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5" r:id="rId1"/>
  </p:sldMasterIdLst>
  <p:notesMasterIdLst>
    <p:notesMasterId r:id="rId6"/>
  </p:notesMasterIdLst>
  <p:handoutMasterIdLst>
    <p:handoutMasterId r:id="rId7"/>
  </p:handoutMasterIdLst>
  <p:sldIdLst>
    <p:sldId id="335" r:id="rId2"/>
    <p:sldId id="334" r:id="rId3"/>
    <p:sldId id="337" r:id="rId4"/>
    <p:sldId id="336"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34D4D"/>
    <a:srgbClr val="1C7172"/>
    <a:srgbClr val="228A8A"/>
    <a:srgbClr val="297F81"/>
    <a:srgbClr val="7A0000"/>
    <a:srgbClr val="C00000"/>
    <a:srgbClr val="FACB56"/>
    <a:srgbClr val="072544"/>
    <a:srgbClr val="E76652"/>
    <a:srgbClr val="013D9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541" autoAdjust="0"/>
    <p:restoredTop sz="96140" autoAdjust="0"/>
  </p:normalViewPr>
  <p:slideViewPr>
    <p:cSldViewPr snapToGrid="0" showGuides="1">
      <p:cViewPr>
        <p:scale>
          <a:sx n="75" d="100"/>
          <a:sy n="75" d="100"/>
        </p:scale>
        <p:origin x="2682" y="1872"/>
      </p:cViewPr>
      <p:guideLst>
        <p:guide orient="horz" pos="2160"/>
        <p:guide pos="3840"/>
      </p:guideLst>
    </p:cSldViewPr>
  </p:slideViewPr>
  <p:notesTextViewPr>
    <p:cViewPr>
      <p:scale>
        <a:sx n="1" d="1"/>
        <a:sy n="1" d="1"/>
      </p:scale>
      <p:origin x="0" y="0"/>
    </p:cViewPr>
  </p:notesTextViewPr>
  <p:notesViewPr>
    <p:cSldViewPr snapToGrid="0">
      <p:cViewPr varScale="1">
        <p:scale>
          <a:sx n="123" d="100"/>
          <a:sy n="123" d="100"/>
        </p:scale>
        <p:origin x="4122" y="9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handoutMaster" Target="handoutMasters/handout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BA4722E-8CA9-4D61-AB74-D9EE040A7E3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D39035D2-5BD9-45A4-AC3C-FC80188A722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D163FA7-301C-4E65-B0E1-63045FA8C413}" type="datetimeFigureOut">
              <a:rPr lang="en-US" smtClean="0"/>
              <a:t>8/8/2019</a:t>
            </a:fld>
            <a:endParaRPr lang="en-US"/>
          </a:p>
        </p:txBody>
      </p:sp>
      <p:sp>
        <p:nvSpPr>
          <p:cNvPr id="4" name="Footer Placeholder 3">
            <a:extLst>
              <a:ext uri="{FF2B5EF4-FFF2-40B4-BE49-F238E27FC236}">
                <a16:creationId xmlns:a16="http://schemas.microsoft.com/office/drawing/2014/main" id="{87A3A713-28D4-42CB-A941-89E942AD66F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AE770088-EDDF-436C-9673-6330508B616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04653D6-1586-431A-989C-D38E86A26B2A}" type="slidenum">
              <a:rPr lang="en-US" smtClean="0"/>
              <a:t>‹#›</a:t>
            </a:fld>
            <a:endParaRPr lang="en-US"/>
          </a:p>
        </p:txBody>
      </p:sp>
    </p:spTree>
    <p:extLst>
      <p:ext uri="{BB962C8B-B14F-4D97-AF65-F5344CB8AC3E}">
        <p14:creationId xmlns:p14="http://schemas.microsoft.com/office/powerpoint/2010/main" val="29484715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89243F-B1BB-4202-BD78-416ACA555174}" type="datetimeFigureOut">
              <a:rPr lang="en-US" smtClean="0"/>
              <a:t>8/8/2019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8D2766-C49B-4C1A-9FEE-6F146754B02B}" type="slidenum">
              <a:rPr lang="en-US" smtClean="0"/>
              <a:t>‹#›</a:t>
            </a:fld>
            <a:endParaRPr lang="en-US"/>
          </a:p>
        </p:txBody>
      </p:sp>
    </p:spTree>
    <p:extLst>
      <p:ext uri="{BB962C8B-B14F-4D97-AF65-F5344CB8AC3E}">
        <p14:creationId xmlns:p14="http://schemas.microsoft.com/office/powerpoint/2010/main" val="4064041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template library</a:t>
            </a:r>
          </a:p>
        </p:txBody>
      </p:sp>
      <p:sp>
        <p:nvSpPr>
          <p:cNvPr id="4" name="Slide Number Placeholder 3"/>
          <p:cNvSpPr>
            <a:spLocks noGrp="1"/>
          </p:cNvSpPr>
          <p:nvPr>
            <p:ph type="sldNum" sz="quarter" idx="5"/>
          </p:nvPr>
        </p:nvSpPr>
        <p:spPr/>
        <p:txBody>
          <a:bodyPr/>
          <a:lstStyle/>
          <a:p>
            <a:fld id="{B68D2766-C49B-4C1A-9FEE-6F146754B02B}" type="slidenum">
              <a:rPr lang="en-US" smtClean="0"/>
              <a:t>1</a:t>
            </a:fld>
            <a:endParaRPr lang="en-US"/>
          </a:p>
        </p:txBody>
      </p:sp>
    </p:spTree>
    <p:extLst>
      <p:ext uri="{BB962C8B-B14F-4D97-AF65-F5344CB8AC3E}">
        <p14:creationId xmlns:p14="http://schemas.microsoft.com/office/powerpoint/2010/main" val="32238168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template library</a:t>
            </a:r>
          </a:p>
        </p:txBody>
      </p:sp>
      <p:sp>
        <p:nvSpPr>
          <p:cNvPr id="4" name="Slide Number Placeholder 3"/>
          <p:cNvSpPr>
            <a:spLocks noGrp="1"/>
          </p:cNvSpPr>
          <p:nvPr>
            <p:ph type="sldNum" sz="quarter" idx="5"/>
          </p:nvPr>
        </p:nvSpPr>
        <p:spPr/>
        <p:txBody>
          <a:bodyPr/>
          <a:lstStyle/>
          <a:p>
            <a:fld id="{B68D2766-C49B-4C1A-9FEE-6F146754B02B}" type="slidenum">
              <a:rPr lang="en-US" smtClean="0"/>
              <a:t>2</a:t>
            </a:fld>
            <a:endParaRPr lang="en-US"/>
          </a:p>
        </p:txBody>
      </p:sp>
    </p:spTree>
    <p:extLst>
      <p:ext uri="{BB962C8B-B14F-4D97-AF65-F5344CB8AC3E}">
        <p14:creationId xmlns:p14="http://schemas.microsoft.com/office/powerpoint/2010/main" val="33500917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template library</a:t>
            </a:r>
          </a:p>
        </p:txBody>
      </p:sp>
      <p:sp>
        <p:nvSpPr>
          <p:cNvPr id="4" name="Slide Number Placeholder 3"/>
          <p:cNvSpPr>
            <a:spLocks noGrp="1"/>
          </p:cNvSpPr>
          <p:nvPr>
            <p:ph type="sldNum" sz="quarter" idx="5"/>
          </p:nvPr>
        </p:nvSpPr>
        <p:spPr/>
        <p:txBody>
          <a:bodyPr/>
          <a:lstStyle/>
          <a:p>
            <a:fld id="{B68D2766-C49B-4C1A-9FEE-6F146754B02B}" type="slidenum">
              <a:rPr lang="en-US" smtClean="0"/>
              <a:t>3</a:t>
            </a:fld>
            <a:endParaRPr lang="en-US"/>
          </a:p>
        </p:txBody>
      </p:sp>
    </p:spTree>
    <p:extLst>
      <p:ext uri="{BB962C8B-B14F-4D97-AF65-F5344CB8AC3E}">
        <p14:creationId xmlns:p14="http://schemas.microsoft.com/office/powerpoint/2010/main" val="188648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template library</a:t>
            </a:r>
          </a:p>
        </p:txBody>
      </p:sp>
      <p:sp>
        <p:nvSpPr>
          <p:cNvPr id="4" name="Slide Number Placeholder 3"/>
          <p:cNvSpPr>
            <a:spLocks noGrp="1"/>
          </p:cNvSpPr>
          <p:nvPr>
            <p:ph type="sldNum" sz="quarter" idx="10"/>
          </p:nvPr>
        </p:nvSpPr>
        <p:spPr/>
        <p:txBody>
          <a:bodyPr/>
          <a:lstStyle/>
          <a:p>
            <a:fld id="{B68D2766-C49B-4C1A-9FEE-6F146754B02B}" type="slidenum">
              <a:rPr lang="en-US" smtClean="0"/>
              <a:t>4</a:t>
            </a:fld>
            <a:endParaRPr lang="en-US"/>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gradFill flip="none" rotWithShape="1">
          <a:gsLst>
            <a:gs pos="0">
              <a:schemeClr val="accent3">
                <a:lumMod val="0"/>
                <a:lumOff val="100000"/>
              </a:schemeClr>
            </a:gs>
            <a:gs pos="35000">
              <a:schemeClr val="accent3">
                <a:lumMod val="0"/>
                <a:lumOff val="100000"/>
              </a:schemeClr>
            </a:gs>
            <a:gs pos="100000">
              <a:schemeClr val="bg1">
                <a:lumMod val="85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Title 1"/>
          <p:cNvSpPr>
            <a:spLocks noGrp="1"/>
          </p:cNvSpPr>
          <p:nvPr userDrawn="1">
            <p:ph type="ctrTitle"/>
          </p:nvPr>
        </p:nvSpPr>
        <p:spPr>
          <a:xfrm>
            <a:off x="838201" y="1694265"/>
            <a:ext cx="5286804" cy="2387600"/>
          </a:xfrm>
        </p:spPr>
        <p:txBody>
          <a:bodyPr anchor="b"/>
          <a:lstStyle>
            <a:lvl1pPr algn="ctr">
              <a:defRPr sz="6000"/>
            </a:lvl1pPr>
          </a:lstStyle>
          <a:p>
            <a:r>
              <a:rPr lang="en-US" dirty="0"/>
              <a:t>Click to edit Master title style</a:t>
            </a:r>
          </a:p>
        </p:txBody>
      </p:sp>
      <p:sp>
        <p:nvSpPr>
          <p:cNvPr id="3" name="Subtitle 2"/>
          <p:cNvSpPr>
            <a:spLocks noGrp="1"/>
          </p:cNvSpPr>
          <p:nvPr userDrawn="1">
            <p:ph type="subTitle" idx="1"/>
          </p:nvPr>
        </p:nvSpPr>
        <p:spPr>
          <a:xfrm>
            <a:off x="838201" y="4173940"/>
            <a:ext cx="5286804" cy="1655762"/>
          </a:xfrm>
        </p:spPr>
        <p:txBody>
          <a:bodyPr>
            <a:normAutofit/>
          </a:bodyPr>
          <a:lstStyle>
            <a:lvl1pPr marL="0" indent="0" algn="ctr">
              <a:buNone/>
              <a:defRPr sz="2800">
                <a:solidFill>
                  <a:srgbClr val="C00000"/>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userDrawn="1">
            <p:ph type="dt" sz="half" idx="10"/>
          </p:nvPr>
        </p:nvSpPr>
        <p:spPr>
          <a:xfrm>
            <a:off x="838200" y="6356350"/>
            <a:ext cx="1155700" cy="365125"/>
          </a:xfrm>
        </p:spPr>
        <p:txBody>
          <a:bodyPr/>
          <a:lstStyle/>
          <a:p>
            <a:r>
              <a:rPr lang="en-US"/>
              <a:t>Date</a:t>
            </a:r>
          </a:p>
        </p:txBody>
      </p:sp>
      <p:sp>
        <p:nvSpPr>
          <p:cNvPr id="5" name="Footer Placeholder 4"/>
          <p:cNvSpPr>
            <a:spLocks noGrp="1"/>
          </p:cNvSpPr>
          <p:nvPr userDrawn="1">
            <p:ph type="ftr" sz="quarter" idx="11"/>
          </p:nvPr>
        </p:nvSpPr>
        <p:spPr>
          <a:xfrm>
            <a:off x="2087980" y="6356350"/>
            <a:ext cx="5290905" cy="365125"/>
          </a:xfrm>
        </p:spPr>
        <p:txBody>
          <a:bodyPr/>
          <a:lstStyle>
            <a:lvl1pPr algn="ctr">
              <a:defRPr/>
            </a:lvl1pPr>
          </a:lstStyle>
          <a:p>
            <a:r>
              <a:rPr lang="en-US"/>
              <a:t>Your Footer Here</a:t>
            </a:r>
          </a:p>
        </p:txBody>
      </p:sp>
      <p:grpSp>
        <p:nvGrpSpPr>
          <p:cNvPr id="119" name="Group 118">
            <a:extLst>
              <a:ext uri="{FF2B5EF4-FFF2-40B4-BE49-F238E27FC236}">
                <a16:creationId xmlns:a16="http://schemas.microsoft.com/office/drawing/2014/main" id="{5B95156F-CFAA-4574-804E-70D13D4F3550}"/>
              </a:ext>
            </a:extLst>
          </p:cNvPr>
          <p:cNvGrpSpPr/>
          <p:nvPr userDrawn="1"/>
        </p:nvGrpSpPr>
        <p:grpSpPr>
          <a:xfrm>
            <a:off x="4162067" y="-373917"/>
            <a:ext cx="10246903" cy="7767759"/>
            <a:chOff x="1549399" y="10033000"/>
            <a:chExt cx="2304238" cy="1746749"/>
          </a:xfrm>
        </p:grpSpPr>
        <p:sp>
          <p:nvSpPr>
            <p:cNvPr id="120" name="Shape">
              <a:extLst>
                <a:ext uri="{FF2B5EF4-FFF2-40B4-BE49-F238E27FC236}">
                  <a16:creationId xmlns:a16="http://schemas.microsoft.com/office/drawing/2014/main" id="{8CA7E3DD-714B-4789-AE71-B722096C4195}"/>
                </a:ext>
              </a:extLst>
            </p:cNvPr>
            <p:cNvSpPr/>
            <p:nvPr/>
          </p:nvSpPr>
          <p:spPr>
            <a:xfrm>
              <a:off x="2514600" y="10223499"/>
              <a:ext cx="1339037" cy="1556250"/>
            </a:xfrm>
            <a:custGeom>
              <a:avLst/>
              <a:gdLst/>
              <a:ahLst/>
              <a:cxnLst>
                <a:cxn ang="0">
                  <a:pos x="wd2" y="hd2"/>
                </a:cxn>
                <a:cxn ang="5400000">
                  <a:pos x="wd2" y="hd2"/>
                </a:cxn>
                <a:cxn ang="10800000">
                  <a:pos x="wd2" y="hd2"/>
                </a:cxn>
                <a:cxn ang="16200000">
                  <a:pos x="wd2" y="hd2"/>
                </a:cxn>
              </a:cxnLst>
              <a:rect l="0" t="0" r="r" b="b"/>
              <a:pathLst>
                <a:path w="21233" h="21572" extrusionOk="0">
                  <a:moveTo>
                    <a:pt x="4195" y="20727"/>
                  </a:moveTo>
                  <a:cubicBezTo>
                    <a:pt x="4996" y="20825"/>
                    <a:pt x="5840" y="20841"/>
                    <a:pt x="6716" y="20767"/>
                  </a:cubicBezTo>
                  <a:cubicBezTo>
                    <a:pt x="10929" y="20413"/>
                    <a:pt x="14872" y="18067"/>
                    <a:pt x="17361" y="14812"/>
                  </a:cubicBezTo>
                  <a:cubicBezTo>
                    <a:pt x="18767" y="12974"/>
                    <a:pt x="19707" y="10848"/>
                    <a:pt x="19971" y="8628"/>
                  </a:cubicBezTo>
                  <a:cubicBezTo>
                    <a:pt x="20412" y="4901"/>
                    <a:pt x="18845" y="1769"/>
                    <a:pt x="16074" y="0"/>
                  </a:cubicBezTo>
                  <a:lnTo>
                    <a:pt x="17262" y="759"/>
                  </a:lnTo>
                  <a:cubicBezTo>
                    <a:pt x="20031" y="2528"/>
                    <a:pt x="21600" y="5661"/>
                    <a:pt x="21159" y="9386"/>
                  </a:cubicBezTo>
                  <a:cubicBezTo>
                    <a:pt x="20895" y="11606"/>
                    <a:pt x="19955" y="13733"/>
                    <a:pt x="18549" y="15571"/>
                  </a:cubicBezTo>
                  <a:cubicBezTo>
                    <a:pt x="16060" y="18824"/>
                    <a:pt x="12117" y="21172"/>
                    <a:pt x="7904" y="21526"/>
                  </a:cubicBezTo>
                  <a:cubicBezTo>
                    <a:pt x="7028" y="21600"/>
                    <a:pt x="6184" y="21582"/>
                    <a:pt x="5383" y="21486"/>
                  </a:cubicBezTo>
                  <a:cubicBezTo>
                    <a:pt x="3804" y="21292"/>
                    <a:pt x="2384" y="20783"/>
                    <a:pt x="1188" y="20019"/>
                  </a:cubicBezTo>
                  <a:lnTo>
                    <a:pt x="0" y="19260"/>
                  </a:lnTo>
                  <a:cubicBezTo>
                    <a:pt x="1196" y="20024"/>
                    <a:pt x="2616" y="20533"/>
                    <a:pt x="4195" y="20727"/>
                  </a:cubicBezTo>
                  <a:close/>
                </a:path>
              </a:pathLst>
            </a:custGeom>
            <a:solidFill>
              <a:srgbClr val="7A0000"/>
            </a:solidFill>
            <a:ln w="12700">
              <a:miter lim="400000"/>
            </a:ln>
          </p:spPr>
          <p:txBody>
            <a:bodyPr lIns="38100" tIns="38100" rIns="38100" bIns="38100" anchor="ctr"/>
            <a:lstStyle/>
            <a:p>
              <a:pPr>
                <a:defRPr sz="3000"/>
              </a:pPr>
              <a:endParaRPr/>
            </a:p>
          </p:txBody>
        </p:sp>
        <p:sp>
          <p:nvSpPr>
            <p:cNvPr id="121" name="Shape">
              <a:extLst>
                <a:ext uri="{FF2B5EF4-FFF2-40B4-BE49-F238E27FC236}">
                  <a16:creationId xmlns:a16="http://schemas.microsoft.com/office/drawing/2014/main" id="{6DF6F122-8D39-48E3-9CFB-8971BF048B18}"/>
                </a:ext>
              </a:extLst>
            </p:cNvPr>
            <p:cNvSpPr/>
            <p:nvPr/>
          </p:nvSpPr>
          <p:spPr>
            <a:xfrm>
              <a:off x="2273299" y="10109199"/>
              <a:ext cx="1514449" cy="1613747"/>
            </a:xfrm>
            <a:custGeom>
              <a:avLst/>
              <a:gdLst/>
              <a:ahLst/>
              <a:cxnLst>
                <a:cxn ang="0">
                  <a:pos x="wd2" y="hd2"/>
                </a:cxn>
                <a:cxn ang="5400000">
                  <a:pos x="wd2" y="hd2"/>
                </a:cxn>
                <a:cxn ang="10800000">
                  <a:pos x="wd2" y="hd2"/>
                </a:cxn>
                <a:cxn ang="16200000">
                  <a:pos x="wd2" y="hd2"/>
                </a:cxn>
              </a:cxnLst>
              <a:rect l="0" t="0" r="r" b="b"/>
              <a:pathLst>
                <a:path w="19417" h="18919" extrusionOk="0">
                  <a:moveTo>
                    <a:pt x="2501" y="4645"/>
                  </a:moveTo>
                  <a:cubicBezTo>
                    <a:pt x="6093" y="149"/>
                    <a:pt x="12232" y="-1340"/>
                    <a:pt x="16213" y="1319"/>
                  </a:cubicBezTo>
                  <a:cubicBezTo>
                    <a:pt x="20194" y="3978"/>
                    <a:pt x="20509" y="9779"/>
                    <a:pt x="16917" y="14275"/>
                  </a:cubicBezTo>
                  <a:cubicBezTo>
                    <a:pt x="13325" y="18771"/>
                    <a:pt x="7186" y="20260"/>
                    <a:pt x="3205" y="17601"/>
                  </a:cubicBezTo>
                  <a:cubicBezTo>
                    <a:pt x="-776" y="14942"/>
                    <a:pt x="-1091" y="9141"/>
                    <a:pt x="2501" y="4645"/>
                  </a:cubicBezTo>
                  <a:close/>
                </a:path>
              </a:pathLst>
            </a:custGeom>
            <a:solidFill>
              <a:srgbClr val="FDFDFD"/>
            </a:solidFill>
            <a:ln w="12700">
              <a:miter lim="400000"/>
            </a:ln>
          </p:spPr>
          <p:txBody>
            <a:bodyPr lIns="38100" tIns="38100" rIns="38100" bIns="38100" anchor="ctr"/>
            <a:lstStyle/>
            <a:p>
              <a:pPr>
                <a:defRPr sz="3000"/>
              </a:pPr>
              <a:endParaRPr/>
            </a:p>
          </p:txBody>
        </p:sp>
        <p:sp>
          <p:nvSpPr>
            <p:cNvPr id="122" name="Shape">
              <a:extLst>
                <a:ext uri="{FF2B5EF4-FFF2-40B4-BE49-F238E27FC236}">
                  <a16:creationId xmlns:a16="http://schemas.microsoft.com/office/drawing/2014/main" id="{06825F69-2E71-4ADA-91FD-14CA8824A284}"/>
                </a:ext>
              </a:extLst>
            </p:cNvPr>
            <p:cNvSpPr/>
            <p:nvPr/>
          </p:nvSpPr>
          <p:spPr>
            <a:xfrm>
              <a:off x="2387599" y="10248900"/>
              <a:ext cx="1189870" cy="1288075"/>
            </a:xfrm>
            <a:custGeom>
              <a:avLst/>
              <a:gdLst/>
              <a:ahLst/>
              <a:cxnLst>
                <a:cxn ang="0">
                  <a:pos x="wd2" y="hd2"/>
                </a:cxn>
                <a:cxn ang="5400000">
                  <a:pos x="wd2" y="hd2"/>
                </a:cxn>
                <a:cxn ang="10800000">
                  <a:pos x="wd2" y="hd2"/>
                </a:cxn>
                <a:cxn ang="16200000">
                  <a:pos x="wd2" y="hd2"/>
                </a:cxn>
              </a:cxnLst>
              <a:rect l="0" t="0" r="r" b="b"/>
              <a:pathLst>
                <a:path w="20495" h="20748" extrusionOk="0">
                  <a:moveTo>
                    <a:pt x="20434" y="9540"/>
                  </a:moveTo>
                  <a:cubicBezTo>
                    <a:pt x="19820" y="15252"/>
                    <a:pt x="14762" y="20253"/>
                    <a:pt x="9136" y="20714"/>
                  </a:cubicBezTo>
                  <a:cubicBezTo>
                    <a:pt x="3511" y="21174"/>
                    <a:pt x="-551" y="16919"/>
                    <a:pt x="62" y="11208"/>
                  </a:cubicBezTo>
                  <a:cubicBezTo>
                    <a:pt x="676" y="5498"/>
                    <a:pt x="5734" y="495"/>
                    <a:pt x="11358" y="34"/>
                  </a:cubicBezTo>
                  <a:cubicBezTo>
                    <a:pt x="16987" y="-426"/>
                    <a:pt x="21049" y="3831"/>
                    <a:pt x="20434" y="9540"/>
                  </a:cubicBezTo>
                  <a:close/>
                  <a:moveTo>
                    <a:pt x="9074" y="19124"/>
                  </a:moveTo>
                  <a:cubicBezTo>
                    <a:pt x="13823" y="18736"/>
                    <a:pt x="18096" y="14511"/>
                    <a:pt x="18614" y="9688"/>
                  </a:cubicBezTo>
                  <a:cubicBezTo>
                    <a:pt x="19133" y="4866"/>
                    <a:pt x="15703" y="1272"/>
                    <a:pt x="10951" y="1661"/>
                  </a:cubicBezTo>
                  <a:cubicBezTo>
                    <a:pt x="6200" y="2049"/>
                    <a:pt x="1930" y="6274"/>
                    <a:pt x="1411" y="11095"/>
                  </a:cubicBezTo>
                  <a:cubicBezTo>
                    <a:pt x="893" y="15921"/>
                    <a:pt x="4323" y="19513"/>
                    <a:pt x="9074" y="19124"/>
                  </a:cubicBezTo>
                </a:path>
              </a:pathLst>
            </a:custGeom>
            <a:solidFill>
              <a:srgbClr val="FDFDFD"/>
            </a:solidFill>
            <a:ln w="12700">
              <a:miter lim="400000"/>
            </a:ln>
          </p:spPr>
          <p:txBody>
            <a:bodyPr lIns="38100" tIns="38100" rIns="38100" bIns="38100" anchor="ctr"/>
            <a:lstStyle/>
            <a:p>
              <a:pPr>
                <a:defRPr sz="3000"/>
              </a:pPr>
              <a:endParaRPr/>
            </a:p>
          </p:txBody>
        </p:sp>
        <p:sp>
          <p:nvSpPr>
            <p:cNvPr id="123" name="Shape">
              <a:extLst>
                <a:ext uri="{FF2B5EF4-FFF2-40B4-BE49-F238E27FC236}">
                  <a16:creationId xmlns:a16="http://schemas.microsoft.com/office/drawing/2014/main" id="{C367609B-EBCF-4650-ACC7-18583A0CAEA9}"/>
                </a:ext>
              </a:extLst>
            </p:cNvPr>
            <p:cNvSpPr/>
            <p:nvPr/>
          </p:nvSpPr>
          <p:spPr>
            <a:xfrm>
              <a:off x="2641599" y="10566400"/>
              <a:ext cx="612508" cy="663092"/>
            </a:xfrm>
            <a:custGeom>
              <a:avLst/>
              <a:gdLst/>
              <a:ahLst/>
              <a:cxnLst>
                <a:cxn ang="0">
                  <a:pos x="wd2" y="hd2"/>
                </a:cxn>
                <a:cxn ang="5400000">
                  <a:pos x="wd2" y="hd2"/>
                </a:cxn>
                <a:cxn ang="10800000">
                  <a:pos x="wd2" y="hd2"/>
                </a:cxn>
                <a:cxn ang="16200000">
                  <a:pos x="wd2" y="hd2"/>
                </a:cxn>
              </a:cxnLst>
              <a:rect l="0" t="0" r="r" b="b"/>
              <a:pathLst>
                <a:path w="20495" h="20746" extrusionOk="0">
                  <a:moveTo>
                    <a:pt x="20433" y="9539"/>
                  </a:moveTo>
                  <a:cubicBezTo>
                    <a:pt x="19821" y="15248"/>
                    <a:pt x="14760" y="20251"/>
                    <a:pt x="9138" y="20712"/>
                  </a:cubicBezTo>
                  <a:cubicBezTo>
                    <a:pt x="3511" y="21173"/>
                    <a:pt x="-551" y="16913"/>
                    <a:pt x="61" y="11203"/>
                  </a:cubicBezTo>
                  <a:cubicBezTo>
                    <a:pt x="673" y="5494"/>
                    <a:pt x="5730" y="495"/>
                    <a:pt x="11360" y="34"/>
                  </a:cubicBezTo>
                  <a:cubicBezTo>
                    <a:pt x="16987" y="-427"/>
                    <a:pt x="21049" y="3829"/>
                    <a:pt x="20433" y="9539"/>
                  </a:cubicBezTo>
                  <a:close/>
                  <a:moveTo>
                    <a:pt x="9571" y="16711"/>
                  </a:moveTo>
                  <a:cubicBezTo>
                    <a:pt x="13022" y="16429"/>
                    <a:pt x="16120" y="13365"/>
                    <a:pt x="16498" y="9856"/>
                  </a:cubicBezTo>
                  <a:cubicBezTo>
                    <a:pt x="16876" y="6356"/>
                    <a:pt x="14386" y="3745"/>
                    <a:pt x="10935" y="4027"/>
                  </a:cubicBezTo>
                  <a:cubicBezTo>
                    <a:pt x="7480" y="4309"/>
                    <a:pt x="4383" y="7377"/>
                    <a:pt x="4004" y="10882"/>
                  </a:cubicBezTo>
                  <a:cubicBezTo>
                    <a:pt x="3626" y="14386"/>
                    <a:pt x="6116" y="16993"/>
                    <a:pt x="9571" y="16711"/>
                  </a:cubicBezTo>
                </a:path>
              </a:pathLst>
            </a:custGeom>
            <a:solidFill>
              <a:srgbClr val="C00000"/>
            </a:solidFill>
            <a:ln w="12700">
              <a:miter lim="400000"/>
            </a:ln>
          </p:spPr>
          <p:txBody>
            <a:bodyPr lIns="38100" tIns="38100" rIns="38100" bIns="38100" anchor="ctr"/>
            <a:lstStyle/>
            <a:p>
              <a:pPr>
                <a:defRPr sz="3000"/>
              </a:pPr>
              <a:endParaRPr/>
            </a:p>
          </p:txBody>
        </p:sp>
        <p:sp>
          <p:nvSpPr>
            <p:cNvPr id="124" name="Shape">
              <a:extLst>
                <a:ext uri="{FF2B5EF4-FFF2-40B4-BE49-F238E27FC236}">
                  <a16:creationId xmlns:a16="http://schemas.microsoft.com/office/drawing/2014/main" id="{C945DC7F-C6CF-4189-BD01-C3A530A049AD}"/>
                </a:ext>
              </a:extLst>
            </p:cNvPr>
            <p:cNvSpPr/>
            <p:nvPr/>
          </p:nvSpPr>
          <p:spPr>
            <a:xfrm>
              <a:off x="2844800" y="10820399"/>
              <a:ext cx="160226" cy="173443"/>
            </a:xfrm>
            <a:custGeom>
              <a:avLst/>
              <a:gdLst/>
              <a:ahLst/>
              <a:cxnLst>
                <a:cxn ang="0">
                  <a:pos x="wd2" y="hd2"/>
                </a:cxn>
                <a:cxn ang="5400000">
                  <a:pos x="wd2" y="hd2"/>
                </a:cxn>
                <a:cxn ang="10800000">
                  <a:pos x="wd2" y="hd2"/>
                </a:cxn>
                <a:cxn ang="16200000">
                  <a:pos x="wd2" y="hd2"/>
                </a:cxn>
              </a:cxnLst>
              <a:rect l="0" t="0" r="r" b="b"/>
              <a:pathLst>
                <a:path w="20490" h="20730" extrusionOk="0">
                  <a:moveTo>
                    <a:pt x="11349" y="36"/>
                  </a:moveTo>
                  <a:cubicBezTo>
                    <a:pt x="5730" y="491"/>
                    <a:pt x="679" y="5485"/>
                    <a:pt x="62" y="11192"/>
                  </a:cubicBezTo>
                  <a:cubicBezTo>
                    <a:pt x="-555" y="16900"/>
                    <a:pt x="3505" y="21165"/>
                    <a:pt x="9124" y="20694"/>
                  </a:cubicBezTo>
                  <a:cubicBezTo>
                    <a:pt x="14744" y="20239"/>
                    <a:pt x="19811" y="15230"/>
                    <a:pt x="20428" y="9523"/>
                  </a:cubicBezTo>
                  <a:cubicBezTo>
                    <a:pt x="21045" y="3815"/>
                    <a:pt x="16969" y="-435"/>
                    <a:pt x="11349" y="36"/>
                  </a:cubicBezTo>
                  <a:close/>
                </a:path>
              </a:pathLst>
            </a:custGeom>
            <a:solidFill>
              <a:srgbClr val="C00000"/>
            </a:solidFill>
            <a:ln w="12700">
              <a:miter lim="400000"/>
            </a:ln>
          </p:spPr>
          <p:txBody>
            <a:bodyPr lIns="38100" tIns="38100" rIns="38100" bIns="38100" anchor="ctr"/>
            <a:lstStyle/>
            <a:p>
              <a:pPr>
                <a:defRPr sz="3000"/>
              </a:pPr>
              <a:endParaRPr/>
            </a:p>
          </p:txBody>
        </p:sp>
        <p:sp>
          <p:nvSpPr>
            <p:cNvPr id="125" name="Shape">
              <a:extLst>
                <a:ext uri="{FF2B5EF4-FFF2-40B4-BE49-F238E27FC236}">
                  <a16:creationId xmlns:a16="http://schemas.microsoft.com/office/drawing/2014/main" id="{B6B94AA5-3634-446B-BAD0-285AEC4A9846}"/>
                </a:ext>
              </a:extLst>
            </p:cNvPr>
            <p:cNvSpPr/>
            <p:nvPr/>
          </p:nvSpPr>
          <p:spPr>
            <a:xfrm>
              <a:off x="2552700" y="10464799"/>
              <a:ext cx="798032" cy="864156"/>
            </a:xfrm>
            <a:custGeom>
              <a:avLst/>
              <a:gdLst/>
              <a:ahLst/>
              <a:cxnLst>
                <a:cxn ang="0">
                  <a:pos x="wd2" y="hd2"/>
                </a:cxn>
                <a:cxn ang="5400000">
                  <a:pos x="wd2" y="hd2"/>
                </a:cxn>
                <a:cxn ang="10800000">
                  <a:pos x="wd2" y="hd2"/>
                </a:cxn>
                <a:cxn ang="16200000">
                  <a:pos x="wd2" y="hd2"/>
                </a:cxn>
              </a:cxnLst>
              <a:rect l="0" t="0" r="r" b="b"/>
              <a:pathLst>
                <a:path w="20493" h="20747" extrusionOk="0">
                  <a:moveTo>
                    <a:pt x="20432" y="9542"/>
                  </a:moveTo>
                  <a:cubicBezTo>
                    <a:pt x="19819" y="15253"/>
                    <a:pt x="14760" y="20253"/>
                    <a:pt x="9135" y="20714"/>
                  </a:cubicBezTo>
                  <a:cubicBezTo>
                    <a:pt x="3509" y="21174"/>
                    <a:pt x="-555" y="16917"/>
                    <a:pt x="61" y="11206"/>
                  </a:cubicBezTo>
                  <a:cubicBezTo>
                    <a:pt x="678" y="5495"/>
                    <a:pt x="5733" y="495"/>
                    <a:pt x="11359" y="34"/>
                  </a:cubicBezTo>
                  <a:cubicBezTo>
                    <a:pt x="16981" y="-426"/>
                    <a:pt x="21045" y="3831"/>
                    <a:pt x="20432" y="9542"/>
                  </a:cubicBezTo>
                  <a:close/>
                  <a:moveTo>
                    <a:pt x="9043" y="18338"/>
                  </a:moveTo>
                  <a:cubicBezTo>
                    <a:pt x="13358" y="17985"/>
                    <a:pt x="17242" y="14146"/>
                    <a:pt x="17712" y="9764"/>
                  </a:cubicBezTo>
                  <a:cubicBezTo>
                    <a:pt x="18182" y="5383"/>
                    <a:pt x="15067" y="2120"/>
                    <a:pt x="10749" y="2471"/>
                  </a:cubicBezTo>
                  <a:cubicBezTo>
                    <a:pt x="6431" y="2824"/>
                    <a:pt x="2550" y="6660"/>
                    <a:pt x="2077" y="11042"/>
                  </a:cubicBezTo>
                  <a:cubicBezTo>
                    <a:pt x="1604" y="15423"/>
                    <a:pt x="4722" y="18689"/>
                    <a:pt x="9043" y="18338"/>
                  </a:cubicBezTo>
                </a:path>
              </a:pathLst>
            </a:custGeom>
            <a:solidFill>
              <a:srgbClr val="FDFDFD"/>
            </a:solidFill>
            <a:ln w="12700">
              <a:miter lim="400000"/>
            </a:ln>
          </p:spPr>
          <p:txBody>
            <a:bodyPr lIns="38100" tIns="38100" rIns="38100" bIns="38100" anchor="ctr"/>
            <a:lstStyle/>
            <a:p>
              <a:pPr>
                <a:defRPr sz="3000"/>
              </a:pPr>
              <a:endParaRPr/>
            </a:p>
          </p:txBody>
        </p:sp>
        <p:sp>
          <p:nvSpPr>
            <p:cNvPr id="126" name="Shape">
              <a:extLst>
                <a:ext uri="{FF2B5EF4-FFF2-40B4-BE49-F238E27FC236}">
                  <a16:creationId xmlns:a16="http://schemas.microsoft.com/office/drawing/2014/main" id="{58F0FA10-9907-40A4-8C1C-DC1377B1EFD5}"/>
                </a:ext>
              </a:extLst>
            </p:cNvPr>
            <p:cNvSpPr/>
            <p:nvPr/>
          </p:nvSpPr>
          <p:spPr>
            <a:xfrm>
              <a:off x="2755899" y="10693400"/>
              <a:ext cx="375627" cy="406737"/>
            </a:xfrm>
            <a:custGeom>
              <a:avLst/>
              <a:gdLst/>
              <a:ahLst/>
              <a:cxnLst>
                <a:cxn ang="0">
                  <a:pos x="wd2" y="hd2"/>
                </a:cxn>
                <a:cxn ang="5400000">
                  <a:pos x="wd2" y="hd2"/>
                </a:cxn>
                <a:cxn ang="10800000">
                  <a:pos x="wd2" y="hd2"/>
                </a:cxn>
                <a:cxn ang="16200000">
                  <a:pos x="wd2" y="hd2"/>
                </a:cxn>
              </a:cxnLst>
              <a:rect l="0" t="0" r="r" b="b"/>
              <a:pathLst>
                <a:path w="20496" h="20743" extrusionOk="0">
                  <a:moveTo>
                    <a:pt x="20435" y="9537"/>
                  </a:moveTo>
                  <a:cubicBezTo>
                    <a:pt x="19818" y="15249"/>
                    <a:pt x="14767" y="20249"/>
                    <a:pt x="9140" y="20709"/>
                  </a:cubicBezTo>
                  <a:cubicBezTo>
                    <a:pt x="3506" y="21169"/>
                    <a:pt x="-555" y="16920"/>
                    <a:pt x="62" y="11208"/>
                  </a:cubicBezTo>
                  <a:cubicBezTo>
                    <a:pt x="678" y="5502"/>
                    <a:pt x="5730" y="495"/>
                    <a:pt x="11364" y="35"/>
                  </a:cubicBezTo>
                  <a:cubicBezTo>
                    <a:pt x="16984" y="-431"/>
                    <a:pt x="21045" y="3831"/>
                    <a:pt x="20435" y="9537"/>
                  </a:cubicBezTo>
                  <a:close/>
                  <a:moveTo>
                    <a:pt x="9022" y="14841"/>
                  </a:moveTo>
                  <a:cubicBezTo>
                    <a:pt x="11420" y="14647"/>
                    <a:pt x="13582" y="12510"/>
                    <a:pt x="13845" y="10074"/>
                  </a:cubicBezTo>
                  <a:cubicBezTo>
                    <a:pt x="14108" y="7639"/>
                    <a:pt x="12369" y="5832"/>
                    <a:pt x="9971" y="6026"/>
                  </a:cubicBezTo>
                  <a:cubicBezTo>
                    <a:pt x="7574" y="6221"/>
                    <a:pt x="5418" y="8351"/>
                    <a:pt x="5155" y="10787"/>
                  </a:cubicBezTo>
                  <a:cubicBezTo>
                    <a:pt x="4899" y="13216"/>
                    <a:pt x="6624" y="15035"/>
                    <a:pt x="9022" y="14841"/>
                  </a:cubicBezTo>
                </a:path>
              </a:pathLst>
            </a:custGeom>
            <a:solidFill>
              <a:srgbClr val="FDFDFD"/>
            </a:solidFill>
            <a:ln w="12700">
              <a:miter lim="400000"/>
            </a:ln>
          </p:spPr>
          <p:txBody>
            <a:bodyPr lIns="38100" tIns="38100" rIns="38100" bIns="38100" anchor="ctr"/>
            <a:lstStyle/>
            <a:p>
              <a:pPr>
                <a:defRPr sz="3000"/>
              </a:pPr>
              <a:endParaRPr/>
            </a:p>
          </p:txBody>
        </p:sp>
        <p:sp>
          <p:nvSpPr>
            <p:cNvPr id="127" name="Shape">
              <a:extLst>
                <a:ext uri="{FF2B5EF4-FFF2-40B4-BE49-F238E27FC236}">
                  <a16:creationId xmlns:a16="http://schemas.microsoft.com/office/drawing/2014/main" id="{0629FE53-65CF-4C8D-B601-A652ECFC962C}"/>
                </a:ext>
              </a:extLst>
            </p:cNvPr>
            <p:cNvSpPr/>
            <p:nvPr/>
          </p:nvSpPr>
          <p:spPr>
            <a:xfrm>
              <a:off x="2463799" y="10350499"/>
              <a:ext cx="1004747" cy="1087756"/>
            </a:xfrm>
            <a:custGeom>
              <a:avLst/>
              <a:gdLst/>
              <a:ahLst/>
              <a:cxnLst>
                <a:cxn ang="0">
                  <a:pos x="wd2" y="hd2"/>
                </a:cxn>
                <a:cxn ang="5400000">
                  <a:pos x="wd2" y="hd2"/>
                </a:cxn>
                <a:cxn ang="10800000">
                  <a:pos x="wd2" y="hd2"/>
                </a:cxn>
                <a:cxn ang="16200000">
                  <a:pos x="wd2" y="hd2"/>
                </a:cxn>
              </a:cxnLst>
              <a:rect l="0" t="0" r="r" b="b"/>
              <a:pathLst>
                <a:path w="20495" h="20750" extrusionOk="0">
                  <a:moveTo>
                    <a:pt x="20433" y="9540"/>
                  </a:moveTo>
                  <a:cubicBezTo>
                    <a:pt x="19819" y="15253"/>
                    <a:pt x="14762" y="20255"/>
                    <a:pt x="9136" y="20716"/>
                  </a:cubicBezTo>
                  <a:cubicBezTo>
                    <a:pt x="3509" y="21176"/>
                    <a:pt x="-553" y="16919"/>
                    <a:pt x="61" y="11207"/>
                  </a:cubicBezTo>
                  <a:cubicBezTo>
                    <a:pt x="675" y="5497"/>
                    <a:pt x="5732" y="494"/>
                    <a:pt x="11358" y="34"/>
                  </a:cubicBezTo>
                  <a:cubicBezTo>
                    <a:pt x="16985" y="-424"/>
                    <a:pt x="21047" y="3830"/>
                    <a:pt x="20433" y="9540"/>
                  </a:cubicBezTo>
                  <a:close/>
                  <a:moveTo>
                    <a:pt x="9086" y="18613"/>
                  </a:moveTo>
                  <a:cubicBezTo>
                    <a:pt x="13555" y="18247"/>
                    <a:pt x="17573" y="14274"/>
                    <a:pt x="18060" y="9736"/>
                  </a:cubicBezTo>
                  <a:cubicBezTo>
                    <a:pt x="18547" y="5199"/>
                    <a:pt x="15322" y="1817"/>
                    <a:pt x="10853" y="2183"/>
                  </a:cubicBezTo>
                  <a:cubicBezTo>
                    <a:pt x="6384" y="2549"/>
                    <a:pt x="2367" y="6522"/>
                    <a:pt x="1880" y="11059"/>
                  </a:cubicBezTo>
                  <a:cubicBezTo>
                    <a:pt x="1393" y="15597"/>
                    <a:pt x="4618" y="18979"/>
                    <a:pt x="9086" y="18613"/>
                  </a:cubicBezTo>
                </a:path>
              </a:pathLst>
            </a:custGeom>
            <a:solidFill>
              <a:srgbClr val="C00000"/>
            </a:solidFill>
            <a:ln w="12700">
              <a:miter lim="400000"/>
            </a:ln>
          </p:spPr>
          <p:txBody>
            <a:bodyPr lIns="38100" tIns="38100" rIns="38100" bIns="38100" anchor="ctr"/>
            <a:lstStyle/>
            <a:p>
              <a:pPr>
                <a:defRPr sz="3000"/>
              </a:pPr>
              <a:endParaRPr/>
            </a:p>
          </p:txBody>
        </p:sp>
        <p:sp>
          <p:nvSpPr>
            <p:cNvPr id="128" name="Shape">
              <a:extLst>
                <a:ext uri="{FF2B5EF4-FFF2-40B4-BE49-F238E27FC236}">
                  <a16:creationId xmlns:a16="http://schemas.microsoft.com/office/drawing/2014/main" id="{90F17792-81B5-40E2-BE0E-64ACDB17B870}"/>
                </a:ext>
              </a:extLst>
            </p:cNvPr>
            <p:cNvSpPr/>
            <p:nvPr/>
          </p:nvSpPr>
          <p:spPr>
            <a:xfrm>
              <a:off x="2298700" y="10147299"/>
              <a:ext cx="1384710" cy="1499068"/>
            </a:xfrm>
            <a:custGeom>
              <a:avLst/>
              <a:gdLst/>
              <a:ahLst/>
              <a:cxnLst>
                <a:cxn ang="0">
                  <a:pos x="wd2" y="hd2"/>
                </a:cxn>
                <a:cxn ang="5400000">
                  <a:pos x="wd2" y="hd2"/>
                </a:cxn>
                <a:cxn ang="10800000">
                  <a:pos x="wd2" y="hd2"/>
                </a:cxn>
                <a:cxn ang="16200000">
                  <a:pos x="wd2" y="hd2"/>
                </a:cxn>
              </a:cxnLst>
              <a:rect l="0" t="0" r="r" b="b"/>
              <a:pathLst>
                <a:path w="20495" h="20749" extrusionOk="0">
                  <a:moveTo>
                    <a:pt x="20433" y="9540"/>
                  </a:moveTo>
                  <a:cubicBezTo>
                    <a:pt x="19819" y="15251"/>
                    <a:pt x="14760" y="20254"/>
                    <a:pt x="9136" y="20714"/>
                  </a:cubicBezTo>
                  <a:cubicBezTo>
                    <a:pt x="3510" y="21175"/>
                    <a:pt x="-552" y="16918"/>
                    <a:pt x="61" y="11206"/>
                  </a:cubicBezTo>
                  <a:cubicBezTo>
                    <a:pt x="675" y="5495"/>
                    <a:pt x="5732" y="494"/>
                    <a:pt x="11358" y="34"/>
                  </a:cubicBezTo>
                  <a:cubicBezTo>
                    <a:pt x="16982" y="-425"/>
                    <a:pt x="21048" y="3831"/>
                    <a:pt x="20433" y="9540"/>
                  </a:cubicBezTo>
                  <a:close/>
                  <a:moveTo>
                    <a:pt x="9089" y="19275"/>
                  </a:moveTo>
                  <a:cubicBezTo>
                    <a:pt x="13924" y="18879"/>
                    <a:pt x="18270" y="14581"/>
                    <a:pt x="18798" y="9674"/>
                  </a:cubicBezTo>
                  <a:cubicBezTo>
                    <a:pt x="19326" y="4768"/>
                    <a:pt x="15834" y="1110"/>
                    <a:pt x="10999" y="1505"/>
                  </a:cubicBezTo>
                  <a:cubicBezTo>
                    <a:pt x="6166" y="1901"/>
                    <a:pt x="1820" y="6200"/>
                    <a:pt x="1292" y="11106"/>
                  </a:cubicBezTo>
                  <a:cubicBezTo>
                    <a:pt x="764" y="16014"/>
                    <a:pt x="4256" y="19670"/>
                    <a:pt x="9089" y="19275"/>
                  </a:cubicBezTo>
                </a:path>
              </a:pathLst>
            </a:custGeom>
            <a:solidFill>
              <a:srgbClr val="C00000"/>
            </a:solidFill>
            <a:ln w="12700">
              <a:miter lim="400000"/>
            </a:ln>
          </p:spPr>
          <p:txBody>
            <a:bodyPr lIns="38100" tIns="38100" rIns="38100" bIns="38100" anchor="ctr"/>
            <a:lstStyle/>
            <a:p>
              <a:pPr>
                <a:defRPr sz="3000"/>
              </a:pPr>
              <a:endParaRPr/>
            </a:p>
          </p:txBody>
        </p:sp>
        <p:sp>
          <p:nvSpPr>
            <p:cNvPr id="129" name="Shape">
              <a:extLst>
                <a:ext uri="{FF2B5EF4-FFF2-40B4-BE49-F238E27FC236}">
                  <a16:creationId xmlns:a16="http://schemas.microsoft.com/office/drawing/2014/main" id="{709BA5C0-D186-47E4-8C96-D91AE8E04FF1}"/>
                </a:ext>
              </a:extLst>
            </p:cNvPr>
            <p:cNvSpPr/>
            <p:nvPr/>
          </p:nvSpPr>
          <p:spPr>
            <a:xfrm>
              <a:off x="1549399" y="10198099"/>
              <a:ext cx="108588" cy="90863"/>
            </a:xfrm>
            <a:custGeom>
              <a:avLst/>
              <a:gdLst/>
              <a:ahLst/>
              <a:cxnLst>
                <a:cxn ang="0">
                  <a:pos x="wd2" y="hd2"/>
                </a:cxn>
                <a:cxn ang="5400000">
                  <a:pos x="wd2" y="hd2"/>
                </a:cxn>
                <a:cxn ang="10800000">
                  <a:pos x="wd2" y="hd2"/>
                </a:cxn>
                <a:cxn ang="16200000">
                  <a:pos x="wd2" y="hd2"/>
                </a:cxn>
              </a:cxnLst>
              <a:rect l="0" t="0" r="r" b="b"/>
              <a:pathLst>
                <a:path w="17775" h="18053" extrusionOk="0">
                  <a:moveTo>
                    <a:pt x="6653" y="18053"/>
                  </a:moveTo>
                  <a:cubicBezTo>
                    <a:pt x="6653" y="18053"/>
                    <a:pt x="-3825" y="9221"/>
                    <a:pt x="1518" y="2837"/>
                  </a:cubicBezTo>
                  <a:cubicBezTo>
                    <a:pt x="6861" y="-3547"/>
                    <a:pt x="17775" y="2837"/>
                    <a:pt x="17775" y="2837"/>
                  </a:cubicBezTo>
                  <a:lnTo>
                    <a:pt x="6653" y="18053"/>
                  </a:lnTo>
                  <a:close/>
                </a:path>
              </a:pathLst>
            </a:custGeom>
            <a:solidFill>
              <a:srgbClr val="228A8A"/>
            </a:solidFill>
            <a:ln w="12700">
              <a:miter lim="400000"/>
            </a:ln>
          </p:spPr>
          <p:txBody>
            <a:bodyPr lIns="38100" tIns="38100" rIns="38100" bIns="38100" anchor="ctr"/>
            <a:lstStyle/>
            <a:p>
              <a:pPr>
                <a:defRPr sz="3000"/>
              </a:pPr>
              <a:endParaRPr/>
            </a:p>
          </p:txBody>
        </p:sp>
        <p:sp>
          <p:nvSpPr>
            <p:cNvPr id="130" name="Shape">
              <a:extLst>
                <a:ext uri="{FF2B5EF4-FFF2-40B4-BE49-F238E27FC236}">
                  <a16:creationId xmlns:a16="http://schemas.microsoft.com/office/drawing/2014/main" id="{32C32ED0-9EE2-4BA7-A72C-B8D4DA6B699C}"/>
                </a:ext>
              </a:extLst>
            </p:cNvPr>
            <p:cNvSpPr/>
            <p:nvPr/>
          </p:nvSpPr>
          <p:spPr>
            <a:xfrm>
              <a:off x="1638299" y="10033000"/>
              <a:ext cx="502569" cy="412546"/>
            </a:xfrm>
            <a:custGeom>
              <a:avLst/>
              <a:gdLst/>
              <a:ahLst/>
              <a:cxnLst>
                <a:cxn ang="0">
                  <a:pos x="wd2" y="hd2"/>
                </a:cxn>
                <a:cxn ang="5400000">
                  <a:pos x="wd2" y="hd2"/>
                </a:cxn>
                <a:cxn ang="10800000">
                  <a:pos x="wd2" y="hd2"/>
                </a:cxn>
                <a:cxn ang="16200000">
                  <a:pos x="wd2" y="hd2"/>
                </a:cxn>
              </a:cxnLst>
              <a:rect l="0" t="0" r="r" b="b"/>
              <a:pathLst>
                <a:path w="21032" h="20679" extrusionOk="0">
                  <a:moveTo>
                    <a:pt x="21032" y="20679"/>
                  </a:moveTo>
                  <a:cubicBezTo>
                    <a:pt x="21032" y="20679"/>
                    <a:pt x="14160" y="9647"/>
                    <a:pt x="11316" y="5630"/>
                  </a:cubicBezTo>
                  <a:cubicBezTo>
                    <a:pt x="8473" y="1613"/>
                    <a:pt x="5842" y="-921"/>
                    <a:pt x="2738" y="314"/>
                  </a:cubicBezTo>
                  <a:cubicBezTo>
                    <a:pt x="-366" y="1549"/>
                    <a:pt x="-568" y="6502"/>
                    <a:pt x="825" y="8978"/>
                  </a:cubicBezTo>
                  <a:lnTo>
                    <a:pt x="21032" y="20679"/>
                  </a:lnTo>
                  <a:close/>
                </a:path>
              </a:pathLst>
            </a:custGeom>
            <a:solidFill>
              <a:srgbClr val="1C7172"/>
            </a:solidFill>
            <a:ln w="12700">
              <a:miter lim="400000"/>
            </a:ln>
          </p:spPr>
          <p:txBody>
            <a:bodyPr lIns="38100" tIns="38100" rIns="38100" bIns="38100" anchor="ctr"/>
            <a:lstStyle/>
            <a:p>
              <a:pPr>
                <a:defRPr sz="3000"/>
              </a:pPr>
              <a:endParaRPr/>
            </a:p>
          </p:txBody>
        </p:sp>
        <p:sp>
          <p:nvSpPr>
            <p:cNvPr id="131" name="Shape">
              <a:extLst>
                <a:ext uri="{FF2B5EF4-FFF2-40B4-BE49-F238E27FC236}">
                  <a16:creationId xmlns:a16="http://schemas.microsoft.com/office/drawing/2014/main" id="{CDE7C5BD-B7C1-49DB-A79E-F6005DCF7970}"/>
                </a:ext>
              </a:extLst>
            </p:cNvPr>
            <p:cNvSpPr/>
            <p:nvPr/>
          </p:nvSpPr>
          <p:spPr>
            <a:xfrm>
              <a:off x="2781300" y="10820399"/>
              <a:ext cx="140252" cy="83356"/>
            </a:xfrm>
            <a:custGeom>
              <a:avLst/>
              <a:gdLst/>
              <a:ahLst/>
              <a:cxnLst>
                <a:cxn ang="0">
                  <a:pos x="wd2" y="hd2"/>
                </a:cxn>
                <a:cxn ang="5400000">
                  <a:pos x="wd2" y="hd2"/>
                </a:cxn>
                <a:cxn ang="10800000">
                  <a:pos x="wd2" y="hd2"/>
                </a:cxn>
                <a:cxn ang="16200000">
                  <a:pos x="wd2" y="hd2"/>
                </a:cxn>
              </a:cxnLst>
              <a:rect l="0" t="0" r="r" b="b"/>
              <a:pathLst>
                <a:path w="21355" h="21191" extrusionOk="0">
                  <a:moveTo>
                    <a:pt x="2752" y="495"/>
                  </a:moveTo>
                  <a:lnTo>
                    <a:pt x="21355" y="21191"/>
                  </a:lnTo>
                  <a:lnTo>
                    <a:pt x="1031" y="5661"/>
                  </a:lnTo>
                  <a:cubicBezTo>
                    <a:pt x="142" y="4983"/>
                    <a:pt x="-245" y="3207"/>
                    <a:pt x="161" y="1722"/>
                  </a:cubicBezTo>
                  <a:cubicBezTo>
                    <a:pt x="567" y="237"/>
                    <a:pt x="1631" y="-409"/>
                    <a:pt x="2520" y="269"/>
                  </a:cubicBezTo>
                  <a:cubicBezTo>
                    <a:pt x="2598" y="334"/>
                    <a:pt x="2675" y="431"/>
                    <a:pt x="2752" y="495"/>
                  </a:cubicBezTo>
                  <a:close/>
                </a:path>
              </a:pathLst>
            </a:custGeom>
            <a:solidFill>
              <a:srgbClr val="F7C054"/>
            </a:solidFill>
            <a:ln w="12700">
              <a:miter lim="400000"/>
            </a:ln>
          </p:spPr>
          <p:txBody>
            <a:bodyPr lIns="38100" tIns="38100" rIns="38100" bIns="38100" anchor="ctr"/>
            <a:lstStyle/>
            <a:p>
              <a:pPr>
                <a:defRPr sz="3000"/>
              </a:pPr>
              <a:endParaRPr/>
            </a:p>
          </p:txBody>
        </p:sp>
        <p:sp>
          <p:nvSpPr>
            <p:cNvPr id="132" name="Shape">
              <a:extLst>
                <a:ext uri="{FF2B5EF4-FFF2-40B4-BE49-F238E27FC236}">
                  <a16:creationId xmlns:a16="http://schemas.microsoft.com/office/drawing/2014/main" id="{180BF7F2-3632-421B-9315-DDF2D2ED1D81}"/>
                </a:ext>
              </a:extLst>
            </p:cNvPr>
            <p:cNvSpPr/>
            <p:nvPr/>
          </p:nvSpPr>
          <p:spPr>
            <a:xfrm>
              <a:off x="1663700" y="10210800"/>
              <a:ext cx="1154055" cy="648186"/>
            </a:xfrm>
            <a:custGeom>
              <a:avLst/>
              <a:gdLst/>
              <a:ahLst/>
              <a:cxnLst>
                <a:cxn ang="0">
                  <a:pos x="wd2" y="hd2"/>
                </a:cxn>
                <a:cxn ang="5400000">
                  <a:pos x="wd2" y="hd2"/>
                </a:cxn>
                <a:cxn ang="10800000">
                  <a:pos x="wd2" y="hd2"/>
                </a:cxn>
                <a:cxn ang="16200000">
                  <a:pos x="wd2" y="hd2"/>
                </a:cxn>
              </a:cxnLst>
              <a:rect l="0" t="0" r="r" b="b"/>
              <a:pathLst>
                <a:path w="21505" h="21490" extrusionOk="0">
                  <a:moveTo>
                    <a:pt x="21127" y="18758"/>
                  </a:moveTo>
                  <a:cubicBezTo>
                    <a:pt x="21027" y="18568"/>
                    <a:pt x="20909" y="18375"/>
                    <a:pt x="20774" y="18177"/>
                  </a:cubicBezTo>
                  <a:cubicBezTo>
                    <a:pt x="20665" y="18017"/>
                    <a:pt x="20542" y="17853"/>
                    <a:pt x="20410" y="17688"/>
                  </a:cubicBezTo>
                  <a:cubicBezTo>
                    <a:pt x="20296" y="17545"/>
                    <a:pt x="20173" y="17402"/>
                    <a:pt x="20040" y="17255"/>
                  </a:cubicBezTo>
                  <a:cubicBezTo>
                    <a:pt x="19924" y="17124"/>
                    <a:pt x="19801" y="16989"/>
                    <a:pt x="19674" y="16855"/>
                  </a:cubicBezTo>
                  <a:cubicBezTo>
                    <a:pt x="18987" y="16126"/>
                    <a:pt x="18116" y="15318"/>
                    <a:pt x="17077" y="14379"/>
                  </a:cubicBezTo>
                  <a:cubicBezTo>
                    <a:pt x="16964" y="14274"/>
                    <a:pt x="16848" y="14173"/>
                    <a:pt x="16730" y="14063"/>
                  </a:cubicBezTo>
                  <a:cubicBezTo>
                    <a:pt x="16616" y="13962"/>
                    <a:pt x="16500" y="13857"/>
                    <a:pt x="16382" y="13747"/>
                  </a:cubicBezTo>
                  <a:cubicBezTo>
                    <a:pt x="16268" y="13642"/>
                    <a:pt x="16150" y="13541"/>
                    <a:pt x="16031" y="13432"/>
                  </a:cubicBezTo>
                  <a:cubicBezTo>
                    <a:pt x="15915" y="13326"/>
                    <a:pt x="15799" y="13225"/>
                    <a:pt x="15681" y="13116"/>
                  </a:cubicBezTo>
                  <a:cubicBezTo>
                    <a:pt x="15541" y="12989"/>
                    <a:pt x="15399" y="12859"/>
                    <a:pt x="15253" y="12728"/>
                  </a:cubicBezTo>
                  <a:cubicBezTo>
                    <a:pt x="10813" y="8716"/>
                    <a:pt x="0" y="0"/>
                    <a:pt x="0" y="0"/>
                  </a:cubicBezTo>
                  <a:cubicBezTo>
                    <a:pt x="0" y="0"/>
                    <a:pt x="9362" y="10762"/>
                    <a:pt x="13435" y="15061"/>
                  </a:cubicBezTo>
                  <a:cubicBezTo>
                    <a:pt x="13890" y="15541"/>
                    <a:pt x="14332" y="16013"/>
                    <a:pt x="14765" y="16467"/>
                  </a:cubicBezTo>
                  <a:cubicBezTo>
                    <a:pt x="14879" y="16585"/>
                    <a:pt x="14990" y="16703"/>
                    <a:pt x="15101" y="16821"/>
                  </a:cubicBezTo>
                  <a:cubicBezTo>
                    <a:pt x="15215" y="16939"/>
                    <a:pt x="15326" y="17057"/>
                    <a:pt x="15435" y="17171"/>
                  </a:cubicBezTo>
                  <a:cubicBezTo>
                    <a:pt x="15549" y="17288"/>
                    <a:pt x="15660" y="17406"/>
                    <a:pt x="15771" y="17520"/>
                  </a:cubicBezTo>
                  <a:cubicBezTo>
                    <a:pt x="15885" y="17638"/>
                    <a:pt x="15996" y="17752"/>
                    <a:pt x="16107" y="17869"/>
                  </a:cubicBezTo>
                  <a:cubicBezTo>
                    <a:pt x="17061" y="18851"/>
                    <a:pt x="17932" y="19709"/>
                    <a:pt x="18684" y="20341"/>
                  </a:cubicBezTo>
                  <a:cubicBezTo>
                    <a:pt x="18817" y="20451"/>
                    <a:pt x="18945" y="20556"/>
                    <a:pt x="19070" y="20653"/>
                  </a:cubicBezTo>
                  <a:cubicBezTo>
                    <a:pt x="19210" y="20762"/>
                    <a:pt x="19342" y="20859"/>
                    <a:pt x="19470" y="20947"/>
                  </a:cubicBezTo>
                  <a:cubicBezTo>
                    <a:pt x="19617" y="21048"/>
                    <a:pt x="19759" y="21137"/>
                    <a:pt x="19891" y="21213"/>
                  </a:cubicBezTo>
                  <a:cubicBezTo>
                    <a:pt x="20052" y="21301"/>
                    <a:pt x="20204" y="21373"/>
                    <a:pt x="20343" y="21419"/>
                  </a:cubicBezTo>
                  <a:cubicBezTo>
                    <a:pt x="20885" y="21600"/>
                    <a:pt x="21259" y="21444"/>
                    <a:pt x="21418" y="20829"/>
                  </a:cubicBezTo>
                  <a:cubicBezTo>
                    <a:pt x="21600" y="20135"/>
                    <a:pt x="21496" y="19469"/>
                    <a:pt x="21127" y="18758"/>
                  </a:cubicBezTo>
                  <a:close/>
                </a:path>
              </a:pathLst>
            </a:custGeom>
            <a:solidFill>
              <a:srgbClr val="297F81"/>
            </a:solidFill>
            <a:ln w="12700">
              <a:miter lim="400000"/>
            </a:ln>
          </p:spPr>
          <p:txBody>
            <a:bodyPr lIns="38100" tIns="38100" rIns="38100" bIns="38100" anchor="ctr"/>
            <a:lstStyle/>
            <a:p>
              <a:pPr>
                <a:defRPr sz="3000"/>
              </a:pPr>
              <a:endParaRPr/>
            </a:p>
          </p:txBody>
        </p:sp>
        <p:sp>
          <p:nvSpPr>
            <p:cNvPr id="133" name="Shape">
              <a:extLst>
                <a:ext uri="{FF2B5EF4-FFF2-40B4-BE49-F238E27FC236}">
                  <a16:creationId xmlns:a16="http://schemas.microsoft.com/office/drawing/2014/main" id="{F1FB16D6-7F2C-4957-862E-1F50D520A5B1}"/>
                </a:ext>
              </a:extLst>
            </p:cNvPr>
            <p:cNvSpPr/>
            <p:nvPr/>
          </p:nvSpPr>
          <p:spPr>
            <a:xfrm>
              <a:off x="1638300" y="10134600"/>
              <a:ext cx="510648" cy="322504"/>
            </a:xfrm>
            <a:custGeom>
              <a:avLst/>
              <a:gdLst/>
              <a:ahLst/>
              <a:cxnLst>
                <a:cxn ang="0">
                  <a:pos x="wd2" y="hd2"/>
                </a:cxn>
                <a:cxn ang="5400000">
                  <a:pos x="wd2" y="hd2"/>
                </a:cxn>
                <a:cxn ang="10800000">
                  <a:pos x="wd2" y="hd2"/>
                </a:cxn>
                <a:cxn ang="16200000">
                  <a:pos x="wd2" y="hd2"/>
                </a:cxn>
              </a:cxnLst>
              <a:rect l="0" t="0" r="r" b="b"/>
              <a:pathLst>
                <a:path w="21173" h="20436" extrusionOk="0">
                  <a:moveTo>
                    <a:pt x="21173" y="20436"/>
                  </a:moveTo>
                  <a:cubicBezTo>
                    <a:pt x="21173" y="20436"/>
                    <a:pt x="11189" y="4630"/>
                    <a:pt x="7250" y="1733"/>
                  </a:cubicBezTo>
                  <a:cubicBezTo>
                    <a:pt x="3306" y="-1164"/>
                    <a:pt x="700" y="91"/>
                    <a:pt x="136" y="1733"/>
                  </a:cubicBezTo>
                  <a:cubicBezTo>
                    <a:pt x="-427" y="3375"/>
                    <a:pt x="884" y="4365"/>
                    <a:pt x="1785" y="4992"/>
                  </a:cubicBezTo>
                  <a:cubicBezTo>
                    <a:pt x="2680" y="5620"/>
                    <a:pt x="21173" y="20436"/>
                    <a:pt x="21173" y="20436"/>
                  </a:cubicBezTo>
                  <a:close/>
                </a:path>
              </a:pathLst>
            </a:custGeom>
            <a:solidFill>
              <a:srgbClr val="134D4D"/>
            </a:solidFill>
            <a:ln w="12700">
              <a:miter lim="400000"/>
            </a:ln>
          </p:spPr>
          <p:txBody>
            <a:bodyPr lIns="38100" tIns="38100" rIns="38100" bIns="38100" anchor="ctr"/>
            <a:lstStyle/>
            <a:p>
              <a:pPr>
                <a:defRPr sz="3000"/>
              </a:pPr>
              <a:endParaRPr/>
            </a:p>
          </p:txBody>
        </p:sp>
        <p:sp>
          <p:nvSpPr>
            <p:cNvPr id="134" name="Shape">
              <a:extLst>
                <a:ext uri="{FF2B5EF4-FFF2-40B4-BE49-F238E27FC236}">
                  <a16:creationId xmlns:a16="http://schemas.microsoft.com/office/drawing/2014/main" id="{48F1BF08-46A0-4B41-9411-63B20FD57D30}"/>
                </a:ext>
              </a:extLst>
            </p:cNvPr>
            <p:cNvSpPr/>
            <p:nvPr/>
          </p:nvSpPr>
          <p:spPr>
            <a:xfrm>
              <a:off x="1562100" y="10210800"/>
              <a:ext cx="567149" cy="287655"/>
            </a:xfrm>
            <a:custGeom>
              <a:avLst/>
              <a:gdLst/>
              <a:ahLst/>
              <a:cxnLst>
                <a:cxn ang="0">
                  <a:pos x="wd2" y="hd2"/>
                </a:cxn>
                <a:cxn ang="5400000">
                  <a:pos x="wd2" y="hd2"/>
                </a:cxn>
                <a:cxn ang="10800000">
                  <a:pos x="wd2" y="hd2"/>
                </a:cxn>
                <a:cxn ang="16200000">
                  <a:pos x="wd2" y="hd2"/>
                </a:cxn>
              </a:cxnLst>
              <a:rect l="0" t="0" r="r" b="b"/>
              <a:pathLst>
                <a:path w="21024" h="21600" extrusionOk="0">
                  <a:moveTo>
                    <a:pt x="21024" y="21600"/>
                  </a:moveTo>
                  <a:cubicBezTo>
                    <a:pt x="21024" y="21600"/>
                    <a:pt x="7569" y="21600"/>
                    <a:pt x="3680" y="19836"/>
                  </a:cubicBezTo>
                  <a:cubicBezTo>
                    <a:pt x="-209" y="18072"/>
                    <a:pt x="-576" y="8344"/>
                    <a:pt x="568" y="4358"/>
                  </a:cubicBezTo>
                  <a:cubicBezTo>
                    <a:pt x="1712" y="372"/>
                    <a:pt x="3680" y="0"/>
                    <a:pt x="3680" y="0"/>
                  </a:cubicBezTo>
                  <a:lnTo>
                    <a:pt x="21024" y="21600"/>
                  </a:lnTo>
                  <a:close/>
                </a:path>
              </a:pathLst>
            </a:custGeom>
            <a:solidFill>
              <a:srgbClr val="1C7172"/>
            </a:solidFill>
            <a:ln w="12700">
              <a:miter lim="400000"/>
            </a:ln>
          </p:spPr>
          <p:txBody>
            <a:bodyPr lIns="38100" tIns="38100" rIns="38100" bIns="38100" anchor="ctr"/>
            <a:lstStyle/>
            <a:p>
              <a:pPr>
                <a:defRPr sz="3000"/>
              </a:pPr>
              <a:endParaRPr/>
            </a:p>
          </p:txBody>
        </p:sp>
        <p:sp>
          <p:nvSpPr>
            <p:cNvPr id="135" name="Shape">
              <a:extLst>
                <a:ext uri="{FF2B5EF4-FFF2-40B4-BE49-F238E27FC236}">
                  <a16:creationId xmlns:a16="http://schemas.microsoft.com/office/drawing/2014/main" id="{25D1822F-4C83-4B10-9511-C6DEA4704C26}"/>
                </a:ext>
              </a:extLst>
            </p:cNvPr>
            <p:cNvSpPr/>
            <p:nvPr/>
          </p:nvSpPr>
          <p:spPr>
            <a:xfrm>
              <a:off x="2499533" y="10629357"/>
              <a:ext cx="71524" cy="113921"/>
            </a:xfrm>
            <a:custGeom>
              <a:avLst/>
              <a:gdLst/>
              <a:ahLst/>
              <a:cxnLst>
                <a:cxn ang="0">
                  <a:pos x="wd2" y="hd2"/>
                </a:cxn>
                <a:cxn ang="5400000">
                  <a:pos x="wd2" y="hd2"/>
                </a:cxn>
                <a:cxn ang="10800000">
                  <a:pos x="wd2" y="hd2"/>
                </a:cxn>
                <a:cxn ang="16200000">
                  <a:pos x="wd2" y="hd2"/>
                </a:cxn>
              </a:cxnLst>
              <a:rect l="0" t="0" r="r" b="b"/>
              <a:pathLst>
                <a:path w="20688" h="21600" extrusionOk="0">
                  <a:moveTo>
                    <a:pt x="16531" y="13509"/>
                  </a:moveTo>
                  <a:cubicBezTo>
                    <a:pt x="20351" y="8837"/>
                    <a:pt x="21600" y="4190"/>
                    <a:pt x="20020" y="1806"/>
                  </a:cubicBezTo>
                  <a:cubicBezTo>
                    <a:pt x="18257" y="1228"/>
                    <a:pt x="16457" y="626"/>
                    <a:pt x="14620" y="0"/>
                  </a:cubicBezTo>
                  <a:cubicBezTo>
                    <a:pt x="16053" y="2408"/>
                    <a:pt x="14767" y="6983"/>
                    <a:pt x="11057" y="11583"/>
                  </a:cubicBezTo>
                  <a:cubicBezTo>
                    <a:pt x="7824" y="15556"/>
                    <a:pt x="3600" y="18518"/>
                    <a:pt x="0" y="19601"/>
                  </a:cubicBezTo>
                  <a:cubicBezTo>
                    <a:pt x="1763" y="20276"/>
                    <a:pt x="3490" y="20950"/>
                    <a:pt x="5216" y="21600"/>
                  </a:cubicBezTo>
                  <a:cubicBezTo>
                    <a:pt x="8853" y="20589"/>
                    <a:pt x="13225" y="17579"/>
                    <a:pt x="16531" y="13509"/>
                  </a:cubicBezTo>
                  <a:close/>
                </a:path>
              </a:pathLst>
            </a:custGeom>
            <a:solidFill>
              <a:srgbClr val="B08A4A"/>
            </a:solidFill>
            <a:ln w="12700">
              <a:miter lim="400000"/>
            </a:ln>
          </p:spPr>
          <p:txBody>
            <a:bodyPr lIns="38100" tIns="38100" rIns="38100" bIns="38100" anchor="ctr"/>
            <a:lstStyle/>
            <a:p>
              <a:pPr>
                <a:defRPr sz="3000"/>
              </a:pPr>
              <a:endParaRPr/>
            </a:p>
          </p:txBody>
        </p:sp>
        <p:sp>
          <p:nvSpPr>
            <p:cNvPr id="136" name="Shape">
              <a:extLst>
                <a:ext uri="{FF2B5EF4-FFF2-40B4-BE49-F238E27FC236}">
                  <a16:creationId xmlns:a16="http://schemas.microsoft.com/office/drawing/2014/main" id="{E27F42C4-493C-4CB3-9C3D-F9C5C35C23C0}"/>
                </a:ext>
              </a:extLst>
            </p:cNvPr>
            <p:cNvSpPr/>
            <p:nvPr/>
          </p:nvSpPr>
          <p:spPr>
            <a:xfrm>
              <a:off x="2484468" y="10621658"/>
              <a:ext cx="70632" cy="112904"/>
            </a:xfrm>
            <a:custGeom>
              <a:avLst/>
              <a:gdLst/>
              <a:ahLst/>
              <a:cxnLst>
                <a:cxn ang="0">
                  <a:pos x="wd2" y="hd2"/>
                </a:cxn>
                <a:cxn ang="5400000">
                  <a:pos x="wd2" y="hd2"/>
                </a:cxn>
                <a:cxn ang="10800000">
                  <a:pos x="wd2" y="hd2"/>
                </a:cxn>
                <a:cxn ang="16200000">
                  <a:pos x="wd2" y="hd2"/>
                </a:cxn>
              </a:cxnLst>
              <a:rect l="0" t="0" r="r" b="b"/>
              <a:pathLst>
                <a:path w="20712" h="21600" extrusionOk="0">
                  <a:moveTo>
                    <a:pt x="16498" y="13509"/>
                  </a:moveTo>
                  <a:cubicBezTo>
                    <a:pt x="20297" y="8868"/>
                    <a:pt x="21600" y="4252"/>
                    <a:pt x="20110" y="1822"/>
                  </a:cubicBezTo>
                  <a:cubicBezTo>
                    <a:pt x="18323" y="1215"/>
                    <a:pt x="16461" y="632"/>
                    <a:pt x="14599" y="0"/>
                  </a:cubicBezTo>
                  <a:cubicBezTo>
                    <a:pt x="15939" y="2478"/>
                    <a:pt x="14636" y="7022"/>
                    <a:pt x="10912" y="11565"/>
                  </a:cubicBezTo>
                  <a:cubicBezTo>
                    <a:pt x="7709" y="15453"/>
                    <a:pt x="3575" y="18393"/>
                    <a:pt x="0" y="19583"/>
                  </a:cubicBezTo>
                  <a:cubicBezTo>
                    <a:pt x="1788" y="20264"/>
                    <a:pt x="3538" y="20944"/>
                    <a:pt x="5251" y="21600"/>
                  </a:cubicBezTo>
                  <a:cubicBezTo>
                    <a:pt x="8901" y="20507"/>
                    <a:pt x="13221" y="17518"/>
                    <a:pt x="16498" y="13509"/>
                  </a:cubicBezTo>
                  <a:close/>
                </a:path>
              </a:pathLst>
            </a:custGeom>
            <a:solidFill>
              <a:srgbClr val="CDA553"/>
            </a:solidFill>
            <a:ln w="12700">
              <a:miter lim="400000"/>
            </a:ln>
          </p:spPr>
          <p:txBody>
            <a:bodyPr lIns="38100" tIns="38100" rIns="38100" bIns="38100" anchor="ctr"/>
            <a:lstStyle/>
            <a:p>
              <a:pPr>
                <a:defRPr sz="3000"/>
              </a:pPr>
              <a:endParaRPr/>
            </a:p>
          </p:txBody>
        </p:sp>
        <p:sp>
          <p:nvSpPr>
            <p:cNvPr id="137" name="Shape">
              <a:extLst>
                <a:ext uri="{FF2B5EF4-FFF2-40B4-BE49-F238E27FC236}">
                  <a16:creationId xmlns:a16="http://schemas.microsoft.com/office/drawing/2014/main" id="{2F30E97B-26AB-40F5-82CF-C1DC0C33D198}"/>
                </a:ext>
              </a:extLst>
            </p:cNvPr>
            <p:cNvSpPr/>
            <p:nvPr/>
          </p:nvSpPr>
          <p:spPr>
            <a:xfrm>
              <a:off x="2516488" y="10638613"/>
              <a:ext cx="72526" cy="115062"/>
            </a:xfrm>
            <a:custGeom>
              <a:avLst/>
              <a:gdLst/>
              <a:ahLst/>
              <a:cxnLst>
                <a:cxn ang="0">
                  <a:pos x="wd2" y="hd2"/>
                </a:cxn>
                <a:cxn ang="5400000">
                  <a:pos x="wd2" y="hd2"/>
                </a:cxn>
                <a:cxn ang="10800000">
                  <a:pos x="wd2" y="hd2"/>
                </a:cxn>
                <a:cxn ang="16200000">
                  <a:pos x="wd2" y="hd2"/>
                </a:cxn>
              </a:cxnLst>
              <a:rect l="0" t="0" r="r" b="b"/>
              <a:pathLst>
                <a:path w="20661" h="21600" extrusionOk="0">
                  <a:moveTo>
                    <a:pt x="16571" y="13494"/>
                  </a:moveTo>
                  <a:cubicBezTo>
                    <a:pt x="20370" y="8797"/>
                    <a:pt x="21600" y="4101"/>
                    <a:pt x="19936" y="1788"/>
                  </a:cubicBezTo>
                  <a:cubicBezTo>
                    <a:pt x="18199" y="1192"/>
                    <a:pt x="16426" y="620"/>
                    <a:pt x="14617" y="0"/>
                  </a:cubicBezTo>
                  <a:cubicBezTo>
                    <a:pt x="16173" y="2360"/>
                    <a:pt x="14907" y="6962"/>
                    <a:pt x="11180" y="11587"/>
                  </a:cubicBezTo>
                  <a:cubicBezTo>
                    <a:pt x="7924" y="15616"/>
                    <a:pt x="3618" y="18596"/>
                    <a:pt x="0" y="19621"/>
                  </a:cubicBezTo>
                  <a:cubicBezTo>
                    <a:pt x="1737" y="20289"/>
                    <a:pt x="3437" y="20932"/>
                    <a:pt x="5138" y="21600"/>
                  </a:cubicBezTo>
                  <a:cubicBezTo>
                    <a:pt x="8792" y="20646"/>
                    <a:pt x="13242" y="17618"/>
                    <a:pt x="16571" y="13494"/>
                  </a:cubicBezTo>
                  <a:close/>
                </a:path>
              </a:pathLst>
            </a:custGeom>
            <a:solidFill>
              <a:srgbClr val="CDA553"/>
            </a:solidFill>
            <a:ln w="12700">
              <a:miter lim="400000"/>
            </a:ln>
          </p:spPr>
          <p:txBody>
            <a:bodyPr lIns="38100" tIns="38100" rIns="38100" bIns="38100" anchor="ctr"/>
            <a:lstStyle/>
            <a:p>
              <a:pPr>
                <a:defRPr sz="3000"/>
              </a:pPr>
              <a:endParaRPr/>
            </a:p>
          </p:txBody>
        </p:sp>
        <p:sp>
          <p:nvSpPr>
            <p:cNvPr id="138" name="Shape">
              <a:extLst>
                <a:ext uri="{FF2B5EF4-FFF2-40B4-BE49-F238E27FC236}">
                  <a16:creationId xmlns:a16="http://schemas.microsoft.com/office/drawing/2014/main" id="{6B9B77C0-C77A-4C59-A5A8-8C44549A0528}"/>
                </a:ext>
              </a:extLst>
            </p:cNvPr>
            <p:cNvSpPr/>
            <p:nvPr/>
          </p:nvSpPr>
          <p:spPr>
            <a:xfrm>
              <a:off x="2467918" y="10612808"/>
              <a:ext cx="69624" cy="111761"/>
            </a:xfrm>
            <a:custGeom>
              <a:avLst/>
              <a:gdLst/>
              <a:ahLst/>
              <a:cxnLst>
                <a:cxn ang="0">
                  <a:pos x="wd2" y="hd2"/>
                </a:cxn>
                <a:cxn ang="5400000">
                  <a:pos x="wd2" y="hd2"/>
                </a:cxn>
                <a:cxn ang="10800000">
                  <a:pos x="wd2" y="hd2"/>
                </a:cxn>
                <a:cxn ang="16200000">
                  <a:pos x="wd2" y="hd2"/>
                </a:cxn>
              </a:cxnLst>
              <a:rect l="0" t="0" r="r" b="b"/>
              <a:pathLst>
                <a:path w="20738" h="21600" extrusionOk="0">
                  <a:moveTo>
                    <a:pt x="16455" y="13524"/>
                  </a:moveTo>
                  <a:cubicBezTo>
                    <a:pt x="20238" y="8910"/>
                    <a:pt x="21600" y="4320"/>
                    <a:pt x="20200" y="1841"/>
                  </a:cubicBezTo>
                  <a:cubicBezTo>
                    <a:pt x="18347" y="1227"/>
                    <a:pt x="16493" y="638"/>
                    <a:pt x="14602" y="0"/>
                  </a:cubicBezTo>
                  <a:cubicBezTo>
                    <a:pt x="15888" y="2528"/>
                    <a:pt x="14526" y="7044"/>
                    <a:pt x="10781" y="11561"/>
                  </a:cubicBezTo>
                  <a:cubicBezTo>
                    <a:pt x="7641" y="15390"/>
                    <a:pt x="3556" y="18311"/>
                    <a:pt x="0" y="19538"/>
                  </a:cubicBezTo>
                  <a:cubicBezTo>
                    <a:pt x="1816" y="20225"/>
                    <a:pt x="3594" y="20913"/>
                    <a:pt x="5372" y="21600"/>
                  </a:cubicBezTo>
                  <a:cubicBezTo>
                    <a:pt x="9003" y="20422"/>
                    <a:pt x="13240" y="17452"/>
                    <a:pt x="16455" y="13524"/>
                  </a:cubicBezTo>
                  <a:close/>
                </a:path>
              </a:pathLst>
            </a:custGeom>
            <a:solidFill>
              <a:srgbClr val="B08A4A"/>
            </a:solidFill>
            <a:ln w="12700">
              <a:miter lim="400000"/>
            </a:ln>
          </p:spPr>
          <p:txBody>
            <a:bodyPr lIns="38100" tIns="38100" rIns="38100" bIns="38100" anchor="ctr"/>
            <a:lstStyle/>
            <a:p>
              <a:pPr>
                <a:defRPr sz="3000"/>
              </a:pPr>
              <a:endParaRPr/>
            </a:p>
          </p:txBody>
        </p:sp>
        <p:sp>
          <p:nvSpPr>
            <p:cNvPr id="139" name="Shape">
              <a:extLst>
                <a:ext uri="{FF2B5EF4-FFF2-40B4-BE49-F238E27FC236}">
                  <a16:creationId xmlns:a16="http://schemas.microsoft.com/office/drawing/2014/main" id="{541901C4-EFB9-485E-A1DF-93CEDDF0302C}"/>
                </a:ext>
              </a:extLst>
            </p:cNvPr>
            <p:cNvSpPr/>
            <p:nvPr/>
          </p:nvSpPr>
          <p:spPr>
            <a:xfrm>
              <a:off x="2755899" y="10776692"/>
              <a:ext cx="62277" cy="82526"/>
            </a:xfrm>
            <a:custGeom>
              <a:avLst/>
              <a:gdLst/>
              <a:ahLst/>
              <a:cxnLst>
                <a:cxn ang="0">
                  <a:pos x="wd2" y="hd2"/>
                </a:cxn>
                <a:cxn ang="5400000">
                  <a:pos x="wd2" y="hd2"/>
                </a:cxn>
                <a:cxn ang="10800000">
                  <a:pos x="wd2" y="hd2"/>
                </a:cxn>
                <a:cxn ang="16200000">
                  <a:pos x="wd2" y="hd2"/>
                </a:cxn>
              </a:cxnLst>
              <a:rect l="0" t="0" r="r" b="b"/>
              <a:pathLst>
                <a:path w="19984" h="20763" extrusionOk="0">
                  <a:moveTo>
                    <a:pt x="13449" y="0"/>
                  </a:moveTo>
                  <a:cubicBezTo>
                    <a:pt x="13164" y="3195"/>
                    <a:pt x="11615" y="7221"/>
                    <a:pt x="8885" y="11279"/>
                  </a:cubicBezTo>
                  <a:cubicBezTo>
                    <a:pt x="6276" y="15114"/>
                    <a:pt x="3057" y="18245"/>
                    <a:pt x="0" y="20226"/>
                  </a:cubicBezTo>
                  <a:cubicBezTo>
                    <a:pt x="9333" y="21600"/>
                    <a:pt x="15772" y="20418"/>
                    <a:pt x="18503" y="15753"/>
                  </a:cubicBezTo>
                  <a:cubicBezTo>
                    <a:pt x="21600" y="10449"/>
                    <a:pt x="19807" y="5400"/>
                    <a:pt x="13449" y="0"/>
                  </a:cubicBezTo>
                  <a:close/>
                </a:path>
              </a:pathLst>
            </a:custGeom>
            <a:solidFill>
              <a:srgbClr val="B08A4A"/>
            </a:solidFill>
            <a:ln w="12700">
              <a:miter lim="400000"/>
            </a:ln>
          </p:spPr>
          <p:txBody>
            <a:bodyPr lIns="38100" tIns="38100" rIns="38100" bIns="38100" anchor="ctr"/>
            <a:lstStyle/>
            <a:p>
              <a:pPr>
                <a:defRPr sz="3000"/>
              </a:pPr>
              <a:endParaRPr/>
            </a:p>
          </p:txBody>
        </p:sp>
        <p:sp>
          <p:nvSpPr>
            <p:cNvPr id="140" name="Shape">
              <a:extLst>
                <a:ext uri="{FF2B5EF4-FFF2-40B4-BE49-F238E27FC236}">
                  <a16:creationId xmlns:a16="http://schemas.microsoft.com/office/drawing/2014/main" id="{9CED3A65-CC6A-4EED-B073-0192C529596D}"/>
                </a:ext>
              </a:extLst>
            </p:cNvPr>
            <p:cNvSpPr/>
            <p:nvPr/>
          </p:nvSpPr>
          <p:spPr>
            <a:xfrm>
              <a:off x="2732121" y="10760141"/>
              <a:ext cx="66168" cy="97791"/>
            </a:xfrm>
            <a:custGeom>
              <a:avLst/>
              <a:gdLst/>
              <a:ahLst/>
              <a:cxnLst>
                <a:cxn ang="0">
                  <a:pos x="wd2" y="hd2"/>
                </a:cxn>
                <a:cxn ang="5400000">
                  <a:pos x="wd2" y="hd2"/>
                </a:cxn>
                <a:cxn ang="10800000">
                  <a:pos x="wd2" y="hd2"/>
                </a:cxn>
                <a:cxn ang="16200000">
                  <a:pos x="wd2" y="hd2"/>
                </a:cxn>
              </a:cxnLst>
              <a:rect l="0" t="0" r="r" b="b"/>
              <a:pathLst>
                <a:path w="21600" h="21600" extrusionOk="0">
                  <a:moveTo>
                    <a:pt x="16957" y="13774"/>
                  </a:moveTo>
                  <a:cubicBezTo>
                    <a:pt x="19776" y="10211"/>
                    <a:pt x="21351" y="6676"/>
                    <a:pt x="21600" y="3871"/>
                  </a:cubicBezTo>
                  <a:cubicBezTo>
                    <a:pt x="19859" y="2609"/>
                    <a:pt x="17786" y="1319"/>
                    <a:pt x="15423" y="0"/>
                  </a:cubicBezTo>
                  <a:cubicBezTo>
                    <a:pt x="15754" y="2974"/>
                    <a:pt x="14137" y="7237"/>
                    <a:pt x="10779" y="11529"/>
                  </a:cubicBezTo>
                  <a:cubicBezTo>
                    <a:pt x="7628" y="15513"/>
                    <a:pt x="3648" y="18627"/>
                    <a:pt x="0" y="20225"/>
                  </a:cubicBezTo>
                  <a:cubicBezTo>
                    <a:pt x="2819" y="20815"/>
                    <a:pt x="5473" y="21291"/>
                    <a:pt x="7919" y="21600"/>
                  </a:cubicBezTo>
                  <a:cubicBezTo>
                    <a:pt x="11028" y="19889"/>
                    <a:pt x="14303" y="17140"/>
                    <a:pt x="16957" y="13774"/>
                  </a:cubicBezTo>
                  <a:close/>
                </a:path>
              </a:pathLst>
            </a:custGeom>
            <a:solidFill>
              <a:srgbClr val="CDA553"/>
            </a:solidFill>
            <a:ln w="12700">
              <a:miter lim="400000"/>
            </a:ln>
          </p:spPr>
          <p:txBody>
            <a:bodyPr lIns="38100" tIns="38100" rIns="38100" bIns="38100" anchor="ctr"/>
            <a:lstStyle/>
            <a:p>
              <a:pPr>
                <a:defRPr sz="3000"/>
              </a:pPr>
              <a:endParaRPr/>
            </a:p>
          </p:txBody>
        </p:sp>
        <p:sp>
          <p:nvSpPr>
            <p:cNvPr id="141" name="Shape">
              <a:extLst>
                <a:ext uri="{FF2B5EF4-FFF2-40B4-BE49-F238E27FC236}">
                  <a16:creationId xmlns:a16="http://schemas.microsoft.com/office/drawing/2014/main" id="{C764B757-620D-46FD-A915-065408880791}"/>
                </a:ext>
              </a:extLst>
            </p:cNvPr>
            <p:cNvSpPr/>
            <p:nvPr/>
          </p:nvSpPr>
          <p:spPr>
            <a:xfrm>
              <a:off x="2711584" y="10745820"/>
              <a:ext cx="69983" cy="106428"/>
            </a:xfrm>
            <a:custGeom>
              <a:avLst/>
              <a:gdLst/>
              <a:ahLst/>
              <a:cxnLst>
                <a:cxn ang="0">
                  <a:pos x="wd2" y="hd2"/>
                </a:cxn>
                <a:cxn ang="5400000">
                  <a:pos x="wd2" y="hd2"/>
                </a:cxn>
                <a:cxn ang="10800000">
                  <a:pos x="wd2" y="hd2"/>
                </a:cxn>
                <a:cxn ang="16200000">
                  <a:pos x="wd2" y="hd2"/>
                </a:cxn>
              </a:cxnLst>
              <a:rect l="0" t="0" r="r" b="b"/>
              <a:pathLst>
                <a:path w="21331" h="21600" extrusionOk="0">
                  <a:moveTo>
                    <a:pt x="16955" y="13584"/>
                  </a:moveTo>
                  <a:cubicBezTo>
                    <a:pt x="20129" y="9640"/>
                    <a:pt x="21600" y="5722"/>
                    <a:pt x="21290" y="2990"/>
                  </a:cubicBezTo>
                  <a:cubicBezTo>
                    <a:pt x="19510" y="2010"/>
                    <a:pt x="17497" y="1005"/>
                    <a:pt x="15329" y="0"/>
                  </a:cubicBezTo>
                  <a:cubicBezTo>
                    <a:pt x="16181" y="2732"/>
                    <a:pt x="14710" y="7114"/>
                    <a:pt x="11187" y="11547"/>
                  </a:cubicBezTo>
                  <a:cubicBezTo>
                    <a:pt x="7935" y="15620"/>
                    <a:pt x="3677" y="18713"/>
                    <a:pt x="0" y="19976"/>
                  </a:cubicBezTo>
                  <a:cubicBezTo>
                    <a:pt x="2400" y="20595"/>
                    <a:pt x="4723" y="21136"/>
                    <a:pt x="6890" y="21600"/>
                  </a:cubicBezTo>
                  <a:cubicBezTo>
                    <a:pt x="10297" y="20131"/>
                    <a:pt x="14013" y="17270"/>
                    <a:pt x="16955" y="13584"/>
                  </a:cubicBezTo>
                  <a:close/>
                </a:path>
              </a:pathLst>
            </a:custGeom>
            <a:solidFill>
              <a:srgbClr val="B08A4A"/>
            </a:solidFill>
            <a:ln w="12700">
              <a:miter lim="400000"/>
            </a:ln>
          </p:spPr>
          <p:txBody>
            <a:bodyPr lIns="38100" tIns="38100" rIns="38100" bIns="38100" anchor="ctr"/>
            <a:lstStyle/>
            <a:p>
              <a:pPr>
                <a:defRPr sz="3000"/>
              </a:pPr>
              <a:endParaRPr/>
            </a:p>
          </p:txBody>
        </p:sp>
        <p:sp>
          <p:nvSpPr>
            <p:cNvPr id="142" name="Shape">
              <a:extLst>
                <a:ext uri="{FF2B5EF4-FFF2-40B4-BE49-F238E27FC236}">
                  <a16:creationId xmlns:a16="http://schemas.microsoft.com/office/drawing/2014/main" id="{1B4A6FAC-63D2-4440-8BA7-1643126C718C}"/>
                </a:ext>
              </a:extLst>
            </p:cNvPr>
            <p:cNvSpPr/>
            <p:nvPr/>
          </p:nvSpPr>
          <p:spPr>
            <a:xfrm>
              <a:off x="2672470" y="10722042"/>
              <a:ext cx="74232" cy="114681"/>
            </a:xfrm>
            <a:custGeom>
              <a:avLst/>
              <a:gdLst/>
              <a:ahLst/>
              <a:cxnLst>
                <a:cxn ang="0">
                  <a:pos x="wd2" y="hd2"/>
                </a:cxn>
                <a:cxn ang="5400000">
                  <a:pos x="wd2" y="hd2"/>
                </a:cxn>
                <a:cxn ang="10800000">
                  <a:pos x="wd2" y="hd2"/>
                </a:cxn>
                <a:cxn ang="16200000">
                  <a:pos x="wd2" y="hd2"/>
                </a:cxn>
              </a:cxnLst>
              <a:rect l="0" t="0" r="r" b="b"/>
              <a:pathLst>
                <a:path w="20833" h="21600" extrusionOk="0">
                  <a:moveTo>
                    <a:pt x="16788" y="13563"/>
                  </a:moveTo>
                  <a:cubicBezTo>
                    <a:pt x="20317" y="9138"/>
                    <a:pt x="21600" y="4736"/>
                    <a:pt x="20388" y="2272"/>
                  </a:cubicBezTo>
                  <a:cubicBezTo>
                    <a:pt x="18642" y="1531"/>
                    <a:pt x="16788" y="765"/>
                    <a:pt x="14863" y="0"/>
                  </a:cubicBezTo>
                  <a:cubicBezTo>
                    <a:pt x="16396" y="2368"/>
                    <a:pt x="15184" y="7009"/>
                    <a:pt x="11477" y="11649"/>
                  </a:cubicBezTo>
                  <a:cubicBezTo>
                    <a:pt x="8127" y="15883"/>
                    <a:pt x="3636" y="18969"/>
                    <a:pt x="0" y="19830"/>
                  </a:cubicBezTo>
                  <a:cubicBezTo>
                    <a:pt x="1996" y="20452"/>
                    <a:pt x="3921" y="21050"/>
                    <a:pt x="5810" y="21600"/>
                  </a:cubicBezTo>
                  <a:cubicBezTo>
                    <a:pt x="9303" y="20595"/>
                    <a:pt x="13545" y="17605"/>
                    <a:pt x="16788" y="13563"/>
                  </a:cubicBezTo>
                  <a:close/>
                </a:path>
              </a:pathLst>
            </a:custGeom>
            <a:solidFill>
              <a:srgbClr val="B08A4A"/>
            </a:solidFill>
            <a:ln w="12700">
              <a:miter lim="400000"/>
            </a:ln>
          </p:spPr>
          <p:txBody>
            <a:bodyPr lIns="38100" tIns="38100" rIns="38100" bIns="38100" anchor="ctr"/>
            <a:lstStyle/>
            <a:p>
              <a:pPr>
                <a:defRPr sz="3000"/>
              </a:pPr>
              <a:endParaRPr/>
            </a:p>
          </p:txBody>
        </p:sp>
        <p:sp>
          <p:nvSpPr>
            <p:cNvPr id="143" name="Shape">
              <a:extLst>
                <a:ext uri="{FF2B5EF4-FFF2-40B4-BE49-F238E27FC236}">
                  <a16:creationId xmlns:a16="http://schemas.microsoft.com/office/drawing/2014/main" id="{8C33DC71-9DA5-423D-B2C5-7844C22A2C7F}"/>
                </a:ext>
              </a:extLst>
            </p:cNvPr>
            <p:cNvSpPr/>
            <p:nvPr/>
          </p:nvSpPr>
          <p:spPr>
            <a:xfrm>
              <a:off x="2534392" y="10648071"/>
              <a:ext cx="193570" cy="180087"/>
            </a:xfrm>
            <a:custGeom>
              <a:avLst/>
              <a:gdLst/>
              <a:ahLst/>
              <a:cxnLst>
                <a:cxn ang="0">
                  <a:pos x="wd2" y="hd2"/>
                </a:cxn>
                <a:cxn ang="5400000">
                  <a:pos x="wd2" y="hd2"/>
                </a:cxn>
                <a:cxn ang="10800000">
                  <a:pos x="wd2" y="hd2"/>
                </a:cxn>
                <a:cxn ang="16200000">
                  <a:pos x="wd2" y="hd2"/>
                </a:cxn>
              </a:cxnLst>
              <a:rect l="0" t="0" r="r" b="b"/>
              <a:pathLst>
                <a:path w="21254" h="21600" extrusionOk="0">
                  <a:moveTo>
                    <a:pt x="19676" y="16375"/>
                  </a:moveTo>
                  <a:cubicBezTo>
                    <a:pt x="21126" y="13405"/>
                    <a:pt x="21600" y="10450"/>
                    <a:pt x="21000" y="8957"/>
                  </a:cubicBezTo>
                  <a:cubicBezTo>
                    <a:pt x="16956" y="6322"/>
                    <a:pt x="11825" y="3397"/>
                    <a:pt x="5703" y="0"/>
                  </a:cubicBezTo>
                  <a:cubicBezTo>
                    <a:pt x="6345" y="1478"/>
                    <a:pt x="5871" y="4478"/>
                    <a:pt x="4406" y="7479"/>
                  </a:cubicBezTo>
                  <a:cubicBezTo>
                    <a:pt x="3124" y="10114"/>
                    <a:pt x="1408" y="12049"/>
                    <a:pt x="0" y="12658"/>
                  </a:cubicBezTo>
                  <a:cubicBezTo>
                    <a:pt x="5620" y="16208"/>
                    <a:pt x="10751" y="19315"/>
                    <a:pt x="15186" y="21600"/>
                  </a:cubicBezTo>
                  <a:cubicBezTo>
                    <a:pt x="16608" y="21036"/>
                    <a:pt x="18365" y="19071"/>
                    <a:pt x="19676" y="16375"/>
                  </a:cubicBezTo>
                  <a:close/>
                </a:path>
              </a:pathLst>
            </a:custGeom>
            <a:solidFill>
              <a:srgbClr val="F7C054"/>
            </a:solidFill>
            <a:ln w="12700">
              <a:miter lim="400000"/>
            </a:ln>
          </p:spPr>
          <p:txBody>
            <a:bodyPr lIns="38100" tIns="38100" rIns="38100" bIns="38100" anchor="ctr"/>
            <a:lstStyle/>
            <a:p>
              <a:pPr>
                <a:defRPr sz="3000"/>
              </a:pPr>
              <a:endParaRPr/>
            </a:p>
          </p:txBody>
        </p:sp>
        <p:sp>
          <p:nvSpPr>
            <p:cNvPr id="144" name="Shape">
              <a:extLst>
                <a:ext uri="{FF2B5EF4-FFF2-40B4-BE49-F238E27FC236}">
                  <a16:creationId xmlns:a16="http://schemas.microsoft.com/office/drawing/2014/main" id="{A2EFC5BA-FAE2-4358-9927-D8DAB073FBC1}"/>
                </a:ext>
              </a:extLst>
            </p:cNvPr>
            <p:cNvSpPr/>
            <p:nvPr/>
          </p:nvSpPr>
          <p:spPr>
            <a:xfrm>
              <a:off x="2692667" y="10733729"/>
              <a:ext cx="72657" cy="111633"/>
            </a:xfrm>
            <a:custGeom>
              <a:avLst/>
              <a:gdLst/>
              <a:ahLst/>
              <a:cxnLst>
                <a:cxn ang="0">
                  <a:pos x="wd2" y="hd2"/>
                </a:cxn>
                <a:cxn ang="5400000">
                  <a:pos x="wd2" y="hd2"/>
                </a:cxn>
                <a:cxn ang="10800000">
                  <a:pos x="wd2" y="hd2"/>
                </a:cxn>
                <a:cxn ang="16200000">
                  <a:pos x="wd2" y="hd2"/>
                </a:cxn>
              </a:cxnLst>
              <a:rect l="0" t="0" r="r" b="b"/>
              <a:pathLst>
                <a:path w="21016" h="21600" extrusionOk="0">
                  <a:moveTo>
                    <a:pt x="16861" y="13540"/>
                  </a:moveTo>
                  <a:cubicBezTo>
                    <a:pt x="20204" y="9338"/>
                    <a:pt x="21600" y="5136"/>
                    <a:pt x="20792" y="2531"/>
                  </a:cubicBezTo>
                  <a:cubicBezTo>
                    <a:pt x="19029" y="1696"/>
                    <a:pt x="17118" y="860"/>
                    <a:pt x="15061" y="0"/>
                  </a:cubicBezTo>
                  <a:cubicBezTo>
                    <a:pt x="16310" y="2531"/>
                    <a:pt x="14988" y="7053"/>
                    <a:pt x="11351" y="11599"/>
                  </a:cubicBezTo>
                  <a:cubicBezTo>
                    <a:pt x="8045" y="15752"/>
                    <a:pt x="3673" y="18823"/>
                    <a:pt x="0" y="19880"/>
                  </a:cubicBezTo>
                  <a:cubicBezTo>
                    <a:pt x="2167" y="20519"/>
                    <a:pt x="4224" y="21084"/>
                    <a:pt x="6208" y="21600"/>
                  </a:cubicBezTo>
                  <a:cubicBezTo>
                    <a:pt x="9735" y="20347"/>
                    <a:pt x="13775" y="17423"/>
                    <a:pt x="16861" y="13540"/>
                  </a:cubicBezTo>
                  <a:close/>
                </a:path>
              </a:pathLst>
            </a:custGeom>
            <a:solidFill>
              <a:srgbClr val="CDA553"/>
            </a:solidFill>
            <a:ln w="12700">
              <a:miter lim="400000"/>
            </a:ln>
          </p:spPr>
          <p:txBody>
            <a:bodyPr lIns="38100" tIns="38100" rIns="38100" bIns="38100" anchor="ctr"/>
            <a:lstStyle/>
            <a:p>
              <a:pPr>
                <a:defRPr sz="3000"/>
              </a:pPr>
              <a:endParaRPr/>
            </a:p>
          </p:txBody>
        </p:sp>
        <p:sp>
          <p:nvSpPr>
            <p:cNvPr id="145" name="Shape">
              <a:extLst>
                <a:ext uri="{FF2B5EF4-FFF2-40B4-BE49-F238E27FC236}">
                  <a16:creationId xmlns:a16="http://schemas.microsoft.com/office/drawing/2014/main" id="{94982955-B863-4947-9D17-65E320574016}"/>
                </a:ext>
              </a:extLst>
            </p:cNvPr>
            <p:cNvSpPr/>
            <p:nvPr/>
          </p:nvSpPr>
          <p:spPr>
            <a:xfrm>
              <a:off x="2273299" y="10896599"/>
              <a:ext cx="651131" cy="409959"/>
            </a:xfrm>
            <a:custGeom>
              <a:avLst/>
              <a:gdLst/>
              <a:ahLst/>
              <a:cxnLst>
                <a:cxn ang="0">
                  <a:pos x="wd2" y="hd2"/>
                </a:cxn>
                <a:cxn ang="5400000">
                  <a:pos x="wd2" y="hd2"/>
                </a:cxn>
                <a:cxn ang="10800000">
                  <a:pos x="wd2" y="hd2"/>
                </a:cxn>
                <a:cxn ang="16200000">
                  <a:pos x="wd2" y="hd2"/>
                </a:cxn>
              </a:cxnLst>
              <a:rect l="0" t="0" r="r" b="b"/>
              <a:pathLst>
                <a:path w="21600" h="21600" extrusionOk="0">
                  <a:moveTo>
                    <a:pt x="4386" y="18716"/>
                  </a:moveTo>
                  <a:cubicBezTo>
                    <a:pt x="4630" y="18515"/>
                    <a:pt x="4874" y="18308"/>
                    <a:pt x="5119" y="18107"/>
                  </a:cubicBezTo>
                  <a:cubicBezTo>
                    <a:pt x="5363" y="17906"/>
                    <a:pt x="5607" y="17699"/>
                    <a:pt x="5848" y="17498"/>
                  </a:cubicBezTo>
                  <a:cubicBezTo>
                    <a:pt x="6092" y="17291"/>
                    <a:pt x="6336" y="17090"/>
                    <a:pt x="6576" y="16889"/>
                  </a:cubicBezTo>
                  <a:cubicBezTo>
                    <a:pt x="6821" y="16682"/>
                    <a:pt x="7065" y="16481"/>
                    <a:pt x="7305" y="16274"/>
                  </a:cubicBezTo>
                  <a:cubicBezTo>
                    <a:pt x="8856" y="14962"/>
                    <a:pt x="10284" y="13717"/>
                    <a:pt x="11544" y="12540"/>
                  </a:cubicBezTo>
                  <a:cubicBezTo>
                    <a:pt x="11965" y="12145"/>
                    <a:pt x="12365" y="11764"/>
                    <a:pt x="12740" y="11382"/>
                  </a:cubicBezTo>
                  <a:cubicBezTo>
                    <a:pt x="13005" y="11114"/>
                    <a:pt x="13262" y="10854"/>
                    <a:pt x="13507" y="10593"/>
                  </a:cubicBezTo>
                  <a:cubicBezTo>
                    <a:pt x="13781" y="10305"/>
                    <a:pt x="14038" y="10024"/>
                    <a:pt x="14282" y="9743"/>
                  </a:cubicBezTo>
                  <a:cubicBezTo>
                    <a:pt x="14560" y="9428"/>
                    <a:pt x="14821" y="9114"/>
                    <a:pt x="15057" y="8813"/>
                  </a:cubicBezTo>
                  <a:cubicBezTo>
                    <a:pt x="15348" y="8445"/>
                    <a:pt x="15605" y="8083"/>
                    <a:pt x="15828" y="7735"/>
                  </a:cubicBezTo>
                  <a:cubicBezTo>
                    <a:pt x="16047" y="7394"/>
                    <a:pt x="16233" y="7066"/>
                    <a:pt x="16389" y="6745"/>
                  </a:cubicBezTo>
                  <a:cubicBezTo>
                    <a:pt x="16544" y="6424"/>
                    <a:pt x="16662" y="6116"/>
                    <a:pt x="16747" y="5815"/>
                  </a:cubicBezTo>
                  <a:cubicBezTo>
                    <a:pt x="16844" y="5467"/>
                    <a:pt x="16886" y="5139"/>
                    <a:pt x="16886" y="4818"/>
                  </a:cubicBezTo>
                  <a:lnTo>
                    <a:pt x="21600" y="0"/>
                  </a:lnTo>
                  <a:lnTo>
                    <a:pt x="16629" y="3647"/>
                  </a:lnTo>
                  <a:cubicBezTo>
                    <a:pt x="16536" y="3446"/>
                    <a:pt x="16426" y="3272"/>
                    <a:pt x="16300" y="3145"/>
                  </a:cubicBezTo>
                  <a:cubicBezTo>
                    <a:pt x="15934" y="2790"/>
                    <a:pt x="15420" y="2737"/>
                    <a:pt x="14758" y="2964"/>
                  </a:cubicBezTo>
                  <a:cubicBezTo>
                    <a:pt x="14615" y="3011"/>
                    <a:pt x="14467" y="3071"/>
                    <a:pt x="14312" y="3145"/>
                  </a:cubicBezTo>
                  <a:cubicBezTo>
                    <a:pt x="14156" y="3219"/>
                    <a:pt x="13991" y="3306"/>
                    <a:pt x="13819" y="3399"/>
                  </a:cubicBezTo>
                  <a:cubicBezTo>
                    <a:pt x="13545" y="3553"/>
                    <a:pt x="13250" y="3741"/>
                    <a:pt x="12938" y="3961"/>
                  </a:cubicBezTo>
                  <a:cubicBezTo>
                    <a:pt x="12673" y="4149"/>
                    <a:pt x="12390" y="4356"/>
                    <a:pt x="12095" y="4584"/>
                  </a:cubicBezTo>
                  <a:cubicBezTo>
                    <a:pt x="11834" y="4784"/>
                    <a:pt x="11565" y="4999"/>
                    <a:pt x="11282" y="5233"/>
                  </a:cubicBezTo>
                  <a:cubicBezTo>
                    <a:pt x="10532" y="5855"/>
                    <a:pt x="9703" y="6584"/>
                    <a:pt x="8793" y="7407"/>
                  </a:cubicBezTo>
                  <a:cubicBezTo>
                    <a:pt x="7883" y="8230"/>
                    <a:pt x="6892" y="9161"/>
                    <a:pt x="5818" y="10178"/>
                  </a:cubicBezTo>
                  <a:cubicBezTo>
                    <a:pt x="5582" y="10399"/>
                    <a:pt x="5342" y="10626"/>
                    <a:pt x="5098" y="10860"/>
                  </a:cubicBezTo>
                  <a:cubicBezTo>
                    <a:pt x="4862" y="11081"/>
                    <a:pt x="4622" y="11309"/>
                    <a:pt x="4382" y="11543"/>
                  </a:cubicBezTo>
                  <a:cubicBezTo>
                    <a:pt x="4146" y="11764"/>
                    <a:pt x="3905" y="11991"/>
                    <a:pt x="3661" y="12225"/>
                  </a:cubicBezTo>
                  <a:cubicBezTo>
                    <a:pt x="3425" y="12453"/>
                    <a:pt x="3185" y="12680"/>
                    <a:pt x="2941" y="12908"/>
                  </a:cubicBezTo>
                  <a:cubicBezTo>
                    <a:pt x="2650" y="13182"/>
                    <a:pt x="2359" y="13463"/>
                    <a:pt x="2056" y="13744"/>
                  </a:cubicBezTo>
                  <a:cubicBezTo>
                    <a:pt x="1424" y="14340"/>
                    <a:pt x="733" y="15002"/>
                    <a:pt x="0" y="15718"/>
                  </a:cubicBezTo>
                  <a:cubicBezTo>
                    <a:pt x="198" y="17766"/>
                    <a:pt x="493" y="19726"/>
                    <a:pt x="876" y="21600"/>
                  </a:cubicBezTo>
                  <a:cubicBezTo>
                    <a:pt x="1083" y="21433"/>
                    <a:pt x="1281" y="21265"/>
                    <a:pt x="1475" y="21105"/>
                  </a:cubicBezTo>
                  <a:cubicBezTo>
                    <a:pt x="2469" y="20302"/>
                    <a:pt x="3442" y="19499"/>
                    <a:pt x="4386" y="18716"/>
                  </a:cubicBezTo>
                  <a:close/>
                </a:path>
              </a:pathLst>
            </a:custGeom>
            <a:solidFill>
              <a:schemeClr val="tx1">
                <a:alpha val="40000"/>
              </a:schemeClr>
            </a:solidFill>
            <a:ln w="12700">
              <a:miter lim="400000"/>
            </a:ln>
          </p:spPr>
          <p:txBody>
            <a:bodyPr lIns="38100" tIns="38100" rIns="38100" bIns="38100" anchor="ctr"/>
            <a:lstStyle/>
            <a:p>
              <a:pPr>
                <a:defRPr sz="3000"/>
              </a:pPr>
              <a:endParaRPr/>
            </a:p>
          </p:txBody>
        </p:sp>
      </p:grpSp>
    </p:spTree>
    <p:extLst>
      <p:ext uri="{BB962C8B-B14F-4D97-AF65-F5344CB8AC3E}">
        <p14:creationId xmlns:p14="http://schemas.microsoft.com/office/powerpoint/2010/main" val="15678218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gradFill>
          <a:gsLst>
            <a:gs pos="0">
              <a:schemeClr val="accent3">
                <a:lumMod val="0"/>
                <a:lumOff val="100000"/>
              </a:schemeClr>
            </a:gs>
            <a:gs pos="35000">
              <a:schemeClr val="accent3">
                <a:lumMod val="0"/>
                <a:lumOff val="100000"/>
              </a:schemeClr>
            </a:gs>
            <a:gs pos="100000">
              <a:schemeClr val="bg1">
                <a:lumMod val="85000"/>
              </a:schemeClr>
            </a:gs>
          </a:gsLst>
          <a:path path="circle">
            <a:fillToRect l="50000" t="-80000" r="50000" b="180000"/>
          </a:path>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lvl1pPr>
              <a:spcAft>
                <a:spcPts val="1200"/>
              </a:spcAft>
              <a:defRPr/>
            </a:lvl1pPr>
            <a:lvl2pPr>
              <a:spcAft>
                <a:spcPts val="1200"/>
              </a:spcAft>
              <a:defRPr/>
            </a:lvl2pPr>
            <a:lvl3pPr>
              <a:spcAft>
                <a:spcPts val="1200"/>
              </a:spcAft>
              <a:defRPr/>
            </a:lvl3pPr>
            <a:lvl4pPr>
              <a:spcAft>
                <a:spcPts val="1200"/>
              </a:spcAft>
              <a:defRPr/>
            </a:lvl4pPr>
            <a:lvl5pPr>
              <a:spcAft>
                <a:spcPts val="1200"/>
              </a:spcAf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r>
              <a:rPr lang="en-US"/>
              <a:t>Date</a:t>
            </a:r>
          </a:p>
        </p:txBody>
      </p:sp>
      <p:sp>
        <p:nvSpPr>
          <p:cNvPr id="5" name="Footer Placeholder 4"/>
          <p:cNvSpPr>
            <a:spLocks noGrp="1"/>
          </p:cNvSpPr>
          <p:nvPr>
            <p:ph type="ftr" sz="quarter" idx="11"/>
          </p:nvPr>
        </p:nvSpPr>
        <p:spPr>
          <a:xfrm>
            <a:off x="3504813" y="6356350"/>
            <a:ext cx="4114800" cy="365125"/>
          </a:xfrm>
        </p:spPr>
        <p:txBody>
          <a:bodyPr/>
          <a:lstStyle/>
          <a:p>
            <a:r>
              <a:rPr lang="en-US"/>
              <a:t>Your Footer Here</a:t>
            </a:r>
          </a:p>
        </p:txBody>
      </p:sp>
      <p:sp>
        <p:nvSpPr>
          <p:cNvPr id="6" name="Slide Number Placeholder 5"/>
          <p:cNvSpPr>
            <a:spLocks noGrp="1"/>
          </p:cNvSpPr>
          <p:nvPr>
            <p:ph type="sldNum" sz="quarter" idx="12"/>
          </p:nvPr>
        </p:nvSpPr>
        <p:spPr>
          <a:xfrm>
            <a:off x="7543026" y="6356350"/>
            <a:ext cx="2743200" cy="365125"/>
          </a:xfrm>
        </p:spPr>
        <p:txBody>
          <a:bodyPr/>
          <a:lstStyle>
            <a:lvl1pPr algn="r">
              <a:defRPr/>
            </a:lvl1pPr>
          </a:lstStyle>
          <a:p>
            <a:fld id="{97D27853-E7AD-4D9B-AF14-F6E67CFD7D75}" type="slidenum">
              <a:rPr lang="en-US" smtClean="0"/>
              <a:pPr/>
              <a:t>‹#›</a:t>
            </a:fld>
            <a:endParaRPr lang="en-US"/>
          </a:p>
        </p:txBody>
      </p:sp>
      <p:grpSp>
        <p:nvGrpSpPr>
          <p:cNvPr id="86" name="Group 85">
            <a:extLst>
              <a:ext uri="{FF2B5EF4-FFF2-40B4-BE49-F238E27FC236}">
                <a16:creationId xmlns:a16="http://schemas.microsoft.com/office/drawing/2014/main" id="{0DD2B59C-BB46-47ED-AF1F-7D3ED0265B82}"/>
              </a:ext>
            </a:extLst>
          </p:cNvPr>
          <p:cNvGrpSpPr/>
          <p:nvPr userDrawn="1"/>
        </p:nvGrpSpPr>
        <p:grpSpPr>
          <a:xfrm rot="900000">
            <a:off x="9359900" y="4834278"/>
            <a:ext cx="3779070" cy="2864759"/>
            <a:chOff x="1549399" y="10033000"/>
            <a:chExt cx="2304238" cy="1746749"/>
          </a:xfrm>
        </p:grpSpPr>
        <p:sp>
          <p:nvSpPr>
            <p:cNvPr id="87" name="Shape">
              <a:extLst>
                <a:ext uri="{FF2B5EF4-FFF2-40B4-BE49-F238E27FC236}">
                  <a16:creationId xmlns:a16="http://schemas.microsoft.com/office/drawing/2014/main" id="{BE2A01E8-6EDF-4A07-81C2-3C68F3B0641D}"/>
                </a:ext>
              </a:extLst>
            </p:cNvPr>
            <p:cNvSpPr/>
            <p:nvPr/>
          </p:nvSpPr>
          <p:spPr>
            <a:xfrm>
              <a:off x="2514600" y="10223499"/>
              <a:ext cx="1339037" cy="1556250"/>
            </a:xfrm>
            <a:custGeom>
              <a:avLst/>
              <a:gdLst/>
              <a:ahLst/>
              <a:cxnLst>
                <a:cxn ang="0">
                  <a:pos x="wd2" y="hd2"/>
                </a:cxn>
                <a:cxn ang="5400000">
                  <a:pos x="wd2" y="hd2"/>
                </a:cxn>
                <a:cxn ang="10800000">
                  <a:pos x="wd2" y="hd2"/>
                </a:cxn>
                <a:cxn ang="16200000">
                  <a:pos x="wd2" y="hd2"/>
                </a:cxn>
              </a:cxnLst>
              <a:rect l="0" t="0" r="r" b="b"/>
              <a:pathLst>
                <a:path w="21233" h="21572" extrusionOk="0">
                  <a:moveTo>
                    <a:pt x="4195" y="20727"/>
                  </a:moveTo>
                  <a:cubicBezTo>
                    <a:pt x="4996" y="20825"/>
                    <a:pt x="5840" y="20841"/>
                    <a:pt x="6716" y="20767"/>
                  </a:cubicBezTo>
                  <a:cubicBezTo>
                    <a:pt x="10929" y="20413"/>
                    <a:pt x="14872" y="18067"/>
                    <a:pt x="17361" y="14812"/>
                  </a:cubicBezTo>
                  <a:cubicBezTo>
                    <a:pt x="18767" y="12974"/>
                    <a:pt x="19707" y="10848"/>
                    <a:pt x="19971" y="8628"/>
                  </a:cubicBezTo>
                  <a:cubicBezTo>
                    <a:pt x="20412" y="4901"/>
                    <a:pt x="18845" y="1769"/>
                    <a:pt x="16074" y="0"/>
                  </a:cubicBezTo>
                  <a:lnTo>
                    <a:pt x="17262" y="759"/>
                  </a:lnTo>
                  <a:cubicBezTo>
                    <a:pt x="20031" y="2528"/>
                    <a:pt x="21600" y="5661"/>
                    <a:pt x="21159" y="9386"/>
                  </a:cubicBezTo>
                  <a:cubicBezTo>
                    <a:pt x="20895" y="11606"/>
                    <a:pt x="19955" y="13733"/>
                    <a:pt x="18549" y="15571"/>
                  </a:cubicBezTo>
                  <a:cubicBezTo>
                    <a:pt x="16060" y="18824"/>
                    <a:pt x="12117" y="21172"/>
                    <a:pt x="7904" y="21526"/>
                  </a:cubicBezTo>
                  <a:cubicBezTo>
                    <a:pt x="7028" y="21600"/>
                    <a:pt x="6184" y="21582"/>
                    <a:pt x="5383" y="21486"/>
                  </a:cubicBezTo>
                  <a:cubicBezTo>
                    <a:pt x="3804" y="21292"/>
                    <a:pt x="2384" y="20783"/>
                    <a:pt x="1188" y="20019"/>
                  </a:cubicBezTo>
                  <a:lnTo>
                    <a:pt x="0" y="19260"/>
                  </a:lnTo>
                  <a:cubicBezTo>
                    <a:pt x="1196" y="20024"/>
                    <a:pt x="2616" y="20533"/>
                    <a:pt x="4195" y="20727"/>
                  </a:cubicBezTo>
                  <a:close/>
                </a:path>
              </a:pathLst>
            </a:custGeom>
            <a:solidFill>
              <a:srgbClr val="7A0000"/>
            </a:solidFill>
            <a:ln w="12700">
              <a:miter lim="400000"/>
            </a:ln>
          </p:spPr>
          <p:txBody>
            <a:bodyPr lIns="38100" tIns="38100" rIns="38100" bIns="38100" anchor="ctr"/>
            <a:lstStyle/>
            <a:p>
              <a:pPr>
                <a:defRPr sz="3000"/>
              </a:pPr>
              <a:endParaRPr/>
            </a:p>
          </p:txBody>
        </p:sp>
        <p:sp>
          <p:nvSpPr>
            <p:cNvPr id="88" name="Shape">
              <a:extLst>
                <a:ext uri="{FF2B5EF4-FFF2-40B4-BE49-F238E27FC236}">
                  <a16:creationId xmlns:a16="http://schemas.microsoft.com/office/drawing/2014/main" id="{FFAB541D-FEC6-487E-B50F-3EDCD88A921B}"/>
                </a:ext>
              </a:extLst>
            </p:cNvPr>
            <p:cNvSpPr/>
            <p:nvPr/>
          </p:nvSpPr>
          <p:spPr>
            <a:xfrm>
              <a:off x="2273299" y="10109199"/>
              <a:ext cx="1514449" cy="1613747"/>
            </a:xfrm>
            <a:custGeom>
              <a:avLst/>
              <a:gdLst/>
              <a:ahLst/>
              <a:cxnLst>
                <a:cxn ang="0">
                  <a:pos x="wd2" y="hd2"/>
                </a:cxn>
                <a:cxn ang="5400000">
                  <a:pos x="wd2" y="hd2"/>
                </a:cxn>
                <a:cxn ang="10800000">
                  <a:pos x="wd2" y="hd2"/>
                </a:cxn>
                <a:cxn ang="16200000">
                  <a:pos x="wd2" y="hd2"/>
                </a:cxn>
              </a:cxnLst>
              <a:rect l="0" t="0" r="r" b="b"/>
              <a:pathLst>
                <a:path w="19417" h="18919" extrusionOk="0">
                  <a:moveTo>
                    <a:pt x="2501" y="4645"/>
                  </a:moveTo>
                  <a:cubicBezTo>
                    <a:pt x="6093" y="149"/>
                    <a:pt x="12232" y="-1340"/>
                    <a:pt x="16213" y="1319"/>
                  </a:cubicBezTo>
                  <a:cubicBezTo>
                    <a:pt x="20194" y="3978"/>
                    <a:pt x="20509" y="9779"/>
                    <a:pt x="16917" y="14275"/>
                  </a:cubicBezTo>
                  <a:cubicBezTo>
                    <a:pt x="13325" y="18771"/>
                    <a:pt x="7186" y="20260"/>
                    <a:pt x="3205" y="17601"/>
                  </a:cubicBezTo>
                  <a:cubicBezTo>
                    <a:pt x="-776" y="14942"/>
                    <a:pt x="-1091" y="9141"/>
                    <a:pt x="2501" y="4645"/>
                  </a:cubicBezTo>
                  <a:close/>
                </a:path>
              </a:pathLst>
            </a:custGeom>
            <a:solidFill>
              <a:srgbClr val="FDFDFD"/>
            </a:solidFill>
            <a:ln w="12700">
              <a:miter lim="400000"/>
            </a:ln>
          </p:spPr>
          <p:txBody>
            <a:bodyPr lIns="38100" tIns="38100" rIns="38100" bIns="38100" anchor="ctr"/>
            <a:lstStyle/>
            <a:p>
              <a:pPr>
                <a:defRPr sz="3000"/>
              </a:pPr>
              <a:endParaRPr/>
            </a:p>
          </p:txBody>
        </p:sp>
        <p:sp>
          <p:nvSpPr>
            <p:cNvPr id="89" name="Shape">
              <a:extLst>
                <a:ext uri="{FF2B5EF4-FFF2-40B4-BE49-F238E27FC236}">
                  <a16:creationId xmlns:a16="http://schemas.microsoft.com/office/drawing/2014/main" id="{C4EA73BA-60B7-4C44-BCDD-1C5B76D59B69}"/>
                </a:ext>
              </a:extLst>
            </p:cNvPr>
            <p:cNvSpPr/>
            <p:nvPr/>
          </p:nvSpPr>
          <p:spPr>
            <a:xfrm>
              <a:off x="2387599" y="10248900"/>
              <a:ext cx="1189870" cy="1288075"/>
            </a:xfrm>
            <a:custGeom>
              <a:avLst/>
              <a:gdLst/>
              <a:ahLst/>
              <a:cxnLst>
                <a:cxn ang="0">
                  <a:pos x="wd2" y="hd2"/>
                </a:cxn>
                <a:cxn ang="5400000">
                  <a:pos x="wd2" y="hd2"/>
                </a:cxn>
                <a:cxn ang="10800000">
                  <a:pos x="wd2" y="hd2"/>
                </a:cxn>
                <a:cxn ang="16200000">
                  <a:pos x="wd2" y="hd2"/>
                </a:cxn>
              </a:cxnLst>
              <a:rect l="0" t="0" r="r" b="b"/>
              <a:pathLst>
                <a:path w="20495" h="20748" extrusionOk="0">
                  <a:moveTo>
                    <a:pt x="20434" y="9540"/>
                  </a:moveTo>
                  <a:cubicBezTo>
                    <a:pt x="19820" y="15252"/>
                    <a:pt x="14762" y="20253"/>
                    <a:pt x="9136" y="20714"/>
                  </a:cubicBezTo>
                  <a:cubicBezTo>
                    <a:pt x="3511" y="21174"/>
                    <a:pt x="-551" y="16919"/>
                    <a:pt x="62" y="11208"/>
                  </a:cubicBezTo>
                  <a:cubicBezTo>
                    <a:pt x="676" y="5498"/>
                    <a:pt x="5734" y="495"/>
                    <a:pt x="11358" y="34"/>
                  </a:cubicBezTo>
                  <a:cubicBezTo>
                    <a:pt x="16987" y="-426"/>
                    <a:pt x="21049" y="3831"/>
                    <a:pt x="20434" y="9540"/>
                  </a:cubicBezTo>
                  <a:close/>
                  <a:moveTo>
                    <a:pt x="9074" y="19124"/>
                  </a:moveTo>
                  <a:cubicBezTo>
                    <a:pt x="13823" y="18736"/>
                    <a:pt x="18096" y="14511"/>
                    <a:pt x="18614" y="9688"/>
                  </a:cubicBezTo>
                  <a:cubicBezTo>
                    <a:pt x="19133" y="4866"/>
                    <a:pt x="15703" y="1272"/>
                    <a:pt x="10951" y="1661"/>
                  </a:cubicBezTo>
                  <a:cubicBezTo>
                    <a:pt x="6200" y="2049"/>
                    <a:pt x="1930" y="6274"/>
                    <a:pt x="1411" y="11095"/>
                  </a:cubicBezTo>
                  <a:cubicBezTo>
                    <a:pt x="893" y="15921"/>
                    <a:pt x="4323" y="19513"/>
                    <a:pt x="9074" y="19124"/>
                  </a:cubicBezTo>
                </a:path>
              </a:pathLst>
            </a:custGeom>
            <a:solidFill>
              <a:srgbClr val="FDFDFD"/>
            </a:solidFill>
            <a:ln w="12700">
              <a:miter lim="400000"/>
            </a:ln>
          </p:spPr>
          <p:txBody>
            <a:bodyPr lIns="38100" tIns="38100" rIns="38100" bIns="38100" anchor="ctr"/>
            <a:lstStyle/>
            <a:p>
              <a:pPr>
                <a:defRPr sz="3000"/>
              </a:pPr>
              <a:endParaRPr/>
            </a:p>
          </p:txBody>
        </p:sp>
        <p:sp>
          <p:nvSpPr>
            <p:cNvPr id="90" name="Shape">
              <a:extLst>
                <a:ext uri="{FF2B5EF4-FFF2-40B4-BE49-F238E27FC236}">
                  <a16:creationId xmlns:a16="http://schemas.microsoft.com/office/drawing/2014/main" id="{530188F3-9EC7-4765-8653-F249F0B555C2}"/>
                </a:ext>
              </a:extLst>
            </p:cNvPr>
            <p:cNvSpPr/>
            <p:nvPr/>
          </p:nvSpPr>
          <p:spPr>
            <a:xfrm>
              <a:off x="2641599" y="10566400"/>
              <a:ext cx="612508" cy="663092"/>
            </a:xfrm>
            <a:custGeom>
              <a:avLst/>
              <a:gdLst/>
              <a:ahLst/>
              <a:cxnLst>
                <a:cxn ang="0">
                  <a:pos x="wd2" y="hd2"/>
                </a:cxn>
                <a:cxn ang="5400000">
                  <a:pos x="wd2" y="hd2"/>
                </a:cxn>
                <a:cxn ang="10800000">
                  <a:pos x="wd2" y="hd2"/>
                </a:cxn>
                <a:cxn ang="16200000">
                  <a:pos x="wd2" y="hd2"/>
                </a:cxn>
              </a:cxnLst>
              <a:rect l="0" t="0" r="r" b="b"/>
              <a:pathLst>
                <a:path w="20495" h="20746" extrusionOk="0">
                  <a:moveTo>
                    <a:pt x="20433" y="9539"/>
                  </a:moveTo>
                  <a:cubicBezTo>
                    <a:pt x="19821" y="15248"/>
                    <a:pt x="14760" y="20251"/>
                    <a:pt x="9138" y="20712"/>
                  </a:cubicBezTo>
                  <a:cubicBezTo>
                    <a:pt x="3511" y="21173"/>
                    <a:pt x="-551" y="16913"/>
                    <a:pt x="61" y="11203"/>
                  </a:cubicBezTo>
                  <a:cubicBezTo>
                    <a:pt x="673" y="5494"/>
                    <a:pt x="5730" y="495"/>
                    <a:pt x="11360" y="34"/>
                  </a:cubicBezTo>
                  <a:cubicBezTo>
                    <a:pt x="16987" y="-427"/>
                    <a:pt x="21049" y="3829"/>
                    <a:pt x="20433" y="9539"/>
                  </a:cubicBezTo>
                  <a:close/>
                  <a:moveTo>
                    <a:pt x="9571" y="16711"/>
                  </a:moveTo>
                  <a:cubicBezTo>
                    <a:pt x="13022" y="16429"/>
                    <a:pt x="16120" y="13365"/>
                    <a:pt x="16498" y="9856"/>
                  </a:cubicBezTo>
                  <a:cubicBezTo>
                    <a:pt x="16876" y="6356"/>
                    <a:pt x="14386" y="3745"/>
                    <a:pt x="10935" y="4027"/>
                  </a:cubicBezTo>
                  <a:cubicBezTo>
                    <a:pt x="7480" y="4309"/>
                    <a:pt x="4383" y="7377"/>
                    <a:pt x="4004" y="10882"/>
                  </a:cubicBezTo>
                  <a:cubicBezTo>
                    <a:pt x="3626" y="14386"/>
                    <a:pt x="6116" y="16993"/>
                    <a:pt x="9571" y="16711"/>
                  </a:cubicBezTo>
                </a:path>
              </a:pathLst>
            </a:custGeom>
            <a:solidFill>
              <a:srgbClr val="C00000"/>
            </a:solidFill>
            <a:ln w="12700">
              <a:miter lim="400000"/>
            </a:ln>
          </p:spPr>
          <p:txBody>
            <a:bodyPr lIns="38100" tIns="38100" rIns="38100" bIns="38100" anchor="ctr"/>
            <a:lstStyle/>
            <a:p>
              <a:pPr>
                <a:defRPr sz="3000"/>
              </a:pPr>
              <a:endParaRPr/>
            </a:p>
          </p:txBody>
        </p:sp>
        <p:sp>
          <p:nvSpPr>
            <p:cNvPr id="91" name="Shape">
              <a:extLst>
                <a:ext uri="{FF2B5EF4-FFF2-40B4-BE49-F238E27FC236}">
                  <a16:creationId xmlns:a16="http://schemas.microsoft.com/office/drawing/2014/main" id="{11C33BEF-C333-4BCA-9968-28E8E9BBB69E}"/>
                </a:ext>
              </a:extLst>
            </p:cNvPr>
            <p:cNvSpPr/>
            <p:nvPr/>
          </p:nvSpPr>
          <p:spPr>
            <a:xfrm>
              <a:off x="2844800" y="10820399"/>
              <a:ext cx="160226" cy="173443"/>
            </a:xfrm>
            <a:custGeom>
              <a:avLst/>
              <a:gdLst/>
              <a:ahLst/>
              <a:cxnLst>
                <a:cxn ang="0">
                  <a:pos x="wd2" y="hd2"/>
                </a:cxn>
                <a:cxn ang="5400000">
                  <a:pos x="wd2" y="hd2"/>
                </a:cxn>
                <a:cxn ang="10800000">
                  <a:pos x="wd2" y="hd2"/>
                </a:cxn>
                <a:cxn ang="16200000">
                  <a:pos x="wd2" y="hd2"/>
                </a:cxn>
              </a:cxnLst>
              <a:rect l="0" t="0" r="r" b="b"/>
              <a:pathLst>
                <a:path w="20490" h="20730" extrusionOk="0">
                  <a:moveTo>
                    <a:pt x="11349" y="36"/>
                  </a:moveTo>
                  <a:cubicBezTo>
                    <a:pt x="5730" y="491"/>
                    <a:pt x="679" y="5485"/>
                    <a:pt x="62" y="11192"/>
                  </a:cubicBezTo>
                  <a:cubicBezTo>
                    <a:pt x="-555" y="16900"/>
                    <a:pt x="3505" y="21165"/>
                    <a:pt x="9124" y="20694"/>
                  </a:cubicBezTo>
                  <a:cubicBezTo>
                    <a:pt x="14744" y="20239"/>
                    <a:pt x="19811" y="15230"/>
                    <a:pt x="20428" y="9523"/>
                  </a:cubicBezTo>
                  <a:cubicBezTo>
                    <a:pt x="21045" y="3815"/>
                    <a:pt x="16969" y="-435"/>
                    <a:pt x="11349" y="36"/>
                  </a:cubicBezTo>
                  <a:close/>
                </a:path>
              </a:pathLst>
            </a:custGeom>
            <a:solidFill>
              <a:srgbClr val="C00000"/>
            </a:solidFill>
            <a:ln w="12700">
              <a:miter lim="400000"/>
            </a:ln>
          </p:spPr>
          <p:txBody>
            <a:bodyPr lIns="38100" tIns="38100" rIns="38100" bIns="38100" anchor="ctr"/>
            <a:lstStyle/>
            <a:p>
              <a:pPr>
                <a:defRPr sz="3000"/>
              </a:pPr>
              <a:endParaRPr/>
            </a:p>
          </p:txBody>
        </p:sp>
        <p:sp>
          <p:nvSpPr>
            <p:cNvPr id="92" name="Shape">
              <a:extLst>
                <a:ext uri="{FF2B5EF4-FFF2-40B4-BE49-F238E27FC236}">
                  <a16:creationId xmlns:a16="http://schemas.microsoft.com/office/drawing/2014/main" id="{772AA75E-7EB5-46A3-ACEC-A46DD7123EA6}"/>
                </a:ext>
              </a:extLst>
            </p:cNvPr>
            <p:cNvSpPr/>
            <p:nvPr/>
          </p:nvSpPr>
          <p:spPr>
            <a:xfrm>
              <a:off x="2552700" y="10464799"/>
              <a:ext cx="798032" cy="864156"/>
            </a:xfrm>
            <a:custGeom>
              <a:avLst/>
              <a:gdLst/>
              <a:ahLst/>
              <a:cxnLst>
                <a:cxn ang="0">
                  <a:pos x="wd2" y="hd2"/>
                </a:cxn>
                <a:cxn ang="5400000">
                  <a:pos x="wd2" y="hd2"/>
                </a:cxn>
                <a:cxn ang="10800000">
                  <a:pos x="wd2" y="hd2"/>
                </a:cxn>
                <a:cxn ang="16200000">
                  <a:pos x="wd2" y="hd2"/>
                </a:cxn>
              </a:cxnLst>
              <a:rect l="0" t="0" r="r" b="b"/>
              <a:pathLst>
                <a:path w="20493" h="20747" extrusionOk="0">
                  <a:moveTo>
                    <a:pt x="20432" y="9542"/>
                  </a:moveTo>
                  <a:cubicBezTo>
                    <a:pt x="19819" y="15253"/>
                    <a:pt x="14760" y="20253"/>
                    <a:pt x="9135" y="20714"/>
                  </a:cubicBezTo>
                  <a:cubicBezTo>
                    <a:pt x="3509" y="21174"/>
                    <a:pt x="-555" y="16917"/>
                    <a:pt x="61" y="11206"/>
                  </a:cubicBezTo>
                  <a:cubicBezTo>
                    <a:pt x="678" y="5495"/>
                    <a:pt x="5733" y="495"/>
                    <a:pt x="11359" y="34"/>
                  </a:cubicBezTo>
                  <a:cubicBezTo>
                    <a:pt x="16981" y="-426"/>
                    <a:pt x="21045" y="3831"/>
                    <a:pt x="20432" y="9542"/>
                  </a:cubicBezTo>
                  <a:close/>
                  <a:moveTo>
                    <a:pt x="9043" y="18338"/>
                  </a:moveTo>
                  <a:cubicBezTo>
                    <a:pt x="13358" y="17985"/>
                    <a:pt x="17242" y="14146"/>
                    <a:pt x="17712" y="9764"/>
                  </a:cubicBezTo>
                  <a:cubicBezTo>
                    <a:pt x="18182" y="5383"/>
                    <a:pt x="15067" y="2120"/>
                    <a:pt x="10749" y="2471"/>
                  </a:cubicBezTo>
                  <a:cubicBezTo>
                    <a:pt x="6431" y="2824"/>
                    <a:pt x="2550" y="6660"/>
                    <a:pt x="2077" y="11042"/>
                  </a:cubicBezTo>
                  <a:cubicBezTo>
                    <a:pt x="1604" y="15423"/>
                    <a:pt x="4722" y="18689"/>
                    <a:pt x="9043" y="18338"/>
                  </a:cubicBezTo>
                </a:path>
              </a:pathLst>
            </a:custGeom>
            <a:solidFill>
              <a:srgbClr val="FDFDFD"/>
            </a:solidFill>
            <a:ln w="12700">
              <a:miter lim="400000"/>
            </a:ln>
          </p:spPr>
          <p:txBody>
            <a:bodyPr lIns="38100" tIns="38100" rIns="38100" bIns="38100" anchor="ctr"/>
            <a:lstStyle/>
            <a:p>
              <a:pPr>
                <a:defRPr sz="3000"/>
              </a:pPr>
              <a:endParaRPr/>
            </a:p>
          </p:txBody>
        </p:sp>
        <p:sp>
          <p:nvSpPr>
            <p:cNvPr id="98" name="Shape">
              <a:extLst>
                <a:ext uri="{FF2B5EF4-FFF2-40B4-BE49-F238E27FC236}">
                  <a16:creationId xmlns:a16="http://schemas.microsoft.com/office/drawing/2014/main" id="{2D3DB716-5905-48C7-A76B-B8C8109BC9EF}"/>
                </a:ext>
              </a:extLst>
            </p:cNvPr>
            <p:cNvSpPr/>
            <p:nvPr/>
          </p:nvSpPr>
          <p:spPr>
            <a:xfrm>
              <a:off x="2755899" y="10693400"/>
              <a:ext cx="375627" cy="406737"/>
            </a:xfrm>
            <a:custGeom>
              <a:avLst/>
              <a:gdLst/>
              <a:ahLst/>
              <a:cxnLst>
                <a:cxn ang="0">
                  <a:pos x="wd2" y="hd2"/>
                </a:cxn>
                <a:cxn ang="5400000">
                  <a:pos x="wd2" y="hd2"/>
                </a:cxn>
                <a:cxn ang="10800000">
                  <a:pos x="wd2" y="hd2"/>
                </a:cxn>
                <a:cxn ang="16200000">
                  <a:pos x="wd2" y="hd2"/>
                </a:cxn>
              </a:cxnLst>
              <a:rect l="0" t="0" r="r" b="b"/>
              <a:pathLst>
                <a:path w="20496" h="20743" extrusionOk="0">
                  <a:moveTo>
                    <a:pt x="20435" y="9537"/>
                  </a:moveTo>
                  <a:cubicBezTo>
                    <a:pt x="19818" y="15249"/>
                    <a:pt x="14767" y="20249"/>
                    <a:pt x="9140" y="20709"/>
                  </a:cubicBezTo>
                  <a:cubicBezTo>
                    <a:pt x="3506" y="21169"/>
                    <a:pt x="-555" y="16920"/>
                    <a:pt x="62" y="11208"/>
                  </a:cubicBezTo>
                  <a:cubicBezTo>
                    <a:pt x="678" y="5502"/>
                    <a:pt x="5730" y="495"/>
                    <a:pt x="11364" y="35"/>
                  </a:cubicBezTo>
                  <a:cubicBezTo>
                    <a:pt x="16984" y="-431"/>
                    <a:pt x="21045" y="3831"/>
                    <a:pt x="20435" y="9537"/>
                  </a:cubicBezTo>
                  <a:close/>
                  <a:moveTo>
                    <a:pt x="9022" y="14841"/>
                  </a:moveTo>
                  <a:cubicBezTo>
                    <a:pt x="11420" y="14647"/>
                    <a:pt x="13582" y="12510"/>
                    <a:pt x="13845" y="10074"/>
                  </a:cubicBezTo>
                  <a:cubicBezTo>
                    <a:pt x="14108" y="7639"/>
                    <a:pt x="12369" y="5832"/>
                    <a:pt x="9971" y="6026"/>
                  </a:cubicBezTo>
                  <a:cubicBezTo>
                    <a:pt x="7574" y="6221"/>
                    <a:pt x="5418" y="8351"/>
                    <a:pt x="5155" y="10787"/>
                  </a:cubicBezTo>
                  <a:cubicBezTo>
                    <a:pt x="4899" y="13216"/>
                    <a:pt x="6624" y="15035"/>
                    <a:pt x="9022" y="14841"/>
                  </a:cubicBezTo>
                </a:path>
              </a:pathLst>
            </a:custGeom>
            <a:solidFill>
              <a:srgbClr val="FDFDFD"/>
            </a:solidFill>
            <a:ln w="12700">
              <a:miter lim="400000"/>
            </a:ln>
          </p:spPr>
          <p:txBody>
            <a:bodyPr lIns="38100" tIns="38100" rIns="38100" bIns="38100" anchor="ctr"/>
            <a:lstStyle/>
            <a:p>
              <a:pPr>
                <a:defRPr sz="3000"/>
              </a:pPr>
              <a:endParaRPr/>
            </a:p>
          </p:txBody>
        </p:sp>
        <p:sp>
          <p:nvSpPr>
            <p:cNvPr id="168" name="Shape">
              <a:extLst>
                <a:ext uri="{FF2B5EF4-FFF2-40B4-BE49-F238E27FC236}">
                  <a16:creationId xmlns:a16="http://schemas.microsoft.com/office/drawing/2014/main" id="{E41C8E01-0C71-4B89-8881-183D79B33925}"/>
                </a:ext>
              </a:extLst>
            </p:cNvPr>
            <p:cNvSpPr/>
            <p:nvPr/>
          </p:nvSpPr>
          <p:spPr>
            <a:xfrm>
              <a:off x="2463799" y="10350499"/>
              <a:ext cx="1004747" cy="1087756"/>
            </a:xfrm>
            <a:custGeom>
              <a:avLst/>
              <a:gdLst/>
              <a:ahLst/>
              <a:cxnLst>
                <a:cxn ang="0">
                  <a:pos x="wd2" y="hd2"/>
                </a:cxn>
                <a:cxn ang="5400000">
                  <a:pos x="wd2" y="hd2"/>
                </a:cxn>
                <a:cxn ang="10800000">
                  <a:pos x="wd2" y="hd2"/>
                </a:cxn>
                <a:cxn ang="16200000">
                  <a:pos x="wd2" y="hd2"/>
                </a:cxn>
              </a:cxnLst>
              <a:rect l="0" t="0" r="r" b="b"/>
              <a:pathLst>
                <a:path w="20495" h="20750" extrusionOk="0">
                  <a:moveTo>
                    <a:pt x="20433" y="9540"/>
                  </a:moveTo>
                  <a:cubicBezTo>
                    <a:pt x="19819" y="15253"/>
                    <a:pt x="14762" y="20255"/>
                    <a:pt x="9136" y="20716"/>
                  </a:cubicBezTo>
                  <a:cubicBezTo>
                    <a:pt x="3509" y="21176"/>
                    <a:pt x="-553" y="16919"/>
                    <a:pt x="61" y="11207"/>
                  </a:cubicBezTo>
                  <a:cubicBezTo>
                    <a:pt x="675" y="5497"/>
                    <a:pt x="5732" y="494"/>
                    <a:pt x="11358" y="34"/>
                  </a:cubicBezTo>
                  <a:cubicBezTo>
                    <a:pt x="16985" y="-424"/>
                    <a:pt x="21047" y="3830"/>
                    <a:pt x="20433" y="9540"/>
                  </a:cubicBezTo>
                  <a:close/>
                  <a:moveTo>
                    <a:pt x="9086" y="18613"/>
                  </a:moveTo>
                  <a:cubicBezTo>
                    <a:pt x="13555" y="18247"/>
                    <a:pt x="17573" y="14274"/>
                    <a:pt x="18060" y="9736"/>
                  </a:cubicBezTo>
                  <a:cubicBezTo>
                    <a:pt x="18547" y="5199"/>
                    <a:pt x="15322" y="1817"/>
                    <a:pt x="10853" y="2183"/>
                  </a:cubicBezTo>
                  <a:cubicBezTo>
                    <a:pt x="6384" y="2549"/>
                    <a:pt x="2367" y="6522"/>
                    <a:pt x="1880" y="11059"/>
                  </a:cubicBezTo>
                  <a:cubicBezTo>
                    <a:pt x="1393" y="15597"/>
                    <a:pt x="4618" y="18979"/>
                    <a:pt x="9086" y="18613"/>
                  </a:cubicBezTo>
                </a:path>
              </a:pathLst>
            </a:custGeom>
            <a:solidFill>
              <a:srgbClr val="C00000"/>
            </a:solidFill>
            <a:ln w="12700">
              <a:miter lim="400000"/>
            </a:ln>
          </p:spPr>
          <p:txBody>
            <a:bodyPr lIns="38100" tIns="38100" rIns="38100" bIns="38100" anchor="ctr"/>
            <a:lstStyle/>
            <a:p>
              <a:pPr>
                <a:defRPr sz="3000"/>
              </a:pPr>
              <a:endParaRPr/>
            </a:p>
          </p:txBody>
        </p:sp>
        <p:sp>
          <p:nvSpPr>
            <p:cNvPr id="169" name="Shape">
              <a:extLst>
                <a:ext uri="{FF2B5EF4-FFF2-40B4-BE49-F238E27FC236}">
                  <a16:creationId xmlns:a16="http://schemas.microsoft.com/office/drawing/2014/main" id="{016A5D88-22E4-423C-80C1-EE4C88396163}"/>
                </a:ext>
              </a:extLst>
            </p:cNvPr>
            <p:cNvSpPr/>
            <p:nvPr/>
          </p:nvSpPr>
          <p:spPr>
            <a:xfrm>
              <a:off x="2298700" y="10147299"/>
              <a:ext cx="1384710" cy="1499068"/>
            </a:xfrm>
            <a:custGeom>
              <a:avLst/>
              <a:gdLst/>
              <a:ahLst/>
              <a:cxnLst>
                <a:cxn ang="0">
                  <a:pos x="wd2" y="hd2"/>
                </a:cxn>
                <a:cxn ang="5400000">
                  <a:pos x="wd2" y="hd2"/>
                </a:cxn>
                <a:cxn ang="10800000">
                  <a:pos x="wd2" y="hd2"/>
                </a:cxn>
                <a:cxn ang="16200000">
                  <a:pos x="wd2" y="hd2"/>
                </a:cxn>
              </a:cxnLst>
              <a:rect l="0" t="0" r="r" b="b"/>
              <a:pathLst>
                <a:path w="20495" h="20749" extrusionOk="0">
                  <a:moveTo>
                    <a:pt x="20433" y="9540"/>
                  </a:moveTo>
                  <a:cubicBezTo>
                    <a:pt x="19819" y="15251"/>
                    <a:pt x="14760" y="20254"/>
                    <a:pt x="9136" y="20714"/>
                  </a:cubicBezTo>
                  <a:cubicBezTo>
                    <a:pt x="3510" y="21175"/>
                    <a:pt x="-552" y="16918"/>
                    <a:pt x="61" y="11206"/>
                  </a:cubicBezTo>
                  <a:cubicBezTo>
                    <a:pt x="675" y="5495"/>
                    <a:pt x="5732" y="494"/>
                    <a:pt x="11358" y="34"/>
                  </a:cubicBezTo>
                  <a:cubicBezTo>
                    <a:pt x="16982" y="-425"/>
                    <a:pt x="21048" y="3831"/>
                    <a:pt x="20433" y="9540"/>
                  </a:cubicBezTo>
                  <a:close/>
                  <a:moveTo>
                    <a:pt x="9089" y="19275"/>
                  </a:moveTo>
                  <a:cubicBezTo>
                    <a:pt x="13924" y="18879"/>
                    <a:pt x="18270" y="14581"/>
                    <a:pt x="18798" y="9674"/>
                  </a:cubicBezTo>
                  <a:cubicBezTo>
                    <a:pt x="19326" y="4768"/>
                    <a:pt x="15834" y="1110"/>
                    <a:pt x="10999" y="1505"/>
                  </a:cubicBezTo>
                  <a:cubicBezTo>
                    <a:pt x="6166" y="1901"/>
                    <a:pt x="1820" y="6200"/>
                    <a:pt x="1292" y="11106"/>
                  </a:cubicBezTo>
                  <a:cubicBezTo>
                    <a:pt x="764" y="16014"/>
                    <a:pt x="4256" y="19670"/>
                    <a:pt x="9089" y="19275"/>
                  </a:cubicBezTo>
                </a:path>
              </a:pathLst>
            </a:custGeom>
            <a:solidFill>
              <a:srgbClr val="C00000"/>
            </a:solidFill>
            <a:ln w="12700">
              <a:miter lim="400000"/>
            </a:ln>
          </p:spPr>
          <p:txBody>
            <a:bodyPr lIns="38100" tIns="38100" rIns="38100" bIns="38100" anchor="ctr"/>
            <a:lstStyle/>
            <a:p>
              <a:pPr>
                <a:defRPr sz="3000"/>
              </a:pPr>
              <a:endParaRPr/>
            </a:p>
          </p:txBody>
        </p:sp>
        <p:sp>
          <p:nvSpPr>
            <p:cNvPr id="171" name="Shape">
              <a:extLst>
                <a:ext uri="{FF2B5EF4-FFF2-40B4-BE49-F238E27FC236}">
                  <a16:creationId xmlns:a16="http://schemas.microsoft.com/office/drawing/2014/main" id="{7A909484-B70E-4751-902D-09BE2F19DCF8}"/>
                </a:ext>
              </a:extLst>
            </p:cNvPr>
            <p:cNvSpPr/>
            <p:nvPr/>
          </p:nvSpPr>
          <p:spPr>
            <a:xfrm>
              <a:off x="1549399" y="10198099"/>
              <a:ext cx="108588" cy="90863"/>
            </a:xfrm>
            <a:custGeom>
              <a:avLst/>
              <a:gdLst/>
              <a:ahLst/>
              <a:cxnLst>
                <a:cxn ang="0">
                  <a:pos x="wd2" y="hd2"/>
                </a:cxn>
                <a:cxn ang="5400000">
                  <a:pos x="wd2" y="hd2"/>
                </a:cxn>
                <a:cxn ang="10800000">
                  <a:pos x="wd2" y="hd2"/>
                </a:cxn>
                <a:cxn ang="16200000">
                  <a:pos x="wd2" y="hd2"/>
                </a:cxn>
              </a:cxnLst>
              <a:rect l="0" t="0" r="r" b="b"/>
              <a:pathLst>
                <a:path w="17775" h="18053" extrusionOk="0">
                  <a:moveTo>
                    <a:pt x="6653" y="18053"/>
                  </a:moveTo>
                  <a:cubicBezTo>
                    <a:pt x="6653" y="18053"/>
                    <a:pt x="-3825" y="9221"/>
                    <a:pt x="1518" y="2837"/>
                  </a:cubicBezTo>
                  <a:cubicBezTo>
                    <a:pt x="6861" y="-3547"/>
                    <a:pt x="17775" y="2837"/>
                    <a:pt x="17775" y="2837"/>
                  </a:cubicBezTo>
                  <a:lnTo>
                    <a:pt x="6653" y="18053"/>
                  </a:lnTo>
                  <a:close/>
                </a:path>
              </a:pathLst>
            </a:custGeom>
            <a:solidFill>
              <a:srgbClr val="228A8A"/>
            </a:solidFill>
            <a:ln w="12700">
              <a:miter lim="400000"/>
            </a:ln>
          </p:spPr>
          <p:txBody>
            <a:bodyPr lIns="38100" tIns="38100" rIns="38100" bIns="38100" anchor="ctr"/>
            <a:lstStyle/>
            <a:p>
              <a:pPr>
                <a:defRPr sz="3000"/>
              </a:pPr>
              <a:endParaRPr/>
            </a:p>
          </p:txBody>
        </p:sp>
        <p:sp>
          <p:nvSpPr>
            <p:cNvPr id="173" name="Shape">
              <a:extLst>
                <a:ext uri="{FF2B5EF4-FFF2-40B4-BE49-F238E27FC236}">
                  <a16:creationId xmlns:a16="http://schemas.microsoft.com/office/drawing/2014/main" id="{52DE3FE1-D070-4E17-84C7-D5BACCBE1308}"/>
                </a:ext>
              </a:extLst>
            </p:cNvPr>
            <p:cNvSpPr/>
            <p:nvPr/>
          </p:nvSpPr>
          <p:spPr>
            <a:xfrm>
              <a:off x="1638299" y="10033000"/>
              <a:ext cx="502569" cy="412546"/>
            </a:xfrm>
            <a:custGeom>
              <a:avLst/>
              <a:gdLst/>
              <a:ahLst/>
              <a:cxnLst>
                <a:cxn ang="0">
                  <a:pos x="wd2" y="hd2"/>
                </a:cxn>
                <a:cxn ang="5400000">
                  <a:pos x="wd2" y="hd2"/>
                </a:cxn>
                <a:cxn ang="10800000">
                  <a:pos x="wd2" y="hd2"/>
                </a:cxn>
                <a:cxn ang="16200000">
                  <a:pos x="wd2" y="hd2"/>
                </a:cxn>
              </a:cxnLst>
              <a:rect l="0" t="0" r="r" b="b"/>
              <a:pathLst>
                <a:path w="21032" h="20679" extrusionOk="0">
                  <a:moveTo>
                    <a:pt x="21032" y="20679"/>
                  </a:moveTo>
                  <a:cubicBezTo>
                    <a:pt x="21032" y="20679"/>
                    <a:pt x="14160" y="9647"/>
                    <a:pt x="11316" y="5630"/>
                  </a:cubicBezTo>
                  <a:cubicBezTo>
                    <a:pt x="8473" y="1613"/>
                    <a:pt x="5842" y="-921"/>
                    <a:pt x="2738" y="314"/>
                  </a:cubicBezTo>
                  <a:cubicBezTo>
                    <a:pt x="-366" y="1549"/>
                    <a:pt x="-568" y="6502"/>
                    <a:pt x="825" y="8978"/>
                  </a:cubicBezTo>
                  <a:lnTo>
                    <a:pt x="21032" y="20679"/>
                  </a:lnTo>
                  <a:close/>
                </a:path>
              </a:pathLst>
            </a:custGeom>
            <a:solidFill>
              <a:srgbClr val="1C7172"/>
            </a:solidFill>
            <a:ln w="12700">
              <a:miter lim="400000"/>
            </a:ln>
          </p:spPr>
          <p:txBody>
            <a:bodyPr lIns="38100" tIns="38100" rIns="38100" bIns="38100" anchor="ctr"/>
            <a:lstStyle/>
            <a:p>
              <a:pPr>
                <a:defRPr sz="3000"/>
              </a:pPr>
              <a:endParaRPr/>
            </a:p>
          </p:txBody>
        </p:sp>
        <p:sp>
          <p:nvSpPr>
            <p:cNvPr id="175" name="Shape">
              <a:extLst>
                <a:ext uri="{FF2B5EF4-FFF2-40B4-BE49-F238E27FC236}">
                  <a16:creationId xmlns:a16="http://schemas.microsoft.com/office/drawing/2014/main" id="{41330A6E-7E36-4115-B030-DF9CCE0C26F4}"/>
                </a:ext>
              </a:extLst>
            </p:cNvPr>
            <p:cNvSpPr/>
            <p:nvPr/>
          </p:nvSpPr>
          <p:spPr>
            <a:xfrm>
              <a:off x="2781300" y="10820399"/>
              <a:ext cx="140252" cy="83356"/>
            </a:xfrm>
            <a:custGeom>
              <a:avLst/>
              <a:gdLst/>
              <a:ahLst/>
              <a:cxnLst>
                <a:cxn ang="0">
                  <a:pos x="wd2" y="hd2"/>
                </a:cxn>
                <a:cxn ang="5400000">
                  <a:pos x="wd2" y="hd2"/>
                </a:cxn>
                <a:cxn ang="10800000">
                  <a:pos x="wd2" y="hd2"/>
                </a:cxn>
                <a:cxn ang="16200000">
                  <a:pos x="wd2" y="hd2"/>
                </a:cxn>
              </a:cxnLst>
              <a:rect l="0" t="0" r="r" b="b"/>
              <a:pathLst>
                <a:path w="21355" h="21191" extrusionOk="0">
                  <a:moveTo>
                    <a:pt x="2752" y="495"/>
                  </a:moveTo>
                  <a:lnTo>
                    <a:pt x="21355" y="21191"/>
                  </a:lnTo>
                  <a:lnTo>
                    <a:pt x="1031" y="5661"/>
                  </a:lnTo>
                  <a:cubicBezTo>
                    <a:pt x="142" y="4983"/>
                    <a:pt x="-245" y="3207"/>
                    <a:pt x="161" y="1722"/>
                  </a:cubicBezTo>
                  <a:cubicBezTo>
                    <a:pt x="567" y="237"/>
                    <a:pt x="1631" y="-409"/>
                    <a:pt x="2520" y="269"/>
                  </a:cubicBezTo>
                  <a:cubicBezTo>
                    <a:pt x="2598" y="334"/>
                    <a:pt x="2675" y="431"/>
                    <a:pt x="2752" y="495"/>
                  </a:cubicBezTo>
                  <a:close/>
                </a:path>
              </a:pathLst>
            </a:custGeom>
            <a:solidFill>
              <a:srgbClr val="F7C054"/>
            </a:solidFill>
            <a:ln w="12700">
              <a:miter lim="400000"/>
            </a:ln>
          </p:spPr>
          <p:txBody>
            <a:bodyPr lIns="38100" tIns="38100" rIns="38100" bIns="38100" anchor="ctr"/>
            <a:lstStyle/>
            <a:p>
              <a:pPr>
                <a:defRPr sz="3000"/>
              </a:pPr>
              <a:endParaRPr/>
            </a:p>
          </p:txBody>
        </p:sp>
        <p:sp>
          <p:nvSpPr>
            <p:cNvPr id="177" name="Shape">
              <a:extLst>
                <a:ext uri="{FF2B5EF4-FFF2-40B4-BE49-F238E27FC236}">
                  <a16:creationId xmlns:a16="http://schemas.microsoft.com/office/drawing/2014/main" id="{15EE4A8F-A352-430D-A3DE-7259D7A47FA7}"/>
                </a:ext>
              </a:extLst>
            </p:cNvPr>
            <p:cNvSpPr/>
            <p:nvPr/>
          </p:nvSpPr>
          <p:spPr>
            <a:xfrm>
              <a:off x="1663700" y="10210800"/>
              <a:ext cx="1154055" cy="648186"/>
            </a:xfrm>
            <a:custGeom>
              <a:avLst/>
              <a:gdLst/>
              <a:ahLst/>
              <a:cxnLst>
                <a:cxn ang="0">
                  <a:pos x="wd2" y="hd2"/>
                </a:cxn>
                <a:cxn ang="5400000">
                  <a:pos x="wd2" y="hd2"/>
                </a:cxn>
                <a:cxn ang="10800000">
                  <a:pos x="wd2" y="hd2"/>
                </a:cxn>
                <a:cxn ang="16200000">
                  <a:pos x="wd2" y="hd2"/>
                </a:cxn>
              </a:cxnLst>
              <a:rect l="0" t="0" r="r" b="b"/>
              <a:pathLst>
                <a:path w="21505" h="21490" extrusionOk="0">
                  <a:moveTo>
                    <a:pt x="21127" y="18758"/>
                  </a:moveTo>
                  <a:cubicBezTo>
                    <a:pt x="21027" y="18568"/>
                    <a:pt x="20909" y="18375"/>
                    <a:pt x="20774" y="18177"/>
                  </a:cubicBezTo>
                  <a:cubicBezTo>
                    <a:pt x="20665" y="18017"/>
                    <a:pt x="20542" y="17853"/>
                    <a:pt x="20410" y="17688"/>
                  </a:cubicBezTo>
                  <a:cubicBezTo>
                    <a:pt x="20296" y="17545"/>
                    <a:pt x="20173" y="17402"/>
                    <a:pt x="20040" y="17255"/>
                  </a:cubicBezTo>
                  <a:cubicBezTo>
                    <a:pt x="19924" y="17124"/>
                    <a:pt x="19801" y="16989"/>
                    <a:pt x="19674" y="16855"/>
                  </a:cubicBezTo>
                  <a:cubicBezTo>
                    <a:pt x="18987" y="16126"/>
                    <a:pt x="18116" y="15318"/>
                    <a:pt x="17077" y="14379"/>
                  </a:cubicBezTo>
                  <a:cubicBezTo>
                    <a:pt x="16964" y="14274"/>
                    <a:pt x="16848" y="14173"/>
                    <a:pt x="16730" y="14063"/>
                  </a:cubicBezTo>
                  <a:cubicBezTo>
                    <a:pt x="16616" y="13962"/>
                    <a:pt x="16500" y="13857"/>
                    <a:pt x="16382" y="13747"/>
                  </a:cubicBezTo>
                  <a:cubicBezTo>
                    <a:pt x="16268" y="13642"/>
                    <a:pt x="16150" y="13541"/>
                    <a:pt x="16031" y="13432"/>
                  </a:cubicBezTo>
                  <a:cubicBezTo>
                    <a:pt x="15915" y="13326"/>
                    <a:pt x="15799" y="13225"/>
                    <a:pt x="15681" y="13116"/>
                  </a:cubicBezTo>
                  <a:cubicBezTo>
                    <a:pt x="15541" y="12989"/>
                    <a:pt x="15399" y="12859"/>
                    <a:pt x="15253" y="12728"/>
                  </a:cubicBezTo>
                  <a:cubicBezTo>
                    <a:pt x="10813" y="8716"/>
                    <a:pt x="0" y="0"/>
                    <a:pt x="0" y="0"/>
                  </a:cubicBezTo>
                  <a:cubicBezTo>
                    <a:pt x="0" y="0"/>
                    <a:pt x="9362" y="10762"/>
                    <a:pt x="13435" y="15061"/>
                  </a:cubicBezTo>
                  <a:cubicBezTo>
                    <a:pt x="13890" y="15541"/>
                    <a:pt x="14332" y="16013"/>
                    <a:pt x="14765" y="16467"/>
                  </a:cubicBezTo>
                  <a:cubicBezTo>
                    <a:pt x="14879" y="16585"/>
                    <a:pt x="14990" y="16703"/>
                    <a:pt x="15101" y="16821"/>
                  </a:cubicBezTo>
                  <a:cubicBezTo>
                    <a:pt x="15215" y="16939"/>
                    <a:pt x="15326" y="17057"/>
                    <a:pt x="15435" y="17171"/>
                  </a:cubicBezTo>
                  <a:cubicBezTo>
                    <a:pt x="15549" y="17288"/>
                    <a:pt x="15660" y="17406"/>
                    <a:pt x="15771" y="17520"/>
                  </a:cubicBezTo>
                  <a:cubicBezTo>
                    <a:pt x="15885" y="17638"/>
                    <a:pt x="15996" y="17752"/>
                    <a:pt x="16107" y="17869"/>
                  </a:cubicBezTo>
                  <a:cubicBezTo>
                    <a:pt x="17061" y="18851"/>
                    <a:pt x="17932" y="19709"/>
                    <a:pt x="18684" y="20341"/>
                  </a:cubicBezTo>
                  <a:cubicBezTo>
                    <a:pt x="18817" y="20451"/>
                    <a:pt x="18945" y="20556"/>
                    <a:pt x="19070" y="20653"/>
                  </a:cubicBezTo>
                  <a:cubicBezTo>
                    <a:pt x="19210" y="20762"/>
                    <a:pt x="19342" y="20859"/>
                    <a:pt x="19470" y="20947"/>
                  </a:cubicBezTo>
                  <a:cubicBezTo>
                    <a:pt x="19617" y="21048"/>
                    <a:pt x="19759" y="21137"/>
                    <a:pt x="19891" y="21213"/>
                  </a:cubicBezTo>
                  <a:cubicBezTo>
                    <a:pt x="20052" y="21301"/>
                    <a:pt x="20204" y="21373"/>
                    <a:pt x="20343" y="21419"/>
                  </a:cubicBezTo>
                  <a:cubicBezTo>
                    <a:pt x="20885" y="21600"/>
                    <a:pt x="21259" y="21444"/>
                    <a:pt x="21418" y="20829"/>
                  </a:cubicBezTo>
                  <a:cubicBezTo>
                    <a:pt x="21600" y="20135"/>
                    <a:pt x="21496" y="19469"/>
                    <a:pt x="21127" y="18758"/>
                  </a:cubicBezTo>
                  <a:close/>
                </a:path>
              </a:pathLst>
            </a:custGeom>
            <a:solidFill>
              <a:srgbClr val="297F81"/>
            </a:solidFill>
            <a:ln w="12700">
              <a:miter lim="400000"/>
            </a:ln>
          </p:spPr>
          <p:txBody>
            <a:bodyPr lIns="38100" tIns="38100" rIns="38100" bIns="38100" anchor="ctr"/>
            <a:lstStyle/>
            <a:p>
              <a:pPr>
                <a:defRPr sz="3000"/>
              </a:pPr>
              <a:endParaRPr/>
            </a:p>
          </p:txBody>
        </p:sp>
        <p:sp>
          <p:nvSpPr>
            <p:cNvPr id="178" name="Shape">
              <a:extLst>
                <a:ext uri="{FF2B5EF4-FFF2-40B4-BE49-F238E27FC236}">
                  <a16:creationId xmlns:a16="http://schemas.microsoft.com/office/drawing/2014/main" id="{5D2E7019-7B25-4582-8C13-01861C3A5470}"/>
                </a:ext>
              </a:extLst>
            </p:cNvPr>
            <p:cNvSpPr/>
            <p:nvPr/>
          </p:nvSpPr>
          <p:spPr>
            <a:xfrm>
              <a:off x="1638300" y="10134600"/>
              <a:ext cx="510648" cy="322504"/>
            </a:xfrm>
            <a:custGeom>
              <a:avLst/>
              <a:gdLst/>
              <a:ahLst/>
              <a:cxnLst>
                <a:cxn ang="0">
                  <a:pos x="wd2" y="hd2"/>
                </a:cxn>
                <a:cxn ang="5400000">
                  <a:pos x="wd2" y="hd2"/>
                </a:cxn>
                <a:cxn ang="10800000">
                  <a:pos x="wd2" y="hd2"/>
                </a:cxn>
                <a:cxn ang="16200000">
                  <a:pos x="wd2" y="hd2"/>
                </a:cxn>
              </a:cxnLst>
              <a:rect l="0" t="0" r="r" b="b"/>
              <a:pathLst>
                <a:path w="21173" h="20436" extrusionOk="0">
                  <a:moveTo>
                    <a:pt x="21173" y="20436"/>
                  </a:moveTo>
                  <a:cubicBezTo>
                    <a:pt x="21173" y="20436"/>
                    <a:pt x="11189" y="4630"/>
                    <a:pt x="7250" y="1733"/>
                  </a:cubicBezTo>
                  <a:cubicBezTo>
                    <a:pt x="3306" y="-1164"/>
                    <a:pt x="700" y="91"/>
                    <a:pt x="136" y="1733"/>
                  </a:cubicBezTo>
                  <a:cubicBezTo>
                    <a:pt x="-427" y="3375"/>
                    <a:pt x="884" y="4365"/>
                    <a:pt x="1785" y="4992"/>
                  </a:cubicBezTo>
                  <a:cubicBezTo>
                    <a:pt x="2680" y="5620"/>
                    <a:pt x="21173" y="20436"/>
                    <a:pt x="21173" y="20436"/>
                  </a:cubicBezTo>
                  <a:close/>
                </a:path>
              </a:pathLst>
            </a:custGeom>
            <a:solidFill>
              <a:srgbClr val="134D4D"/>
            </a:solidFill>
            <a:ln w="12700">
              <a:miter lim="400000"/>
            </a:ln>
          </p:spPr>
          <p:txBody>
            <a:bodyPr lIns="38100" tIns="38100" rIns="38100" bIns="38100" anchor="ctr"/>
            <a:lstStyle/>
            <a:p>
              <a:pPr>
                <a:defRPr sz="3000"/>
              </a:pPr>
              <a:endParaRPr/>
            </a:p>
          </p:txBody>
        </p:sp>
        <p:sp>
          <p:nvSpPr>
            <p:cNvPr id="179" name="Shape">
              <a:extLst>
                <a:ext uri="{FF2B5EF4-FFF2-40B4-BE49-F238E27FC236}">
                  <a16:creationId xmlns:a16="http://schemas.microsoft.com/office/drawing/2014/main" id="{BDAD76AD-CC69-495E-A143-78771DA62FCA}"/>
                </a:ext>
              </a:extLst>
            </p:cNvPr>
            <p:cNvSpPr/>
            <p:nvPr/>
          </p:nvSpPr>
          <p:spPr>
            <a:xfrm>
              <a:off x="1562100" y="10210800"/>
              <a:ext cx="567149" cy="287655"/>
            </a:xfrm>
            <a:custGeom>
              <a:avLst/>
              <a:gdLst/>
              <a:ahLst/>
              <a:cxnLst>
                <a:cxn ang="0">
                  <a:pos x="wd2" y="hd2"/>
                </a:cxn>
                <a:cxn ang="5400000">
                  <a:pos x="wd2" y="hd2"/>
                </a:cxn>
                <a:cxn ang="10800000">
                  <a:pos x="wd2" y="hd2"/>
                </a:cxn>
                <a:cxn ang="16200000">
                  <a:pos x="wd2" y="hd2"/>
                </a:cxn>
              </a:cxnLst>
              <a:rect l="0" t="0" r="r" b="b"/>
              <a:pathLst>
                <a:path w="21024" h="21600" extrusionOk="0">
                  <a:moveTo>
                    <a:pt x="21024" y="21600"/>
                  </a:moveTo>
                  <a:cubicBezTo>
                    <a:pt x="21024" y="21600"/>
                    <a:pt x="7569" y="21600"/>
                    <a:pt x="3680" y="19836"/>
                  </a:cubicBezTo>
                  <a:cubicBezTo>
                    <a:pt x="-209" y="18072"/>
                    <a:pt x="-576" y="8344"/>
                    <a:pt x="568" y="4358"/>
                  </a:cubicBezTo>
                  <a:cubicBezTo>
                    <a:pt x="1712" y="372"/>
                    <a:pt x="3680" y="0"/>
                    <a:pt x="3680" y="0"/>
                  </a:cubicBezTo>
                  <a:lnTo>
                    <a:pt x="21024" y="21600"/>
                  </a:lnTo>
                  <a:close/>
                </a:path>
              </a:pathLst>
            </a:custGeom>
            <a:solidFill>
              <a:srgbClr val="1C7172"/>
            </a:solidFill>
            <a:ln w="12700">
              <a:miter lim="400000"/>
            </a:ln>
          </p:spPr>
          <p:txBody>
            <a:bodyPr lIns="38100" tIns="38100" rIns="38100" bIns="38100" anchor="ctr"/>
            <a:lstStyle/>
            <a:p>
              <a:pPr>
                <a:defRPr sz="3000"/>
              </a:pPr>
              <a:endParaRPr/>
            </a:p>
          </p:txBody>
        </p:sp>
        <p:sp>
          <p:nvSpPr>
            <p:cNvPr id="180" name="Shape">
              <a:extLst>
                <a:ext uri="{FF2B5EF4-FFF2-40B4-BE49-F238E27FC236}">
                  <a16:creationId xmlns:a16="http://schemas.microsoft.com/office/drawing/2014/main" id="{AAA725B3-69D0-48F3-A1DD-207782AED648}"/>
                </a:ext>
              </a:extLst>
            </p:cNvPr>
            <p:cNvSpPr/>
            <p:nvPr/>
          </p:nvSpPr>
          <p:spPr>
            <a:xfrm>
              <a:off x="2499533" y="10629357"/>
              <a:ext cx="71524" cy="113921"/>
            </a:xfrm>
            <a:custGeom>
              <a:avLst/>
              <a:gdLst/>
              <a:ahLst/>
              <a:cxnLst>
                <a:cxn ang="0">
                  <a:pos x="wd2" y="hd2"/>
                </a:cxn>
                <a:cxn ang="5400000">
                  <a:pos x="wd2" y="hd2"/>
                </a:cxn>
                <a:cxn ang="10800000">
                  <a:pos x="wd2" y="hd2"/>
                </a:cxn>
                <a:cxn ang="16200000">
                  <a:pos x="wd2" y="hd2"/>
                </a:cxn>
              </a:cxnLst>
              <a:rect l="0" t="0" r="r" b="b"/>
              <a:pathLst>
                <a:path w="20688" h="21600" extrusionOk="0">
                  <a:moveTo>
                    <a:pt x="16531" y="13509"/>
                  </a:moveTo>
                  <a:cubicBezTo>
                    <a:pt x="20351" y="8837"/>
                    <a:pt x="21600" y="4190"/>
                    <a:pt x="20020" y="1806"/>
                  </a:cubicBezTo>
                  <a:cubicBezTo>
                    <a:pt x="18257" y="1228"/>
                    <a:pt x="16457" y="626"/>
                    <a:pt x="14620" y="0"/>
                  </a:cubicBezTo>
                  <a:cubicBezTo>
                    <a:pt x="16053" y="2408"/>
                    <a:pt x="14767" y="6983"/>
                    <a:pt x="11057" y="11583"/>
                  </a:cubicBezTo>
                  <a:cubicBezTo>
                    <a:pt x="7824" y="15556"/>
                    <a:pt x="3600" y="18518"/>
                    <a:pt x="0" y="19601"/>
                  </a:cubicBezTo>
                  <a:cubicBezTo>
                    <a:pt x="1763" y="20276"/>
                    <a:pt x="3490" y="20950"/>
                    <a:pt x="5216" y="21600"/>
                  </a:cubicBezTo>
                  <a:cubicBezTo>
                    <a:pt x="8853" y="20589"/>
                    <a:pt x="13225" y="17579"/>
                    <a:pt x="16531" y="13509"/>
                  </a:cubicBezTo>
                  <a:close/>
                </a:path>
              </a:pathLst>
            </a:custGeom>
            <a:solidFill>
              <a:srgbClr val="B08A4A"/>
            </a:solidFill>
            <a:ln w="12700">
              <a:miter lim="400000"/>
            </a:ln>
          </p:spPr>
          <p:txBody>
            <a:bodyPr lIns="38100" tIns="38100" rIns="38100" bIns="38100" anchor="ctr"/>
            <a:lstStyle/>
            <a:p>
              <a:pPr>
                <a:defRPr sz="3000"/>
              </a:pPr>
              <a:endParaRPr/>
            </a:p>
          </p:txBody>
        </p:sp>
        <p:sp>
          <p:nvSpPr>
            <p:cNvPr id="181" name="Shape">
              <a:extLst>
                <a:ext uri="{FF2B5EF4-FFF2-40B4-BE49-F238E27FC236}">
                  <a16:creationId xmlns:a16="http://schemas.microsoft.com/office/drawing/2014/main" id="{6CB0A8F3-7B37-4DB8-ADA1-2A791AC710A1}"/>
                </a:ext>
              </a:extLst>
            </p:cNvPr>
            <p:cNvSpPr/>
            <p:nvPr/>
          </p:nvSpPr>
          <p:spPr>
            <a:xfrm>
              <a:off x="2484468" y="10621658"/>
              <a:ext cx="70632" cy="112904"/>
            </a:xfrm>
            <a:custGeom>
              <a:avLst/>
              <a:gdLst/>
              <a:ahLst/>
              <a:cxnLst>
                <a:cxn ang="0">
                  <a:pos x="wd2" y="hd2"/>
                </a:cxn>
                <a:cxn ang="5400000">
                  <a:pos x="wd2" y="hd2"/>
                </a:cxn>
                <a:cxn ang="10800000">
                  <a:pos x="wd2" y="hd2"/>
                </a:cxn>
                <a:cxn ang="16200000">
                  <a:pos x="wd2" y="hd2"/>
                </a:cxn>
              </a:cxnLst>
              <a:rect l="0" t="0" r="r" b="b"/>
              <a:pathLst>
                <a:path w="20712" h="21600" extrusionOk="0">
                  <a:moveTo>
                    <a:pt x="16498" y="13509"/>
                  </a:moveTo>
                  <a:cubicBezTo>
                    <a:pt x="20297" y="8868"/>
                    <a:pt x="21600" y="4252"/>
                    <a:pt x="20110" y="1822"/>
                  </a:cubicBezTo>
                  <a:cubicBezTo>
                    <a:pt x="18323" y="1215"/>
                    <a:pt x="16461" y="632"/>
                    <a:pt x="14599" y="0"/>
                  </a:cubicBezTo>
                  <a:cubicBezTo>
                    <a:pt x="15939" y="2478"/>
                    <a:pt x="14636" y="7022"/>
                    <a:pt x="10912" y="11565"/>
                  </a:cubicBezTo>
                  <a:cubicBezTo>
                    <a:pt x="7709" y="15453"/>
                    <a:pt x="3575" y="18393"/>
                    <a:pt x="0" y="19583"/>
                  </a:cubicBezTo>
                  <a:cubicBezTo>
                    <a:pt x="1788" y="20264"/>
                    <a:pt x="3538" y="20944"/>
                    <a:pt x="5251" y="21600"/>
                  </a:cubicBezTo>
                  <a:cubicBezTo>
                    <a:pt x="8901" y="20507"/>
                    <a:pt x="13221" y="17518"/>
                    <a:pt x="16498" y="13509"/>
                  </a:cubicBezTo>
                  <a:close/>
                </a:path>
              </a:pathLst>
            </a:custGeom>
            <a:solidFill>
              <a:srgbClr val="CDA553"/>
            </a:solidFill>
            <a:ln w="12700">
              <a:miter lim="400000"/>
            </a:ln>
          </p:spPr>
          <p:txBody>
            <a:bodyPr lIns="38100" tIns="38100" rIns="38100" bIns="38100" anchor="ctr"/>
            <a:lstStyle/>
            <a:p>
              <a:pPr>
                <a:defRPr sz="3000"/>
              </a:pPr>
              <a:endParaRPr/>
            </a:p>
          </p:txBody>
        </p:sp>
        <p:sp>
          <p:nvSpPr>
            <p:cNvPr id="182" name="Shape">
              <a:extLst>
                <a:ext uri="{FF2B5EF4-FFF2-40B4-BE49-F238E27FC236}">
                  <a16:creationId xmlns:a16="http://schemas.microsoft.com/office/drawing/2014/main" id="{6814D21D-5834-459B-9796-56F3862111ED}"/>
                </a:ext>
              </a:extLst>
            </p:cNvPr>
            <p:cNvSpPr/>
            <p:nvPr/>
          </p:nvSpPr>
          <p:spPr>
            <a:xfrm>
              <a:off x="2516488" y="10638613"/>
              <a:ext cx="72526" cy="115062"/>
            </a:xfrm>
            <a:custGeom>
              <a:avLst/>
              <a:gdLst/>
              <a:ahLst/>
              <a:cxnLst>
                <a:cxn ang="0">
                  <a:pos x="wd2" y="hd2"/>
                </a:cxn>
                <a:cxn ang="5400000">
                  <a:pos x="wd2" y="hd2"/>
                </a:cxn>
                <a:cxn ang="10800000">
                  <a:pos x="wd2" y="hd2"/>
                </a:cxn>
                <a:cxn ang="16200000">
                  <a:pos x="wd2" y="hd2"/>
                </a:cxn>
              </a:cxnLst>
              <a:rect l="0" t="0" r="r" b="b"/>
              <a:pathLst>
                <a:path w="20661" h="21600" extrusionOk="0">
                  <a:moveTo>
                    <a:pt x="16571" y="13494"/>
                  </a:moveTo>
                  <a:cubicBezTo>
                    <a:pt x="20370" y="8797"/>
                    <a:pt x="21600" y="4101"/>
                    <a:pt x="19936" y="1788"/>
                  </a:cubicBezTo>
                  <a:cubicBezTo>
                    <a:pt x="18199" y="1192"/>
                    <a:pt x="16426" y="620"/>
                    <a:pt x="14617" y="0"/>
                  </a:cubicBezTo>
                  <a:cubicBezTo>
                    <a:pt x="16173" y="2360"/>
                    <a:pt x="14907" y="6962"/>
                    <a:pt x="11180" y="11587"/>
                  </a:cubicBezTo>
                  <a:cubicBezTo>
                    <a:pt x="7924" y="15616"/>
                    <a:pt x="3618" y="18596"/>
                    <a:pt x="0" y="19621"/>
                  </a:cubicBezTo>
                  <a:cubicBezTo>
                    <a:pt x="1737" y="20289"/>
                    <a:pt x="3437" y="20932"/>
                    <a:pt x="5138" y="21600"/>
                  </a:cubicBezTo>
                  <a:cubicBezTo>
                    <a:pt x="8792" y="20646"/>
                    <a:pt x="13242" y="17618"/>
                    <a:pt x="16571" y="13494"/>
                  </a:cubicBezTo>
                  <a:close/>
                </a:path>
              </a:pathLst>
            </a:custGeom>
            <a:solidFill>
              <a:srgbClr val="CDA553"/>
            </a:solidFill>
            <a:ln w="12700">
              <a:miter lim="400000"/>
            </a:ln>
          </p:spPr>
          <p:txBody>
            <a:bodyPr lIns="38100" tIns="38100" rIns="38100" bIns="38100" anchor="ctr"/>
            <a:lstStyle/>
            <a:p>
              <a:pPr>
                <a:defRPr sz="3000"/>
              </a:pPr>
              <a:endParaRPr/>
            </a:p>
          </p:txBody>
        </p:sp>
        <p:sp>
          <p:nvSpPr>
            <p:cNvPr id="183" name="Shape">
              <a:extLst>
                <a:ext uri="{FF2B5EF4-FFF2-40B4-BE49-F238E27FC236}">
                  <a16:creationId xmlns:a16="http://schemas.microsoft.com/office/drawing/2014/main" id="{CEB5D44F-5487-460A-828F-846140A5EAF3}"/>
                </a:ext>
              </a:extLst>
            </p:cNvPr>
            <p:cNvSpPr/>
            <p:nvPr/>
          </p:nvSpPr>
          <p:spPr>
            <a:xfrm>
              <a:off x="2467918" y="10612808"/>
              <a:ext cx="69624" cy="111761"/>
            </a:xfrm>
            <a:custGeom>
              <a:avLst/>
              <a:gdLst/>
              <a:ahLst/>
              <a:cxnLst>
                <a:cxn ang="0">
                  <a:pos x="wd2" y="hd2"/>
                </a:cxn>
                <a:cxn ang="5400000">
                  <a:pos x="wd2" y="hd2"/>
                </a:cxn>
                <a:cxn ang="10800000">
                  <a:pos x="wd2" y="hd2"/>
                </a:cxn>
                <a:cxn ang="16200000">
                  <a:pos x="wd2" y="hd2"/>
                </a:cxn>
              </a:cxnLst>
              <a:rect l="0" t="0" r="r" b="b"/>
              <a:pathLst>
                <a:path w="20738" h="21600" extrusionOk="0">
                  <a:moveTo>
                    <a:pt x="16455" y="13524"/>
                  </a:moveTo>
                  <a:cubicBezTo>
                    <a:pt x="20238" y="8910"/>
                    <a:pt x="21600" y="4320"/>
                    <a:pt x="20200" y="1841"/>
                  </a:cubicBezTo>
                  <a:cubicBezTo>
                    <a:pt x="18347" y="1227"/>
                    <a:pt x="16493" y="638"/>
                    <a:pt x="14602" y="0"/>
                  </a:cubicBezTo>
                  <a:cubicBezTo>
                    <a:pt x="15888" y="2528"/>
                    <a:pt x="14526" y="7044"/>
                    <a:pt x="10781" y="11561"/>
                  </a:cubicBezTo>
                  <a:cubicBezTo>
                    <a:pt x="7641" y="15390"/>
                    <a:pt x="3556" y="18311"/>
                    <a:pt x="0" y="19538"/>
                  </a:cubicBezTo>
                  <a:cubicBezTo>
                    <a:pt x="1816" y="20225"/>
                    <a:pt x="3594" y="20913"/>
                    <a:pt x="5372" y="21600"/>
                  </a:cubicBezTo>
                  <a:cubicBezTo>
                    <a:pt x="9003" y="20422"/>
                    <a:pt x="13240" y="17452"/>
                    <a:pt x="16455" y="13524"/>
                  </a:cubicBezTo>
                  <a:close/>
                </a:path>
              </a:pathLst>
            </a:custGeom>
            <a:solidFill>
              <a:srgbClr val="B08A4A"/>
            </a:solidFill>
            <a:ln w="12700">
              <a:miter lim="400000"/>
            </a:ln>
          </p:spPr>
          <p:txBody>
            <a:bodyPr lIns="38100" tIns="38100" rIns="38100" bIns="38100" anchor="ctr"/>
            <a:lstStyle/>
            <a:p>
              <a:pPr>
                <a:defRPr sz="3000"/>
              </a:pPr>
              <a:endParaRPr/>
            </a:p>
          </p:txBody>
        </p:sp>
        <p:sp>
          <p:nvSpPr>
            <p:cNvPr id="184" name="Shape">
              <a:extLst>
                <a:ext uri="{FF2B5EF4-FFF2-40B4-BE49-F238E27FC236}">
                  <a16:creationId xmlns:a16="http://schemas.microsoft.com/office/drawing/2014/main" id="{0F6F0ECD-948A-4BBC-8FF6-3B8E608E92BB}"/>
                </a:ext>
              </a:extLst>
            </p:cNvPr>
            <p:cNvSpPr/>
            <p:nvPr/>
          </p:nvSpPr>
          <p:spPr>
            <a:xfrm>
              <a:off x="2755899" y="10776692"/>
              <a:ext cx="62277" cy="82526"/>
            </a:xfrm>
            <a:custGeom>
              <a:avLst/>
              <a:gdLst/>
              <a:ahLst/>
              <a:cxnLst>
                <a:cxn ang="0">
                  <a:pos x="wd2" y="hd2"/>
                </a:cxn>
                <a:cxn ang="5400000">
                  <a:pos x="wd2" y="hd2"/>
                </a:cxn>
                <a:cxn ang="10800000">
                  <a:pos x="wd2" y="hd2"/>
                </a:cxn>
                <a:cxn ang="16200000">
                  <a:pos x="wd2" y="hd2"/>
                </a:cxn>
              </a:cxnLst>
              <a:rect l="0" t="0" r="r" b="b"/>
              <a:pathLst>
                <a:path w="19984" h="20763" extrusionOk="0">
                  <a:moveTo>
                    <a:pt x="13449" y="0"/>
                  </a:moveTo>
                  <a:cubicBezTo>
                    <a:pt x="13164" y="3195"/>
                    <a:pt x="11615" y="7221"/>
                    <a:pt x="8885" y="11279"/>
                  </a:cubicBezTo>
                  <a:cubicBezTo>
                    <a:pt x="6276" y="15114"/>
                    <a:pt x="3057" y="18245"/>
                    <a:pt x="0" y="20226"/>
                  </a:cubicBezTo>
                  <a:cubicBezTo>
                    <a:pt x="9333" y="21600"/>
                    <a:pt x="15772" y="20418"/>
                    <a:pt x="18503" y="15753"/>
                  </a:cubicBezTo>
                  <a:cubicBezTo>
                    <a:pt x="21600" y="10449"/>
                    <a:pt x="19807" y="5400"/>
                    <a:pt x="13449" y="0"/>
                  </a:cubicBezTo>
                  <a:close/>
                </a:path>
              </a:pathLst>
            </a:custGeom>
            <a:solidFill>
              <a:srgbClr val="B08A4A"/>
            </a:solidFill>
            <a:ln w="12700">
              <a:miter lim="400000"/>
            </a:ln>
          </p:spPr>
          <p:txBody>
            <a:bodyPr lIns="38100" tIns="38100" rIns="38100" bIns="38100" anchor="ctr"/>
            <a:lstStyle/>
            <a:p>
              <a:pPr>
                <a:defRPr sz="3000"/>
              </a:pPr>
              <a:endParaRPr/>
            </a:p>
          </p:txBody>
        </p:sp>
        <p:sp>
          <p:nvSpPr>
            <p:cNvPr id="185" name="Shape">
              <a:extLst>
                <a:ext uri="{FF2B5EF4-FFF2-40B4-BE49-F238E27FC236}">
                  <a16:creationId xmlns:a16="http://schemas.microsoft.com/office/drawing/2014/main" id="{62C17B7A-3400-4026-A7B0-5197C0022ED5}"/>
                </a:ext>
              </a:extLst>
            </p:cNvPr>
            <p:cNvSpPr/>
            <p:nvPr/>
          </p:nvSpPr>
          <p:spPr>
            <a:xfrm>
              <a:off x="2732121" y="10760141"/>
              <a:ext cx="66168" cy="97791"/>
            </a:xfrm>
            <a:custGeom>
              <a:avLst/>
              <a:gdLst/>
              <a:ahLst/>
              <a:cxnLst>
                <a:cxn ang="0">
                  <a:pos x="wd2" y="hd2"/>
                </a:cxn>
                <a:cxn ang="5400000">
                  <a:pos x="wd2" y="hd2"/>
                </a:cxn>
                <a:cxn ang="10800000">
                  <a:pos x="wd2" y="hd2"/>
                </a:cxn>
                <a:cxn ang="16200000">
                  <a:pos x="wd2" y="hd2"/>
                </a:cxn>
              </a:cxnLst>
              <a:rect l="0" t="0" r="r" b="b"/>
              <a:pathLst>
                <a:path w="21600" h="21600" extrusionOk="0">
                  <a:moveTo>
                    <a:pt x="16957" y="13774"/>
                  </a:moveTo>
                  <a:cubicBezTo>
                    <a:pt x="19776" y="10211"/>
                    <a:pt x="21351" y="6676"/>
                    <a:pt x="21600" y="3871"/>
                  </a:cubicBezTo>
                  <a:cubicBezTo>
                    <a:pt x="19859" y="2609"/>
                    <a:pt x="17786" y="1319"/>
                    <a:pt x="15423" y="0"/>
                  </a:cubicBezTo>
                  <a:cubicBezTo>
                    <a:pt x="15754" y="2974"/>
                    <a:pt x="14137" y="7237"/>
                    <a:pt x="10779" y="11529"/>
                  </a:cubicBezTo>
                  <a:cubicBezTo>
                    <a:pt x="7628" y="15513"/>
                    <a:pt x="3648" y="18627"/>
                    <a:pt x="0" y="20225"/>
                  </a:cubicBezTo>
                  <a:cubicBezTo>
                    <a:pt x="2819" y="20815"/>
                    <a:pt x="5473" y="21291"/>
                    <a:pt x="7919" y="21600"/>
                  </a:cubicBezTo>
                  <a:cubicBezTo>
                    <a:pt x="11028" y="19889"/>
                    <a:pt x="14303" y="17140"/>
                    <a:pt x="16957" y="13774"/>
                  </a:cubicBezTo>
                  <a:close/>
                </a:path>
              </a:pathLst>
            </a:custGeom>
            <a:solidFill>
              <a:srgbClr val="CDA553"/>
            </a:solidFill>
            <a:ln w="12700">
              <a:miter lim="400000"/>
            </a:ln>
          </p:spPr>
          <p:txBody>
            <a:bodyPr lIns="38100" tIns="38100" rIns="38100" bIns="38100" anchor="ctr"/>
            <a:lstStyle/>
            <a:p>
              <a:pPr>
                <a:defRPr sz="3000"/>
              </a:pPr>
              <a:endParaRPr/>
            </a:p>
          </p:txBody>
        </p:sp>
        <p:sp>
          <p:nvSpPr>
            <p:cNvPr id="186" name="Shape">
              <a:extLst>
                <a:ext uri="{FF2B5EF4-FFF2-40B4-BE49-F238E27FC236}">
                  <a16:creationId xmlns:a16="http://schemas.microsoft.com/office/drawing/2014/main" id="{64FDE7F2-2BE5-4913-A3BA-1F86AB923496}"/>
                </a:ext>
              </a:extLst>
            </p:cNvPr>
            <p:cNvSpPr/>
            <p:nvPr/>
          </p:nvSpPr>
          <p:spPr>
            <a:xfrm>
              <a:off x="2711584" y="10745820"/>
              <a:ext cx="69983" cy="106428"/>
            </a:xfrm>
            <a:custGeom>
              <a:avLst/>
              <a:gdLst/>
              <a:ahLst/>
              <a:cxnLst>
                <a:cxn ang="0">
                  <a:pos x="wd2" y="hd2"/>
                </a:cxn>
                <a:cxn ang="5400000">
                  <a:pos x="wd2" y="hd2"/>
                </a:cxn>
                <a:cxn ang="10800000">
                  <a:pos x="wd2" y="hd2"/>
                </a:cxn>
                <a:cxn ang="16200000">
                  <a:pos x="wd2" y="hd2"/>
                </a:cxn>
              </a:cxnLst>
              <a:rect l="0" t="0" r="r" b="b"/>
              <a:pathLst>
                <a:path w="21331" h="21600" extrusionOk="0">
                  <a:moveTo>
                    <a:pt x="16955" y="13584"/>
                  </a:moveTo>
                  <a:cubicBezTo>
                    <a:pt x="20129" y="9640"/>
                    <a:pt x="21600" y="5722"/>
                    <a:pt x="21290" y="2990"/>
                  </a:cubicBezTo>
                  <a:cubicBezTo>
                    <a:pt x="19510" y="2010"/>
                    <a:pt x="17497" y="1005"/>
                    <a:pt x="15329" y="0"/>
                  </a:cubicBezTo>
                  <a:cubicBezTo>
                    <a:pt x="16181" y="2732"/>
                    <a:pt x="14710" y="7114"/>
                    <a:pt x="11187" y="11547"/>
                  </a:cubicBezTo>
                  <a:cubicBezTo>
                    <a:pt x="7935" y="15620"/>
                    <a:pt x="3677" y="18713"/>
                    <a:pt x="0" y="19976"/>
                  </a:cubicBezTo>
                  <a:cubicBezTo>
                    <a:pt x="2400" y="20595"/>
                    <a:pt x="4723" y="21136"/>
                    <a:pt x="6890" y="21600"/>
                  </a:cubicBezTo>
                  <a:cubicBezTo>
                    <a:pt x="10297" y="20131"/>
                    <a:pt x="14013" y="17270"/>
                    <a:pt x="16955" y="13584"/>
                  </a:cubicBezTo>
                  <a:close/>
                </a:path>
              </a:pathLst>
            </a:custGeom>
            <a:solidFill>
              <a:srgbClr val="B08A4A"/>
            </a:solidFill>
            <a:ln w="12700">
              <a:miter lim="400000"/>
            </a:ln>
          </p:spPr>
          <p:txBody>
            <a:bodyPr lIns="38100" tIns="38100" rIns="38100" bIns="38100" anchor="ctr"/>
            <a:lstStyle/>
            <a:p>
              <a:pPr>
                <a:defRPr sz="3000"/>
              </a:pPr>
              <a:endParaRPr/>
            </a:p>
          </p:txBody>
        </p:sp>
        <p:sp>
          <p:nvSpPr>
            <p:cNvPr id="187" name="Shape">
              <a:extLst>
                <a:ext uri="{FF2B5EF4-FFF2-40B4-BE49-F238E27FC236}">
                  <a16:creationId xmlns:a16="http://schemas.microsoft.com/office/drawing/2014/main" id="{AC9CCA47-8F44-423E-9A40-68AD626DD474}"/>
                </a:ext>
              </a:extLst>
            </p:cNvPr>
            <p:cNvSpPr/>
            <p:nvPr/>
          </p:nvSpPr>
          <p:spPr>
            <a:xfrm>
              <a:off x="2672470" y="10722042"/>
              <a:ext cx="74232" cy="114681"/>
            </a:xfrm>
            <a:custGeom>
              <a:avLst/>
              <a:gdLst/>
              <a:ahLst/>
              <a:cxnLst>
                <a:cxn ang="0">
                  <a:pos x="wd2" y="hd2"/>
                </a:cxn>
                <a:cxn ang="5400000">
                  <a:pos x="wd2" y="hd2"/>
                </a:cxn>
                <a:cxn ang="10800000">
                  <a:pos x="wd2" y="hd2"/>
                </a:cxn>
                <a:cxn ang="16200000">
                  <a:pos x="wd2" y="hd2"/>
                </a:cxn>
              </a:cxnLst>
              <a:rect l="0" t="0" r="r" b="b"/>
              <a:pathLst>
                <a:path w="20833" h="21600" extrusionOk="0">
                  <a:moveTo>
                    <a:pt x="16788" y="13563"/>
                  </a:moveTo>
                  <a:cubicBezTo>
                    <a:pt x="20317" y="9138"/>
                    <a:pt x="21600" y="4736"/>
                    <a:pt x="20388" y="2272"/>
                  </a:cubicBezTo>
                  <a:cubicBezTo>
                    <a:pt x="18642" y="1531"/>
                    <a:pt x="16788" y="765"/>
                    <a:pt x="14863" y="0"/>
                  </a:cubicBezTo>
                  <a:cubicBezTo>
                    <a:pt x="16396" y="2368"/>
                    <a:pt x="15184" y="7009"/>
                    <a:pt x="11477" y="11649"/>
                  </a:cubicBezTo>
                  <a:cubicBezTo>
                    <a:pt x="8127" y="15883"/>
                    <a:pt x="3636" y="18969"/>
                    <a:pt x="0" y="19830"/>
                  </a:cubicBezTo>
                  <a:cubicBezTo>
                    <a:pt x="1996" y="20452"/>
                    <a:pt x="3921" y="21050"/>
                    <a:pt x="5810" y="21600"/>
                  </a:cubicBezTo>
                  <a:cubicBezTo>
                    <a:pt x="9303" y="20595"/>
                    <a:pt x="13545" y="17605"/>
                    <a:pt x="16788" y="13563"/>
                  </a:cubicBezTo>
                  <a:close/>
                </a:path>
              </a:pathLst>
            </a:custGeom>
            <a:solidFill>
              <a:srgbClr val="B08A4A"/>
            </a:solidFill>
            <a:ln w="12700">
              <a:miter lim="400000"/>
            </a:ln>
          </p:spPr>
          <p:txBody>
            <a:bodyPr lIns="38100" tIns="38100" rIns="38100" bIns="38100" anchor="ctr"/>
            <a:lstStyle/>
            <a:p>
              <a:pPr>
                <a:defRPr sz="3000"/>
              </a:pPr>
              <a:endParaRPr/>
            </a:p>
          </p:txBody>
        </p:sp>
        <p:sp>
          <p:nvSpPr>
            <p:cNvPr id="188" name="Shape">
              <a:extLst>
                <a:ext uri="{FF2B5EF4-FFF2-40B4-BE49-F238E27FC236}">
                  <a16:creationId xmlns:a16="http://schemas.microsoft.com/office/drawing/2014/main" id="{F0151C31-3AFB-4597-A6C4-C02DC76623F0}"/>
                </a:ext>
              </a:extLst>
            </p:cNvPr>
            <p:cNvSpPr/>
            <p:nvPr/>
          </p:nvSpPr>
          <p:spPr>
            <a:xfrm>
              <a:off x="2534392" y="10648071"/>
              <a:ext cx="193570" cy="180087"/>
            </a:xfrm>
            <a:custGeom>
              <a:avLst/>
              <a:gdLst/>
              <a:ahLst/>
              <a:cxnLst>
                <a:cxn ang="0">
                  <a:pos x="wd2" y="hd2"/>
                </a:cxn>
                <a:cxn ang="5400000">
                  <a:pos x="wd2" y="hd2"/>
                </a:cxn>
                <a:cxn ang="10800000">
                  <a:pos x="wd2" y="hd2"/>
                </a:cxn>
                <a:cxn ang="16200000">
                  <a:pos x="wd2" y="hd2"/>
                </a:cxn>
              </a:cxnLst>
              <a:rect l="0" t="0" r="r" b="b"/>
              <a:pathLst>
                <a:path w="21254" h="21600" extrusionOk="0">
                  <a:moveTo>
                    <a:pt x="19676" y="16375"/>
                  </a:moveTo>
                  <a:cubicBezTo>
                    <a:pt x="21126" y="13405"/>
                    <a:pt x="21600" y="10450"/>
                    <a:pt x="21000" y="8957"/>
                  </a:cubicBezTo>
                  <a:cubicBezTo>
                    <a:pt x="16956" y="6322"/>
                    <a:pt x="11825" y="3397"/>
                    <a:pt x="5703" y="0"/>
                  </a:cubicBezTo>
                  <a:cubicBezTo>
                    <a:pt x="6345" y="1478"/>
                    <a:pt x="5871" y="4478"/>
                    <a:pt x="4406" y="7479"/>
                  </a:cubicBezTo>
                  <a:cubicBezTo>
                    <a:pt x="3124" y="10114"/>
                    <a:pt x="1408" y="12049"/>
                    <a:pt x="0" y="12658"/>
                  </a:cubicBezTo>
                  <a:cubicBezTo>
                    <a:pt x="5620" y="16208"/>
                    <a:pt x="10751" y="19315"/>
                    <a:pt x="15186" y="21600"/>
                  </a:cubicBezTo>
                  <a:cubicBezTo>
                    <a:pt x="16608" y="21036"/>
                    <a:pt x="18365" y="19071"/>
                    <a:pt x="19676" y="16375"/>
                  </a:cubicBezTo>
                  <a:close/>
                </a:path>
              </a:pathLst>
            </a:custGeom>
            <a:solidFill>
              <a:srgbClr val="F7C054"/>
            </a:solidFill>
            <a:ln w="12700">
              <a:miter lim="400000"/>
            </a:ln>
          </p:spPr>
          <p:txBody>
            <a:bodyPr lIns="38100" tIns="38100" rIns="38100" bIns="38100" anchor="ctr"/>
            <a:lstStyle/>
            <a:p>
              <a:pPr>
                <a:defRPr sz="3000"/>
              </a:pPr>
              <a:endParaRPr/>
            </a:p>
          </p:txBody>
        </p:sp>
        <p:sp>
          <p:nvSpPr>
            <p:cNvPr id="189" name="Shape">
              <a:extLst>
                <a:ext uri="{FF2B5EF4-FFF2-40B4-BE49-F238E27FC236}">
                  <a16:creationId xmlns:a16="http://schemas.microsoft.com/office/drawing/2014/main" id="{6453E07F-2429-43E0-BE56-E0D63173A96B}"/>
                </a:ext>
              </a:extLst>
            </p:cNvPr>
            <p:cNvSpPr/>
            <p:nvPr/>
          </p:nvSpPr>
          <p:spPr>
            <a:xfrm>
              <a:off x="2692667" y="10733729"/>
              <a:ext cx="72657" cy="111633"/>
            </a:xfrm>
            <a:custGeom>
              <a:avLst/>
              <a:gdLst/>
              <a:ahLst/>
              <a:cxnLst>
                <a:cxn ang="0">
                  <a:pos x="wd2" y="hd2"/>
                </a:cxn>
                <a:cxn ang="5400000">
                  <a:pos x="wd2" y="hd2"/>
                </a:cxn>
                <a:cxn ang="10800000">
                  <a:pos x="wd2" y="hd2"/>
                </a:cxn>
                <a:cxn ang="16200000">
                  <a:pos x="wd2" y="hd2"/>
                </a:cxn>
              </a:cxnLst>
              <a:rect l="0" t="0" r="r" b="b"/>
              <a:pathLst>
                <a:path w="21016" h="21600" extrusionOk="0">
                  <a:moveTo>
                    <a:pt x="16861" y="13540"/>
                  </a:moveTo>
                  <a:cubicBezTo>
                    <a:pt x="20204" y="9338"/>
                    <a:pt x="21600" y="5136"/>
                    <a:pt x="20792" y="2531"/>
                  </a:cubicBezTo>
                  <a:cubicBezTo>
                    <a:pt x="19029" y="1696"/>
                    <a:pt x="17118" y="860"/>
                    <a:pt x="15061" y="0"/>
                  </a:cubicBezTo>
                  <a:cubicBezTo>
                    <a:pt x="16310" y="2531"/>
                    <a:pt x="14988" y="7053"/>
                    <a:pt x="11351" y="11599"/>
                  </a:cubicBezTo>
                  <a:cubicBezTo>
                    <a:pt x="8045" y="15752"/>
                    <a:pt x="3673" y="18823"/>
                    <a:pt x="0" y="19880"/>
                  </a:cubicBezTo>
                  <a:cubicBezTo>
                    <a:pt x="2167" y="20519"/>
                    <a:pt x="4224" y="21084"/>
                    <a:pt x="6208" y="21600"/>
                  </a:cubicBezTo>
                  <a:cubicBezTo>
                    <a:pt x="9735" y="20347"/>
                    <a:pt x="13775" y="17423"/>
                    <a:pt x="16861" y="13540"/>
                  </a:cubicBezTo>
                  <a:close/>
                </a:path>
              </a:pathLst>
            </a:custGeom>
            <a:solidFill>
              <a:srgbClr val="CDA553"/>
            </a:solidFill>
            <a:ln w="12700">
              <a:miter lim="400000"/>
            </a:ln>
          </p:spPr>
          <p:txBody>
            <a:bodyPr lIns="38100" tIns="38100" rIns="38100" bIns="38100" anchor="ctr"/>
            <a:lstStyle/>
            <a:p>
              <a:pPr>
                <a:defRPr sz="3000"/>
              </a:pPr>
              <a:endParaRPr/>
            </a:p>
          </p:txBody>
        </p:sp>
        <p:sp>
          <p:nvSpPr>
            <p:cNvPr id="190" name="Shape">
              <a:extLst>
                <a:ext uri="{FF2B5EF4-FFF2-40B4-BE49-F238E27FC236}">
                  <a16:creationId xmlns:a16="http://schemas.microsoft.com/office/drawing/2014/main" id="{B9CB040E-5355-4B8F-B517-D7ABC70DEE01}"/>
                </a:ext>
              </a:extLst>
            </p:cNvPr>
            <p:cNvSpPr/>
            <p:nvPr/>
          </p:nvSpPr>
          <p:spPr>
            <a:xfrm>
              <a:off x="2273299" y="10896599"/>
              <a:ext cx="651131" cy="409959"/>
            </a:xfrm>
            <a:custGeom>
              <a:avLst/>
              <a:gdLst/>
              <a:ahLst/>
              <a:cxnLst>
                <a:cxn ang="0">
                  <a:pos x="wd2" y="hd2"/>
                </a:cxn>
                <a:cxn ang="5400000">
                  <a:pos x="wd2" y="hd2"/>
                </a:cxn>
                <a:cxn ang="10800000">
                  <a:pos x="wd2" y="hd2"/>
                </a:cxn>
                <a:cxn ang="16200000">
                  <a:pos x="wd2" y="hd2"/>
                </a:cxn>
              </a:cxnLst>
              <a:rect l="0" t="0" r="r" b="b"/>
              <a:pathLst>
                <a:path w="21600" h="21600" extrusionOk="0">
                  <a:moveTo>
                    <a:pt x="4386" y="18716"/>
                  </a:moveTo>
                  <a:cubicBezTo>
                    <a:pt x="4630" y="18515"/>
                    <a:pt x="4874" y="18308"/>
                    <a:pt x="5119" y="18107"/>
                  </a:cubicBezTo>
                  <a:cubicBezTo>
                    <a:pt x="5363" y="17906"/>
                    <a:pt x="5607" y="17699"/>
                    <a:pt x="5848" y="17498"/>
                  </a:cubicBezTo>
                  <a:cubicBezTo>
                    <a:pt x="6092" y="17291"/>
                    <a:pt x="6336" y="17090"/>
                    <a:pt x="6576" y="16889"/>
                  </a:cubicBezTo>
                  <a:cubicBezTo>
                    <a:pt x="6821" y="16682"/>
                    <a:pt x="7065" y="16481"/>
                    <a:pt x="7305" y="16274"/>
                  </a:cubicBezTo>
                  <a:cubicBezTo>
                    <a:pt x="8856" y="14962"/>
                    <a:pt x="10284" y="13717"/>
                    <a:pt x="11544" y="12540"/>
                  </a:cubicBezTo>
                  <a:cubicBezTo>
                    <a:pt x="11965" y="12145"/>
                    <a:pt x="12365" y="11764"/>
                    <a:pt x="12740" y="11382"/>
                  </a:cubicBezTo>
                  <a:cubicBezTo>
                    <a:pt x="13005" y="11114"/>
                    <a:pt x="13262" y="10854"/>
                    <a:pt x="13507" y="10593"/>
                  </a:cubicBezTo>
                  <a:cubicBezTo>
                    <a:pt x="13781" y="10305"/>
                    <a:pt x="14038" y="10024"/>
                    <a:pt x="14282" y="9743"/>
                  </a:cubicBezTo>
                  <a:cubicBezTo>
                    <a:pt x="14560" y="9428"/>
                    <a:pt x="14821" y="9114"/>
                    <a:pt x="15057" y="8813"/>
                  </a:cubicBezTo>
                  <a:cubicBezTo>
                    <a:pt x="15348" y="8445"/>
                    <a:pt x="15605" y="8083"/>
                    <a:pt x="15828" y="7735"/>
                  </a:cubicBezTo>
                  <a:cubicBezTo>
                    <a:pt x="16047" y="7394"/>
                    <a:pt x="16233" y="7066"/>
                    <a:pt x="16389" y="6745"/>
                  </a:cubicBezTo>
                  <a:cubicBezTo>
                    <a:pt x="16544" y="6424"/>
                    <a:pt x="16662" y="6116"/>
                    <a:pt x="16747" y="5815"/>
                  </a:cubicBezTo>
                  <a:cubicBezTo>
                    <a:pt x="16844" y="5467"/>
                    <a:pt x="16886" y="5139"/>
                    <a:pt x="16886" y="4818"/>
                  </a:cubicBezTo>
                  <a:lnTo>
                    <a:pt x="21600" y="0"/>
                  </a:lnTo>
                  <a:lnTo>
                    <a:pt x="16629" y="3647"/>
                  </a:lnTo>
                  <a:cubicBezTo>
                    <a:pt x="16536" y="3446"/>
                    <a:pt x="16426" y="3272"/>
                    <a:pt x="16300" y="3145"/>
                  </a:cubicBezTo>
                  <a:cubicBezTo>
                    <a:pt x="15934" y="2790"/>
                    <a:pt x="15420" y="2737"/>
                    <a:pt x="14758" y="2964"/>
                  </a:cubicBezTo>
                  <a:cubicBezTo>
                    <a:pt x="14615" y="3011"/>
                    <a:pt x="14467" y="3071"/>
                    <a:pt x="14312" y="3145"/>
                  </a:cubicBezTo>
                  <a:cubicBezTo>
                    <a:pt x="14156" y="3219"/>
                    <a:pt x="13991" y="3306"/>
                    <a:pt x="13819" y="3399"/>
                  </a:cubicBezTo>
                  <a:cubicBezTo>
                    <a:pt x="13545" y="3553"/>
                    <a:pt x="13250" y="3741"/>
                    <a:pt x="12938" y="3961"/>
                  </a:cubicBezTo>
                  <a:cubicBezTo>
                    <a:pt x="12673" y="4149"/>
                    <a:pt x="12390" y="4356"/>
                    <a:pt x="12095" y="4584"/>
                  </a:cubicBezTo>
                  <a:cubicBezTo>
                    <a:pt x="11834" y="4784"/>
                    <a:pt x="11565" y="4999"/>
                    <a:pt x="11282" y="5233"/>
                  </a:cubicBezTo>
                  <a:cubicBezTo>
                    <a:pt x="10532" y="5855"/>
                    <a:pt x="9703" y="6584"/>
                    <a:pt x="8793" y="7407"/>
                  </a:cubicBezTo>
                  <a:cubicBezTo>
                    <a:pt x="7883" y="8230"/>
                    <a:pt x="6892" y="9161"/>
                    <a:pt x="5818" y="10178"/>
                  </a:cubicBezTo>
                  <a:cubicBezTo>
                    <a:pt x="5582" y="10399"/>
                    <a:pt x="5342" y="10626"/>
                    <a:pt x="5098" y="10860"/>
                  </a:cubicBezTo>
                  <a:cubicBezTo>
                    <a:pt x="4862" y="11081"/>
                    <a:pt x="4622" y="11309"/>
                    <a:pt x="4382" y="11543"/>
                  </a:cubicBezTo>
                  <a:cubicBezTo>
                    <a:pt x="4146" y="11764"/>
                    <a:pt x="3905" y="11991"/>
                    <a:pt x="3661" y="12225"/>
                  </a:cubicBezTo>
                  <a:cubicBezTo>
                    <a:pt x="3425" y="12453"/>
                    <a:pt x="3185" y="12680"/>
                    <a:pt x="2941" y="12908"/>
                  </a:cubicBezTo>
                  <a:cubicBezTo>
                    <a:pt x="2650" y="13182"/>
                    <a:pt x="2359" y="13463"/>
                    <a:pt x="2056" y="13744"/>
                  </a:cubicBezTo>
                  <a:cubicBezTo>
                    <a:pt x="1424" y="14340"/>
                    <a:pt x="733" y="15002"/>
                    <a:pt x="0" y="15718"/>
                  </a:cubicBezTo>
                  <a:cubicBezTo>
                    <a:pt x="198" y="17766"/>
                    <a:pt x="493" y="19726"/>
                    <a:pt x="876" y="21600"/>
                  </a:cubicBezTo>
                  <a:cubicBezTo>
                    <a:pt x="1083" y="21433"/>
                    <a:pt x="1281" y="21265"/>
                    <a:pt x="1475" y="21105"/>
                  </a:cubicBezTo>
                  <a:cubicBezTo>
                    <a:pt x="2469" y="20302"/>
                    <a:pt x="3442" y="19499"/>
                    <a:pt x="4386" y="18716"/>
                  </a:cubicBezTo>
                  <a:close/>
                </a:path>
              </a:pathLst>
            </a:custGeom>
            <a:solidFill>
              <a:schemeClr val="tx1">
                <a:alpha val="40000"/>
              </a:schemeClr>
            </a:solidFill>
            <a:ln w="12700">
              <a:miter lim="400000"/>
            </a:ln>
          </p:spPr>
          <p:txBody>
            <a:bodyPr lIns="38100" tIns="38100" rIns="38100" bIns="38100" anchor="ctr"/>
            <a:lstStyle/>
            <a:p>
              <a:pPr>
                <a:defRPr sz="3000"/>
              </a:pPr>
              <a:endParaRPr/>
            </a:p>
          </p:txBody>
        </p:sp>
      </p:grpSp>
    </p:spTree>
    <p:extLst>
      <p:ext uri="{BB962C8B-B14F-4D97-AF65-F5344CB8AC3E}">
        <p14:creationId xmlns:p14="http://schemas.microsoft.com/office/powerpoint/2010/main" val="17273721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2">
    <p:bg>
      <p:bgPr>
        <a:gradFill>
          <a:gsLst>
            <a:gs pos="0">
              <a:schemeClr val="accent3">
                <a:lumMod val="0"/>
                <a:lumOff val="100000"/>
              </a:schemeClr>
            </a:gs>
            <a:gs pos="35000">
              <a:schemeClr val="accent3">
                <a:lumMod val="0"/>
                <a:lumOff val="100000"/>
              </a:schemeClr>
            </a:gs>
            <a:gs pos="100000">
              <a:schemeClr val="bg1">
                <a:lumMod val="85000"/>
              </a:schemeClr>
            </a:gs>
          </a:gsLst>
          <a:path path="circle">
            <a:fillToRect l="50000" t="-80000" r="50000" b="180000"/>
          </a:path>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053088" y="365125"/>
            <a:ext cx="8300712" cy="1325563"/>
          </a:xfrm>
        </p:spPr>
        <p:txBody>
          <a:bodyPr/>
          <a:lstStyle/>
          <a:p>
            <a:r>
              <a:rPr lang="en-US" dirty="0"/>
              <a:t>Click to edit Master title style</a:t>
            </a:r>
          </a:p>
        </p:txBody>
      </p:sp>
      <p:sp>
        <p:nvSpPr>
          <p:cNvPr id="3" name="Content Placeholder 2"/>
          <p:cNvSpPr>
            <a:spLocks noGrp="1"/>
          </p:cNvSpPr>
          <p:nvPr>
            <p:ph idx="1"/>
          </p:nvPr>
        </p:nvSpPr>
        <p:spPr>
          <a:xfrm>
            <a:off x="1892322" y="2247943"/>
            <a:ext cx="9461477" cy="3929019"/>
          </a:xfrm>
        </p:spPr>
        <p:txBody>
          <a:bodyPr/>
          <a:lstStyle>
            <a:lvl1pPr>
              <a:spcAft>
                <a:spcPts val="1200"/>
              </a:spcAft>
              <a:defRPr/>
            </a:lvl1pPr>
            <a:lvl2pPr>
              <a:spcAft>
                <a:spcPts val="1200"/>
              </a:spcAft>
              <a:defRPr/>
            </a:lvl2pPr>
            <a:lvl3pPr>
              <a:spcAft>
                <a:spcPts val="1200"/>
              </a:spcAft>
              <a:defRPr/>
            </a:lvl3pPr>
            <a:lvl4pPr>
              <a:spcAft>
                <a:spcPts val="1200"/>
              </a:spcAft>
              <a:defRPr/>
            </a:lvl4pPr>
            <a:lvl5pPr>
              <a:spcAft>
                <a:spcPts val="1200"/>
              </a:spcAf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r>
              <a:rPr lang="en-US"/>
              <a:t>Date</a:t>
            </a:r>
          </a:p>
        </p:txBody>
      </p:sp>
      <p:sp>
        <p:nvSpPr>
          <p:cNvPr id="5" name="Footer Placeholder 4"/>
          <p:cNvSpPr>
            <a:spLocks noGrp="1"/>
          </p:cNvSpPr>
          <p:nvPr>
            <p:ph type="ftr" sz="quarter" idx="11"/>
          </p:nvPr>
        </p:nvSpPr>
        <p:spPr/>
        <p:txBody>
          <a:bodyPr/>
          <a:lstStyle/>
          <a:p>
            <a:r>
              <a:rPr lang="en-US"/>
              <a:t>Your Footer Here</a:t>
            </a:r>
          </a:p>
        </p:txBody>
      </p:sp>
      <p:sp>
        <p:nvSpPr>
          <p:cNvPr id="6" name="Slide Number Placeholder 5"/>
          <p:cNvSpPr>
            <a:spLocks noGrp="1"/>
          </p:cNvSpPr>
          <p:nvPr>
            <p:ph type="sldNum" sz="quarter" idx="12"/>
          </p:nvPr>
        </p:nvSpPr>
        <p:spPr/>
        <p:txBody>
          <a:bodyPr/>
          <a:lstStyle>
            <a:lvl1pPr algn="r">
              <a:defRPr/>
            </a:lvl1pPr>
          </a:lstStyle>
          <a:p>
            <a:fld id="{97D27853-E7AD-4D9B-AF14-F6E67CFD7D75}" type="slidenum">
              <a:rPr lang="en-US" smtClean="0"/>
              <a:pPr/>
              <a:t>‹#›</a:t>
            </a:fld>
            <a:endParaRPr lang="en-US"/>
          </a:p>
        </p:txBody>
      </p:sp>
      <p:grpSp>
        <p:nvGrpSpPr>
          <p:cNvPr id="89" name="Group 88">
            <a:extLst>
              <a:ext uri="{FF2B5EF4-FFF2-40B4-BE49-F238E27FC236}">
                <a16:creationId xmlns:a16="http://schemas.microsoft.com/office/drawing/2014/main" id="{E7559BE6-AA35-4E5C-9993-BDF14B4FDDE7}"/>
              </a:ext>
            </a:extLst>
          </p:cNvPr>
          <p:cNvGrpSpPr/>
          <p:nvPr userDrawn="1"/>
        </p:nvGrpSpPr>
        <p:grpSpPr>
          <a:xfrm>
            <a:off x="-1051335" y="-658474"/>
            <a:ext cx="3779070" cy="2864759"/>
            <a:chOff x="1549399" y="10033000"/>
            <a:chExt cx="2304238" cy="1746749"/>
          </a:xfrm>
        </p:grpSpPr>
        <p:sp>
          <p:nvSpPr>
            <p:cNvPr id="90" name="Shape">
              <a:extLst>
                <a:ext uri="{FF2B5EF4-FFF2-40B4-BE49-F238E27FC236}">
                  <a16:creationId xmlns:a16="http://schemas.microsoft.com/office/drawing/2014/main" id="{20D98243-3EFB-4F60-AC1B-7C0B4F6B6524}"/>
                </a:ext>
              </a:extLst>
            </p:cNvPr>
            <p:cNvSpPr/>
            <p:nvPr/>
          </p:nvSpPr>
          <p:spPr>
            <a:xfrm>
              <a:off x="2514600" y="10223499"/>
              <a:ext cx="1339037" cy="1556250"/>
            </a:xfrm>
            <a:custGeom>
              <a:avLst/>
              <a:gdLst/>
              <a:ahLst/>
              <a:cxnLst>
                <a:cxn ang="0">
                  <a:pos x="wd2" y="hd2"/>
                </a:cxn>
                <a:cxn ang="5400000">
                  <a:pos x="wd2" y="hd2"/>
                </a:cxn>
                <a:cxn ang="10800000">
                  <a:pos x="wd2" y="hd2"/>
                </a:cxn>
                <a:cxn ang="16200000">
                  <a:pos x="wd2" y="hd2"/>
                </a:cxn>
              </a:cxnLst>
              <a:rect l="0" t="0" r="r" b="b"/>
              <a:pathLst>
                <a:path w="21233" h="21572" extrusionOk="0">
                  <a:moveTo>
                    <a:pt x="4195" y="20727"/>
                  </a:moveTo>
                  <a:cubicBezTo>
                    <a:pt x="4996" y="20825"/>
                    <a:pt x="5840" y="20841"/>
                    <a:pt x="6716" y="20767"/>
                  </a:cubicBezTo>
                  <a:cubicBezTo>
                    <a:pt x="10929" y="20413"/>
                    <a:pt x="14872" y="18067"/>
                    <a:pt x="17361" y="14812"/>
                  </a:cubicBezTo>
                  <a:cubicBezTo>
                    <a:pt x="18767" y="12974"/>
                    <a:pt x="19707" y="10848"/>
                    <a:pt x="19971" y="8628"/>
                  </a:cubicBezTo>
                  <a:cubicBezTo>
                    <a:pt x="20412" y="4901"/>
                    <a:pt x="18845" y="1769"/>
                    <a:pt x="16074" y="0"/>
                  </a:cubicBezTo>
                  <a:lnTo>
                    <a:pt x="17262" y="759"/>
                  </a:lnTo>
                  <a:cubicBezTo>
                    <a:pt x="20031" y="2528"/>
                    <a:pt x="21600" y="5661"/>
                    <a:pt x="21159" y="9386"/>
                  </a:cubicBezTo>
                  <a:cubicBezTo>
                    <a:pt x="20895" y="11606"/>
                    <a:pt x="19955" y="13733"/>
                    <a:pt x="18549" y="15571"/>
                  </a:cubicBezTo>
                  <a:cubicBezTo>
                    <a:pt x="16060" y="18824"/>
                    <a:pt x="12117" y="21172"/>
                    <a:pt x="7904" y="21526"/>
                  </a:cubicBezTo>
                  <a:cubicBezTo>
                    <a:pt x="7028" y="21600"/>
                    <a:pt x="6184" y="21582"/>
                    <a:pt x="5383" y="21486"/>
                  </a:cubicBezTo>
                  <a:cubicBezTo>
                    <a:pt x="3804" y="21292"/>
                    <a:pt x="2384" y="20783"/>
                    <a:pt x="1188" y="20019"/>
                  </a:cubicBezTo>
                  <a:lnTo>
                    <a:pt x="0" y="19260"/>
                  </a:lnTo>
                  <a:cubicBezTo>
                    <a:pt x="1196" y="20024"/>
                    <a:pt x="2616" y="20533"/>
                    <a:pt x="4195" y="20727"/>
                  </a:cubicBezTo>
                  <a:close/>
                </a:path>
              </a:pathLst>
            </a:custGeom>
            <a:solidFill>
              <a:srgbClr val="7A0000"/>
            </a:solidFill>
            <a:ln w="12700">
              <a:miter lim="400000"/>
            </a:ln>
          </p:spPr>
          <p:txBody>
            <a:bodyPr lIns="38100" tIns="38100" rIns="38100" bIns="38100" anchor="ctr"/>
            <a:lstStyle/>
            <a:p>
              <a:pPr>
                <a:defRPr sz="3000"/>
              </a:pPr>
              <a:endParaRPr/>
            </a:p>
          </p:txBody>
        </p:sp>
        <p:sp>
          <p:nvSpPr>
            <p:cNvPr id="92" name="Shape">
              <a:extLst>
                <a:ext uri="{FF2B5EF4-FFF2-40B4-BE49-F238E27FC236}">
                  <a16:creationId xmlns:a16="http://schemas.microsoft.com/office/drawing/2014/main" id="{B35715C5-C34D-46A0-8C83-BDF7E732D9A2}"/>
                </a:ext>
              </a:extLst>
            </p:cNvPr>
            <p:cNvSpPr/>
            <p:nvPr/>
          </p:nvSpPr>
          <p:spPr>
            <a:xfrm>
              <a:off x="2273299" y="10109199"/>
              <a:ext cx="1514449" cy="1613747"/>
            </a:xfrm>
            <a:custGeom>
              <a:avLst/>
              <a:gdLst/>
              <a:ahLst/>
              <a:cxnLst>
                <a:cxn ang="0">
                  <a:pos x="wd2" y="hd2"/>
                </a:cxn>
                <a:cxn ang="5400000">
                  <a:pos x="wd2" y="hd2"/>
                </a:cxn>
                <a:cxn ang="10800000">
                  <a:pos x="wd2" y="hd2"/>
                </a:cxn>
                <a:cxn ang="16200000">
                  <a:pos x="wd2" y="hd2"/>
                </a:cxn>
              </a:cxnLst>
              <a:rect l="0" t="0" r="r" b="b"/>
              <a:pathLst>
                <a:path w="19417" h="18919" extrusionOk="0">
                  <a:moveTo>
                    <a:pt x="2501" y="4645"/>
                  </a:moveTo>
                  <a:cubicBezTo>
                    <a:pt x="6093" y="149"/>
                    <a:pt x="12232" y="-1340"/>
                    <a:pt x="16213" y="1319"/>
                  </a:cubicBezTo>
                  <a:cubicBezTo>
                    <a:pt x="20194" y="3978"/>
                    <a:pt x="20509" y="9779"/>
                    <a:pt x="16917" y="14275"/>
                  </a:cubicBezTo>
                  <a:cubicBezTo>
                    <a:pt x="13325" y="18771"/>
                    <a:pt x="7186" y="20260"/>
                    <a:pt x="3205" y="17601"/>
                  </a:cubicBezTo>
                  <a:cubicBezTo>
                    <a:pt x="-776" y="14942"/>
                    <a:pt x="-1091" y="9141"/>
                    <a:pt x="2501" y="4645"/>
                  </a:cubicBezTo>
                  <a:close/>
                </a:path>
              </a:pathLst>
            </a:custGeom>
            <a:solidFill>
              <a:srgbClr val="FDFDFD"/>
            </a:solidFill>
            <a:ln w="12700">
              <a:miter lim="400000"/>
            </a:ln>
          </p:spPr>
          <p:txBody>
            <a:bodyPr lIns="38100" tIns="38100" rIns="38100" bIns="38100" anchor="ctr"/>
            <a:lstStyle/>
            <a:p>
              <a:pPr>
                <a:defRPr sz="3000"/>
              </a:pPr>
              <a:endParaRPr/>
            </a:p>
          </p:txBody>
        </p:sp>
        <p:sp>
          <p:nvSpPr>
            <p:cNvPr id="93" name="Shape">
              <a:extLst>
                <a:ext uri="{FF2B5EF4-FFF2-40B4-BE49-F238E27FC236}">
                  <a16:creationId xmlns:a16="http://schemas.microsoft.com/office/drawing/2014/main" id="{ABB59668-F88F-4B84-B371-7EE7E3C65B98}"/>
                </a:ext>
              </a:extLst>
            </p:cNvPr>
            <p:cNvSpPr/>
            <p:nvPr/>
          </p:nvSpPr>
          <p:spPr>
            <a:xfrm>
              <a:off x="2387599" y="10248900"/>
              <a:ext cx="1189870" cy="1288075"/>
            </a:xfrm>
            <a:custGeom>
              <a:avLst/>
              <a:gdLst/>
              <a:ahLst/>
              <a:cxnLst>
                <a:cxn ang="0">
                  <a:pos x="wd2" y="hd2"/>
                </a:cxn>
                <a:cxn ang="5400000">
                  <a:pos x="wd2" y="hd2"/>
                </a:cxn>
                <a:cxn ang="10800000">
                  <a:pos x="wd2" y="hd2"/>
                </a:cxn>
                <a:cxn ang="16200000">
                  <a:pos x="wd2" y="hd2"/>
                </a:cxn>
              </a:cxnLst>
              <a:rect l="0" t="0" r="r" b="b"/>
              <a:pathLst>
                <a:path w="20495" h="20748" extrusionOk="0">
                  <a:moveTo>
                    <a:pt x="20434" y="9540"/>
                  </a:moveTo>
                  <a:cubicBezTo>
                    <a:pt x="19820" y="15252"/>
                    <a:pt x="14762" y="20253"/>
                    <a:pt x="9136" y="20714"/>
                  </a:cubicBezTo>
                  <a:cubicBezTo>
                    <a:pt x="3511" y="21174"/>
                    <a:pt x="-551" y="16919"/>
                    <a:pt x="62" y="11208"/>
                  </a:cubicBezTo>
                  <a:cubicBezTo>
                    <a:pt x="676" y="5498"/>
                    <a:pt x="5734" y="495"/>
                    <a:pt x="11358" y="34"/>
                  </a:cubicBezTo>
                  <a:cubicBezTo>
                    <a:pt x="16987" y="-426"/>
                    <a:pt x="21049" y="3831"/>
                    <a:pt x="20434" y="9540"/>
                  </a:cubicBezTo>
                  <a:close/>
                  <a:moveTo>
                    <a:pt x="9074" y="19124"/>
                  </a:moveTo>
                  <a:cubicBezTo>
                    <a:pt x="13823" y="18736"/>
                    <a:pt x="18096" y="14511"/>
                    <a:pt x="18614" y="9688"/>
                  </a:cubicBezTo>
                  <a:cubicBezTo>
                    <a:pt x="19133" y="4866"/>
                    <a:pt x="15703" y="1272"/>
                    <a:pt x="10951" y="1661"/>
                  </a:cubicBezTo>
                  <a:cubicBezTo>
                    <a:pt x="6200" y="2049"/>
                    <a:pt x="1930" y="6274"/>
                    <a:pt x="1411" y="11095"/>
                  </a:cubicBezTo>
                  <a:cubicBezTo>
                    <a:pt x="893" y="15921"/>
                    <a:pt x="4323" y="19513"/>
                    <a:pt x="9074" y="19124"/>
                  </a:cubicBezTo>
                </a:path>
              </a:pathLst>
            </a:custGeom>
            <a:solidFill>
              <a:srgbClr val="FDFDFD"/>
            </a:solidFill>
            <a:ln w="12700">
              <a:miter lim="400000"/>
            </a:ln>
          </p:spPr>
          <p:txBody>
            <a:bodyPr lIns="38100" tIns="38100" rIns="38100" bIns="38100" anchor="ctr"/>
            <a:lstStyle/>
            <a:p>
              <a:pPr>
                <a:defRPr sz="3000"/>
              </a:pPr>
              <a:endParaRPr/>
            </a:p>
          </p:txBody>
        </p:sp>
        <p:sp>
          <p:nvSpPr>
            <p:cNvPr id="94" name="Shape">
              <a:extLst>
                <a:ext uri="{FF2B5EF4-FFF2-40B4-BE49-F238E27FC236}">
                  <a16:creationId xmlns:a16="http://schemas.microsoft.com/office/drawing/2014/main" id="{880D0DD7-9655-46D0-AAE1-72CB3281B567}"/>
                </a:ext>
              </a:extLst>
            </p:cNvPr>
            <p:cNvSpPr/>
            <p:nvPr/>
          </p:nvSpPr>
          <p:spPr>
            <a:xfrm>
              <a:off x="2641599" y="10566400"/>
              <a:ext cx="612508" cy="663092"/>
            </a:xfrm>
            <a:custGeom>
              <a:avLst/>
              <a:gdLst/>
              <a:ahLst/>
              <a:cxnLst>
                <a:cxn ang="0">
                  <a:pos x="wd2" y="hd2"/>
                </a:cxn>
                <a:cxn ang="5400000">
                  <a:pos x="wd2" y="hd2"/>
                </a:cxn>
                <a:cxn ang="10800000">
                  <a:pos x="wd2" y="hd2"/>
                </a:cxn>
                <a:cxn ang="16200000">
                  <a:pos x="wd2" y="hd2"/>
                </a:cxn>
              </a:cxnLst>
              <a:rect l="0" t="0" r="r" b="b"/>
              <a:pathLst>
                <a:path w="20495" h="20746" extrusionOk="0">
                  <a:moveTo>
                    <a:pt x="20433" y="9539"/>
                  </a:moveTo>
                  <a:cubicBezTo>
                    <a:pt x="19821" y="15248"/>
                    <a:pt x="14760" y="20251"/>
                    <a:pt x="9138" y="20712"/>
                  </a:cubicBezTo>
                  <a:cubicBezTo>
                    <a:pt x="3511" y="21173"/>
                    <a:pt x="-551" y="16913"/>
                    <a:pt x="61" y="11203"/>
                  </a:cubicBezTo>
                  <a:cubicBezTo>
                    <a:pt x="673" y="5494"/>
                    <a:pt x="5730" y="495"/>
                    <a:pt x="11360" y="34"/>
                  </a:cubicBezTo>
                  <a:cubicBezTo>
                    <a:pt x="16987" y="-427"/>
                    <a:pt x="21049" y="3829"/>
                    <a:pt x="20433" y="9539"/>
                  </a:cubicBezTo>
                  <a:close/>
                  <a:moveTo>
                    <a:pt x="9571" y="16711"/>
                  </a:moveTo>
                  <a:cubicBezTo>
                    <a:pt x="13022" y="16429"/>
                    <a:pt x="16120" y="13365"/>
                    <a:pt x="16498" y="9856"/>
                  </a:cubicBezTo>
                  <a:cubicBezTo>
                    <a:pt x="16876" y="6356"/>
                    <a:pt x="14386" y="3745"/>
                    <a:pt x="10935" y="4027"/>
                  </a:cubicBezTo>
                  <a:cubicBezTo>
                    <a:pt x="7480" y="4309"/>
                    <a:pt x="4383" y="7377"/>
                    <a:pt x="4004" y="10882"/>
                  </a:cubicBezTo>
                  <a:cubicBezTo>
                    <a:pt x="3626" y="14386"/>
                    <a:pt x="6116" y="16993"/>
                    <a:pt x="9571" y="16711"/>
                  </a:cubicBezTo>
                </a:path>
              </a:pathLst>
            </a:custGeom>
            <a:solidFill>
              <a:srgbClr val="C00000"/>
            </a:solidFill>
            <a:ln w="12700">
              <a:miter lim="400000"/>
            </a:ln>
          </p:spPr>
          <p:txBody>
            <a:bodyPr lIns="38100" tIns="38100" rIns="38100" bIns="38100" anchor="ctr"/>
            <a:lstStyle/>
            <a:p>
              <a:pPr>
                <a:defRPr sz="3000"/>
              </a:pPr>
              <a:endParaRPr/>
            </a:p>
          </p:txBody>
        </p:sp>
        <p:sp>
          <p:nvSpPr>
            <p:cNvPr id="95" name="Shape">
              <a:extLst>
                <a:ext uri="{FF2B5EF4-FFF2-40B4-BE49-F238E27FC236}">
                  <a16:creationId xmlns:a16="http://schemas.microsoft.com/office/drawing/2014/main" id="{41126030-098B-47A5-AC8D-A48B36FA2E28}"/>
                </a:ext>
              </a:extLst>
            </p:cNvPr>
            <p:cNvSpPr/>
            <p:nvPr/>
          </p:nvSpPr>
          <p:spPr>
            <a:xfrm>
              <a:off x="2844800" y="10820399"/>
              <a:ext cx="160226" cy="173443"/>
            </a:xfrm>
            <a:custGeom>
              <a:avLst/>
              <a:gdLst/>
              <a:ahLst/>
              <a:cxnLst>
                <a:cxn ang="0">
                  <a:pos x="wd2" y="hd2"/>
                </a:cxn>
                <a:cxn ang="5400000">
                  <a:pos x="wd2" y="hd2"/>
                </a:cxn>
                <a:cxn ang="10800000">
                  <a:pos x="wd2" y="hd2"/>
                </a:cxn>
                <a:cxn ang="16200000">
                  <a:pos x="wd2" y="hd2"/>
                </a:cxn>
              </a:cxnLst>
              <a:rect l="0" t="0" r="r" b="b"/>
              <a:pathLst>
                <a:path w="20490" h="20730" extrusionOk="0">
                  <a:moveTo>
                    <a:pt x="11349" y="36"/>
                  </a:moveTo>
                  <a:cubicBezTo>
                    <a:pt x="5730" y="491"/>
                    <a:pt x="679" y="5485"/>
                    <a:pt x="62" y="11192"/>
                  </a:cubicBezTo>
                  <a:cubicBezTo>
                    <a:pt x="-555" y="16900"/>
                    <a:pt x="3505" y="21165"/>
                    <a:pt x="9124" y="20694"/>
                  </a:cubicBezTo>
                  <a:cubicBezTo>
                    <a:pt x="14744" y="20239"/>
                    <a:pt x="19811" y="15230"/>
                    <a:pt x="20428" y="9523"/>
                  </a:cubicBezTo>
                  <a:cubicBezTo>
                    <a:pt x="21045" y="3815"/>
                    <a:pt x="16969" y="-435"/>
                    <a:pt x="11349" y="36"/>
                  </a:cubicBezTo>
                  <a:close/>
                </a:path>
              </a:pathLst>
            </a:custGeom>
            <a:solidFill>
              <a:srgbClr val="C00000"/>
            </a:solidFill>
            <a:ln w="12700">
              <a:miter lim="400000"/>
            </a:ln>
          </p:spPr>
          <p:txBody>
            <a:bodyPr lIns="38100" tIns="38100" rIns="38100" bIns="38100" anchor="ctr"/>
            <a:lstStyle/>
            <a:p>
              <a:pPr>
                <a:defRPr sz="3000"/>
              </a:pPr>
              <a:endParaRPr/>
            </a:p>
          </p:txBody>
        </p:sp>
        <p:sp>
          <p:nvSpPr>
            <p:cNvPr id="96" name="Shape">
              <a:extLst>
                <a:ext uri="{FF2B5EF4-FFF2-40B4-BE49-F238E27FC236}">
                  <a16:creationId xmlns:a16="http://schemas.microsoft.com/office/drawing/2014/main" id="{A5AC49CD-CF87-41BE-9E52-61EEE5108CE6}"/>
                </a:ext>
              </a:extLst>
            </p:cNvPr>
            <p:cNvSpPr/>
            <p:nvPr/>
          </p:nvSpPr>
          <p:spPr>
            <a:xfrm>
              <a:off x="2552700" y="10464799"/>
              <a:ext cx="798032" cy="864156"/>
            </a:xfrm>
            <a:custGeom>
              <a:avLst/>
              <a:gdLst/>
              <a:ahLst/>
              <a:cxnLst>
                <a:cxn ang="0">
                  <a:pos x="wd2" y="hd2"/>
                </a:cxn>
                <a:cxn ang="5400000">
                  <a:pos x="wd2" y="hd2"/>
                </a:cxn>
                <a:cxn ang="10800000">
                  <a:pos x="wd2" y="hd2"/>
                </a:cxn>
                <a:cxn ang="16200000">
                  <a:pos x="wd2" y="hd2"/>
                </a:cxn>
              </a:cxnLst>
              <a:rect l="0" t="0" r="r" b="b"/>
              <a:pathLst>
                <a:path w="20493" h="20747" extrusionOk="0">
                  <a:moveTo>
                    <a:pt x="20432" y="9542"/>
                  </a:moveTo>
                  <a:cubicBezTo>
                    <a:pt x="19819" y="15253"/>
                    <a:pt x="14760" y="20253"/>
                    <a:pt x="9135" y="20714"/>
                  </a:cubicBezTo>
                  <a:cubicBezTo>
                    <a:pt x="3509" y="21174"/>
                    <a:pt x="-555" y="16917"/>
                    <a:pt x="61" y="11206"/>
                  </a:cubicBezTo>
                  <a:cubicBezTo>
                    <a:pt x="678" y="5495"/>
                    <a:pt x="5733" y="495"/>
                    <a:pt x="11359" y="34"/>
                  </a:cubicBezTo>
                  <a:cubicBezTo>
                    <a:pt x="16981" y="-426"/>
                    <a:pt x="21045" y="3831"/>
                    <a:pt x="20432" y="9542"/>
                  </a:cubicBezTo>
                  <a:close/>
                  <a:moveTo>
                    <a:pt x="9043" y="18338"/>
                  </a:moveTo>
                  <a:cubicBezTo>
                    <a:pt x="13358" y="17985"/>
                    <a:pt x="17242" y="14146"/>
                    <a:pt x="17712" y="9764"/>
                  </a:cubicBezTo>
                  <a:cubicBezTo>
                    <a:pt x="18182" y="5383"/>
                    <a:pt x="15067" y="2120"/>
                    <a:pt x="10749" y="2471"/>
                  </a:cubicBezTo>
                  <a:cubicBezTo>
                    <a:pt x="6431" y="2824"/>
                    <a:pt x="2550" y="6660"/>
                    <a:pt x="2077" y="11042"/>
                  </a:cubicBezTo>
                  <a:cubicBezTo>
                    <a:pt x="1604" y="15423"/>
                    <a:pt x="4722" y="18689"/>
                    <a:pt x="9043" y="18338"/>
                  </a:cubicBezTo>
                </a:path>
              </a:pathLst>
            </a:custGeom>
            <a:solidFill>
              <a:srgbClr val="FDFDFD"/>
            </a:solidFill>
            <a:ln w="12700">
              <a:miter lim="400000"/>
            </a:ln>
          </p:spPr>
          <p:txBody>
            <a:bodyPr lIns="38100" tIns="38100" rIns="38100" bIns="38100" anchor="ctr"/>
            <a:lstStyle/>
            <a:p>
              <a:pPr>
                <a:defRPr sz="3000"/>
              </a:pPr>
              <a:endParaRPr/>
            </a:p>
          </p:txBody>
        </p:sp>
        <p:sp>
          <p:nvSpPr>
            <p:cNvPr id="97" name="Shape">
              <a:extLst>
                <a:ext uri="{FF2B5EF4-FFF2-40B4-BE49-F238E27FC236}">
                  <a16:creationId xmlns:a16="http://schemas.microsoft.com/office/drawing/2014/main" id="{1658C158-F380-493F-A7D4-839D8B68270C}"/>
                </a:ext>
              </a:extLst>
            </p:cNvPr>
            <p:cNvSpPr/>
            <p:nvPr/>
          </p:nvSpPr>
          <p:spPr>
            <a:xfrm>
              <a:off x="2755899" y="10693400"/>
              <a:ext cx="375627" cy="406737"/>
            </a:xfrm>
            <a:custGeom>
              <a:avLst/>
              <a:gdLst/>
              <a:ahLst/>
              <a:cxnLst>
                <a:cxn ang="0">
                  <a:pos x="wd2" y="hd2"/>
                </a:cxn>
                <a:cxn ang="5400000">
                  <a:pos x="wd2" y="hd2"/>
                </a:cxn>
                <a:cxn ang="10800000">
                  <a:pos x="wd2" y="hd2"/>
                </a:cxn>
                <a:cxn ang="16200000">
                  <a:pos x="wd2" y="hd2"/>
                </a:cxn>
              </a:cxnLst>
              <a:rect l="0" t="0" r="r" b="b"/>
              <a:pathLst>
                <a:path w="20496" h="20743" extrusionOk="0">
                  <a:moveTo>
                    <a:pt x="20435" y="9537"/>
                  </a:moveTo>
                  <a:cubicBezTo>
                    <a:pt x="19818" y="15249"/>
                    <a:pt x="14767" y="20249"/>
                    <a:pt x="9140" y="20709"/>
                  </a:cubicBezTo>
                  <a:cubicBezTo>
                    <a:pt x="3506" y="21169"/>
                    <a:pt x="-555" y="16920"/>
                    <a:pt x="62" y="11208"/>
                  </a:cubicBezTo>
                  <a:cubicBezTo>
                    <a:pt x="678" y="5502"/>
                    <a:pt x="5730" y="495"/>
                    <a:pt x="11364" y="35"/>
                  </a:cubicBezTo>
                  <a:cubicBezTo>
                    <a:pt x="16984" y="-431"/>
                    <a:pt x="21045" y="3831"/>
                    <a:pt x="20435" y="9537"/>
                  </a:cubicBezTo>
                  <a:close/>
                  <a:moveTo>
                    <a:pt x="9022" y="14841"/>
                  </a:moveTo>
                  <a:cubicBezTo>
                    <a:pt x="11420" y="14647"/>
                    <a:pt x="13582" y="12510"/>
                    <a:pt x="13845" y="10074"/>
                  </a:cubicBezTo>
                  <a:cubicBezTo>
                    <a:pt x="14108" y="7639"/>
                    <a:pt x="12369" y="5832"/>
                    <a:pt x="9971" y="6026"/>
                  </a:cubicBezTo>
                  <a:cubicBezTo>
                    <a:pt x="7574" y="6221"/>
                    <a:pt x="5418" y="8351"/>
                    <a:pt x="5155" y="10787"/>
                  </a:cubicBezTo>
                  <a:cubicBezTo>
                    <a:pt x="4899" y="13216"/>
                    <a:pt x="6624" y="15035"/>
                    <a:pt x="9022" y="14841"/>
                  </a:cubicBezTo>
                </a:path>
              </a:pathLst>
            </a:custGeom>
            <a:solidFill>
              <a:srgbClr val="FDFDFD"/>
            </a:solidFill>
            <a:ln w="12700">
              <a:miter lim="400000"/>
            </a:ln>
          </p:spPr>
          <p:txBody>
            <a:bodyPr lIns="38100" tIns="38100" rIns="38100" bIns="38100" anchor="ctr"/>
            <a:lstStyle/>
            <a:p>
              <a:pPr>
                <a:defRPr sz="3000"/>
              </a:pPr>
              <a:endParaRPr/>
            </a:p>
          </p:txBody>
        </p:sp>
        <p:sp>
          <p:nvSpPr>
            <p:cNvPr id="98" name="Shape">
              <a:extLst>
                <a:ext uri="{FF2B5EF4-FFF2-40B4-BE49-F238E27FC236}">
                  <a16:creationId xmlns:a16="http://schemas.microsoft.com/office/drawing/2014/main" id="{C7F3B183-B698-4401-90E3-E5DC89FDB659}"/>
                </a:ext>
              </a:extLst>
            </p:cNvPr>
            <p:cNvSpPr/>
            <p:nvPr/>
          </p:nvSpPr>
          <p:spPr>
            <a:xfrm>
              <a:off x="2463799" y="10350499"/>
              <a:ext cx="1004747" cy="1087756"/>
            </a:xfrm>
            <a:custGeom>
              <a:avLst/>
              <a:gdLst/>
              <a:ahLst/>
              <a:cxnLst>
                <a:cxn ang="0">
                  <a:pos x="wd2" y="hd2"/>
                </a:cxn>
                <a:cxn ang="5400000">
                  <a:pos x="wd2" y="hd2"/>
                </a:cxn>
                <a:cxn ang="10800000">
                  <a:pos x="wd2" y="hd2"/>
                </a:cxn>
                <a:cxn ang="16200000">
                  <a:pos x="wd2" y="hd2"/>
                </a:cxn>
              </a:cxnLst>
              <a:rect l="0" t="0" r="r" b="b"/>
              <a:pathLst>
                <a:path w="20495" h="20750" extrusionOk="0">
                  <a:moveTo>
                    <a:pt x="20433" y="9540"/>
                  </a:moveTo>
                  <a:cubicBezTo>
                    <a:pt x="19819" y="15253"/>
                    <a:pt x="14762" y="20255"/>
                    <a:pt x="9136" y="20716"/>
                  </a:cubicBezTo>
                  <a:cubicBezTo>
                    <a:pt x="3509" y="21176"/>
                    <a:pt x="-553" y="16919"/>
                    <a:pt x="61" y="11207"/>
                  </a:cubicBezTo>
                  <a:cubicBezTo>
                    <a:pt x="675" y="5497"/>
                    <a:pt x="5732" y="494"/>
                    <a:pt x="11358" y="34"/>
                  </a:cubicBezTo>
                  <a:cubicBezTo>
                    <a:pt x="16985" y="-424"/>
                    <a:pt x="21047" y="3830"/>
                    <a:pt x="20433" y="9540"/>
                  </a:cubicBezTo>
                  <a:close/>
                  <a:moveTo>
                    <a:pt x="9086" y="18613"/>
                  </a:moveTo>
                  <a:cubicBezTo>
                    <a:pt x="13555" y="18247"/>
                    <a:pt x="17573" y="14274"/>
                    <a:pt x="18060" y="9736"/>
                  </a:cubicBezTo>
                  <a:cubicBezTo>
                    <a:pt x="18547" y="5199"/>
                    <a:pt x="15322" y="1817"/>
                    <a:pt x="10853" y="2183"/>
                  </a:cubicBezTo>
                  <a:cubicBezTo>
                    <a:pt x="6384" y="2549"/>
                    <a:pt x="2367" y="6522"/>
                    <a:pt x="1880" y="11059"/>
                  </a:cubicBezTo>
                  <a:cubicBezTo>
                    <a:pt x="1393" y="15597"/>
                    <a:pt x="4618" y="18979"/>
                    <a:pt x="9086" y="18613"/>
                  </a:cubicBezTo>
                </a:path>
              </a:pathLst>
            </a:custGeom>
            <a:solidFill>
              <a:srgbClr val="C00000"/>
            </a:solidFill>
            <a:ln w="12700">
              <a:miter lim="400000"/>
            </a:ln>
          </p:spPr>
          <p:txBody>
            <a:bodyPr lIns="38100" tIns="38100" rIns="38100" bIns="38100" anchor="ctr"/>
            <a:lstStyle/>
            <a:p>
              <a:pPr>
                <a:defRPr sz="3000"/>
              </a:pPr>
              <a:endParaRPr/>
            </a:p>
          </p:txBody>
        </p:sp>
        <p:sp>
          <p:nvSpPr>
            <p:cNvPr id="99" name="Shape">
              <a:extLst>
                <a:ext uri="{FF2B5EF4-FFF2-40B4-BE49-F238E27FC236}">
                  <a16:creationId xmlns:a16="http://schemas.microsoft.com/office/drawing/2014/main" id="{CEE6C7C4-13A7-4BB4-B578-1C223F008EFB}"/>
                </a:ext>
              </a:extLst>
            </p:cNvPr>
            <p:cNvSpPr/>
            <p:nvPr/>
          </p:nvSpPr>
          <p:spPr>
            <a:xfrm>
              <a:off x="2298700" y="10147299"/>
              <a:ext cx="1384710" cy="1499068"/>
            </a:xfrm>
            <a:custGeom>
              <a:avLst/>
              <a:gdLst/>
              <a:ahLst/>
              <a:cxnLst>
                <a:cxn ang="0">
                  <a:pos x="wd2" y="hd2"/>
                </a:cxn>
                <a:cxn ang="5400000">
                  <a:pos x="wd2" y="hd2"/>
                </a:cxn>
                <a:cxn ang="10800000">
                  <a:pos x="wd2" y="hd2"/>
                </a:cxn>
                <a:cxn ang="16200000">
                  <a:pos x="wd2" y="hd2"/>
                </a:cxn>
              </a:cxnLst>
              <a:rect l="0" t="0" r="r" b="b"/>
              <a:pathLst>
                <a:path w="20495" h="20749" extrusionOk="0">
                  <a:moveTo>
                    <a:pt x="20433" y="9540"/>
                  </a:moveTo>
                  <a:cubicBezTo>
                    <a:pt x="19819" y="15251"/>
                    <a:pt x="14760" y="20254"/>
                    <a:pt x="9136" y="20714"/>
                  </a:cubicBezTo>
                  <a:cubicBezTo>
                    <a:pt x="3510" y="21175"/>
                    <a:pt x="-552" y="16918"/>
                    <a:pt x="61" y="11206"/>
                  </a:cubicBezTo>
                  <a:cubicBezTo>
                    <a:pt x="675" y="5495"/>
                    <a:pt x="5732" y="494"/>
                    <a:pt x="11358" y="34"/>
                  </a:cubicBezTo>
                  <a:cubicBezTo>
                    <a:pt x="16982" y="-425"/>
                    <a:pt x="21048" y="3831"/>
                    <a:pt x="20433" y="9540"/>
                  </a:cubicBezTo>
                  <a:close/>
                  <a:moveTo>
                    <a:pt x="9089" y="19275"/>
                  </a:moveTo>
                  <a:cubicBezTo>
                    <a:pt x="13924" y="18879"/>
                    <a:pt x="18270" y="14581"/>
                    <a:pt x="18798" y="9674"/>
                  </a:cubicBezTo>
                  <a:cubicBezTo>
                    <a:pt x="19326" y="4768"/>
                    <a:pt x="15834" y="1110"/>
                    <a:pt x="10999" y="1505"/>
                  </a:cubicBezTo>
                  <a:cubicBezTo>
                    <a:pt x="6166" y="1901"/>
                    <a:pt x="1820" y="6200"/>
                    <a:pt x="1292" y="11106"/>
                  </a:cubicBezTo>
                  <a:cubicBezTo>
                    <a:pt x="764" y="16014"/>
                    <a:pt x="4256" y="19670"/>
                    <a:pt x="9089" y="19275"/>
                  </a:cubicBezTo>
                </a:path>
              </a:pathLst>
            </a:custGeom>
            <a:solidFill>
              <a:srgbClr val="C00000"/>
            </a:solidFill>
            <a:ln w="12700">
              <a:miter lim="400000"/>
            </a:ln>
          </p:spPr>
          <p:txBody>
            <a:bodyPr lIns="38100" tIns="38100" rIns="38100" bIns="38100" anchor="ctr"/>
            <a:lstStyle/>
            <a:p>
              <a:pPr>
                <a:defRPr sz="3000"/>
              </a:pPr>
              <a:endParaRPr/>
            </a:p>
          </p:txBody>
        </p:sp>
        <p:sp>
          <p:nvSpPr>
            <p:cNvPr id="100" name="Shape">
              <a:extLst>
                <a:ext uri="{FF2B5EF4-FFF2-40B4-BE49-F238E27FC236}">
                  <a16:creationId xmlns:a16="http://schemas.microsoft.com/office/drawing/2014/main" id="{3C29E76C-16E2-4DFF-A807-E826A81A06C8}"/>
                </a:ext>
              </a:extLst>
            </p:cNvPr>
            <p:cNvSpPr/>
            <p:nvPr/>
          </p:nvSpPr>
          <p:spPr>
            <a:xfrm>
              <a:off x="1549399" y="10198099"/>
              <a:ext cx="108588" cy="90863"/>
            </a:xfrm>
            <a:custGeom>
              <a:avLst/>
              <a:gdLst/>
              <a:ahLst/>
              <a:cxnLst>
                <a:cxn ang="0">
                  <a:pos x="wd2" y="hd2"/>
                </a:cxn>
                <a:cxn ang="5400000">
                  <a:pos x="wd2" y="hd2"/>
                </a:cxn>
                <a:cxn ang="10800000">
                  <a:pos x="wd2" y="hd2"/>
                </a:cxn>
                <a:cxn ang="16200000">
                  <a:pos x="wd2" y="hd2"/>
                </a:cxn>
              </a:cxnLst>
              <a:rect l="0" t="0" r="r" b="b"/>
              <a:pathLst>
                <a:path w="17775" h="18053" extrusionOk="0">
                  <a:moveTo>
                    <a:pt x="6653" y="18053"/>
                  </a:moveTo>
                  <a:cubicBezTo>
                    <a:pt x="6653" y="18053"/>
                    <a:pt x="-3825" y="9221"/>
                    <a:pt x="1518" y="2837"/>
                  </a:cubicBezTo>
                  <a:cubicBezTo>
                    <a:pt x="6861" y="-3547"/>
                    <a:pt x="17775" y="2837"/>
                    <a:pt x="17775" y="2837"/>
                  </a:cubicBezTo>
                  <a:lnTo>
                    <a:pt x="6653" y="18053"/>
                  </a:lnTo>
                  <a:close/>
                </a:path>
              </a:pathLst>
            </a:custGeom>
            <a:solidFill>
              <a:srgbClr val="228A8A"/>
            </a:solidFill>
            <a:ln w="12700">
              <a:miter lim="400000"/>
            </a:ln>
          </p:spPr>
          <p:txBody>
            <a:bodyPr lIns="38100" tIns="38100" rIns="38100" bIns="38100" anchor="ctr"/>
            <a:lstStyle/>
            <a:p>
              <a:pPr>
                <a:defRPr sz="3000"/>
              </a:pPr>
              <a:endParaRPr/>
            </a:p>
          </p:txBody>
        </p:sp>
        <p:sp>
          <p:nvSpPr>
            <p:cNvPr id="101" name="Shape">
              <a:extLst>
                <a:ext uri="{FF2B5EF4-FFF2-40B4-BE49-F238E27FC236}">
                  <a16:creationId xmlns:a16="http://schemas.microsoft.com/office/drawing/2014/main" id="{C246337A-0EBB-4E60-86C6-EEEB2D52A861}"/>
                </a:ext>
              </a:extLst>
            </p:cNvPr>
            <p:cNvSpPr/>
            <p:nvPr/>
          </p:nvSpPr>
          <p:spPr>
            <a:xfrm>
              <a:off x="1638299" y="10033000"/>
              <a:ext cx="502569" cy="412546"/>
            </a:xfrm>
            <a:custGeom>
              <a:avLst/>
              <a:gdLst/>
              <a:ahLst/>
              <a:cxnLst>
                <a:cxn ang="0">
                  <a:pos x="wd2" y="hd2"/>
                </a:cxn>
                <a:cxn ang="5400000">
                  <a:pos x="wd2" y="hd2"/>
                </a:cxn>
                <a:cxn ang="10800000">
                  <a:pos x="wd2" y="hd2"/>
                </a:cxn>
                <a:cxn ang="16200000">
                  <a:pos x="wd2" y="hd2"/>
                </a:cxn>
              </a:cxnLst>
              <a:rect l="0" t="0" r="r" b="b"/>
              <a:pathLst>
                <a:path w="21032" h="20679" extrusionOk="0">
                  <a:moveTo>
                    <a:pt x="21032" y="20679"/>
                  </a:moveTo>
                  <a:cubicBezTo>
                    <a:pt x="21032" y="20679"/>
                    <a:pt x="14160" y="9647"/>
                    <a:pt x="11316" y="5630"/>
                  </a:cubicBezTo>
                  <a:cubicBezTo>
                    <a:pt x="8473" y="1613"/>
                    <a:pt x="5842" y="-921"/>
                    <a:pt x="2738" y="314"/>
                  </a:cubicBezTo>
                  <a:cubicBezTo>
                    <a:pt x="-366" y="1549"/>
                    <a:pt x="-568" y="6502"/>
                    <a:pt x="825" y="8978"/>
                  </a:cubicBezTo>
                  <a:lnTo>
                    <a:pt x="21032" y="20679"/>
                  </a:lnTo>
                  <a:close/>
                </a:path>
              </a:pathLst>
            </a:custGeom>
            <a:solidFill>
              <a:srgbClr val="1C7172"/>
            </a:solidFill>
            <a:ln w="12700">
              <a:miter lim="400000"/>
            </a:ln>
          </p:spPr>
          <p:txBody>
            <a:bodyPr lIns="38100" tIns="38100" rIns="38100" bIns="38100" anchor="ctr"/>
            <a:lstStyle/>
            <a:p>
              <a:pPr>
                <a:defRPr sz="3000"/>
              </a:pPr>
              <a:endParaRPr/>
            </a:p>
          </p:txBody>
        </p:sp>
        <p:sp>
          <p:nvSpPr>
            <p:cNvPr id="102" name="Shape">
              <a:extLst>
                <a:ext uri="{FF2B5EF4-FFF2-40B4-BE49-F238E27FC236}">
                  <a16:creationId xmlns:a16="http://schemas.microsoft.com/office/drawing/2014/main" id="{6ADB9CF5-AAA4-42AA-87F7-FC1DCE5E49F5}"/>
                </a:ext>
              </a:extLst>
            </p:cNvPr>
            <p:cNvSpPr/>
            <p:nvPr/>
          </p:nvSpPr>
          <p:spPr>
            <a:xfrm>
              <a:off x="2781300" y="10820399"/>
              <a:ext cx="140252" cy="83356"/>
            </a:xfrm>
            <a:custGeom>
              <a:avLst/>
              <a:gdLst/>
              <a:ahLst/>
              <a:cxnLst>
                <a:cxn ang="0">
                  <a:pos x="wd2" y="hd2"/>
                </a:cxn>
                <a:cxn ang="5400000">
                  <a:pos x="wd2" y="hd2"/>
                </a:cxn>
                <a:cxn ang="10800000">
                  <a:pos x="wd2" y="hd2"/>
                </a:cxn>
                <a:cxn ang="16200000">
                  <a:pos x="wd2" y="hd2"/>
                </a:cxn>
              </a:cxnLst>
              <a:rect l="0" t="0" r="r" b="b"/>
              <a:pathLst>
                <a:path w="21355" h="21191" extrusionOk="0">
                  <a:moveTo>
                    <a:pt x="2752" y="495"/>
                  </a:moveTo>
                  <a:lnTo>
                    <a:pt x="21355" y="21191"/>
                  </a:lnTo>
                  <a:lnTo>
                    <a:pt x="1031" y="5661"/>
                  </a:lnTo>
                  <a:cubicBezTo>
                    <a:pt x="142" y="4983"/>
                    <a:pt x="-245" y="3207"/>
                    <a:pt x="161" y="1722"/>
                  </a:cubicBezTo>
                  <a:cubicBezTo>
                    <a:pt x="567" y="237"/>
                    <a:pt x="1631" y="-409"/>
                    <a:pt x="2520" y="269"/>
                  </a:cubicBezTo>
                  <a:cubicBezTo>
                    <a:pt x="2598" y="334"/>
                    <a:pt x="2675" y="431"/>
                    <a:pt x="2752" y="495"/>
                  </a:cubicBezTo>
                  <a:close/>
                </a:path>
              </a:pathLst>
            </a:custGeom>
            <a:solidFill>
              <a:srgbClr val="F7C054"/>
            </a:solidFill>
            <a:ln w="12700">
              <a:miter lim="400000"/>
            </a:ln>
          </p:spPr>
          <p:txBody>
            <a:bodyPr lIns="38100" tIns="38100" rIns="38100" bIns="38100" anchor="ctr"/>
            <a:lstStyle/>
            <a:p>
              <a:pPr>
                <a:defRPr sz="3000"/>
              </a:pPr>
              <a:endParaRPr/>
            </a:p>
          </p:txBody>
        </p:sp>
        <p:sp>
          <p:nvSpPr>
            <p:cNvPr id="103" name="Shape">
              <a:extLst>
                <a:ext uri="{FF2B5EF4-FFF2-40B4-BE49-F238E27FC236}">
                  <a16:creationId xmlns:a16="http://schemas.microsoft.com/office/drawing/2014/main" id="{76AEC738-B70B-4F93-A438-C3F6A22CA880}"/>
                </a:ext>
              </a:extLst>
            </p:cNvPr>
            <p:cNvSpPr/>
            <p:nvPr/>
          </p:nvSpPr>
          <p:spPr>
            <a:xfrm>
              <a:off x="1663700" y="10210800"/>
              <a:ext cx="1154055" cy="648186"/>
            </a:xfrm>
            <a:custGeom>
              <a:avLst/>
              <a:gdLst/>
              <a:ahLst/>
              <a:cxnLst>
                <a:cxn ang="0">
                  <a:pos x="wd2" y="hd2"/>
                </a:cxn>
                <a:cxn ang="5400000">
                  <a:pos x="wd2" y="hd2"/>
                </a:cxn>
                <a:cxn ang="10800000">
                  <a:pos x="wd2" y="hd2"/>
                </a:cxn>
                <a:cxn ang="16200000">
                  <a:pos x="wd2" y="hd2"/>
                </a:cxn>
              </a:cxnLst>
              <a:rect l="0" t="0" r="r" b="b"/>
              <a:pathLst>
                <a:path w="21505" h="21490" extrusionOk="0">
                  <a:moveTo>
                    <a:pt x="21127" y="18758"/>
                  </a:moveTo>
                  <a:cubicBezTo>
                    <a:pt x="21027" y="18568"/>
                    <a:pt x="20909" y="18375"/>
                    <a:pt x="20774" y="18177"/>
                  </a:cubicBezTo>
                  <a:cubicBezTo>
                    <a:pt x="20665" y="18017"/>
                    <a:pt x="20542" y="17853"/>
                    <a:pt x="20410" y="17688"/>
                  </a:cubicBezTo>
                  <a:cubicBezTo>
                    <a:pt x="20296" y="17545"/>
                    <a:pt x="20173" y="17402"/>
                    <a:pt x="20040" y="17255"/>
                  </a:cubicBezTo>
                  <a:cubicBezTo>
                    <a:pt x="19924" y="17124"/>
                    <a:pt x="19801" y="16989"/>
                    <a:pt x="19674" y="16855"/>
                  </a:cubicBezTo>
                  <a:cubicBezTo>
                    <a:pt x="18987" y="16126"/>
                    <a:pt x="18116" y="15318"/>
                    <a:pt x="17077" y="14379"/>
                  </a:cubicBezTo>
                  <a:cubicBezTo>
                    <a:pt x="16964" y="14274"/>
                    <a:pt x="16848" y="14173"/>
                    <a:pt x="16730" y="14063"/>
                  </a:cubicBezTo>
                  <a:cubicBezTo>
                    <a:pt x="16616" y="13962"/>
                    <a:pt x="16500" y="13857"/>
                    <a:pt x="16382" y="13747"/>
                  </a:cubicBezTo>
                  <a:cubicBezTo>
                    <a:pt x="16268" y="13642"/>
                    <a:pt x="16150" y="13541"/>
                    <a:pt x="16031" y="13432"/>
                  </a:cubicBezTo>
                  <a:cubicBezTo>
                    <a:pt x="15915" y="13326"/>
                    <a:pt x="15799" y="13225"/>
                    <a:pt x="15681" y="13116"/>
                  </a:cubicBezTo>
                  <a:cubicBezTo>
                    <a:pt x="15541" y="12989"/>
                    <a:pt x="15399" y="12859"/>
                    <a:pt x="15253" y="12728"/>
                  </a:cubicBezTo>
                  <a:cubicBezTo>
                    <a:pt x="10813" y="8716"/>
                    <a:pt x="0" y="0"/>
                    <a:pt x="0" y="0"/>
                  </a:cubicBezTo>
                  <a:cubicBezTo>
                    <a:pt x="0" y="0"/>
                    <a:pt x="9362" y="10762"/>
                    <a:pt x="13435" y="15061"/>
                  </a:cubicBezTo>
                  <a:cubicBezTo>
                    <a:pt x="13890" y="15541"/>
                    <a:pt x="14332" y="16013"/>
                    <a:pt x="14765" y="16467"/>
                  </a:cubicBezTo>
                  <a:cubicBezTo>
                    <a:pt x="14879" y="16585"/>
                    <a:pt x="14990" y="16703"/>
                    <a:pt x="15101" y="16821"/>
                  </a:cubicBezTo>
                  <a:cubicBezTo>
                    <a:pt x="15215" y="16939"/>
                    <a:pt x="15326" y="17057"/>
                    <a:pt x="15435" y="17171"/>
                  </a:cubicBezTo>
                  <a:cubicBezTo>
                    <a:pt x="15549" y="17288"/>
                    <a:pt x="15660" y="17406"/>
                    <a:pt x="15771" y="17520"/>
                  </a:cubicBezTo>
                  <a:cubicBezTo>
                    <a:pt x="15885" y="17638"/>
                    <a:pt x="15996" y="17752"/>
                    <a:pt x="16107" y="17869"/>
                  </a:cubicBezTo>
                  <a:cubicBezTo>
                    <a:pt x="17061" y="18851"/>
                    <a:pt x="17932" y="19709"/>
                    <a:pt x="18684" y="20341"/>
                  </a:cubicBezTo>
                  <a:cubicBezTo>
                    <a:pt x="18817" y="20451"/>
                    <a:pt x="18945" y="20556"/>
                    <a:pt x="19070" y="20653"/>
                  </a:cubicBezTo>
                  <a:cubicBezTo>
                    <a:pt x="19210" y="20762"/>
                    <a:pt x="19342" y="20859"/>
                    <a:pt x="19470" y="20947"/>
                  </a:cubicBezTo>
                  <a:cubicBezTo>
                    <a:pt x="19617" y="21048"/>
                    <a:pt x="19759" y="21137"/>
                    <a:pt x="19891" y="21213"/>
                  </a:cubicBezTo>
                  <a:cubicBezTo>
                    <a:pt x="20052" y="21301"/>
                    <a:pt x="20204" y="21373"/>
                    <a:pt x="20343" y="21419"/>
                  </a:cubicBezTo>
                  <a:cubicBezTo>
                    <a:pt x="20885" y="21600"/>
                    <a:pt x="21259" y="21444"/>
                    <a:pt x="21418" y="20829"/>
                  </a:cubicBezTo>
                  <a:cubicBezTo>
                    <a:pt x="21600" y="20135"/>
                    <a:pt x="21496" y="19469"/>
                    <a:pt x="21127" y="18758"/>
                  </a:cubicBezTo>
                  <a:close/>
                </a:path>
              </a:pathLst>
            </a:custGeom>
            <a:solidFill>
              <a:srgbClr val="297F81"/>
            </a:solidFill>
            <a:ln w="12700">
              <a:miter lim="400000"/>
            </a:ln>
          </p:spPr>
          <p:txBody>
            <a:bodyPr lIns="38100" tIns="38100" rIns="38100" bIns="38100" anchor="ctr"/>
            <a:lstStyle/>
            <a:p>
              <a:pPr>
                <a:defRPr sz="3000"/>
              </a:pPr>
              <a:endParaRPr/>
            </a:p>
          </p:txBody>
        </p:sp>
        <p:sp>
          <p:nvSpPr>
            <p:cNvPr id="104" name="Shape">
              <a:extLst>
                <a:ext uri="{FF2B5EF4-FFF2-40B4-BE49-F238E27FC236}">
                  <a16:creationId xmlns:a16="http://schemas.microsoft.com/office/drawing/2014/main" id="{A562C685-C74A-433A-A365-B3B47EAD6866}"/>
                </a:ext>
              </a:extLst>
            </p:cNvPr>
            <p:cNvSpPr/>
            <p:nvPr/>
          </p:nvSpPr>
          <p:spPr>
            <a:xfrm>
              <a:off x="1638300" y="10134600"/>
              <a:ext cx="510648" cy="322504"/>
            </a:xfrm>
            <a:custGeom>
              <a:avLst/>
              <a:gdLst/>
              <a:ahLst/>
              <a:cxnLst>
                <a:cxn ang="0">
                  <a:pos x="wd2" y="hd2"/>
                </a:cxn>
                <a:cxn ang="5400000">
                  <a:pos x="wd2" y="hd2"/>
                </a:cxn>
                <a:cxn ang="10800000">
                  <a:pos x="wd2" y="hd2"/>
                </a:cxn>
                <a:cxn ang="16200000">
                  <a:pos x="wd2" y="hd2"/>
                </a:cxn>
              </a:cxnLst>
              <a:rect l="0" t="0" r="r" b="b"/>
              <a:pathLst>
                <a:path w="21173" h="20436" extrusionOk="0">
                  <a:moveTo>
                    <a:pt x="21173" y="20436"/>
                  </a:moveTo>
                  <a:cubicBezTo>
                    <a:pt x="21173" y="20436"/>
                    <a:pt x="11189" y="4630"/>
                    <a:pt x="7250" y="1733"/>
                  </a:cubicBezTo>
                  <a:cubicBezTo>
                    <a:pt x="3306" y="-1164"/>
                    <a:pt x="700" y="91"/>
                    <a:pt x="136" y="1733"/>
                  </a:cubicBezTo>
                  <a:cubicBezTo>
                    <a:pt x="-427" y="3375"/>
                    <a:pt x="884" y="4365"/>
                    <a:pt x="1785" y="4992"/>
                  </a:cubicBezTo>
                  <a:cubicBezTo>
                    <a:pt x="2680" y="5620"/>
                    <a:pt x="21173" y="20436"/>
                    <a:pt x="21173" y="20436"/>
                  </a:cubicBezTo>
                  <a:close/>
                </a:path>
              </a:pathLst>
            </a:custGeom>
            <a:solidFill>
              <a:srgbClr val="134D4D"/>
            </a:solidFill>
            <a:ln w="12700">
              <a:miter lim="400000"/>
            </a:ln>
          </p:spPr>
          <p:txBody>
            <a:bodyPr lIns="38100" tIns="38100" rIns="38100" bIns="38100" anchor="ctr"/>
            <a:lstStyle/>
            <a:p>
              <a:pPr>
                <a:defRPr sz="3000"/>
              </a:pPr>
              <a:endParaRPr/>
            </a:p>
          </p:txBody>
        </p:sp>
        <p:sp>
          <p:nvSpPr>
            <p:cNvPr id="105" name="Shape">
              <a:extLst>
                <a:ext uri="{FF2B5EF4-FFF2-40B4-BE49-F238E27FC236}">
                  <a16:creationId xmlns:a16="http://schemas.microsoft.com/office/drawing/2014/main" id="{24A54A9A-25D8-4E93-9A10-7A8C6588E98D}"/>
                </a:ext>
              </a:extLst>
            </p:cNvPr>
            <p:cNvSpPr/>
            <p:nvPr/>
          </p:nvSpPr>
          <p:spPr>
            <a:xfrm>
              <a:off x="1562100" y="10210800"/>
              <a:ext cx="567149" cy="287655"/>
            </a:xfrm>
            <a:custGeom>
              <a:avLst/>
              <a:gdLst/>
              <a:ahLst/>
              <a:cxnLst>
                <a:cxn ang="0">
                  <a:pos x="wd2" y="hd2"/>
                </a:cxn>
                <a:cxn ang="5400000">
                  <a:pos x="wd2" y="hd2"/>
                </a:cxn>
                <a:cxn ang="10800000">
                  <a:pos x="wd2" y="hd2"/>
                </a:cxn>
                <a:cxn ang="16200000">
                  <a:pos x="wd2" y="hd2"/>
                </a:cxn>
              </a:cxnLst>
              <a:rect l="0" t="0" r="r" b="b"/>
              <a:pathLst>
                <a:path w="21024" h="21600" extrusionOk="0">
                  <a:moveTo>
                    <a:pt x="21024" y="21600"/>
                  </a:moveTo>
                  <a:cubicBezTo>
                    <a:pt x="21024" y="21600"/>
                    <a:pt x="7569" y="21600"/>
                    <a:pt x="3680" y="19836"/>
                  </a:cubicBezTo>
                  <a:cubicBezTo>
                    <a:pt x="-209" y="18072"/>
                    <a:pt x="-576" y="8344"/>
                    <a:pt x="568" y="4358"/>
                  </a:cubicBezTo>
                  <a:cubicBezTo>
                    <a:pt x="1712" y="372"/>
                    <a:pt x="3680" y="0"/>
                    <a:pt x="3680" y="0"/>
                  </a:cubicBezTo>
                  <a:lnTo>
                    <a:pt x="21024" y="21600"/>
                  </a:lnTo>
                  <a:close/>
                </a:path>
              </a:pathLst>
            </a:custGeom>
            <a:solidFill>
              <a:srgbClr val="1C7172"/>
            </a:solidFill>
            <a:ln w="12700">
              <a:miter lim="400000"/>
            </a:ln>
          </p:spPr>
          <p:txBody>
            <a:bodyPr lIns="38100" tIns="38100" rIns="38100" bIns="38100" anchor="ctr"/>
            <a:lstStyle/>
            <a:p>
              <a:pPr>
                <a:defRPr sz="3000"/>
              </a:pPr>
              <a:endParaRPr/>
            </a:p>
          </p:txBody>
        </p:sp>
        <p:sp>
          <p:nvSpPr>
            <p:cNvPr id="106" name="Shape">
              <a:extLst>
                <a:ext uri="{FF2B5EF4-FFF2-40B4-BE49-F238E27FC236}">
                  <a16:creationId xmlns:a16="http://schemas.microsoft.com/office/drawing/2014/main" id="{F3FDCEF8-6486-432C-BA63-23D19546B1C1}"/>
                </a:ext>
              </a:extLst>
            </p:cNvPr>
            <p:cNvSpPr/>
            <p:nvPr/>
          </p:nvSpPr>
          <p:spPr>
            <a:xfrm>
              <a:off x="2499533" y="10629357"/>
              <a:ext cx="71524" cy="113921"/>
            </a:xfrm>
            <a:custGeom>
              <a:avLst/>
              <a:gdLst/>
              <a:ahLst/>
              <a:cxnLst>
                <a:cxn ang="0">
                  <a:pos x="wd2" y="hd2"/>
                </a:cxn>
                <a:cxn ang="5400000">
                  <a:pos x="wd2" y="hd2"/>
                </a:cxn>
                <a:cxn ang="10800000">
                  <a:pos x="wd2" y="hd2"/>
                </a:cxn>
                <a:cxn ang="16200000">
                  <a:pos x="wd2" y="hd2"/>
                </a:cxn>
              </a:cxnLst>
              <a:rect l="0" t="0" r="r" b="b"/>
              <a:pathLst>
                <a:path w="20688" h="21600" extrusionOk="0">
                  <a:moveTo>
                    <a:pt x="16531" y="13509"/>
                  </a:moveTo>
                  <a:cubicBezTo>
                    <a:pt x="20351" y="8837"/>
                    <a:pt x="21600" y="4190"/>
                    <a:pt x="20020" y="1806"/>
                  </a:cubicBezTo>
                  <a:cubicBezTo>
                    <a:pt x="18257" y="1228"/>
                    <a:pt x="16457" y="626"/>
                    <a:pt x="14620" y="0"/>
                  </a:cubicBezTo>
                  <a:cubicBezTo>
                    <a:pt x="16053" y="2408"/>
                    <a:pt x="14767" y="6983"/>
                    <a:pt x="11057" y="11583"/>
                  </a:cubicBezTo>
                  <a:cubicBezTo>
                    <a:pt x="7824" y="15556"/>
                    <a:pt x="3600" y="18518"/>
                    <a:pt x="0" y="19601"/>
                  </a:cubicBezTo>
                  <a:cubicBezTo>
                    <a:pt x="1763" y="20276"/>
                    <a:pt x="3490" y="20950"/>
                    <a:pt x="5216" y="21600"/>
                  </a:cubicBezTo>
                  <a:cubicBezTo>
                    <a:pt x="8853" y="20589"/>
                    <a:pt x="13225" y="17579"/>
                    <a:pt x="16531" y="13509"/>
                  </a:cubicBezTo>
                  <a:close/>
                </a:path>
              </a:pathLst>
            </a:custGeom>
            <a:solidFill>
              <a:srgbClr val="B08A4A"/>
            </a:solidFill>
            <a:ln w="12700">
              <a:miter lim="400000"/>
            </a:ln>
          </p:spPr>
          <p:txBody>
            <a:bodyPr lIns="38100" tIns="38100" rIns="38100" bIns="38100" anchor="ctr"/>
            <a:lstStyle/>
            <a:p>
              <a:pPr>
                <a:defRPr sz="3000"/>
              </a:pPr>
              <a:endParaRPr/>
            </a:p>
          </p:txBody>
        </p:sp>
        <p:sp>
          <p:nvSpPr>
            <p:cNvPr id="107" name="Shape">
              <a:extLst>
                <a:ext uri="{FF2B5EF4-FFF2-40B4-BE49-F238E27FC236}">
                  <a16:creationId xmlns:a16="http://schemas.microsoft.com/office/drawing/2014/main" id="{A5593935-3F3F-43A8-8AF1-07CBC760BFD6}"/>
                </a:ext>
              </a:extLst>
            </p:cNvPr>
            <p:cNvSpPr/>
            <p:nvPr/>
          </p:nvSpPr>
          <p:spPr>
            <a:xfrm>
              <a:off x="2484468" y="10621658"/>
              <a:ext cx="70632" cy="112904"/>
            </a:xfrm>
            <a:custGeom>
              <a:avLst/>
              <a:gdLst/>
              <a:ahLst/>
              <a:cxnLst>
                <a:cxn ang="0">
                  <a:pos x="wd2" y="hd2"/>
                </a:cxn>
                <a:cxn ang="5400000">
                  <a:pos x="wd2" y="hd2"/>
                </a:cxn>
                <a:cxn ang="10800000">
                  <a:pos x="wd2" y="hd2"/>
                </a:cxn>
                <a:cxn ang="16200000">
                  <a:pos x="wd2" y="hd2"/>
                </a:cxn>
              </a:cxnLst>
              <a:rect l="0" t="0" r="r" b="b"/>
              <a:pathLst>
                <a:path w="20712" h="21600" extrusionOk="0">
                  <a:moveTo>
                    <a:pt x="16498" y="13509"/>
                  </a:moveTo>
                  <a:cubicBezTo>
                    <a:pt x="20297" y="8868"/>
                    <a:pt x="21600" y="4252"/>
                    <a:pt x="20110" y="1822"/>
                  </a:cubicBezTo>
                  <a:cubicBezTo>
                    <a:pt x="18323" y="1215"/>
                    <a:pt x="16461" y="632"/>
                    <a:pt x="14599" y="0"/>
                  </a:cubicBezTo>
                  <a:cubicBezTo>
                    <a:pt x="15939" y="2478"/>
                    <a:pt x="14636" y="7022"/>
                    <a:pt x="10912" y="11565"/>
                  </a:cubicBezTo>
                  <a:cubicBezTo>
                    <a:pt x="7709" y="15453"/>
                    <a:pt x="3575" y="18393"/>
                    <a:pt x="0" y="19583"/>
                  </a:cubicBezTo>
                  <a:cubicBezTo>
                    <a:pt x="1788" y="20264"/>
                    <a:pt x="3538" y="20944"/>
                    <a:pt x="5251" y="21600"/>
                  </a:cubicBezTo>
                  <a:cubicBezTo>
                    <a:pt x="8901" y="20507"/>
                    <a:pt x="13221" y="17518"/>
                    <a:pt x="16498" y="13509"/>
                  </a:cubicBezTo>
                  <a:close/>
                </a:path>
              </a:pathLst>
            </a:custGeom>
            <a:solidFill>
              <a:srgbClr val="CDA553"/>
            </a:solidFill>
            <a:ln w="12700">
              <a:miter lim="400000"/>
            </a:ln>
          </p:spPr>
          <p:txBody>
            <a:bodyPr lIns="38100" tIns="38100" rIns="38100" bIns="38100" anchor="ctr"/>
            <a:lstStyle/>
            <a:p>
              <a:pPr>
                <a:defRPr sz="3000"/>
              </a:pPr>
              <a:endParaRPr/>
            </a:p>
          </p:txBody>
        </p:sp>
        <p:sp>
          <p:nvSpPr>
            <p:cNvPr id="108" name="Shape">
              <a:extLst>
                <a:ext uri="{FF2B5EF4-FFF2-40B4-BE49-F238E27FC236}">
                  <a16:creationId xmlns:a16="http://schemas.microsoft.com/office/drawing/2014/main" id="{9497A86D-81BD-4951-8266-32E69E6E9360}"/>
                </a:ext>
              </a:extLst>
            </p:cNvPr>
            <p:cNvSpPr/>
            <p:nvPr/>
          </p:nvSpPr>
          <p:spPr>
            <a:xfrm>
              <a:off x="2516488" y="10638613"/>
              <a:ext cx="72526" cy="115062"/>
            </a:xfrm>
            <a:custGeom>
              <a:avLst/>
              <a:gdLst/>
              <a:ahLst/>
              <a:cxnLst>
                <a:cxn ang="0">
                  <a:pos x="wd2" y="hd2"/>
                </a:cxn>
                <a:cxn ang="5400000">
                  <a:pos x="wd2" y="hd2"/>
                </a:cxn>
                <a:cxn ang="10800000">
                  <a:pos x="wd2" y="hd2"/>
                </a:cxn>
                <a:cxn ang="16200000">
                  <a:pos x="wd2" y="hd2"/>
                </a:cxn>
              </a:cxnLst>
              <a:rect l="0" t="0" r="r" b="b"/>
              <a:pathLst>
                <a:path w="20661" h="21600" extrusionOk="0">
                  <a:moveTo>
                    <a:pt x="16571" y="13494"/>
                  </a:moveTo>
                  <a:cubicBezTo>
                    <a:pt x="20370" y="8797"/>
                    <a:pt x="21600" y="4101"/>
                    <a:pt x="19936" y="1788"/>
                  </a:cubicBezTo>
                  <a:cubicBezTo>
                    <a:pt x="18199" y="1192"/>
                    <a:pt x="16426" y="620"/>
                    <a:pt x="14617" y="0"/>
                  </a:cubicBezTo>
                  <a:cubicBezTo>
                    <a:pt x="16173" y="2360"/>
                    <a:pt x="14907" y="6962"/>
                    <a:pt x="11180" y="11587"/>
                  </a:cubicBezTo>
                  <a:cubicBezTo>
                    <a:pt x="7924" y="15616"/>
                    <a:pt x="3618" y="18596"/>
                    <a:pt x="0" y="19621"/>
                  </a:cubicBezTo>
                  <a:cubicBezTo>
                    <a:pt x="1737" y="20289"/>
                    <a:pt x="3437" y="20932"/>
                    <a:pt x="5138" y="21600"/>
                  </a:cubicBezTo>
                  <a:cubicBezTo>
                    <a:pt x="8792" y="20646"/>
                    <a:pt x="13242" y="17618"/>
                    <a:pt x="16571" y="13494"/>
                  </a:cubicBezTo>
                  <a:close/>
                </a:path>
              </a:pathLst>
            </a:custGeom>
            <a:solidFill>
              <a:srgbClr val="CDA553"/>
            </a:solidFill>
            <a:ln w="12700">
              <a:miter lim="400000"/>
            </a:ln>
          </p:spPr>
          <p:txBody>
            <a:bodyPr lIns="38100" tIns="38100" rIns="38100" bIns="38100" anchor="ctr"/>
            <a:lstStyle/>
            <a:p>
              <a:pPr>
                <a:defRPr sz="3000"/>
              </a:pPr>
              <a:endParaRPr/>
            </a:p>
          </p:txBody>
        </p:sp>
        <p:sp>
          <p:nvSpPr>
            <p:cNvPr id="110" name="Shape">
              <a:extLst>
                <a:ext uri="{FF2B5EF4-FFF2-40B4-BE49-F238E27FC236}">
                  <a16:creationId xmlns:a16="http://schemas.microsoft.com/office/drawing/2014/main" id="{7744843D-9BEA-404A-BA10-FD67FE9B6E42}"/>
                </a:ext>
              </a:extLst>
            </p:cNvPr>
            <p:cNvSpPr/>
            <p:nvPr/>
          </p:nvSpPr>
          <p:spPr>
            <a:xfrm>
              <a:off x="2467918" y="10612808"/>
              <a:ext cx="69624" cy="111761"/>
            </a:xfrm>
            <a:custGeom>
              <a:avLst/>
              <a:gdLst/>
              <a:ahLst/>
              <a:cxnLst>
                <a:cxn ang="0">
                  <a:pos x="wd2" y="hd2"/>
                </a:cxn>
                <a:cxn ang="5400000">
                  <a:pos x="wd2" y="hd2"/>
                </a:cxn>
                <a:cxn ang="10800000">
                  <a:pos x="wd2" y="hd2"/>
                </a:cxn>
                <a:cxn ang="16200000">
                  <a:pos x="wd2" y="hd2"/>
                </a:cxn>
              </a:cxnLst>
              <a:rect l="0" t="0" r="r" b="b"/>
              <a:pathLst>
                <a:path w="20738" h="21600" extrusionOk="0">
                  <a:moveTo>
                    <a:pt x="16455" y="13524"/>
                  </a:moveTo>
                  <a:cubicBezTo>
                    <a:pt x="20238" y="8910"/>
                    <a:pt x="21600" y="4320"/>
                    <a:pt x="20200" y="1841"/>
                  </a:cubicBezTo>
                  <a:cubicBezTo>
                    <a:pt x="18347" y="1227"/>
                    <a:pt x="16493" y="638"/>
                    <a:pt x="14602" y="0"/>
                  </a:cubicBezTo>
                  <a:cubicBezTo>
                    <a:pt x="15888" y="2528"/>
                    <a:pt x="14526" y="7044"/>
                    <a:pt x="10781" y="11561"/>
                  </a:cubicBezTo>
                  <a:cubicBezTo>
                    <a:pt x="7641" y="15390"/>
                    <a:pt x="3556" y="18311"/>
                    <a:pt x="0" y="19538"/>
                  </a:cubicBezTo>
                  <a:cubicBezTo>
                    <a:pt x="1816" y="20225"/>
                    <a:pt x="3594" y="20913"/>
                    <a:pt x="5372" y="21600"/>
                  </a:cubicBezTo>
                  <a:cubicBezTo>
                    <a:pt x="9003" y="20422"/>
                    <a:pt x="13240" y="17452"/>
                    <a:pt x="16455" y="13524"/>
                  </a:cubicBezTo>
                  <a:close/>
                </a:path>
              </a:pathLst>
            </a:custGeom>
            <a:solidFill>
              <a:srgbClr val="B08A4A"/>
            </a:solidFill>
            <a:ln w="12700">
              <a:miter lim="400000"/>
            </a:ln>
          </p:spPr>
          <p:txBody>
            <a:bodyPr lIns="38100" tIns="38100" rIns="38100" bIns="38100" anchor="ctr"/>
            <a:lstStyle/>
            <a:p>
              <a:pPr>
                <a:defRPr sz="3000"/>
              </a:pPr>
              <a:endParaRPr/>
            </a:p>
          </p:txBody>
        </p:sp>
        <p:sp>
          <p:nvSpPr>
            <p:cNvPr id="111" name="Shape">
              <a:extLst>
                <a:ext uri="{FF2B5EF4-FFF2-40B4-BE49-F238E27FC236}">
                  <a16:creationId xmlns:a16="http://schemas.microsoft.com/office/drawing/2014/main" id="{ED54876A-4E50-45F4-B154-EDF1805A158F}"/>
                </a:ext>
              </a:extLst>
            </p:cNvPr>
            <p:cNvSpPr/>
            <p:nvPr/>
          </p:nvSpPr>
          <p:spPr>
            <a:xfrm>
              <a:off x="2755899" y="10776692"/>
              <a:ext cx="62277" cy="82526"/>
            </a:xfrm>
            <a:custGeom>
              <a:avLst/>
              <a:gdLst/>
              <a:ahLst/>
              <a:cxnLst>
                <a:cxn ang="0">
                  <a:pos x="wd2" y="hd2"/>
                </a:cxn>
                <a:cxn ang="5400000">
                  <a:pos x="wd2" y="hd2"/>
                </a:cxn>
                <a:cxn ang="10800000">
                  <a:pos x="wd2" y="hd2"/>
                </a:cxn>
                <a:cxn ang="16200000">
                  <a:pos x="wd2" y="hd2"/>
                </a:cxn>
              </a:cxnLst>
              <a:rect l="0" t="0" r="r" b="b"/>
              <a:pathLst>
                <a:path w="19984" h="20763" extrusionOk="0">
                  <a:moveTo>
                    <a:pt x="13449" y="0"/>
                  </a:moveTo>
                  <a:cubicBezTo>
                    <a:pt x="13164" y="3195"/>
                    <a:pt x="11615" y="7221"/>
                    <a:pt x="8885" y="11279"/>
                  </a:cubicBezTo>
                  <a:cubicBezTo>
                    <a:pt x="6276" y="15114"/>
                    <a:pt x="3057" y="18245"/>
                    <a:pt x="0" y="20226"/>
                  </a:cubicBezTo>
                  <a:cubicBezTo>
                    <a:pt x="9333" y="21600"/>
                    <a:pt x="15772" y="20418"/>
                    <a:pt x="18503" y="15753"/>
                  </a:cubicBezTo>
                  <a:cubicBezTo>
                    <a:pt x="21600" y="10449"/>
                    <a:pt x="19807" y="5400"/>
                    <a:pt x="13449" y="0"/>
                  </a:cubicBezTo>
                  <a:close/>
                </a:path>
              </a:pathLst>
            </a:custGeom>
            <a:solidFill>
              <a:srgbClr val="B08A4A"/>
            </a:solidFill>
            <a:ln w="12700">
              <a:miter lim="400000"/>
            </a:ln>
          </p:spPr>
          <p:txBody>
            <a:bodyPr lIns="38100" tIns="38100" rIns="38100" bIns="38100" anchor="ctr"/>
            <a:lstStyle/>
            <a:p>
              <a:pPr>
                <a:defRPr sz="3000"/>
              </a:pPr>
              <a:endParaRPr/>
            </a:p>
          </p:txBody>
        </p:sp>
        <p:sp>
          <p:nvSpPr>
            <p:cNvPr id="112" name="Shape">
              <a:extLst>
                <a:ext uri="{FF2B5EF4-FFF2-40B4-BE49-F238E27FC236}">
                  <a16:creationId xmlns:a16="http://schemas.microsoft.com/office/drawing/2014/main" id="{7664E911-EDC7-413C-9D75-78572ED6A72B}"/>
                </a:ext>
              </a:extLst>
            </p:cNvPr>
            <p:cNvSpPr/>
            <p:nvPr/>
          </p:nvSpPr>
          <p:spPr>
            <a:xfrm>
              <a:off x="2732121" y="10760141"/>
              <a:ext cx="66168" cy="97791"/>
            </a:xfrm>
            <a:custGeom>
              <a:avLst/>
              <a:gdLst/>
              <a:ahLst/>
              <a:cxnLst>
                <a:cxn ang="0">
                  <a:pos x="wd2" y="hd2"/>
                </a:cxn>
                <a:cxn ang="5400000">
                  <a:pos x="wd2" y="hd2"/>
                </a:cxn>
                <a:cxn ang="10800000">
                  <a:pos x="wd2" y="hd2"/>
                </a:cxn>
                <a:cxn ang="16200000">
                  <a:pos x="wd2" y="hd2"/>
                </a:cxn>
              </a:cxnLst>
              <a:rect l="0" t="0" r="r" b="b"/>
              <a:pathLst>
                <a:path w="21600" h="21600" extrusionOk="0">
                  <a:moveTo>
                    <a:pt x="16957" y="13774"/>
                  </a:moveTo>
                  <a:cubicBezTo>
                    <a:pt x="19776" y="10211"/>
                    <a:pt x="21351" y="6676"/>
                    <a:pt x="21600" y="3871"/>
                  </a:cubicBezTo>
                  <a:cubicBezTo>
                    <a:pt x="19859" y="2609"/>
                    <a:pt x="17786" y="1319"/>
                    <a:pt x="15423" y="0"/>
                  </a:cubicBezTo>
                  <a:cubicBezTo>
                    <a:pt x="15754" y="2974"/>
                    <a:pt x="14137" y="7237"/>
                    <a:pt x="10779" y="11529"/>
                  </a:cubicBezTo>
                  <a:cubicBezTo>
                    <a:pt x="7628" y="15513"/>
                    <a:pt x="3648" y="18627"/>
                    <a:pt x="0" y="20225"/>
                  </a:cubicBezTo>
                  <a:cubicBezTo>
                    <a:pt x="2819" y="20815"/>
                    <a:pt x="5473" y="21291"/>
                    <a:pt x="7919" y="21600"/>
                  </a:cubicBezTo>
                  <a:cubicBezTo>
                    <a:pt x="11028" y="19889"/>
                    <a:pt x="14303" y="17140"/>
                    <a:pt x="16957" y="13774"/>
                  </a:cubicBezTo>
                  <a:close/>
                </a:path>
              </a:pathLst>
            </a:custGeom>
            <a:solidFill>
              <a:srgbClr val="CDA553"/>
            </a:solidFill>
            <a:ln w="12700">
              <a:miter lim="400000"/>
            </a:ln>
          </p:spPr>
          <p:txBody>
            <a:bodyPr lIns="38100" tIns="38100" rIns="38100" bIns="38100" anchor="ctr"/>
            <a:lstStyle/>
            <a:p>
              <a:pPr>
                <a:defRPr sz="3000"/>
              </a:pPr>
              <a:endParaRPr/>
            </a:p>
          </p:txBody>
        </p:sp>
        <p:sp>
          <p:nvSpPr>
            <p:cNvPr id="113" name="Shape">
              <a:extLst>
                <a:ext uri="{FF2B5EF4-FFF2-40B4-BE49-F238E27FC236}">
                  <a16:creationId xmlns:a16="http://schemas.microsoft.com/office/drawing/2014/main" id="{FB9BD391-74A0-45C8-9613-2DDB746B0365}"/>
                </a:ext>
              </a:extLst>
            </p:cNvPr>
            <p:cNvSpPr/>
            <p:nvPr/>
          </p:nvSpPr>
          <p:spPr>
            <a:xfrm>
              <a:off x="2711584" y="10745820"/>
              <a:ext cx="69983" cy="106428"/>
            </a:xfrm>
            <a:custGeom>
              <a:avLst/>
              <a:gdLst/>
              <a:ahLst/>
              <a:cxnLst>
                <a:cxn ang="0">
                  <a:pos x="wd2" y="hd2"/>
                </a:cxn>
                <a:cxn ang="5400000">
                  <a:pos x="wd2" y="hd2"/>
                </a:cxn>
                <a:cxn ang="10800000">
                  <a:pos x="wd2" y="hd2"/>
                </a:cxn>
                <a:cxn ang="16200000">
                  <a:pos x="wd2" y="hd2"/>
                </a:cxn>
              </a:cxnLst>
              <a:rect l="0" t="0" r="r" b="b"/>
              <a:pathLst>
                <a:path w="21331" h="21600" extrusionOk="0">
                  <a:moveTo>
                    <a:pt x="16955" y="13584"/>
                  </a:moveTo>
                  <a:cubicBezTo>
                    <a:pt x="20129" y="9640"/>
                    <a:pt x="21600" y="5722"/>
                    <a:pt x="21290" y="2990"/>
                  </a:cubicBezTo>
                  <a:cubicBezTo>
                    <a:pt x="19510" y="2010"/>
                    <a:pt x="17497" y="1005"/>
                    <a:pt x="15329" y="0"/>
                  </a:cubicBezTo>
                  <a:cubicBezTo>
                    <a:pt x="16181" y="2732"/>
                    <a:pt x="14710" y="7114"/>
                    <a:pt x="11187" y="11547"/>
                  </a:cubicBezTo>
                  <a:cubicBezTo>
                    <a:pt x="7935" y="15620"/>
                    <a:pt x="3677" y="18713"/>
                    <a:pt x="0" y="19976"/>
                  </a:cubicBezTo>
                  <a:cubicBezTo>
                    <a:pt x="2400" y="20595"/>
                    <a:pt x="4723" y="21136"/>
                    <a:pt x="6890" y="21600"/>
                  </a:cubicBezTo>
                  <a:cubicBezTo>
                    <a:pt x="10297" y="20131"/>
                    <a:pt x="14013" y="17270"/>
                    <a:pt x="16955" y="13584"/>
                  </a:cubicBezTo>
                  <a:close/>
                </a:path>
              </a:pathLst>
            </a:custGeom>
            <a:solidFill>
              <a:srgbClr val="B08A4A"/>
            </a:solidFill>
            <a:ln w="12700">
              <a:miter lim="400000"/>
            </a:ln>
          </p:spPr>
          <p:txBody>
            <a:bodyPr lIns="38100" tIns="38100" rIns="38100" bIns="38100" anchor="ctr"/>
            <a:lstStyle/>
            <a:p>
              <a:pPr>
                <a:defRPr sz="3000"/>
              </a:pPr>
              <a:endParaRPr/>
            </a:p>
          </p:txBody>
        </p:sp>
        <p:sp>
          <p:nvSpPr>
            <p:cNvPr id="114" name="Shape">
              <a:extLst>
                <a:ext uri="{FF2B5EF4-FFF2-40B4-BE49-F238E27FC236}">
                  <a16:creationId xmlns:a16="http://schemas.microsoft.com/office/drawing/2014/main" id="{51446201-021C-4614-929C-23652FF66CBD}"/>
                </a:ext>
              </a:extLst>
            </p:cNvPr>
            <p:cNvSpPr/>
            <p:nvPr/>
          </p:nvSpPr>
          <p:spPr>
            <a:xfrm>
              <a:off x="2672470" y="10722042"/>
              <a:ext cx="74232" cy="114681"/>
            </a:xfrm>
            <a:custGeom>
              <a:avLst/>
              <a:gdLst/>
              <a:ahLst/>
              <a:cxnLst>
                <a:cxn ang="0">
                  <a:pos x="wd2" y="hd2"/>
                </a:cxn>
                <a:cxn ang="5400000">
                  <a:pos x="wd2" y="hd2"/>
                </a:cxn>
                <a:cxn ang="10800000">
                  <a:pos x="wd2" y="hd2"/>
                </a:cxn>
                <a:cxn ang="16200000">
                  <a:pos x="wd2" y="hd2"/>
                </a:cxn>
              </a:cxnLst>
              <a:rect l="0" t="0" r="r" b="b"/>
              <a:pathLst>
                <a:path w="20833" h="21600" extrusionOk="0">
                  <a:moveTo>
                    <a:pt x="16788" y="13563"/>
                  </a:moveTo>
                  <a:cubicBezTo>
                    <a:pt x="20317" y="9138"/>
                    <a:pt x="21600" y="4736"/>
                    <a:pt x="20388" y="2272"/>
                  </a:cubicBezTo>
                  <a:cubicBezTo>
                    <a:pt x="18642" y="1531"/>
                    <a:pt x="16788" y="765"/>
                    <a:pt x="14863" y="0"/>
                  </a:cubicBezTo>
                  <a:cubicBezTo>
                    <a:pt x="16396" y="2368"/>
                    <a:pt x="15184" y="7009"/>
                    <a:pt x="11477" y="11649"/>
                  </a:cubicBezTo>
                  <a:cubicBezTo>
                    <a:pt x="8127" y="15883"/>
                    <a:pt x="3636" y="18969"/>
                    <a:pt x="0" y="19830"/>
                  </a:cubicBezTo>
                  <a:cubicBezTo>
                    <a:pt x="1996" y="20452"/>
                    <a:pt x="3921" y="21050"/>
                    <a:pt x="5810" y="21600"/>
                  </a:cubicBezTo>
                  <a:cubicBezTo>
                    <a:pt x="9303" y="20595"/>
                    <a:pt x="13545" y="17605"/>
                    <a:pt x="16788" y="13563"/>
                  </a:cubicBezTo>
                  <a:close/>
                </a:path>
              </a:pathLst>
            </a:custGeom>
            <a:solidFill>
              <a:srgbClr val="B08A4A"/>
            </a:solidFill>
            <a:ln w="12700">
              <a:miter lim="400000"/>
            </a:ln>
          </p:spPr>
          <p:txBody>
            <a:bodyPr lIns="38100" tIns="38100" rIns="38100" bIns="38100" anchor="ctr"/>
            <a:lstStyle/>
            <a:p>
              <a:pPr>
                <a:defRPr sz="3000"/>
              </a:pPr>
              <a:endParaRPr/>
            </a:p>
          </p:txBody>
        </p:sp>
        <p:sp>
          <p:nvSpPr>
            <p:cNvPr id="116" name="Shape">
              <a:extLst>
                <a:ext uri="{FF2B5EF4-FFF2-40B4-BE49-F238E27FC236}">
                  <a16:creationId xmlns:a16="http://schemas.microsoft.com/office/drawing/2014/main" id="{2920A0AD-D235-4C8A-A6B0-0B9FFD11D025}"/>
                </a:ext>
              </a:extLst>
            </p:cNvPr>
            <p:cNvSpPr/>
            <p:nvPr/>
          </p:nvSpPr>
          <p:spPr>
            <a:xfrm>
              <a:off x="2534392" y="10648071"/>
              <a:ext cx="193570" cy="180087"/>
            </a:xfrm>
            <a:custGeom>
              <a:avLst/>
              <a:gdLst/>
              <a:ahLst/>
              <a:cxnLst>
                <a:cxn ang="0">
                  <a:pos x="wd2" y="hd2"/>
                </a:cxn>
                <a:cxn ang="5400000">
                  <a:pos x="wd2" y="hd2"/>
                </a:cxn>
                <a:cxn ang="10800000">
                  <a:pos x="wd2" y="hd2"/>
                </a:cxn>
                <a:cxn ang="16200000">
                  <a:pos x="wd2" y="hd2"/>
                </a:cxn>
              </a:cxnLst>
              <a:rect l="0" t="0" r="r" b="b"/>
              <a:pathLst>
                <a:path w="21254" h="21600" extrusionOk="0">
                  <a:moveTo>
                    <a:pt x="19676" y="16375"/>
                  </a:moveTo>
                  <a:cubicBezTo>
                    <a:pt x="21126" y="13405"/>
                    <a:pt x="21600" y="10450"/>
                    <a:pt x="21000" y="8957"/>
                  </a:cubicBezTo>
                  <a:cubicBezTo>
                    <a:pt x="16956" y="6322"/>
                    <a:pt x="11825" y="3397"/>
                    <a:pt x="5703" y="0"/>
                  </a:cubicBezTo>
                  <a:cubicBezTo>
                    <a:pt x="6345" y="1478"/>
                    <a:pt x="5871" y="4478"/>
                    <a:pt x="4406" y="7479"/>
                  </a:cubicBezTo>
                  <a:cubicBezTo>
                    <a:pt x="3124" y="10114"/>
                    <a:pt x="1408" y="12049"/>
                    <a:pt x="0" y="12658"/>
                  </a:cubicBezTo>
                  <a:cubicBezTo>
                    <a:pt x="5620" y="16208"/>
                    <a:pt x="10751" y="19315"/>
                    <a:pt x="15186" y="21600"/>
                  </a:cubicBezTo>
                  <a:cubicBezTo>
                    <a:pt x="16608" y="21036"/>
                    <a:pt x="18365" y="19071"/>
                    <a:pt x="19676" y="16375"/>
                  </a:cubicBezTo>
                  <a:close/>
                </a:path>
              </a:pathLst>
            </a:custGeom>
            <a:solidFill>
              <a:srgbClr val="F7C054"/>
            </a:solidFill>
            <a:ln w="12700">
              <a:miter lim="400000"/>
            </a:ln>
          </p:spPr>
          <p:txBody>
            <a:bodyPr lIns="38100" tIns="38100" rIns="38100" bIns="38100" anchor="ctr"/>
            <a:lstStyle/>
            <a:p>
              <a:pPr>
                <a:defRPr sz="3000"/>
              </a:pPr>
              <a:endParaRPr/>
            </a:p>
          </p:txBody>
        </p:sp>
        <p:sp>
          <p:nvSpPr>
            <p:cNvPr id="118" name="Shape">
              <a:extLst>
                <a:ext uri="{FF2B5EF4-FFF2-40B4-BE49-F238E27FC236}">
                  <a16:creationId xmlns:a16="http://schemas.microsoft.com/office/drawing/2014/main" id="{D3B8E8BB-98CD-4B0A-B3F2-FD70BE3AC96D}"/>
                </a:ext>
              </a:extLst>
            </p:cNvPr>
            <p:cNvSpPr/>
            <p:nvPr/>
          </p:nvSpPr>
          <p:spPr>
            <a:xfrm>
              <a:off x="2692667" y="10733729"/>
              <a:ext cx="72657" cy="111633"/>
            </a:xfrm>
            <a:custGeom>
              <a:avLst/>
              <a:gdLst/>
              <a:ahLst/>
              <a:cxnLst>
                <a:cxn ang="0">
                  <a:pos x="wd2" y="hd2"/>
                </a:cxn>
                <a:cxn ang="5400000">
                  <a:pos x="wd2" y="hd2"/>
                </a:cxn>
                <a:cxn ang="10800000">
                  <a:pos x="wd2" y="hd2"/>
                </a:cxn>
                <a:cxn ang="16200000">
                  <a:pos x="wd2" y="hd2"/>
                </a:cxn>
              </a:cxnLst>
              <a:rect l="0" t="0" r="r" b="b"/>
              <a:pathLst>
                <a:path w="21016" h="21600" extrusionOk="0">
                  <a:moveTo>
                    <a:pt x="16861" y="13540"/>
                  </a:moveTo>
                  <a:cubicBezTo>
                    <a:pt x="20204" y="9338"/>
                    <a:pt x="21600" y="5136"/>
                    <a:pt x="20792" y="2531"/>
                  </a:cubicBezTo>
                  <a:cubicBezTo>
                    <a:pt x="19029" y="1696"/>
                    <a:pt x="17118" y="860"/>
                    <a:pt x="15061" y="0"/>
                  </a:cubicBezTo>
                  <a:cubicBezTo>
                    <a:pt x="16310" y="2531"/>
                    <a:pt x="14988" y="7053"/>
                    <a:pt x="11351" y="11599"/>
                  </a:cubicBezTo>
                  <a:cubicBezTo>
                    <a:pt x="8045" y="15752"/>
                    <a:pt x="3673" y="18823"/>
                    <a:pt x="0" y="19880"/>
                  </a:cubicBezTo>
                  <a:cubicBezTo>
                    <a:pt x="2167" y="20519"/>
                    <a:pt x="4224" y="21084"/>
                    <a:pt x="6208" y="21600"/>
                  </a:cubicBezTo>
                  <a:cubicBezTo>
                    <a:pt x="9735" y="20347"/>
                    <a:pt x="13775" y="17423"/>
                    <a:pt x="16861" y="13540"/>
                  </a:cubicBezTo>
                  <a:close/>
                </a:path>
              </a:pathLst>
            </a:custGeom>
            <a:solidFill>
              <a:srgbClr val="CDA553"/>
            </a:solidFill>
            <a:ln w="12700">
              <a:miter lim="400000"/>
            </a:ln>
          </p:spPr>
          <p:txBody>
            <a:bodyPr lIns="38100" tIns="38100" rIns="38100" bIns="38100" anchor="ctr"/>
            <a:lstStyle/>
            <a:p>
              <a:pPr>
                <a:defRPr sz="3000"/>
              </a:pPr>
              <a:endParaRPr/>
            </a:p>
          </p:txBody>
        </p:sp>
        <p:sp>
          <p:nvSpPr>
            <p:cNvPr id="120" name="Shape">
              <a:extLst>
                <a:ext uri="{FF2B5EF4-FFF2-40B4-BE49-F238E27FC236}">
                  <a16:creationId xmlns:a16="http://schemas.microsoft.com/office/drawing/2014/main" id="{A136D7F4-FD59-48F0-AF73-59029FD48278}"/>
                </a:ext>
              </a:extLst>
            </p:cNvPr>
            <p:cNvSpPr/>
            <p:nvPr/>
          </p:nvSpPr>
          <p:spPr>
            <a:xfrm>
              <a:off x="2273299" y="10896599"/>
              <a:ext cx="651131" cy="409959"/>
            </a:xfrm>
            <a:custGeom>
              <a:avLst/>
              <a:gdLst/>
              <a:ahLst/>
              <a:cxnLst>
                <a:cxn ang="0">
                  <a:pos x="wd2" y="hd2"/>
                </a:cxn>
                <a:cxn ang="5400000">
                  <a:pos x="wd2" y="hd2"/>
                </a:cxn>
                <a:cxn ang="10800000">
                  <a:pos x="wd2" y="hd2"/>
                </a:cxn>
                <a:cxn ang="16200000">
                  <a:pos x="wd2" y="hd2"/>
                </a:cxn>
              </a:cxnLst>
              <a:rect l="0" t="0" r="r" b="b"/>
              <a:pathLst>
                <a:path w="21600" h="21600" extrusionOk="0">
                  <a:moveTo>
                    <a:pt x="4386" y="18716"/>
                  </a:moveTo>
                  <a:cubicBezTo>
                    <a:pt x="4630" y="18515"/>
                    <a:pt x="4874" y="18308"/>
                    <a:pt x="5119" y="18107"/>
                  </a:cubicBezTo>
                  <a:cubicBezTo>
                    <a:pt x="5363" y="17906"/>
                    <a:pt x="5607" y="17699"/>
                    <a:pt x="5848" y="17498"/>
                  </a:cubicBezTo>
                  <a:cubicBezTo>
                    <a:pt x="6092" y="17291"/>
                    <a:pt x="6336" y="17090"/>
                    <a:pt x="6576" y="16889"/>
                  </a:cubicBezTo>
                  <a:cubicBezTo>
                    <a:pt x="6821" y="16682"/>
                    <a:pt x="7065" y="16481"/>
                    <a:pt x="7305" y="16274"/>
                  </a:cubicBezTo>
                  <a:cubicBezTo>
                    <a:pt x="8856" y="14962"/>
                    <a:pt x="10284" y="13717"/>
                    <a:pt x="11544" y="12540"/>
                  </a:cubicBezTo>
                  <a:cubicBezTo>
                    <a:pt x="11965" y="12145"/>
                    <a:pt x="12365" y="11764"/>
                    <a:pt x="12740" y="11382"/>
                  </a:cubicBezTo>
                  <a:cubicBezTo>
                    <a:pt x="13005" y="11114"/>
                    <a:pt x="13262" y="10854"/>
                    <a:pt x="13507" y="10593"/>
                  </a:cubicBezTo>
                  <a:cubicBezTo>
                    <a:pt x="13781" y="10305"/>
                    <a:pt x="14038" y="10024"/>
                    <a:pt x="14282" y="9743"/>
                  </a:cubicBezTo>
                  <a:cubicBezTo>
                    <a:pt x="14560" y="9428"/>
                    <a:pt x="14821" y="9114"/>
                    <a:pt x="15057" y="8813"/>
                  </a:cubicBezTo>
                  <a:cubicBezTo>
                    <a:pt x="15348" y="8445"/>
                    <a:pt x="15605" y="8083"/>
                    <a:pt x="15828" y="7735"/>
                  </a:cubicBezTo>
                  <a:cubicBezTo>
                    <a:pt x="16047" y="7394"/>
                    <a:pt x="16233" y="7066"/>
                    <a:pt x="16389" y="6745"/>
                  </a:cubicBezTo>
                  <a:cubicBezTo>
                    <a:pt x="16544" y="6424"/>
                    <a:pt x="16662" y="6116"/>
                    <a:pt x="16747" y="5815"/>
                  </a:cubicBezTo>
                  <a:cubicBezTo>
                    <a:pt x="16844" y="5467"/>
                    <a:pt x="16886" y="5139"/>
                    <a:pt x="16886" y="4818"/>
                  </a:cubicBezTo>
                  <a:lnTo>
                    <a:pt x="21600" y="0"/>
                  </a:lnTo>
                  <a:lnTo>
                    <a:pt x="16629" y="3647"/>
                  </a:lnTo>
                  <a:cubicBezTo>
                    <a:pt x="16536" y="3446"/>
                    <a:pt x="16426" y="3272"/>
                    <a:pt x="16300" y="3145"/>
                  </a:cubicBezTo>
                  <a:cubicBezTo>
                    <a:pt x="15934" y="2790"/>
                    <a:pt x="15420" y="2737"/>
                    <a:pt x="14758" y="2964"/>
                  </a:cubicBezTo>
                  <a:cubicBezTo>
                    <a:pt x="14615" y="3011"/>
                    <a:pt x="14467" y="3071"/>
                    <a:pt x="14312" y="3145"/>
                  </a:cubicBezTo>
                  <a:cubicBezTo>
                    <a:pt x="14156" y="3219"/>
                    <a:pt x="13991" y="3306"/>
                    <a:pt x="13819" y="3399"/>
                  </a:cubicBezTo>
                  <a:cubicBezTo>
                    <a:pt x="13545" y="3553"/>
                    <a:pt x="13250" y="3741"/>
                    <a:pt x="12938" y="3961"/>
                  </a:cubicBezTo>
                  <a:cubicBezTo>
                    <a:pt x="12673" y="4149"/>
                    <a:pt x="12390" y="4356"/>
                    <a:pt x="12095" y="4584"/>
                  </a:cubicBezTo>
                  <a:cubicBezTo>
                    <a:pt x="11834" y="4784"/>
                    <a:pt x="11565" y="4999"/>
                    <a:pt x="11282" y="5233"/>
                  </a:cubicBezTo>
                  <a:cubicBezTo>
                    <a:pt x="10532" y="5855"/>
                    <a:pt x="9703" y="6584"/>
                    <a:pt x="8793" y="7407"/>
                  </a:cubicBezTo>
                  <a:cubicBezTo>
                    <a:pt x="7883" y="8230"/>
                    <a:pt x="6892" y="9161"/>
                    <a:pt x="5818" y="10178"/>
                  </a:cubicBezTo>
                  <a:cubicBezTo>
                    <a:pt x="5582" y="10399"/>
                    <a:pt x="5342" y="10626"/>
                    <a:pt x="5098" y="10860"/>
                  </a:cubicBezTo>
                  <a:cubicBezTo>
                    <a:pt x="4862" y="11081"/>
                    <a:pt x="4622" y="11309"/>
                    <a:pt x="4382" y="11543"/>
                  </a:cubicBezTo>
                  <a:cubicBezTo>
                    <a:pt x="4146" y="11764"/>
                    <a:pt x="3905" y="11991"/>
                    <a:pt x="3661" y="12225"/>
                  </a:cubicBezTo>
                  <a:cubicBezTo>
                    <a:pt x="3425" y="12453"/>
                    <a:pt x="3185" y="12680"/>
                    <a:pt x="2941" y="12908"/>
                  </a:cubicBezTo>
                  <a:cubicBezTo>
                    <a:pt x="2650" y="13182"/>
                    <a:pt x="2359" y="13463"/>
                    <a:pt x="2056" y="13744"/>
                  </a:cubicBezTo>
                  <a:cubicBezTo>
                    <a:pt x="1424" y="14340"/>
                    <a:pt x="733" y="15002"/>
                    <a:pt x="0" y="15718"/>
                  </a:cubicBezTo>
                  <a:cubicBezTo>
                    <a:pt x="198" y="17766"/>
                    <a:pt x="493" y="19726"/>
                    <a:pt x="876" y="21600"/>
                  </a:cubicBezTo>
                  <a:cubicBezTo>
                    <a:pt x="1083" y="21433"/>
                    <a:pt x="1281" y="21265"/>
                    <a:pt x="1475" y="21105"/>
                  </a:cubicBezTo>
                  <a:cubicBezTo>
                    <a:pt x="2469" y="20302"/>
                    <a:pt x="3442" y="19499"/>
                    <a:pt x="4386" y="18716"/>
                  </a:cubicBezTo>
                  <a:close/>
                </a:path>
              </a:pathLst>
            </a:custGeom>
            <a:solidFill>
              <a:schemeClr val="tx1">
                <a:alpha val="40000"/>
              </a:schemeClr>
            </a:solidFill>
            <a:ln w="12700">
              <a:miter lim="400000"/>
            </a:ln>
          </p:spPr>
          <p:txBody>
            <a:bodyPr lIns="38100" tIns="38100" rIns="38100" bIns="38100" anchor="ctr"/>
            <a:lstStyle/>
            <a:p>
              <a:pPr>
                <a:defRPr sz="3000"/>
              </a:pPr>
              <a:endParaRPr/>
            </a:p>
          </p:txBody>
        </p:sp>
      </p:grpSp>
    </p:spTree>
    <p:extLst>
      <p:ext uri="{BB962C8B-B14F-4D97-AF65-F5344CB8AC3E}">
        <p14:creationId xmlns:p14="http://schemas.microsoft.com/office/powerpoint/2010/main" val="28254058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08545" y="5982900"/>
            <a:ext cx="3974909"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338659702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hyperlink" Target="http://www.presentationgo.com/" TargetMode="Externa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1">
                    <a:lumMod val="65000"/>
                  </a:schemeClr>
                </a:solidFill>
              </a:defRPr>
            </a:lvl1pPr>
          </a:lstStyle>
          <a:p>
            <a:r>
              <a:rPr lang="en-US"/>
              <a:t>Date</a:t>
            </a: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1">
                    <a:lumMod val="6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1">
                    <a:lumMod val="65000"/>
                  </a:schemeClr>
                </a:solidFill>
              </a:defRPr>
            </a:lvl1pPr>
          </a:lstStyle>
          <a:p>
            <a:fld id="{97D27853-E7AD-4D9B-AF14-F6E67CFD7D75}" type="slidenum">
              <a:rPr lang="en-US" smtClean="0"/>
              <a:pPr/>
              <a:t>‹#›</a:t>
            </a:fld>
            <a:endParaRPr lang="en-US"/>
          </a:p>
        </p:txBody>
      </p:sp>
      <p:grpSp>
        <p:nvGrpSpPr>
          <p:cNvPr id="7" name="Group 6"/>
          <p:cNvGrpSpPr/>
          <p:nvPr userDrawn="1"/>
        </p:nvGrpSpPr>
        <p:grpSpPr>
          <a:xfrm>
            <a:off x="-1654908" y="-73804"/>
            <a:ext cx="1569183" cy="612144"/>
            <a:chOff x="-2096383" y="21447"/>
            <a:chExt cx="1569183" cy="612144"/>
          </a:xfrm>
        </p:grpSpPr>
        <p:sp>
          <p:nvSpPr>
            <p:cNvPr id="8" name="TextBox 7"/>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p:cNvPicPr>
              <a:picLocks noChangeAspect="1"/>
            </p:cNvPicPr>
            <p:nvPr userDrawn="1"/>
          </p:nvPicPr>
          <p:blipFill>
            <a:blip r:embed="rId6"/>
            <a:stretch>
              <a:fillRect/>
            </a:stretch>
          </p:blipFill>
          <p:spPr>
            <a:xfrm>
              <a:off x="-2018604" y="234547"/>
              <a:ext cx="1405251" cy="185944"/>
            </a:xfrm>
            <a:prstGeom prst="rect">
              <a:avLst/>
            </a:prstGeom>
          </p:spPr>
        </p:pic>
      </p:grpSp>
      <p:sp>
        <p:nvSpPr>
          <p:cNvPr id="11" name="Rectangle 10"/>
          <p:cNvSpPr/>
          <p:nvPr userDrawn="1"/>
        </p:nvSpPr>
        <p:spPr>
          <a:xfrm>
            <a:off x="0" y="6959601"/>
            <a:ext cx="1661032" cy="261610"/>
          </a:xfrm>
          <a:prstGeom prst="rect">
            <a:avLst/>
          </a:prstGeom>
        </p:spPr>
        <p:txBody>
          <a:bodyPr wrap="none">
            <a:spAutoFit/>
          </a:bodyPr>
          <a:lstStyle/>
          <a:p>
            <a:r>
              <a:rPr lang="en-US" sz="1100" b="0" i="0" dirty="0">
                <a:solidFill>
                  <a:srgbClr val="555555"/>
                </a:solidFill>
                <a:effectLst/>
                <a:latin typeface="Open Sans" panose="020B0606030504020204" pitchFamily="34" charset="0"/>
              </a:rPr>
              <a:t>© </a:t>
            </a:r>
            <a:r>
              <a:rPr lang="en-US" sz="1100" b="0" i="0" u="none" strike="noStrike" dirty="0">
                <a:solidFill>
                  <a:srgbClr val="A5CD28"/>
                </a:solidFill>
                <a:effectLst/>
                <a:latin typeface="Open Sans" panose="020B0606030504020204" pitchFamily="34" charset="0"/>
                <a:hlinkClick r:id="rId7" tooltip="PresentationGo!"/>
              </a:rPr>
              <a:t>presentationgo.com</a:t>
            </a:r>
            <a:endParaRPr lang="en-US" sz="1100" dirty="0"/>
          </a:p>
        </p:txBody>
      </p:sp>
    </p:spTree>
    <p:extLst>
      <p:ext uri="{BB962C8B-B14F-4D97-AF65-F5344CB8AC3E}">
        <p14:creationId xmlns:p14="http://schemas.microsoft.com/office/powerpoint/2010/main" val="1877051130"/>
      </p:ext>
    </p:extLst>
  </p:cSld>
  <p:clrMap bg1="lt1" tx1="dk1" bg2="lt2" tx2="dk2" accent1="accent1" accent2="accent2" accent3="accent3" accent4="accent4" accent5="accent5" accent6="accent6" hlink="hlink" folHlink="folHlink"/>
  <p:sldLayoutIdLst>
    <p:sldLayoutId id="2147483806" r:id="rId1"/>
    <p:sldLayoutId id="2147483807" r:id="rId2"/>
    <p:sldLayoutId id="2147483808" r:id="rId3"/>
    <p:sldLayoutId id="2147483804" r:id="rId4"/>
  </p:sldLayoutIdLst>
  <p:hf hdr="0"/>
  <p:txStyles>
    <p:titleStyle>
      <a:lvl1pPr algn="l" defTabSz="914400" rtl="0" eaLnBrk="1" latinLnBrk="0" hangingPunct="1">
        <a:lnSpc>
          <a:spcPct val="90000"/>
        </a:lnSpc>
        <a:spcBef>
          <a:spcPct val="0"/>
        </a:spcBef>
        <a:buNone/>
        <a:defRPr sz="5400" b="1" kern="120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CFD0D48-696B-4896-8F6F-B19AA59A6AE6}"/>
              </a:ext>
            </a:extLst>
          </p:cNvPr>
          <p:cNvSpPr>
            <a:spLocks noGrp="1"/>
          </p:cNvSpPr>
          <p:nvPr>
            <p:ph type="ctrTitle"/>
          </p:nvPr>
        </p:nvSpPr>
        <p:spPr/>
        <p:txBody>
          <a:bodyPr/>
          <a:lstStyle/>
          <a:p>
            <a:r>
              <a:rPr lang="en-US" dirty="0"/>
              <a:t>Title of your Presentation</a:t>
            </a:r>
          </a:p>
        </p:txBody>
      </p:sp>
      <p:sp>
        <p:nvSpPr>
          <p:cNvPr id="5" name="Subtitle 4">
            <a:extLst>
              <a:ext uri="{FF2B5EF4-FFF2-40B4-BE49-F238E27FC236}">
                <a16:creationId xmlns:a16="http://schemas.microsoft.com/office/drawing/2014/main" id="{B239C1AF-BC69-40CE-935D-B07D61F1128C}"/>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16554169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88425-2F50-4608-A74C-052CD9F68EC2}"/>
              </a:ext>
            </a:extLst>
          </p:cNvPr>
          <p:cNvSpPr>
            <a:spLocks noGrp="1"/>
          </p:cNvSpPr>
          <p:nvPr>
            <p:ph type="title"/>
          </p:nvPr>
        </p:nvSpPr>
        <p:spPr/>
        <p:txBody>
          <a:bodyPr/>
          <a:lstStyle/>
          <a:p>
            <a:r>
              <a:rPr lang="en-US" dirty="0"/>
              <a:t>Title of your Slide</a:t>
            </a:r>
          </a:p>
        </p:txBody>
      </p:sp>
      <p:sp>
        <p:nvSpPr>
          <p:cNvPr id="6" name="Text Placeholder 5">
            <a:extLst>
              <a:ext uri="{FF2B5EF4-FFF2-40B4-BE49-F238E27FC236}">
                <a16:creationId xmlns:a16="http://schemas.microsoft.com/office/drawing/2014/main" id="{4AD2F034-1AA1-45F2-AACA-3ABBD51179DA}"/>
              </a:ext>
            </a:extLst>
          </p:cNvPr>
          <p:cNvSpPr>
            <a:spLocks noGrp="1"/>
          </p:cNvSpPr>
          <p:nvPr>
            <p:ph idx="1"/>
          </p:nvPr>
        </p:nvSpPr>
        <p:spPr/>
        <p:txBody>
          <a:bodyPr>
            <a:noAutofit/>
          </a:bodyPr>
          <a:lstStyle/>
          <a:p>
            <a:pPr algn="just">
              <a:spcBef>
                <a:spcPts val="1800"/>
              </a:spcBef>
            </a:pPr>
            <a:r>
              <a:rPr lang="en-US" noProof="1"/>
              <a:t>Lorem ipsum dolor sit amet, tollit epicuri est ex, exerci accumsan singulis ei mel. Non blandit massa enim nec dui nunc mattis enim. Fermentum et sollicitudin ac orci phasellus egestas tellus.</a:t>
            </a:r>
          </a:p>
          <a:p>
            <a:pPr algn="just">
              <a:spcBef>
                <a:spcPts val="1800"/>
              </a:spcBef>
            </a:pPr>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3" name="Date Placeholder 2">
            <a:extLst>
              <a:ext uri="{FF2B5EF4-FFF2-40B4-BE49-F238E27FC236}">
                <a16:creationId xmlns:a16="http://schemas.microsoft.com/office/drawing/2014/main" id="{08E05E48-BAB5-4B93-A9A2-ED88CDDE1F30}"/>
              </a:ext>
            </a:extLst>
          </p:cNvPr>
          <p:cNvSpPr>
            <a:spLocks noGrp="1"/>
          </p:cNvSpPr>
          <p:nvPr>
            <p:ph type="dt" sz="half" idx="10"/>
          </p:nvPr>
        </p:nvSpPr>
        <p:spPr/>
        <p:txBody>
          <a:bodyPr/>
          <a:lstStyle/>
          <a:p>
            <a:r>
              <a:rPr lang="en-US"/>
              <a:t>Date</a:t>
            </a:r>
          </a:p>
        </p:txBody>
      </p:sp>
      <p:sp>
        <p:nvSpPr>
          <p:cNvPr id="4" name="Footer Placeholder 3">
            <a:extLst>
              <a:ext uri="{FF2B5EF4-FFF2-40B4-BE49-F238E27FC236}">
                <a16:creationId xmlns:a16="http://schemas.microsoft.com/office/drawing/2014/main" id="{52E8C947-47C8-4643-9EAC-F06C7DF92C41}"/>
              </a:ext>
            </a:extLst>
          </p:cNvPr>
          <p:cNvSpPr>
            <a:spLocks noGrp="1"/>
          </p:cNvSpPr>
          <p:nvPr>
            <p:ph type="ftr" sz="quarter" idx="11"/>
          </p:nvPr>
        </p:nvSpPr>
        <p:spPr/>
        <p:txBody>
          <a:bodyPr/>
          <a:lstStyle/>
          <a:p>
            <a:r>
              <a:rPr lang="en-US" dirty="0"/>
              <a:t>Your Footer Here</a:t>
            </a:r>
          </a:p>
        </p:txBody>
      </p:sp>
      <p:sp>
        <p:nvSpPr>
          <p:cNvPr id="5" name="Slide Number Placeholder 4">
            <a:extLst>
              <a:ext uri="{FF2B5EF4-FFF2-40B4-BE49-F238E27FC236}">
                <a16:creationId xmlns:a16="http://schemas.microsoft.com/office/drawing/2014/main" id="{E7853B5B-17BE-4FD5-A01D-77FAC793DA72}"/>
              </a:ext>
            </a:extLst>
          </p:cNvPr>
          <p:cNvSpPr>
            <a:spLocks noGrp="1"/>
          </p:cNvSpPr>
          <p:nvPr>
            <p:ph type="sldNum" sz="quarter" idx="12"/>
          </p:nvPr>
        </p:nvSpPr>
        <p:spPr/>
        <p:txBody>
          <a:bodyPr/>
          <a:lstStyle/>
          <a:p>
            <a:fld id="{1C0DB9A4-7C00-41BB-B303-4E91C20728DD}" type="slidenum">
              <a:rPr lang="en-US" smtClean="0"/>
              <a:pPr/>
              <a:t>2</a:t>
            </a:fld>
            <a:endParaRPr lang="en-US"/>
          </a:p>
        </p:txBody>
      </p:sp>
    </p:spTree>
    <p:extLst>
      <p:ext uri="{BB962C8B-B14F-4D97-AF65-F5344CB8AC3E}">
        <p14:creationId xmlns:p14="http://schemas.microsoft.com/office/powerpoint/2010/main" val="41545405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88425-2F50-4608-A74C-052CD9F68EC2}"/>
              </a:ext>
            </a:extLst>
          </p:cNvPr>
          <p:cNvSpPr>
            <a:spLocks noGrp="1"/>
          </p:cNvSpPr>
          <p:nvPr>
            <p:ph type="title"/>
          </p:nvPr>
        </p:nvSpPr>
        <p:spPr/>
        <p:txBody>
          <a:bodyPr/>
          <a:lstStyle/>
          <a:p>
            <a:r>
              <a:rPr lang="en-US" dirty="0"/>
              <a:t>Title of your Slide</a:t>
            </a:r>
          </a:p>
        </p:txBody>
      </p:sp>
      <p:sp>
        <p:nvSpPr>
          <p:cNvPr id="6" name="Text Placeholder 5">
            <a:extLst>
              <a:ext uri="{FF2B5EF4-FFF2-40B4-BE49-F238E27FC236}">
                <a16:creationId xmlns:a16="http://schemas.microsoft.com/office/drawing/2014/main" id="{4AD2F034-1AA1-45F2-AACA-3ABBD51179DA}"/>
              </a:ext>
            </a:extLst>
          </p:cNvPr>
          <p:cNvSpPr>
            <a:spLocks noGrp="1"/>
          </p:cNvSpPr>
          <p:nvPr>
            <p:ph idx="1"/>
          </p:nvPr>
        </p:nvSpPr>
        <p:spPr/>
        <p:txBody>
          <a:bodyPr>
            <a:noAutofit/>
          </a:bodyPr>
          <a:lstStyle/>
          <a:p>
            <a:pPr algn="just">
              <a:spcBef>
                <a:spcPts val="1800"/>
              </a:spcBef>
            </a:pPr>
            <a:r>
              <a:rPr lang="en-US" noProof="1"/>
              <a:t>Lorem ipsum dolor sit amet, tollit epicuri est ex, exerci accumsan singulis ei mel. Non blandit massa enim nec dui nunc mattis enim. Fermentum et sollicitudin ac orci phasellus egestas tellus.</a:t>
            </a:r>
          </a:p>
          <a:p>
            <a:pPr algn="just">
              <a:spcBef>
                <a:spcPts val="1800"/>
              </a:spcBef>
            </a:pPr>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3" name="Date Placeholder 2">
            <a:extLst>
              <a:ext uri="{FF2B5EF4-FFF2-40B4-BE49-F238E27FC236}">
                <a16:creationId xmlns:a16="http://schemas.microsoft.com/office/drawing/2014/main" id="{08E05E48-BAB5-4B93-A9A2-ED88CDDE1F30}"/>
              </a:ext>
            </a:extLst>
          </p:cNvPr>
          <p:cNvSpPr>
            <a:spLocks noGrp="1"/>
          </p:cNvSpPr>
          <p:nvPr>
            <p:ph type="dt" sz="half" idx="10"/>
          </p:nvPr>
        </p:nvSpPr>
        <p:spPr/>
        <p:txBody>
          <a:bodyPr/>
          <a:lstStyle/>
          <a:p>
            <a:r>
              <a:rPr lang="en-US"/>
              <a:t>Date</a:t>
            </a:r>
          </a:p>
        </p:txBody>
      </p:sp>
      <p:sp>
        <p:nvSpPr>
          <p:cNvPr id="4" name="Footer Placeholder 3">
            <a:extLst>
              <a:ext uri="{FF2B5EF4-FFF2-40B4-BE49-F238E27FC236}">
                <a16:creationId xmlns:a16="http://schemas.microsoft.com/office/drawing/2014/main" id="{52E8C947-47C8-4643-9EAC-F06C7DF92C41}"/>
              </a:ext>
            </a:extLst>
          </p:cNvPr>
          <p:cNvSpPr>
            <a:spLocks noGrp="1"/>
          </p:cNvSpPr>
          <p:nvPr>
            <p:ph type="ftr" sz="quarter" idx="11"/>
          </p:nvPr>
        </p:nvSpPr>
        <p:spPr/>
        <p:txBody>
          <a:bodyPr/>
          <a:lstStyle/>
          <a:p>
            <a:r>
              <a:rPr lang="en-US" dirty="0"/>
              <a:t>Your Footer Here</a:t>
            </a:r>
          </a:p>
        </p:txBody>
      </p:sp>
      <p:sp>
        <p:nvSpPr>
          <p:cNvPr id="5" name="Slide Number Placeholder 4">
            <a:extLst>
              <a:ext uri="{FF2B5EF4-FFF2-40B4-BE49-F238E27FC236}">
                <a16:creationId xmlns:a16="http://schemas.microsoft.com/office/drawing/2014/main" id="{E7853B5B-17BE-4FD5-A01D-77FAC793DA72}"/>
              </a:ext>
            </a:extLst>
          </p:cNvPr>
          <p:cNvSpPr>
            <a:spLocks noGrp="1"/>
          </p:cNvSpPr>
          <p:nvPr>
            <p:ph type="sldNum" sz="quarter" idx="12"/>
          </p:nvPr>
        </p:nvSpPr>
        <p:spPr/>
        <p:txBody>
          <a:bodyPr/>
          <a:lstStyle/>
          <a:p>
            <a:fld id="{1C0DB9A4-7C00-41BB-B303-4E91C20728DD}" type="slidenum">
              <a:rPr lang="en-US" smtClean="0"/>
              <a:pPr/>
              <a:t>3</a:t>
            </a:fld>
            <a:endParaRPr lang="en-US"/>
          </a:p>
        </p:txBody>
      </p:sp>
    </p:spTree>
    <p:extLst>
      <p:ext uri="{BB962C8B-B14F-4D97-AF65-F5344CB8AC3E}">
        <p14:creationId xmlns:p14="http://schemas.microsoft.com/office/powerpoint/2010/main" val="38780459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053555093"/>
      </p:ext>
    </p:extLst>
  </p:cSld>
  <p:clrMapOvr>
    <a:masterClrMapping/>
  </p:clrMapOvr>
</p:sld>
</file>

<file path=ppt/theme/theme1.xml><?xml version="1.0" encoding="utf-8"?>
<a:theme xmlns:a="http://schemas.openxmlformats.org/drawingml/2006/main" name="Custom Design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080-01_T_PGO_Target-16x9.pptx" id="{EF015DDA-D387-4328-AE23-DD15BD33DE2C}" vid="{286807FC-BDAF-4B4A-B4F0-3BD6584047A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11029</TotalTime>
  <Words>218</Words>
  <PresentationFormat>Widescreen</PresentationFormat>
  <Paragraphs>22</Paragraphs>
  <Slides>4</Slides>
  <Notes>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Open Sans</vt:lpstr>
      <vt:lpstr>Custom Design by PresentationGO</vt:lpstr>
      <vt:lpstr>Title of your Presentation</vt:lpstr>
      <vt:lpstr>Title of your Slide</vt:lpstr>
      <vt:lpstr>Title of your Slide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Target</dc:title>
  <dc:creator>PresentationGO.com</dc:creator>
  <dc:description>© Copyright PresentationGo.com</dc:description>
  <dcterms:created xsi:type="dcterms:W3CDTF">2014-11-26T05:14:11Z</dcterms:created>
  <dcterms:modified xsi:type="dcterms:W3CDTF">2019-08-08T17:20:17Z</dcterms:modified>
  <cp:category>Templates</cp:category>
</cp:coreProperties>
</file>