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2" r:id="rId1"/>
  </p:sldMasterIdLst>
  <p:notesMasterIdLst>
    <p:notesMasterId r:id="rId6"/>
  </p:notesMasterIdLst>
  <p:handoutMasterIdLst>
    <p:handoutMasterId r:id="rId7"/>
  </p:handoutMasterIdLst>
  <p:sldIdLst>
    <p:sldId id="336" r:id="rId2"/>
    <p:sldId id="334" r:id="rId3"/>
    <p:sldId id="340" r:id="rId4"/>
    <p:sldId id="338"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05" autoAdjust="0"/>
    <p:restoredTop sz="96140" autoAdjust="0"/>
  </p:normalViewPr>
  <p:slideViewPr>
    <p:cSldViewPr snapToGrid="0" showGuides="1">
      <p:cViewPr>
        <p:scale>
          <a:sx n="125" d="100"/>
          <a:sy n="125" d="100"/>
        </p:scale>
        <p:origin x="2892" y="792"/>
      </p:cViewPr>
      <p:guideLst>
        <p:guide orient="horz" pos="2160"/>
        <p:guide pos="288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8/8/2019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8/8/2019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881362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2094683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22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gradFill flip="none" rotWithShape="1">
          <a:gsLst>
            <a:gs pos="0">
              <a:schemeClr val="accent3">
                <a:lumMod val="0"/>
                <a:lumOff val="100000"/>
              </a:schemeClr>
            </a:gs>
            <a:gs pos="35000">
              <a:schemeClr val="accent3">
                <a:lumMod val="0"/>
                <a:lumOff val="100000"/>
              </a:schemeClr>
            </a:gs>
            <a:gs pos="100000">
              <a:schemeClr val="bg1">
                <a:lumMod val="85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userDrawn="1">
            <p:ph type="ctrTitle"/>
          </p:nvPr>
        </p:nvSpPr>
        <p:spPr>
          <a:xfrm>
            <a:off x="628651" y="1694265"/>
            <a:ext cx="3943349" cy="2387600"/>
          </a:xfrm>
        </p:spPr>
        <p:txBody>
          <a:bodyPr anchor="b"/>
          <a:lstStyle>
            <a:lvl1pPr algn="ctr">
              <a:defRPr sz="4500"/>
            </a:lvl1pPr>
          </a:lstStyle>
          <a:p>
            <a:r>
              <a:rPr lang="en-US" dirty="0"/>
              <a:t>Click to edit Master title style</a:t>
            </a:r>
          </a:p>
        </p:txBody>
      </p:sp>
      <p:sp>
        <p:nvSpPr>
          <p:cNvPr id="3" name="Subtitle 2"/>
          <p:cNvSpPr>
            <a:spLocks noGrp="1"/>
          </p:cNvSpPr>
          <p:nvPr userDrawn="1">
            <p:ph type="subTitle" idx="1"/>
          </p:nvPr>
        </p:nvSpPr>
        <p:spPr>
          <a:xfrm>
            <a:off x="628651" y="4173940"/>
            <a:ext cx="3943349" cy="1655762"/>
          </a:xfrm>
        </p:spPr>
        <p:txBody>
          <a:bodyPr>
            <a:normAutofit/>
          </a:bodyPr>
          <a:lstStyle>
            <a:lvl1pPr marL="0" indent="0" algn="ctr">
              <a:buNone/>
              <a:defRPr sz="2400">
                <a:solidFill>
                  <a:srgbClr val="C00000"/>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Date Placeholder 3"/>
          <p:cNvSpPr>
            <a:spLocks noGrp="1"/>
          </p:cNvSpPr>
          <p:nvPr userDrawn="1">
            <p:ph type="dt" sz="half" idx="10"/>
          </p:nvPr>
        </p:nvSpPr>
        <p:spPr>
          <a:xfrm>
            <a:off x="628650" y="6356351"/>
            <a:ext cx="866775" cy="365125"/>
          </a:xfrm>
        </p:spPr>
        <p:txBody>
          <a:bodyPr/>
          <a:lstStyle/>
          <a:p>
            <a:r>
              <a:rPr lang="en-US"/>
              <a:t>Date</a:t>
            </a:r>
          </a:p>
        </p:txBody>
      </p:sp>
      <p:sp>
        <p:nvSpPr>
          <p:cNvPr id="5" name="Footer Placeholder 4"/>
          <p:cNvSpPr>
            <a:spLocks noGrp="1"/>
          </p:cNvSpPr>
          <p:nvPr userDrawn="1">
            <p:ph type="ftr" sz="quarter" idx="11"/>
          </p:nvPr>
        </p:nvSpPr>
        <p:spPr>
          <a:xfrm>
            <a:off x="1565985" y="6356351"/>
            <a:ext cx="3968179" cy="365125"/>
          </a:xfrm>
        </p:spPr>
        <p:txBody>
          <a:bodyPr/>
          <a:lstStyle>
            <a:lvl1pPr algn="ctr">
              <a:defRPr/>
            </a:lvl1pPr>
          </a:lstStyle>
          <a:p>
            <a:r>
              <a:rPr lang="en-US"/>
              <a:t>Your Footer Here</a:t>
            </a:r>
          </a:p>
        </p:txBody>
      </p:sp>
      <p:grpSp>
        <p:nvGrpSpPr>
          <p:cNvPr id="33" name="Group 32">
            <a:extLst>
              <a:ext uri="{FF2B5EF4-FFF2-40B4-BE49-F238E27FC236}">
                <a16:creationId xmlns:a16="http://schemas.microsoft.com/office/drawing/2014/main" id="{E107BFC3-743A-45E1-82C4-EF6787DD1408}"/>
              </a:ext>
            </a:extLst>
          </p:cNvPr>
          <p:cNvGrpSpPr/>
          <p:nvPr userDrawn="1"/>
        </p:nvGrpSpPr>
        <p:grpSpPr>
          <a:xfrm>
            <a:off x="1863165" y="-332960"/>
            <a:ext cx="10246903" cy="7767759"/>
            <a:chOff x="1549399" y="10033000"/>
            <a:chExt cx="2304238" cy="1746749"/>
          </a:xfrm>
        </p:grpSpPr>
        <p:sp>
          <p:nvSpPr>
            <p:cNvPr id="34" name="Shape">
              <a:extLst>
                <a:ext uri="{FF2B5EF4-FFF2-40B4-BE49-F238E27FC236}">
                  <a16:creationId xmlns:a16="http://schemas.microsoft.com/office/drawing/2014/main" id="{F089938D-135E-480A-B303-BB2642ED328C}"/>
                </a:ext>
              </a:extLst>
            </p:cNvPr>
            <p:cNvSpPr/>
            <p:nvPr/>
          </p:nvSpPr>
          <p:spPr>
            <a:xfrm>
              <a:off x="2514600" y="10223499"/>
              <a:ext cx="1339037" cy="1556250"/>
            </a:xfrm>
            <a:custGeom>
              <a:avLst/>
              <a:gdLst/>
              <a:ahLst/>
              <a:cxnLst>
                <a:cxn ang="0">
                  <a:pos x="wd2" y="hd2"/>
                </a:cxn>
                <a:cxn ang="5400000">
                  <a:pos x="wd2" y="hd2"/>
                </a:cxn>
                <a:cxn ang="10800000">
                  <a:pos x="wd2" y="hd2"/>
                </a:cxn>
                <a:cxn ang="16200000">
                  <a:pos x="wd2" y="hd2"/>
                </a:cxn>
              </a:cxnLst>
              <a:rect l="0" t="0" r="r" b="b"/>
              <a:pathLst>
                <a:path w="21233" h="21572" extrusionOk="0">
                  <a:moveTo>
                    <a:pt x="4195" y="20727"/>
                  </a:moveTo>
                  <a:cubicBezTo>
                    <a:pt x="4996" y="20825"/>
                    <a:pt x="5840" y="20841"/>
                    <a:pt x="6716" y="20767"/>
                  </a:cubicBezTo>
                  <a:cubicBezTo>
                    <a:pt x="10929" y="20413"/>
                    <a:pt x="14872" y="18067"/>
                    <a:pt x="17361" y="14812"/>
                  </a:cubicBezTo>
                  <a:cubicBezTo>
                    <a:pt x="18767" y="12974"/>
                    <a:pt x="19707" y="10848"/>
                    <a:pt x="19971" y="8628"/>
                  </a:cubicBezTo>
                  <a:cubicBezTo>
                    <a:pt x="20412" y="4901"/>
                    <a:pt x="18845" y="1769"/>
                    <a:pt x="16074" y="0"/>
                  </a:cubicBezTo>
                  <a:lnTo>
                    <a:pt x="17262" y="759"/>
                  </a:lnTo>
                  <a:cubicBezTo>
                    <a:pt x="20031" y="2528"/>
                    <a:pt x="21600" y="5661"/>
                    <a:pt x="21159" y="9386"/>
                  </a:cubicBezTo>
                  <a:cubicBezTo>
                    <a:pt x="20895" y="11606"/>
                    <a:pt x="19955" y="13733"/>
                    <a:pt x="18549" y="15571"/>
                  </a:cubicBezTo>
                  <a:cubicBezTo>
                    <a:pt x="16060" y="18824"/>
                    <a:pt x="12117" y="21172"/>
                    <a:pt x="7904" y="21526"/>
                  </a:cubicBezTo>
                  <a:cubicBezTo>
                    <a:pt x="7028" y="21600"/>
                    <a:pt x="6184" y="21582"/>
                    <a:pt x="5383" y="21486"/>
                  </a:cubicBezTo>
                  <a:cubicBezTo>
                    <a:pt x="3804" y="21292"/>
                    <a:pt x="2384" y="20783"/>
                    <a:pt x="1188" y="20019"/>
                  </a:cubicBezTo>
                  <a:lnTo>
                    <a:pt x="0" y="19260"/>
                  </a:lnTo>
                  <a:cubicBezTo>
                    <a:pt x="1196" y="20024"/>
                    <a:pt x="2616" y="20533"/>
                    <a:pt x="4195" y="20727"/>
                  </a:cubicBezTo>
                  <a:close/>
                </a:path>
              </a:pathLst>
            </a:custGeom>
            <a:solidFill>
              <a:srgbClr val="7A0000"/>
            </a:solidFill>
            <a:ln w="12700">
              <a:miter lim="400000"/>
            </a:ln>
          </p:spPr>
          <p:txBody>
            <a:bodyPr lIns="38100" tIns="38100" rIns="38100" bIns="38100" anchor="ctr"/>
            <a:lstStyle/>
            <a:p>
              <a:pPr>
                <a:defRPr sz="3000"/>
              </a:pPr>
              <a:endParaRPr/>
            </a:p>
          </p:txBody>
        </p:sp>
        <p:sp>
          <p:nvSpPr>
            <p:cNvPr id="35" name="Shape">
              <a:extLst>
                <a:ext uri="{FF2B5EF4-FFF2-40B4-BE49-F238E27FC236}">
                  <a16:creationId xmlns:a16="http://schemas.microsoft.com/office/drawing/2014/main" id="{03C4278C-AF12-4C35-993D-BAC20C343DE9}"/>
                </a:ext>
              </a:extLst>
            </p:cNvPr>
            <p:cNvSpPr/>
            <p:nvPr/>
          </p:nvSpPr>
          <p:spPr>
            <a:xfrm>
              <a:off x="2273299" y="10109199"/>
              <a:ext cx="1514449" cy="1613747"/>
            </a:xfrm>
            <a:custGeom>
              <a:avLst/>
              <a:gdLst/>
              <a:ahLst/>
              <a:cxnLst>
                <a:cxn ang="0">
                  <a:pos x="wd2" y="hd2"/>
                </a:cxn>
                <a:cxn ang="5400000">
                  <a:pos x="wd2" y="hd2"/>
                </a:cxn>
                <a:cxn ang="10800000">
                  <a:pos x="wd2" y="hd2"/>
                </a:cxn>
                <a:cxn ang="16200000">
                  <a:pos x="wd2" y="hd2"/>
                </a:cxn>
              </a:cxnLst>
              <a:rect l="0" t="0" r="r" b="b"/>
              <a:pathLst>
                <a:path w="19417" h="18919" extrusionOk="0">
                  <a:moveTo>
                    <a:pt x="2501" y="4645"/>
                  </a:moveTo>
                  <a:cubicBezTo>
                    <a:pt x="6093" y="149"/>
                    <a:pt x="12232" y="-1340"/>
                    <a:pt x="16213" y="1319"/>
                  </a:cubicBezTo>
                  <a:cubicBezTo>
                    <a:pt x="20194" y="3978"/>
                    <a:pt x="20509" y="9779"/>
                    <a:pt x="16917" y="14275"/>
                  </a:cubicBezTo>
                  <a:cubicBezTo>
                    <a:pt x="13325" y="18771"/>
                    <a:pt x="7186" y="20260"/>
                    <a:pt x="3205" y="17601"/>
                  </a:cubicBezTo>
                  <a:cubicBezTo>
                    <a:pt x="-776" y="14942"/>
                    <a:pt x="-1091" y="9141"/>
                    <a:pt x="2501" y="4645"/>
                  </a:cubicBezTo>
                  <a:close/>
                </a:path>
              </a:pathLst>
            </a:custGeom>
            <a:solidFill>
              <a:srgbClr val="FDFDFD"/>
            </a:solidFill>
            <a:ln w="12700">
              <a:miter lim="400000"/>
            </a:ln>
          </p:spPr>
          <p:txBody>
            <a:bodyPr lIns="38100" tIns="38100" rIns="38100" bIns="38100" anchor="ctr"/>
            <a:lstStyle/>
            <a:p>
              <a:pPr>
                <a:defRPr sz="3000"/>
              </a:pPr>
              <a:endParaRPr/>
            </a:p>
          </p:txBody>
        </p:sp>
        <p:sp>
          <p:nvSpPr>
            <p:cNvPr id="36" name="Shape">
              <a:extLst>
                <a:ext uri="{FF2B5EF4-FFF2-40B4-BE49-F238E27FC236}">
                  <a16:creationId xmlns:a16="http://schemas.microsoft.com/office/drawing/2014/main" id="{29F5D444-511F-47D7-A31A-391247373389}"/>
                </a:ext>
              </a:extLst>
            </p:cNvPr>
            <p:cNvSpPr/>
            <p:nvPr/>
          </p:nvSpPr>
          <p:spPr>
            <a:xfrm>
              <a:off x="2387599" y="10248900"/>
              <a:ext cx="1189870" cy="1288075"/>
            </a:xfrm>
            <a:custGeom>
              <a:avLst/>
              <a:gdLst/>
              <a:ahLst/>
              <a:cxnLst>
                <a:cxn ang="0">
                  <a:pos x="wd2" y="hd2"/>
                </a:cxn>
                <a:cxn ang="5400000">
                  <a:pos x="wd2" y="hd2"/>
                </a:cxn>
                <a:cxn ang="10800000">
                  <a:pos x="wd2" y="hd2"/>
                </a:cxn>
                <a:cxn ang="16200000">
                  <a:pos x="wd2" y="hd2"/>
                </a:cxn>
              </a:cxnLst>
              <a:rect l="0" t="0" r="r" b="b"/>
              <a:pathLst>
                <a:path w="20495" h="20748" extrusionOk="0">
                  <a:moveTo>
                    <a:pt x="20434" y="9540"/>
                  </a:moveTo>
                  <a:cubicBezTo>
                    <a:pt x="19820" y="15252"/>
                    <a:pt x="14762" y="20253"/>
                    <a:pt x="9136" y="20714"/>
                  </a:cubicBezTo>
                  <a:cubicBezTo>
                    <a:pt x="3511" y="21174"/>
                    <a:pt x="-551" y="16919"/>
                    <a:pt x="62" y="11208"/>
                  </a:cubicBezTo>
                  <a:cubicBezTo>
                    <a:pt x="676" y="5498"/>
                    <a:pt x="5734" y="495"/>
                    <a:pt x="11358" y="34"/>
                  </a:cubicBezTo>
                  <a:cubicBezTo>
                    <a:pt x="16987" y="-426"/>
                    <a:pt x="21049" y="3831"/>
                    <a:pt x="20434" y="9540"/>
                  </a:cubicBezTo>
                  <a:close/>
                  <a:moveTo>
                    <a:pt x="9074" y="19124"/>
                  </a:moveTo>
                  <a:cubicBezTo>
                    <a:pt x="13823" y="18736"/>
                    <a:pt x="18096" y="14511"/>
                    <a:pt x="18614" y="9688"/>
                  </a:cubicBezTo>
                  <a:cubicBezTo>
                    <a:pt x="19133" y="4866"/>
                    <a:pt x="15703" y="1272"/>
                    <a:pt x="10951" y="1661"/>
                  </a:cubicBezTo>
                  <a:cubicBezTo>
                    <a:pt x="6200" y="2049"/>
                    <a:pt x="1930" y="6274"/>
                    <a:pt x="1411" y="11095"/>
                  </a:cubicBezTo>
                  <a:cubicBezTo>
                    <a:pt x="893" y="15921"/>
                    <a:pt x="4323" y="19513"/>
                    <a:pt x="9074" y="19124"/>
                  </a:cubicBezTo>
                </a:path>
              </a:pathLst>
            </a:custGeom>
            <a:solidFill>
              <a:srgbClr val="FDFDFD"/>
            </a:solidFill>
            <a:ln w="12700">
              <a:miter lim="400000"/>
            </a:ln>
          </p:spPr>
          <p:txBody>
            <a:bodyPr lIns="38100" tIns="38100" rIns="38100" bIns="38100" anchor="ctr"/>
            <a:lstStyle/>
            <a:p>
              <a:pPr>
                <a:defRPr sz="3000"/>
              </a:pPr>
              <a:endParaRPr/>
            </a:p>
          </p:txBody>
        </p:sp>
        <p:sp>
          <p:nvSpPr>
            <p:cNvPr id="37" name="Shape">
              <a:extLst>
                <a:ext uri="{FF2B5EF4-FFF2-40B4-BE49-F238E27FC236}">
                  <a16:creationId xmlns:a16="http://schemas.microsoft.com/office/drawing/2014/main" id="{4B8BA4B3-89A3-4381-A595-B8CC4D01F0E8}"/>
                </a:ext>
              </a:extLst>
            </p:cNvPr>
            <p:cNvSpPr/>
            <p:nvPr/>
          </p:nvSpPr>
          <p:spPr>
            <a:xfrm>
              <a:off x="2641599" y="10566400"/>
              <a:ext cx="612508" cy="663092"/>
            </a:xfrm>
            <a:custGeom>
              <a:avLst/>
              <a:gdLst/>
              <a:ahLst/>
              <a:cxnLst>
                <a:cxn ang="0">
                  <a:pos x="wd2" y="hd2"/>
                </a:cxn>
                <a:cxn ang="5400000">
                  <a:pos x="wd2" y="hd2"/>
                </a:cxn>
                <a:cxn ang="10800000">
                  <a:pos x="wd2" y="hd2"/>
                </a:cxn>
                <a:cxn ang="16200000">
                  <a:pos x="wd2" y="hd2"/>
                </a:cxn>
              </a:cxnLst>
              <a:rect l="0" t="0" r="r" b="b"/>
              <a:pathLst>
                <a:path w="20495" h="20746" extrusionOk="0">
                  <a:moveTo>
                    <a:pt x="20433" y="9539"/>
                  </a:moveTo>
                  <a:cubicBezTo>
                    <a:pt x="19821" y="15248"/>
                    <a:pt x="14760" y="20251"/>
                    <a:pt x="9138" y="20712"/>
                  </a:cubicBezTo>
                  <a:cubicBezTo>
                    <a:pt x="3511" y="21173"/>
                    <a:pt x="-551" y="16913"/>
                    <a:pt x="61" y="11203"/>
                  </a:cubicBezTo>
                  <a:cubicBezTo>
                    <a:pt x="673" y="5494"/>
                    <a:pt x="5730" y="495"/>
                    <a:pt x="11360" y="34"/>
                  </a:cubicBezTo>
                  <a:cubicBezTo>
                    <a:pt x="16987" y="-427"/>
                    <a:pt x="21049" y="3829"/>
                    <a:pt x="20433" y="9539"/>
                  </a:cubicBezTo>
                  <a:close/>
                  <a:moveTo>
                    <a:pt x="9571" y="16711"/>
                  </a:moveTo>
                  <a:cubicBezTo>
                    <a:pt x="13022" y="16429"/>
                    <a:pt x="16120" y="13365"/>
                    <a:pt x="16498" y="9856"/>
                  </a:cubicBezTo>
                  <a:cubicBezTo>
                    <a:pt x="16876" y="6356"/>
                    <a:pt x="14386" y="3745"/>
                    <a:pt x="10935" y="4027"/>
                  </a:cubicBezTo>
                  <a:cubicBezTo>
                    <a:pt x="7480" y="4309"/>
                    <a:pt x="4383" y="7377"/>
                    <a:pt x="4004" y="10882"/>
                  </a:cubicBezTo>
                  <a:cubicBezTo>
                    <a:pt x="3626" y="14386"/>
                    <a:pt x="6116" y="16993"/>
                    <a:pt x="9571" y="16711"/>
                  </a:cubicBezTo>
                </a:path>
              </a:pathLst>
            </a:custGeom>
            <a:solidFill>
              <a:srgbClr val="C00000"/>
            </a:solidFill>
            <a:ln w="12700">
              <a:miter lim="400000"/>
            </a:ln>
          </p:spPr>
          <p:txBody>
            <a:bodyPr lIns="38100" tIns="38100" rIns="38100" bIns="38100" anchor="ctr"/>
            <a:lstStyle/>
            <a:p>
              <a:pPr>
                <a:defRPr sz="3000"/>
              </a:pPr>
              <a:endParaRPr/>
            </a:p>
          </p:txBody>
        </p:sp>
        <p:sp>
          <p:nvSpPr>
            <p:cNvPr id="38" name="Shape">
              <a:extLst>
                <a:ext uri="{FF2B5EF4-FFF2-40B4-BE49-F238E27FC236}">
                  <a16:creationId xmlns:a16="http://schemas.microsoft.com/office/drawing/2014/main" id="{067EDAB2-7C95-434C-96A5-D409D58E2A9A}"/>
                </a:ext>
              </a:extLst>
            </p:cNvPr>
            <p:cNvSpPr/>
            <p:nvPr/>
          </p:nvSpPr>
          <p:spPr>
            <a:xfrm>
              <a:off x="2844800" y="10820399"/>
              <a:ext cx="160226" cy="173443"/>
            </a:xfrm>
            <a:custGeom>
              <a:avLst/>
              <a:gdLst/>
              <a:ahLst/>
              <a:cxnLst>
                <a:cxn ang="0">
                  <a:pos x="wd2" y="hd2"/>
                </a:cxn>
                <a:cxn ang="5400000">
                  <a:pos x="wd2" y="hd2"/>
                </a:cxn>
                <a:cxn ang="10800000">
                  <a:pos x="wd2" y="hd2"/>
                </a:cxn>
                <a:cxn ang="16200000">
                  <a:pos x="wd2" y="hd2"/>
                </a:cxn>
              </a:cxnLst>
              <a:rect l="0" t="0" r="r" b="b"/>
              <a:pathLst>
                <a:path w="20490" h="20730" extrusionOk="0">
                  <a:moveTo>
                    <a:pt x="11349" y="36"/>
                  </a:moveTo>
                  <a:cubicBezTo>
                    <a:pt x="5730" y="491"/>
                    <a:pt x="679" y="5485"/>
                    <a:pt x="62" y="11192"/>
                  </a:cubicBezTo>
                  <a:cubicBezTo>
                    <a:pt x="-555" y="16900"/>
                    <a:pt x="3505" y="21165"/>
                    <a:pt x="9124" y="20694"/>
                  </a:cubicBezTo>
                  <a:cubicBezTo>
                    <a:pt x="14744" y="20239"/>
                    <a:pt x="19811" y="15230"/>
                    <a:pt x="20428" y="9523"/>
                  </a:cubicBezTo>
                  <a:cubicBezTo>
                    <a:pt x="21045" y="3815"/>
                    <a:pt x="16969" y="-435"/>
                    <a:pt x="11349" y="36"/>
                  </a:cubicBezTo>
                  <a:close/>
                </a:path>
              </a:pathLst>
            </a:custGeom>
            <a:solidFill>
              <a:srgbClr val="C00000"/>
            </a:solidFill>
            <a:ln w="12700">
              <a:miter lim="400000"/>
            </a:ln>
          </p:spPr>
          <p:txBody>
            <a:bodyPr lIns="38100" tIns="38100" rIns="38100" bIns="38100" anchor="ctr"/>
            <a:lstStyle/>
            <a:p>
              <a:pPr>
                <a:defRPr sz="3000"/>
              </a:pPr>
              <a:endParaRPr/>
            </a:p>
          </p:txBody>
        </p:sp>
        <p:sp>
          <p:nvSpPr>
            <p:cNvPr id="39" name="Shape">
              <a:extLst>
                <a:ext uri="{FF2B5EF4-FFF2-40B4-BE49-F238E27FC236}">
                  <a16:creationId xmlns:a16="http://schemas.microsoft.com/office/drawing/2014/main" id="{90507C87-4ACF-4212-A378-D01F026F922B}"/>
                </a:ext>
              </a:extLst>
            </p:cNvPr>
            <p:cNvSpPr/>
            <p:nvPr/>
          </p:nvSpPr>
          <p:spPr>
            <a:xfrm>
              <a:off x="2552700" y="10464799"/>
              <a:ext cx="798032" cy="864156"/>
            </a:xfrm>
            <a:custGeom>
              <a:avLst/>
              <a:gdLst/>
              <a:ahLst/>
              <a:cxnLst>
                <a:cxn ang="0">
                  <a:pos x="wd2" y="hd2"/>
                </a:cxn>
                <a:cxn ang="5400000">
                  <a:pos x="wd2" y="hd2"/>
                </a:cxn>
                <a:cxn ang="10800000">
                  <a:pos x="wd2" y="hd2"/>
                </a:cxn>
                <a:cxn ang="16200000">
                  <a:pos x="wd2" y="hd2"/>
                </a:cxn>
              </a:cxnLst>
              <a:rect l="0" t="0" r="r" b="b"/>
              <a:pathLst>
                <a:path w="20493" h="20747" extrusionOk="0">
                  <a:moveTo>
                    <a:pt x="20432" y="9542"/>
                  </a:moveTo>
                  <a:cubicBezTo>
                    <a:pt x="19819" y="15253"/>
                    <a:pt x="14760" y="20253"/>
                    <a:pt x="9135" y="20714"/>
                  </a:cubicBezTo>
                  <a:cubicBezTo>
                    <a:pt x="3509" y="21174"/>
                    <a:pt x="-555" y="16917"/>
                    <a:pt x="61" y="11206"/>
                  </a:cubicBezTo>
                  <a:cubicBezTo>
                    <a:pt x="678" y="5495"/>
                    <a:pt x="5733" y="495"/>
                    <a:pt x="11359" y="34"/>
                  </a:cubicBezTo>
                  <a:cubicBezTo>
                    <a:pt x="16981" y="-426"/>
                    <a:pt x="21045" y="3831"/>
                    <a:pt x="20432" y="9542"/>
                  </a:cubicBezTo>
                  <a:close/>
                  <a:moveTo>
                    <a:pt x="9043" y="18338"/>
                  </a:moveTo>
                  <a:cubicBezTo>
                    <a:pt x="13358" y="17985"/>
                    <a:pt x="17242" y="14146"/>
                    <a:pt x="17712" y="9764"/>
                  </a:cubicBezTo>
                  <a:cubicBezTo>
                    <a:pt x="18182" y="5383"/>
                    <a:pt x="15067" y="2120"/>
                    <a:pt x="10749" y="2471"/>
                  </a:cubicBezTo>
                  <a:cubicBezTo>
                    <a:pt x="6431" y="2824"/>
                    <a:pt x="2550" y="6660"/>
                    <a:pt x="2077" y="11042"/>
                  </a:cubicBezTo>
                  <a:cubicBezTo>
                    <a:pt x="1604" y="15423"/>
                    <a:pt x="4722" y="18689"/>
                    <a:pt x="9043" y="18338"/>
                  </a:cubicBezTo>
                </a:path>
              </a:pathLst>
            </a:custGeom>
            <a:solidFill>
              <a:srgbClr val="FDFDFD"/>
            </a:solidFill>
            <a:ln w="12700">
              <a:miter lim="400000"/>
            </a:ln>
          </p:spPr>
          <p:txBody>
            <a:bodyPr lIns="38100" tIns="38100" rIns="38100" bIns="38100" anchor="ctr"/>
            <a:lstStyle/>
            <a:p>
              <a:pPr>
                <a:defRPr sz="3000"/>
              </a:pPr>
              <a:endParaRPr/>
            </a:p>
          </p:txBody>
        </p:sp>
        <p:sp>
          <p:nvSpPr>
            <p:cNvPr id="40" name="Shape">
              <a:extLst>
                <a:ext uri="{FF2B5EF4-FFF2-40B4-BE49-F238E27FC236}">
                  <a16:creationId xmlns:a16="http://schemas.microsoft.com/office/drawing/2014/main" id="{C93446FE-7259-48BD-965A-5CCA5F62916C}"/>
                </a:ext>
              </a:extLst>
            </p:cNvPr>
            <p:cNvSpPr/>
            <p:nvPr/>
          </p:nvSpPr>
          <p:spPr>
            <a:xfrm>
              <a:off x="2755899" y="10693400"/>
              <a:ext cx="375627" cy="406737"/>
            </a:xfrm>
            <a:custGeom>
              <a:avLst/>
              <a:gdLst/>
              <a:ahLst/>
              <a:cxnLst>
                <a:cxn ang="0">
                  <a:pos x="wd2" y="hd2"/>
                </a:cxn>
                <a:cxn ang="5400000">
                  <a:pos x="wd2" y="hd2"/>
                </a:cxn>
                <a:cxn ang="10800000">
                  <a:pos x="wd2" y="hd2"/>
                </a:cxn>
                <a:cxn ang="16200000">
                  <a:pos x="wd2" y="hd2"/>
                </a:cxn>
              </a:cxnLst>
              <a:rect l="0" t="0" r="r" b="b"/>
              <a:pathLst>
                <a:path w="20496" h="20743" extrusionOk="0">
                  <a:moveTo>
                    <a:pt x="20435" y="9537"/>
                  </a:moveTo>
                  <a:cubicBezTo>
                    <a:pt x="19818" y="15249"/>
                    <a:pt x="14767" y="20249"/>
                    <a:pt x="9140" y="20709"/>
                  </a:cubicBezTo>
                  <a:cubicBezTo>
                    <a:pt x="3506" y="21169"/>
                    <a:pt x="-555" y="16920"/>
                    <a:pt x="62" y="11208"/>
                  </a:cubicBezTo>
                  <a:cubicBezTo>
                    <a:pt x="678" y="5502"/>
                    <a:pt x="5730" y="495"/>
                    <a:pt x="11364" y="35"/>
                  </a:cubicBezTo>
                  <a:cubicBezTo>
                    <a:pt x="16984" y="-431"/>
                    <a:pt x="21045" y="3831"/>
                    <a:pt x="20435" y="9537"/>
                  </a:cubicBezTo>
                  <a:close/>
                  <a:moveTo>
                    <a:pt x="9022" y="14841"/>
                  </a:moveTo>
                  <a:cubicBezTo>
                    <a:pt x="11420" y="14647"/>
                    <a:pt x="13582" y="12510"/>
                    <a:pt x="13845" y="10074"/>
                  </a:cubicBezTo>
                  <a:cubicBezTo>
                    <a:pt x="14108" y="7639"/>
                    <a:pt x="12369" y="5832"/>
                    <a:pt x="9971" y="6026"/>
                  </a:cubicBezTo>
                  <a:cubicBezTo>
                    <a:pt x="7574" y="6221"/>
                    <a:pt x="5418" y="8351"/>
                    <a:pt x="5155" y="10787"/>
                  </a:cubicBezTo>
                  <a:cubicBezTo>
                    <a:pt x="4899" y="13216"/>
                    <a:pt x="6624" y="15035"/>
                    <a:pt x="9022" y="14841"/>
                  </a:cubicBezTo>
                </a:path>
              </a:pathLst>
            </a:custGeom>
            <a:solidFill>
              <a:srgbClr val="FDFDFD"/>
            </a:solidFill>
            <a:ln w="12700">
              <a:miter lim="400000"/>
            </a:ln>
          </p:spPr>
          <p:txBody>
            <a:bodyPr lIns="38100" tIns="38100" rIns="38100" bIns="38100" anchor="ctr"/>
            <a:lstStyle/>
            <a:p>
              <a:pPr>
                <a:defRPr sz="3000"/>
              </a:pPr>
              <a:endParaRPr/>
            </a:p>
          </p:txBody>
        </p:sp>
        <p:sp>
          <p:nvSpPr>
            <p:cNvPr id="41" name="Shape">
              <a:extLst>
                <a:ext uri="{FF2B5EF4-FFF2-40B4-BE49-F238E27FC236}">
                  <a16:creationId xmlns:a16="http://schemas.microsoft.com/office/drawing/2014/main" id="{8BC00B7E-E3F6-4286-AACD-71B9CF864C50}"/>
                </a:ext>
              </a:extLst>
            </p:cNvPr>
            <p:cNvSpPr/>
            <p:nvPr/>
          </p:nvSpPr>
          <p:spPr>
            <a:xfrm>
              <a:off x="2463799" y="10350499"/>
              <a:ext cx="1004747" cy="1087756"/>
            </a:xfrm>
            <a:custGeom>
              <a:avLst/>
              <a:gdLst/>
              <a:ahLst/>
              <a:cxnLst>
                <a:cxn ang="0">
                  <a:pos x="wd2" y="hd2"/>
                </a:cxn>
                <a:cxn ang="5400000">
                  <a:pos x="wd2" y="hd2"/>
                </a:cxn>
                <a:cxn ang="10800000">
                  <a:pos x="wd2" y="hd2"/>
                </a:cxn>
                <a:cxn ang="16200000">
                  <a:pos x="wd2" y="hd2"/>
                </a:cxn>
              </a:cxnLst>
              <a:rect l="0" t="0" r="r" b="b"/>
              <a:pathLst>
                <a:path w="20495" h="20750" extrusionOk="0">
                  <a:moveTo>
                    <a:pt x="20433" y="9540"/>
                  </a:moveTo>
                  <a:cubicBezTo>
                    <a:pt x="19819" y="15253"/>
                    <a:pt x="14762" y="20255"/>
                    <a:pt x="9136" y="20716"/>
                  </a:cubicBezTo>
                  <a:cubicBezTo>
                    <a:pt x="3509" y="21176"/>
                    <a:pt x="-553" y="16919"/>
                    <a:pt x="61" y="11207"/>
                  </a:cubicBezTo>
                  <a:cubicBezTo>
                    <a:pt x="675" y="5497"/>
                    <a:pt x="5732" y="494"/>
                    <a:pt x="11358" y="34"/>
                  </a:cubicBezTo>
                  <a:cubicBezTo>
                    <a:pt x="16985" y="-424"/>
                    <a:pt x="21047" y="3830"/>
                    <a:pt x="20433" y="9540"/>
                  </a:cubicBezTo>
                  <a:close/>
                  <a:moveTo>
                    <a:pt x="9086" y="18613"/>
                  </a:moveTo>
                  <a:cubicBezTo>
                    <a:pt x="13555" y="18247"/>
                    <a:pt x="17573" y="14274"/>
                    <a:pt x="18060" y="9736"/>
                  </a:cubicBezTo>
                  <a:cubicBezTo>
                    <a:pt x="18547" y="5199"/>
                    <a:pt x="15322" y="1817"/>
                    <a:pt x="10853" y="2183"/>
                  </a:cubicBezTo>
                  <a:cubicBezTo>
                    <a:pt x="6384" y="2549"/>
                    <a:pt x="2367" y="6522"/>
                    <a:pt x="1880" y="11059"/>
                  </a:cubicBezTo>
                  <a:cubicBezTo>
                    <a:pt x="1393" y="15597"/>
                    <a:pt x="4618" y="18979"/>
                    <a:pt x="9086" y="18613"/>
                  </a:cubicBezTo>
                </a:path>
              </a:pathLst>
            </a:custGeom>
            <a:solidFill>
              <a:srgbClr val="C00000"/>
            </a:solidFill>
            <a:ln w="12700">
              <a:miter lim="400000"/>
            </a:ln>
          </p:spPr>
          <p:txBody>
            <a:bodyPr lIns="38100" tIns="38100" rIns="38100" bIns="38100" anchor="ctr"/>
            <a:lstStyle/>
            <a:p>
              <a:pPr>
                <a:defRPr sz="3000"/>
              </a:pPr>
              <a:endParaRPr/>
            </a:p>
          </p:txBody>
        </p:sp>
        <p:sp>
          <p:nvSpPr>
            <p:cNvPr id="42" name="Shape">
              <a:extLst>
                <a:ext uri="{FF2B5EF4-FFF2-40B4-BE49-F238E27FC236}">
                  <a16:creationId xmlns:a16="http://schemas.microsoft.com/office/drawing/2014/main" id="{C81F81B8-BA14-4FC3-805B-A114117B05CC}"/>
                </a:ext>
              </a:extLst>
            </p:cNvPr>
            <p:cNvSpPr/>
            <p:nvPr/>
          </p:nvSpPr>
          <p:spPr>
            <a:xfrm>
              <a:off x="2298700" y="10147299"/>
              <a:ext cx="1384710" cy="1499068"/>
            </a:xfrm>
            <a:custGeom>
              <a:avLst/>
              <a:gdLst/>
              <a:ahLst/>
              <a:cxnLst>
                <a:cxn ang="0">
                  <a:pos x="wd2" y="hd2"/>
                </a:cxn>
                <a:cxn ang="5400000">
                  <a:pos x="wd2" y="hd2"/>
                </a:cxn>
                <a:cxn ang="10800000">
                  <a:pos x="wd2" y="hd2"/>
                </a:cxn>
                <a:cxn ang="16200000">
                  <a:pos x="wd2" y="hd2"/>
                </a:cxn>
              </a:cxnLst>
              <a:rect l="0" t="0" r="r" b="b"/>
              <a:pathLst>
                <a:path w="20495" h="20749" extrusionOk="0">
                  <a:moveTo>
                    <a:pt x="20433" y="9540"/>
                  </a:moveTo>
                  <a:cubicBezTo>
                    <a:pt x="19819" y="15251"/>
                    <a:pt x="14760" y="20254"/>
                    <a:pt x="9136" y="20714"/>
                  </a:cubicBezTo>
                  <a:cubicBezTo>
                    <a:pt x="3510" y="21175"/>
                    <a:pt x="-552" y="16918"/>
                    <a:pt x="61" y="11206"/>
                  </a:cubicBezTo>
                  <a:cubicBezTo>
                    <a:pt x="675" y="5495"/>
                    <a:pt x="5732" y="494"/>
                    <a:pt x="11358" y="34"/>
                  </a:cubicBezTo>
                  <a:cubicBezTo>
                    <a:pt x="16982" y="-425"/>
                    <a:pt x="21048" y="3831"/>
                    <a:pt x="20433" y="9540"/>
                  </a:cubicBezTo>
                  <a:close/>
                  <a:moveTo>
                    <a:pt x="9089" y="19275"/>
                  </a:moveTo>
                  <a:cubicBezTo>
                    <a:pt x="13924" y="18879"/>
                    <a:pt x="18270" y="14581"/>
                    <a:pt x="18798" y="9674"/>
                  </a:cubicBezTo>
                  <a:cubicBezTo>
                    <a:pt x="19326" y="4768"/>
                    <a:pt x="15834" y="1110"/>
                    <a:pt x="10999" y="1505"/>
                  </a:cubicBezTo>
                  <a:cubicBezTo>
                    <a:pt x="6166" y="1901"/>
                    <a:pt x="1820" y="6200"/>
                    <a:pt x="1292" y="11106"/>
                  </a:cubicBezTo>
                  <a:cubicBezTo>
                    <a:pt x="764" y="16014"/>
                    <a:pt x="4256" y="19670"/>
                    <a:pt x="9089" y="19275"/>
                  </a:cubicBezTo>
                </a:path>
              </a:pathLst>
            </a:custGeom>
            <a:solidFill>
              <a:srgbClr val="C00000"/>
            </a:solidFill>
            <a:ln w="12700">
              <a:miter lim="400000"/>
            </a:ln>
          </p:spPr>
          <p:txBody>
            <a:bodyPr lIns="38100" tIns="38100" rIns="38100" bIns="38100" anchor="ctr"/>
            <a:lstStyle/>
            <a:p>
              <a:pPr>
                <a:defRPr sz="3000"/>
              </a:pPr>
              <a:endParaRPr/>
            </a:p>
          </p:txBody>
        </p:sp>
        <p:sp>
          <p:nvSpPr>
            <p:cNvPr id="43" name="Shape">
              <a:extLst>
                <a:ext uri="{FF2B5EF4-FFF2-40B4-BE49-F238E27FC236}">
                  <a16:creationId xmlns:a16="http://schemas.microsoft.com/office/drawing/2014/main" id="{1641237C-7E86-4FCA-A1F8-B601B4E265E4}"/>
                </a:ext>
              </a:extLst>
            </p:cNvPr>
            <p:cNvSpPr/>
            <p:nvPr/>
          </p:nvSpPr>
          <p:spPr>
            <a:xfrm>
              <a:off x="1549399" y="10198099"/>
              <a:ext cx="108588" cy="90863"/>
            </a:xfrm>
            <a:custGeom>
              <a:avLst/>
              <a:gdLst/>
              <a:ahLst/>
              <a:cxnLst>
                <a:cxn ang="0">
                  <a:pos x="wd2" y="hd2"/>
                </a:cxn>
                <a:cxn ang="5400000">
                  <a:pos x="wd2" y="hd2"/>
                </a:cxn>
                <a:cxn ang="10800000">
                  <a:pos x="wd2" y="hd2"/>
                </a:cxn>
                <a:cxn ang="16200000">
                  <a:pos x="wd2" y="hd2"/>
                </a:cxn>
              </a:cxnLst>
              <a:rect l="0" t="0" r="r" b="b"/>
              <a:pathLst>
                <a:path w="17775" h="18053" extrusionOk="0">
                  <a:moveTo>
                    <a:pt x="6653" y="18053"/>
                  </a:moveTo>
                  <a:cubicBezTo>
                    <a:pt x="6653" y="18053"/>
                    <a:pt x="-3825" y="9221"/>
                    <a:pt x="1518" y="2837"/>
                  </a:cubicBezTo>
                  <a:cubicBezTo>
                    <a:pt x="6861" y="-3547"/>
                    <a:pt x="17775" y="2837"/>
                    <a:pt x="17775" y="2837"/>
                  </a:cubicBezTo>
                  <a:lnTo>
                    <a:pt x="6653" y="18053"/>
                  </a:lnTo>
                  <a:close/>
                </a:path>
              </a:pathLst>
            </a:custGeom>
            <a:solidFill>
              <a:srgbClr val="228A8A"/>
            </a:solidFill>
            <a:ln w="12700">
              <a:miter lim="400000"/>
            </a:ln>
          </p:spPr>
          <p:txBody>
            <a:bodyPr lIns="38100" tIns="38100" rIns="38100" bIns="38100" anchor="ctr"/>
            <a:lstStyle/>
            <a:p>
              <a:pPr>
                <a:defRPr sz="3000"/>
              </a:pPr>
              <a:endParaRPr/>
            </a:p>
          </p:txBody>
        </p:sp>
        <p:sp>
          <p:nvSpPr>
            <p:cNvPr id="44" name="Shape">
              <a:extLst>
                <a:ext uri="{FF2B5EF4-FFF2-40B4-BE49-F238E27FC236}">
                  <a16:creationId xmlns:a16="http://schemas.microsoft.com/office/drawing/2014/main" id="{115A2E71-E05B-487C-AC85-BB0BCDDB60ED}"/>
                </a:ext>
              </a:extLst>
            </p:cNvPr>
            <p:cNvSpPr/>
            <p:nvPr/>
          </p:nvSpPr>
          <p:spPr>
            <a:xfrm>
              <a:off x="1638299" y="10033000"/>
              <a:ext cx="502569" cy="412546"/>
            </a:xfrm>
            <a:custGeom>
              <a:avLst/>
              <a:gdLst/>
              <a:ahLst/>
              <a:cxnLst>
                <a:cxn ang="0">
                  <a:pos x="wd2" y="hd2"/>
                </a:cxn>
                <a:cxn ang="5400000">
                  <a:pos x="wd2" y="hd2"/>
                </a:cxn>
                <a:cxn ang="10800000">
                  <a:pos x="wd2" y="hd2"/>
                </a:cxn>
                <a:cxn ang="16200000">
                  <a:pos x="wd2" y="hd2"/>
                </a:cxn>
              </a:cxnLst>
              <a:rect l="0" t="0" r="r" b="b"/>
              <a:pathLst>
                <a:path w="21032" h="20679" extrusionOk="0">
                  <a:moveTo>
                    <a:pt x="21032" y="20679"/>
                  </a:moveTo>
                  <a:cubicBezTo>
                    <a:pt x="21032" y="20679"/>
                    <a:pt x="14160" y="9647"/>
                    <a:pt x="11316" y="5630"/>
                  </a:cubicBezTo>
                  <a:cubicBezTo>
                    <a:pt x="8473" y="1613"/>
                    <a:pt x="5842" y="-921"/>
                    <a:pt x="2738" y="314"/>
                  </a:cubicBezTo>
                  <a:cubicBezTo>
                    <a:pt x="-366" y="1549"/>
                    <a:pt x="-568" y="6502"/>
                    <a:pt x="825" y="8978"/>
                  </a:cubicBezTo>
                  <a:lnTo>
                    <a:pt x="21032" y="20679"/>
                  </a:lnTo>
                  <a:close/>
                </a:path>
              </a:pathLst>
            </a:custGeom>
            <a:solidFill>
              <a:srgbClr val="1C7172"/>
            </a:solidFill>
            <a:ln w="12700">
              <a:miter lim="400000"/>
            </a:ln>
          </p:spPr>
          <p:txBody>
            <a:bodyPr lIns="38100" tIns="38100" rIns="38100" bIns="38100" anchor="ctr"/>
            <a:lstStyle/>
            <a:p>
              <a:pPr>
                <a:defRPr sz="3000"/>
              </a:pPr>
              <a:endParaRPr/>
            </a:p>
          </p:txBody>
        </p:sp>
        <p:sp>
          <p:nvSpPr>
            <p:cNvPr id="45" name="Shape">
              <a:extLst>
                <a:ext uri="{FF2B5EF4-FFF2-40B4-BE49-F238E27FC236}">
                  <a16:creationId xmlns:a16="http://schemas.microsoft.com/office/drawing/2014/main" id="{1AD565A3-3714-46AF-B4AD-FFD696BFE718}"/>
                </a:ext>
              </a:extLst>
            </p:cNvPr>
            <p:cNvSpPr/>
            <p:nvPr/>
          </p:nvSpPr>
          <p:spPr>
            <a:xfrm>
              <a:off x="2781300" y="10820399"/>
              <a:ext cx="140252" cy="83356"/>
            </a:xfrm>
            <a:custGeom>
              <a:avLst/>
              <a:gdLst/>
              <a:ahLst/>
              <a:cxnLst>
                <a:cxn ang="0">
                  <a:pos x="wd2" y="hd2"/>
                </a:cxn>
                <a:cxn ang="5400000">
                  <a:pos x="wd2" y="hd2"/>
                </a:cxn>
                <a:cxn ang="10800000">
                  <a:pos x="wd2" y="hd2"/>
                </a:cxn>
                <a:cxn ang="16200000">
                  <a:pos x="wd2" y="hd2"/>
                </a:cxn>
              </a:cxnLst>
              <a:rect l="0" t="0" r="r" b="b"/>
              <a:pathLst>
                <a:path w="21355" h="21191" extrusionOk="0">
                  <a:moveTo>
                    <a:pt x="2752" y="495"/>
                  </a:moveTo>
                  <a:lnTo>
                    <a:pt x="21355" y="21191"/>
                  </a:lnTo>
                  <a:lnTo>
                    <a:pt x="1031" y="5661"/>
                  </a:lnTo>
                  <a:cubicBezTo>
                    <a:pt x="142" y="4983"/>
                    <a:pt x="-245" y="3207"/>
                    <a:pt x="161" y="1722"/>
                  </a:cubicBezTo>
                  <a:cubicBezTo>
                    <a:pt x="567" y="237"/>
                    <a:pt x="1631" y="-409"/>
                    <a:pt x="2520" y="269"/>
                  </a:cubicBezTo>
                  <a:cubicBezTo>
                    <a:pt x="2598" y="334"/>
                    <a:pt x="2675" y="431"/>
                    <a:pt x="2752" y="495"/>
                  </a:cubicBezTo>
                  <a:close/>
                </a:path>
              </a:pathLst>
            </a:custGeom>
            <a:solidFill>
              <a:srgbClr val="F7C054"/>
            </a:solidFill>
            <a:ln w="12700">
              <a:miter lim="400000"/>
            </a:ln>
          </p:spPr>
          <p:txBody>
            <a:bodyPr lIns="38100" tIns="38100" rIns="38100" bIns="38100" anchor="ctr"/>
            <a:lstStyle/>
            <a:p>
              <a:pPr>
                <a:defRPr sz="3000"/>
              </a:pPr>
              <a:endParaRPr/>
            </a:p>
          </p:txBody>
        </p:sp>
        <p:sp>
          <p:nvSpPr>
            <p:cNvPr id="46" name="Shape">
              <a:extLst>
                <a:ext uri="{FF2B5EF4-FFF2-40B4-BE49-F238E27FC236}">
                  <a16:creationId xmlns:a16="http://schemas.microsoft.com/office/drawing/2014/main" id="{4094F164-38EB-46F9-9E65-E7F28EFCE2F0}"/>
                </a:ext>
              </a:extLst>
            </p:cNvPr>
            <p:cNvSpPr/>
            <p:nvPr/>
          </p:nvSpPr>
          <p:spPr>
            <a:xfrm>
              <a:off x="1663700" y="10210800"/>
              <a:ext cx="1154055" cy="648186"/>
            </a:xfrm>
            <a:custGeom>
              <a:avLst/>
              <a:gdLst/>
              <a:ahLst/>
              <a:cxnLst>
                <a:cxn ang="0">
                  <a:pos x="wd2" y="hd2"/>
                </a:cxn>
                <a:cxn ang="5400000">
                  <a:pos x="wd2" y="hd2"/>
                </a:cxn>
                <a:cxn ang="10800000">
                  <a:pos x="wd2" y="hd2"/>
                </a:cxn>
                <a:cxn ang="16200000">
                  <a:pos x="wd2" y="hd2"/>
                </a:cxn>
              </a:cxnLst>
              <a:rect l="0" t="0" r="r" b="b"/>
              <a:pathLst>
                <a:path w="21505" h="21490" extrusionOk="0">
                  <a:moveTo>
                    <a:pt x="21127" y="18758"/>
                  </a:moveTo>
                  <a:cubicBezTo>
                    <a:pt x="21027" y="18568"/>
                    <a:pt x="20909" y="18375"/>
                    <a:pt x="20774" y="18177"/>
                  </a:cubicBezTo>
                  <a:cubicBezTo>
                    <a:pt x="20665" y="18017"/>
                    <a:pt x="20542" y="17853"/>
                    <a:pt x="20410" y="17688"/>
                  </a:cubicBezTo>
                  <a:cubicBezTo>
                    <a:pt x="20296" y="17545"/>
                    <a:pt x="20173" y="17402"/>
                    <a:pt x="20040" y="17255"/>
                  </a:cubicBezTo>
                  <a:cubicBezTo>
                    <a:pt x="19924" y="17124"/>
                    <a:pt x="19801" y="16989"/>
                    <a:pt x="19674" y="16855"/>
                  </a:cubicBezTo>
                  <a:cubicBezTo>
                    <a:pt x="18987" y="16126"/>
                    <a:pt x="18116" y="15318"/>
                    <a:pt x="17077" y="14379"/>
                  </a:cubicBezTo>
                  <a:cubicBezTo>
                    <a:pt x="16964" y="14274"/>
                    <a:pt x="16848" y="14173"/>
                    <a:pt x="16730" y="14063"/>
                  </a:cubicBezTo>
                  <a:cubicBezTo>
                    <a:pt x="16616" y="13962"/>
                    <a:pt x="16500" y="13857"/>
                    <a:pt x="16382" y="13747"/>
                  </a:cubicBezTo>
                  <a:cubicBezTo>
                    <a:pt x="16268" y="13642"/>
                    <a:pt x="16150" y="13541"/>
                    <a:pt x="16031" y="13432"/>
                  </a:cubicBezTo>
                  <a:cubicBezTo>
                    <a:pt x="15915" y="13326"/>
                    <a:pt x="15799" y="13225"/>
                    <a:pt x="15681" y="13116"/>
                  </a:cubicBezTo>
                  <a:cubicBezTo>
                    <a:pt x="15541" y="12989"/>
                    <a:pt x="15399" y="12859"/>
                    <a:pt x="15253" y="12728"/>
                  </a:cubicBezTo>
                  <a:cubicBezTo>
                    <a:pt x="10813" y="8716"/>
                    <a:pt x="0" y="0"/>
                    <a:pt x="0" y="0"/>
                  </a:cubicBezTo>
                  <a:cubicBezTo>
                    <a:pt x="0" y="0"/>
                    <a:pt x="9362" y="10762"/>
                    <a:pt x="13435" y="15061"/>
                  </a:cubicBezTo>
                  <a:cubicBezTo>
                    <a:pt x="13890" y="15541"/>
                    <a:pt x="14332" y="16013"/>
                    <a:pt x="14765" y="16467"/>
                  </a:cubicBezTo>
                  <a:cubicBezTo>
                    <a:pt x="14879" y="16585"/>
                    <a:pt x="14990" y="16703"/>
                    <a:pt x="15101" y="16821"/>
                  </a:cubicBezTo>
                  <a:cubicBezTo>
                    <a:pt x="15215" y="16939"/>
                    <a:pt x="15326" y="17057"/>
                    <a:pt x="15435" y="17171"/>
                  </a:cubicBezTo>
                  <a:cubicBezTo>
                    <a:pt x="15549" y="17288"/>
                    <a:pt x="15660" y="17406"/>
                    <a:pt x="15771" y="17520"/>
                  </a:cubicBezTo>
                  <a:cubicBezTo>
                    <a:pt x="15885" y="17638"/>
                    <a:pt x="15996" y="17752"/>
                    <a:pt x="16107" y="17869"/>
                  </a:cubicBezTo>
                  <a:cubicBezTo>
                    <a:pt x="17061" y="18851"/>
                    <a:pt x="17932" y="19709"/>
                    <a:pt x="18684" y="20341"/>
                  </a:cubicBezTo>
                  <a:cubicBezTo>
                    <a:pt x="18817" y="20451"/>
                    <a:pt x="18945" y="20556"/>
                    <a:pt x="19070" y="20653"/>
                  </a:cubicBezTo>
                  <a:cubicBezTo>
                    <a:pt x="19210" y="20762"/>
                    <a:pt x="19342" y="20859"/>
                    <a:pt x="19470" y="20947"/>
                  </a:cubicBezTo>
                  <a:cubicBezTo>
                    <a:pt x="19617" y="21048"/>
                    <a:pt x="19759" y="21137"/>
                    <a:pt x="19891" y="21213"/>
                  </a:cubicBezTo>
                  <a:cubicBezTo>
                    <a:pt x="20052" y="21301"/>
                    <a:pt x="20204" y="21373"/>
                    <a:pt x="20343" y="21419"/>
                  </a:cubicBezTo>
                  <a:cubicBezTo>
                    <a:pt x="20885" y="21600"/>
                    <a:pt x="21259" y="21444"/>
                    <a:pt x="21418" y="20829"/>
                  </a:cubicBezTo>
                  <a:cubicBezTo>
                    <a:pt x="21600" y="20135"/>
                    <a:pt x="21496" y="19469"/>
                    <a:pt x="21127" y="18758"/>
                  </a:cubicBezTo>
                  <a:close/>
                </a:path>
              </a:pathLst>
            </a:custGeom>
            <a:solidFill>
              <a:srgbClr val="297F81"/>
            </a:solidFill>
            <a:ln w="12700">
              <a:miter lim="400000"/>
            </a:ln>
          </p:spPr>
          <p:txBody>
            <a:bodyPr lIns="38100" tIns="38100" rIns="38100" bIns="38100" anchor="ctr"/>
            <a:lstStyle/>
            <a:p>
              <a:pPr>
                <a:defRPr sz="3000"/>
              </a:pPr>
              <a:endParaRPr/>
            </a:p>
          </p:txBody>
        </p:sp>
        <p:sp>
          <p:nvSpPr>
            <p:cNvPr id="47" name="Shape">
              <a:extLst>
                <a:ext uri="{FF2B5EF4-FFF2-40B4-BE49-F238E27FC236}">
                  <a16:creationId xmlns:a16="http://schemas.microsoft.com/office/drawing/2014/main" id="{6BB79BCF-6E0C-4056-B18B-99C0FF51DFA9}"/>
                </a:ext>
              </a:extLst>
            </p:cNvPr>
            <p:cNvSpPr/>
            <p:nvPr/>
          </p:nvSpPr>
          <p:spPr>
            <a:xfrm>
              <a:off x="1638300" y="10134600"/>
              <a:ext cx="510648" cy="322504"/>
            </a:xfrm>
            <a:custGeom>
              <a:avLst/>
              <a:gdLst/>
              <a:ahLst/>
              <a:cxnLst>
                <a:cxn ang="0">
                  <a:pos x="wd2" y="hd2"/>
                </a:cxn>
                <a:cxn ang="5400000">
                  <a:pos x="wd2" y="hd2"/>
                </a:cxn>
                <a:cxn ang="10800000">
                  <a:pos x="wd2" y="hd2"/>
                </a:cxn>
                <a:cxn ang="16200000">
                  <a:pos x="wd2" y="hd2"/>
                </a:cxn>
              </a:cxnLst>
              <a:rect l="0" t="0" r="r" b="b"/>
              <a:pathLst>
                <a:path w="21173" h="20436" extrusionOk="0">
                  <a:moveTo>
                    <a:pt x="21173" y="20436"/>
                  </a:moveTo>
                  <a:cubicBezTo>
                    <a:pt x="21173" y="20436"/>
                    <a:pt x="11189" y="4630"/>
                    <a:pt x="7250" y="1733"/>
                  </a:cubicBezTo>
                  <a:cubicBezTo>
                    <a:pt x="3306" y="-1164"/>
                    <a:pt x="700" y="91"/>
                    <a:pt x="136" y="1733"/>
                  </a:cubicBezTo>
                  <a:cubicBezTo>
                    <a:pt x="-427" y="3375"/>
                    <a:pt x="884" y="4365"/>
                    <a:pt x="1785" y="4992"/>
                  </a:cubicBezTo>
                  <a:cubicBezTo>
                    <a:pt x="2680" y="5620"/>
                    <a:pt x="21173" y="20436"/>
                    <a:pt x="21173" y="20436"/>
                  </a:cubicBezTo>
                  <a:close/>
                </a:path>
              </a:pathLst>
            </a:custGeom>
            <a:solidFill>
              <a:srgbClr val="134D4D"/>
            </a:solidFill>
            <a:ln w="12700">
              <a:miter lim="400000"/>
            </a:ln>
          </p:spPr>
          <p:txBody>
            <a:bodyPr lIns="38100" tIns="38100" rIns="38100" bIns="38100" anchor="ctr"/>
            <a:lstStyle/>
            <a:p>
              <a:pPr>
                <a:defRPr sz="3000"/>
              </a:pPr>
              <a:endParaRPr/>
            </a:p>
          </p:txBody>
        </p:sp>
        <p:sp>
          <p:nvSpPr>
            <p:cNvPr id="48" name="Shape">
              <a:extLst>
                <a:ext uri="{FF2B5EF4-FFF2-40B4-BE49-F238E27FC236}">
                  <a16:creationId xmlns:a16="http://schemas.microsoft.com/office/drawing/2014/main" id="{9AAD8921-6882-4E1D-9CC4-65C3B8615A69}"/>
                </a:ext>
              </a:extLst>
            </p:cNvPr>
            <p:cNvSpPr/>
            <p:nvPr/>
          </p:nvSpPr>
          <p:spPr>
            <a:xfrm>
              <a:off x="1562100" y="10210800"/>
              <a:ext cx="567149" cy="287655"/>
            </a:xfrm>
            <a:custGeom>
              <a:avLst/>
              <a:gdLst/>
              <a:ahLst/>
              <a:cxnLst>
                <a:cxn ang="0">
                  <a:pos x="wd2" y="hd2"/>
                </a:cxn>
                <a:cxn ang="5400000">
                  <a:pos x="wd2" y="hd2"/>
                </a:cxn>
                <a:cxn ang="10800000">
                  <a:pos x="wd2" y="hd2"/>
                </a:cxn>
                <a:cxn ang="16200000">
                  <a:pos x="wd2" y="hd2"/>
                </a:cxn>
              </a:cxnLst>
              <a:rect l="0" t="0" r="r" b="b"/>
              <a:pathLst>
                <a:path w="21024" h="21600" extrusionOk="0">
                  <a:moveTo>
                    <a:pt x="21024" y="21600"/>
                  </a:moveTo>
                  <a:cubicBezTo>
                    <a:pt x="21024" y="21600"/>
                    <a:pt x="7569" y="21600"/>
                    <a:pt x="3680" y="19836"/>
                  </a:cubicBezTo>
                  <a:cubicBezTo>
                    <a:pt x="-209" y="18072"/>
                    <a:pt x="-576" y="8344"/>
                    <a:pt x="568" y="4358"/>
                  </a:cubicBezTo>
                  <a:cubicBezTo>
                    <a:pt x="1712" y="372"/>
                    <a:pt x="3680" y="0"/>
                    <a:pt x="3680" y="0"/>
                  </a:cubicBezTo>
                  <a:lnTo>
                    <a:pt x="21024" y="21600"/>
                  </a:lnTo>
                  <a:close/>
                </a:path>
              </a:pathLst>
            </a:custGeom>
            <a:solidFill>
              <a:srgbClr val="1C7172"/>
            </a:solidFill>
            <a:ln w="12700">
              <a:miter lim="400000"/>
            </a:ln>
          </p:spPr>
          <p:txBody>
            <a:bodyPr lIns="38100" tIns="38100" rIns="38100" bIns="38100" anchor="ctr"/>
            <a:lstStyle/>
            <a:p>
              <a:pPr>
                <a:defRPr sz="3000"/>
              </a:pPr>
              <a:endParaRPr/>
            </a:p>
          </p:txBody>
        </p:sp>
        <p:sp>
          <p:nvSpPr>
            <p:cNvPr id="49" name="Shape">
              <a:extLst>
                <a:ext uri="{FF2B5EF4-FFF2-40B4-BE49-F238E27FC236}">
                  <a16:creationId xmlns:a16="http://schemas.microsoft.com/office/drawing/2014/main" id="{3FD85EDF-2B75-4D21-91E3-5FF83157F90B}"/>
                </a:ext>
              </a:extLst>
            </p:cNvPr>
            <p:cNvSpPr/>
            <p:nvPr/>
          </p:nvSpPr>
          <p:spPr>
            <a:xfrm>
              <a:off x="2499533" y="10629357"/>
              <a:ext cx="71524" cy="113921"/>
            </a:xfrm>
            <a:custGeom>
              <a:avLst/>
              <a:gdLst/>
              <a:ahLst/>
              <a:cxnLst>
                <a:cxn ang="0">
                  <a:pos x="wd2" y="hd2"/>
                </a:cxn>
                <a:cxn ang="5400000">
                  <a:pos x="wd2" y="hd2"/>
                </a:cxn>
                <a:cxn ang="10800000">
                  <a:pos x="wd2" y="hd2"/>
                </a:cxn>
                <a:cxn ang="16200000">
                  <a:pos x="wd2" y="hd2"/>
                </a:cxn>
              </a:cxnLst>
              <a:rect l="0" t="0" r="r" b="b"/>
              <a:pathLst>
                <a:path w="20688" h="21600" extrusionOk="0">
                  <a:moveTo>
                    <a:pt x="16531" y="13509"/>
                  </a:moveTo>
                  <a:cubicBezTo>
                    <a:pt x="20351" y="8837"/>
                    <a:pt x="21600" y="4190"/>
                    <a:pt x="20020" y="1806"/>
                  </a:cubicBezTo>
                  <a:cubicBezTo>
                    <a:pt x="18257" y="1228"/>
                    <a:pt x="16457" y="626"/>
                    <a:pt x="14620" y="0"/>
                  </a:cubicBezTo>
                  <a:cubicBezTo>
                    <a:pt x="16053" y="2408"/>
                    <a:pt x="14767" y="6983"/>
                    <a:pt x="11057" y="11583"/>
                  </a:cubicBezTo>
                  <a:cubicBezTo>
                    <a:pt x="7824" y="15556"/>
                    <a:pt x="3600" y="18518"/>
                    <a:pt x="0" y="19601"/>
                  </a:cubicBezTo>
                  <a:cubicBezTo>
                    <a:pt x="1763" y="20276"/>
                    <a:pt x="3490" y="20950"/>
                    <a:pt x="5216" y="21600"/>
                  </a:cubicBezTo>
                  <a:cubicBezTo>
                    <a:pt x="8853" y="20589"/>
                    <a:pt x="13225" y="17579"/>
                    <a:pt x="16531" y="13509"/>
                  </a:cubicBezTo>
                  <a:close/>
                </a:path>
              </a:pathLst>
            </a:custGeom>
            <a:solidFill>
              <a:srgbClr val="B08A4A"/>
            </a:solidFill>
            <a:ln w="12700">
              <a:miter lim="400000"/>
            </a:ln>
          </p:spPr>
          <p:txBody>
            <a:bodyPr lIns="38100" tIns="38100" rIns="38100" bIns="38100" anchor="ctr"/>
            <a:lstStyle/>
            <a:p>
              <a:pPr>
                <a:defRPr sz="3000"/>
              </a:pPr>
              <a:endParaRPr/>
            </a:p>
          </p:txBody>
        </p:sp>
        <p:sp>
          <p:nvSpPr>
            <p:cNvPr id="50" name="Shape">
              <a:extLst>
                <a:ext uri="{FF2B5EF4-FFF2-40B4-BE49-F238E27FC236}">
                  <a16:creationId xmlns:a16="http://schemas.microsoft.com/office/drawing/2014/main" id="{6AE2EEFC-31A1-4015-9BFE-BBA54C618524}"/>
                </a:ext>
              </a:extLst>
            </p:cNvPr>
            <p:cNvSpPr/>
            <p:nvPr/>
          </p:nvSpPr>
          <p:spPr>
            <a:xfrm>
              <a:off x="2484468" y="10621658"/>
              <a:ext cx="70632" cy="112904"/>
            </a:xfrm>
            <a:custGeom>
              <a:avLst/>
              <a:gdLst/>
              <a:ahLst/>
              <a:cxnLst>
                <a:cxn ang="0">
                  <a:pos x="wd2" y="hd2"/>
                </a:cxn>
                <a:cxn ang="5400000">
                  <a:pos x="wd2" y="hd2"/>
                </a:cxn>
                <a:cxn ang="10800000">
                  <a:pos x="wd2" y="hd2"/>
                </a:cxn>
                <a:cxn ang="16200000">
                  <a:pos x="wd2" y="hd2"/>
                </a:cxn>
              </a:cxnLst>
              <a:rect l="0" t="0" r="r" b="b"/>
              <a:pathLst>
                <a:path w="20712" h="21600" extrusionOk="0">
                  <a:moveTo>
                    <a:pt x="16498" y="13509"/>
                  </a:moveTo>
                  <a:cubicBezTo>
                    <a:pt x="20297" y="8868"/>
                    <a:pt x="21600" y="4252"/>
                    <a:pt x="20110" y="1822"/>
                  </a:cubicBezTo>
                  <a:cubicBezTo>
                    <a:pt x="18323" y="1215"/>
                    <a:pt x="16461" y="632"/>
                    <a:pt x="14599" y="0"/>
                  </a:cubicBezTo>
                  <a:cubicBezTo>
                    <a:pt x="15939" y="2478"/>
                    <a:pt x="14636" y="7022"/>
                    <a:pt x="10912" y="11565"/>
                  </a:cubicBezTo>
                  <a:cubicBezTo>
                    <a:pt x="7709" y="15453"/>
                    <a:pt x="3575" y="18393"/>
                    <a:pt x="0" y="19583"/>
                  </a:cubicBezTo>
                  <a:cubicBezTo>
                    <a:pt x="1788" y="20264"/>
                    <a:pt x="3538" y="20944"/>
                    <a:pt x="5251" y="21600"/>
                  </a:cubicBezTo>
                  <a:cubicBezTo>
                    <a:pt x="8901" y="20507"/>
                    <a:pt x="13221" y="17518"/>
                    <a:pt x="16498" y="13509"/>
                  </a:cubicBezTo>
                  <a:close/>
                </a:path>
              </a:pathLst>
            </a:custGeom>
            <a:solidFill>
              <a:srgbClr val="CDA553"/>
            </a:solidFill>
            <a:ln w="12700">
              <a:miter lim="400000"/>
            </a:ln>
          </p:spPr>
          <p:txBody>
            <a:bodyPr lIns="38100" tIns="38100" rIns="38100" bIns="38100" anchor="ctr"/>
            <a:lstStyle/>
            <a:p>
              <a:pPr>
                <a:defRPr sz="3000"/>
              </a:pPr>
              <a:endParaRPr/>
            </a:p>
          </p:txBody>
        </p:sp>
        <p:sp>
          <p:nvSpPr>
            <p:cNvPr id="51" name="Shape">
              <a:extLst>
                <a:ext uri="{FF2B5EF4-FFF2-40B4-BE49-F238E27FC236}">
                  <a16:creationId xmlns:a16="http://schemas.microsoft.com/office/drawing/2014/main" id="{7EDA685D-837D-4504-B9FB-511FA8EA7B5A}"/>
                </a:ext>
              </a:extLst>
            </p:cNvPr>
            <p:cNvSpPr/>
            <p:nvPr/>
          </p:nvSpPr>
          <p:spPr>
            <a:xfrm>
              <a:off x="2516488" y="10638613"/>
              <a:ext cx="72526" cy="115062"/>
            </a:xfrm>
            <a:custGeom>
              <a:avLst/>
              <a:gdLst/>
              <a:ahLst/>
              <a:cxnLst>
                <a:cxn ang="0">
                  <a:pos x="wd2" y="hd2"/>
                </a:cxn>
                <a:cxn ang="5400000">
                  <a:pos x="wd2" y="hd2"/>
                </a:cxn>
                <a:cxn ang="10800000">
                  <a:pos x="wd2" y="hd2"/>
                </a:cxn>
                <a:cxn ang="16200000">
                  <a:pos x="wd2" y="hd2"/>
                </a:cxn>
              </a:cxnLst>
              <a:rect l="0" t="0" r="r" b="b"/>
              <a:pathLst>
                <a:path w="20661" h="21600" extrusionOk="0">
                  <a:moveTo>
                    <a:pt x="16571" y="13494"/>
                  </a:moveTo>
                  <a:cubicBezTo>
                    <a:pt x="20370" y="8797"/>
                    <a:pt x="21600" y="4101"/>
                    <a:pt x="19936" y="1788"/>
                  </a:cubicBezTo>
                  <a:cubicBezTo>
                    <a:pt x="18199" y="1192"/>
                    <a:pt x="16426" y="620"/>
                    <a:pt x="14617" y="0"/>
                  </a:cubicBezTo>
                  <a:cubicBezTo>
                    <a:pt x="16173" y="2360"/>
                    <a:pt x="14907" y="6962"/>
                    <a:pt x="11180" y="11587"/>
                  </a:cubicBezTo>
                  <a:cubicBezTo>
                    <a:pt x="7924" y="15616"/>
                    <a:pt x="3618" y="18596"/>
                    <a:pt x="0" y="19621"/>
                  </a:cubicBezTo>
                  <a:cubicBezTo>
                    <a:pt x="1737" y="20289"/>
                    <a:pt x="3437" y="20932"/>
                    <a:pt x="5138" y="21600"/>
                  </a:cubicBezTo>
                  <a:cubicBezTo>
                    <a:pt x="8792" y="20646"/>
                    <a:pt x="13242" y="17618"/>
                    <a:pt x="16571" y="13494"/>
                  </a:cubicBezTo>
                  <a:close/>
                </a:path>
              </a:pathLst>
            </a:custGeom>
            <a:solidFill>
              <a:srgbClr val="CDA553"/>
            </a:solidFill>
            <a:ln w="12700">
              <a:miter lim="400000"/>
            </a:ln>
          </p:spPr>
          <p:txBody>
            <a:bodyPr lIns="38100" tIns="38100" rIns="38100" bIns="38100" anchor="ctr"/>
            <a:lstStyle/>
            <a:p>
              <a:pPr>
                <a:defRPr sz="3000"/>
              </a:pPr>
              <a:endParaRPr/>
            </a:p>
          </p:txBody>
        </p:sp>
        <p:sp>
          <p:nvSpPr>
            <p:cNvPr id="52" name="Shape">
              <a:extLst>
                <a:ext uri="{FF2B5EF4-FFF2-40B4-BE49-F238E27FC236}">
                  <a16:creationId xmlns:a16="http://schemas.microsoft.com/office/drawing/2014/main" id="{8C1165BA-A7A8-4B95-86FF-4340833E2293}"/>
                </a:ext>
              </a:extLst>
            </p:cNvPr>
            <p:cNvSpPr/>
            <p:nvPr/>
          </p:nvSpPr>
          <p:spPr>
            <a:xfrm>
              <a:off x="2467918" y="10612808"/>
              <a:ext cx="69624" cy="111761"/>
            </a:xfrm>
            <a:custGeom>
              <a:avLst/>
              <a:gdLst/>
              <a:ahLst/>
              <a:cxnLst>
                <a:cxn ang="0">
                  <a:pos x="wd2" y="hd2"/>
                </a:cxn>
                <a:cxn ang="5400000">
                  <a:pos x="wd2" y="hd2"/>
                </a:cxn>
                <a:cxn ang="10800000">
                  <a:pos x="wd2" y="hd2"/>
                </a:cxn>
                <a:cxn ang="16200000">
                  <a:pos x="wd2" y="hd2"/>
                </a:cxn>
              </a:cxnLst>
              <a:rect l="0" t="0" r="r" b="b"/>
              <a:pathLst>
                <a:path w="20738" h="21600" extrusionOk="0">
                  <a:moveTo>
                    <a:pt x="16455" y="13524"/>
                  </a:moveTo>
                  <a:cubicBezTo>
                    <a:pt x="20238" y="8910"/>
                    <a:pt x="21600" y="4320"/>
                    <a:pt x="20200" y="1841"/>
                  </a:cubicBezTo>
                  <a:cubicBezTo>
                    <a:pt x="18347" y="1227"/>
                    <a:pt x="16493" y="638"/>
                    <a:pt x="14602" y="0"/>
                  </a:cubicBezTo>
                  <a:cubicBezTo>
                    <a:pt x="15888" y="2528"/>
                    <a:pt x="14526" y="7044"/>
                    <a:pt x="10781" y="11561"/>
                  </a:cubicBezTo>
                  <a:cubicBezTo>
                    <a:pt x="7641" y="15390"/>
                    <a:pt x="3556" y="18311"/>
                    <a:pt x="0" y="19538"/>
                  </a:cubicBezTo>
                  <a:cubicBezTo>
                    <a:pt x="1816" y="20225"/>
                    <a:pt x="3594" y="20913"/>
                    <a:pt x="5372" y="21600"/>
                  </a:cubicBezTo>
                  <a:cubicBezTo>
                    <a:pt x="9003" y="20422"/>
                    <a:pt x="13240" y="17452"/>
                    <a:pt x="16455" y="13524"/>
                  </a:cubicBezTo>
                  <a:close/>
                </a:path>
              </a:pathLst>
            </a:custGeom>
            <a:solidFill>
              <a:srgbClr val="B08A4A"/>
            </a:solidFill>
            <a:ln w="12700">
              <a:miter lim="400000"/>
            </a:ln>
          </p:spPr>
          <p:txBody>
            <a:bodyPr lIns="38100" tIns="38100" rIns="38100" bIns="38100" anchor="ctr"/>
            <a:lstStyle/>
            <a:p>
              <a:pPr>
                <a:defRPr sz="3000"/>
              </a:pPr>
              <a:endParaRPr/>
            </a:p>
          </p:txBody>
        </p:sp>
        <p:sp>
          <p:nvSpPr>
            <p:cNvPr id="53" name="Shape">
              <a:extLst>
                <a:ext uri="{FF2B5EF4-FFF2-40B4-BE49-F238E27FC236}">
                  <a16:creationId xmlns:a16="http://schemas.microsoft.com/office/drawing/2014/main" id="{C44ABB71-14D5-4F59-BA74-5AD067FD12CF}"/>
                </a:ext>
              </a:extLst>
            </p:cNvPr>
            <p:cNvSpPr/>
            <p:nvPr/>
          </p:nvSpPr>
          <p:spPr>
            <a:xfrm>
              <a:off x="2755899" y="10776692"/>
              <a:ext cx="62277" cy="82526"/>
            </a:xfrm>
            <a:custGeom>
              <a:avLst/>
              <a:gdLst/>
              <a:ahLst/>
              <a:cxnLst>
                <a:cxn ang="0">
                  <a:pos x="wd2" y="hd2"/>
                </a:cxn>
                <a:cxn ang="5400000">
                  <a:pos x="wd2" y="hd2"/>
                </a:cxn>
                <a:cxn ang="10800000">
                  <a:pos x="wd2" y="hd2"/>
                </a:cxn>
                <a:cxn ang="16200000">
                  <a:pos x="wd2" y="hd2"/>
                </a:cxn>
              </a:cxnLst>
              <a:rect l="0" t="0" r="r" b="b"/>
              <a:pathLst>
                <a:path w="19984" h="20763" extrusionOk="0">
                  <a:moveTo>
                    <a:pt x="13449" y="0"/>
                  </a:moveTo>
                  <a:cubicBezTo>
                    <a:pt x="13164" y="3195"/>
                    <a:pt x="11615" y="7221"/>
                    <a:pt x="8885" y="11279"/>
                  </a:cubicBezTo>
                  <a:cubicBezTo>
                    <a:pt x="6276" y="15114"/>
                    <a:pt x="3057" y="18245"/>
                    <a:pt x="0" y="20226"/>
                  </a:cubicBezTo>
                  <a:cubicBezTo>
                    <a:pt x="9333" y="21600"/>
                    <a:pt x="15772" y="20418"/>
                    <a:pt x="18503" y="15753"/>
                  </a:cubicBezTo>
                  <a:cubicBezTo>
                    <a:pt x="21600" y="10449"/>
                    <a:pt x="19807" y="5400"/>
                    <a:pt x="13449" y="0"/>
                  </a:cubicBezTo>
                  <a:close/>
                </a:path>
              </a:pathLst>
            </a:custGeom>
            <a:solidFill>
              <a:srgbClr val="B08A4A"/>
            </a:solidFill>
            <a:ln w="12700">
              <a:miter lim="400000"/>
            </a:ln>
          </p:spPr>
          <p:txBody>
            <a:bodyPr lIns="38100" tIns="38100" rIns="38100" bIns="38100" anchor="ctr"/>
            <a:lstStyle/>
            <a:p>
              <a:pPr>
                <a:defRPr sz="3000"/>
              </a:pPr>
              <a:endParaRPr/>
            </a:p>
          </p:txBody>
        </p:sp>
        <p:sp>
          <p:nvSpPr>
            <p:cNvPr id="54" name="Shape">
              <a:extLst>
                <a:ext uri="{FF2B5EF4-FFF2-40B4-BE49-F238E27FC236}">
                  <a16:creationId xmlns:a16="http://schemas.microsoft.com/office/drawing/2014/main" id="{95BF7871-AAF1-4293-85AD-108653311302}"/>
                </a:ext>
              </a:extLst>
            </p:cNvPr>
            <p:cNvSpPr/>
            <p:nvPr/>
          </p:nvSpPr>
          <p:spPr>
            <a:xfrm>
              <a:off x="2732121" y="10760141"/>
              <a:ext cx="66168" cy="97791"/>
            </a:xfrm>
            <a:custGeom>
              <a:avLst/>
              <a:gdLst/>
              <a:ahLst/>
              <a:cxnLst>
                <a:cxn ang="0">
                  <a:pos x="wd2" y="hd2"/>
                </a:cxn>
                <a:cxn ang="5400000">
                  <a:pos x="wd2" y="hd2"/>
                </a:cxn>
                <a:cxn ang="10800000">
                  <a:pos x="wd2" y="hd2"/>
                </a:cxn>
                <a:cxn ang="16200000">
                  <a:pos x="wd2" y="hd2"/>
                </a:cxn>
              </a:cxnLst>
              <a:rect l="0" t="0" r="r" b="b"/>
              <a:pathLst>
                <a:path w="21600" h="21600" extrusionOk="0">
                  <a:moveTo>
                    <a:pt x="16957" y="13774"/>
                  </a:moveTo>
                  <a:cubicBezTo>
                    <a:pt x="19776" y="10211"/>
                    <a:pt x="21351" y="6676"/>
                    <a:pt x="21600" y="3871"/>
                  </a:cubicBezTo>
                  <a:cubicBezTo>
                    <a:pt x="19859" y="2609"/>
                    <a:pt x="17786" y="1319"/>
                    <a:pt x="15423" y="0"/>
                  </a:cubicBezTo>
                  <a:cubicBezTo>
                    <a:pt x="15754" y="2974"/>
                    <a:pt x="14137" y="7237"/>
                    <a:pt x="10779" y="11529"/>
                  </a:cubicBezTo>
                  <a:cubicBezTo>
                    <a:pt x="7628" y="15513"/>
                    <a:pt x="3648" y="18627"/>
                    <a:pt x="0" y="20225"/>
                  </a:cubicBezTo>
                  <a:cubicBezTo>
                    <a:pt x="2819" y="20815"/>
                    <a:pt x="5473" y="21291"/>
                    <a:pt x="7919" y="21600"/>
                  </a:cubicBezTo>
                  <a:cubicBezTo>
                    <a:pt x="11028" y="19889"/>
                    <a:pt x="14303" y="17140"/>
                    <a:pt x="16957" y="13774"/>
                  </a:cubicBezTo>
                  <a:close/>
                </a:path>
              </a:pathLst>
            </a:custGeom>
            <a:solidFill>
              <a:srgbClr val="CDA553"/>
            </a:solidFill>
            <a:ln w="12700">
              <a:miter lim="400000"/>
            </a:ln>
          </p:spPr>
          <p:txBody>
            <a:bodyPr lIns="38100" tIns="38100" rIns="38100" bIns="38100" anchor="ctr"/>
            <a:lstStyle/>
            <a:p>
              <a:pPr>
                <a:defRPr sz="3000"/>
              </a:pPr>
              <a:endParaRPr/>
            </a:p>
          </p:txBody>
        </p:sp>
        <p:sp>
          <p:nvSpPr>
            <p:cNvPr id="55" name="Shape">
              <a:extLst>
                <a:ext uri="{FF2B5EF4-FFF2-40B4-BE49-F238E27FC236}">
                  <a16:creationId xmlns:a16="http://schemas.microsoft.com/office/drawing/2014/main" id="{27B86CF0-7D21-42F3-8BE2-C6C71A94D418}"/>
                </a:ext>
              </a:extLst>
            </p:cNvPr>
            <p:cNvSpPr/>
            <p:nvPr/>
          </p:nvSpPr>
          <p:spPr>
            <a:xfrm>
              <a:off x="2711584" y="10745820"/>
              <a:ext cx="69983" cy="106428"/>
            </a:xfrm>
            <a:custGeom>
              <a:avLst/>
              <a:gdLst/>
              <a:ahLst/>
              <a:cxnLst>
                <a:cxn ang="0">
                  <a:pos x="wd2" y="hd2"/>
                </a:cxn>
                <a:cxn ang="5400000">
                  <a:pos x="wd2" y="hd2"/>
                </a:cxn>
                <a:cxn ang="10800000">
                  <a:pos x="wd2" y="hd2"/>
                </a:cxn>
                <a:cxn ang="16200000">
                  <a:pos x="wd2" y="hd2"/>
                </a:cxn>
              </a:cxnLst>
              <a:rect l="0" t="0" r="r" b="b"/>
              <a:pathLst>
                <a:path w="21331" h="21600" extrusionOk="0">
                  <a:moveTo>
                    <a:pt x="16955" y="13584"/>
                  </a:moveTo>
                  <a:cubicBezTo>
                    <a:pt x="20129" y="9640"/>
                    <a:pt x="21600" y="5722"/>
                    <a:pt x="21290" y="2990"/>
                  </a:cubicBezTo>
                  <a:cubicBezTo>
                    <a:pt x="19510" y="2010"/>
                    <a:pt x="17497" y="1005"/>
                    <a:pt x="15329" y="0"/>
                  </a:cubicBezTo>
                  <a:cubicBezTo>
                    <a:pt x="16181" y="2732"/>
                    <a:pt x="14710" y="7114"/>
                    <a:pt x="11187" y="11547"/>
                  </a:cubicBezTo>
                  <a:cubicBezTo>
                    <a:pt x="7935" y="15620"/>
                    <a:pt x="3677" y="18713"/>
                    <a:pt x="0" y="19976"/>
                  </a:cubicBezTo>
                  <a:cubicBezTo>
                    <a:pt x="2400" y="20595"/>
                    <a:pt x="4723" y="21136"/>
                    <a:pt x="6890" y="21600"/>
                  </a:cubicBezTo>
                  <a:cubicBezTo>
                    <a:pt x="10297" y="20131"/>
                    <a:pt x="14013" y="17270"/>
                    <a:pt x="16955" y="13584"/>
                  </a:cubicBezTo>
                  <a:close/>
                </a:path>
              </a:pathLst>
            </a:custGeom>
            <a:solidFill>
              <a:srgbClr val="B08A4A"/>
            </a:solidFill>
            <a:ln w="12700">
              <a:miter lim="400000"/>
            </a:ln>
          </p:spPr>
          <p:txBody>
            <a:bodyPr lIns="38100" tIns="38100" rIns="38100" bIns="38100" anchor="ctr"/>
            <a:lstStyle/>
            <a:p>
              <a:pPr>
                <a:defRPr sz="3000"/>
              </a:pPr>
              <a:endParaRPr/>
            </a:p>
          </p:txBody>
        </p:sp>
        <p:sp>
          <p:nvSpPr>
            <p:cNvPr id="56" name="Shape">
              <a:extLst>
                <a:ext uri="{FF2B5EF4-FFF2-40B4-BE49-F238E27FC236}">
                  <a16:creationId xmlns:a16="http://schemas.microsoft.com/office/drawing/2014/main" id="{0245BB1F-8A10-4D50-A29C-0CFAB7F3AE17}"/>
                </a:ext>
              </a:extLst>
            </p:cNvPr>
            <p:cNvSpPr/>
            <p:nvPr/>
          </p:nvSpPr>
          <p:spPr>
            <a:xfrm>
              <a:off x="2672470" y="10722042"/>
              <a:ext cx="74232" cy="114681"/>
            </a:xfrm>
            <a:custGeom>
              <a:avLst/>
              <a:gdLst/>
              <a:ahLst/>
              <a:cxnLst>
                <a:cxn ang="0">
                  <a:pos x="wd2" y="hd2"/>
                </a:cxn>
                <a:cxn ang="5400000">
                  <a:pos x="wd2" y="hd2"/>
                </a:cxn>
                <a:cxn ang="10800000">
                  <a:pos x="wd2" y="hd2"/>
                </a:cxn>
                <a:cxn ang="16200000">
                  <a:pos x="wd2" y="hd2"/>
                </a:cxn>
              </a:cxnLst>
              <a:rect l="0" t="0" r="r" b="b"/>
              <a:pathLst>
                <a:path w="20833" h="21600" extrusionOk="0">
                  <a:moveTo>
                    <a:pt x="16788" y="13563"/>
                  </a:moveTo>
                  <a:cubicBezTo>
                    <a:pt x="20317" y="9138"/>
                    <a:pt x="21600" y="4736"/>
                    <a:pt x="20388" y="2272"/>
                  </a:cubicBezTo>
                  <a:cubicBezTo>
                    <a:pt x="18642" y="1531"/>
                    <a:pt x="16788" y="765"/>
                    <a:pt x="14863" y="0"/>
                  </a:cubicBezTo>
                  <a:cubicBezTo>
                    <a:pt x="16396" y="2368"/>
                    <a:pt x="15184" y="7009"/>
                    <a:pt x="11477" y="11649"/>
                  </a:cubicBezTo>
                  <a:cubicBezTo>
                    <a:pt x="8127" y="15883"/>
                    <a:pt x="3636" y="18969"/>
                    <a:pt x="0" y="19830"/>
                  </a:cubicBezTo>
                  <a:cubicBezTo>
                    <a:pt x="1996" y="20452"/>
                    <a:pt x="3921" y="21050"/>
                    <a:pt x="5810" y="21600"/>
                  </a:cubicBezTo>
                  <a:cubicBezTo>
                    <a:pt x="9303" y="20595"/>
                    <a:pt x="13545" y="17605"/>
                    <a:pt x="16788" y="13563"/>
                  </a:cubicBezTo>
                  <a:close/>
                </a:path>
              </a:pathLst>
            </a:custGeom>
            <a:solidFill>
              <a:srgbClr val="B08A4A"/>
            </a:solidFill>
            <a:ln w="12700">
              <a:miter lim="400000"/>
            </a:ln>
          </p:spPr>
          <p:txBody>
            <a:bodyPr lIns="38100" tIns="38100" rIns="38100" bIns="38100" anchor="ctr"/>
            <a:lstStyle/>
            <a:p>
              <a:pPr>
                <a:defRPr sz="3000"/>
              </a:pPr>
              <a:endParaRPr/>
            </a:p>
          </p:txBody>
        </p:sp>
        <p:sp>
          <p:nvSpPr>
            <p:cNvPr id="57" name="Shape">
              <a:extLst>
                <a:ext uri="{FF2B5EF4-FFF2-40B4-BE49-F238E27FC236}">
                  <a16:creationId xmlns:a16="http://schemas.microsoft.com/office/drawing/2014/main" id="{D31FF9ED-A3CF-4AD4-88D6-26488A9FD27D}"/>
                </a:ext>
              </a:extLst>
            </p:cNvPr>
            <p:cNvSpPr/>
            <p:nvPr/>
          </p:nvSpPr>
          <p:spPr>
            <a:xfrm>
              <a:off x="2534392" y="10648071"/>
              <a:ext cx="193570" cy="180087"/>
            </a:xfrm>
            <a:custGeom>
              <a:avLst/>
              <a:gdLst/>
              <a:ahLst/>
              <a:cxnLst>
                <a:cxn ang="0">
                  <a:pos x="wd2" y="hd2"/>
                </a:cxn>
                <a:cxn ang="5400000">
                  <a:pos x="wd2" y="hd2"/>
                </a:cxn>
                <a:cxn ang="10800000">
                  <a:pos x="wd2" y="hd2"/>
                </a:cxn>
                <a:cxn ang="16200000">
                  <a:pos x="wd2" y="hd2"/>
                </a:cxn>
              </a:cxnLst>
              <a:rect l="0" t="0" r="r" b="b"/>
              <a:pathLst>
                <a:path w="21254" h="21600" extrusionOk="0">
                  <a:moveTo>
                    <a:pt x="19676" y="16375"/>
                  </a:moveTo>
                  <a:cubicBezTo>
                    <a:pt x="21126" y="13405"/>
                    <a:pt x="21600" y="10450"/>
                    <a:pt x="21000" y="8957"/>
                  </a:cubicBezTo>
                  <a:cubicBezTo>
                    <a:pt x="16956" y="6322"/>
                    <a:pt x="11825" y="3397"/>
                    <a:pt x="5703" y="0"/>
                  </a:cubicBezTo>
                  <a:cubicBezTo>
                    <a:pt x="6345" y="1478"/>
                    <a:pt x="5871" y="4478"/>
                    <a:pt x="4406" y="7479"/>
                  </a:cubicBezTo>
                  <a:cubicBezTo>
                    <a:pt x="3124" y="10114"/>
                    <a:pt x="1408" y="12049"/>
                    <a:pt x="0" y="12658"/>
                  </a:cubicBezTo>
                  <a:cubicBezTo>
                    <a:pt x="5620" y="16208"/>
                    <a:pt x="10751" y="19315"/>
                    <a:pt x="15186" y="21600"/>
                  </a:cubicBezTo>
                  <a:cubicBezTo>
                    <a:pt x="16608" y="21036"/>
                    <a:pt x="18365" y="19071"/>
                    <a:pt x="19676" y="16375"/>
                  </a:cubicBezTo>
                  <a:close/>
                </a:path>
              </a:pathLst>
            </a:custGeom>
            <a:solidFill>
              <a:srgbClr val="F7C054"/>
            </a:solidFill>
            <a:ln w="12700">
              <a:miter lim="400000"/>
            </a:ln>
          </p:spPr>
          <p:txBody>
            <a:bodyPr lIns="38100" tIns="38100" rIns="38100" bIns="38100" anchor="ctr"/>
            <a:lstStyle/>
            <a:p>
              <a:pPr>
                <a:defRPr sz="3000"/>
              </a:pPr>
              <a:endParaRPr/>
            </a:p>
          </p:txBody>
        </p:sp>
        <p:sp>
          <p:nvSpPr>
            <p:cNvPr id="58" name="Shape">
              <a:extLst>
                <a:ext uri="{FF2B5EF4-FFF2-40B4-BE49-F238E27FC236}">
                  <a16:creationId xmlns:a16="http://schemas.microsoft.com/office/drawing/2014/main" id="{F32D8E10-D1D0-4F42-8CA7-47F16D8DC8E8}"/>
                </a:ext>
              </a:extLst>
            </p:cNvPr>
            <p:cNvSpPr/>
            <p:nvPr/>
          </p:nvSpPr>
          <p:spPr>
            <a:xfrm>
              <a:off x="2692667" y="10733729"/>
              <a:ext cx="72657" cy="111633"/>
            </a:xfrm>
            <a:custGeom>
              <a:avLst/>
              <a:gdLst/>
              <a:ahLst/>
              <a:cxnLst>
                <a:cxn ang="0">
                  <a:pos x="wd2" y="hd2"/>
                </a:cxn>
                <a:cxn ang="5400000">
                  <a:pos x="wd2" y="hd2"/>
                </a:cxn>
                <a:cxn ang="10800000">
                  <a:pos x="wd2" y="hd2"/>
                </a:cxn>
                <a:cxn ang="16200000">
                  <a:pos x="wd2" y="hd2"/>
                </a:cxn>
              </a:cxnLst>
              <a:rect l="0" t="0" r="r" b="b"/>
              <a:pathLst>
                <a:path w="21016" h="21600" extrusionOk="0">
                  <a:moveTo>
                    <a:pt x="16861" y="13540"/>
                  </a:moveTo>
                  <a:cubicBezTo>
                    <a:pt x="20204" y="9338"/>
                    <a:pt x="21600" y="5136"/>
                    <a:pt x="20792" y="2531"/>
                  </a:cubicBezTo>
                  <a:cubicBezTo>
                    <a:pt x="19029" y="1696"/>
                    <a:pt x="17118" y="860"/>
                    <a:pt x="15061" y="0"/>
                  </a:cubicBezTo>
                  <a:cubicBezTo>
                    <a:pt x="16310" y="2531"/>
                    <a:pt x="14988" y="7053"/>
                    <a:pt x="11351" y="11599"/>
                  </a:cubicBezTo>
                  <a:cubicBezTo>
                    <a:pt x="8045" y="15752"/>
                    <a:pt x="3673" y="18823"/>
                    <a:pt x="0" y="19880"/>
                  </a:cubicBezTo>
                  <a:cubicBezTo>
                    <a:pt x="2167" y="20519"/>
                    <a:pt x="4224" y="21084"/>
                    <a:pt x="6208" y="21600"/>
                  </a:cubicBezTo>
                  <a:cubicBezTo>
                    <a:pt x="9735" y="20347"/>
                    <a:pt x="13775" y="17423"/>
                    <a:pt x="16861" y="13540"/>
                  </a:cubicBezTo>
                  <a:close/>
                </a:path>
              </a:pathLst>
            </a:custGeom>
            <a:solidFill>
              <a:srgbClr val="CDA553"/>
            </a:solidFill>
            <a:ln w="12700">
              <a:miter lim="400000"/>
            </a:ln>
          </p:spPr>
          <p:txBody>
            <a:bodyPr lIns="38100" tIns="38100" rIns="38100" bIns="38100" anchor="ctr"/>
            <a:lstStyle/>
            <a:p>
              <a:pPr>
                <a:defRPr sz="3000"/>
              </a:pPr>
              <a:endParaRPr/>
            </a:p>
          </p:txBody>
        </p:sp>
        <p:sp>
          <p:nvSpPr>
            <p:cNvPr id="59" name="Shape">
              <a:extLst>
                <a:ext uri="{FF2B5EF4-FFF2-40B4-BE49-F238E27FC236}">
                  <a16:creationId xmlns:a16="http://schemas.microsoft.com/office/drawing/2014/main" id="{8962E6A6-9A48-4064-8FD0-CFEF0AEAD5F2}"/>
                </a:ext>
              </a:extLst>
            </p:cNvPr>
            <p:cNvSpPr/>
            <p:nvPr/>
          </p:nvSpPr>
          <p:spPr>
            <a:xfrm>
              <a:off x="2273299" y="10896599"/>
              <a:ext cx="651131" cy="409959"/>
            </a:xfrm>
            <a:custGeom>
              <a:avLst/>
              <a:gdLst/>
              <a:ahLst/>
              <a:cxnLst>
                <a:cxn ang="0">
                  <a:pos x="wd2" y="hd2"/>
                </a:cxn>
                <a:cxn ang="5400000">
                  <a:pos x="wd2" y="hd2"/>
                </a:cxn>
                <a:cxn ang="10800000">
                  <a:pos x="wd2" y="hd2"/>
                </a:cxn>
                <a:cxn ang="16200000">
                  <a:pos x="wd2" y="hd2"/>
                </a:cxn>
              </a:cxnLst>
              <a:rect l="0" t="0" r="r" b="b"/>
              <a:pathLst>
                <a:path w="21600" h="21600" extrusionOk="0">
                  <a:moveTo>
                    <a:pt x="4386" y="18716"/>
                  </a:moveTo>
                  <a:cubicBezTo>
                    <a:pt x="4630" y="18515"/>
                    <a:pt x="4874" y="18308"/>
                    <a:pt x="5119" y="18107"/>
                  </a:cubicBezTo>
                  <a:cubicBezTo>
                    <a:pt x="5363" y="17906"/>
                    <a:pt x="5607" y="17699"/>
                    <a:pt x="5848" y="17498"/>
                  </a:cubicBezTo>
                  <a:cubicBezTo>
                    <a:pt x="6092" y="17291"/>
                    <a:pt x="6336" y="17090"/>
                    <a:pt x="6576" y="16889"/>
                  </a:cubicBezTo>
                  <a:cubicBezTo>
                    <a:pt x="6821" y="16682"/>
                    <a:pt x="7065" y="16481"/>
                    <a:pt x="7305" y="16274"/>
                  </a:cubicBezTo>
                  <a:cubicBezTo>
                    <a:pt x="8856" y="14962"/>
                    <a:pt x="10284" y="13717"/>
                    <a:pt x="11544" y="12540"/>
                  </a:cubicBezTo>
                  <a:cubicBezTo>
                    <a:pt x="11965" y="12145"/>
                    <a:pt x="12365" y="11764"/>
                    <a:pt x="12740" y="11382"/>
                  </a:cubicBezTo>
                  <a:cubicBezTo>
                    <a:pt x="13005" y="11114"/>
                    <a:pt x="13262" y="10854"/>
                    <a:pt x="13507" y="10593"/>
                  </a:cubicBezTo>
                  <a:cubicBezTo>
                    <a:pt x="13781" y="10305"/>
                    <a:pt x="14038" y="10024"/>
                    <a:pt x="14282" y="9743"/>
                  </a:cubicBezTo>
                  <a:cubicBezTo>
                    <a:pt x="14560" y="9428"/>
                    <a:pt x="14821" y="9114"/>
                    <a:pt x="15057" y="8813"/>
                  </a:cubicBezTo>
                  <a:cubicBezTo>
                    <a:pt x="15348" y="8445"/>
                    <a:pt x="15605" y="8083"/>
                    <a:pt x="15828" y="7735"/>
                  </a:cubicBezTo>
                  <a:cubicBezTo>
                    <a:pt x="16047" y="7394"/>
                    <a:pt x="16233" y="7066"/>
                    <a:pt x="16389" y="6745"/>
                  </a:cubicBezTo>
                  <a:cubicBezTo>
                    <a:pt x="16544" y="6424"/>
                    <a:pt x="16662" y="6116"/>
                    <a:pt x="16747" y="5815"/>
                  </a:cubicBezTo>
                  <a:cubicBezTo>
                    <a:pt x="16844" y="5467"/>
                    <a:pt x="16886" y="5139"/>
                    <a:pt x="16886" y="4818"/>
                  </a:cubicBezTo>
                  <a:lnTo>
                    <a:pt x="21600" y="0"/>
                  </a:lnTo>
                  <a:lnTo>
                    <a:pt x="16629" y="3647"/>
                  </a:lnTo>
                  <a:cubicBezTo>
                    <a:pt x="16536" y="3446"/>
                    <a:pt x="16426" y="3272"/>
                    <a:pt x="16300" y="3145"/>
                  </a:cubicBezTo>
                  <a:cubicBezTo>
                    <a:pt x="15934" y="2790"/>
                    <a:pt x="15420" y="2737"/>
                    <a:pt x="14758" y="2964"/>
                  </a:cubicBezTo>
                  <a:cubicBezTo>
                    <a:pt x="14615" y="3011"/>
                    <a:pt x="14467" y="3071"/>
                    <a:pt x="14312" y="3145"/>
                  </a:cubicBezTo>
                  <a:cubicBezTo>
                    <a:pt x="14156" y="3219"/>
                    <a:pt x="13991" y="3306"/>
                    <a:pt x="13819" y="3399"/>
                  </a:cubicBezTo>
                  <a:cubicBezTo>
                    <a:pt x="13545" y="3553"/>
                    <a:pt x="13250" y="3741"/>
                    <a:pt x="12938" y="3961"/>
                  </a:cubicBezTo>
                  <a:cubicBezTo>
                    <a:pt x="12673" y="4149"/>
                    <a:pt x="12390" y="4356"/>
                    <a:pt x="12095" y="4584"/>
                  </a:cubicBezTo>
                  <a:cubicBezTo>
                    <a:pt x="11834" y="4784"/>
                    <a:pt x="11565" y="4999"/>
                    <a:pt x="11282" y="5233"/>
                  </a:cubicBezTo>
                  <a:cubicBezTo>
                    <a:pt x="10532" y="5855"/>
                    <a:pt x="9703" y="6584"/>
                    <a:pt x="8793" y="7407"/>
                  </a:cubicBezTo>
                  <a:cubicBezTo>
                    <a:pt x="7883" y="8230"/>
                    <a:pt x="6892" y="9161"/>
                    <a:pt x="5818" y="10178"/>
                  </a:cubicBezTo>
                  <a:cubicBezTo>
                    <a:pt x="5582" y="10399"/>
                    <a:pt x="5342" y="10626"/>
                    <a:pt x="5098" y="10860"/>
                  </a:cubicBezTo>
                  <a:cubicBezTo>
                    <a:pt x="4862" y="11081"/>
                    <a:pt x="4622" y="11309"/>
                    <a:pt x="4382" y="11543"/>
                  </a:cubicBezTo>
                  <a:cubicBezTo>
                    <a:pt x="4146" y="11764"/>
                    <a:pt x="3905" y="11991"/>
                    <a:pt x="3661" y="12225"/>
                  </a:cubicBezTo>
                  <a:cubicBezTo>
                    <a:pt x="3425" y="12453"/>
                    <a:pt x="3185" y="12680"/>
                    <a:pt x="2941" y="12908"/>
                  </a:cubicBezTo>
                  <a:cubicBezTo>
                    <a:pt x="2650" y="13182"/>
                    <a:pt x="2359" y="13463"/>
                    <a:pt x="2056" y="13744"/>
                  </a:cubicBezTo>
                  <a:cubicBezTo>
                    <a:pt x="1424" y="14340"/>
                    <a:pt x="733" y="15002"/>
                    <a:pt x="0" y="15718"/>
                  </a:cubicBezTo>
                  <a:cubicBezTo>
                    <a:pt x="198" y="17766"/>
                    <a:pt x="493" y="19726"/>
                    <a:pt x="876" y="21600"/>
                  </a:cubicBezTo>
                  <a:cubicBezTo>
                    <a:pt x="1083" y="21433"/>
                    <a:pt x="1281" y="21265"/>
                    <a:pt x="1475" y="21105"/>
                  </a:cubicBezTo>
                  <a:cubicBezTo>
                    <a:pt x="2469" y="20302"/>
                    <a:pt x="3442" y="19499"/>
                    <a:pt x="4386" y="18716"/>
                  </a:cubicBezTo>
                  <a:close/>
                </a:path>
              </a:pathLst>
            </a:custGeom>
            <a:solidFill>
              <a:schemeClr val="tx1">
                <a:alpha val="40000"/>
              </a:schemeClr>
            </a:solidFill>
            <a:ln w="12700">
              <a:miter lim="400000"/>
            </a:ln>
          </p:spPr>
          <p:txBody>
            <a:bodyPr lIns="38100" tIns="38100" rIns="38100" bIns="38100" anchor="ctr"/>
            <a:lstStyle/>
            <a:p>
              <a:pPr>
                <a:defRPr sz="3000"/>
              </a:pPr>
              <a:endParaRPr/>
            </a:p>
          </p:txBody>
        </p:sp>
      </p:grpSp>
    </p:spTree>
    <p:extLst>
      <p:ext uri="{BB962C8B-B14F-4D97-AF65-F5344CB8AC3E}">
        <p14:creationId xmlns:p14="http://schemas.microsoft.com/office/powerpoint/2010/main" val="3717607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gradFill>
          <a:gsLst>
            <a:gs pos="0">
              <a:schemeClr val="accent3">
                <a:lumMod val="0"/>
                <a:lumOff val="100000"/>
              </a:schemeClr>
            </a:gs>
            <a:gs pos="35000">
              <a:schemeClr val="accent3">
                <a:lumMod val="0"/>
                <a:lumOff val="100000"/>
              </a:schemeClr>
            </a:gs>
            <a:gs pos="100000">
              <a:schemeClr val="bg1">
                <a:lumMod val="8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400"/>
            </a:lvl1pPr>
          </a:lstStyle>
          <a:p>
            <a:r>
              <a:rPr lang="en-US"/>
              <a:t>Click to edit Master title style</a:t>
            </a:r>
          </a:p>
        </p:txBody>
      </p:sp>
      <p:sp>
        <p:nvSpPr>
          <p:cNvPr id="3" name="Content Placeholder 2"/>
          <p:cNvSpPr>
            <a:spLocks noGrp="1"/>
          </p:cNvSpPr>
          <p:nvPr>
            <p:ph idx="1"/>
          </p:nvPr>
        </p:nvSpPr>
        <p:spPr/>
        <p:txBody>
          <a:bodyPr>
            <a:normAutofit/>
          </a:bodyPr>
          <a:lstStyle>
            <a:lvl1pPr>
              <a:spcAft>
                <a:spcPts val="900"/>
              </a:spcAft>
              <a:defRPr sz="2800"/>
            </a:lvl1pPr>
            <a:lvl2pPr>
              <a:spcAft>
                <a:spcPts val="900"/>
              </a:spcAft>
              <a:defRPr sz="2400"/>
            </a:lvl2pPr>
            <a:lvl3pPr>
              <a:spcAft>
                <a:spcPts val="900"/>
              </a:spcAft>
              <a:defRPr sz="1800"/>
            </a:lvl3pPr>
            <a:lvl4pPr>
              <a:spcAft>
                <a:spcPts val="900"/>
              </a:spcAft>
              <a:defRPr sz="1600"/>
            </a:lvl4pPr>
            <a:lvl5pPr>
              <a:spcAft>
                <a:spcPts val="900"/>
              </a:spcAft>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r>
              <a:rPr lang="en-US"/>
              <a:t>Date</a:t>
            </a:r>
          </a:p>
        </p:txBody>
      </p:sp>
      <p:sp>
        <p:nvSpPr>
          <p:cNvPr id="5" name="Footer Placeholder 4"/>
          <p:cNvSpPr>
            <a:spLocks noGrp="1"/>
          </p:cNvSpPr>
          <p:nvPr>
            <p:ph type="ftr" sz="quarter" idx="11"/>
          </p:nvPr>
        </p:nvSpPr>
        <p:spPr>
          <a:xfrm>
            <a:off x="2628610" y="6356351"/>
            <a:ext cx="3086100" cy="365125"/>
          </a:xfrm>
        </p:spPr>
        <p:txBody>
          <a:bodyPr/>
          <a:lstStyle/>
          <a:p>
            <a:r>
              <a:rPr lang="en-US"/>
              <a:t>Your Footer Here</a:t>
            </a:r>
          </a:p>
        </p:txBody>
      </p:sp>
      <p:sp>
        <p:nvSpPr>
          <p:cNvPr id="6" name="Slide Number Placeholder 5"/>
          <p:cNvSpPr>
            <a:spLocks noGrp="1"/>
          </p:cNvSpPr>
          <p:nvPr>
            <p:ph type="sldNum" sz="quarter" idx="12"/>
          </p:nvPr>
        </p:nvSpPr>
        <p:spPr>
          <a:xfrm>
            <a:off x="5657270" y="6356351"/>
            <a:ext cx="2057400" cy="365125"/>
          </a:xfrm>
        </p:spPr>
        <p:txBody>
          <a:bodyPr/>
          <a:lstStyle>
            <a:lvl1pPr algn="r">
              <a:defRPr/>
            </a:lvl1pPr>
          </a:lstStyle>
          <a:p>
            <a:fld id="{97D27853-E7AD-4D9B-AF14-F6E67CFD7D75}" type="slidenum">
              <a:rPr lang="en-US" smtClean="0"/>
              <a:pPr/>
              <a:t>‹#›</a:t>
            </a:fld>
            <a:endParaRPr lang="en-US"/>
          </a:p>
        </p:txBody>
      </p:sp>
      <p:grpSp>
        <p:nvGrpSpPr>
          <p:cNvPr id="34" name="Group 33">
            <a:extLst>
              <a:ext uri="{FF2B5EF4-FFF2-40B4-BE49-F238E27FC236}">
                <a16:creationId xmlns:a16="http://schemas.microsoft.com/office/drawing/2014/main" id="{884C9388-6780-46FA-84C1-AD34282F61F4}"/>
              </a:ext>
            </a:extLst>
          </p:cNvPr>
          <p:cNvGrpSpPr/>
          <p:nvPr userDrawn="1"/>
        </p:nvGrpSpPr>
        <p:grpSpPr>
          <a:xfrm>
            <a:off x="6840207" y="4978944"/>
            <a:ext cx="3160753" cy="2396038"/>
            <a:chOff x="1549399" y="10033000"/>
            <a:chExt cx="2304238" cy="1746749"/>
          </a:xfrm>
        </p:grpSpPr>
        <p:sp>
          <p:nvSpPr>
            <p:cNvPr id="35" name="Shape">
              <a:extLst>
                <a:ext uri="{FF2B5EF4-FFF2-40B4-BE49-F238E27FC236}">
                  <a16:creationId xmlns:a16="http://schemas.microsoft.com/office/drawing/2014/main" id="{B432E312-B18E-444A-8206-9A313C572953}"/>
                </a:ext>
              </a:extLst>
            </p:cNvPr>
            <p:cNvSpPr/>
            <p:nvPr/>
          </p:nvSpPr>
          <p:spPr>
            <a:xfrm>
              <a:off x="2514600" y="10223499"/>
              <a:ext cx="1339037" cy="1556250"/>
            </a:xfrm>
            <a:custGeom>
              <a:avLst/>
              <a:gdLst/>
              <a:ahLst/>
              <a:cxnLst>
                <a:cxn ang="0">
                  <a:pos x="wd2" y="hd2"/>
                </a:cxn>
                <a:cxn ang="5400000">
                  <a:pos x="wd2" y="hd2"/>
                </a:cxn>
                <a:cxn ang="10800000">
                  <a:pos x="wd2" y="hd2"/>
                </a:cxn>
                <a:cxn ang="16200000">
                  <a:pos x="wd2" y="hd2"/>
                </a:cxn>
              </a:cxnLst>
              <a:rect l="0" t="0" r="r" b="b"/>
              <a:pathLst>
                <a:path w="21233" h="21572" extrusionOk="0">
                  <a:moveTo>
                    <a:pt x="4195" y="20727"/>
                  </a:moveTo>
                  <a:cubicBezTo>
                    <a:pt x="4996" y="20825"/>
                    <a:pt x="5840" y="20841"/>
                    <a:pt x="6716" y="20767"/>
                  </a:cubicBezTo>
                  <a:cubicBezTo>
                    <a:pt x="10929" y="20413"/>
                    <a:pt x="14872" y="18067"/>
                    <a:pt x="17361" y="14812"/>
                  </a:cubicBezTo>
                  <a:cubicBezTo>
                    <a:pt x="18767" y="12974"/>
                    <a:pt x="19707" y="10848"/>
                    <a:pt x="19971" y="8628"/>
                  </a:cubicBezTo>
                  <a:cubicBezTo>
                    <a:pt x="20412" y="4901"/>
                    <a:pt x="18845" y="1769"/>
                    <a:pt x="16074" y="0"/>
                  </a:cubicBezTo>
                  <a:lnTo>
                    <a:pt x="17262" y="759"/>
                  </a:lnTo>
                  <a:cubicBezTo>
                    <a:pt x="20031" y="2528"/>
                    <a:pt x="21600" y="5661"/>
                    <a:pt x="21159" y="9386"/>
                  </a:cubicBezTo>
                  <a:cubicBezTo>
                    <a:pt x="20895" y="11606"/>
                    <a:pt x="19955" y="13733"/>
                    <a:pt x="18549" y="15571"/>
                  </a:cubicBezTo>
                  <a:cubicBezTo>
                    <a:pt x="16060" y="18824"/>
                    <a:pt x="12117" y="21172"/>
                    <a:pt x="7904" y="21526"/>
                  </a:cubicBezTo>
                  <a:cubicBezTo>
                    <a:pt x="7028" y="21600"/>
                    <a:pt x="6184" y="21582"/>
                    <a:pt x="5383" y="21486"/>
                  </a:cubicBezTo>
                  <a:cubicBezTo>
                    <a:pt x="3804" y="21292"/>
                    <a:pt x="2384" y="20783"/>
                    <a:pt x="1188" y="20019"/>
                  </a:cubicBezTo>
                  <a:lnTo>
                    <a:pt x="0" y="19260"/>
                  </a:lnTo>
                  <a:cubicBezTo>
                    <a:pt x="1196" y="20024"/>
                    <a:pt x="2616" y="20533"/>
                    <a:pt x="4195" y="20727"/>
                  </a:cubicBezTo>
                  <a:close/>
                </a:path>
              </a:pathLst>
            </a:custGeom>
            <a:solidFill>
              <a:srgbClr val="7A0000"/>
            </a:solidFill>
            <a:ln w="12700">
              <a:miter lim="400000"/>
            </a:ln>
          </p:spPr>
          <p:txBody>
            <a:bodyPr lIns="38100" tIns="38100" rIns="38100" bIns="38100" anchor="ctr"/>
            <a:lstStyle/>
            <a:p>
              <a:pPr>
                <a:defRPr sz="3000"/>
              </a:pPr>
              <a:endParaRPr/>
            </a:p>
          </p:txBody>
        </p:sp>
        <p:sp>
          <p:nvSpPr>
            <p:cNvPr id="36" name="Shape">
              <a:extLst>
                <a:ext uri="{FF2B5EF4-FFF2-40B4-BE49-F238E27FC236}">
                  <a16:creationId xmlns:a16="http://schemas.microsoft.com/office/drawing/2014/main" id="{60AA5C53-C068-4E53-8699-D8E3A28F402A}"/>
                </a:ext>
              </a:extLst>
            </p:cNvPr>
            <p:cNvSpPr/>
            <p:nvPr/>
          </p:nvSpPr>
          <p:spPr>
            <a:xfrm>
              <a:off x="2273299" y="10109199"/>
              <a:ext cx="1514449" cy="1613747"/>
            </a:xfrm>
            <a:custGeom>
              <a:avLst/>
              <a:gdLst/>
              <a:ahLst/>
              <a:cxnLst>
                <a:cxn ang="0">
                  <a:pos x="wd2" y="hd2"/>
                </a:cxn>
                <a:cxn ang="5400000">
                  <a:pos x="wd2" y="hd2"/>
                </a:cxn>
                <a:cxn ang="10800000">
                  <a:pos x="wd2" y="hd2"/>
                </a:cxn>
                <a:cxn ang="16200000">
                  <a:pos x="wd2" y="hd2"/>
                </a:cxn>
              </a:cxnLst>
              <a:rect l="0" t="0" r="r" b="b"/>
              <a:pathLst>
                <a:path w="19417" h="18919" extrusionOk="0">
                  <a:moveTo>
                    <a:pt x="2501" y="4645"/>
                  </a:moveTo>
                  <a:cubicBezTo>
                    <a:pt x="6093" y="149"/>
                    <a:pt x="12232" y="-1340"/>
                    <a:pt x="16213" y="1319"/>
                  </a:cubicBezTo>
                  <a:cubicBezTo>
                    <a:pt x="20194" y="3978"/>
                    <a:pt x="20509" y="9779"/>
                    <a:pt x="16917" y="14275"/>
                  </a:cubicBezTo>
                  <a:cubicBezTo>
                    <a:pt x="13325" y="18771"/>
                    <a:pt x="7186" y="20260"/>
                    <a:pt x="3205" y="17601"/>
                  </a:cubicBezTo>
                  <a:cubicBezTo>
                    <a:pt x="-776" y="14942"/>
                    <a:pt x="-1091" y="9141"/>
                    <a:pt x="2501" y="4645"/>
                  </a:cubicBezTo>
                  <a:close/>
                </a:path>
              </a:pathLst>
            </a:custGeom>
            <a:solidFill>
              <a:srgbClr val="FDFDFD"/>
            </a:solidFill>
            <a:ln w="12700">
              <a:miter lim="400000"/>
            </a:ln>
          </p:spPr>
          <p:txBody>
            <a:bodyPr lIns="38100" tIns="38100" rIns="38100" bIns="38100" anchor="ctr"/>
            <a:lstStyle/>
            <a:p>
              <a:pPr>
                <a:defRPr sz="3000"/>
              </a:pPr>
              <a:endParaRPr/>
            </a:p>
          </p:txBody>
        </p:sp>
        <p:sp>
          <p:nvSpPr>
            <p:cNvPr id="37" name="Shape">
              <a:extLst>
                <a:ext uri="{FF2B5EF4-FFF2-40B4-BE49-F238E27FC236}">
                  <a16:creationId xmlns:a16="http://schemas.microsoft.com/office/drawing/2014/main" id="{0B00412F-DEC2-4269-9ECD-1A5E059053BC}"/>
                </a:ext>
              </a:extLst>
            </p:cNvPr>
            <p:cNvSpPr/>
            <p:nvPr/>
          </p:nvSpPr>
          <p:spPr>
            <a:xfrm>
              <a:off x="2387599" y="10248900"/>
              <a:ext cx="1189870" cy="1288075"/>
            </a:xfrm>
            <a:custGeom>
              <a:avLst/>
              <a:gdLst/>
              <a:ahLst/>
              <a:cxnLst>
                <a:cxn ang="0">
                  <a:pos x="wd2" y="hd2"/>
                </a:cxn>
                <a:cxn ang="5400000">
                  <a:pos x="wd2" y="hd2"/>
                </a:cxn>
                <a:cxn ang="10800000">
                  <a:pos x="wd2" y="hd2"/>
                </a:cxn>
                <a:cxn ang="16200000">
                  <a:pos x="wd2" y="hd2"/>
                </a:cxn>
              </a:cxnLst>
              <a:rect l="0" t="0" r="r" b="b"/>
              <a:pathLst>
                <a:path w="20495" h="20748" extrusionOk="0">
                  <a:moveTo>
                    <a:pt x="20434" y="9540"/>
                  </a:moveTo>
                  <a:cubicBezTo>
                    <a:pt x="19820" y="15252"/>
                    <a:pt x="14762" y="20253"/>
                    <a:pt x="9136" y="20714"/>
                  </a:cubicBezTo>
                  <a:cubicBezTo>
                    <a:pt x="3511" y="21174"/>
                    <a:pt x="-551" y="16919"/>
                    <a:pt x="62" y="11208"/>
                  </a:cubicBezTo>
                  <a:cubicBezTo>
                    <a:pt x="676" y="5498"/>
                    <a:pt x="5734" y="495"/>
                    <a:pt x="11358" y="34"/>
                  </a:cubicBezTo>
                  <a:cubicBezTo>
                    <a:pt x="16987" y="-426"/>
                    <a:pt x="21049" y="3831"/>
                    <a:pt x="20434" y="9540"/>
                  </a:cubicBezTo>
                  <a:close/>
                  <a:moveTo>
                    <a:pt x="9074" y="19124"/>
                  </a:moveTo>
                  <a:cubicBezTo>
                    <a:pt x="13823" y="18736"/>
                    <a:pt x="18096" y="14511"/>
                    <a:pt x="18614" y="9688"/>
                  </a:cubicBezTo>
                  <a:cubicBezTo>
                    <a:pt x="19133" y="4866"/>
                    <a:pt x="15703" y="1272"/>
                    <a:pt x="10951" y="1661"/>
                  </a:cubicBezTo>
                  <a:cubicBezTo>
                    <a:pt x="6200" y="2049"/>
                    <a:pt x="1930" y="6274"/>
                    <a:pt x="1411" y="11095"/>
                  </a:cubicBezTo>
                  <a:cubicBezTo>
                    <a:pt x="893" y="15921"/>
                    <a:pt x="4323" y="19513"/>
                    <a:pt x="9074" y="19124"/>
                  </a:cubicBezTo>
                </a:path>
              </a:pathLst>
            </a:custGeom>
            <a:solidFill>
              <a:srgbClr val="FDFDFD"/>
            </a:solidFill>
            <a:ln w="12700">
              <a:miter lim="400000"/>
            </a:ln>
          </p:spPr>
          <p:txBody>
            <a:bodyPr lIns="38100" tIns="38100" rIns="38100" bIns="38100" anchor="ctr"/>
            <a:lstStyle/>
            <a:p>
              <a:pPr>
                <a:defRPr sz="3000"/>
              </a:pPr>
              <a:endParaRPr/>
            </a:p>
          </p:txBody>
        </p:sp>
        <p:sp>
          <p:nvSpPr>
            <p:cNvPr id="38" name="Shape">
              <a:extLst>
                <a:ext uri="{FF2B5EF4-FFF2-40B4-BE49-F238E27FC236}">
                  <a16:creationId xmlns:a16="http://schemas.microsoft.com/office/drawing/2014/main" id="{B9B61025-2141-478F-8FF0-51915A59A36C}"/>
                </a:ext>
              </a:extLst>
            </p:cNvPr>
            <p:cNvSpPr/>
            <p:nvPr/>
          </p:nvSpPr>
          <p:spPr>
            <a:xfrm>
              <a:off x="2641599" y="10566400"/>
              <a:ext cx="612508" cy="663092"/>
            </a:xfrm>
            <a:custGeom>
              <a:avLst/>
              <a:gdLst/>
              <a:ahLst/>
              <a:cxnLst>
                <a:cxn ang="0">
                  <a:pos x="wd2" y="hd2"/>
                </a:cxn>
                <a:cxn ang="5400000">
                  <a:pos x="wd2" y="hd2"/>
                </a:cxn>
                <a:cxn ang="10800000">
                  <a:pos x="wd2" y="hd2"/>
                </a:cxn>
                <a:cxn ang="16200000">
                  <a:pos x="wd2" y="hd2"/>
                </a:cxn>
              </a:cxnLst>
              <a:rect l="0" t="0" r="r" b="b"/>
              <a:pathLst>
                <a:path w="20495" h="20746" extrusionOk="0">
                  <a:moveTo>
                    <a:pt x="20433" y="9539"/>
                  </a:moveTo>
                  <a:cubicBezTo>
                    <a:pt x="19821" y="15248"/>
                    <a:pt x="14760" y="20251"/>
                    <a:pt x="9138" y="20712"/>
                  </a:cubicBezTo>
                  <a:cubicBezTo>
                    <a:pt x="3511" y="21173"/>
                    <a:pt x="-551" y="16913"/>
                    <a:pt x="61" y="11203"/>
                  </a:cubicBezTo>
                  <a:cubicBezTo>
                    <a:pt x="673" y="5494"/>
                    <a:pt x="5730" y="495"/>
                    <a:pt x="11360" y="34"/>
                  </a:cubicBezTo>
                  <a:cubicBezTo>
                    <a:pt x="16987" y="-427"/>
                    <a:pt x="21049" y="3829"/>
                    <a:pt x="20433" y="9539"/>
                  </a:cubicBezTo>
                  <a:close/>
                  <a:moveTo>
                    <a:pt x="9571" y="16711"/>
                  </a:moveTo>
                  <a:cubicBezTo>
                    <a:pt x="13022" y="16429"/>
                    <a:pt x="16120" y="13365"/>
                    <a:pt x="16498" y="9856"/>
                  </a:cubicBezTo>
                  <a:cubicBezTo>
                    <a:pt x="16876" y="6356"/>
                    <a:pt x="14386" y="3745"/>
                    <a:pt x="10935" y="4027"/>
                  </a:cubicBezTo>
                  <a:cubicBezTo>
                    <a:pt x="7480" y="4309"/>
                    <a:pt x="4383" y="7377"/>
                    <a:pt x="4004" y="10882"/>
                  </a:cubicBezTo>
                  <a:cubicBezTo>
                    <a:pt x="3626" y="14386"/>
                    <a:pt x="6116" y="16993"/>
                    <a:pt x="9571" y="16711"/>
                  </a:cubicBezTo>
                </a:path>
              </a:pathLst>
            </a:custGeom>
            <a:solidFill>
              <a:srgbClr val="C00000"/>
            </a:solidFill>
            <a:ln w="12700">
              <a:miter lim="400000"/>
            </a:ln>
          </p:spPr>
          <p:txBody>
            <a:bodyPr lIns="38100" tIns="38100" rIns="38100" bIns="38100" anchor="ctr"/>
            <a:lstStyle/>
            <a:p>
              <a:pPr>
                <a:defRPr sz="3000"/>
              </a:pPr>
              <a:endParaRPr/>
            </a:p>
          </p:txBody>
        </p:sp>
        <p:sp>
          <p:nvSpPr>
            <p:cNvPr id="39" name="Shape">
              <a:extLst>
                <a:ext uri="{FF2B5EF4-FFF2-40B4-BE49-F238E27FC236}">
                  <a16:creationId xmlns:a16="http://schemas.microsoft.com/office/drawing/2014/main" id="{12507B91-C6CD-4BD1-9960-D2381D6BFC03}"/>
                </a:ext>
              </a:extLst>
            </p:cNvPr>
            <p:cNvSpPr/>
            <p:nvPr/>
          </p:nvSpPr>
          <p:spPr>
            <a:xfrm>
              <a:off x="2844800" y="10820399"/>
              <a:ext cx="160226" cy="173443"/>
            </a:xfrm>
            <a:custGeom>
              <a:avLst/>
              <a:gdLst/>
              <a:ahLst/>
              <a:cxnLst>
                <a:cxn ang="0">
                  <a:pos x="wd2" y="hd2"/>
                </a:cxn>
                <a:cxn ang="5400000">
                  <a:pos x="wd2" y="hd2"/>
                </a:cxn>
                <a:cxn ang="10800000">
                  <a:pos x="wd2" y="hd2"/>
                </a:cxn>
                <a:cxn ang="16200000">
                  <a:pos x="wd2" y="hd2"/>
                </a:cxn>
              </a:cxnLst>
              <a:rect l="0" t="0" r="r" b="b"/>
              <a:pathLst>
                <a:path w="20490" h="20730" extrusionOk="0">
                  <a:moveTo>
                    <a:pt x="11349" y="36"/>
                  </a:moveTo>
                  <a:cubicBezTo>
                    <a:pt x="5730" y="491"/>
                    <a:pt x="679" y="5485"/>
                    <a:pt x="62" y="11192"/>
                  </a:cubicBezTo>
                  <a:cubicBezTo>
                    <a:pt x="-555" y="16900"/>
                    <a:pt x="3505" y="21165"/>
                    <a:pt x="9124" y="20694"/>
                  </a:cubicBezTo>
                  <a:cubicBezTo>
                    <a:pt x="14744" y="20239"/>
                    <a:pt x="19811" y="15230"/>
                    <a:pt x="20428" y="9523"/>
                  </a:cubicBezTo>
                  <a:cubicBezTo>
                    <a:pt x="21045" y="3815"/>
                    <a:pt x="16969" y="-435"/>
                    <a:pt x="11349" y="36"/>
                  </a:cubicBezTo>
                  <a:close/>
                </a:path>
              </a:pathLst>
            </a:custGeom>
            <a:solidFill>
              <a:srgbClr val="C00000"/>
            </a:solidFill>
            <a:ln w="12700">
              <a:miter lim="400000"/>
            </a:ln>
          </p:spPr>
          <p:txBody>
            <a:bodyPr lIns="38100" tIns="38100" rIns="38100" bIns="38100" anchor="ctr"/>
            <a:lstStyle/>
            <a:p>
              <a:pPr>
                <a:defRPr sz="3000"/>
              </a:pPr>
              <a:endParaRPr/>
            </a:p>
          </p:txBody>
        </p:sp>
        <p:sp>
          <p:nvSpPr>
            <p:cNvPr id="40" name="Shape">
              <a:extLst>
                <a:ext uri="{FF2B5EF4-FFF2-40B4-BE49-F238E27FC236}">
                  <a16:creationId xmlns:a16="http://schemas.microsoft.com/office/drawing/2014/main" id="{1BED548A-95B3-43DF-B715-8D6E399FCBB3}"/>
                </a:ext>
              </a:extLst>
            </p:cNvPr>
            <p:cNvSpPr/>
            <p:nvPr/>
          </p:nvSpPr>
          <p:spPr>
            <a:xfrm>
              <a:off x="2552700" y="10464799"/>
              <a:ext cx="798032" cy="864156"/>
            </a:xfrm>
            <a:custGeom>
              <a:avLst/>
              <a:gdLst/>
              <a:ahLst/>
              <a:cxnLst>
                <a:cxn ang="0">
                  <a:pos x="wd2" y="hd2"/>
                </a:cxn>
                <a:cxn ang="5400000">
                  <a:pos x="wd2" y="hd2"/>
                </a:cxn>
                <a:cxn ang="10800000">
                  <a:pos x="wd2" y="hd2"/>
                </a:cxn>
                <a:cxn ang="16200000">
                  <a:pos x="wd2" y="hd2"/>
                </a:cxn>
              </a:cxnLst>
              <a:rect l="0" t="0" r="r" b="b"/>
              <a:pathLst>
                <a:path w="20493" h="20747" extrusionOk="0">
                  <a:moveTo>
                    <a:pt x="20432" y="9542"/>
                  </a:moveTo>
                  <a:cubicBezTo>
                    <a:pt x="19819" y="15253"/>
                    <a:pt x="14760" y="20253"/>
                    <a:pt x="9135" y="20714"/>
                  </a:cubicBezTo>
                  <a:cubicBezTo>
                    <a:pt x="3509" y="21174"/>
                    <a:pt x="-555" y="16917"/>
                    <a:pt x="61" y="11206"/>
                  </a:cubicBezTo>
                  <a:cubicBezTo>
                    <a:pt x="678" y="5495"/>
                    <a:pt x="5733" y="495"/>
                    <a:pt x="11359" y="34"/>
                  </a:cubicBezTo>
                  <a:cubicBezTo>
                    <a:pt x="16981" y="-426"/>
                    <a:pt x="21045" y="3831"/>
                    <a:pt x="20432" y="9542"/>
                  </a:cubicBezTo>
                  <a:close/>
                  <a:moveTo>
                    <a:pt x="9043" y="18338"/>
                  </a:moveTo>
                  <a:cubicBezTo>
                    <a:pt x="13358" y="17985"/>
                    <a:pt x="17242" y="14146"/>
                    <a:pt x="17712" y="9764"/>
                  </a:cubicBezTo>
                  <a:cubicBezTo>
                    <a:pt x="18182" y="5383"/>
                    <a:pt x="15067" y="2120"/>
                    <a:pt x="10749" y="2471"/>
                  </a:cubicBezTo>
                  <a:cubicBezTo>
                    <a:pt x="6431" y="2824"/>
                    <a:pt x="2550" y="6660"/>
                    <a:pt x="2077" y="11042"/>
                  </a:cubicBezTo>
                  <a:cubicBezTo>
                    <a:pt x="1604" y="15423"/>
                    <a:pt x="4722" y="18689"/>
                    <a:pt x="9043" y="18338"/>
                  </a:cubicBezTo>
                </a:path>
              </a:pathLst>
            </a:custGeom>
            <a:solidFill>
              <a:srgbClr val="FDFDFD"/>
            </a:solidFill>
            <a:ln w="12700">
              <a:miter lim="400000"/>
            </a:ln>
          </p:spPr>
          <p:txBody>
            <a:bodyPr lIns="38100" tIns="38100" rIns="38100" bIns="38100" anchor="ctr"/>
            <a:lstStyle/>
            <a:p>
              <a:pPr>
                <a:defRPr sz="3000"/>
              </a:pPr>
              <a:endParaRPr/>
            </a:p>
          </p:txBody>
        </p:sp>
        <p:sp>
          <p:nvSpPr>
            <p:cNvPr id="41" name="Shape">
              <a:extLst>
                <a:ext uri="{FF2B5EF4-FFF2-40B4-BE49-F238E27FC236}">
                  <a16:creationId xmlns:a16="http://schemas.microsoft.com/office/drawing/2014/main" id="{D1520D69-5456-4455-8710-1A372A2F4CF0}"/>
                </a:ext>
              </a:extLst>
            </p:cNvPr>
            <p:cNvSpPr/>
            <p:nvPr/>
          </p:nvSpPr>
          <p:spPr>
            <a:xfrm>
              <a:off x="2755899" y="10693400"/>
              <a:ext cx="375627" cy="406737"/>
            </a:xfrm>
            <a:custGeom>
              <a:avLst/>
              <a:gdLst/>
              <a:ahLst/>
              <a:cxnLst>
                <a:cxn ang="0">
                  <a:pos x="wd2" y="hd2"/>
                </a:cxn>
                <a:cxn ang="5400000">
                  <a:pos x="wd2" y="hd2"/>
                </a:cxn>
                <a:cxn ang="10800000">
                  <a:pos x="wd2" y="hd2"/>
                </a:cxn>
                <a:cxn ang="16200000">
                  <a:pos x="wd2" y="hd2"/>
                </a:cxn>
              </a:cxnLst>
              <a:rect l="0" t="0" r="r" b="b"/>
              <a:pathLst>
                <a:path w="20496" h="20743" extrusionOk="0">
                  <a:moveTo>
                    <a:pt x="20435" y="9537"/>
                  </a:moveTo>
                  <a:cubicBezTo>
                    <a:pt x="19818" y="15249"/>
                    <a:pt x="14767" y="20249"/>
                    <a:pt x="9140" y="20709"/>
                  </a:cubicBezTo>
                  <a:cubicBezTo>
                    <a:pt x="3506" y="21169"/>
                    <a:pt x="-555" y="16920"/>
                    <a:pt x="62" y="11208"/>
                  </a:cubicBezTo>
                  <a:cubicBezTo>
                    <a:pt x="678" y="5502"/>
                    <a:pt x="5730" y="495"/>
                    <a:pt x="11364" y="35"/>
                  </a:cubicBezTo>
                  <a:cubicBezTo>
                    <a:pt x="16984" y="-431"/>
                    <a:pt x="21045" y="3831"/>
                    <a:pt x="20435" y="9537"/>
                  </a:cubicBezTo>
                  <a:close/>
                  <a:moveTo>
                    <a:pt x="9022" y="14841"/>
                  </a:moveTo>
                  <a:cubicBezTo>
                    <a:pt x="11420" y="14647"/>
                    <a:pt x="13582" y="12510"/>
                    <a:pt x="13845" y="10074"/>
                  </a:cubicBezTo>
                  <a:cubicBezTo>
                    <a:pt x="14108" y="7639"/>
                    <a:pt x="12369" y="5832"/>
                    <a:pt x="9971" y="6026"/>
                  </a:cubicBezTo>
                  <a:cubicBezTo>
                    <a:pt x="7574" y="6221"/>
                    <a:pt x="5418" y="8351"/>
                    <a:pt x="5155" y="10787"/>
                  </a:cubicBezTo>
                  <a:cubicBezTo>
                    <a:pt x="4899" y="13216"/>
                    <a:pt x="6624" y="15035"/>
                    <a:pt x="9022" y="14841"/>
                  </a:cubicBezTo>
                </a:path>
              </a:pathLst>
            </a:custGeom>
            <a:solidFill>
              <a:srgbClr val="FDFDFD"/>
            </a:solidFill>
            <a:ln w="12700">
              <a:miter lim="400000"/>
            </a:ln>
          </p:spPr>
          <p:txBody>
            <a:bodyPr lIns="38100" tIns="38100" rIns="38100" bIns="38100" anchor="ctr"/>
            <a:lstStyle/>
            <a:p>
              <a:pPr>
                <a:defRPr sz="3000"/>
              </a:pPr>
              <a:endParaRPr/>
            </a:p>
          </p:txBody>
        </p:sp>
        <p:sp>
          <p:nvSpPr>
            <p:cNvPr id="42" name="Shape">
              <a:extLst>
                <a:ext uri="{FF2B5EF4-FFF2-40B4-BE49-F238E27FC236}">
                  <a16:creationId xmlns:a16="http://schemas.microsoft.com/office/drawing/2014/main" id="{F95087C3-36F4-408F-AEC4-0E57C62C9238}"/>
                </a:ext>
              </a:extLst>
            </p:cNvPr>
            <p:cNvSpPr/>
            <p:nvPr/>
          </p:nvSpPr>
          <p:spPr>
            <a:xfrm>
              <a:off x="2463799" y="10350499"/>
              <a:ext cx="1004747" cy="1087756"/>
            </a:xfrm>
            <a:custGeom>
              <a:avLst/>
              <a:gdLst/>
              <a:ahLst/>
              <a:cxnLst>
                <a:cxn ang="0">
                  <a:pos x="wd2" y="hd2"/>
                </a:cxn>
                <a:cxn ang="5400000">
                  <a:pos x="wd2" y="hd2"/>
                </a:cxn>
                <a:cxn ang="10800000">
                  <a:pos x="wd2" y="hd2"/>
                </a:cxn>
                <a:cxn ang="16200000">
                  <a:pos x="wd2" y="hd2"/>
                </a:cxn>
              </a:cxnLst>
              <a:rect l="0" t="0" r="r" b="b"/>
              <a:pathLst>
                <a:path w="20495" h="20750" extrusionOk="0">
                  <a:moveTo>
                    <a:pt x="20433" y="9540"/>
                  </a:moveTo>
                  <a:cubicBezTo>
                    <a:pt x="19819" y="15253"/>
                    <a:pt x="14762" y="20255"/>
                    <a:pt x="9136" y="20716"/>
                  </a:cubicBezTo>
                  <a:cubicBezTo>
                    <a:pt x="3509" y="21176"/>
                    <a:pt x="-553" y="16919"/>
                    <a:pt x="61" y="11207"/>
                  </a:cubicBezTo>
                  <a:cubicBezTo>
                    <a:pt x="675" y="5497"/>
                    <a:pt x="5732" y="494"/>
                    <a:pt x="11358" y="34"/>
                  </a:cubicBezTo>
                  <a:cubicBezTo>
                    <a:pt x="16985" y="-424"/>
                    <a:pt x="21047" y="3830"/>
                    <a:pt x="20433" y="9540"/>
                  </a:cubicBezTo>
                  <a:close/>
                  <a:moveTo>
                    <a:pt x="9086" y="18613"/>
                  </a:moveTo>
                  <a:cubicBezTo>
                    <a:pt x="13555" y="18247"/>
                    <a:pt x="17573" y="14274"/>
                    <a:pt x="18060" y="9736"/>
                  </a:cubicBezTo>
                  <a:cubicBezTo>
                    <a:pt x="18547" y="5199"/>
                    <a:pt x="15322" y="1817"/>
                    <a:pt x="10853" y="2183"/>
                  </a:cubicBezTo>
                  <a:cubicBezTo>
                    <a:pt x="6384" y="2549"/>
                    <a:pt x="2367" y="6522"/>
                    <a:pt x="1880" y="11059"/>
                  </a:cubicBezTo>
                  <a:cubicBezTo>
                    <a:pt x="1393" y="15597"/>
                    <a:pt x="4618" y="18979"/>
                    <a:pt x="9086" y="18613"/>
                  </a:cubicBezTo>
                </a:path>
              </a:pathLst>
            </a:custGeom>
            <a:solidFill>
              <a:srgbClr val="C00000"/>
            </a:solidFill>
            <a:ln w="12700">
              <a:miter lim="400000"/>
            </a:ln>
          </p:spPr>
          <p:txBody>
            <a:bodyPr lIns="38100" tIns="38100" rIns="38100" bIns="38100" anchor="ctr"/>
            <a:lstStyle/>
            <a:p>
              <a:pPr>
                <a:defRPr sz="3000"/>
              </a:pPr>
              <a:endParaRPr/>
            </a:p>
          </p:txBody>
        </p:sp>
        <p:sp>
          <p:nvSpPr>
            <p:cNvPr id="43" name="Shape">
              <a:extLst>
                <a:ext uri="{FF2B5EF4-FFF2-40B4-BE49-F238E27FC236}">
                  <a16:creationId xmlns:a16="http://schemas.microsoft.com/office/drawing/2014/main" id="{DC56AE27-AE60-44F3-B8BB-C6A76844D09D}"/>
                </a:ext>
              </a:extLst>
            </p:cNvPr>
            <p:cNvSpPr/>
            <p:nvPr/>
          </p:nvSpPr>
          <p:spPr>
            <a:xfrm>
              <a:off x="2298700" y="10147299"/>
              <a:ext cx="1384710" cy="1499068"/>
            </a:xfrm>
            <a:custGeom>
              <a:avLst/>
              <a:gdLst/>
              <a:ahLst/>
              <a:cxnLst>
                <a:cxn ang="0">
                  <a:pos x="wd2" y="hd2"/>
                </a:cxn>
                <a:cxn ang="5400000">
                  <a:pos x="wd2" y="hd2"/>
                </a:cxn>
                <a:cxn ang="10800000">
                  <a:pos x="wd2" y="hd2"/>
                </a:cxn>
                <a:cxn ang="16200000">
                  <a:pos x="wd2" y="hd2"/>
                </a:cxn>
              </a:cxnLst>
              <a:rect l="0" t="0" r="r" b="b"/>
              <a:pathLst>
                <a:path w="20495" h="20749" extrusionOk="0">
                  <a:moveTo>
                    <a:pt x="20433" y="9540"/>
                  </a:moveTo>
                  <a:cubicBezTo>
                    <a:pt x="19819" y="15251"/>
                    <a:pt x="14760" y="20254"/>
                    <a:pt x="9136" y="20714"/>
                  </a:cubicBezTo>
                  <a:cubicBezTo>
                    <a:pt x="3510" y="21175"/>
                    <a:pt x="-552" y="16918"/>
                    <a:pt x="61" y="11206"/>
                  </a:cubicBezTo>
                  <a:cubicBezTo>
                    <a:pt x="675" y="5495"/>
                    <a:pt x="5732" y="494"/>
                    <a:pt x="11358" y="34"/>
                  </a:cubicBezTo>
                  <a:cubicBezTo>
                    <a:pt x="16982" y="-425"/>
                    <a:pt x="21048" y="3831"/>
                    <a:pt x="20433" y="9540"/>
                  </a:cubicBezTo>
                  <a:close/>
                  <a:moveTo>
                    <a:pt x="9089" y="19275"/>
                  </a:moveTo>
                  <a:cubicBezTo>
                    <a:pt x="13924" y="18879"/>
                    <a:pt x="18270" y="14581"/>
                    <a:pt x="18798" y="9674"/>
                  </a:cubicBezTo>
                  <a:cubicBezTo>
                    <a:pt x="19326" y="4768"/>
                    <a:pt x="15834" y="1110"/>
                    <a:pt x="10999" y="1505"/>
                  </a:cubicBezTo>
                  <a:cubicBezTo>
                    <a:pt x="6166" y="1901"/>
                    <a:pt x="1820" y="6200"/>
                    <a:pt x="1292" y="11106"/>
                  </a:cubicBezTo>
                  <a:cubicBezTo>
                    <a:pt x="764" y="16014"/>
                    <a:pt x="4256" y="19670"/>
                    <a:pt x="9089" y="19275"/>
                  </a:cubicBezTo>
                </a:path>
              </a:pathLst>
            </a:custGeom>
            <a:solidFill>
              <a:srgbClr val="C00000"/>
            </a:solidFill>
            <a:ln w="12700">
              <a:miter lim="400000"/>
            </a:ln>
          </p:spPr>
          <p:txBody>
            <a:bodyPr lIns="38100" tIns="38100" rIns="38100" bIns="38100" anchor="ctr"/>
            <a:lstStyle/>
            <a:p>
              <a:pPr>
                <a:defRPr sz="3000"/>
              </a:pPr>
              <a:endParaRPr/>
            </a:p>
          </p:txBody>
        </p:sp>
        <p:sp>
          <p:nvSpPr>
            <p:cNvPr id="44" name="Shape">
              <a:extLst>
                <a:ext uri="{FF2B5EF4-FFF2-40B4-BE49-F238E27FC236}">
                  <a16:creationId xmlns:a16="http://schemas.microsoft.com/office/drawing/2014/main" id="{4549D8B7-8C39-46E3-94F0-3FB8C5CAE2F9}"/>
                </a:ext>
              </a:extLst>
            </p:cNvPr>
            <p:cNvSpPr/>
            <p:nvPr/>
          </p:nvSpPr>
          <p:spPr>
            <a:xfrm>
              <a:off x="1549399" y="10198099"/>
              <a:ext cx="108588" cy="90863"/>
            </a:xfrm>
            <a:custGeom>
              <a:avLst/>
              <a:gdLst/>
              <a:ahLst/>
              <a:cxnLst>
                <a:cxn ang="0">
                  <a:pos x="wd2" y="hd2"/>
                </a:cxn>
                <a:cxn ang="5400000">
                  <a:pos x="wd2" y="hd2"/>
                </a:cxn>
                <a:cxn ang="10800000">
                  <a:pos x="wd2" y="hd2"/>
                </a:cxn>
                <a:cxn ang="16200000">
                  <a:pos x="wd2" y="hd2"/>
                </a:cxn>
              </a:cxnLst>
              <a:rect l="0" t="0" r="r" b="b"/>
              <a:pathLst>
                <a:path w="17775" h="18053" extrusionOk="0">
                  <a:moveTo>
                    <a:pt x="6653" y="18053"/>
                  </a:moveTo>
                  <a:cubicBezTo>
                    <a:pt x="6653" y="18053"/>
                    <a:pt x="-3825" y="9221"/>
                    <a:pt x="1518" y="2837"/>
                  </a:cubicBezTo>
                  <a:cubicBezTo>
                    <a:pt x="6861" y="-3547"/>
                    <a:pt x="17775" y="2837"/>
                    <a:pt x="17775" y="2837"/>
                  </a:cubicBezTo>
                  <a:lnTo>
                    <a:pt x="6653" y="18053"/>
                  </a:lnTo>
                  <a:close/>
                </a:path>
              </a:pathLst>
            </a:custGeom>
            <a:solidFill>
              <a:srgbClr val="228A8A"/>
            </a:solidFill>
            <a:ln w="12700">
              <a:miter lim="400000"/>
            </a:ln>
          </p:spPr>
          <p:txBody>
            <a:bodyPr lIns="38100" tIns="38100" rIns="38100" bIns="38100" anchor="ctr"/>
            <a:lstStyle/>
            <a:p>
              <a:pPr>
                <a:defRPr sz="3000"/>
              </a:pPr>
              <a:endParaRPr/>
            </a:p>
          </p:txBody>
        </p:sp>
        <p:sp>
          <p:nvSpPr>
            <p:cNvPr id="45" name="Shape">
              <a:extLst>
                <a:ext uri="{FF2B5EF4-FFF2-40B4-BE49-F238E27FC236}">
                  <a16:creationId xmlns:a16="http://schemas.microsoft.com/office/drawing/2014/main" id="{08749060-9AC7-41CC-ABDB-DF04C77C312C}"/>
                </a:ext>
              </a:extLst>
            </p:cNvPr>
            <p:cNvSpPr/>
            <p:nvPr/>
          </p:nvSpPr>
          <p:spPr>
            <a:xfrm>
              <a:off x="1638299" y="10033000"/>
              <a:ext cx="502569" cy="412546"/>
            </a:xfrm>
            <a:custGeom>
              <a:avLst/>
              <a:gdLst/>
              <a:ahLst/>
              <a:cxnLst>
                <a:cxn ang="0">
                  <a:pos x="wd2" y="hd2"/>
                </a:cxn>
                <a:cxn ang="5400000">
                  <a:pos x="wd2" y="hd2"/>
                </a:cxn>
                <a:cxn ang="10800000">
                  <a:pos x="wd2" y="hd2"/>
                </a:cxn>
                <a:cxn ang="16200000">
                  <a:pos x="wd2" y="hd2"/>
                </a:cxn>
              </a:cxnLst>
              <a:rect l="0" t="0" r="r" b="b"/>
              <a:pathLst>
                <a:path w="21032" h="20679" extrusionOk="0">
                  <a:moveTo>
                    <a:pt x="21032" y="20679"/>
                  </a:moveTo>
                  <a:cubicBezTo>
                    <a:pt x="21032" y="20679"/>
                    <a:pt x="14160" y="9647"/>
                    <a:pt x="11316" y="5630"/>
                  </a:cubicBezTo>
                  <a:cubicBezTo>
                    <a:pt x="8473" y="1613"/>
                    <a:pt x="5842" y="-921"/>
                    <a:pt x="2738" y="314"/>
                  </a:cubicBezTo>
                  <a:cubicBezTo>
                    <a:pt x="-366" y="1549"/>
                    <a:pt x="-568" y="6502"/>
                    <a:pt x="825" y="8978"/>
                  </a:cubicBezTo>
                  <a:lnTo>
                    <a:pt x="21032" y="20679"/>
                  </a:lnTo>
                  <a:close/>
                </a:path>
              </a:pathLst>
            </a:custGeom>
            <a:solidFill>
              <a:srgbClr val="1C7172"/>
            </a:solidFill>
            <a:ln w="12700">
              <a:miter lim="400000"/>
            </a:ln>
          </p:spPr>
          <p:txBody>
            <a:bodyPr lIns="38100" tIns="38100" rIns="38100" bIns="38100" anchor="ctr"/>
            <a:lstStyle/>
            <a:p>
              <a:pPr>
                <a:defRPr sz="3000"/>
              </a:pPr>
              <a:endParaRPr/>
            </a:p>
          </p:txBody>
        </p:sp>
        <p:sp>
          <p:nvSpPr>
            <p:cNvPr id="46" name="Shape">
              <a:extLst>
                <a:ext uri="{FF2B5EF4-FFF2-40B4-BE49-F238E27FC236}">
                  <a16:creationId xmlns:a16="http://schemas.microsoft.com/office/drawing/2014/main" id="{F2F89BFD-4D52-4F53-9CD4-2C2D179F806F}"/>
                </a:ext>
              </a:extLst>
            </p:cNvPr>
            <p:cNvSpPr/>
            <p:nvPr/>
          </p:nvSpPr>
          <p:spPr>
            <a:xfrm>
              <a:off x="2781300" y="10820399"/>
              <a:ext cx="140252" cy="83356"/>
            </a:xfrm>
            <a:custGeom>
              <a:avLst/>
              <a:gdLst/>
              <a:ahLst/>
              <a:cxnLst>
                <a:cxn ang="0">
                  <a:pos x="wd2" y="hd2"/>
                </a:cxn>
                <a:cxn ang="5400000">
                  <a:pos x="wd2" y="hd2"/>
                </a:cxn>
                <a:cxn ang="10800000">
                  <a:pos x="wd2" y="hd2"/>
                </a:cxn>
                <a:cxn ang="16200000">
                  <a:pos x="wd2" y="hd2"/>
                </a:cxn>
              </a:cxnLst>
              <a:rect l="0" t="0" r="r" b="b"/>
              <a:pathLst>
                <a:path w="21355" h="21191" extrusionOk="0">
                  <a:moveTo>
                    <a:pt x="2752" y="495"/>
                  </a:moveTo>
                  <a:lnTo>
                    <a:pt x="21355" y="21191"/>
                  </a:lnTo>
                  <a:lnTo>
                    <a:pt x="1031" y="5661"/>
                  </a:lnTo>
                  <a:cubicBezTo>
                    <a:pt x="142" y="4983"/>
                    <a:pt x="-245" y="3207"/>
                    <a:pt x="161" y="1722"/>
                  </a:cubicBezTo>
                  <a:cubicBezTo>
                    <a:pt x="567" y="237"/>
                    <a:pt x="1631" y="-409"/>
                    <a:pt x="2520" y="269"/>
                  </a:cubicBezTo>
                  <a:cubicBezTo>
                    <a:pt x="2598" y="334"/>
                    <a:pt x="2675" y="431"/>
                    <a:pt x="2752" y="495"/>
                  </a:cubicBezTo>
                  <a:close/>
                </a:path>
              </a:pathLst>
            </a:custGeom>
            <a:solidFill>
              <a:srgbClr val="F7C054"/>
            </a:solidFill>
            <a:ln w="12700">
              <a:miter lim="400000"/>
            </a:ln>
          </p:spPr>
          <p:txBody>
            <a:bodyPr lIns="38100" tIns="38100" rIns="38100" bIns="38100" anchor="ctr"/>
            <a:lstStyle/>
            <a:p>
              <a:pPr>
                <a:defRPr sz="3000"/>
              </a:pPr>
              <a:endParaRPr/>
            </a:p>
          </p:txBody>
        </p:sp>
        <p:sp>
          <p:nvSpPr>
            <p:cNvPr id="47" name="Shape">
              <a:extLst>
                <a:ext uri="{FF2B5EF4-FFF2-40B4-BE49-F238E27FC236}">
                  <a16:creationId xmlns:a16="http://schemas.microsoft.com/office/drawing/2014/main" id="{0A60766E-BB79-4DD5-A770-B458184DA5E0}"/>
                </a:ext>
              </a:extLst>
            </p:cNvPr>
            <p:cNvSpPr/>
            <p:nvPr/>
          </p:nvSpPr>
          <p:spPr>
            <a:xfrm>
              <a:off x="1663700" y="10210800"/>
              <a:ext cx="1154055" cy="648186"/>
            </a:xfrm>
            <a:custGeom>
              <a:avLst/>
              <a:gdLst/>
              <a:ahLst/>
              <a:cxnLst>
                <a:cxn ang="0">
                  <a:pos x="wd2" y="hd2"/>
                </a:cxn>
                <a:cxn ang="5400000">
                  <a:pos x="wd2" y="hd2"/>
                </a:cxn>
                <a:cxn ang="10800000">
                  <a:pos x="wd2" y="hd2"/>
                </a:cxn>
                <a:cxn ang="16200000">
                  <a:pos x="wd2" y="hd2"/>
                </a:cxn>
              </a:cxnLst>
              <a:rect l="0" t="0" r="r" b="b"/>
              <a:pathLst>
                <a:path w="21505" h="21490" extrusionOk="0">
                  <a:moveTo>
                    <a:pt x="21127" y="18758"/>
                  </a:moveTo>
                  <a:cubicBezTo>
                    <a:pt x="21027" y="18568"/>
                    <a:pt x="20909" y="18375"/>
                    <a:pt x="20774" y="18177"/>
                  </a:cubicBezTo>
                  <a:cubicBezTo>
                    <a:pt x="20665" y="18017"/>
                    <a:pt x="20542" y="17853"/>
                    <a:pt x="20410" y="17688"/>
                  </a:cubicBezTo>
                  <a:cubicBezTo>
                    <a:pt x="20296" y="17545"/>
                    <a:pt x="20173" y="17402"/>
                    <a:pt x="20040" y="17255"/>
                  </a:cubicBezTo>
                  <a:cubicBezTo>
                    <a:pt x="19924" y="17124"/>
                    <a:pt x="19801" y="16989"/>
                    <a:pt x="19674" y="16855"/>
                  </a:cubicBezTo>
                  <a:cubicBezTo>
                    <a:pt x="18987" y="16126"/>
                    <a:pt x="18116" y="15318"/>
                    <a:pt x="17077" y="14379"/>
                  </a:cubicBezTo>
                  <a:cubicBezTo>
                    <a:pt x="16964" y="14274"/>
                    <a:pt x="16848" y="14173"/>
                    <a:pt x="16730" y="14063"/>
                  </a:cubicBezTo>
                  <a:cubicBezTo>
                    <a:pt x="16616" y="13962"/>
                    <a:pt x="16500" y="13857"/>
                    <a:pt x="16382" y="13747"/>
                  </a:cubicBezTo>
                  <a:cubicBezTo>
                    <a:pt x="16268" y="13642"/>
                    <a:pt x="16150" y="13541"/>
                    <a:pt x="16031" y="13432"/>
                  </a:cubicBezTo>
                  <a:cubicBezTo>
                    <a:pt x="15915" y="13326"/>
                    <a:pt x="15799" y="13225"/>
                    <a:pt x="15681" y="13116"/>
                  </a:cubicBezTo>
                  <a:cubicBezTo>
                    <a:pt x="15541" y="12989"/>
                    <a:pt x="15399" y="12859"/>
                    <a:pt x="15253" y="12728"/>
                  </a:cubicBezTo>
                  <a:cubicBezTo>
                    <a:pt x="10813" y="8716"/>
                    <a:pt x="0" y="0"/>
                    <a:pt x="0" y="0"/>
                  </a:cubicBezTo>
                  <a:cubicBezTo>
                    <a:pt x="0" y="0"/>
                    <a:pt x="9362" y="10762"/>
                    <a:pt x="13435" y="15061"/>
                  </a:cubicBezTo>
                  <a:cubicBezTo>
                    <a:pt x="13890" y="15541"/>
                    <a:pt x="14332" y="16013"/>
                    <a:pt x="14765" y="16467"/>
                  </a:cubicBezTo>
                  <a:cubicBezTo>
                    <a:pt x="14879" y="16585"/>
                    <a:pt x="14990" y="16703"/>
                    <a:pt x="15101" y="16821"/>
                  </a:cubicBezTo>
                  <a:cubicBezTo>
                    <a:pt x="15215" y="16939"/>
                    <a:pt x="15326" y="17057"/>
                    <a:pt x="15435" y="17171"/>
                  </a:cubicBezTo>
                  <a:cubicBezTo>
                    <a:pt x="15549" y="17288"/>
                    <a:pt x="15660" y="17406"/>
                    <a:pt x="15771" y="17520"/>
                  </a:cubicBezTo>
                  <a:cubicBezTo>
                    <a:pt x="15885" y="17638"/>
                    <a:pt x="15996" y="17752"/>
                    <a:pt x="16107" y="17869"/>
                  </a:cubicBezTo>
                  <a:cubicBezTo>
                    <a:pt x="17061" y="18851"/>
                    <a:pt x="17932" y="19709"/>
                    <a:pt x="18684" y="20341"/>
                  </a:cubicBezTo>
                  <a:cubicBezTo>
                    <a:pt x="18817" y="20451"/>
                    <a:pt x="18945" y="20556"/>
                    <a:pt x="19070" y="20653"/>
                  </a:cubicBezTo>
                  <a:cubicBezTo>
                    <a:pt x="19210" y="20762"/>
                    <a:pt x="19342" y="20859"/>
                    <a:pt x="19470" y="20947"/>
                  </a:cubicBezTo>
                  <a:cubicBezTo>
                    <a:pt x="19617" y="21048"/>
                    <a:pt x="19759" y="21137"/>
                    <a:pt x="19891" y="21213"/>
                  </a:cubicBezTo>
                  <a:cubicBezTo>
                    <a:pt x="20052" y="21301"/>
                    <a:pt x="20204" y="21373"/>
                    <a:pt x="20343" y="21419"/>
                  </a:cubicBezTo>
                  <a:cubicBezTo>
                    <a:pt x="20885" y="21600"/>
                    <a:pt x="21259" y="21444"/>
                    <a:pt x="21418" y="20829"/>
                  </a:cubicBezTo>
                  <a:cubicBezTo>
                    <a:pt x="21600" y="20135"/>
                    <a:pt x="21496" y="19469"/>
                    <a:pt x="21127" y="18758"/>
                  </a:cubicBezTo>
                  <a:close/>
                </a:path>
              </a:pathLst>
            </a:custGeom>
            <a:solidFill>
              <a:srgbClr val="297F81"/>
            </a:solidFill>
            <a:ln w="12700">
              <a:miter lim="400000"/>
            </a:ln>
          </p:spPr>
          <p:txBody>
            <a:bodyPr lIns="38100" tIns="38100" rIns="38100" bIns="38100" anchor="ctr"/>
            <a:lstStyle/>
            <a:p>
              <a:pPr>
                <a:defRPr sz="3000"/>
              </a:pPr>
              <a:endParaRPr/>
            </a:p>
          </p:txBody>
        </p:sp>
        <p:sp>
          <p:nvSpPr>
            <p:cNvPr id="48" name="Shape">
              <a:extLst>
                <a:ext uri="{FF2B5EF4-FFF2-40B4-BE49-F238E27FC236}">
                  <a16:creationId xmlns:a16="http://schemas.microsoft.com/office/drawing/2014/main" id="{0357A552-6427-40D1-A910-2CEDFA300CFC}"/>
                </a:ext>
              </a:extLst>
            </p:cNvPr>
            <p:cNvSpPr/>
            <p:nvPr/>
          </p:nvSpPr>
          <p:spPr>
            <a:xfrm>
              <a:off x="1638300" y="10134600"/>
              <a:ext cx="510648" cy="322504"/>
            </a:xfrm>
            <a:custGeom>
              <a:avLst/>
              <a:gdLst/>
              <a:ahLst/>
              <a:cxnLst>
                <a:cxn ang="0">
                  <a:pos x="wd2" y="hd2"/>
                </a:cxn>
                <a:cxn ang="5400000">
                  <a:pos x="wd2" y="hd2"/>
                </a:cxn>
                <a:cxn ang="10800000">
                  <a:pos x="wd2" y="hd2"/>
                </a:cxn>
                <a:cxn ang="16200000">
                  <a:pos x="wd2" y="hd2"/>
                </a:cxn>
              </a:cxnLst>
              <a:rect l="0" t="0" r="r" b="b"/>
              <a:pathLst>
                <a:path w="21173" h="20436" extrusionOk="0">
                  <a:moveTo>
                    <a:pt x="21173" y="20436"/>
                  </a:moveTo>
                  <a:cubicBezTo>
                    <a:pt x="21173" y="20436"/>
                    <a:pt x="11189" y="4630"/>
                    <a:pt x="7250" y="1733"/>
                  </a:cubicBezTo>
                  <a:cubicBezTo>
                    <a:pt x="3306" y="-1164"/>
                    <a:pt x="700" y="91"/>
                    <a:pt x="136" y="1733"/>
                  </a:cubicBezTo>
                  <a:cubicBezTo>
                    <a:pt x="-427" y="3375"/>
                    <a:pt x="884" y="4365"/>
                    <a:pt x="1785" y="4992"/>
                  </a:cubicBezTo>
                  <a:cubicBezTo>
                    <a:pt x="2680" y="5620"/>
                    <a:pt x="21173" y="20436"/>
                    <a:pt x="21173" y="20436"/>
                  </a:cubicBezTo>
                  <a:close/>
                </a:path>
              </a:pathLst>
            </a:custGeom>
            <a:solidFill>
              <a:srgbClr val="134D4D"/>
            </a:solidFill>
            <a:ln w="12700">
              <a:miter lim="400000"/>
            </a:ln>
          </p:spPr>
          <p:txBody>
            <a:bodyPr lIns="38100" tIns="38100" rIns="38100" bIns="38100" anchor="ctr"/>
            <a:lstStyle/>
            <a:p>
              <a:pPr>
                <a:defRPr sz="3000"/>
              </a:pPr>
              <a:endParaRPr/>
            </a:p>
          </p:txBody>
        </p:sp>
        <p:sp>
          <p:nvSpPr>
            <p:cNvPr id="49" name="Shape">
              <a:extLst>
                <a:ext uri="{FF2B5EF4-FFF2-40B4-BE49-F238E27FC236}">
                  <a16:creationId xmlns:a16="http://schemas.microsoft.com/office/drawing/2014/main" id="{52B121C5-2881-4263-B5E0-B71E70FED7E3}"/>
                </a:ext>
              </a:extLst>
            </p:cNvPr>
            <p:cNvSpPr/>
            <p:nvPr/>
          </p:nvSpPr>
          <p:spPr>
            <a:xfrm>
              <a:off x="1562100" y="10210800"/>
              <a:ext cx="567149" cy="287655"/>
            </a:xfrm>
            <a:custGeom>
              <a:avLst/>
              <a:gdLst/>
              <a:ahLst/>
              <a:cxnLst>
                <a:cxn ang="0">
                  <a:pos x="wd2" y="hd2"/>
                </a:cxn>
                <a:cxn ang="5400000">
                  <a:pos x="wd2" y="hd2"/>
                </a:cxn>
                <a:cxn ang="10800000">
                  <a:pos x="wd2" y="hd2"/>
                </a:cxn>
                <a:cxn ang="16200000">
                  <a:pos x="wd2" y="hd2"/>
                </a:cxn>
              </a:cxnLst>
              <a:rect l="0" t="0" r="r" b="b"/>
              <a:pathLst>
                <a:path w="21024" h="21600" extrusionOk="0">
                  <a:moveTo>
                    <a:pt x="21024" y="21600"/>
                  </a:moveTo>
                  <a:cubicBezTo>
                    <a:pt x="21024" y="21600"/>
                    <a:pt x="7569" y="21600"/>
                    <a:pt x="3680" y="19836"/>
                  </a:cubicBezTo>
                  <a:cubicBezTo>
                    <a:pt x="-209" y="18072"/>
                    <a:pt x="-576" y="8344"/>
                    <a:pt x="568" y="4358"/>
                  </a:cubicBezTo>
                  <a:cubicBezTo>
                    <a:pt x="1712" y="372"/>
                    <a:pt x="3680" y="0"/>
                    <a:pt x="3680" y="0"/>
                  </a:cubicBezTo>
                  <a:lnTo>
                    <a:pt x="21024" y="21600"/>
                  </a:lnTo>
                  <a:close/>
                </a:path>
              </a:pathLst>
            </a:custGeom>
            <a:solidFill>
              <a:srgbClr val="1C7172"/>
            </a:solidFill>
            <a:ln w="12700">
              <a:miter lim="400000"/>
            </a:ln>
          </p:spPr>
          <p:txBody>
            <a:bodyPr lIns="38100" tIns="38100" rIns="38100" bIns="38100" anchor="ctr"/>
            <a:lstStyle/>
            <a:p>
              <a:pPr>
                <a:defRPr sz="3000"/>
              </a:pPr>
              <a:endParaRPr/>
            </a:p>
          </p:txBody>
        </p:sp>
        <p:sp>
          <p:nvSpPr>
            <p:cNvPr id="50" name="Shape">
              <a:extLst>
                <a:ext uri="{FF2B5EF4-FFF2-40B4-BE49-F238E27FC236}">
                  <a16:creationId xmlns:a16="http://schemas.microsoft.com/office/drawing/2014/main" id="{2346E50B-256D-4270-91A8-20DA4710A4DF}"/>
                </a:ext>
              </a:extLst>
            </p:cNvPr>
            <p:cNvSpPr/>
            <p:nvPr/>
          </p:nvSpPr>
          <p:spPr>
            <a:xfrm>
              <a:off x="2499533" y="10629357"/>
              <a:ext cx="71524" cy="113921"/>
            </a:xfrm>
            <a:custGeom>
              <a:avLst/>
              <a:gdLst/>
              <a:ahLst/>
              <a:cxnLst>
                <a:cxn ang="0">
                  <a:pos x="wd2" y="hd2"/>
                </a:cxn>
                <a:cxn ang="5400000">
                  <a:pos x="wd2" y="hd2"/>
                </a:cxn>
                <a:cxn ang="10800000">
                  <a:pos x="wd2" y="hd2"/>
                </a:cxn>
                <a:cxn ang="16200000">
                  <a:pos x="wd2" y="hd2"/>
                </a:cxn>
              </a:cxnLst>
              <a:rect l="0" t="0" r="r" b="b"/>
              <a:pathLst>
                <a:path w="20688" h="21600" extrusionOk="0">
                  <a:moveTo>
                    <a:pt x="16531" y="13509"/>
                  </a:moveTo>
                  <a:cubicBezTo>
                    <a:pt x="20351" y="8837"/>
                    <a:pt x="21600" y="4190"/>
                    <a:pt x="20020" y="1806"/>
                  </a:cubicBezTo>
                  <a:cubicBezTo>
                    <a:pt x="18257" y="1228"/>
                    <a:pt x="16457" y="626"/>
                    <a:pt x="14620" y="0"/>
                  </a:cubicBezTo>
                  <a:cubicBezTo>
                    <a:pt x="16053" y="2408"/>
                    <a:pt x="14767" y="6983"/>
                    <a:pt x="11057" y="11583"/>
                  </a:cubicBezTo>
                  <a:cubicBezTo>
                    <a:pt x="7824" y="15556"/>
                    <a:pt x="3600" y="18518"/>
                    <a:pt x="0" y="19601"/>
                  </a:cubicBezTo>
                  <a:cubicBezTo>
                    <a:pt x="1763" y="20276"/>
                    <a:pt x="3490" y="20950"/>
                    <a:pt x="5216" y="21600"/>
                  </a:cubicBezTo>
                  <a:cubicBezTo>
                    <a:pt x="8853" y="20589"/>
                    <a:pt x="13225" y="17579"/>
                    <a:pt x="16531" y="13509"/>
                  </a:cubicBezTo>
                  <a:close/>
                </a:path>
              </a:pathLst>
            </a:custGeom>
            <a:solidFill>
              <a:srgbClr val="B08A4A"/>
            </a:solidFill>
            <a:ln w="12700">
              <a:miter lim="400000"/>
            </a:ln>
          </p:spPr>
          <p:txBody>
            <a:bodyPr lIns="38100" tIns="38100" rIns="38100" bIns="38100" anchor="ctr"/>
            <a:lstStyle/>
            <a:p>
              <a:pPr>
                <a:defRPr sz="3000"/>
              </a:pPr>
              <a:endParaRPr/>
            </a:p>
          </p:txBody>
        </p:sp>
        <p:sp>
          <p:nvSpPr>
            <p:cNvPr id="51" name="Shape">
              <a:extLst>
                <a:ext uri="{FF2B5EF4-FFF2-40B4-BE49-F238E27FC236}">
                  <a16:creationId xmlns:a16="http://schemas.microsoft.com/office/drawing/2014/main" id="{4A950154-CF5B-47EF-9EC7-39D7E775F2CA}"/>
                </a:ext>
              </a:extLst>
            </p:cNvPr>
            <p:cNvSpPr/>
            <p:nvPr/>
          </p:nvSpPr>
          <p:spPr>
            <a:xfrm>
              <a:off x="2484468" y="10621658"/>
              <a:ext cx="70632" cy="112904"/>
            </a:xfrm>
            <a:custGeom>
              <a:avLst/>
              <a:gdLst/>
              <a:ahLst/>
              <a:cxnLst>
                <a:cxn ang="0">
                  <a:pos x="wd2" y="hd2"/>
                </a:cxn>
                <a:cxn ang="5400000">
                  <a:pos x="wd2" y="hd2"/>
                </a:cxn>
                <a:cxn ang="10800000">
                  <a:pos x="wd2" y="hd2"/>
                </a:cxn>
                <a:cxn ang="16200000">
                  <a:pos x="wd2" y="hd2"/>
                </a:cxn>
              </a:cxnLst>
              <a:rect l="0" t="0" r="r" b="b"/>
              <a:pathLst>
                <a:path w="20712" h="21600" extrusionOk="0">
                  <a:moveTo>
                    <a:pt x="16498" y="13509"/>
                  </a:moveTo>
                  <a:cubicBezTo>
                    <a:pt x="20297" y="8868"/>
                    <a:pt x="21600" y="4252"/>
                    <a:pt x="20110" y="1822"/>
                  </a:cubicBezTo>
                  <a:cubicBezTo>
                    <a:pt x="18323" y="1215"/>
                    <a:pt x="16461" y="632"/>
                    <a:pt x="14599" y="0"/>
                  </a:cubicBezTo>
                  <a:cubicBezTo>
                    <a:pt x="15939" y="2478"/>
                    <a:pt x="14636" y="7022"/>
                    <a:pt x="10912" y="11565"/>
                  </a:cubicBezTo>
                  <a:cubicBezTo>
                    <a:pt x="7709" y="15453"/>
                    <a:pt x="3575" y="18393"/>
                    <a:pt x="0" y="19583"/>
                  </a:cubicBezTo>
                  <a:cubicBezTo>
                    <a:pt x="1788" y="20264"/>
                    <a:pt x="3538" y="20944"/>
                    <a:pt x="5251" y="21600"/>
                  </a:cubicBezTo>
                  <a:cubicBezTo>
                    <a:pt x="8901" y="20507"/>
                    <a:pt x="13221" y="17518"/>
                    <a:pt x="16498" y="13509"/>
                  </a:cubicBezTo>
                  <a:close/>
                </a:path>
              </a:pathLst>
            </a:custGeom>
            <a:solidFill>
              <a:srgbClr val="CDA553"/>
            </a:solidFill>
            <a:ln w="12700">
              <a:miter lim="400000"/>
            </a:ln>
          </p:spPr>
          <p:txBody>
            <a:bodyPr lIns="38100" tIns="38100" rIns="38100" bIns="38100" anchor="ctr"/>
            <a:lstStyle/>
            <a:p>
              <a:pPr>
                <a:defRPr sz="3000"/>
              </a:pPr>
              <a:endParaRPr/>
            </a:p>
          </p:txBody>
        </p:sp>
        <p:sp>
          <p:nvSpPr>
            <p:cNvPr id="52" name="Shape">
              <a:extLst>
                <a:ext uri="{FF2B5EF4-FFF2-40B4-BE49-F238E27FC236}">
                  <a16:creationId xmlns:a16="http://schemas.microsoft.com/office/drawing/2014/main" id="{91AE96EB-CAD9-4AEE-AB59-982058E16D07}"/>
                </a:ext>
              </a:extLst>
            </p:cNvPr>
            <p:cNvSpPr/>
            <p:nvPr/>
          </p:nvSpPr>
          <p:spPr>
            <a:xfrm>
              <a:off x="2516488" y="10638613"/>
              <a:ext cx="72526" cy="115062"/>
            </a:xfrm>
            <a:custGeom>
              <a:avLst/>
              <a:gdLst/>
              <a:ahLst/>
              <a:cxnLst>
                <a:cxn ang="0">
                  <a:pos x="wd2" y="hd2"/>
                </a:cxn>
                <a:cxn ang="5400000">
                  <a:pos x="wd2" y="hd2"/>
                </a:cxn>
                <a:cxn ang="10800000">
                  <a:pos x="wd2" y="hd2"/>
                </a:cxn>
                <a:cxn ang="16200000">
                  <a:pos x="wd2" y="hd2"/>
                </a:cxn>
              </a:cxnLst>
              <a:rect l="0" t="0" r="r" b="b"/>
              <a:pathLst>
                <a:path w="20661" h="21600" extrusionOk="0">
                  <a:moveTo>
                    <a:pt x="16571" y="13494"/>
                  </a:moveTo>
                  <a:cubicBezTo>
                    <a:pt x="20370" y="8797"/>
                    <a:pt x="21600" y="4101"/>
                    <a:pt x="19936" y="1788"/>
                  </a:cubicBezTo>
                  <a:cubicBezTo>
                    <a:pt x="18199" y="1192"/>
                    <a:pt x="16426" y="620"/>
                    <a:pt x="14617" y="0"/>
                  </a:cubicBezTo>
                  <a:cubicBezTo>
                    <a:pt x="16173" y="2360"/>
                    <a:pt x="14907" y="6962"/>
                    <a:pt x="11180" y="11587"/>
                  </a:cubicBezTo>
                  <a:cubicBezTo>
                    <a:pt x="7924" y="15616"/>
                    <a:pt x="3618" y="18596"/>
                    <a:pt x="0" y="19621"/>
                  </a:cubicBezTo>
                  <a:cubicBezTo>
                    <a:pt x="1737" y="20289"/>
                    <a:pt x="3437" y="20932"/>
                    <a:pt x="5138" y="21600"/>
                  </a:cubicBezTo>
                  <a:cubicBezTo>
                    <a:pt x="8792" y="20646"/>
                    <a:pt x="13242" y="17618"/>
                    <a:pt x="16571" y="13494"/>
                  </a:cubicBezTo>
                  <a:close/>
                </a:path>
              </a:pathLst>
            </a:custGeom>
            <a:solidFill>
              <a:srgbClr val="CDA553"/>
            </a:solidFill>
            <a:ln w="12700">
              <a:miter lim="400000"/>
            </a:ln>
          </p:spPr>
          <p:txBody>
            <a:bodyPr lIns="38100" tIns="38100" rIns="38100" bIns="38100" anchor="ctr"/>
            <a:lstStyle/>
            <a:p>
              <a:pPr>
                <a:defRPr sz="3000"/>
              </a:pPr>
              <a:endParaRPr/>
            </a:p>
          </p:txBody>
        </p:sp>
        <p:sp>
          <p:nvSpPr>
            <p:cNvPr id="53" name="Shape">
              <a:extLst>
                <a:ext uri="{FF2B5EF4-FFF2-40B4-BE49-F238E27FC236}">
                  <a16:creationId xmlns:a16="http://schemas.microsoft.com/office/drawing/2014/main" id="{F12365C2-5804-4373-959E-E72F05349E25}"/>
                </a:ext>
              </a:extLst>
            </p:cNvPr>
            <p:cNvSpPr/>
            <p:nvPr/>
          </p:nvSpPr>
          <p:spPr>
            <a:xfrm>
              <a:off x="2467918" y="10612808"/>
              <a:ext cx="69624" cy="111761"/>
            </a:xfrm>
            <a:custGeom>
              <a:avLst/>
              <a:gdLst/>
              <a:ahLst/>
              <a:cxnLst>
                <a:cxn ang="0">
                  <a:pos x="wd2" y="hd2"/>
                </a:cxn>
                <a:cxn ang="5400000">
                  <a:pos x="wd2" y="hd2"/>
                </a:cxn>
                <a:cxn ang="10800000">
                  <a:pos x="wd2" y="hd2"/>
                </a:cxn>
                <a:cxn ang="16200000">
                  <a:pos x="wd2" y="hd2"/>
                </a:cxn>
              </a:cxnLst>
              <a:rect l="0" t="0" r="r" b="b"/>
              <a:pathLst>
                <a:path w="20738" h="21600" extrusionOk="0">
                  <a:moveTo>
                    <a:pt x="16455" y="13524"/>
                  </a:moveTo>
                  <a:cubicBezTo>
                    <a:pt x="20238" y="8910"/>
                    <a:pt x="21600" y="4320"/>
                    <a:pt x="20200" y="1841"/>
                  </a:cubicBezTo>
                  <a:cubicBezTo>
                    <a:pt x="18347" y="1227"/>
                    <a:pt x="16493" y="638"/>
                    <a:pt x="14602" y="0"/>
                  </a:cubicBezTo>
                  <a:cubicBezTo>
                    <a:pt x="15888" y="2528"/>
                    <a:pt x="14526" y="7044"/>
                    <a:pt x="10781" y="11561"/>
                  </a:cubicBezTo>
                  <a:cubicBezTo>
                    <a:pt x="7641" y="15390"/>
                    <a:pt x="3556" y="18311"/>
                    <a:pt x="0" y="19538"/>
                  </a:cubicBezTo>
                  <a:cubicBezTo>
                    <a:pt x="1816" y="20225"/>
                    <a:pt x="3594" y="20913"/>
                    <a:pt x="5372" y="21600"/>
                  </a:cubicBezTo>
                  <a:cubicBezTo>
                    <a:pt x="9003" y="20422"/>
                    <a:pt x="13240" y="17452"/>
                    <a:pt x="16455" y="13524"/>
                  </a:cubicBezTo>
                  <a:close/>
                </a:path>
              </a:pathLst>
            </a:custGeom>
            <a:solidFill>
              <a:srgbClr val="B08A4A"/>
            </a:solidFill>
            <a:ln w="12700">
              <a:miter lim="400000"/>
            </a:ln>
          </p:spPr>
          <p:txBody>
            <a:bodyPr lIns="38100" tIns="38100" rIns="38100" bIns="38100" anchor="ctr"/>
            <a:lstStyle/>
            <a:p>
              <a:pPr>
                <a:defRPr sz="3000"/>
              </a:pPr>
              <a:endParaRPr/>
            </a:p>
          </p:txBody>
        </p:sp>
        <p:sp>
          <p:nvSpPr>
            <p:cNvPr id="54" name="Shape">
              <a:extLst>
                <a:ext uri="{FF2B5EF4-FFF2-40B4-BE49-F238E27FC236}">
                  <a16:creationId xmlns:a16="http://schemas.microsoft.com/office/drawing/2014/main" id="{D5BF7C26-1ACB-4A16-9173-64E98654681F}"/>
                </a:ext>
              </a:extLst>
            </p:cNvPr>
            <p:cNvSpPr/>
            <p:nvPr/>
          </p:nvSpPr>
          <p:spPr>
            <a:xfrm>
              <a:off x="2755899" y="10776692"/>
              <a:ext cx="62277" cy="82526"/>
            </a:xfrm>
            <a:custGeom>
              <a:avLst/>
              <a:gdLst/>
              <a:ahLst/>
              <a:cxnLst>
                <a:cxn ang="0">
                  <a:pos x="wd2" y="hd2"/>
                </a:cxn>
                <a:cxn ang="5400000">
                  <a:pos x="wd2" y="hd2"/>
                </a:cxn>
                <a:cxn ang="10800000">
                  <a:pos x="wd2" y="hd2"/>
                </a:cxn>
                <a:cxn ang="16200000">
                  <a:pos x="wd2" y="hd2"/>
                </a:cxn>
              </a:cxnLst>
              <a:rect l="0" t="0" r="r" b="b"/>
              <a:pathLst>
                <a:path w="19984" h="20763" extrusionOk="0">
                  <a:moveTo>
                    <a:pt x="13449" y="0"/>
                  </a:moveTo>
                  <a:cubicBezTo>
                    <a:pt x="13164" y="3195"/>
                    <a:pt x="11615" y="7221"/>
                    <a:pt x="8885" y="11279"/>
                  </a:cubicBezTo>
                  <a:cubicBezTo>
                    <a:pt x="6276" y="15114"/>
                    <a:pt x="3057" y="18245"/>
                    <a:pt x="0" y="20226"/>
                  </a:cubicBezTo>
                  <a:cubicBezTo>
                    <a:pt x="9333" y="21600"/>
                    <a:pt x="15772" y="20418"/>
                    <a:pt x="18503" y="15753"/>
                  </a:cubicBezTo>
                  <a:cubicBezTo>
                    <a:pt x="21600" y="10449"/>
                    <a:pt x="19807" y="5400"/>
                    <a:pt x="13449" y="0"/>
                  </a:cubicBezTo>
                  <a:close/>
                </a:path>
              </a:pathLst>
            </a:custGeom>
            <a:solidFill>
              <a:srgbClr val="B08A4A"/>
            </a:solidFill>
            <a:ln w="12700">
              <a:miter lim="400000"/>
            </a:ln>
          </p:spPr>
          <p:txBody>
            <a:bodyPr lIns="38100" tIns="38100" rIns="38100" bIns="38100" anchor="ctr"/>
            <a:lstStyle/>
            <a:p>
              <a:pPr>
                <a:defRPr sz="3000"/>
              </a:pPr>
              <a:endParaRPr/>
            </a:p>
          </p:txBody>
        </p:sp>
        <p:sp>
          <p:nvSpPr>
            <p:cNvPr id="55" name="Shape">
              <a:extLst>
                <a:ext uri="{FF2B5EF4-FFF2-40B4-BE49-F238E27FC236}">
                  <a16:creationId xmlns:a16="http://schemas.microsoft.com/office/drawing/2014/main" id="{65186E5E-2F79-4E9F-A22B-9452E14C83A6}"/>
                </a:ext>
              </a:extLst>
            </p:cNvPr>
            <p:cNvSpPr/>
            <p:nvPr/>
          </p:nvSpPr>
          <p:spPr>
            <a:xfrm>
              <a:off x="2732121" y="10760141"/>
              <a:ext cx="66168" cy="97791"/>
            </a:xfrm>
            <a:custGeom>
              <a:avLst/>
              <a:gdLst/>
              <a:ahLst/>
              <a:cxnLst>
                <a:cxn ang="0">
                  <a:pos x="wd2" y="hd2"/>
                </a:cxn>
                <a:cxn ang="5400000">
                  <a:pos x="wd2" y="hd2"/>
                </a:cxn>
                <a:cxn ang="10800000">
                  <a:pos x="wd2" y="hd2"/>
                </a:cxn>
                <a:cxn ang="16200000">
                  <a:pos x="wd2" y="hd2"/>
                </a:cxn>
              </a:cxnLst>
              <a:rect l="0" t="0" r="r" b="b"/>
              <a:pathLst>
                <a:path w="21600" h="21600" extrusionOk="0">
                  <a:moveTo>
                    <a:pt x="16957" y="13774"/>
                  </a:moveTo>
                  <a:cubicBezTo>
                    <a:pt x="19776" y="10211"/>
                    <a:pt x="21351" y="6676"/>
                    <a:pt x="21600" y="3871"/>
                  </a:cubicBezTo>
                  <a:cubicBezTo>
                    <a:pt x="19859" y="2609"/>
                    <a:pt x="17786" y="1319"/>
                    <a:pt x="15423" y="0"/>
                  </a:cubicBezTo>
                  <a:cubicBezTo>
                    <a:pt x="15754" y="2974"/>
                    <a:pt x="14137" y="7237"/>
                    <a:pt x="10779" y="11529"/>
                  </a:cubicBezTo>
                  <a:cubicBezTo>
                    <a:pt x="7628" y="15513"/>
                    <a:pt x="3648" y="18627"/>
                    <a:pt x="0" y="20225"/>
                  </a:cubicBezTo>
                  <a:cubicBezTo>
                    <a:pt x="2819" y="20815"/>
                    <a:pt x="5473" y="21291"/>
                    <a:pt x="7919" y="21600"/>
                  </a:cubicBezTo>
                  <a:cubicBezTo>
                    <a:pt x="11028" y="19889"/>
                    <a:pt x="14303" y="17140"/>
                    <a:pt x="16957" y="13774"/>
                  </a:cubicBezTo>
                  <a:close/>
                </a:path>
              </a:pathLst>
            </a:custGeom>
            <a:solidFill>
              <a:srgbClr val="CDA553"/>
            </a:solidFill>
            <a:ln w="12700">
              <a:miter lim="400000"/>
            </a:ln>
          </p:spPr>
          <p:txBody>
            <a:bodyPr lIns="38100" tIns="38100" rIns="38100" bIns="38100" anchor="ctr"/>
            <a:lstStyle/>
            <a:p>
              <a:pPr>
                <a:defRPr sz="3000"/>
              </a:pPr>
              <a:endParaRPr/>
            </a:p>
          </p:txBody>
        </p:sp>
        <p:sp>
          <p:nvSpPr>
            <p:cNvPr id="56" name="Shape">
              <a:extLst>
                <a:ext uri="{FF2B5EF4-FFF2-40B4-BE49-F238E27FC236}">
                  <a16:creationId xmlns:a16="http://schemas.microsoft.com/office/drawing/2014/main" id="{E7199C3A-8370-4F18-BDFD-2F8487495981}"/>
                </a:ext>
              </a:extLst>
            </p:cNvPr>
            <p:cNvSpPr/>
            <p:nvPr/>
          </p:nvSpPr>
          <p:spPr>
            <a:xfrm>
              <a:off x="2711584" y="10745820"/>
              <a:ext cx="69983" cy="106428"/>
            </a:xfrm>
            <a:custGeom>
              <a:avLst/>
              <a:gdLst/>
              <a:ahLst/>
              <a:cxnLst>
                <a:cxn ang="0">
                  <a:pos x="wd2" y="hd2"/>
                </a:cxn>
                <a:cxn ang="5400000">
                  <a:pos x="wd2" y="hd2"/>
                </a:cxn>
                <a:cxn ang="10800000">
                  <a:pos x="wd2" y="hd2"/>
                </a:cxn>
                <a:cxn ang="16200000">
                  <a:pos x="wd2" y="hd2"/>
                </a:cxn>
              </a:cxnLst>
              <a:rect l="0" t="0" r="r" b="b"/>
              <a:pathLst>
                <a:path w="21331" h="21600" extrusionOk="0">
                  <a:moveTo>
                    <a:pt x="16955" y="13584"/>
                  </a:moveTo>
                  <a:cubicBezTo>
                    <a:pt x="20129" y="9640"/>
                    <a:pt x="21600" y="5722"/>
                    <a:pt x="21290" y="2990"/>
                  </a:cubicBezTo>
                  <a:cubicBezTo>
                    <a:pt x="19510" y="2010"/>
                    <a:pt x="17497" y="1005"/>
                    <a:pt x="15329" y="0"/>
                  </a:cubicBezTo>
                  <a:cubicBezTo>
                    <a:pt x="16181" y="2732"/>
                    <a:pt x="14710" y="7114"/>
                    <a:pt x="11187" y="11547"/>
                  </a:cubicBezTo>
                  <a:cubicBezTo>
                    <a:pt x="7935" y="15620"/>
                    <a:pt x="3677" y="18713"/>
                    <a:pt x="0" y="19976"/>
                  </a:cubicBezTo>
                  <a:cubicBezTo>
                    <a:pt x="2400" y="20595"/>
                    <a:pt x="4723" y="21136"/>
                    <a:pt x="6890" y="21600"/>
                  </a:cubicBezTo>
                  <a:cubicBezTo>
                    <a:pt x="10297" y="20131"/>
                    <a:pt x="14013" y="17270"/>
                    <a:pt x="16955" y="13584"/>
                  </a:cubicBezTo>
                  <a:close/>
                </a:path>
              </a:pathLst>
            </a:custGeom>
            <a:solidFill>
              <a:srgbClr val="B08A4A"/>
            </a:solidFill>
            <a:ln w="12700">
              <a:miter lim="400000"/>
            </a:ln>
          </p:spPr>
          <p:txBody>
            <a:bodyPr lIns="38100" tIns="38100" rIns="38100" bIns="38100" anchor="ctr"/>
            <a:lstStyle/>
            <a:p>
              <a:pPr>
                <a:defRPr sz="3000"/>
              </a:pPr>
              <a:endParaRPr/>
            </a:p>
          </p:txBody>
        </p:sp>
        <p:sp>
          <p:nvSpPr>
            <p:cNvPr id="57" name="Shape">
              <a:extLst>
                <a:ext uri="{FF2B5EF4-FFF2-40B4-BE49-F238E27FC236}">
                  <a16:creationId xmlns:a16="http://schemas.microsoft.com/office/drawing/2014/main" id="{859625FE-D38E-4E14-B7AC-BA552F11AFE8}"/>
                </a:ext>
              </a:extLst>
            </p:cNvPr>
            <p:cNvSpPr/>
            <p:nvPr/>
          </p:nvSpPr>
          <p:spPr>
            <a:xfrm>
              <a:off x="2672470" y="10722042"/>
              <a:ext cx="74232" cy="114681"/>
            </a:xfrm>
            <a:custGeom>
              <a:avLst/>
              <a:gdLst/>
              <a:ahLst/>
              <a:cxnLst>
                <a:cxn ang="0">
                  <a:pos x="wd2" y="hd2"/>
                </a:cxn>
                <a:cxn ang="5400000">
                  <a:pos x="wd2" y="hd2"/>
                </a:cxn>
                <a:cxn ang="10800000">
                  <a:pos x="wd2" y="hd2"/>
                </a:cxn>
                <a:cxn ang="16200000">
                  <a:pos x="wd2" y="hd2"/>
                </a:cxn>
              </a:cxnLst>
              <a:rect l="0" t="0" r="r" b="b"/>
              <a:pathLst>
                <a:path w="20833" h="21600" extrusionOk="0">
                  <a:moveTo>
                    <a:pt x="16788" y="13563"/>
                  </a:moveTo>
                  <a:cubicBezTo>
                    <a:pt x="20317" y="9138"/>
                    <a:pt x="21600" y="4736"/>
                    <a:pt x="20388" y="2272"/>
                  </a:cubicBezTo>
                  <a:cubicBezTo>
                    <a:pt x="18642" y="1531"/>
                    <a:pt x="16788" y="765"/>
                    <a:pt x="14863" y="0"/>
                  </a:cubicBezTo>
                  <a:cubicBezTo>
                    <a:pt x="16396" y="2368"/>
                    <a:pt x="15184" y="7009"/>
                    <a:pt x="11477" y="11649"/>
                  </a:cubicBezTo>
                  <a:cubicBezTo>
                    <a:pt x="8127" y="15883"/>
                    <a:pt x="3636" y="18969"/>
                    <a:pt x="0" y="19830"/>
                  </a:cubicBezTo>
                  <a:cubicBezTo>
                    <a:pt x="1996" y="20452"/>
                    <a:pt x="3921" y="21050"/>
                    <a:pt x="5810" y="21600"/>
                  </a:cubicBezTo>
                  <a:cubicBezTo>
                    <a:pt x="9303" y="20595"/>
                    <a:pt x="13545" y="17605"/>
                    <a:pt x="16788" y="13563"/>
                  </a:cubicBezTo>
                  <a:close/>
                </a:path>
              </a:pathLst>
            </a:custGeom>
            <a:solidFill>
              <a:srgbClr val="B08A4A"/>
            </a:solidFill>
            <a:ln w="12700">
              <a:miter lim="400000"/>
            </a:ln>
          </p:spPr>
          <p:txBody>
            <a:bodyPr lIns="38100" tIns="38100" rIns="38100" bIns="38100" anchor="ctr"/>
            <a:lstStyle/>
            <a:p>
              <a:pPr>
                <a:defRPr sz="3000"/>
              </a:pPr>
              <a:endParaRPr/>
            </a:p>
          </p:txBody>
        </p:sp>
        <p:sp>
          <p:nvSpPr>
            <p:cNvPr id="58" name="Shape">
              <a:extLst>
                <a:ext uri="{FF2B5EF4-FFF2-40B4-BE49-F238E27FC236}">
                  <a16:creationId xmlns:a16="http://schemas.microsoft.com/office/drawing/2014/main" id="{E3A3300D-3427-4518-B052-4067F5F0C33C}"/>
                </a:ext>
              </a:extLst>
            </p:cNvPr>
            <p:cNvSpPr/>
            <p:nvPr/>
          </p:nvSpPr>
          <p:spPr>
            <a:xfrm>
              <a:off x="2534392" y="10648071"/>
              <a:ext cx="193570" cy="180087"/>
            </a:xfrm>
            <a:custGeom>
              <a:avLst/>
              <a:gdLst/>
              <a:ahLst/>
              <a:cxnLst>
                <a:cxn ang="0">
                  <a:pos x="wd2" y="hd2"/>
                </a:cxn>
                <a:cxn ang="5400000">
                  <a:pos x="wd2" y="hd2"/>
                </a:cxn>
                <a:cxn ang="10800000">
                  <a:pos x="wd2" y="hd2"/>
                </a:cxn>
                <a:cxn ang="16200000">
                  <a:pos x="wd2" y="hd2"/>
                </a:cxn>
              </a:cxnLst>
              <a:rect l="0" t="0" r="r" b="b"/>
              <a:pathLst>
                <a:path w="21254" h="21600" extrusionOk="0">
                  <a:moveTo>
                    <a:pt x="19676" y="16375"/>
                  </a:moveTo>
                  <a:cubicBezTo>
                    <a:pt x="21126" y="13405"/>
                    <a:pt x="21600" y="10450"/>
                    <a:pt x="21000" y="8957"/>
                  </a:cubicBezTo>
                  <a:cubicBezTo>
                    <a:pt x="16956" y="6322"/>
                    <a:pt x="11825" y="3397"/>
                    <a:pt x="5703" y="0"/>
                  </a:cubicBezTo>
                  <a:cubicBezTo>
                    <a:pt x="6345" y="1478"/>
                    <a:pt x="5871" y="4478"/>
                    <a:pt x="4406" y="7479"/>
                  </a:cubicBezTo>
                  <a:cubicBezTo>
                    <a:pt x="3124" y="10114"/>
                    <a:pt x="1408" y="12049"/>
                    <a:pt x="0" y="12658"/>
                  </a:cubicBezTo>
                  <a:cubicBezTo>
                    <a:pt x="5620" y="16208"/>
                    <a:pt x="10751" y="19315"/>
                    <a:pt x="15186" y="21600"/>
                  </a:cubicBezTo>
                  <a:cubicBezTo>
                    <a:pt x="16608" y="21036"/>
                    <a:pt x="18365" y="19071"/>
                    <a:pt x="19676" y="16375"/>
                  </a:cubicBezTo>
                  <a:close/>
                </a:path>
              </a:pathLst>
            </a:custGeom>
            <a:solidFill>
              <a:srgbClr val="F7C054"/>
            </a:solidFill>
            <a:ln w="12700">
              <a:miter lim="400000"/>
            </a:ln>
          </p:spPr>
          <p:txBody>
            <a:bodyPr lIns="38100" tIns="38100" rIns="38100" bIns="38100" anchor="ctr"/>
            <a:lstStyle/>
            <a:p>
              <a:pPr>
                <a:defRPr sz="3000"/>
              </a:pPr>
              <a:endParaRPr/>
            </a:p>
          </p:txBody>
        </p:sp>
        <p:sp>
          <p:nvSpPr>
            <p:cNvPr id="59" name="Shape">
              <a:extLst>
                <a:ext uri="{FF2B5EF4-FFF2-40B4-BE49-F238E27FC236}">
                  <a16:creationId xmlns:a16="http://schemas.microsoft.com/office/drawing/2014/main" id="{CB92B6AF-3685-4922-A16E-FEA0B50F2EDE}"/>
                </a:ext>
              </a:extLst>
            </p:cNvPr>
            <p:cNvSpPr/>
            <p:nvPr/>
          </p:nvSpPr>
          <p:spPr>
            <a:xfrm>
              <a:off x="2692667" y="10733729"/>
              <a:ext cx="72657" cy="111633"/>
            </a:xfrm>
            <a:custGeom>
              <a:avLst/>
              <a:gdLst/>
              <a:ahLst/>
              <a:cxnLst>
                <a:cxn ang="0">
                  <a:pos x="wd2" y="hd2"/>
                </a:cxn>
                <a:cxn ang="5400000">
                  <a:pos x="wd2" y="hd2"/>
                </a:cxn>
                <a:cxn ang="10800000">
                  <a:pos x="wd2" y="hd2"/>
                </a:cxn>
                <a:cxn ang="16200000">
                  <a:pos x="wd2" y="hd2"/>
                </a:cxn>
              </a:cxnLst>
              <a:rect l="0" t="0" r="r" b="b"/>
              <a:pathLst>
                <a:path w="21016" h="21600" extrusionOk="0">
                  <a:moveTo>
                    <a:pt x="16861" y="13540"/>
                  </a:moveTo>
                  <a:cubicBezTo>
                    <a:pt x="20204" y="9338"/>
                    <a:pt x="21600" y="5136"/>
                    <a:pt x="20792" y="2531"/>
                  </a:cubicBezTo>
                  <a:cubicBezTo>
                    <a:pt x="19029" y="1696"/>
                    <a:pt x="17118" y="860"/>
                    <a:pt x="15061" y="0"/>
                  </a:cubicBezTo>
                  <a:cubicBezTo>
                    <a:pt x="16310" y="2531"/>
                    <a:pt x="14988" y="7053"/>
                    <a:pt x="11351" y="11599"/>
                  </a:cubicBezTo>
                  <a:cubicBezTo>
                    <a:pt x="8045" y="15752"/>
                    <a:pt x="3673" y="18823"/>
                    <a:pt x="0" y="19880"/>
                  </a:cubicBezTo>
                  <a:cubicBezTo>
                    <a:pt x="2167" y="20519"/>
                    <a:pt x="4224" y="21084"/>
                    <a:pt x="6208" y="21600"/>
                  </a:cubicBezTo>
                  <a:cubicBezTo>
                    <a:pt x="9735" y="20347"/>
                    <a:pt x="13775" y="17423"/>
                    <a:pt x="16861" y="13540"/>
                  </a:cubicBezTo>
                  <a:close/>
                </a:path>
              </a:pathLst>
            </a:custGeom>
            <a:solidFill>
              <a:srgbClr val="CDA553"/>
            </a:solidFill>
            <a:ln w="12700">
              <a:miter lim="400000"/>
            </a:ln>
          </p:spPr>
          <p:txBody>
            <a:bodyPr lIns="38100" tIns="38100" rIns="38100" bIns="38100" anchor="ctr"/>
            <a:lstStyle/>
            <a:p>
              <a:pPr>
                <a:defRPr sz="3000"/>
              </a:pPr>
              <a:endParaRPr/>
            </a:p>
          </p:txBody>
        </p:sp>
        <p:sp>
          <p:nvSpPr>
            <p:cNvPr id="60" name="Shape">
              <a:extLst>
                <a:ext uri="{FF2B5EF4-FFF2-40B4-BE49-F238E27FC236}">
                  <a16:creationId xmlns:a16="http://schemas.microsoft.com/office/drawing/2014/main" id="{1F6ADF55-B751-48AC-8AA4-F6BFB7B1DB7C}"/>
                </a:ext>
              </a:extLst>
            </p:cNvPr>
            <p:cNvSpPr/>
            <p:nvPr/>
          </p:nvSpPr>
          <p:spPr>
            <a:xfrm>
              <a:off x="2273299" y="10896599"/>
              <a:ext cx="651131" cy="409959"/>
            </a:xfrm>
            <a:custGeom>
              <a:avLst/>
              <a:gdLst/>
              <a:ahLst/>
              <a:cxnLst>
                <a:cxn ang="0">
                  <a:pos x="wd2" y="hd2"/>
                </a:cxn>
                <a:cxn ang="5400000">
                  <a:pos x="wd2" y="hd2"/>
                </a:cxn>
                <a:cxn ang="10800000">
                  <a:pos x="wd2" y="hd2"/>
                </a:cxn>
                <a:cxn ang="16200000">
                  <a:pos x="wd2" y="hd2"/>
                </a:cxn>
              </a:cxnLst>
              <a:rect l="0" t="0" r="r" b="b"/>
              <a:pathLst>
                <a:path w="21600" h="21600" extrusionOk="0">
                  <a:moveTo>
                    <a:pt x="4386" y="18716"/>
                  </a:moveTo>
                  <a:cubicBezTo>
                    <a:pt x="4630" y="18515"/>
                    <a:pt x="4874" y="18308"/>
                    <a:pt x="5119" y="18107"/>
                  </a:cubicBezTo>
                  <a:cubicBezTo>
                    <a:pt x="5363" y="17906"/>
                    <a:pt x="5607" y="17699"/>
                    <a:pt x="5848" y="17498"/>
                  </a:cubicBezTo>
                  <a:cubicBezTo>
                    <a:pt x="6092" y="17291"/>
                    <a:pt x="6336" y="17090"/>
                    <a:pt x="6576" y="16889"/>
                  </a:cubicBezTo>
                  <a:cubicBezTo>
                    <a:pt x="6821" y="16682"/>
                    <a:pt x="7065" y="16481"/>
                    <a:pt x="7305" y="16274"/>
                  </a:cubicBezTo>
                  <a:cubicBezTo>
                    <a:pt x="8856" y="14962"/>
                    <a:pt x="10284" y="13717"/>
                    <a:pt x="11544" y="12540"/>
                  </a:cubicBezTo>
                  <a:cubicBezTo>
                    <a:pt x="11965" y="12145"/>
                    <a:pt x="12365" y="11764"/>
                    <a:pt x="12740" y="11382"/>
                  </a:cubicBezTo>
                  <a:cubicBezTo>
                    <a:pt x="13005" y="11114"/>
                    <a:pt x="13262" y="10854"/>
                    <a:pt x="13507" y="10593"/>
                  </a:cubicBezTo>
                  <a:cubicBezTo>
                    <a:pt x="13781" y="10305"/>
                    <a:pt x="14038" y="10024"/>
                    <a:pt x="14282" y="9743"/>
                  </a:cubicBezTo>
                  <a:cubicBezTo>
                    <a:pt x="14560" y="9428"/>
                    <a:pt x="14821" y="9114"/>
                    <a:pt x="15057" y="8813"/>
                  </a:cubicBezTo>
                  <a:cubicBezTo>
                    <a:pt x="15348" y="8445"/>
                    <a:pt x="15605" y="8083"/>
                    <a:pt x="15828" y="7735"/>
                  </a:cubicBezTo>
                  <a:cubicBezTo>
                    <a:pt x="16047" y="7394"/>
                    <a:pt x="16233" y="7066"/>
                    <a:pt x="16389" y="6745"/>
                  </a:cubicBezTo>
                  <a:cubicBezTo>
                    <a:pt x="16544" y="6424"/>
                    <a:pt x="16662" y="6116"/>
                    <a:pt x="16747" y="5815"/>
                  </a:cubicBezTo>
                  <a:cubicBezTo>
                    <a:pt x="16844" y="5467"/>
                    <a:pt x="16886" y="5139"/>
                    <a:pt x="16886" y="4818"/>
                  </a:cubicBezTo>
                  <a:lnTo>
                    <a:pt x="21600" y="0"/>
                  </a:lnTo>
                  <a:lnTo>
                    <a:pt x="16629" y="3647"/>
                  </a:lnTo>
                  <a:cubicBezTo>
                    <a:pt x="16536" y="3446"/>
                    <a:pt x="16426" y="3272"/>
                    <a:pt x="16300" y="3145"/>
                  </a:cubicBezTo>
                  <a:cubicBezTo>
                    <a:pt x="15934" y="2790"/>
                    <a:pt x="15420" y="2737"/>
                    <a:pt x="14758" y="2964"/>
                  </a:cubicBezTo>
                  <a:cubicBezTo>
                    <a:pt x="14615" y="3011"/>
                    <a:pt x="14467" y="3071"/>
                    <a:pt x="14312" y="3145"/>
                  </a:cubicBezTo>
                  <a:cubicBezTo>
                    <a:pt x="14156" y="3219"/>
                    <a:pt x="13991" y="3306"/>
                    <a:pt x="13819" y="3399"/>
                  </a:cubicBezTo>
                  <a:cubicBezTo>
                    <a:pt x="13545" y="3553"/>
                    <a:pt x="13250" y="3741"/>
                    <a:pt x="12938" y="3961"/>
                  </a:cubicBezTo>
                  <a:cubicBezTo>
                    <a:pt x="12673" y="4149"/>
                    <a:pt x="12390" y="4356"/>
                    <a:pt x="12095" y="4584"/>
                  </a:cubicBezTo>
                  <a:cubicBezTo>
                    <a:pt x="11834" y="4784"/>
                    <a:pt x="11565" y="4999"/>
                    <a:pt x="11282" y="5233"/>
                  </a:cubicBezTo>
                  <a:cubicBezTo>
                    <a:pt x="10532" y="5855"/>
                    <a:pt x="9703" y="6584"/>
                    <a:pt x="8793" y="7407"/>
                  </a:cubicBezTo>
                  <a:cubicBezTo>
                    <a:pt x="7883" y="8230"/>
                    <a:pt x="6892" y="9161"/>
                    <a:pt x="5818" y="10178"/>
                  </a:cubicBezTo>
                  <a:cubicBezTo>
                    <a:pt x="5582" y="10399"/>
                    <a:pt x="5342" y="10626"/>
                    <a:pt x="5098" y="10860"/>
                  </a:cubicBezTo>
                  <a:cubicBezTo>
                    <a:pt x="4862" y="11081"/>
                    <a:pt x="4622" y="11309"/>
                    <a:pt x="4382" y="11543"/>
                  </a:cubicBezTo>
                  <a:cubicBezTo>
                    <a:pt x="4146" y="11764"/>
                    <a:pt x="3905" y="11991"/>
                    <a:pt x="3661" y="12225"/>
                  </a:cubicBezTo>
                  <a:cubicBezTo>
                    <a:pt x="3425" y="12453"/>
                    <a:pt x="3185" y="12680"/>
                    <a:pt x="2941" y="12908"/>
                  </a:cubicBezTo>
                  <a:cubicBezTo>
                    <a:pt x="2650" y="13182"/>
                    <a:pt x="2359" y="13463"/>
                    <a:pt x="2056" y="13744"/>
                  </a:cubicBezTo>
                  <a:cubicBezTo>
                    <a:pt x="1424" y="14340"/>
                    <a:pt x="733" y="15002"/>
                    <a:pt x="0" y="15718"/>
                  </a:cubicBezTo>
                  <a:cubicBezTo>
                    <a:pt x="198" y="17766"/>
                    <a:pt x="493" y="19726"/>
                    <a:pt x="876" y="21600"/>
                  </a:cubicBezTo>
                  <a:cubicBezTo>
                    <a:pt x="1083" y="21433"/>
                    <a:pt x="1281" y="21265"/>
                    <a:pt x="1475" y="21105"/>
                  </a:cubicBezTo>
                  <a:cubicBezTo>
                    <a:pt x="2469" y="20302"/>
                    <a:pt x="3442" y="19499"/>
                    <a:pt x="4386" y="18716"/>
                  </a:cubicBezTo>
                  <a:close/>
                </a:path>
              </a:pathLst>
            </a:custGeom>
            <a:solidFill>
              <a:schemeClr val="tx1">
                <a:alpha val="40000"/>
              </a:schemeClr>
            </a:solidFill>
            <a:ln w="12700">
              <a:miter lim="400000"/>
            </a:ln>
          </p:spPr>
          <p:txBody>
            <a:bodyPr lIns="38100" tIns="38100" rIns="38100" bIns="38100" anchor="ctr"/>
            <a:lstStyle/>
            <a:p>
              <a:pPr>
                <a:defRPr sz="3000"/>
              </a:pPr>
              <a:endParaRPr/>
            </a:p>
          </p:txBody>
        </p:sp>
      </p:grpSp>
    </p:spTree>
    <p:extLst>
      <p:ext uri="{BB962C8B-B14F-4D97-AF65-F5344CB8AC3E}">
        <p14:creationId xmlns:p14="http://schemas.microsoft.com/office/powerpoint/2010/main" val="3515667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2">
    <p:bg>
      <p:bgPr>
        <a:gradFill>
          <a:gsLst>
            <a:gs pos="0">
              <a:schemeClr val="accent3">
                <a:lumMod val="0"/>
                <a:lumOff val="100000"/>
              </a:schemeClr>
            </a:gs>
            <a:gs pos="35000">
              <a:schemeClr val="accent3">
                <a:lumMod val="0"/>
                <a:lumOff val="100000"/>
              </a:schemeClr>
            </a:gs>
            <a:gs pos="100000">
              <a:schemeClr val="bg1">
                <a:lumMod val="8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9816" y="365126"/>
            <a:ext cx="6225534" cy="1325563"/>
          </a:xfrm>
        </p:spPr>
        <p:txBody>
          <a:bodyPr>
            <a:normAutofit/>
          </a:bodyPr>
          <a:lstStyle>
            <a:lvl1pPr>
              <a:defRPr sz="4400"/>
            </a:lvl1pPr>
          </a:lstStyle>
          <a:p>
            <a:r>
              <a:rPr lang="en-US" dirty="0"/>
              <a:t>Click to edit Master title style</a:t>
            </a:r>
          </a:p>
        </p:txBody>
      </p:sp>
      <p:sp>
        <p:nvSpPr>
          <p:cNvPr id="3" name="Content Placeholder 2"/>
          <p:cNvSpPr>
            <a:spLocks noGrp="1"/>
          </p:cNvSpPr>
          <p:nvPr>
            <p:ph idx="1"/>
          </p:nvPr>
        </p:nvSpPr>
        <p:spPr>
          <a:xfrm>
            <a:off x="1419242" y="2035843"/>
            <a:ext cx="7096108" cy="4141120"/>
          </a:xfrm>
        </p:spPr>
        <p:txBody>
          <a:bodyPr>
            <a:normAutofit/>
          </a:bodyPr>
          <a:lstStyle>
            <a:lvl1pPr>
              <a:spcAft>
                <a:spcPts val="900"/>
              </a:spcAft>
              <a:defRPr sz="2800"/>
            </a:lvl1pPr>
            <a:lvl2pPr>
              <a:spcAft>
                <a:spcPts val="900"/>
              </a:spcAft>
              <a:defRPr sz="2400"/>
            </a:lvl2pPr>
            <a:lvl3pPr>
              <a:spcAft>
                <a:spcPts val="900"/>
              </a:spcAft>
              <a:defRPr sz="1800"/>
            </a:lvl3pPr>
            <a:lvl4pPr>
              <a:spcAft>
                <a:spcPts val="900"/>
              </a:spcAft>
              <a:defRPr sz="1600"/>
            </a:lvl4pPr>
            <a:lvl5pPr>
              <a:spcAft>
                <a:spcPts val="900"/>
              </a:spcAft>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r>
              <a:rPr lang="en-US"/>
              <a:t>Date</a:t>
            </a:r>
          </a:p>
        </p:txBody>
      </p:sp>
      <p:sp>
        <p:nvSpPr>
          <p:cNvPr id="5" name="Footer Placeholder 4"/>
          <p:cNvSpPr>
            <a:spLocks noGrp="1"/>
          </p:cNvSpPr>
          <p:nvPr>
            <p:ph type="ftr" sz="quarter" idx="11"/>
          </p:nvPr>
        </p:nvSpPr>
        <p:spPr/>
        <p:txBody>
          <a:bodyPr/>
          <a:lstStyle/>
          <a:p>
            <a:r>
              <a:rPr lang="en-US"/>
              <a:t>Your Footer Here</a:t>
            </a:r>
          </a:p>
        </p:txBody>
      </p:sp>
      <p:sp>
        <p:nvSpPr>
          <p:cNvPr id="6" name="Slide Number Placeholder 5"/>
          <p:cNvSpPr>
            <a:spLocks noGrp="1"/>
          </p:cNvSpPr>
          <p:nvPr>
            <p:ph type="sldNum" sz="quarter" idx="12"/>
          </p:nvPr>
        </p:nvSpPr>
        <p:spPr/>
        <p:txBody>
          <a:bodyPr/>
          <a:lstStyle>
            <a:lvl1pPr algn="r">
              <a:defRPr/>
            </a:lvl1pPr>
          </a:lstStyle>
          <a:p>
            <a:fld id="{97D27853-E7AD-4D9B-AF14-F6E67CFD7D75}" type="slidenum">
              <a:rPr lang="en-US" smtClean="0"/>
              <a:pPr/>
              <a:t>‹#›</a:t>
            </a:fld>
            <a:endParaRPr lang="en-US"/>
          </a:p>
        </p:txBody>
      </p:sp>
      <p:grpSp>
        <p:nvGrpSpPr>
          <p:cNvPr id="61" name="Group 60">
            <a:extLst>
              <a:ext uri="{FF2B5EF4-FFF2-40B4-BE49-F238E27FC236}">
                <a16:creationId xmlns:a16="http://schemas.microsoft.com/office/drawing/2014/main" id="{12D2D50B-8EA5-4A73-BDEF-378F004C3A26}"/>
              </a:ext>
            </a:extLst>
          </p:cNvPr>
          <p:cNvGrpSpPr/>
          <p:nvPr userDrawn="1"/>
        </p:nvGrpSpPr>
        <p:grpSpPr>
          <a:xfrm>
            <a:off x="-951727" y="-516982"/>
            <a:ext cx="3160753" cy="2396038"/>
            <a:chOff x="1549399" y="10033000"/>
            <a:chExt cx="2304238" cy="1746749"/>
          </a:xfrm>
        </p:grpSpPr>
        <p:sp>
          <p:nvSpPr>
            <p:cNvPr id="62" name="Shape">
              <a:extLst>
                <a:ext uri="{FF2B5EF4-FFF2-40B4-BE49-F238E27FC236}">
                  <a16:creationId xmlns:a16="http://schemas.microsoft.com/office/drawing/2014/main" id="{80D489ED-A583-41D1-A4B9-61E58BD52759}"/>
                </a:ext>
              </a:extLst>
            </p:cNvPr>
            <p:cNvSpPr/>
            <p:nvPr/>
          </p:nvSpPr>
          <p:spPr>
            <a:xfrm>
              <a:off x="2514600" y="10223499"/>
              <a:ext cx="1339037" cy="1556250"/>
            </a:xfrm>
            <a:custGeom>
              <a:avLst/>
              <a:gdLst/>
              <a:ahLst/>
              <a:cxnLst>
                <a:cxn ang="0">
                  <a:pos x="wd2" y="hd2"/>
                </a:cxn>
                <a:cxn ang="5400000">
                  <a:pos x="wd2" y="hd2"/>
                </a:cxn>
                <a:cxn ang="10800000">
                  <a:pos x="wd2" y="hd2"/>
                </a:cxn>
                <a:cxn ang="16200000">
                  <a:pos x="wd2" y="hd2"/>
                </a:cxn>
              </a:cxnLst>
              <a:rect l="0" t="0" r="r" b="b"/>
              <a:pathLst>
                <a:path w="21233" h="21572" extrusionOk="0">
                  <a:moveTo>
                    <a:pt x="4195" y="20727"/>
                  </a:moveTo>
                  <a:cubicBezTo>
                    <a:pt x="4996" y="20825"/>
                    <a:pt x="5840" y="20841"/>
                    <a:pt x="6716" y="20767"/>
                  </a:cubicBezTo>
                  <a:cubicBezTo>
                    <a:pt x="10929" y="20413"/>
                    <a:pt x="14872" y="18067"/>
                    <a:pt x="17361" y="14812"/>
                  </a:cubicBezTo>
                  <a:cubicBezTo>
                    <a:pt x="18767" y="12974"/>
                    <a:pt x="19707" y="10848"/>
                    <a:pt x="19971" y="8628"/>
                  </a:cubicBezTo>
                  <a:cubicBezTo>
                    <a:pt x="20412" y="4901"/>
                    <a:pt x="18845" y="1769"/>
                    <a:pt x="16074" y="0"/>
                  </a:cubicBezTo>
                  <a:lnTo>
                    <a:pt x="17262" y="759"/>
                  </a:lnTo>
                  <a:cubicBezTo>
                    <a:pt x="20031" y="2528"/>
                    <a:pt x="21600" y="5661"/>
                    <a:pt x="21159" y="9386"/>
                  </a:cubicBezTo>
                  <a:cubicBezTo>
                    <a:pt x="20895" y="11606"/>
                    <a:pt x="19955" y="13733"/>
                    <a:pt x="18549" y="15571"/>
                  </a:cubicBezTo>
                  <a:cubicBezTo>
                    <a:pt x="16060" y="18824"/>
                    <a:pt x="12117" y="21172"/>
                    <a:pt x="7904" y="21526"/>
                  </a:cubicBezTo>
                  <a:cubicBezTo>
                    <a:pt x="7028" y="21600"/>
                    <a:pt x="6184" y="21582"/>
                    <a:pt x="5383" y="21486"/>
                  </a:cubicBezTo>
                  <a:cubicBezTo>
                    <a:pt x="3804" y="21292"/>
                    <a:pt x="2384" y="20783"/>
                    <a:pt x="1188" y="20019"/>
                  </a:cubicBezTo>
                  <a:lnTo>
                    <a:pt x="0" y="19260"/>
                  </a:lnTo>
                  <a:cubicBezTo>
                    <a:pt x="1196" y="20024"/>
                    <a:pt x="2616" y="20533"/>
                    <a:pt x="4195" y="20727"/>
                  </a:cubicBezTo>
                  <a:close/>
                </a:path>
              </a:pathLst>
            </a:custGeom>
            <a:solidFill>
              <a:srgbClr val="7A0000"/>
            </a:solidFill>
            <a:ln w="12700">
              <a:miter lim="400000"/>
            </a:ln>
          </p:spPr>
          <p:txBody>
            <a:bodyPr lIns="38100" tIns="38100" rIns="38100" bIns="38100" anchor="ctr"/>
            <a:lstStyle/>
            <a:p>
              <a:pPr>
                <a:defRPr sz="3000"/>
              </a:pPr>
              <a:endParaRPr/>
            </a:p>
          </p:txBody>
        </p:sp>
        <p:sp>
          <p:nvSpPr>
            <p:cNvPr id="63" name="Shape">
              <a:extLst>
                <a:ext uri="{FF2B5EF4-FFF2-40B4-BE49-F238E27FC236}">
                  <a16:creationId xmlns:a16="http://schemas.microsoft.com/office/drawing/2014/main" id="{2E6A8A1C-D17C-4179-944B-961B57D4CAD8}"/>
                </a:ext>
              </a:extLst>
            </p:cNvPr>
            <p:cNvSpPr/>
            <p:nvPr/>
          </p:nvSpPr>
          <p:spPr>
            <a:xfrm>
              <a:off x="2273299" y="10109199"/>
              <a:ext cx="1514449" cy="1613747"/>
            </a:xfrm>
            <a:custGeom>
              <a:avLst/>
              <a:gdLst/>
              <a:ahLst/>
              <a:cxnLst>
                <a:cxn ang="0">
                  <a:pos x="wd2" y="hd2"/>
                </a:cxn>
                <a:cxn ang="5400000">
                  <a:pos x="wd2" y="hd2"/>
                </a:cxn>
                <a:cxn ang="10800000">
                  <a:pos x="wd2" y="hd2"/>
                </a:cxn>
                <a:cxn ang="16200000">
                  <a:pos x="wd2" y="hd2"/>
                </a:cxn>
              </a:cxnLst>
              <a:rect l="0" t="0" r="r" b="b"/>
              <a:pathLst>
                <a:path w="19417" h="18919" extrusionOk="0">
                  <a:moveTo>
                    <a:pt x="2501" y="4645"/>
                  </a:moveTo>
                  <a:cubicBezTo>
                    <a:pt x="6093" y="149"/>
                    <a:pt x="12232" y="-1340"/>
                    <a:pt x="16213" y="1319"/>
                  </a:cubicBezTo>
                  <a:cubicBezTo>
                    <a:pt x="20194" y="3978"/>
                    <a:pt x="20509" y="9779"/>
                    <a:pt x="16917" y="14275"/>
                  </a:cubicBezTo>
                  <a:cubicBezTo>
                    <a:pt x="13325" y="18771"/>
                    <a:pt x="7186" y="20260"/>
                    <a:pt x="3205" y="17601"/>
                  </a:cubicBezTo>
                  <a:cubicBezTo>
                    <a:pt x="-776" y="14942"/>
                    <a:pt x="-1091" y="9141"/>
                    <a:pt x="2501" y="4645"/>
                  </a:cubicBezTo>
                  <a:close/>
                </a:path>
              </a:pathLst>
            </a:custGeom>
            <a:solidFill>
              <a:srgbClr val="FDFDFD"/>
            </a:solidFill>
            <a:ln w="12700">
              <a:miter lim="400000"/>
            </a:ln>
          </p:spPr>
          <p:txBody>
            <a:bodyPr lIns="38100" tIns="38100" rIns="38100" bIns="38100" anchor="ctr"/>
            <a:lstStyle/>
            <a:p>
              <a:pPr>
                <a:defRPr sz="3000"/>
              </a:pPr>
              <a:endParaRPr/>
            </a:p>
          </p:txBody>
        </p:sp>
        <p:sp>
          <p:nvSpPr>
            <p:cNvPr id="64" name="Shape">
              <a:extLst>
                <a:ext uri="{FF2B5EF4-FFF2-40B4-BE49-F238E27FC236}">
                  <a16:creationId xmlns:a16="http://schemas.microsoft.com/office/drawing/2014/main" id="{84B05C43-E86E-4629-9383-8CF98F8E1F51}"/>
                </a:ext>
              </a:extLst>
            </p:cNvPr>
            <p:cNvSpPr/>
            <p:nvPr/>
          </p:nvSpPr>
          <p:spPr>
            <a:xfrm>
              <a:off x="2387599" y="10248900"/>
              <a:ext cx="1189870" cy="1288075"/>
            </a:xfrm>
            <a:custGeom>
              <a:avLst/>
              <a:gdLst/>
              <a:ahLst/>
              <a:cxnLst>
                <a:cxn ang="0">
                  <a:pos x="wd2" y="hd2"/>
                </a:cxn>
                <a:cxn ang="5400000">
                  <a:pos x="wd2" y="hd2"/>
                </a:cxn>
                <a:cxn ang="10800000">
                  <a:pos x="wd2" y="hd2"/>
                </a:cxn>
                <a:cxn ang="16200000">
                  <a:pos x="wd2" y="hd2"/>
                </a:cxn>
              </a:cxnLst>
              <a:rect l="0" t="0" r="r" b="b"/>
              <a:pathLst>
                <a:path w="20495" h="20748" extrusionOk="0">
                  <a:moveTo>
                    <a:pt x="20434" y="9540"/>
                  </a:moveTo>
                  <a:cubicBezTo>
                    <a:pt x="19820" y="15252"/>
                    <a:pt x="14762" y="20253"/>
                    <a:pt x="9136" y="20714"/>
                  </a:cubicBezTo>
                  <a:cubicBezTo>
                    <a:pt x="3511" y="21174"/>
                    <a:pt x="-551" y="16919"/>
                    <a:pt x="62" y="11208"/>
                  </a:cubicBezTo>
                  <a:cubicBezTo>
                    <a:pt x="676" y="5498"/>
                    <a:pt x="5734" y="495"/>
                    <a:pt x="11358" y="34"/>
                  </a:cubicBezTo>
                  <a:cubicBezTo>
                    <a:pt x="16987" y="-426"/>
                    <a:pt x="21049" y="3831"/>
                    <a:pt x="20434" y="9540"/>
                  </a:cubicBezTo>
                  <a:close/>
                  <a:moveTo>
                    <a:pt x="9074" y="19124"/>
                  </a:moveTo>
                  <a:cubicBezTo>
                    <a:pt x="13823" y="18736"/>
                    <a:pt x="18096" y="14511"/>
                    <a:pt x="18614" y="9688"/>
                  </a:cubicBezTo>
                  <a:cubicBezTo>
                    <a:pt x="19133" y="4866"/>
                    <a:pt x="15703" y="1272"/>
                    <a:pt x="10951" y="1661"/>
                  </a:cubicBezTo>
                  <a:cubicBezTo>
                    <a:pt x="6200" y="2049"/>
                    <a:pt x="1930" y="6274"/>
                    <a:pt x="1411" y="11095"/>
                  </a:cubicBezTo>
                  <a:cubicBezTo>
                    <a:pt x="893" y="15921"/>
                    <a:pt x="4323" y="19513"/>
                    <a:pt x="9074" y="19124"/>
                  </a:cubicBezTo>
                </a:path>
              </a:pathLst>
            </a:custGeom>
            <a:solidFill>
              <a:srgbClr val="FDFDFD"/>
            </a:solidFill>
            <a:ln w="12700">
              <a:miter lim="400000"/>
            </a:ln>
          </p:spPr>
          <p:txBody>
            <a:bodyPr lIns="38100" tIns="38100" rIns="38100" bIns="38100" anchor="ctr"/>
            <a:lstStyle/>
            <a:p>
              <a:pPr>
                <a:defRPr sz="3000"/>
              </a:pPr>
              <a:endParaRPr/>
            </a:p>
          </p:txBody>
        </p:sp>
        <p:sp>
          <p:nvSpPr>
            <p:cNvPr id="65" name="Shape">
              <a:extLst>
                <a:ext uri="{FF2B5EF4-FFF2-40B4-BE49-F238E27FC236}">
                  <a16:creationId xmlns:a16="http://schemas.microsoft.com/office/drawing/2014/main" id="{21174687-4866-4F78-A92A-57303D2683E3}"/>
                </a:ext>
              </a:extLst>
            </p:cNvPr>
            <p:cNvSpPr/>
            <p:nvPr/>
          </p:nvSpPr>
          <p:spPr>
            <a:xfrm>
              <a:off x="2641599" y="10566400"/>
              <a:ext cx="612508" cy="663092"/>
            </a:xfrm>
            <a:custGeom>
              <a:avLst/>
              <a:gdLst/>
              <a:ahLst/>
              <a:cxnLst>
                <a:cxn ang="0">
                  <a:pos x="wd2" y="hd2"/>
                </a:cxn>
                <a:cxn ang="5400000">
                  <a:pos x="wd2" y="hd2"/>
                </a:cxn>
                <a:cxn ang="10800000">
                  <a:pos x="wd2" y="hd2"/>
                </a:cxn>
                <a:cxn ang="16200000">
                  <a:pos x="wd2" y="hd2"/>
                </a:cxn>
              </a:cxnLst>
              <a:rect l="0" t="0" r="r" b="b"/>
              <a:pathLst>
                <a:path w="20495" h="20746" extrusionOk="0">
                  <a:moveTo>
                    <a:pt x="20433" y="9539"/>
                  </a:moveTo>
                  <a:cubicBezTo>
                    <a:pt x="19821" y="15248"/>
                    <a:pt x="14760" y="20251"/>
                    <a:pt x="9138" y="20712"/>
                  </a:cubicBezTo>
                  <a:cubicBezTo>
                    <a:pt x="3511" y="21173"/>
                    <a:pt x="-551" y="16913"/>
                    <a:pt x="61" y="11203"/>
                  </a:cubicBezTo>
                  <a:cubicBezTo>
                    <a:pt x="673" y="5494"/>
                    <a:pt x="5730" y="495"/>
                    <a:pt x="11360" y="34"/>
                  </a:cubicBezTo>
                  <a:cubicBezTo>
                    <a:pt x="16987" y="-427"/>
                    <a:pt x="21049" y="3829"/>
                    <a:pt x="20433" y="9539"/>
                  </a:cubicBezTo>
                  <a:close/>
                  <a:moveTo>
                    <a:pt x="9571" y="16711"/>
                  </a:moveTo>
                  <a:cubicBezTo>
                    <a:pt x="13022" y="16429"/>
                    <a:pt x="16120" y="13365"/>
                    <a:pt x="16498" y="9856"/>
                  </a:cubicBezTo>
                  <a:cubicBezTo>
                    <a:pt x="16876" y="6356"/>
                    <a:pt x="14386" y="3745"/>
                    <a:pt x="10935" y="4027"/>
                  </a:cubicBezTo>
                  <a:cubicBezTo>
                    <a:pt x="7480" y="4309"/>
                    <a:pt x="4383" y="7377"/>
                    <a:pt x="4004" y="10882"/>
                  </a:cubicBezTo>
                  <a:cubicBezTo>
                    <a:pt x="3626" y="14386"/>
                    <a:pt x="6116" y="16993"/>
                    <a:pt x="9571" y="16711"/>
                  </a:cubicBezTo>
                </a:path>
              </a:pathLst>
            </a:custGeom>
            <a:solidFill>
              <a:srgbClr val="C00000"/>
            </a:solidFill>
            <a:ln w="12700">
              <a:miter lim="400000"/>
            </a:ln>
          </p:spPr>
          <p:txBody>
            <a:bodyPr lIns="38100" tIns="38100" rIns="38100" bIns="38100" anchor="ctr"/>
            <a:lstStyle/>
            <a:p>
              <a:pPr>
                <a:defRPr sz="3000"/>
              </a:pPr>
              <a:endParaRPr/>
            </a:p>
          </p:txBody>
        </p:sp>
        <p:sp>
          <p:nvSpPr>
            <p:cNvPr id="66" name="Shape">
              <a:extLst>
                <a:ext uri="{FF2B5EF4-FFF2-40B4-BE49-F238E27FC236}">
                  <a16:creationId xmlns:a16="http://schemas.microsoft.com/office/drawing/2014/main" id="{33AA028E-3527-4097-A88B-932EA90FFFE4}"/>
                </a:ext>
              </a:extLst>
            </p:cNvPr>
            <p:cNvSpPr/>
            <p:nvPr/>
          </p:nvSpPr>
          <p:spPr>
            <a:xfrm>
              <a:off x="2844800" y="10820399"/>
              <a:ext cx="160226" cy="173443"/>
            </a:xfrm>
            <a:custGeom>
              <a:avLst/>
              <a:gdLst/>
              <a:ahLst/>
              <a:cxnLst>
                <a:cxn ang="0">
                  <a:pos x="wd2" y="hd2"/>
                </a:cxn>
                <a:cxn ang="5400000">
                  <a:pos x="wd2" y="hd2"/>
                </a:cxn>
                <a:cxn ang="10800000">
                  <a:pos x="wd2" y="hd2"/>
                </a:cxn>
                <a:cxn ang="16200000">
                  <a:pos x="wd2" y="hd2"/>
                </a:cxn>
              </a:cxnLst>
              <a:rect l="0" t="0" r="r" b="b"/>
              <a:pathLst>
                <a:path w="20490" h="20730" extrusionOk="0">
                  <a:moveTo>
                    <a:pt x="11349" y="36"/>
                  </a:moveTo>
                  <a:cubicBezTo>
                    <a:pt x="5730" y="491"/>
                    <a:pt x="679" y="5485"/>
                    <a:pt x="62" y="11192"/>
                  </a:cubicBezTo>
                  <a:cubicBezTo>
                    <a:pt x="-555" y="16900"/>
                    <a:pt x="3505" y="21165"/>
                    <a:pt x="9124" y="20694"/>
                  </a:cubicBezTo>
                  <a:cubicBezTo>
                    <a:pt x="14744" y="20239"/>
                    <a:pt x="19811" y="15230"/>
                    <a:pt x="20428" y="9523"/>
                  </a:cubicBezTo>
                  <a:cubicBezTo>
                    <a:pt x="21045" y="3815"/>
                    <a:pt x="16969" y="-435"/>
                    <a:pt x="11349" y="36"/>
                  </a:cubicBezTo>
                  <a:close/>
                </a:path>
              </a:pathLst>
            </a:custGeom>
            <a:solidFill>
              <a:srgbClr val="C00000"/>
            </a:solidFill>
            <a:ln w="12700">
              <a:miter lim="400000"/>
            </a:ln>
          </p:spPr>
          <p:txBody>
            <a:bodyPr lIns="38100" tIns="38100" rIns="38100" bIns="38100" anchor="ctr"/>
            <a:lstStyle/>
            <a:p>
              <a:pPr>
                <a:defRPr sz="3000"/>
              </a:pPr>
              <a:endParaRPr/>
            </a:p>
          </p:txBody>
        </p:sp>
        <p:sp>
          <p:nvSpPr>
            <p:cNvPr id="67" name="Shape">
              <a:extLst>
                <a:ext uri="{FF2B5EF4-FFF2-40B4-BE49-F238E27FC236}">
                  <a16:creationId xmlns:a16="http://schemas.microsoft.com/office/drawing/2014/main" id="{8AADD659-30DE-4971-8990-15699CDDAED7}"/>
                </a:ext>
              </a:extLst>
            </p:cNvPr>
            <p:cNvSpPr/>
            <p:nvPr/>
          </p:nvSpPr>
          <p:spPr>
            <a:xfrm>
              <a:off x="2552700" y="10464799"/>
              <a:ext cx="798032" cy="864156"/>
            </a:xfrm>
            <a:custGeom>
              <a:avLst/>
              <a:gdLst/>
              <a:ahLst/>
              <a:cxnLst>
                <a:cxn ang="0">
                  <a:pos x="wd2" y="hd2"/>
                </a:cxn>
                <a:cxn ang="5400000">
                  <a:pos x="wd2" y="hd2"/>
                </a:cxn>
                <a:cxn ang="10800000">
                  <a:pos x="wd2" y="hd2"/>
                </a:cxn>
                <a:cxn ang="16200000">
                  <a:pos x="wd2" y="hd2"/>
                </a:cxn>
              </a:cxnLst>
              <a:rect l="0" t="0" r="r" b="b"/>
              <a:pathLst>
                <a:path w="20493" h="20747" extrusionOk="0">
                  <a:moveTo>
                    <a:pt x="20432" y="9542"/>
                  </a:moveTo>
                  <a:cubicBezTo>
                    <a:pt x="19819" y="15253"/>
                    <a:pt x="14760" y="20253"/>
                    <a:pt x="9135" y="20714"/>
                  </a:cubicBezTo>
                  <a:cubicBezTo>
                    <a:pt x="3509" y="21174"/>
                    <a:pt x="-555" y="16917"/>
                    <a:pt x="61" y="11206"/>
                  </a:cubicBezTo>
                  <a:cubicBezTo>
                    <a:pt x="678" y="5495"/>
                    <a:pt x="5733" y="495"/>
                    <a:pt x="11359" y="34"/>
                  </a:cubicBezTo>
                  <a:cubicBezTo>
                    <a:pt x="16981" y="-426"/>
                    <a:pt x="21045" y="3831"/>
                    <a:pt x="20432" y="9542"/>
                  </a:cubicBezTo>
                  <a:close/>
                  <a:moveTo>
                    <a:pt x="9043" y="18338"/>
                  </a:moveTo>
                  <a:cubicBezTo>
                    <a:pt x="13358" y="17985"/>
                    <a:pt x="17242" y="14146"/>
                    <a:pt x="17712" y="9764"/>
                  </a:cubicBezTo>
                  <a:cubicBezTo>
                    <a:pt x="18182" y="5383"/>
                    <a:pt x="15067" y="2120"/>
                    <a:pt x="10749" y="2471"/>
                  </a:cubicBezTo>
                  <a:cubicBezTo>
                    <a:pt x="6431" y="2824"/>
                    <a:pt x="2550" y="6660"/>
                    <a:pt x="2077" y="11042"/>
                  </a:cubicBezTo>
                  <a:cubicBezTo>
                    <a:pt x="1604" y="15423"/>
                    <a:pt x="4722" y="18689"/>
                    <a:pt x="9043" y="18338"/>
                  </a:cubicBezTo>
                </a:path>
              </a:pathLst>
            </a:custGeom>
            <a:solidFill>
              <a:srgbClr val="FDFDFD"/>
            </a:solidFill>
            <a:ln w="12700">
              <a:miter lim="400000"/>
            </a:ln>
          </p:spPr>
          <p:txBody>
            <a:bodyPr lIns="38100" tIns="38100" rIns="38100" bIns="38100" anchor="ctr"/>
            <a:lstStyle/>
            <a:p>
              <a:pPr>
                <a:defRPr sz="3000"/>
              </a:pPr>
              <a:endParaRPr/>
            </a:p>
          </p:txBody>
        </p:sp>
        <p:sp>
          <p:nvSpPr>
            <p:cNvPr id="68" name="Shape">
              <a:extLst>
                <a:ext uri="{FF2B5EF4-FFF2-40B4-BE49-F238E27FC236}">
                  <a16:creationId xmlns:a16="http://schemas.microsoft.com/office/drawing/2014/main" id="{CE83741E-E46C-44DF-8587-7B5D4B17F8F8}"/>
                </a:ext>
              </a:extLst>
            </p:cNvPr>
            <p:cNvSpPr/>
            <p:nvPr/>
          </p:nvSpPr>
          <p:spPr>
            <a:xfrm>
              <a:off x="2755899" y="10693400"/>
              <a:ext cx="375627" cy="406737"/>
            </a:xfrm>
            <a:custGeom>
              <a:avLst/>
              <a:gdLst/>
              <a:ahLst/>
              <a:cxnLst>
                <a:cxn ang="0">
                  <a:pos x="wd2" y="hd2"/>
                </a:cxn>
                <a:cxn ang="5400000">
                  <a:pos x="wd2" y="hd2"/>
                </a:cxn>
                <a:cxn ang="10800000">
                  <a:pos x="wd2" y="hd2"/>
                </a:cxn>
                <a:cxn ang="16200000">
                  <a:pos x="wd2" y="hd2"/>
                </a:cxn>
              </a:cxnLst>
              <a:rect l="0" t="0" r="r" b="b"/>
              <a:pathLst>
                <a:path w="20496" h="20743" extrusionOk="0">
                  <a:moveTo>
                    <a:pt x="20435" y="9537"/>
                  </a:moveTo>
                  <a:cubicBezTo>
                    <a:pt x="19818" y="15249"/>
                    <a:pt x="14767" y="20249"/>
                    <a:pt x="9140" y="20709"/>
                  </a:cubicBezTo>
                  <a:cubicBezTo>
                    <a:pt x="3506" y="21169"/>
                    <a:pt x="-555" y="16920"/>
                    <a:pt x="62" y="11208"/>
                  </a:cubicBezTo>
                  <a:cubicBezTo>
                    <a:pt x="678" y="5502"/>
                    <a:pt x="5730" y="495"/>
                    <a:pt x="11364" y="35"/>
                  </a:cubicBezTo>
                  <a:cubicBezTo>
                    <a:pt x="16984" y="-431"/>
                    <a:pt x="21045" y="3831"/>
                    <a:pt x="20435" y="9537"/>
                  </a:cubicBezTo>
                  <a:close/>
                  <a:moveTo>
                    <a:pt x="9022" y="14841"/>
                  </a:moveTo>
                  <a:cubicBezTo>
                    <a:pt x="11420" y="14647"/>
                    <a:pt x="13582" y="12510"/>
                    <a:pt x="13845" y="10074"/>
                  </a:cubicBezTo>
                  <a:cubicBezTo>
                    <a:pt x="14108" y="7639"/>
                    <a:pt x="12369" y="5832"/>
                    <a:pt x="9971" y="6026"/>
                  </a:cubicBezTo>
                  <a:cubicBezTo>
                    <a:pt x="7574" y="6221"/>
                    <a:pt x="5418" y="8351"/>
                    <a:pt x="5155" y="10787"/>
                  </a:cubicBezTo>
                  <a:cubicBezTo>
                    <a:pt x="4899" y="13216"/>
                    <a:pt x="6624" y="15035"/>
                    <a:pt x="9022" y="14841"/>
                  </a:cubicBezTo>
                </a:path>
              </a:pathLst>
            </a:custGeom>
            <a:solidFill>
              <a:srgbClr val="FDFDFD"/>
            </a:solidFill>
            <a:ln w="12700">
              <a:miter lim="400000"/>
            </a:ln>
          </p:spPr>
          <p:txBody>
            <a:bodyPr lIns="38100" tIns="38100" rIns="38100" bIns="38100" anchor="ctr"/>
            <a:lstStyle/>
            <a:p>
              <a:pPr>
                <a:defRPr sz="3000"/>
              </a:pPr>
              <a:endParaRPr/>
            </a:p>
          </p:txBody>
        </p:sp>
        <p:sp>
          <p:nvSpPr>
            <p:cNvPr id="69" name="Shape">
              <a:extLst>
                <a:ext uri="{FF2B5EF4-FFF2-40B4-BE49-F238E27FC236}">
                  <a16:creationId xmlns:a16="http://schemas.microsoft.com/office/drawing/2014/main" id="{27E882A1-3EAD-40F6-87EE-0190240AFBF0}"/>
                </a:ext>
              </a:extLst>
            </p:cNvPr>
            <p:cNvSpPr/>
            <p:nvPr/>
          </p:nvSpPr>
          <p:spPr>
            <a:xfrm>
              <a:off x="2463799" y="10350499"/>
              <a:ext cx="1004747" cy="1087756"/>
            </a:xfrm>
            <a:custGeom>
              <a:avLst/>
              <a:gdLst/>
              <a:ahLst/>
              <a:cxnLst>
                <a:cxn ang="0">
                  <a:pos x="wd2" y="hd2"/>
                </a:cxn>
                <a:cxn ang="5400000">
                  <a:pos x="wd2" y="hd2"/>
                </a:cxn>
                <a:cxn ang="10800000">
                  <a:pos x="wd2" y="hd2"/>
                </a:cxn>
                <a:cxn ang="16200000">
                  <a:pos x="wd2" y="hd2"/>
                </a:cxn>
              </a:cxnLst>
              <a:rect l="0" t="0" r="r" b="b"/>
              <a:pathLst>
                <a:path w="20495" h="20750" extrusionOk="0">
                  <a:moveTo>
                    <a:pt x="20433" y="9540"/>
                  </a:moveTo>
                  <a:cubicBezTo>
                    <a:pt x="19819" y="15253"/>
                    <a:pt x="14762" y="20255"/>
                    <a:pt x="9136" y="20716"/>
                  </a:cubicBezTo>
                  <a:cubicBezTo>
                    <a:pt x="3509" y="21176"/>
                    <a:pt x="-553" y="16919"/>
                    <a:pt x="61" y="11207"/>
                  </a:cubicBezTo>
                  <a:cubicBezTo>
                    <a:pt x="675" y="5497"/>
                    <a:pt x="5732" y="494"/>
                    <a:pt x="11358" y="34"/>
                  </a:cubicBezTo>
                  <a:cubicBezTo>
                    <a:pt x="16985" y="-424"/>
                    <a:pt x="21047" y="3830"/>
                    <a:pt x="20433" y="9540"/>
                  </a:cubicBezTo>
                  <a:close/>
                  <a:moveTo>
                    <a:pt x="9086" y="18613"/>
                  </a:moveTo>
                  <a:cubicBezTo>
                    <a:pt x="13555" y="18247"/>
                    <a:pt x="17573" y="14274"/>
                    <a:pt x="18060" y="9736"/>
                  </a:cubicBezTo>
                  <a:cubicBezTo>
                    <a:pt x="18547" y="5199"/>
                    <a:pt x="15322" y="1817"/>
                    <a:pt x="10853" y="2183"/>
                  </a:cubicBezTo>
                  <a:cubicBezTo>
                    <a:pt x="6384" y="2549"/>
                    <a:pt x="2367" y="6522"/>
                    <a:pt x="1880" y="11059"/>
                  </a:cubicBezTo>
                  <a:cubicBezTo>
                    <a:pt x="1393" y="15597"/>
                    <a:pt x="4618" y="18979"/>
                    <a:pt x="9086" y="18613"/>
                  </a:cubicBezTo>
                </a:path>
              </a:pathLst>
            </a:custGeom>
            <a:solidFill>
              <a:srgbClr val="C00000"/>
            </a:solidFill>
            <a:ln w="12700">
              <a:miter lim="400000"/>
            </a:ln>
          </p:spPr>
          <p:txBody>
            <a:bodyPr lIns="38100" tIns="38100" rIns="38100" bIns="38100" anchor="ctr"/>
            <a:lstStyle/>
            <a:p>
              <a:pPr>
                <a:defRPr sz="3000"/>
              </a:pPr>
              <a:endParaRPr/>
            </a:p>
          </p:txBody>
        </p:sp>
        <p:sp>
          <p:nvSpPr>
            <p:cNvPr id="70" name="Shape">
              <a:extLst>
                <a:ext uri="{FF2B5EF4-FFF2-40B4-BE49-F238E27FC236}">
                  <a16:creationId xmlns:a16="http://schemas.microsoft.com/office/drawing/2014/main" id="{D35F6976-D765-45A4-B06E-F0A809F967C5}"/>
                </a:ext>
              </a:extLst>
            </p:cNvPr>
            <p:cNvSpPr/>
            <p:nvPr/>
          </p:nvSpPr>
          <p:spPr>
            <a:xfrm>
              <a:off x="2298700" y="10147299"/>
              <a:ext cx="1384710" cy="1499068"/>
            </a:xfrm>
            <a:custGeom>
              <a:avLst/>
              <a:gdLst/>
              <a:ahLst/>
              <a:cxnLst>
                <a:cxn ang="0">
                  <a:pos x="wd2" y="hd2"/>
                </a:cxn>
                <a:cxn ang="5400000">
                  <a:pos x="wd2" y="hd2"/>
                </a:cxn>
                <a:cxn ang="10800000">
                  <a:pos x="wd2" y="hd2"/>
                </a:cxn>
                <a:cxn ang="16200000">
                  <a:pos x="wd2" y="hd2"/>
                </a:cxn>
              </a:cxnLst>
              <a:rect l="0" t="0" r="r" b="b"/>
              <a:pathLst>
                <a:path w="20495" h="20749" extrusionOk="0">
                  <a:moveTo>
                    <a:pt x="20433" y="9540"/>
                  </a:moveTo>
                  <a:cubicBezTo>
                    <a:pt x="19819" y="15251"/>
                    <a:pt x="14760" y="20254"/>
                    <a:pt x="9136" y="20714"/>
                  </a:cubicBezTo>
                  <a:cubicBezTo>
                    <a:pt x="3510" y="21175"/>
                    <a:pt x="-552" y="16918"/>
                    <a:pt x="61" y="11206"/>
                  </a:cubicBezTo>
                  <a:cubicBezTo>
                    <a:pt x="675" y="5495"/>
                    <a:pt x="5732" y="494"/>
                    <a:pt x="11358" y="34"/>
                  </a:cubicBezTo>
                  <a:cubicBezTo>
                    <a:pt x="16982" y="-425"/>
                    <a:pt x="21048" y="3831"/>
                    <a:pt x="20433" y="9540"/>
                  </a:cubicBezTo>
                  <a:close/>
                  <a:moveTo>
                    <a:pt x="9089" y="19275"/>
                  </a:moveTo>
                  <a:cubicBezTo>
                    <a:pt x="13924" y="18879"/>
                    <a:pt x="18270" y="14581"/>
                    <a:pt x="18798" y="9674"/>
                  </a:cubicBezTo>
                  <a:cubicBezTo>
                    <a:pt x="19326" y="4768"/>
                    <a:pt x="15834" y="1110"/>
                    <a:pt x="10999" y="1505"/>
                  </a:cubicBezTo>
                  <a:cubicBezTo>
                    <a:pt x="6166" y="1901"/>
                    <a:pt x="1820" y="6200"/>
                    <a:pt x="1292" y="11106"/>
                  </a:cubicBezTo>
                  <a:cubicBezTo>
                    <a:pt x="764" y="16014"/>
                    <a:pt x="4256" y="19670"/>
                    <a:pt x="9089" y="19275"/>
                  </a:cubicBezTo>
                </a:path>
              </a:pathLst>
            </a:custGeom>
            <a:solidFill>
              <a:srgbClr val="C00000"/>
            </a:solidFill>
            <a:ln w="12700">
              <a:miter lim="400000"/>
            </a:ln>
          </p:spPr>
          <p:txBody>
            <a:bodyPr lIns="38100" tIns="38100" rIns="38100" bIns="38100" anchor="ctr"/>
            <a:lstStyle/>
            <a:p>
              <a:pPr>
                <a:defRPr sz="3000"/>
              </a:pPr>
              <a:endParaRPr/>
            </a:p>
          </p:txBody>
        </p:sp>
        <p:sp>
          <p:nvSpPr>
            <p:cNvPr id="71" name="Shape">
              <a:extLst>
                <a:ext uri="{FF2B5EF4-FFF2-40B4-BE49-F238E27FC236}">
                  <a16:creationId xmlns:a16="http://schemas.microsoft.com/office/drawing/2014/main" id="{D5C128D8-F67B-4914-B64F-2F4DB69E5202}"/>
                </a:ext>
              </a:extLst>
            </p:cNvPr>
            <p:cNvSpPr/>
            <p:nvPr/>
          </p:nvSpPr>
          <p:spPr>
            <a:xfrm>
              <a:off x="1549399" y="10198099"/>
              <a:ext cx="108588" cy="90863"/>
            </a:xfrm>
            <a:custGeom>
              <a:avLst/>
              <a:gdLst/>
              <a:ahLst/>
              <a:cxnLst>
                <a:cxn ang="0">
                  <a:pos x="wd2" y="hd2"/>
                </a:cxn>
                <a:cxn ang="5400000">
                  <a:pos x="wd2" y="hd2"/>
                </a:cxn>
                <a:cxn ang="10800000">
                  <a:pos x="wd2" y="hd2"/>
                </a:cxn>
                <a:cxn ang="16200000">
                  <a:pos x="wd2" y="hd2"/>
                </a:cxn>
              </a:cxnLst>
              <a:rect l="0" t="0" r="r" b="b"/>
              <a:pathLst>
                <a:path w="17775" h="18053" extrusionOk="0">
                  <a:moveTo>
                    <a:pt x="6653" y="18053"/>
                  </a:moveTo>
                  <a:cubicBezTo>
                    <a:pt x="6653" y="18053"/>
                    <a:pt x="-3825" y="9221"/>
                    <a:pt x="1518" y="2837"/>
                  </a:cubicBezTo>
                  <a:cubicBezTo>
                    <a:pt x="6861" y="-3547"/>
                    <a:pt x="17775" y="2837"/>
                    <a:pt x="17775" y="2837"/>
                  </a:cubicBezTo>
                  <a:lnTo>
                    <a:pt x="6653" y="18053"/>
                  </a:lnTo>
                  <a:close/>
                </a:path>
              </a:pathLst>
            </a:custGeom>
            <a:solidFill>
              <a:srgbClr val="228A8A"/>
            </a:solidFill>
            <a:ln w="12700">
              <a:miter lim="400000"/>
            </a:ln>
          </p:spPr>
          <p:txBody>
            <a:bodyPr lIns="38100" tIns="38100" rIns="38100" bIns="38100" anchor="ctr"/>
            <a:lstStyle/>
            <a:p>
              <a:pPr>
                <a:defRPr sz="3000"/>
              </a:pPr>
              <a:endParaRPr/>
            </a:p>
          </p:txBody>
        </p:sp>
        <p:sp>
          <p:nvSpPr>
            <p:cNvPr id="72" name="Shape">
              <a:extLst>
                <a:ext uri="{FF2B5EF4-FFF2-40B4-BE49-F238E27FC236}">
                  <a16:creationId xmlns:a16="http://schemas.microsoft.com/office/drawing/2014/main" id="{8352A7A0-AEDA-4E41-B1F4-AA48119D7B2F}"/>
                </a:ext>
              </a:extLst>
            </p:cNvPr>
            <p:cNvSpPr/>
            <p:nvPr/>
          </p:nvSpPr>
          <p:spPr>
            <a:xfrm>
              <a:off x="1638299" y="10033000"/>
              <a:ext cx="502569" cy="412546"/>
            </a:xfrm>
            <a:custGeom>
              <a:avLst/>
              <a:gdLst/>
              <a:ahLst/>
              <a:cxnLst>
                <a:cxn ang="0">
                  <a:pos x="wd2" y="hd2"/>
                </a:cxn>
                <a:cxn ang="5400000">
                  <a:pos x="wd2" y="hd2"/>
                </a:cxn>
                <a:cxn ang="10800000">
                  <a:pos x="wd2" y="hd2"/>
                </a:cxn>
                <a:cxn ang="16200000">
                  <a:pos x="wd2" y="hd2"/>
                </a:cxn>
              </a:cxnLst>
              <a:rect l="0" t="0" r="r" b="b"/>
              <a:pathLst>
                <a:path w="21032" h="20679" extrusionOk="0">
                  <a:moveTo>
                    <a:pt x="21032" y="20679"/>
                  </a:moveTo>
                  <a:cubicBezTo>
                    <a:pt x="21032" y="20679"/>
                    <a:pt x="14160" y="9647"/>
                    <a:pt x="11316" y="5630"/>
                  </a:cubicBezTo>
                  <a:cubicBezTo>
                    <a:pt x="8473" y="1613"/>
                    <a:pt x="5842" y="-921"/>
                    <a:pt x="2738" y="314"/>
                  </a:cubicBezTo>
                  <a:cubicBezTo>
                    <a:pt x="-366" y="1549"/>
                    <a:pt x="-568" y="6502"/>
                    <a:pt x="825" y="8978"/>
                  </a:cubicBezTo>
                  <a:lnTo>
                    <a:pt x="21032" y="20679"/>
                  </a:lnTo>
                  <a:close/>
                </a:path>
              </a:pathLst>
            </a:custGeom>
            <a:solidFill>
              <a:srgbClr val="1C7172"/>
            </a:solidFill>
            <a:ln w="12700">
              <a:miter lim="400000"/>
            </a:ln>
          </p:spPr>
          <p:txBody>
            <a:bodyPr lIns="38100" tIns="38100" rIns="38100" bIns="38100" anchor="ctr"/>
            <a:lstStyle/>
            <a:p>
              <a:pPr>
                <a:defRPr sz="3000"/>
              </a:pPr>
              <a:endParaRPr/>
            </a:p>
          </p:txBody>
        </p:sp>
        <p:sp>
          <p:nvSpPr>
            <p:cNvPr id="73" name="Shape">
              <a:extLst>
                <a:ext uri="{FF2B5EF4-FFF2-40B4-BE49-F238E27FC236}">
                  <a16:creationId xmlns:a16="http://schemas.microsoft.com/office/drawing/2014/main" id="{399CAB86-BBE1-455F-9683-F5612A5FD9E3}"/>
                </a:ext>
              </a:extLst>
            </p:cNvPr>
            <p:cNvSpPr/>
            <p:nvPr/>
          </p:nvSpPr>
          <p:spPr>
            <a:xfrm>
              <a:off x="2781300" y="10820399"/>
              <a:ext cx="140252" cy="83356"/>
            </a:xfrm>
            <a:custGeom>
              <a:avLst/>
              <a:gdLst/>
              <a:ahLst/>
              <a:cxnLst>
                <a:cxn ang="0">
                  <a:pos x="wd2" y="hd2"/>
                </a:cxn>
                <a:cxn ang="5400000">
                  <a:pos x="wd2" y="hd2"/>
                </a:cxn>
                <a:cxn ang="10800000">
                  <a:pos x="wd2" y="hd2"/>
                </a:cxn>
                <a:cxn ang="16200000">
                  <a:pos x="wd2" y="hd2"/>
                </a:cxn>
              </a:cxnLst>
              <a:rect l="0" t="0" r="r" b="b"/>
              <a:pathLst>
                <a:path w="21355" h="21191" extrusionOk="0">
                  <a:moveTo>
                    <a:pt x="2752" y="495"/>
                  </a:moveTo>
                  <a:lnTo>
                    <a:pt x="21355" y="21191"/>
                  </a:lnTo>
                  <a:lnTo>
                    <a:pt x="1031" y="5661"/>
                  </a:lnTo>
                  <a:cubicBezTo>
                    <a:pt x="142" y="4983"/>
                    <a:pt x="-245" y="3207"/>
                    <a:pt x="161" y="1722"/>
                  </a:cubicBezTo>
                  <a:cubicBezTo>
                    <a:pt x="567" y="237"/>
                    <a:pt x="1631" y="-409"/>
                    <a:pt x="2520" y="269"/>
                  </a:cubicBezTo>
                  <a:cubicBezTo>
                    <a:pt x="2598" y="334"/>
                    <a:pt x="2675" y="431"/>
                    <a:pt x="2752" y="495"/>
                  </a:cubicBezTo>
                  <a:close/>
                </a:path>
              </a:pathLst>
            </a:custGeom>
            <a:solidFill>
              <a:srgbClr val="F7C054"/>
            </a:solidFill>
            <a:ln w="12700">
              <a:miter lim="400000"/>
            </a:ln>
          </p:spPr>
          <p:txBody>
            <a:bodyPr lIns="38100" tIns="38100" rIns="38100" bIns="38100" anchor="ctr"/>
            <a:lstStyle/>
            <a:p>
              <a:pPr>
                <a:defRPr sz="3000"/>
              </a:pPr>
              <a:endParaRPr/>
            </a:p>
          </p:txBody>
        </p:sp>
        <p:sp>
          <p:nvSpPr>
            <p:cNvPr id="74" name="Shape">
              <a:extLst>
                <a:ext uri="{FF2B5EF4-FFF2-40B4-BE49-F238E27FC236}">
                  <a16:creationId xmlns:a16="http://schemas.microsoft.com/office/drawing/2014/main" id="{0A9567DC-6EC3-4A2D-BF73-666B6A2397A2}"/>
                </a:ext>
              </a:extLst>
            </p:cNvPr>
            <p:cNvSpPr/>
            <p:nvPr/>
          </p:nvSpPr>
          <p:spPr>
            <a:xfrm>
              <a:off x="1663700" y="10210800"/>
              <a:ext cx="1154055" cy="648186"/>
            </a:xfrm>
            <a:custGeom>
              <a:avLst/>
              <a:gdLst/>
              <a:ahLst/>
              <a:cxnLst>
                <a:cxn ang="0">
                  <a:pos x="wd2" y="hd2"/>
                </a:cxn>
                <a:cxn ang="5400000">
                  <a:pos x="wd2" y="hd2"/>
                </a:cxn>
                <a:cxn ang="10800000">
                  <a:pos x="wd2" y="hd2"/>
                </a:cxn>
                <a:cxn ang="16200000">
                  <a:pos x="wd2" y="hd2"/>
                </a:cxn>
              </a:cxnLst>
              <a:rect l="0" t="0" r="r" b="b"/>
              <a:pathLst>
                <a:path w="21505" h="21490" extrusionOk="0">
                  <a:moveTo>
                    <a:pt x="21127" y="18758"/>
                  </a:moveTo>
                  <a:cubicBezTo>
                    <a:pt x="21027" y="18568"/>
                    <a:pt x="20909" y="18375"/>
                    <a:pt x="20774" y="18177"/>
                  </a:cubicBezTo>
                  <a:cubicBezTo>
                    <a:pt x="20665" y="18017"/>
                    <a:pt x="20542" y="17853"/>
                    <a:pt x="20410" y="17688"/>
                  </a:cubicBezTo>
                  <a:cubicBezTo>
                    <a:pt x="20296" y="17545"/>
                    <a:pt x="20173" y="17402"/>
                    <a:pt x="20040" y="17255"/>
                  </a:cubicBezTo>
                  <a:cubicBezTo>
                    <a:pt x="19924" y="17124"/>
                    <a:pt x="19801" y="16989"/>
                    <a:pt x="19674" y="16855"/>
                  </a:cubicBezTo>
                  <a:cubicBezTo>
                    <a:pt x="18987" y="16126"/>
                    <a:pt x="18116" y="15318"/>
                    <a:pt x="17077" y="14379"/>
                  </a:cubicBezTo>
                  <a:cubicBezTo>
                    <a:pt x="16964" y="14274"/>
                    <a:pt x="16848" y="14173"/>
                    <a:pt x="16730" y="14063"/>
                  </a:cubicBezTo>
                  <a:cubicBezTo>
                    <a:pt x="16616" y="13962"/>
                    <a:pt x="16500" y="13857"/>
                    <a:pt x="16382" y="13747"/>
                  </a:cubicBezTo>
                  <a:cubicBezTo>
                    <a:pt x="16268" y="13642"/>
                    <a:pt x="16150" y="13541"/>
                    <a:pt x="16031" y="13432"/>
                  </a:cubicBezTo>
                  <a:cubicBezTo>
                    <a:pt x="15915" y="13326"/>
                    <a:pt x="15799" y="13225"/>
                    <a:pt x="15681" y="13116"/>
                  </a:cubicBezTo>
                  <a:cubicBezTo>
                    <a:pt x="15541" y="12989"/>
                    <a:pt x="15399" y="12859"/>
                    <a:pt x="15253" y="12728"/>
                  </a:cubicBezTo>
                  <a:cubicBezTo>
                    <a:pt x="10813" y="8716"/>
                    <a:pt x="0" y="0"/>
                    <a:pt x="0" y="0"/>
                  </a:cubicBezTo>
                  <a:cubicBezTo>
                    <a:pt x="0" y="0"/>
                    <a:pt x="9362" y="10762"/>
                    <a:pt x="13435" y="15061"/>
                  </a:cubicBezTo>
                  <a:cubicBezTo>
                    <a:pt x="13890" y="15541"/>
                    <a:pt x="14332" y="16013"/>
                    <a:pt x="14765" y="16467"/>
                  </a:cubicBezTo>
                  <a:cubicBezTo>
                    <a:pt x="14879" y="16585"/>
                    <a:pt x="14990" y="16703"/>
                    <a:pt x="15101" y="16821"/>
                  </a:cubicBezTo>
                  <a:cubicBezTo>
                    <a:pt x="15215" y="16939"/>
                    <a:pt x="15326" y="17057"/>
                    <a:pt x="15435" y="17171"/>
                  </a:cubicBezTo>
                  <a:cubicBezTo>
                    <a:pt x="15549" y="17288"/>
                    <a:pt x="15660" y="17406"/>
                    <a:pt x="15771" y="17520"/>
                  </a:cubicBezTo>
                  <a:cubicBezTo>
                    <a:pt x="15885" y="17638"/>
                    <a:pt x="15996" y="17752"/>
                    <a:pt x="16107" y="17869"/>
                  </a:cubicBezTo>
                  <a:cubicBezTo>
                    <a:pt x="17061" y="18851"/>
                    <a:pt x="17932" y="19709"/>
                    <a:pt x="18684" y="20341"/>
                  </a:cubicBezTo>
                  <a:cubicBezTo>
                    <a:pt x="18817" y="20451"/>
                    <a:pt x="18945" y="20556"/>
                    <a:pt x="19070" y="20653"/>
                  </a:cubicBezTo>
                  <a:cubicBezTo>
                    <a:pt x="19210" y="20762"/>
                    <a:pt x="19342" y="20859"/>
                    <a:pt x="19470" y="20947"/>
                  </a:cubicBezTo>
                  <a:cubicBezTo>
                    <a:pt x="19617" y="21048"/>
                    <a:pt x="19759" y="21137"/>
                    <a:pt x="19891" y="21213"/>
                  </a:cubicBezTo>
                  <a:cubicBezTo>
                    <a:pt x="20052" y="21301"/>
                    <a:pt x="20204" y="21373"/>
                    <a:pt x="20343" y="21419"/>
                  </a:cubicBezTo>
                  <a:cubicBezTo>
                    <a:pt x="20885" y="21600"/>
                    <a:pt x="21259" y="21444"/>
                    <a:pt x="21418" y="20829"/>
                  </a:cubicBezTo>
                  <a:cubicBezTo>
                    <a:pt x="21600" y="20135"/>
                    <a:pt x="21496" y="19469"/>
                    <a:pt x="21127" y="18758"/>
                  </a:cubicBezTo>
                  <a:close/>
                </a:path>
              </a:pathLst>
            </a:custGeom>
            <a:solidFill>
              <a:srgbClr val="297F81"/>
            </a:solidFill>
            <a:ln w="12700">
              <a:miter lim="400000"/>
            </a:ln>
          </p:spPr>
          <p:txBody>
            <a:bodyPr lIns="38100" tIns="38100" rIns="38100" bIns="38100" anchor="ctr"/>
            <a:lstStyle/>
            <a:p>
              <a:pPr>
                <a:defRPr sz="3000"/>
              </a:pPr>
              <a:endParaRPr/>
            </a:p>
          </p:txBody>
        </p:sp>
        <p:sp>
          <p:nvSpPr>
            <p:cNvPr id="75" name="Shape">
              <a:extLst>
                <a:ext uri="{FF2B5EF4-FFF2-40B4-BE49-F238E27FC236}">
                  <a16:creationId xmlns:a16="http://schemas.microsoft.com/office/drawing/2014/main" id="{BC792478-31C8-46D3-8AAF-A801D7376766}"/>
                </a:ext>
              </a:extLst>
            </p:cNvPr>
            <p:cNvSpPr/>
            <p:nvPr/>
          </p:nvSpPr>
          <p:spPr>
            <a:xfrm>
              <a:off x="1638300" y="10134600"/>
              <a:ext cx="510648" cy="322504"/>
            </a:xfrm>
            <a:custGeom>
              <a:avLst/>
              <a:gdLst/>
              <a:ahLst/>
              <a:cxnLst>
                <a:cxn ang="0">
                  <a:pos x="wd2" y="hd2"/>
                </a:cxn>
                <a:cxn ang="5400000">
                  <a:pos x="wd2" y="hd2"/>
                </a:cxn>
                <a:cxn ang="10800000">
                  <a:pos x="wd2" y="hd2"/>
                </a:cxn>
                <a:cxn ang="16200000">
                  <a:pos x="wd2" y="hd2"/>
                </a:cxn>
              </a:cxnLst>
              <a:rect l="0" t="0" r="r" b="b"/>
              <a:pathLst>
                <a:path w="21173" h="20436" extrusionOk="0">
                  <a:moveTo>
                    <a:pt x="21173" y="20436"/>
                  </a:moveTo>
                  <a:cubicBezTo>
                    <a:pt x="21173" y="20436"/>
                    <a:pt x="11189" y="4630"/>
                    <a:pt x="7250" y="1733"/>
                  </a:cubicBezTo>
                  <a:cubicBezTo>
                    <a:pt x="3306" y="-1164"/>
                    <a:pt x="700" y="91"/>
                    <a:pt x="136" y="1733"/>
                  </a:cubicBezTo>
                  <a:cubicBezTo>
                    <a:pt x="-427" y="3375"/>
                    <a:pt x="884" y="4365"/>
                    <a:pt x="1785" y="4992"/>
                  </a:cubicBezTo>
                  <a:cubicBezTo>
                    <a:pt x="2680" y="5620"/>
                    <a:pt x="21173" y="20436"/>
                    <a:pt x="21173" y="20436"/>
                  </a:cubicBezTo>
                  <a:close/>
                </a:path>
              </a:pathLst>
            </a:custGeom>
            <a:solidFill>
              <a:srgbClr val="134D4D"/>
            </a:solidFill>
            <a:ln w="12700">
              <a:miter lim="400000"/>
            </a:ln>
          </p:spPr>
          <p:txBody>
            <a:bodyPr lIns="38100" tIns="38100" rIns="38100" bIns="38100" anchor="ctr"/>
            <a:lstStyle/>
            <a:p>
              <a:pPr>
                <a:defRPr sz="3000"/>
              </a:pPr>
              <a:endParaRPr/>
            </a:p>
          </p:txBody>
        </p:sp>
        <p:sp>
          <p:nvSpPr>
            <p:cNvPr id="76" name="Shape">
              <a:extLst>
                <a:ext uri="{FF2B5EF4-FFF2-40B4-BE49-F238E27FC236}">
                  <a16:creationId xmlns:a16="http://schemas.microsoft.com/office/drawing/2014/main" id="{20E36BC4-1CF9-4308-9CDE-240C7DC168B0}"/>
                </a:ext>
              </a:extLst>
            </p:cNvPr>
            <p:cNvSpPr/>
            <p:nvPr/>
          </p:nvSpPr>
          <p:spPr>
            <a:xfrm>
              <a:off x="1562100" y="10210800"/>
              <a:ext cx="567149" cy="287655"/>
            </a:xfrm>
            <a:custGeom>
              <a:avLst/>
              <a:gdLst/>
              <a:ahLst/>
              <a:cxnLst>
                <a:cxn ang="0">
                  <a:pos x="wd2" y="hd2"/>
                </a:cxn>
                <a:cxn ang="5400000">
                  <a:pos x="wd2" y="hd2"/>
                </a:cxn>
                <a:cxn ang="10800000">
                  <a:pos x="wd2" y="hd2"/>
                </a:cxn>
                <a:cxn ang="16200000">
                  <a:pos x="wd2" y="hd2"/>
                </a:cxn>
              </a:cxnLst>
              <a:rect l="0" t="0" r="r" b="b"/>
              <a:pathLst>
                <a:path w="21024" h="21600" extrusionOk="0">
                  <a:moveTo>
                    <a:pt x="21024" y="21600"/>
                  </a:moveTo>
                  <a:cubicBezTo>
                    <a:pt x="21024" y="21600"/>
                    <a:pt x="7569" y="21600"/>
                    <a:pt x="3680" y="19836"/>
                  </a:cubicBezTo>
                  <a:cubicBezTo>
                    <a:pt x="-209" y="18072"/>
                    <a:pt x="-576" y="8344"/>
                    <a:pt x="568" y="4358"/>
                  </a:cubicBezTo>
                  <a:cubicBezTo>
                    <a:pt x="1712" y="372"/>
                    <a:pt x="3680" y="0"/>
                    <a:pt x="3680" y="0"/>
                  </a:cubicBezTo>
                  <a:lnTo>
                    <a:pt x="21024" y="21600"/>
                  </a:lnTo>
                  <a:close/>
                </a:path>
              </a:pathLst>
            </a:custGeom>
            <a:solidFill>
              <a:srgbClr val="1C7172"/>
            </a:solidFill>
            <a:ln w="12700">
              <a:miter lim="400000"/>
            </a:ln>
          </p:spPr>
          <p:txBody>
            <a:bodyPr lIns="38100" tIns="38100" rIns="38100" bIns="38100" anchor="ctr"/>
            <a:lstStyle/>
            <a:p>
              <a:pPr>
                <a:defRPr sz="3000"/>
              </a:pPr>
              <a:endParaRPr/>
            </a:p>
          </p:txBody>
        </p:sp>
        <p:sp>
          <p:nvSpPr>
            <p:cNvPr id="77" name="Shape">
              <a:extLst>
                <a:ext uri="{FF2B5EF4-FFF2-40B4-BE49-F238E27FC236}">
                  <a16:creationId xmlns:a16="http://schemas.microsoft.com/office/drawing/2014/main" id="{9AEC9AAE-FB78-4DD5-BFC9-442C9E30F80D}"/>
                </a:ext>
              </a:extLst>
            </p:cNvPr>
            <p:cNvSpPr/>
            <p:nvPr/>
          </p:nvSpPr>
          <p:spPr>
            <a:xfrm>
              <a:off x="2499533" y="10629357"/>
              <a:ext cx="71524" cy="113921"/>
            </a:xfrm>
            <a:custGeom>
              <a:avLst/>
              <a:gdLst/>
              <a:ahLst/>
              <a:cxnLst>
                <a:cxn ang="0">
                  <a:pos x="wd2" y="hd2"/>
                </a:cxn>
                <a:cxn ang="5400000">
                  <a:pos x="wd2" y="hd2"/>
                </a:cxn>
                <a:cxn ang="10800000">
                  <a:pos x="wd2" y="hd2"/>
                </a:cxn>
                <a:cxn ang="16200000">
                  <a:pos x="wd2" y="hd2"/>
                </a:cxn>
              </a:cxnLst>
              <a:rect l="0" t="0" r="r" b="b"/>
              <a:pathLst>
                <a:path w="20688" h="21600" extrusionOk="0">
                  <a:moveTo>
                    <a:pt x="16531" y="13509"/>
                  </a:moveTo>
                  <a:cubicBezTo>
                    <a:pt x="20351" y="8837"/>
                    <a:pt x="21600" y="4190"/>
                    <a:pt x="20020" y="1806"/>
                  </a:cubicBezTo>
                  <a:cubicBezTo>
                    <a:pt x="18257" y="1228"/>
                    <a:pt x="16457" y="626"/>
                    <a:pt x="14620" y="0"/>
                  </a:cubicBezTo>
                  <a:cubicBezTo>
                    <a:pt x="16053" y="2408"/>
                    <a:pt x="14767" y="6983"/>
                    <a:pt x="11057" y="11583"/>
                  </a:cubicBezTo>
                  <a:cubicBezTo>
                    <a:pt x="7824" y="15556"/>
                    <a:pt x="3600" y="18518"/>
                    <a:pt x="0" y="19601"/>
                  </a:cubicBezTo>
                  <a:cubicBezTo>
                    <a:pt x="1763" y="20276"/>
                    <a:pt x="3490" y="20950"/>
                    <a:pt x="5216" y="21600"/>
                  </a:cubicBezTo>
                  <a:cubicBezTo>
                    <a:pt x="8853" y="20589"/>
                    <a:pt x="13225" y="17579"/>
                    <a:pt x="16531" y="13509"/>
                  </a:cubicBezTo>
                  <a:close/>
                </a:path>
              </a:pathLst>
            </a:custGeom>
            <a:solidFill>
              <a:srgbClr val="B08A4A"/>
            </a:solidFill>
            <a:ln w="12700">
              <a:miter lim="400000"/>
            </a:ln>
          </p:spPr>
          <p:txBody>
            <a:bodyPr lIns="38100" tIns="38100" rIns="38100" bIns="38100" anchor="ctr"/>
            <a:lstStyle/>
            <a:p>
              <a:pPr>
                <a:defRPr sz="3000"/>
              </a:pPr>
              <a:endParaRPr/>
            </a:p>
          </p:txBody>
        </p:sp>
        <p:sp>
          <p:nvSpPr>
            <p:cNvPr id="78" name="Shape">
              <a:extLst>
                <a:ext uri="{FF2B5EF4-FFF2-40B4-BE49-F238E27FC236}">
                  <a16:creationId xmlns:a16="http://schemas.microsoft.com/office/drawing/2014/main" id="{728A99D2-6FFE-45B7-A68B-2F2FDCFA825E}"/>
                </a:ext>
              </a:extLst>
            </p:cNvPr>
            <p:cNvSpPr/>
            <p:nvPr/>
          </p:nvSpPr>
          <p:spPr>
            <a:xfrm>
              <a:off x="2484468" y="10621658"/>
              <a:ext cx="70632" cy="112904"/>
            </a:xfrm>
            <a:custGeom>
              <a:avLst/>
              <a:gdLst/>
              <a:ahLst/>
              <a:cxnLst>
                <a:cxn ang="0">
                  <a:pos x="wd2" y="hd2"/>
                </a:cxn>
                <a:cxn ang="5400000">
                  <a:pos x="wd2" y="hd2"/>
                </a:cxn>
                <a:cxn ang="10800000">
                  <a:pos x="wd2" y="hd2"/>
                </a:cxn>
                <a:cxn ang="16200000">
                  <a:pos x="wd2" y="hd2"/>
                </a:cxn>
              </a:cxnLst>
              <a:rect l="0" t="0" r="r" b="b"/>
              <a:pathLst>
                <a:path w="20712" h="21600" extrusionOk="0">
                  <a:moveTo>
                    <a:pt x="16498" y="13509"/>
                  </a:moveTo>
                  <a:cubicBezTo>
                    <a:pt x="20297" y="8868"/>
                    <a:pt x="21600" y="4252"/>
                    <a:pt x="20110" y="1822"/>
                  </a:cubicBezTo>
                  <a:cubicBezTo>
                    <a:pt x="18323" y="1215"/>
                    <a:pt x="16461" y="632"/>
                    <a:pt x="14599" y="0"/>
                  </a:cubicBezTo>
                  <a:cubicBezTo>
                    <a:pt x="15939" y="2478"/>
                    <a:pt x="14636" y="7022"/>
                    <a:pt x="10912" y="11565"/>
                  </a:cubicBezTo>
                  <a:cubicBezTo>
                    <a:pt x="7709" y="15453"/>
                    <a:pt x="3575" y="18393"/>
                    <a:pt x="0" y="19583"/>
                  </a:cubicBezTo>
                  <a:cubicBezTo>
                    <a:pt x="1788" y="20264"/>
                    <a:pt x="3538" y="20944"/>
                    <a:pt x="5251" y="21600"/>
                  </a:cubicBezTo>
                  <a:cubicBezTo>
                    <a:pt x="8901" y="20507"/>
                    <a:pt x="13221" y="17518"/>
                    <a:pt x="16498" y="13509"/>
                  </a:cubicBezTo>
                  <a:close/>
                </a:path>
              </a:pathLst>
            </a:custGeom>
            <a:solidFill>
              <a:srgbClr val="CDA553"/>
            </a:solidFill>
            <a:ln w="12700">
              <a:miter lim="400000"/>
            </a:ln>
          </p:spPr>
          <p:txBody>
            <a:bodyPr lIns="38100" tIns="38100" rIns="38100" bIns="38100" anchor="ctr"/>
            <a:lstStyle/>
            <a:p>
              <a:pPr>
                <a:defRPr sz="3000"/>
              </a:pPr>
              <a:endParaRPr/>
            </a:p>
          </p:txBody>
        </p:sp>
        <p:sp>
          <p:nvSpPr>
            <p:cNvPr id="79" name="Shape">
              <a:extLst>
                <a:ext uri="{FF2B5EF4-FFF2-40B4-BE49-F238E27FC236}">
                  <a16:creationId xmlns:a16="http://schemas.microsoft.com/office/drawing/2014/main" id="{F326D64A-0C09-424A-BA46-CBB51980B9BF}"/>
                </a:ext>
              </a:extLst>
            </p:cNvPr>
            <p:cNvSpPr/>
            <p:nvPr/>
          </p:nvSpPr>
          <p:spPr>
            <a:xfrm>
              <a:off x="2516488" y="10638613"/>
              <a:ext cx="72526" cy="115062"/>
            </a:xfrm>
            <a:custGeom>
              <a:avLst/>
              <a:gdLst/>
              <a:ahLst/>
              <a:cxnLst>
                <a:cxn ang="0">
                  <a:pos x="wd2" y="hd2"/>
                </a:cxn>
                <a:cxn ang="5400000">
                  <a:pos x="wd2" y="hd2"/>
                </a:cxn>
                <a:cxn ang="10800000">
                  <a:pos x="wd2" y="hd2"/>
                </a:cxn>
                <a:cxn ang="16200000">
                  <a:pos x="wd2" y="hd2"/>
                </a:cxn>
              </a:cxnLst>
              <a:rect l="0" t="0" r="r" b="b"/>
              <a:pathLst>
                <a:path w="20661" h="21600" extrusionOk="0">
                  <a:moveTo>
                    <a:pt x="16571" y="13494"/>
                  </a:moveTo>
                  <a:cubicBezTo>
                    <a:pt x="20370" y="8797"/>
                    <a:pt x="21600" y="4101"/>
                    <a:pt x="19936" y="1788"/>
                  </a:cubicBezTo>
                  <a:cubicBezTo>
                    <a:pt x="18199" y="1192"/>
                    <a:pt x="16426" y="620"/>
                    <a:pt x="14617" y="0"/>
                  </a:cubicBezTo>
                  <a:cubicBezTo>
                    <a:pt x="16173" y="2360"/>
                    <a:pt x="14907" y="6962"/>
                    <a:pt x="11180" y="11587"/>
                  </a:cubicBezTo>
                  <a:cubicBezTo>
                    <a:pt x="7924" y="15616"/>
                    <a:pt x="3618" y="18596"/>
                    <a:pt x="0" y="19621"/>
                  </a:cubicBezTo>
                  <a:cubicBezTo>
                    <a:pt x="1737" y="20289"/>
                    <a:pt x="3437" y="20932"/>
                    <a:pt x="5138" y="21600"/>
                  </a:cubicBezTo>
                  <a:cubicBezTo>
                    <a:pt x="8792" y="20646"/>
                    <a:pt x="13242" y="17618"/>
                    <a:pt x="16571" y="13494"/>
                  </a:cubicBezTo>
                  <a:close/>
                </a:path>
              </a:pathLst>
            </a:custGeom>
            <a:solidFill>
              <a:srgbClr val="CDA553"/>
            </a:solidFill>
            <a:ln w="12700">
              <a:miter lim="400000"/>
            </a:ln>
          </p:spPr>
          <p:txBody>
            <a:bodyPr lIns="38100" tIns="38100" rIns="38100" bIns="38100" anchor="ctr"/>
            <a:lstStyle/>
            <a:p>
              <a:pPr>
                <a:defRPr sz="3000"/>
              </a:pPr>
              <a:endParaRPr/>
            </a:p>
          </p:txBody>
        </p:sp>
        <p:sp>
          <p:nvSpPr>
            <p:cNvPr id="80" name="Shape">
              <a:extLst>
                <a:ext uri="{FF2B5EF4-FFF2-40B4-BE49-F238E27FC236}">
                  <a16:creationId xmlns:a16="http://schemas.microsoft.com/office/drawing/2014/main" id="{DD182FC3-D8E6-44BA-9FE3-24DD19F4CB47}"/>
                </a:ext>
              </a:extLst>
            </p:cNvPr>
            <p:cNvSpPr/>
            <p:nvPr/>
          </p:nvSpPr>
          <p:spPr>
            <a:xfrm>
              <a:off x="2467918" y="10612808"/>
              <a:ext cx="69624" cy="111761"/>
            </a:xfrm>
            <a:custGeom>
              <a:avLst/>
              <a:gdLst/>
              <a:ahLst/>
              <a:cxnLst>
                <a:cxn ang="0">
                  <a:pos x="wd2" y="hd2"/>
                </a:cxn>
                <a:cxn ang="5400000">
                  <a:pos x="wd2" y="hd2"/>
                </a:cxn>
                <a:cxn ang="10800000">
                  <a:pos x="wd2" y="hd2"/>
                </a:cxn>
                <a:cxn ang="16200000">
                  <a:pos x="wd2" y="hd2"/>
                </a:cxn>
              </a:cxnLst>
              <a:rect l="0" t="0" r="r" b="b"/>
              <a:pathLst>
                <a:path w="20738" h="21600" extrusionOk="0">
                  <a:moveTo>
                    <a:pt x="16455" y="13524"/>
                  </a:moveTo>
                  <a:cubicBezTo>
                    <a:pt x="20238" y="8910"/>
                    <a:pt x="21600" y="4320"/>
                    <a:pt x="20200" y="1841"/>
                  </a:cubicBezTo>
                  <a:cubicBezTo>
                    <a:pt x="18347" y="1227"/>
                    <a:pt x="16493" y="638"/>
                    <a:pt x="14602" y="0"/>
                  </a:cubicBezTo>
                  <a:cubicBezTo>
                    <a:pt x="15888" y="2528"/>
                    <a:pt x="14526" y="7044"/>
                    <a:pt x="10781" y="11561"/>
                  </a:cubicBezTo>
                  <a:cubicBezTo>
                    <a:pt x="7641" y="15390"/>
                    <a:pt x="3556" y="18311"/>
                    <a:pt x="0" y="19538"/>
                  </a:cubicBezTo>
                  <a:cubicBezTo>
                    <a:pt x="1816" y="20225"/>
                    <a:pt x="3594" y="20913"/>
                    <a:pt x="5372" y="21600"/>
                  </a:cubicBezTo>
                  <a:cubicBezTo>
                    <a:pt x="9003" y="20422"/>
                    <a:pt x="13240" y="17452"/>
                    <a:pt x="16455" y="13524"/>
                  </a:cubicBezTo>
                  <a:close/>
                </a:path>
              </a:pathLst>
            </a:custGeom>
            <a:solidFill>
              <a:srgbClr val="B08A4A"/>
            </a:solidFill>
            <a:ln w="12700">
              <a:miter lim="400000"/>
            </a:ln>
          </p:spPr>
          <p:txBody>
            <a:bodyPr lIns="38100" tIns="38100" rIns="38100" bIns="38100" anchor="ctr"/>
            <a:lstStyle/>
            <a:p>
              <a:pPr>
                <a:defRPr sz="3000"/>
              </a:pPr>
              <a:endParaRPr/>
            </a:p>
          </p:txBody>
        </p:sp>
        <p:sp>
          <p:nvSpPr>
            <p:cNvPr id="81" name="Shape">
              <a:extLst>
                <a:ext uri="{FF2B5EF4-FFF2-40B4-BE49-F238E27FC236}">
                  <a16:creationId xmlns:a16="http://schemas.microsoft.com/office/drawing/2014/main" id="{4D87288A-6BC1-4CD0-9608-F6BB313113A5}"/>
                </a:ext>
              </a:extLst>
            </p:cNvPr>
            <p:cNvSpPr/>
            <p:nvPr/>
          </p:nvSpPr>
          <p:spPr>
            <a:xfrm>
              <a:off x="2755899" y="10776692"/>
              <a:ext cx="62277" cy="82526"/>
            </a:xfrm>
            <a:custGeom>
              <a:avLst/>
              <a:gdLst/>
              <a:ahLst/>
              <a:cxnLst>
                <a:cxn ang="0">
                  <a:pos x="wd2" y="hd2"/>
                </a:cxn>
                <a:cxn ang="5400000">
                  <a:pos x="wd2" y="hd2"/>
                </a:cxn>
                <a:cxn ang="10800000">
                  <a:pos x="wd2" y="hd2"/>
                </a:cxn>
                <a:cxn ang="16200000">
                  <a:pos x="wd2" y="hd2"/>
                </a:cxn>
              </a:cxnLst>
              <a:rect l="0" t="0" r="r" b="b"/>
              <a:pathLst>
                <a:path w="19984" h="20763" extrusionOk="0">
                  <a:moveTo>
                    <a:pt x="13449" y="0"/>
                  </a:moveTo>
                  <a:cubicBezTo>
                    <a:pt x="13164" y="3195"/>
                    <a:pt x="11615" y="7221"/>
                    <a:pt x="8885" y="11279"/>
                  </a:cubicBezTo>
                  <a:cubicBezTo>
                    <a:pt x="6276" y="15114"/>
                    <a:pt x="3057" y="18245"/>
                    <a:pt x="0" y="20226"/>
                  </a:cubicBezTo>
                  <a:cubicBezTo>
                    <a:pt x="9333" y="21600"/>
                    <a:pt x="15772" y="20418"/>
                    <a:pt x="18503" y="15753"/>
                  </a:cubicBezTo>
                  <a:cubicBezTo>
                    <a:pt x="21600" y="10449"/>
                    <a:pt x="19807" y="5400"/>
                    <a:pt x="13449" y="0"/>
                  </a:cubicBezTo>
                  <a:close/>
                </a:path>
              </a:pathLst>
            </a:custGeom>
            <a:solidFill>
              <a:srgbClr val="B08A4A"/>
            </a:solidFill>
            <a:ln w="12700">
              <a:miter lim="400000"/>
            </a:ln>
          </p:spPr>
          <p:txBody>
            <a:bodyPr lIns="38100" tIns="38100" rIns="38100" bIns="38100" anchor="ctr"/>
            <a:lstStyle/>
            <a:p>
              <a:pPr>
                <a:defRPr sz="3000"/>
              </a:pPr>
              <a:endParaRPr/>
            </a:p>
          </p:txBody>
        </p:sp>
        <p:sp>
          <p:nvSpPr>
            <p:cNvPr id="82" name="Shape">
              <a:extLst>
                <a:ext uri="{FF2B5EF4-FFF2-40B4-BE49-F238E27FC236}">
                  <a16:creationId xmlns:a16="http://schemas.microsoft.com/office/drawing/2014/main" id="{D868ECEE-3EFB-466C-9D92-38C3DF0C3755}"/>
                </a:ext>
              </a:extLst>
            </p:cNvPr>
            <p:cNvSpPr/>
            <p:nvPr/>
          </p:nvSpPr>
          <p:spPr>
            <a:xfrm>
              <a:off x="2732121" y="10760141"/>
              <a:ext cx="66168" cy="97791"/>
            </a:xfrm>
            <a:custGeom>
              <a:avLst/>
              <a:gdLst/>
              <a:ahLst/>
              <a:cxnLst>
                <a:cxn ang="0">
                  <a:pos x="wd2" y="hd2"/>
                </a:cxn>
                <a:cxn ang="5400000">
                  <a:pos x="wd2" y="hd2"/>
                </a:cxn>
                <a:cxn ang="10800000">
                  <a:pos x="wd2" y="hd2"/>
                </a:cxn>
                <a:cxn ang="16200000">
                  <a:pos x="wd2" y="hd2"/>
                </a:cxn>
              </a:cxnLst>
              <a:rect l="0" t="0" r="r" b="b"/>
              <a:pathLst>
                <a:path w="21600" h="21600" extrusionOk="0">
                  <a:moveTo>
                    <a:pt x="16957" y="13774"/>
                  </a:moveTo>
                  <a:cubicBezTo>
                    <a:pt x="19776" y="10211"/>
                    <a:pt x="21351" y="6676"/>
                    <a:pt x="21600" y="3871"/>
                  </a:cubicBezTo>
                  <a:cubicBezTo>
                    <a:pt x="19859" y="2609"/>
                    <a:pt x="17786" y="1319"/>
                    <a:pt x="15423" y="0"/>
                  </a:cubicBezTo>
                  <a:cubicBezTo>
                    <a:pt x="15754" y="2974"/>
                    <a:pt x="14137" y="7237"/>
                    <a:pt x="10779" y="11529"/>
                  </a:cubicBezTo>
                  <a:cubicBezTo>
                    <a:pt x="7628" y="15513"/>
                    <a:pt x="3648" y="18627"/>
                    <a:pt x="0" y="20225"/>
                  </a:cubicBezTo>
                  <a:cubicBezTo>
                    <a:pt x="2819" y="20815"/>
                    <a:pt x="5473" y="21291"/>
                    <a:pt x="7919" y="21600"/>
                  </a:cubicBezTo>
                  <a:cubicBezTo>
                    <a:pt x="11028" y="19889"/>
                    <a:pt x="14303" y="17140"/>
                    <a:pt x="16957" y="13774"/>
                  </a:cubicBezTo>
                  <a:close/>
                </a:path>
              </a:pathLst>
            </a:custGeom>
            <a:solidFill>
              <a:srgbClr val="CDA553"/>
            </a:solidFill>
            <a:ln w="12700">
              <a:miter lim="400000"/>
            </a:ln>
          </p:spPr>
          <p:txBody>
            <a:bodyPr lIns="38100" tIns="38100" rIns="38100" bIns="38100" anchor="ctr"/>
            <a:lstStyle/>
            <a:p>
              <a:pPr>
                <a:defRPr sz="3000"/>
              </a:pPr>
              <a:endParaRPr/>
            </a:p>
          </p:txBody>
        </p:sp>
        <p:sp>
          <p:nvSpPr>
            <p:cNvPr id="83" name="Shape">
              <a:extLst>
                <a:ext uri="{FF2B5EF4-FFF2-40B4-BE49-F238E27FC236}">
                  <a16:creationId xmlns:a16="http://schemas.microsoft.com/office/drawing/2014/main" id="{46B30959-C88F-40E2-BB5B-7685748AB31D}"/>
                </a:ext>
              </a:extLst>
            </p:cNvPr>
            <p:cNvSpPr/>
            <p:nvPr/>
          </p:nvSpPr>
          <p:spPr>
            <a:xfrm>
              <a:off x="2711584" y="10745820"/>
              <a:ext cx="69983" cy="106428"/>
            </a:xfrm>
            <a:custGeom>
              <a:avLst/>
              <a:gdLst/>
              <a:ahLst/>
              <a:cxnLst>
                <a:cxn ang="0">
                  <a:pos x="wd2" y="hd2"/>
                </a:cxn>
                <a:cxn ang="5400000">
                  <a:pos x="wd2" y="hd2"/>
                </a:cxn>
                <a:cxn ang="10800000">
                  <a:pos x="wd2" y="hd2"/>
                </a:cxn>
                <a:cxn ang="16200000">
                  <a:pos x="wd2" y="hd2"/>
                </a:cxn>
              </a:cxnLst>
              <a:rect l="0" t="0" r="r" b="b"/>
              <a:pathLst>
                <a:path w="21331" h="21600" extrusionOk="0">
                  <a:moveTo>
                    <a:pt x="16955" y="13584"/>
                  </a:moveTo>
                  <a:cubicBezTo>
                    <a:pt x="20129" y="9640"/>
                    <a:pt x="21600" y="5722"/>
                    <a:pt x="21290" y="2990"/>
                  </a:cubicBezTo>
                  <a:cubicBezTo>
                    <a:pt x="19510" y="2010"/>
                    <a:pt x="17497" y="1005"/>
                    <a:pt x="15329" y="0"/>
                  </a:cubicBezTo>
                  <a:cubicBezTo>
                    <a:pt x="16181" y="2732"/>
                    <a:pt x="14710" y="7114"/>
                    <a:pt x="11187" y="11547"/>
                  </a:cubicBezTo>
                  <a:cubicBezTo>
                    <a:pt x="7935" y="15620"/>
                    <a:pt x="3677" y="18713"/>
                    <a:pt x="0" y="19976"/>
                  </a:cubicBezTo>
                  <a:cubicBezTo>
                    <a:pt x="2400" y="20595"/>
                    <a:pt x="4723" y="21136"/>
                    <a:pt x="6890" y="21600"/>
                  </a:cubicBezTo>
                  <a:cubicBezTo>
                    <a:pt x="10297" y="20131"/>
                    <a:pt x="14013" y="17270"/>
                    <a:pt x="16955" y="13584"/>
                  </a:cubicBezTo>
                  <a:close/>
                </a:path>
              </a:pathLst>
            </a:custGeom>
            <a:solidFill>
              <a:srgbClr val="B08A4A"/>
            </a:solidFill>
            <a:ln w="12700">
              <a:miter lim="400000"/>
            </a:ln>
          </p:spPr>
          <p:txBody>
            <a:bodyPr lIns="38100" tIns="38100" rIns="38100" bIns="38100" anchor="ctr"/>
            <a:lstStyle/>
            <a:p>
              <a:pPr>
                <a:defRPr sz="3000"/>
              </a:pPr>
              <a:endParaRPr/>
            </a:p>
          </p:txBody>
        </p:sp>
        <p:sp>
          <p:nvSpPr>
            <p:cNvPr id="84" name="Shape">
              <a:extLst>
                <a:ext uri="{FF2B5EF4-FFF2-40B4-BE49-F238E27FC236}">
                  <a16:creationId xmlns:a16="http://schemas.microsoft.com/office/drawing/2014/main" id="{E5E9DC8D-A31F-4860-A754-BE97EAE4315F}"/>
                </a:ext>
              </a:extLst>
            </p:cNvPr>
            <p:cNvSpPr/>
            <p:nvPr/>
          </p:nvSpPr>
          <p:spPr>
            <a:xfrm>
              <a:off x="2672470" y="10722042"/>
              <a:ext cx="74232" cy="114681"/>
            </a:xfrm>
            <a:custGeom>
              <a:avLst/>
              <a:gdLst/>
              <a:ahLst/>
              <a:cxnLst>
                <a:cxn ang="0">
                  <a:pos x="wd2" y="hd2"/>
                </a:cxn>
                <a:cxn ang="5400000">
                  <a:pos x="wd2" y="hd2"/>
                </a:cxn>
                <a:cxn ang="10800000">
                  <a:pos x="wd2" y="hd2"/>
                </a:cxn>
                <a:cxn ang="16200000">
                  <a:pos x="wd2" y="hd2"/>
                </a:cxn>
              </a:cxnLst>
              <a:rect l="0" t="0" r="r" b="b"/>
              <a:pathLst>
                <a:path w="20833" h="21600" extrusionOk="0">
                  <a:moveTo>
                    <a:pt x="16788" y="13563"/>
                  </a:moveTo>
                  <a:cubicBezTo>
                    <a:pt x="20317" y="9138"/>
                    <a:pt x="21600" y="4736"/>
                    <a:pt x="20388" y="2272"/>
                  </a:cubicBezTo>
                  <a:cubicBezTo>
                    <a:pt x="18642" y="1531"/>
                    <a:pt x="16788" y="765"/>
                    <a:pt x="14863" y="0"/>
                  </a:cubicBezTo>
                  <a:cubicBezTo>
                    <a:pt x="16396" y="2368"/>
                    <a:pt x="15184" y="7009"/>
                    <a:pt x="11477" y="11649"/>
                  </a:cubicBezTo>
                  <a:cubicBezTo>
                    <a:pt x="8127" y="15883"/>
                    <a:pt x="3636" y="18969"/>
                    <a:pt x="0" y="19830"/>
                  </a:cubicBezTo>
                  <a:cubicBezTo>
                    <a:pt x="1996" y="20452"/>
                    <a:pt x="3921" y="21050"/>
                    <a:pt x="5810" y="21600"/>
                  </a:cubicBezTo>
                  <a:cubicBezTo>
                    <a:pt x="9303" y="20595"/>
                    <a:pt x="13545" y="17605"/>
                    <a:pt x="16788" y="13563"/>
                  </a:cubicBezTo>
                  <a:close/>
                </a:path>
              </a:pathLst>
            </a:custGeom>
            <a:solidFill>
              <a:srgbClr val="B08A4A"/>
            </a:solidFill>
            <a:ln w="12700">
              <a:miter lim="400000"/>
            </a:ln>
          </p:spPr>
          <p:txBody>
            <a:bodyPr lIns="38100" tIns="38100" rIns="38100" bIns="38100" anchor="ctr"/>
            <a:lstStyle/>
            <a:p>
              <a:pPr>
                <a:defRPr sz="3000"/>
              </a:pPr>
              <a:endParaRPr/>
            </a:p>
          </p:txBody>
        </p:sp>
        <p:sp>
          <p:nvSpPr>
            <p:cNvPr id="85" name="Shape">
              <a:extLst>
                <a:ext uri="{FF2B5EF4-FFF2-40B4-BE49-F238E27FC236}">
                  <a16:creationId xmlns:a16="http://schemas.microsoft.com/office/drawing/2014/main" id="{086E5463-C9E1-4A07-BBEB-4265584AFE87}"/>
                </a:ext>
              </a:extLst>
            </p:cNvPr>
            <p:cNvSpPr/>
            <p:nvPr/>
          </p:nvSpPr>
          <p:spPr>
            <a:xfrm>
              <a:off x="2534392" y="10648071"/>
              <a:ext cx="193570" cy="180087"/>
            </a:xfrm>
            <a:custGeom>
              <a:avLst/>
              <a:gdLst/>
              <a:ahLst/>
              <a:cxnLst>
                <a:cxn ang="0">
                  <a:pos x="wd2" y="hd2"/>
                </a:cxn>
                <a:cxn ang="5400000">
                  <a:pos x="wd2" y="hd2"/>
                </a:cxn>
                <a:cxn ang="10800000">
                  <a:pos x="wd2" y="hd2"/>
                </a:cxn>
                <a:cxn ang="16200000">
                  <a:pos x="wd2" y="hd2"/>
                </a:cxn>
              </a:cxnLst>
              <a:rect l="0" t="0" r="r" b="b"/>
              <a:pathLst>
                <a:path w="21254" h="21600" extrusionOk="0">
                  <a:moveTo>
                    <a:pt x="19676" y="16375"/>
                  </a:moveTo>
                  <a:cubicBezTo>
                    <a:pt x="21126" y="13405"/>
                    <a:pt x="21600" y="10450"/>
                    <a:pt x="21000" y="8957"/>
                  </a:cubicBezTo>
                  <a:cubicBezTo>
                    <a:pt x="16956" y="6322"/>
                    <a:pt x="11825" y="3397"/>
                    <a:pt x="5703" y="0"/>
                  </a:cubicBezTo>
                  <a:cubicBezTo>
                    <a:pt x="6345" y="1478"/>
                    <a:pt x="5871" y="4478"/>
                    <a:pt x="4406" y="7479"/>
                  </a:cubicBezTo>
                  <a:cubicBezTo>
                    <a:pt x="3124" y="10114"/>
                    <a:pt x="1408" y="12049"/>
                    <a:pt x="0" y="12658"/>
                  </a:cubicBezTo>
                  <a:cubicBezTo>
                    <a:pt x="5620" y="16208"/>
                    <a:pt x="10751" y="19315"/>
                    <a:pt x="15186" y="21600"/>
                  </a:cubicBezTo>
                  <a:cubicBezTo>
                    <a:pt x="16608" y="21036"/>
                    <a:pt x="18365" y="19071"/>
                    <a:pt x="19676" y="16375"/>
                  </a:cubicBezTo>
                  <a:close/>
                </a:path>
              </a:pathLst>
            </a:custGeom>
            <a:solidFill>
              <a:srgbClr val="F7C054"/>
            </a:solidFill>
            <a:ln w="12700">
              <a:miter lim="400000"/>
            </a:ln>
          </p:spPr>
          <p:txBody>
            <a:bodyPr lIns="38100" tIns="38100" rIns="38100" bIns="38100" anchor="ctr"/>
            <a:lstStyle/>
            <a:p>
              <a:pPr>
                <a:defRPr sz="3000"/>
              </a:pPr>
              <a:endParaRPr/>
            </a:p>
          </p:txBody>
        </p:sp>
        <p:sp>
          <p:nvSpPr>
            <p:cNvPr id="86" name="Shape">
              <a:extLst>
                <a:ext uri="{FF2B5EF4-FFF2-40B4-BE49-F238E27FC236}">
                  <a16:creationId xmlns:a16="http://schemas.microsoft.com/office/drawing/2014/main" id="{A8F3BE92-B7CE-4642-A708-EDBFCB450AC9}"/>
                </a:ext>
              </a:extLst>
            </p:cNvPr>
            <p:cNvSpPr/>
            <p:nvPr/>
          </p:nvSpPr>
          <p:spPr>
            <a:xfrm>
              <a:off x="2692667" y="10733729"/>
              <a:ext cx="72657" cy="111633"/>
            </a:xfrm>
            <a:custGeom>
              <a:avLst/>
              <a:gdLst/>
              <a:ahLst/>
              <a:cxnLst>
                <a:cxn ang="0">
                  <a:pos x="wd2" y="hd2"/>
                </a:cxn>
                <a:cxn ang="5400000">
                  <a:pos x="wd2" y="hd2"/>
                </a:cxn>
                <a:cxn ang="10800000">
                  <a:pos x="wd2" y="hd2"/>
                </a:cxn>
                <a:cxn ang="16200000">
                  <a:pos x="wd2" y="hd2"/>
                </a:cxn>
              </a:cxnLst>
              <a:rect l="0" t="0" r="r" b="b"/>
              <a:pathLst>
                <a:path w="21016" h="21600" extrusionOk="0">
                  <a:moveTo>
                    <a:pt x="16861" y="13540"/>
                  </a:moveTo>
                  <a:cubicBezTo>
                    <a:pt x="20204" y="9338"/>
                    <a:pt x="21600" y="5136"/>
                    <a:pt x="20792" y="2531"/>
                  </a:cubicBezTo>
                  <a:cubicBezTo>
                    <a:pt x="19029" y="1696"/>
                    <a:pt x="17118" y="860"/>
                    <a:pt x="15061" y="0"/>
                  </a:cubicBezTo>
                  <a:cubicBezTo>
                    <a:pt x="16310" y="2531"/>
                    <a:pt x="14988" y="7053"/>
                    <a:pt x="11351" y="11599"/>
                  </a:cubicBezTo>
                  <a:cubicBezTo>
                    <a:pt x="8045" y="15752"/>
                    <a:pt x="3673" y="18823"/>
                    <a:pt x="0" y="19880"/>
                  </a:cubicBezTo>
                  <a:cubicBezTo>
                    <a:pt x="2167" y="20519"/>
                    <a:pt x="4224" y="21084"/>
                    <a:pt x="6208" y="21600"/>
                  </a:cubicBezTo>
                  <a:cubicBezTo>
                    <a:pt x="9735" y="20347"/>
                    <a:pt x="13775" y="17423"/>
                    <a:pt x="16861" y="13540"/>
                  </a:cubicBezTo>
                  <a:close/>
                </a:path>
              </a:pathLst>
            </a:custGeom>
            <a:solidFill>
              <a:srgbClr val="CDA553"/>
            </a:solidFill>
            <a:ln w="12700">
              <a:miter lim="400000"/>
            </a:ln>
          </p:spPr>
          <p:txBody>
            <a:bodyPr lIns="38100" tIns="38100" rIns="38100" bIns="38100" anchor="ctr"/>
            <a:lstStyle/>
            <a:p>
              <a:pPr>
                <a:defRPr sz="3000"/>
              </a:pPr>
              <a:endParaRPr/>
            </a:p>
          </p:txBody>
        </p:sp>
        <p:sp>
          <p:nvSpPr>
            <p:cNvPr id="87" name="Shape">
              <a:extLst>
                <a:ext uri="{FF2B5EF4-FFF2-40B4-BE49-F238E27FC236}">
                  <a16:creationId xmlns:a16="http://schemas.microsoft.com/office/drawing/2014/main" id="{EE8CDDA2-2A8F-42BD-BE5A-6AEB26980117}"/>
                </a:ext>
              </a:extLst>
            </p:cNvPr>
            <p:cNvSpPr/>
            <p:nvPr/>
          </p:nvSpPr>
          <p:spPr>
            <a:xfrm>
              <a:off x="2273299" y="10896599"/>
              <a:ext cx="651131" cy="409959"/>
            </a:xfrm>
            <a:custGeom>
              <a:avLst/>
              <a:gdLst/>
              <a:ahLst/>
              <a:cxnLst>
                <a:cxn ang="0">
                  <a:pos x="wd2" y="hd2"/>
                </a:cxn>
                <a:cxn ang="5400000">
                  <a:pos x="wd2" y="hd2"/>
                </a:cxn>
                <a:cxn ang="10800000">
                  <a:pos x="wd2" y="hd2"/>
                </a:cxn>
                <a:cxn ang="16200000">
                  <a:pos x="wd2" y="hd2"/>
                </a:cxn>
              </a:cxnLst>
              <a:rect l="0" t="0" r="r" b="b"/>
              <a:pathLst>
                <a:path w="21600" h="21600" extrusionOk="0">
                  <a:moveTo>
                    <a:pt x="4386" y="18716"/>
                  </a:moveTo>
                  <a:cubicBezTo>
                    <a:pt x="4630" y="18515"/>
                    <a:pt x="4874" y="18308"/>
                    <a:pt x="5119" y="18107"/>
                  </a:cubicBezTo>
                  <a:cubicBezTo>
                    <a:pt x="5363" y="17906"/>
                    <a:pt x="5607" y="17699"/>
                    <a:pt x="5848" y="17498"/>
                  </a:cubicBezTo>
                  <a:cubicBezTo>
                    <a:pt x="6092" y="17291"/>
                    <a:pt x="6336" y="17090"/>
                    <a:pt x="6576" y="16889"/>
                  </a:cubicBezTo>
                  <a:cubicBezTo>
                    <a:pt x="6821" y="16682"/>
                    <a:pt x="7065" y="16481"/>
                    <a:pt x="7305" y="16274"/>
                  </a:cubicBezTo>
                  <a:cubicBezTo>
                    <a:pt x="8856" y="14962"/>
                    <a:pt x="10284" y="13717"/>
                    <a:pt x="11544" y="12540"/>
                  </a:cubicBezTo>
                  <a:cubicBezTo>
                    <a:pt x="11965" y="12145"/>
                    <a:pt x="12365" y="11764"/>
                    <a:pt x="12740" y="11382"/>
                  </a:cubicBezTo>
                  <a:cubicBezTo>
                    <a:pt x="13005" y="11114"/>
                    <a:pt x="13262" y="10854"/>
                    <a:pt x="13507" y="10593"/>
                  </a:cubicBezTo>
                  <a:cubicBezTo>
                    <a:pt x="13781" y="10305"/>
                    <a:pt x="14038" y="10024"/>
                    <a:pt x="14282" y="9743"/>
                  </a:cubicBezTo>
                  <a:cubicBezTo>
                    <a:pt x="14560" y="9428"/>
                    <a:pt x="14821" y="9114"/>
                    <a:pt x="15057" y="8813"/>
                  </a:cubicBezTo>
                  <a:cubicBezTo>
                    <a:pt x="15348" y="8445"/>
                    <a:pt x="15605" y="8083"/>
                    <a:pt x="15828" y="7735"/>
                  </a:cubicBezTo>
                  <a:cubicBezTo>
                    <a:pt x="16047" y="7394"/>
                    <a:pt x="16233" y="7066"/>
                    <a:pt x="16389" y="6745"/>
                  </a:cubicBezTo>
                  <a:cubicBezTo>
                    <a:pt x="16544" y="6424"/>
                    <a:pt x="16662" y="6116"/>
                    <a:pt x="16747" y="5815"/>
                  </a:cubicBezTo>
                  <a:cubicBezTo>
                    <a:pt x="16844" y="5467"/>
                    <a:pt x="16886" y="5139"/>
                    <a:pt x="16886" y="4818"/>
                  </a:cubicBezTo>
                  <a:lnTo>
                    <a:pt x="21600" y="0"/>
                  </a:lnTo>
                  <a:lnTo>
                    <a:pt x="16629" y="3647"/>
                  </a:lnTo>
                  <a:cubicBezTo>
                    <a:pt x="16536" y="3446"/>
                    <a:pt x="16426" y="3272"/>
                    <a:pt x="16300" y="3145"/>
                  </a:cubicBezTo>
                  <a:cubicBezTo>
                    <a:pt x="15934" y="2790"/>
                    <a:pt x="15420" y="2737"/>
                    <a:pt x="14758" y="2964"/>
                  </a:cubicBezTo>
                  <a:cubicBezTo>
                    <a:pt x="14615" y="3011"/>
                    <a:pt x="14467" y="3071"/>
                    <a:pt x="14312" y="3145"/>
                  </a:cubicBezTo>
                  <a:cubicBezTo>
                    <a:pt x="14156" y="3219"/>
                    <a:pt x="13991" y="3306"/>
                    <a:pt x="13819" y="3399"/>
                  </a:cubicBezTo>
                  <a:cubicBezTo>
                    <a:pt x="13545" y="3553"/>
                    <a:pt x="13250" y="3741"/>
                    <a:pt x="12938" y="3961"/>
                  </a:cubicBezTo>
                  <a:cubicBezTo>
                    <a:pt x="12673" y="4149"/>
                    <a:pt x="12390" y="4356"/>
                    <a:pt x="12095" y="4584"/>
                  </a:cubicBezTo>
                  <a:cubicBezTo>
                    <a:pt x="11834" y="4784"/>
                    <a:pt x="11565" y="4999"/>
                    <a:pt x="11282" y="5233"/>
                  </a:cubicBezTo>
                  <a:cubicBezTo>
                    <a:pt x="10532" y="5855"/>
                    <a:pt x="9703" y="6584"/>
                    <a:pt x="8793" y="7407"/>
                  </a:cubicBezTo>
                  <a:cubicBezTo>
                    <a:pt x="7883" y="8230"/>
                    <a:pt x="6892" y="9161"/>
                    <a:pt x="5818" y="10178"/>
                  </a:cubicBezTo>
                  <a:cubicBezTo>
                    <a:pt x="5582" y="10399"/>
                    <a:pt x="5342" y="10626"/>
                    <a:pt x="5098" y="10860"/>
                  </a:cubicBezTo>
                  <a:cubicBezTo>
                    <a:pt x="4862" y="11081"/>
                    <a:pt x="4622" y="11309"/>
                    <a:pt x="4382" y="11543"/>
                  </a:cubicBezTo>
                  <a:cubicBezTo>
                    <a:pt x="4146" y="11764"/>
                    <a:pt x="3905" y="11991"/>
                    <a:pt x="3661" y="12225"/>
                  </a:cubicBezTo>
                  <a:cubicBezTo>
                    <a:pt x="3425" y="12453"/>
                    <a:pt x="3185" y="12680"/>
                    <a:pt x="2941" y="12908"/>
                  </a:cubicBezTo>
                  <a:cubicBezTo>
                    <a:pt x="2650" y="13182"/>
                    <a:pt x="2359" y="13463"/>
                    <a:pt x="2056" y="13744"/>
                  </a:cubicBezTo>
                  <a:cubicBezTo>
                    <a:pt x="1424" y="14340"/>
                    <a:pt x="733" y="15002"/>
                    <a:pt x="0" y="15718"/>
                  </a:cubicBezTo>
                  <a:cubicBezTo>
                    <a:pt x="198" y="17766"/>
                    <a:pt x="493" y="19726"/>
                    <a:pt x="876" y="21600"/>
                  </a:cubicBezTo>
                  <a:cubicBezTo>
                    <a:pt x="1083" y="21433"/>
                    <a:pt x="1281" y="21265"/>
                    <a:pt x="1475" y="21105"/>
                  </a:cubicBezTo>
                  <a:cubicBezTo>
                    <a:pt x="2469" y="20302"/>
                    <a:pt x="3442" y="19499"/>
                    <a:pt x="4386" y="18716"/>
                  </a:cubicBezTo>
                  <a:close/>
                </a:path>
              </a:pathLst>
            </a:custGeom>
            <a:solidFill>
              <a:schemeClr val="tx1">
                <a:alpha val="40000"/>
              </a:schemeClr>
            </a:solidFill>
            <a:ln w="12700">
              <a:miter lim="400000"/>
            </a:ln>
          </p:spPr>
          <p:txBody>
            <a:bodyPr lIns="38100" tIns="38100" rIns="38100" bIns="38100" anchor="ctr"/>
            <a:lstStyle/>
            <a:p>
              <a:pPr>
                <a:defRPr sz="3000"/>
              </a:pPr>
              <a:endParaRPr/>
            </a:p>
          </p:txBody>
        </p:sp>
      </p:grpSp>
    </p:spTree>
    <p:extLst>
      <p:ext uri="{BB962C8B-B14F-4D97-AF65-F5344CB8AC3E}">
        <p14:creationId xmlns:p14="http://schemas.microsoft.com/office/powerpoint/2010/main" val="1137569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476784" y="5982900"/>
            <a:ext cx="4190430"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498372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hyperlink" Target="http://www.presentationgo.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bg1">
                    <a:lumMod val="65000"/>
                  </a:schemeClr>
                </a:solidFill>
              </a:defRPr>
            </a:lvl1pPr>
          </a:lstStyle>
          <a:p>
            <a:r>
              <a:rPr lang="en-US"/>
              <a:t>Date</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bg1">
                    <a:lumMod val="6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bg1">
                    <a:lumMod val="65000"/>
                  </a:schemeClr>
                </a:solidFill>
              </a:defRPr>
            </a:lvl1pPr>
          </a:lstStyle>
          <a:p>
            <a:fld id="{97D27853-E7AD-4D9B-AF14-F6E67CFD7D75}" type="slidenum">
              <a:rPr lang="en-US" smtClean="0"/>
              <a:pPr/>
              <a:t>‹#›</a:t>
            </a:fld>
            <a:endParaRPr lang="en-US"/>
          </a:p>
        </p:txBody>
      </p:sp>
      <p:grpSp>
        <p:nvGrpSpPr>
          <p:cNvPr id="12" name="Group 11">
            <a:extLst>
              <a:ext uri="{FF2B5EF4-FFF2-40B4-BE49-F238E27FC236}">
                <a16:creationId xmlns:a16="http://schemas.microsoft.com/office/drawing/2014/main" id="{87FC66DA-2773-44AE-B447-26FEA832B172}"/>
              </a:ext>
            </a:extLst>
          </p:cNvPr>
          <p:cNvGrpSpPr/>
          <p:nvPr userDrawn="1"/>
        </p:nvGrpSpPr>
        <p:grpSpPr>
          <a:xfrm>
            <a:off x="-1654908" y="-73804"/>
            <a:ext cx="1569183" cy="612144"/>
            <a:chOff x="-2096383" y="21447"/>
            <a:chExt cx="1569183" cy="612144"/>
          </a:xfrm>
        </p:grpSpPr>
        <p:sp>
          <p:nvSpPr>
            <p:cNvPr id="13" name="TextBox 12">
              <a:extLst>
                <a:ext uri="{FF2B5EF4-FFF2-40B4-BE49-F238E27FC236}">
                  <a16:creationId xmlns:a16="http://schemas.microsoft.com/office/drawing/2014/main" id="{3A5ACD27-7A55-4039-8679-7382B5384CB2}"/>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4" name="TextBox 13">
              <a:extLst>
                <a:ext uri="{FF2B5EF4-FFF2-40B4-BE49-F238E27FC236}">
                  <a16:creationId xmlns:a16="http://schemas.microsoft.com/office/drawing/2014/main" id="{4462B4B2-A44A-4E7F-BE43-88FB05E04B40}"/>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5" name="Picture 14">
              <a:extLst>
                <a:ext uri="{FF2B5EF4-FFF2-40B4-BE49-F238E27FC236}">
                  <a16:creationId xmlns:a16="http://schemas.microsoft.com/office/drawing/2014/main" id="{5FDAF89F-7FD7-4935-9916-54C30A8082DB}"/>
                </a:ext>
              </a:extLst>
            </p:cNvPr>
            <p:cNvPicPr>
              <a:picLocks noChangeAspect="1"/>
            </p:cNvPicPr>
            <p:nvPr userDrawn="1"/>
          </p:nvPicPr>
          <p:blipFill>
            <a:blip r:embed="rId6"/>
            <a:stretch>
              <a:fillRect/>
            </a:stretch>
          </p:blipFill>
          <p:spPr>
            <a:xfrm>
              <a:off x="-2018604" y="234547"/>
              <a:ext cx="1405251" cy="185944"/>
            </a:xfrm>
            <a:prstGeom prst="rect">
              <a:avLst/>
            </a:prstGeom>
          </p:spPr>
        </p:pic>
      </p:grpSp>
      <p:sp>
        <p:nvSpPr>
          <p:cNvPr id="16" name="Rectangle 15">
            <a:extLst>
              <a:ext uri="{FF2B5EF4-FFF2-40B4-BE49-F238E27FC236}">
                <a16:creationId xmlns:a16="http://schemas.microsoft.com/office/drawing/2014/main" id="{9EB63E44-7847-487E-863D-D4001C21EEF6}"/>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7" tooltip="PresentationGo!"/>
              </a:rPr>
              <a:t>presentationgo.com</a:t>
            </a:r>
            <a:endParaRPr lang="en-US" sz="1100" dirty="0"/>
          </a:p>
        </p:txBody>
      </p:sp>
    </p:spTree>
    <p:extLst>
      <p:ext uri="{BB962C8B-B14F-4D97-AF65-F5344CB8AC3E}">
        <p14:creationId xmlns:p14="http://schemas.microsoft.com/office/powerpoint/2010/main" val="2522280970"/>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1" r:id="rId4"/>
  </p:sldLayoutIdLst>
  <p:hf hdr="0"/>
  <p:txStyles>
    <p:titleStyle>
      <a:lvl1pPr algn="l" defTabSz="685800" rtl="0" eaLnBrk="1" latinLnBrk="0" hangingPunct="1">
        <a:lnSpc>
          <a:spcPct val="90000"/>
        </a:lnSpc>
        <a:spcBef>
          <a:spcPct val="0"/>
        </a:spcBef>
        <a:buNone/>
        <a:defRPr sz="4050" b="1" kern="1200">
          <a:solidFill>
            <a:schemeClr val="tx1"/>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345C73-69BA-41F4-B929-D4230DFDE7CA}"/>
              </a:ext>
            </a:extLst>
          </p:cNvPr>
          <p:cNvSpPr>
            <a:spLocks noGrp="1"/>
          </p:cNvSpPr>
          <p:nvPr>
            <p:ph type="ctrTitle"/>
          </p:nvPr>
        </p:nvSpPr>
        <p:spPr/>
        <p:txBody>
          <a:bodyPr/>
          <a:lstStyle/>
          <a:p>
            <a:r>
              <a:rPr lang="en-US" dirty="0"/>
              <a:t>Title of your Presentation</a:t>
            </a:r>
          </a:p>
        </p:txBody>
      </p:sp>
      <p:sp>
        <p:nvSpPr>
          <p:cNvPr id="5" name="Text Placeholder 4">
            <a:extLst>
              <a:ext uri="{FF2B5EF4-FFF2-40B4-BE49-F238E27FC236}">
                <a16:creationId xmlns:a16="http://schemas.microsoft.com/office/drawing/2014/main" id="{3B5D7D60-C3A6-4E6C-A947-474D7EA035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82229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C4D1D05E-1E18-401F-A1B8-0162FA7A5817}"/>
              </a:ext>
            </a:extLst>
          </p:cNvPr>
          <p:cNvSpPr>
            <a:spLocks noGrp="1"/>
          </p:cNvSpPr>
          <p:nvPr>
            <p:ph type="ftr" sz="quarter" idx="11"/>
          </p:nvPr>
        </p:nvSpPr>
        <p:spPr/>
        <p:txBody>
          <a:bodyPr/>
          <a:lstStyle/>
          <a:p>
            <a:r>
              <a:rPr lang="en-US" dirty="0"/>
              <a:t>Your Footer Here</a:t>
            </a:r>
          </a:p>
        </p:txBody>
      </p:sp>
      <p:sp>
        <p:nvSpPr>
          <p:cNvPr id="8" name="Slide Number Placeholder 7">
            <a:extLst>
              <a:ext uri="{FF2B5EF4-FFF2-40B4-BE49-F238E27FC236}">
                <a16:creationId xmlns:a16="http://schemas.microsoft.com/office/drawing/2014/main" id="{43CD9D80-057B-431F-B6FE-574944D5930B}"/>
              </a:ext>
            </a:extLst>
          </p:cNvPr>
          <p:cNvSpPr>
            <a:spLocks noGrp="1"/>
          </p:cNvSpPr>
          <p:nvPr>
            <p:ph type="sldNum" sz="quarter" idx="12"/>
          </p:nvPr>
        </p:nvSpPr>
        <p:spPr/>
        <p:txBody>
          <a:bodyPr/>
          <a:lstStyle/>
          <a:p>
            <a:fld id="{8FEDEAA1-555E-4D4C-A4A4-06CA711D9CA7}" type="slidenum">
              <a:rPr lang="en-US" smtClean="0"/>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C4D1D05E-1E18-401F-A1B8-0162FA7A5817}"/>
              </a:ext>
            </a:extLst>
          </p:cNvPr>
          <p:cNvSpPr>
            <a:spLocks noGrp="1"/>
          </p:cNvSpPr>
          <p:nvPr>
            <p:ph type="ftr" sz="quarter" idx="11"/>
          </p:nvPr>
        </p:nvSpPr>
        <p:spPr/>
        <p:txBody>
          <a:bodyPr/>
          <a:lstStyle/>
          <a:p>
            <a:r>
              <a:rPr lang="en-US" dirty="0"/>
              <a:t>Your Footer Here</a:t>
            </a:r>
          </a:p>
        </p:txBody>
      </p:sp>
      <p:sp>
        <p:nvSpPr>
          <p:cNvPr id="8" name="Slide Number Placeholder 7">
            <a:extLst>
              <a:ext uri="{FF2B5EF4-FFF2-40B4-BE49-F238E27FC236}">
                <a16:creationId xmlns:a16="http://schemas.microsoft.com/office/drawing/2014/main" id="{43CD9D80-057B-431F-B6FE-574944D5930B}"/>
              </a:ext>
            </a:extLst>
          </p:cNvPr>
          <p:cNvSpPr>
            <a:spLocks noGrp="1"/>
          </p:cNvSpPr>
          <p:nvPr>
            <p:ph type="sldNum" sz="quarter" idx="12"/>
          </p:nvPr>
        </p:nvSpPr>
        <p:spPr/>
        <p:txBody>
          <a:bodyPr/>
          <a:lstStyle/>
          <a:p>
            <a:fld id="{8FEDEAA1-555E-4D4C-A4A4-06CA711D9CA7}" type="slidenum">
              <a:rPr lang="en-US" smtClean="0"/>
              <a:t>3</a:t>
            </a:fld>
            <a:endParaRPr lang="en-US"/>
          </a:p>
        </p:txBody>
      </p:sp>
    </p:spTree>
    <p:extLst>
      <p:ext uri="{BB962C8B-B14F-4D97-AF65-F5344CB8AC3E}">
        <p14:creationId xmlns:p14="http://schemas.microsoft.com/office/powerpoint/2010/main" val="1028312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3867920"/>
      </p:ext>
    </p:extLst>
  </p:cSld>
  <p:clrMapOvr>
    <a:masterClrMapping/>
  </p:clrMapOvr>
</p:sld>
</file>

<file path=ppt/theme/theme1.xml><?xml version="1.0" encoding="utf-8"?>
<a:theme xmlns:a="http://schemas.openxmlformats.org/drawingml/2006/main" name="Custom Design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80-01_T_PGO_Target-4x3.pptx" id="{4E3811C9-57F4-4665-9628-92E5B59403B6}" vid="{FDC822E8-F0C4-4F03-8A37-2E43957224C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11023</TotalTime>
  <Words>210</Words>
  <PresentationFormat>On-screen Show (4:3)</PresentationFormat>
  <Paragraphs>22</Paragraphs>
  <Slides>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Open Sans</vt:lpstr>
      <vt:lpstr>Custom Design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Target</dc:title>
  <dc:creator>PresentationGO.com</dc:creator>
  <dc:description>© Copyright PresentationGo.com</dc:description>
  <dcterms:created xsi:type="dcterms:W3CDTF">2014-11-26T05:14:11Z</dcterms:created>
  <dcterms:modified xsi:type="dcterms:W3CDTF">2019-08-08T17:20:00Z</dcterms:modified>
  <cp:category>Templates</cp:category>
</cp:coreProperties>
</file>