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6"/>
  </p:notesMasterIdLst>
  <p:sldIdLst>
    <p:sldId id="278" r:id="rId3"/>
    <p:sldId id="279" r:id="rId4"/>
    <p:sldId id="274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40" d="100"/>
          <a:sy n="140" d="100"/>
        </p:scale>
        <p:origin x="128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43908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/>
          <p:cNvSpPr>
            <a:spLocks/>
          </p:cNvSpPr>
          <p:nvPr userDrawn="1"/>
        </p:nvSpPr>
        <p:spPr bwMode="auto">
          <a:xfrm>
            <a:off x="1" y="63013"/>
            <a:ext cx="7914599" cy="5017475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ffectLst>
            <a:outerShdw blurRad="609600" dist="355600" algn="l" rotWithShape="0">
              <a:schemeClr val="bg1">
                <a:lumMod val="50000"/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6" name="Freeform 25"/>
          <p:cNvSpPr>
            <a:spLocks/>
          </p:cNvSpPr>
          <p:nvPr userDrawn="1"/>
        </p:nvSpPr>
        <p:spPr bwMode="auto">
          <a:xfrm>
            <a:off x="-1" y="0"/>
            <a:ext cx="8113391" cy="5143500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7" name="Freeform 2497"/>
          <p:cNvSpPr>
            <a:spLocks/>
          </p:cNvSpPr>
          <p:nvPr userDrawn="1"/>
        </p:nvSpPr>
        <p:spPr bwMode="auto">
          <a:xfrm>
            <a:off x="-1" y="1437762"/>
            <a:ext cx="1289321" cy="817490"/>
          </a:xfrm>
          <a:custGeom>
            <a:avLst/>
            <a:gdLst>
              <a:gd name="T0" fmla="*/ 0 w 1219"/>
              <a:gd name="T1" fmla="*/ 1026 h 1026"/>
              <a:gd name="T2" fmla="*/ 0 w 1219"/>
              <a:gd name="T3" fmla="*/ 0 h 1026"/>
              <a:gd name="T4" fmla="*/ 622 w 1219"/>
              <a:gd name="T5" fmla="*/ 262 h 1026"/>
              <a:gd name="T6" fmla="*/ 1219 w 1219"/>
              <a:gd name="T7" fmla="*/ 515 h 1026"/>
              <a:gd name="T8" fmla="*/ 0 w 1219"/>
              <a:gd name="T9" fmla="*/ 1026 h 10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" h="1026">
                <a:moveTo>
                  <a:pt x="0" y="1026"/>
                </a:moveTo>
                <a:lnTo>
                  <a:pt x="0" y="0"/>
                </a:lnTo>
                <a:lnTo>
                  <a:pt x="622" y="262"/>
                </a:lnTo>
                <a:lnTo>
                  <a:pt x="1219" y="515"/>
                </a:lnTo>
                <a:lnTo>
                  <a:pt x="0" y="102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8" name="Freeform 2498"/>
          <p:cNvSpPr>
            <a:spLocks/>
          </p:cNvSpPr>
          <p:nvPr userDrawn="1"/>
        </p:nvSpPr>
        <p:spPr bwMode="auto">
          <a:xfrm>
            <a:off x="-1" y="769776"/>
            <a:ext cx="657385" cy="877925"/>
          </a:xfrm>
          <a:custGeom>
            <a:avLst/>
            <a:gdLst>
              <a:gd name="T0" fmla="*/ 622 w 622"/>
              <a:gd name="T1" fmla="*/ 1104 h 1104"/>
              <a:gd name="T2" fmla="*/ 0 w 622"/>
              <a:gd name="T3" fmla="*/ 842 h 1104"/>
              <a:gd name="T4" fmla="*/ 0 w 622"/>
              <a:gd name="T5" fmla="*/ 0 h 1104"/>
              <a:gd name="T6" fmla="*/ 622 w 622"/>
              <a:gd name="T7" fmla="*/ 1104 h 1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2" h="1104">
                <a:moveTo>
                  <a:pt x="622" y="1104"/>
                </a:moveTo>
                <a:lnTo>
                  <a:pt x="0" y="842"/>
                </a:lnTo>
                <a:lnTo>
                  <a:pt x="0" y="0"/>
                </a:lnTo>
                <a:lnTo>
                  <a:pt x="622" y="110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9" name="Freeform 2499"/>
          <p:cNvSpPr>
            <a:spLocks/>
          </p:cNvSpPr>
          <p:nvPr userDrawn="1"/>
        </p:nvSpPr>
        <p:spPr bwMode="auto">
          <a:xfrm>
            <a:off x="-1" y="3607130"/>
            <a:ext cx="313848" cy="359441"/>
          </a:xfrm>
          <a:custGeom>
            <a:avLst/>
            <a:gdLst>
              <a:gd name="T0" fmla="*/ 0 w 298"/>
              <a:gd name="T1" fmla="*/ 454 h 454"/>
              <a:gd name="T2" fmla="*/ 0 w 298"/>
              <a:gd name="T3" fmla="*/ 0 h 454"/>
              <a:gd name="T4" fmla="*/ 298 w 298"/>
              <a:gd name="T5" fmla="*/ 406 h 454"/>
              <a:gd name="T6" fmla="*/ 0 w 298"/>
              <a:gd name="T7" fmla="*/ 454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454">
                <a:moveTo>
                  <a:pt x="0" y="454"/>
                </a:moveTo>
                <a:lnTo>
                  <a:pt x="0" y="0"/>
                </a:lnTo>
                <a:lnTo>
                  <a:pt x="298" y="406"/>
                </a:lnTo>
                <a:lnTo>
                  <a:pt x="0" y="45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0" name="Freeform 2500"/>
          <p:cNvSpPr>
            <a:spLocks/>
          </p:cNvSpPr>
          <p:nvPr userDrawn="1"/>
        </p:nvSpPr>
        <p:spPr bwMode="auto">
          <a:xfrm>
            <a:off x="-1" y="3928400"/>
            <a:ext cx="313848" cy="429422"/>
          </a:xfrm>
          <a:custGeom>
            <a:avLst/>
            <a:gdLst>
              <a:gd name="T0" fmla="*/ 0 w 298"/>
              <a:gd name="T1" fmla="*/ 540 h 540"/>
              <a:gd name="T2" fmla="*/ 0 w 298"/>
              <a:gd name="T3" fmla="*/ 48 h 540"/>
              <a:gd name="T4" fmla="*/ 298 w 298"/>
              <a:gd name="T5" fmla="*/ 0 h 540"/>
              <a:gd name="T6" fmla="*/ 0 w 298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540">
                <a:moveTo>
                  <a:pt x="0" y="540"/>
                </a:moveTo>
                <a:lnTo>
                  <a:pt x="0" y="48"/>
                </a:lnTo>
                <a:lnTo>
                  <a:pt x="298" y="0"/>
                </a:lnTo>
                <a:lnTo>
                  <a:pt x="0" y="540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1" name="Freeform 2501"/>
          <p:cNvSpPr>
            <a:spLocks/>
          </p:cNvSpPr>
          <p:nvPr userDrawn="1"/>
        </p:nvSpPr>
        <p:spPr bwMode="auto">
          <a:xfrm>
            <a:off x="-1" y="3928401"/>
            <a:ext cx="1276598" cy="1215100"/>
          </a:xfrm>
          <a:custGeom>
            <a:avLst/>
            <a:gdLst>
              <a:gd name="T0" fmla="*/ 1207 w 1207"/>
              <a:gd name="T1" fmla="*/ 1528 h 1528"/>
              <a:gd name="T2" fmla="*/ 0 w 1207"/>
              <a:gd name="T3" fmla="*/ 1528 h 1528"/>
              <a:gd name="T4" fmla="*/ 0 w 1207"/>
              <a:gd name="T5" fmla="*/ 540 h 1528"/>
              <a:gd name="T6" fmla="*/ 298 w 1207"/>
              <a:gd name="T7" fmla="*/ 0 h 1528"/>
              <a:gd name="T8" fmla="*/ 1207 w 120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7" h="1528">
                <a:moveTo>
                  <a:pt x="1207" y="1528"/>
                </a:moveTo>
                <a:lnTo>
                  <a:pt x="0" y="1528"/>
                </a:lnTo>
                <a:lnTo>
                  <a:pt x="0" y="540"/>
                </a:lnTo>
                <a:lnTo>
                  <a:pt x="298" y="0"/>
                </a:lnTo>
                <a:lnTo>
                  <a:pt x="1207" y="152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2" name="Freeform 2502"/>
          <p:cNvSpPr>
            <a:spLocks/>
          </p:cNvSpPr>
          <p:nvPr userDrawn="1"/>
        </p:nvSpPr>
        <p:spPr bwMode="auto">
          <a:xfrm>
            <a:off x="-1" y="1"/>
            <a:ext cx="1734647" cy="1647701"/>
          </a:xfrm>
          <a:custGeom>
            <a:avLst/>
            <a:gdLst>
              <a:gd name="T0" fmla="*/ 622 w 1638"/>
              <a:gd name="T1" fmla="*/ 2070 h 2070"/>
              <a:gd name="T2" fmla="*/ 622 w 1638"/>
              <a:gd name="T3" fmla="*/ 2070 h 2070"/>
              <a:gd name="T4" fmla="*/ 0 w 1638"/>
              <a:gd name="T5" fmla="*/ 966 h 2070"/>
              <a:gd name="T6" fmla="*/ 0 w 1638"/>
              <a:gd name="T7" fmla="*/ 0 h 2070"/>
              <a:gd name="T8" fmla="*/ 1638 w 1638"/>
              <a:gd name="T9" fmla="*/ 0 h 2070"/>
              <a:gd name="T10" fmla="*/ 622 w 1638"/>
              <a:gd name="T11" fmla="*/ 2070 h 20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38" h="2070">
                <a:moveTo>
                  <a:pt x="622" y="2070"/>
                </a:moveTo>
                <a:lnTo>
                  <a:pt x="622" y="2070"/>
                </a:lnTo>
                <a:lnTo>
                  <a:pt x="0" y="966"/>
                </a:lnTo>
                <a:lnTo>
                  <a:pt x="0" y="0"/>
                </a:lnTo>
                <a:lnTo>
                  <a:pt x="1638" y="0"/>
                </a:lnTo>
                <a:lnTo>
                  <a:pt x="622" y="2070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4" name="Freeform 2503"/>
          <p:cNvSpPr>
            <a:spLocks/>
          </p:cNvSpPr>
          <p:nvPr userDrawn="1"/>
        </p:nvSpPr>
        <p:spPr bwMode="auto">
          <a:xfrm>
            <a:off x="313847" y="3091825"/>
            <a:ext cx="1738886" cy="1145120"/>
          </a:xfrm>
          <a:custGeom>
            <a:avLst/>
            <a:gdLst>
              <a:gd name="T0" fmla="*/ 1639 w 1639"/>
              <a:gd name="T1" fmla="*/ 1439 h 1439"/>
              <a:gd name="T2" fmla="*/ 0 w 1639"/>
              <a:gd name="T3" fmla="*/ 1053 h 1439"/>
              <a:gd name="T4" fmla="*/ 372 w 1639"/>
              <a:gd name="T5" fmla="*/ 0 h 1439"/>
              <a:gd name="T6" fmla="*/ 1639 w 1639"/>
              <a:gd name="T7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39" h="1439">
                <a:moveTo>
                  <a:pt x="1639" y="1439"/>
                </a:moveTo>
                <a:lnTo>
                  <a:pt x="0" y="1053"/>
                </a:lnTo>
                <a:lnTo>
                  <a:pt x="372" y="0"/>
                </a:lnTo>
                <a:lnTo>
                  <a:pt x="1639" y="1439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6" name="Freeform 2504"/>
          <p:cNvSpPr>
            <a:spLocks/>
          </p:cNvSpPr>
          <p:nvPr userDrawn="1"/>
        </p:nvSpPr>
        <p:spPr bwMode="auto">
          <a:xfrm>
            <a:off x="313847" y="3928401"/>
            <a:ext cx="1738886" cy="1215100"/>
          </a:xfrm>
          <a:custGeom>
            <a:avLst/>
            <a:gdLst>
              <a:gd name="T0" fmla="*/ 941 w 1639"/>
              <a:gd name="T1" fmla="*/ 1528 h 1528"/>
              <a:gd name="T2" fmla="*/ 909 w 1639"/>
              <a:gd name="T3" fmla="*/ 1528 h 1528"/>
              <a:gd name="T4" fmla="*/ 0 w 1639"/>
              <a:gd name="T5" fmla="*/ 0 h 1528"/>
              <a:gd name="T6" fmla="*/ 1639 w 1639"/>
              <a:gd name="T7" fmla="*/ 386 h 1528"/>
              <a:gd name="T8" fmla="*/ 941 w 1639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9" h="1528">
                <a:moveTo>
                  <a:pt x="941" y="1528"/>
                </a:moveTo>
                <a:lnTo>
                  <a:pt x="909" y="1528"/>
                </a:lnTo>
                <a:lnTo>
                  <a:pt x="0" y="0"/>
                </a:lnTo>
                <a:lnTo>
                  <a:pt x="1639" y="386"/>
                </a:lnTo>
                <a:lnTo>
                  <a:pt x="941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8" name="Freeform 2505"/>
          <p:cNvSpPr>
            <a:spLocks/>
          </p:cNvSpPr>
          <p:nvPr userDrawn="1"/>
        </p:nvSpPr>
        <p:spPr bwMode="auto">
          <a:xfrm>
            <a:off x="1314768" y="4236945"/>
            <a:ext cx="2290241" cy="906555"/>
          </a:xfrm>
          <a:custGeom>
            <a:avLst/>
            <a:gdLst>
              <a:gd name="T0" fmla="*/ 2161 w 2161"/>
              <a:gd name="T1" fmla="*/ 1142 h 1142"/>
              <a:gd name="T2" fmla="*/ 0 w 2161"/>
              <a:gd name="T3" fmla="*/ 1142 h 1142"/>
              <a:gd name="T4" fmla="*/ 698 w 2161"/>
              <a:gd name="T5" fmla="*/ 0 h 1142"/>
              <a:gd name="T6" fmla="*/ 2161 w 2161"/>
              <a:gd name="T7" fmla="*/ 1142 h 1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142">
                <a:moveTo>
                  <a:pt x="2161" y="1142"/>
                </a:moveTo>
                <a:lnTo>
                  <a:pt x="0" y="1142"/>
                </a:lnTo>
                <a:lnTo>
                  <a:pt x="698" y="0"/>
                </a:lnTo>
                <a:lnTo>
                  <a:pt x="2161" y="11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0" name="Freeform 2506"/>
          <p:cNvSpPr>
            <a:spLocks/>
          </p:cNvSpPr>
          <p:nvPr userDrawn="1"/>
        </p:nvSpPr>
        <p:spPr bwMode="auto">
          <a:xfrm>
            <a:off x="2052733" y="3928401"/>
            <a:ext cx="1586204" cy="1215100"/>
          </a:xfrm>
          <a:custGeom>
            <a:avLst/>
            <a:gdLst>
              <a:gd name="T0" fmla="*/ 1497 w 1497"/>
              <a:gd name="T1" fmla="*/ 1528 h 1528"/>
              <a:gd name="T2" fmla="*/ 1463 w 1497"/>
              <a:gd name="T3" fmla="*/ 1528 h 1528"/>
              <a:gd name="T4" fmla="*/ 0 w 1497"/>
              <a:gd name="T5" fmla="*/ 386 h 1528"/>
              <a:gd name="T6" fmla="*/ 1497 w 1497"/>
              <a:gd name="T7" fmla="*/ 0 h 1528"/>
              <a:gd name="T8" fmla="*/ 1497 w 149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7" h="1528">
                <a:moveTo>
                  <a:pt x="1497" y="1528"/>
                </a:moveTo>
                <a:lnTo>
                  <a:pt x="1463" y="1528"/>
                </a:lnTo>
                <a:lnTo>
                  <a:pt x="0" y="386"/>
                </a:lnTo>
                <a:lnTo>
                  <a:pt x="1497" y="0"/>
                </a:lnTo>
                <a:lnTo>
                  <a:pt x="1497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1" name="Freeform 2507"/>
          <p:cNvSpPr>
            <a:spLocks/>
          </p:cNvSpPr>
          <p:nvPr userDrawn="1"/>
        </p:nvSpPr>
        <p:spPr bwMode="auto">
          <a:xfrm>
            <a:off x="657382" y="1"/>
            <a:ext cx="1810988" cy="2223443"/>
          </a:xfrm>
          <a:custGeom>
            <a:avLst/>
            <a:gdLst>
              <a:gd name="T0" fmla="*/ 1706 w 1706"/>
              <a:gd name="T1" fmla="*/ 2795 h 2795"/>
              <a:gd name="T2" fmla="*/ 600 w 1706"/>
              <a:gd name="T3" fmla="*/ 2322 h 2795"/>
              <a:gd name="T4" fmla="*/ 597 w 1706"/>
              <a:gd name="T5" fmla="*/ 2323 h 2795"/>
              <a:gd name="T6" fmla="*/ 600 w 1706"/>
              <a:gd name="T7" fmla="*/ 2322 h 2795"/>
              <a:gd name="T8" fmla="*/ 0 w 1706"/>
              <a:gd name="T9" fmla="*/ 2070 h 2795"/>
              <a:gd name="T10" fmla="*/ 0 w 1706"/>
              <a:gd name="T11" fmla="*/ 2070 h 2795"/>
              <a:gd name="T12" fmla="*/ 1016 w 1706"/>
              <a:gd name="T13" fmla="*/ 0 h 2795"/>
              <a:gd name="T14" fmla="*/ 1036 w 1706"/>
              <a:gd name="T15" fmla="*/ 0 h 2795"/>
              <a:gd name="T16" fmla="*/ 1706 w 1706"/>
              <a:gd name="T17" fmla="*/ 2795 h 2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6" h="2795">
                <a:moveTo>
                  <a:pt x="1706" y="2795"/>
                </a:moveTo>
                <a:lnTo>
                  <a:pt x="600" y="2322"/>
                </a:lnTo>
                <a:lnTo>
                  <a:pt x="597" y="2323"/>
                </a:lnTo>
                <a:lnTo>
                  <a:pt x="600" y="2322"/>
                </a:lnTo>
                <a:lnTo>
                  <a:pt x="0" y="2070"/>
                </a:lnTo>
                <a:lnTo>
                  <a:pt x="0" y="2070"/>
                </a:lnTo>
                <a:lnTo>
                  <a:pt x="1016" y="0"/>
                </a:lnTo>
                <a:lnTo>
                  <a:pt x="1036" y="0"/>
                </a:lnTo>
                <a:lnTo>
                  <a:pt x="1706" y="2795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3" name="Freeform 2508"/>
          <p:cNvSpPr>
            <a:spLocks/>
          </p:cNvSpPr>
          <p:nvPr userDrawn="1"/>
        </p:nvSpPr>
        <p:spPr bwMode="auto">
          <a:xfrm>
            <a:off x="657382" y="1647701"/>
            <a:ext cx="636178" cy="200397"/>
          </a:xfrm>
          <a:custGeom>
            <a:avLst/>
            <a:gdLst>
              <a:gd name="T0" fmla="*/ 597 w 600"/>
              <a:gd name="T1" fmla="*/ 253 h 253"/>
              <a:gd name="T2" fmla="*/ 0 w 600"/>
              <a:gd name="T3" fmla="*/ 0 h 253"/>
              <a:gd name="T4" fmla="*/ 600 w 600"/>
              <a:gd name="T5" fmla="*/ 252 h 253"/>
              <a:gd name="T6" fmla="*/ 597 w 600"/>
              <a:gd name="T7" fmla="*/ 253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0" h="253">
                <a:moveTo>
                  <a:pt x="597" y="253"/>
                </a:moveTo>
                <a:lnTo>
                  <a:pt x="0" y="0"/>
                </a:lnTo>
                <a:lnTo>
                  <a:pt x="600" y="252"/>
                </a:lnTo>
                <a:lnTo>
                  <a:pt x="597" y="25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4" name="Freeform 2509"/>
          <p:cNvSpPr>
            <a:spLocks/>
          </p:cNvSpPr>
          <p:nvPr userDrawn="1"/>
        </p:nvSpPr>
        <p:spPr bwMode="auto">
          <a:xfrm>
            <a:off x="708276" y="1848099"/>
            <a:ext cx="1760094" cy="1243729"/>
          </a:xfrm>
          <a:custGeom>
            <a:avLst/>
            <a:gdLst>
              <a:gd name="T0" fmla="*/ 0 w 1658"/>
              <a:gd name="T1" fmla="*/ 1563 h 1563"/>
              <a:gd name="T2" fmla="*/ 2 w 1658"/>
              <a:gd name="T3" fmla="*/ 1558 h 1563"/>
              <a:gd name="T4" fmla="*/ 551 w 1658"/>
              <a:gd name="T5" fmla="*/ 0 h 1563"/>
              <a:gd name="T6" fmla="*/ 1658 w 1658"/>
              <a:gd name="T7" fmla="*/ 471 h 1563"/>
              <a:gd name="T8" fmla="*/ 0 w 1658"/>
              <a:gd name="T9" fmla="*/ 1563 h 1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8" h="1563">
                <a:moveTo>
                  <a:pt x="0" y="1563"/>
                </a:moveTo>
                <a:lnTo>
                  <a:pt x="2" y="1558"/>
                </a:lnTo>
                <a:lnTo>
                  <a:pt x="551" y="0"/>
                </a:lnTo>
                <a:lnTo>
                  <a:pt x="1658" y="471"/>
                </a:lnTo>
                <a:lnTo>
                  <a:pt x="0" y="1563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7" name="Freeform 2510"/>
          <p:cNvSpPr>
            <a:spLocks/>
          </p:cNvSpPr>
          <p:nvPr userDrawn="1"/>
        </p:nvSpPr>
        <p:spPr bwMode="auto">
          <a:xfrm>
            <a:off x="1293560" y="1848098"/>
            <a:ext cx="1174810" cy="375345"/>
          </a:xfrm>
          <a:custGeom>
            <a:avLst/>
            <a:gdLst>
              <a:gd name="T0" fmla="*/ 1107 w 1107"/>
              <a:gd name="T1" fmla="*/ 473 h 473"/>
              <a:gd name="T2" fmla="*/ 0 w 1107"/>
              <a:gd name="T3" fmla="*/ 2 h 473"/>
              <a:gd name="T4" fmla="*/ 1 w 1107"/>
              <a:gd name="T5" fmla="*/ 0 h 473"/>
              <a:gd name="T6" fmla="*/ 1107 w 1107"/>
              <a:gd name="T7" fmla="*/ 473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07" h="473">
                <a:moveTo>
                  <a:pt x="1107" y="473"/>
                </a:moveTo>
                <a:lnTo>
                  <a:pt x="0" y="2"/>
                </a:lnTo>
                <a:lnTo>
                  <a:pt x="1" y="0"/>
                </a:lnTo>
                <a:lnTo>
                  <a:pt x="1107" y="473"/>
                </a:lnTo>
                <a:close/>
              </a:path>
            </a:pathLst>
          </a:custGeom>
          <a:solidFill>
            <a:srgbClr val="25314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8" name="Freeform 2511"/>
          <p:cNvSpPr>
            <a:spLocks/>
          </p:cNvSpPr>
          <p:nvPr userDrawn="1"/>
        </p:nvSpPr>
        <p:spPr bwMode="auto">
          <a:xfrm>
            <a:off x="708276" y="2223443"/>
            <a:ext cx="1760094" cy="2013504"/>
          </a:xfrm>
          <a:custGeom>
            <a:avLst/>
            <a:gdLst>
              <a:gd name="T0" fmla="*/ 1267 w 1658"/>
              <a:gd name="T1" fmla="*/ 2531 h 2531"/>
              <a:gd name="T2" fmla="*/ 1267 w 1658"/>
              <a:gd name="T3" fmla="*/ 2531 h 2531"/>
              <a:gd name="T4" fmla="*/ 0 w 1658"/>
              <a:gd name="T5" fmla="*/ 1092 h 2531"/>
              <a:gd name="T6" fmla="*/ 0 w 1658"/>
              <a:gd name="T7" fmla="*/ 1092 h 2531"/>
              <a:gd name="T8" fmla="*/ 1658 w 1658"/>
              <a:gd name="T9" fmla="*/ 0 h 2531"/>
              <a:gd name="T10" fmla="*/ 1267 w 1658"/>
              <a:gd name="T11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58" h="2531">
                <a:moveTo>
                  <a:pt x="1267" y="2531"/>
                </a:moveTo>
                <a:lnTo>
                  <a:pt x="1267" y="2531"/>
                </a:lnTo>
                <a:lnTo>
                  <a:pt x="0" y="1092"/>
                </a:lnTo>
                <a:lnTo>
                  <a:pt x="0" y="1092"/>
                </a:lnTo>
                <a:lnTo>
                  <a:pt x="1658" y="0"/>
                </a:lnTo>
                <a:lnTo>
                  <a:pt x="1267" y="2531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9" name="Freeform 2512"/>
          <p:cNvSpPr>
            <a:spLocks/>
          </p:cNvSpPr>
          <p:nvPr userDrawn="1"/>
        </p:nvSpPr>
        <p:spPr bwMode="auto">
          <a:xfrm>
            <a:off x="708277" y="3091825"/>
            <a:ext cx="1344457" cy="1145120"/>
          </a:xfrm>
          <a:custGeom>
            <a:avLst/>
            <a:gdLst>
              <a:gd name="T0" fmla="*/ 1267 w 1267"/>
              <a:gd name="T1" fmla="*/ 1439 h 1439"/>
              <a:gd name="T2" fmla="*/ 1267 w 1267"/>
              <a:gd name="T3" fmla="*/ 1439 h 1439"/>
              <a:gd name="T4" fmla="*/ 0 w 1267"/>
              <a:gd name="T5" fmla="*/ 0 h 1439"/>
              <a:gd name="T6" fmla="*/ 0 w 1267"/>
              <a:gd name="T7" fmla="*/ 0 h 1439"/>
              <a:gd name="T8" fmla="*/ 1267 w 1267"/>
              <a:gd name="T9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7" h="1439">
                <a:moveTo>
                  <a:pt x="1267" y="1439"/>
                </a:moveTo>
                <a:lnTo>
                  <a:pt x="1267" y="1439"/>
                </a:lnTo>
                <a:lnTo>
                  <a:pt x="0" y="0"/>
                </a:lnTo>
                <a:lnTo>
                  <a:pt x="0" y="0"/>
                </a:lnTo>
                <a:lnTo>
                  <a:pt x="1267" y="143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0" name="Freeform 2513"/>
          <p:cNvSpPr>
            <a:spLocks/>
          </p:cNvSpPr>
          <p:nvPr userDrawn="1"/>
        </p:nvSpPr>
        <p:spPr bwMode="auto">
          <a:xfrm>
            <a:off x="2052733" y="2223443"/>
            <a:ext cx="1586204" cy="2013504"/>
          </a:xfrm>
          <a:custGeom>
            <a:avLst/>
            <a:gdLst>
              <a:gd name="T0" fmla="*/ 0 w 1497"/>
              <a:gd name="T1" fmla="*/ 2531 h 2531"/>
              <a:gd name="T2" fmla="*/ 391 w 1497"/>
              <a:gd name="T3" fmla="*/ 0 h 2531"/>
              <a:gd name="T4" fmla="*/ 1497 w 1497"/>
              <a:gd name="T5" fmla="*/ 2145 h 2531"/>
              <a:gd name="T6" fmla="*/ 0 w 1497"/>
              <a:gd name="T7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7" h="2531">
                <a:moveTo>
                  <a:pt x="0" y="2531"/>
                </a:moveTo>
                <a:lnTo>
                  <a:pt x="391" y="0"/>
                </a:lnTo>
                <a:lnTo>
                  <a:pt x="1497" y="2145"/>
                </a:lnTo>
                <a:lnTo>
                  <a:pt x="0" y="2531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1" name="Freeform 2514"/>
          <p:cNvSpPr>
            <a:spLocks/>
          </p:cNvSpPr>
          <p:nvPr userDrawn="1"/>
        </p:nvSpPr>
        <p:spPr bwMode="auto">
          <a:xfrm>
            <a:off x="3638938" y="3928401"/>
            <a:ext cx="2065459" cy="1215100"/>
          </a:xfrm>
          <a:custGeom>
            <a:avLst/>
            <a:gdLst>
              <a:gd name="T0" fmla="*/ 40 w 1946"/>
              <a:gd name="T1" fmla="*/ 1528 h 1528"/>
              <a:gd name="T2" fmla="*/ 0 w 1946"/>
              <a:gd name="T3" fmla="*/ 1528 h 1528"/>
              <a:gd name="T4" fmla="*/ 0 w 1946"/>
              <a:gd name="T5" fmla="*/ 0 h 1528"/>
              <a:gd name="T6" fmla="*/ 1946 w 1946"/>
              <a:gd name="T7" fmla="*/ 264 h 1528"/>
              <a:gd name="T8" fmla="*/ 40 w 1946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6" h="1528">
                <a:moveTo>
                  <a:pt x="40" y="1528"/>
                </a:moveTo>
                <a:lnTo>
                  <a:pt x="0" y="1528"/>
                </a:lnTo>
                <a:lnTo>
                  <a:pt x="0" y="0"/>
                </a:lnTo>
                <a:lnTo>
                  <a:pt x="1946" y="264"/>
                </a:lnTo>
                <a:lnTo>
                  <a:pt x="40" y="152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2" name="Freeform 2515"/>
          <p:cNvSpPr>
            <a:spLocks/>
          </p:cNvSpPr>
          <p:nvPr userDrawn="1"/>
        </p:nvSpPr>
        <p:spPr bwMode="auto">
          <a:xfrm>
            <a:off x="1755850" y="0"/>
            <a:ext cx="1895812" cy="1122855"/>
          </a:xfrm>
          <a:custGeom>
            <a:avLst/>
            <a:gdLst>
              <a:gd name="T0" fmla="*/ 338 w 1787"/>
              <a:gd name="T1" fmla="*/ 1409 h 1409"/>
              <a:gd name="T2" fmla="*/ 0 w 1787"/>
              <a:gd name="T3" fmla="*/ 0 h 1409"/>
              <a:gd name="T4" fmla="*/ 1546 w 1787"/>
              <a:gd name="T5" fmla="*/ 0 h 1409"/>
              <a:gd name="T6" fmla="*/ 1787 w 1787"/>
              <a:gd name="T7" fmla="*/ 350 h 1409"/>
              <a:gd name="T8" fmla="*/ 338 w 1787"/>
              <a:gd name="T9" fmla="*/ 1409 h 1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7" h="1409">
                <a:moveTo>
                  <a:pt x="338" y="1409"/>
                </a:moveTo>
                <a:lnTo>
                  <a:pt x="0" y="0"/>
                </a:lnTo>
                <a:lnTo>
                  <a:pt x="1546" y="0"/>
                </a:lnTo>
                <a:lnTo>
                  <a:pt x="1787" y="350"/>
                </a:lnTo>
                <a:lnTo>
                  <a:pt x="338" y="1409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3" name="Freeform 2516"/>
          <p:cNvSpPr>
            <a:spLocks/>
          </p:cNvSpPr>
          <p:nvPr userDrawn="1"/>
        </p:nvSpPr>
        <p:spPr bwMode="auto">
          <a:xfrm>
            <a:off x="2116350" y="1122856"/>
            <a:ext cx="2082424" cy="1100588"/>
          </a:xfrm>
          <a:custGeom>
            <a:avLst/>
            <a:gdLst>
              <a:gd name="T0" fmla="*/ 332 w 1965"/>
              <a:gd name="T1" fmla="*/ 1386 h 1386"/>
              <a:gd name="T2" fmla="*/ 332 w 1965"/>
              <a:gd name="T3" fmla="*/ 1386 h 1386"/>
              <a:gd name="T4" fmla="*/ 0 w 1965"/>
              <a:gd name="T5" fmla="*/ 0 h 1386"/>
              <a:gd name="T6" fmla="*/ 1965 w 1965"/>
              <a:gd name="T7" fmla="*/ 165 h 1386"/>
              <a:gd name="T8" fmla="*/ 332 w 1965"/>
              <a:gd name="T9" fmla="*/ 1386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5" h="1386">
                <a:moveTo>
                  <a:pt x="332" y="1386"/>
                </a:moveTo>
                <a:lnTo>
                  <a:pt x="332" y="1386"/>
                </a:lnTo>
                <a:lnTo>
                  <a:pt x="0" y="0"/>
                </a:lnTo>
                <a:lnTo>
                  <a:pt x="1965" y="165"/>
                </a:lnTo>
                <a:lnTo>
                  <a:pt x="332" y="138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4" name="Freeform 2517"/>
          <p:cNvSpPr>
            <a:spLocks/>
          </p:cNvSpPr>
          <p:nvPr userDrawn="1"/>
        </p:nvSpPr>
        <p:spPr bwMode="auto">
          <a:xfrm>
            <a:off x="2116350" y="279919"/>
            <a:ext cx="2082424" cy="973352"/>
          </a:xfrm>
          <a:custGeom>
            <a:avLst/>
            <a:gdLst>
              <a:gd name="T0" fmla="*/ 1965 w 1965"/>
              <a:gd name="T1" fmla="*/ 1224 h 1224"/>
              <a:gd name="T2" fmla="*/ 1965 w 1965"/>
              <a:gd name="T3" fmla="*/ 1224 h 1224"/>
              <a:gd name="T4" fmla="*/ 0 w 1965"/>
              <a:gd name="T5" fmla="*/ 1059 h 1224"/>
              <a:gd name="T6" fmla="*/ 1449 w 1965"/>
              <a:gd name="T7" fmla="*/ 0 h 1224"/>
              <a:gd name="T8" fmla="*/ 1965 w 1965"/>
              <a:gd name="T9" fmla="*/ 752 h 1224"/>
              <a:gd name="T10" fmla="*/ 1965 w 1965"/>
              <a:gd name="T11" fmla="*/ 1224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5" h="1224">
                <a:moveTo>
                  <a:pt x="1965" y="1224"/>
                </a:moveTo>
                <a:lnTo>
                  <a:pt x="1965" y="1224"/>
                </a:lnTo>
                <a:lnTo>
                  <a:pt x="0" y="1059"/>
                </a:lnTo>
                <a:lnTo>
                  <a:pt x="1449" y="0"/>
                </a:lnTo>
                <a:lnTo>
                  <a:pt x="1965" y="752"/>
                </a:lnTo>
                <a:lnTo>
                  <a:pt x="1965" y="12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5" name="Freeform 2518"/>
          <p:cNvSpPr>
            <a:spLocks/>
          </p:cNvSpPr>
          <p:nvPr userDrawn="1"/>
        </p:nvSpPr>
        <p:spPr bwMode="auto">
          <a:xfrm>
            <a:off x="2468371" y="1253272"/>
            <a:ext cx="1980635" cy="1580903"/>
          </a:xfrm>
          <a:custGeom>
            <a:avLst/>
            <a:gdLst>
              <a:gd name="T0" fmla="*/ 1868 w 1868"/>
              <a:gd name="T1" fmla="*/ 1988 h 1988"/>
              <a:gd name="T2" fmla="*/ 0 w 1868"/>
              <a:gd name="T3" fmla="*/ 1221 h 1988"/>
              <a:gd name="T4" fmla="*/ 1633 w 1868"/>
              <a:gd name="T5" fmla="*/ 0 h 1988"/>
              <a:gd name="T6" fmla="*/ 1868 w 1868"/>
              <a:gd name="T7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8" h="1988">
                <a:moveTo>
                  <a:pt x="1868" y="1988"/>
                </a:moveTo>
                <a:lnTo>
                  <a:pt x="0" y="1221"/>
                </a:lnTo>
                <a:lnTo>
                  <a:pt x="1633" y="0"/>
                </a:lnTo>
                <a:lnTo>
                  <a:pt x="1868" y="198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6" name="Freeform 2519"/>
          <p:cNvSpPr>
            <a:spLocks/>
          </p:cNvSpPr>
          <p:nvPr userDrawn="1"/>
        </p:nvSpPr>
        <p:spPr bwMode="auto">
          <a:xfrm>
            <a:off x="2468371" y="2223443"/>
            <a:ext cx="1980635" cy="1704957"/>
          </a:xfrm>
          <a:custGeom>
            <a:avLst/>
            <a:gdLst>
              <a:gd name="T0" fmla="*/ 1106 w 1868"/>
              <a:gd name="T1" fmla="*/ 2145 h 2145"/>
              <a:gd name="T2" fmla="*/ 1106 w 1868"/>
              <a:gd name="T3" fmla="*/ 2145 h 2145"/>
              <a:gd name="T4" fmla="*/ 0 w 1868"/>
              <a:gd name="T5" fmla="*/ 0 h 2145"/>
              <a:gd name="T6" fmla="*/ 1868 w 1868"/>
              <a:gd name="T7" fmla="*/ 767 h 2145"/>
              <a:gd name="T8" fmla="*/ 1106 w 1868"/>
              <a:gd name="T9" fmla="*/ 2145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8" h="2145">
                <a:moveTo>
                  <a:pt x="1106" y="2145"/>
                </a:moveTo>
                <a:lnTo>
                  <a:pt x="1106" y="2145"/>
                </a:lnTo>
                <a:lnTo>
                  <a:pt x="0" y="0"/>
                </a:lnTo>
                <a:lnTo>
                  <a:pt x="1868" y="767"/>
                </a:lnTo>
                <a:lnTo>
                  <a:pt x="1106" y="2145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7" name="Freeform 2520"/>
          <p:cNvSpPr>
            <a:spLocks/>
          </p:cNvSpPr>
          <p:nvPr userDrawn="1"/>
        </p:nvSpPr>
        <p:spPr bwMode="auto">
          <a:xfrm>
            <a:off x="3638938" y="2834174"/>
            <a:ext cx="2065459" cy="1304165"/>
          </a:xfrm>
          <a:custGeom>
            <a:avLst/>
            <a:gdLst>
              <a:gd name="T0" fmla="*/ 1946 w 1946"/>
              <a:gd name="T1" fmla="*/ 1642 h 1642"/>
              <a:gd name="T2" fmla="*/ 0 w 1946"/>
              <a:gd name="T3" fmla="*/ 1378 h 1642"/>
              <a:gd name="T4" fmla="*/ 762 w 1946"/>
              <a:gd name="T5" fmla="*/ 0 h 1642"/>
              <a:gd name="T6" fmla="*/ 1946 w 1946"/>
              <a:gd name="T7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46" h="1642">
                <a:moveTo>
                  <a:pt x="1946" y="1642"/>
                </a:moveTo>
                <a:lnTo>
                  <a:pt x="0" y="1378"/>
                </a:lnTo>
                <a:lnTo>
                  <a:pt x="762" y="0"/>
                </a:lnTo>
                <a:lnTo>
                  <a:pt x="1946" y="16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8" name="Freeform 2521"/>
          <p:cNvSpPr>
            <a:spLocks/>
          </p:cNvSpPr>
          <p:nvPr userDrawn="1"/>
        </p:nvSpPr>
        <p:spPr bwMode="auto">
          <a:xfrm>
            <a:off x="3681349" y="4138339"/>
            <a:ext cx="2604088" cy="1005161"/>
          </a:xfrm>
          <a:custGeom>
            <a:avLst/>
            <a:gdLst>
              <a:gd name="T0" fmla="*/ 2456 w 2456"/>
              <a:gd name="T1" fmla="*/ 1264 h 1264"/>
              <a:gd name="T2" fmla="*/ 0 w 2456"/>
              <a:gd name="T3" fmla="*/ 1264 h 1264"/>
              <a:gd name="T4" fmla="*/ 1906 w 2456"/>
              <a:gd name="T5" fmla="*/ 0 h 1264"/>
              <a:gd name="T6" fmla="*/ 2456 w 2456"/>
              <a:gd name="T7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56" h="1264">
                <a:moveTo>
                  <a:pt x="2456" y="1264"/>
                </a:moveTo>
                <a:lnTo>
                  <a:pt x="0" y="1264"/>
                </a:lnTo>
                <a:lnTo>
                  <a:pt x="1906" y="0"/>
                </a:lnTo>
                <a:lnTo>
                  <a:pt x="2456" y="126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9" name="Freeform 2522"/>
          <p:cNvSpPr>
            <a:spLocks/>
          </p:cNvSpPr>
          <p:nvPr userDrawn="1"/>
        </p:nvSpPr>
        <p:spPr bwMode="auto">
          <a:xfrm>
            <a:off x="4449003" y="2834174"/>
            <a:ext cx="1883087" cy="1304165"/>
          </a:xfrm>
          <a:custGeom>
            <a:avLst/>
            <a:gdLst>
              <a:gd name="T0" fmla="*/ 1184 w 1777"/>
              <a:gd name="T1" fmla="*/ 1642 h 1642"/>
              <a:gd name="T2" fmla="*/ 1184 w 1777"/>
              <a:gd name="T3" fmla="*/ 1642 h 1642"/>
              <a:gd name="T4" fmla="*/ 0 w 1777"/>
              <a:gd name="T5" fmla="*/ 0 h 1642"/>
              <a:gd name="T6" fmla="*/ 1493 w 1777"/>
              <a:gd name="T7" fmla="*/ 52 h 1642"/>
              <a:gd name="T8" fmla="*/ 1777 w 1777"/>
              <a:gd name="T9" fmla="*/ 465 h 1642"/>
              <a:gd name="T10" fmla="*/ 1184 w 1777"/>
              <a:gd name="T11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77" h="1642">
                <a:moveTo>
                  <a:pt x="1184" y="1642"/>
                </a:moveTo>
                <a:lnTo>
                  <a:pt x="1184" y="1642"/>
                </a:lnTo>
                <a:lnTo>
                  <a:pt x="0" y="0"/>
                </a:lnTo>
                <a:lnTo>
                  <a:pt x="1493" y="52"/>
                </a:lnTo>
                <a:lnTo>
                  <a:pt x="1777" y="465"/>
                </a:lnTo>
                <a:lnTo>
                  <a:pt x="1184" y="1642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0" name="Freeform 2523"/>
          <p:cNvSpPr>
            <a:spLocks/>
          </p:cNvSpPr>
          <p:nvPr userDrawn="1"/>
        </p:nvSpPr>
        <p:spPr bwMode="auto">
          <a:xfrm>
            <a:off x="4198775" y="1253272"/>
            <a:ext cx="1306285" cy="1580903"/>
          </a:xfrm>
          <a:custGeom>
            <a:avLst/>
            <a:gdLst>
              <a:gd name="T0" fmla="*/ 235 w 1230"/>
              <a:gd name="T1" fmla="*/ 1988 h 1988"/>
              <a:gd name="T2" fmla="*/ 235 w 1230"/>
              <a:gd name="T3" fmla="*/ 1988 h 1988"/>
              <a:gd name="T4" fmla="*/ 0 w 1230"/>
              <a:gd name="T5" fmla="*/ 0 h 1988"/>
              <a:gd name="T6" fmla="*/ 408 w 1230"/>
              <a:gd name="T7" fmla="*/ 120 h 1988"/>
              <a:gd name="T8" fmla="*/ 1230 w 1230"/>
              <a:gd name="T9" fmla="*/ 1317 h 1988"/>
              <a:gd name="T10" fmla="*/ 235 w 1230"/>
              <a:gd name="T11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0" h="1988">
                <a:moveTo>
                  <a:pt x="235" y="1988"/>
                </a:moveTo>
                <a:lnTo>
                  <a:pt x="235" y="1988"/>
                </a:lnTo>
                <a:lnTo>
                  <a:pt x="0" y="0"/>
                </a:lnTo>
                <a:lnTo>
                  <a:pt x="408" y="120"/>
                </a:lnTo>
                <a:lnTo>
                  <a:pt x="1230" y="1317"/>
                </a:lnTo>
                <a:lnTo>
                  <a:pt x="235" y="198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1" name="Freeform 2524"/>
          <p:cNvSpPr>
            <a:spLocks/>
          </p:cNvSpPr>
          <p:nvPr userDrawn="1"/>
        </p:nvSpPr>
        <p:spPr bwMode="auto">
          <a:xfrm>
            <a:off x="4198775" y="1106950"/>
            <a:ext cx="432601" cy="241748"/>
          </a:xfrm>
          <a:custGeom>
            <a:avLst/>
            <a:gdLst>
              <a:gd name="T0" fmla="*/ 408 w 408"/>
              <a:gd name="T1" fmla="*/ 303 h 303"/>
              <a:gd name="T2" fmla="*/ 0 w 408"/>
              <a:gd name="T3" fmla="*/ 183 h 303"/>
              <a:gd name="T4" fmla="*/ 200 w 408"/>
              <a:gd name="T5" fmla="*/ 0 h 303"/>
              <a:gd name="T6" fmla="*/ 408 w 408"/>
              <a:gd name="T7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303">
                <a:moveTo>
                  <a:pt x="408" y="303"/>
                </a:moveTo>
                <a:lnTo>
                  <a:pt x="0" y="183"/>
                </a:lnTo>
                <a:lnTo>
                  <a:pt x="200" y="0"/>
                </a:lnTo>
                <a:lnTo>
                  <a:pt x="408" y="303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2" name="Freeform 2525"/>
          <p:cNvSpPr>
            <a:spLocks/>
          </p:cNvSpPr>
          <p:nvPr userDrawn="1"/>
        </p:nvSpPr>
        <p:spPr bwMode="auto">
          <a:xfrm>
            <a:off x="4449002" y="2299784"/>
            <a:ext cx="1581964" cy="575742"/>
          </a:xfrm>
          <a:custGeom>
            <a:avLst/>
            <a:gdLst>
              <a:gd name="T0" fmla="*/ 1493 w 1493"/>
              <a:gd name="T1" fmla="*/ 723 h 723"/>
              <a:gd name="T2" fmla="*/ 0 w 1493"/>
              <a:gd name="T3" fmla="*/ 671 h 723"/>
              <a:gd name="T4" fmla="*/ 995 w 1493"/>
              <a:gd name="T5" fmla="*/ 0 h 723"/>
              <a:gd name="T6" fmla="*/ 1493 w 1493"/>
              <a:gd name="T7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3" h="723">
                <a:moveTo>
                  <a:pt x="1493" y="723"/>
                </a:moveTo>
                <a:lnTo>
                  <a:pt x="0" y="671"/>
                </a:lnTo>
                <a:lnTo>
                  <a:pt x="995" y="0"/>
                </a:lnTo>
                <a:lnTo>
                  <a:pt x="1493" y="72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3" name="Freeform 2526"/>
          <p:cNvSpPr>
            <a:spLocks/>
          </p:cNvSpPr>
          <p:nvPr userDrawn="1"/>
        </p:nvSpPr>
        <p:spPr bwMode="auto">
          <a:xfrm>
            <a:off x="5704393" y="3203157"/>
            <a:ext cx="1666788" cy="1132397"/>
          </a:xfrm>
          <a:custGeom>
            <a:avLst/>
            <a:gdLst>
              <a:gd name="T0" fmla="*/ 1573 w 1573"/>
              <a:gd name="T1" fmla="*/ 1424 h 1424"/>
              <a:gd name="T2" fmla="*/ 0 w 1573"/>
              <a:gd name="T3" fmla="*/ 1177 h 1424"/>
              <a:gd name="T4" fmla="*/ 593 w 1573"/>
              <a:gd name="T5" fmla="*/ 0 h 1424"/>
              <a:gd name="T6" fmla="*/ 1573 w 1573"/>
              <a:gd name="T7" fmla="*/ 1424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73" h="1424">
                <a:moveTo>
                  <a:pt x="1573" y="1424"/>
                </a:moveTo>
                <a:lnTo>
                  <a:pt x="0" y="1177"/>
                </a:lnTo>
                <a:lnTo>
                  <a:pt x="593" y="0"/>
                </a:lnTo>
                <a:lnTo>
                  <a:pt x="1573" y="14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4" name="Freeform 2527"/>
          <p:cNvSpPr>
            <a:spLocks/>
          </p:cNvSpPr>
          <p:nvPr userDrawn="1"/>
        </p:nvSpPr>
        <p:spPr bwMode="auto">
          <a:xfrm>
            <a:off x="5704393" y="4138339"/>
            <a:ext cx="1721922" cy="1005161"/>
          </a:xfrm>
          <a:custGeom>
            <a:avLst/>
            <a:gdLst>
              <a:gd name="T0" fmla="*/ 590 w 1623"/>
              <a:gd name="T1" fmla="*/ 1264 h 1264"/>
              <a:gd name="T2" fmla="*/ 550 w 1623"/>
              <a:gd name="T3" fmla="*/ 1264 h 1264"/>
              <a:gd name="T4" fmla="*/ 0 w 1623"/>
              <a:gd name="T5" fmla="*/ 0 h 1264"/>
              <a:gd name="T6" fmla="*/ 1573 w 1623"/>
              <a:gd name="T7" fmla="*/ 247 h 1264"/>
              <a:gd name="T8" fmla="*/ 1623 w 1623"/>
              <a:gd name="T9" fmla="*/ 320 h 1264"/>
              <a:gd name="T10" fmla="*/ 590 w 1623"/>
              <a:gd name="T11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23" h="1264">
                <a:moveTo>
                  <a:pt x="590" y="1264"/>
                </a:moveTo>
                <a:lnTo>
                  <a:pt x="550" y="1264"/>
                </a:lnTo>
                <a:lnTo>
                  <a:pt x="0" y="0"/>
                </a:lnTo>
                <a:lnTo>
                  <a:pt x="1573" y="247"/>
                </a:lnTo>
                <a:lnTo>
                  <a:pt x="1623" y="320"/>
                </a:lnTo>
                <a:lnTo>
                  <a:pt x="590" y="1264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5" name="Freeform 2528"/>
          <p:cNvSpPr>
            <a:spLocks/>
          </p:cNvSpPr>
          <p:nvPr userDrawn="1"/>
        </p:nvSpPr>
        <p:spPr bwMode="auto">
          <a:xfrm>
            <a:off x="6327850" y="4392810"/>
            <a:ext cx="1785541" cy="750690"/>
          </a:xfrm>
          <a:custGeom>
            <a:avLst/>
            <a:gdLst>
              <a:gd name="T0" fmla="*/ 1681 w 1681"/>
              <a:gd name="T1" fmla="*/ 944 h 944"/>
              <a:gd name="T2" fmla="*/ 0 w 1681"/>
              <a:gd name="T3" fmla="*/ 944 h 944"/>
              <a:gd name="T4" fmla="*/ 1033 w 1681"/>
              <a:gd name="T5" fmla="*/ 0 h 944"/>
              <a:gd name="T6" fmla="*/ 1681 w 1681"/>
              <a:gd name="T7" fmla="*/ 944 h 9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1" h="944">
                <a:moveTo>
                  <a:pt x="1681" y="944"/>
                </a:moveTo>
                <a:lnTo>
                  <a:pt x="0" y="944"/>
                </a:lnTo>
                <a:lnTo>
                  <a:pt x="1033" y="0"/>
                </a:lnTo>
                <a:lnTo>
                  <a:pt x="1681" y="94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6" name="Freeform 2529"/>
          <p:cNvSpPr>
            <a:spLocks/>
          </p:cNvSpPr>
          <p:nvPr userDrawn="1"/>
        </p:nvSpPr>
        <p:spPr bwMode="auto">
          <a:xfrm>
            <a:off x="-1" y="2875525"/>
            <a:ext cx="712519" cy="1052876"/>
          </a:xfrm>
          <a:custGeom>
            <a:avLst/>
            <a:gdLst>
              <a:gd name="T0" fmla="*/ 298 w 672"/>
              <a:gd name="T1" fmla="*/ 1326 h 1326"/>
              <a:gd name="T2" fmla="*/ 298 w 672"/>
              <a:gd name="T3" fmla="*/ 1326 h 1326"/>
              <a:gd name="T4" fmla="*/ 0 w 672"/>
              <a:gd name="T5" fmla="*/ 920 h 1326"/>
              <a:gd name="T6" fmla="*/ 0 w 672"/>
              <a:gd name="T7" fmla="*/ 0 h 1326"/>
              <a:gd name="T8" fmla="*/ 672 w 672"/>
              <a:gd name="T9" fmla="*/ 268 h 1326"/>
              <a:gd name="T10" fmla="*/ 670 w 672"/>
              <a:gd name="T11" fmla="*/ 273 h 1326"/>
              <a:gd name="T12" fmla="*/ 298 w 672"/>
              <a:gd name="T13" fmla="*/ 1326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2" h="1326">
                <a:moveTo>
                  <a:pt x="298" y="1326"/>
                </a:moveTo>
                <a:lnTo>
                  <a:pt x="298" y="1326"/>
                </a:lnTo>
                <a:lnTo>
                  <a:pt x="0" y="920"/>
                </a:lnTo>
                <a:lnTo>
                  <a:pt x="0" y="0"/>
                </a:lnTo>
                <a:lnTo>
                  <a:pt x="672" y="268"/>
                </a:lnTo>
                <a:lnTo>
                  <a:pt x="670" y="273"/>
                </a:lnTo>
                <a:lnTo>
                  <a:pt x="298" y="1326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7" name="Freeform 2530"/>
          <p:cNvSpPr>
            <a:spLocks/>
          </p:cNvSpPr>
          <p:nvPr userDrawn="1"/>
        </p:nvSpPr>
        <p:spPr bwMode="auto">
          <a:xfrm>
            <a:off x="708277" y="3088645"/>
            <a:ext cx="4243" cy="3182"/>
          </a:xfrm>
          <a:custGeom>
            <a:avLst/>
            <a:gdLst>
              <a:gd name="T0" fmla="*/ 0 w 2"/>
              <a:gd name="T1" fmla="*/ 5 h 5"/>
              <a:gd name="T2" fmla="*/ 0 w 2"/>
              <a:gd name="T3" fmla="*/ 5 h 5"/>
              <a:gd name="T4" fmla="*/ 2 w 2"/>
              <a:gd name="T5" fmla="*/ 0 h 5"/>
              <a:gd name="T6" fmla="*/ 2 w 2"/>
              <a:gd name="T7" fmla="*/ 0 h 5"/>
              <a:gd name="T8" fmla="*/ 0 w 2"/>
              <a:gd name="T9" fmla="*/ 5 h 5"/>
              <a:gd name="T10" fmla="*/ 0 w 2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0" y="5"/>
                </a:moveTo>
                <a:lnTo>
                  <a:pt x="0" y="5"/>
                </a:lnTo>
                <a:lnTo>
                  <a:pt x="2" y="0"/>
                </a:lnTo>
                <a:lnTo>
                  <a:pt x="2" y="0"/>
                </a:lnTo>
                <a:lnTo>
                  <a:pt x="0" y="5"/>
                </a:lnTo>
                <a:lnTo>
                  <a:pt x="0" y="5"/>
                </a:lnTo>
                <a:close/>
              </a:path>
            </a:pathLst>
          </a:custGeom>
          <a:solidFill>
            <a:srgbClr val="2D3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8" name="Freeform 2531"/>
          <p:cNvSpPr>
            <a:spLocks/>
          </p:cNvSpPr>
          <p:nvPr userDrawn="1"/>
        </p:nvSpPr>
        <p:spPr bwMode="auto">
          <a:xfrm>
            <a:off x="-1" y="1848099"/>
            <a:ext cx="1293563" cy="1240547"/>
          </a:xfrm>
          <a:custGeom>
            <a:avLst/>
            <a:gdLst>
              <a:gd name="T0" fmla="*/ 672 w 1221"/>
              <a:gd name="T1" fmla="*/ 1559 h 1559"/>
              <a:gd name="T2" fmla="*/ 0 w 1221"/>
              <a:gd name="T3" fmla="*/ 1291 h 1559"/>
              <a:gd name="T4" fmla="*/ 0 w 1221"/>
              <a:gd name="T5" fmla="*/ 511 h 1559"/>
              <a:gd name="T6" fmla="*/ 1219 w 1221"/>
              <a:gd name="T7" fmla="*/ 0 h 1559"/>
              <a:gd name="T8" fmla="*/ 1221 w 1221"/>
              <a:gd name="T9" fmla="*/ 1 h 1559"/>
              <a:gd name="T10" fmla="*/ 672 w 1221"/>
              <a:gd name="T11" fmla="*/ 1559 h 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1" h="1559">
                <a:moveTo>
                  <a:pt x="672" y="1559"/>
                </a:moveTo>
                <a:lnTo>
                  <a:pt x="0" y="1291"/>
                </a:lnTo>
                <a:lnTo>
                  <a:pt x="0" y="511"/>
                </a:lnTo>
                <a:lnTo>
                  <a:pt x="1219" y="0"/>
                </a:lnTo>
                <a:lnTo>
                  <a:pt x="1221" y="1"/>
                </a:lnTo>
                <a:lnTo>
                  <a:pt x="672" y="155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9" name="Freeform 2532"/>
          <p:cNvSpPr>
            <a:spLocks/>
          </p:cNvSpPr>
          <p:nvPr userDrawn="1"/>
        </p:nvSpPr>
        <p:spPr bwMode="auto">
          <a:xfrm>
            <a:off x="1289321" y="1848098"/>
            <a:ext cx="4243" cy="0"/>
          </a:xfrm>
          <a:custGeom>
            <a:avLst/>
            <a:gdLst>
              <a:gd name="T0" fmla="*/ 2 w 3"/>
              <a:gd name="T1" fmla="*/ 2 h 2"/>
              <a:gd name="T2" fmla="*/ 0 w 3"/>
              <a:gd name="T3" fmla="*/ 1 h 2"/>
              <a:gd name="T4" fmla="*/ 3 w 3"/>
              <a:gd name="T5" fmla="*/ 0 h 2"/>
              <a:gd name="T6" fmla="*/ 2 w 3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2" y="2"/>
                </a:moveTo>
                <a:lnTo>
                  <a:pt x="0" y="1"/>
                </a:lnTo>
                <a:lnTo>
                  <a:pt x="3" y="0"/>
                </a:lnTo>
                <a:lnTo>
                  <a:pt x="2" y="2"/>
                </a:lnTo>
                <a:close/>
              </a:path>
            </a:pathLst>
          </a:custGeom>
          <a:solidFill>
            <a:srgbClr val="1B23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70" name="Freeform 69"/>
          <p:cNvSpPr>
            <a:spLocks/>
          </p:cNvSpPr>
          <p:nvPr userDrawn="1"/>
        </p:nvSpPr>
        <p:spPr bwMode="auto">
          <a:xfrm>
            <a:off x="2" y="2026228"/>
            <a:ext cx="6578082" cy="909734"/>
          </a:xfrm>
          <a:custGeom>
            <a:avLst/>
            <a:gdLst>
              <a:gd name="connsiteX0" fmla="*/ 0 w 2462213"/>
              <a:gd name="connsiteY0" fmla="*/ 0 h 454025"/>
              <a:gd name="connsiteX1" fmla="*/ 2167687 w 2462213"/>
              <a:gd name="connsiteY1" fmla="*/ 0 h 454025"/>
              <a:gd name="connsiteX2" fmla="*/ 2462213 w 2462213"/>
              <a:gd name="connsiteY2" fmla="*/ 454025 h 454025"/>
              <a:gd name="connsiteX3" fmla="*/ 0 w 2462213"/>
              <a:gd name="connsiteY3" fmla="*/ 454025 h 45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62213" h="454025">
                <a:moveTo>
                  <a:pt x="0" y="0"/>
                </a:moveTo>
                <a:lnTo>
                  <a:pt x="2167687" y="0"/>
                </a:lnTo>
                <a:lnTo>
                  <a:pt x="2462213" y="454025"/>
                </a:lnTo>
                <a:lnTo>
                  <a:pt x="0" y="454025"/>
                </a:lnTo>
                <a:close/>
              </a:path>
            </a:pathLst>
          </a:custGeom>
          <a:solidFill>
            <a:srgbClr val="7CCF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71" name="Freeform 2543"/>
          <p:cNvSpPr>
            <a:spLocks/>
          </p:cNvSpPr>
          <p:nvPr userDrawn="1"/>
        </p:nvSpPr>
        <p:spPr bwMode="auto">
          <a:xfrm>
            <a:off x="6090343" y="2935963"/>
            <a:ext cx="487738" cy="181312"/>
          </a:xfrm>
          <a:custGeom>
            <a:avLst/>
            <a:gdLst>
              <a:gd name="T0" fmla="*/ 460 w 460"/>
              <a:gd name="T1" fmla="*/ 0 h 227"/>
              <a:gd name="T2" fmla="*/ 156 w 460"/>
              <a:gd name="T3" fmla="*/ 227 h 227"/>
              <a:gd name="T4" fmla="*/ 0 w 460"/>
              <a:gd name="T5" fmla="*/ 0 h 227"/>
              <a:gd name="T6" fmla="*/ 460 w 460"/>
              <a:gd name="T7" fmla="*/ 0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0" h="227">
                <a:moveTo>
                  <a:pt x="460" y="0"/>
                </a:moveTo>
                <a:lnTo>
                  <a:pt x="156" y="227"/>
                </a:lnTo>
                <a:lnTo>
                  <a:pt x="0" y="0"/>
                </a:lnTo>
                <a:lnTo>
                  <a:pt x="460" y="0"/>
                </a:lnTo>
                <a:close/>
              </a:path>
            </a:pathLst>
          </a:custGeom>
          <a:solidFill>
            <a:srgbClr val="49B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023046"/>
            <a:ext cx="5782732" cy="499401"/>
          </a:xfrm>
        </p:spPr>
        <p:txBody>
          <a:bodyPr lIns="274320" anchor="ctr">
            <a:noAutofit/>
          </a:bodyPr>
          <a:lstStyle>
            <a:lvl1pPr algn="l">
              <a:defRPr sz="3200" b="1"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" y="2522447"/>
            <a:ext cx="5782735" cy="407154"/>
          </a:xfrm>
        </p:spPr>
        <p:txBody>
          <a:bodyPr lIns="274320" rIns="91440" anchor="ctr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45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58" y="92884"/>
            <a:ext cx="7692334" cy="823880"/>
          </a:xfrm>
        </p:spPr>
        <p:txBody>
          <a:bodyPr/>
          <a:lstStyle>
            <a:lvl1pPr algn="l">
              <a:defRPr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62808" y="4767263"/>
            <a:ext cx="4817058" cy="273844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51242" y="4767263"/>
            <a:ext cx="1700851" cy="273844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grpSp>
        <p:nvGrpSpPr>
          <p:cNvPr id="78" name="Group 77"/>
          <p:cNvGrpSpPr/>
          <p:nvPr userDrawn="1"/>
        </p:nvGrpSpPr>
        <p:grpSpPr>
          <a:xfrm>
            <a:off x="0" y="3229950"/>
            <a:ext cx="1754188" cy="1913551"/>
            <a:chOff x="0" y="4306600"/>
            <a:chExt cx="1754188" cy="2551401"/>
          </a:xfrm>
        </p:grpSpPr>
        <p:sp>
          <p:nvSpPr>
            <p:cNvPr id="63" name="Freeform 62"/>
            <p:cNvSpPr>
              <a:spLocks/>
            </p:cNvSpPr>
            <p:nvPr userDrawn="1"/>
          </p:nvSpPr>
          <p:spPr bwMode="auto">
            <a:xfrm>
              <a:off x="1" y="4384522"/>
              <a:ext cx="1678667" cy="2441560"/>
            </a:xfrm>
            <a:custGeom>
              <a:avLst/>
              <a:gdLst>
                <a:gd name="connsiteX0" fmla="*/ 0 w 1678667"/>
                <a:gd name="connsiteY0" fmla="*/ 0 h 2441560"/>
                <a:gd name="connsiteX1" fmla="*/ 1678667 w 1678667"/>
                <a:gd name="connsiteY1" fmla="*/ 2441560 h 2441560"/>
                <a:gd name="connsiteX2" fmla="*/ 0 w 1678667"/>
                <a:gd name="connsiteY2" fmla="*/ 2441560 h 2441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8667" h="2441560">
                  <a:moveTo>
                    <a:pt x="0" y="0"/>
                  </a:moveTo>
                  <a:lnTo>
                    <a:pt x="1678667" y="2441560"/>
                  </a:lnTo>
                  <a:lnTo>
                    <a:pt x="0" y="2441560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ffectLst>
              <a:outerShdw blurRad="609600" dist="355600" algn="l" rotWithShape="0">
                <a:schemeClr val="bg1">
                  <a:lumMod val="50000"/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0" name="Freeform 59"/>
            <p:cNvSpPr>
              <a:spLocks/>
            </p:cNvSpPr>
            <p:nvPr userDrawn="1"/>
          </p:nvSpPr>
          <p:spPr bwMode="auto">
            <a:xfrm>
              <a:off x="1" y="4306600"/>
              <a:ext cx="1754187" cy="2551401"/>
            </a:xfrm>
            <a:custGeom>
              <a:avLst/>
              <a:gdLst>
                <a:gd name="connsiteX0" fmla="*/ 0 w 1754187"/>
                <a:gd name="connsiteY0" fmla="*/ 0 h 2551401"/>
                <a:gd name="connsiteX1" fmla="*/ 1754187 w 1754187"/>
                <a:gd name="connsiteY1" fmla="*/ 2551401 h 2551401"/>
                <a:gd name="connsiteX2" fmla="*/ 0 w 1754187"/>
                <a:gd name="connsiteY2" fmla="*/ 2551401 h 2551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54187" h="2551401">
                  <a:moveTo>
                    <a:pt x="0" y="0"/>
                  </a:moveTo>
                  <a:lnTo>
                    <a:pt x="1754187" y="2551401"/>
                  </a:lnTo>
                  <a:lnTo>
                    <a:pt x="0" y="255140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7" name="Freeform 76"/>
            <p:cNvSpPr>
              <a:spLocks/>
            </p:cNvSpPr>
            <p:nvPr userDrawn="1"/>
          </p:nvSpPr>
          <p:spPr bwMode="auto">
            <a:xfrm>
              <a:off x="1" y="6242521"/>
              <a:ext cx="54369" cy="615479"/>
            </a:xfrm>
            <a:custGeom>
              <a:avLst/>
              <a:gdLst>
                <a:gd name="connsiteX0" fmla="*/ 54369 w 54369"/>
                <a:gd name="connsiteY0" fmla="*/ 0 h 615479"/>
                <a:gd name="connsiteX1" fmla="*/ 54369 w 54369"/>
                <a:gd name="connsiteY1" fmla="*/ 615479 h 615479"/>
                <a:gd name="connsiteX2" fmla="*/ 40683 w 54369"/>
                <a:gd name="connsiteY2" fmla="*/ 615479 h 615479"/>
                <a:gd name="connsiteX3" fmla="*/ 0 w 54369"/>
                <a:gd name="connsiteY3" fmla="*/ 583702 h 615479"/>
                <a:gd name="connsiteX4" fmla="*/ 0 w 54369"/>
                <a:gd name="connsiteY4" fmla="*/ 14029 h 615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69" h="615479">
                  <a:moveTo>
                    <a:pt x="54369" y="0"/>
                  </a:moveTo>
                  <a:lnTo>
                    <a:pt x="54369" y="615479"/>
                  </a:lnTo>
                  <a:lnTo>
                    <a:pt x="40683" y="615479"/>
                  </a:lnTo>
                  <a:lnTo>
                    <a:pt x="0" y="583702"/>
                  </a:lnTo>
                  <a:lnTo>
                    <a:pt x="0" y="14029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1" name="Freeform 70"/>
            <p:cNvSpPr>
              <a:spLocks/>
            </p:cNvSpPr>
            <p:nvPr userDrawn="1"/>
          </p:nvSpPr>
          <p:spPr bwMode="auto">
            <a:xfrm>
              <a:off x="1" y="6137709"/>
              <a:ext cx="54369" cy="119591"/>
            </a:xfrm>
            <a:custGeom>
              <a:avLst/>
              <a:gdLst>
                <a:gd name="connsiteX0" fmla="*/ 0 w 54369"/>
                <a:gd name="connsiteY0" fmla="*/ 0 h 119591"/>
                <a:gd name="connsiteX1" fmla="*/ 54369 w 54369"/>
                <a:gd name="connsiteY1" fmla="*/ 105557 h 119591"/>
                <a:gd name="connsiteX2" fmla="*/ 0 w 54369"/>
                <a:gd name="connsiteY2" fmla="*/ 119591 h 119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4369" h="119591">
                  <a:moveTo>
                    <a:pt x="0" y="0"/>
                  </a:moveTo>
                  <a:lnTo>
                    <a:pt x="54369" y="105557"/>
                  </a:lnTo>
                  <a:lnTo>
                    <a:pt x="0" y="11959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38" name="Freeform 2514"/>
            <p:cNvSpPr>
              <a:spLocks/>
            </p:cNvSpPr>
            <p:nvPr userDrawn="1"/>
          </p:nvSpPr>
          <p:spPr bwMode="auto">
            <a:xfrm>
              <a:off x="54368" y="6242521"/>
              <a:ext cx="784656" cy="615479"/>
            </a:xfrm>
            <a:custGeom>
              <a:avLst/>
              <a:gdLst>
                <a:gd name="T0" fmla="*/ 40 w 1946"/>
                <a:gd name="T1" fmla="*/ 1528 h 1528"/>
                <a:gd name="T2" fmla="*/ 0 w 1946"/>
                <a:gd name="T3" fmla="*/ 1528 h 1528"/>
                <a:gd name="T4" fmla="*/ 0 w 1946"/>
                <a:gd name="T5" fmla="*/ 0 h 1528"/>
                <a:gd name="T6" fmla="*/ 1946 w 1946"/>
                <a:gd name="T7" fmla="*/ 264 h 1528"/>
                <a:gd name="T8" fmla="*/ 40 w 1946"/>
                <a:gd name="T9" fmla="*/ 1528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6" h="1528">
                  <a:moveTo>
                    <a:pt x="40" y="1528"/>
                  </a:moveTo>
                  <a:lnTo>
                    <a:pt x="0" y="1528"/>
                  </a:lnTo>
                  <a:lnTo>
                    <a:pt x="0" y="0"/>
                  </a:lnTo>
                  <a:lnTo>
                    <a:pt x="1946" y="264"/>
                  </a:lnTo>
                  <a:lnTo>
                    <a:pt x="40" y="152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5" name="Freeform 64"/>
            <p:cNvSpPr>
              <a:spLocks/>
            </p:cNvSpPr>
            <p:nvPr userDrawn="1"/>
          </p:nvSpPr>
          <p:spPr bwMode="auto">
            <a:xfrm>
              <a:off x="1" y="4307852"/>
              <a:ext cx="59203" cy="129451"/>
            </a:xfrm>
            <a:custGeom>
              <a:avLst/>
              <a:gdLst>
                <a:gd name="connsiteX0" fmla="*/ 0 w 59203"/>
                <a:gd name="connsiteY0" fmla="*/ 0 h 129451"/>
                <a:gd name="connsiteX1" fmla="*/ 59203 w 59203"/>
                <a:gd name="connsiteY1" fmla="*/ 86115 h 129451"/>
                <a:gd name="connsiteX2" fmla="*/ 0 w 59203"/>
                <a:gd name="connsiteY2" fmla="*/ 129451 h 12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203" h="129451">
                  <a:moveTo>
                    <a:pt x="0" y="0"/>
                  </a:moveTo>
                  <a:lnTo>
                    <a:pt x="59203" y="86115"/>
                  </a:lnTo>
                  <a:lnTo>
                    <a:pt x="0" y="129451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7" name="Freeform 66"/>
            <p:cNvSpPr>
              <a:spLocks/>
            </p:cNvSpPr>
            <p:nvPr userDrawn="1"/>
          </p:nvSpPr>
          <p:spPr bwMode="auto">
            <a:xfrm>
              <a:off x="0" y="4865405"/>
              <a:ext cx="267047" cy="221888"/>
            </a:xfrm>
            <a:custGeom>
              <a:avLst/>
              <a:gdLst>
                <a:gd name="connsiteX0" fmla="*/ 0 w 267047"/>
                <a:gd name="connsiteY0" fmla="*/ 0 h 221888"/>
                <a:gd name="connsiteX1" fmla="*/ 267047 w 267047"/>
                <a:gd name="connsiteY1" fmla="*/ 22402 h 221888"/>
                <a:gd name="connsiteX2" fmla="*/ 0 w 267047"/>
                <a:gd name="connsiteY2" fmla="*/ 221888 h 221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047" h="221888">
                  <a:moveTo>
                    <a:pt x="0" y="0"/>
                  </a:moveTo>
                  <a:lnTo>
                    <a:pt x="267047" y="22402"/>
                  </a:lnTo>
                  <a:lnTo>
                    <a:pt x="0" y="22188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9" name="Freeform 68"/>
            <p:cNvSpPr>
              <a:spLocks/>
            </p:cNvSpPr>
            <p:nvPr userDrawn="1"/>
          </p:nvSpPr>
          <p:spPr bwMode="auto">
            <a:xfrm>
              <a:off x="0" y="4394472"/>
              <a:ext cx="267047" cy="493028"/>
            </a:xfrm>
            <a:custGeom>
              <a:avLst/>
              <a:gdLst>
                <a:gd name="connsiteX0" fmla="*/ 59308 w 267047"/>
                <a:gd name="connsiteY0" fmla="*/ 0 h 493028"/>
                <a:gd name="connsiteX1" fmla="*/ 267047 w 267047"/>
                <a:gd name="connsiteY1" fmla="*/ 302906 h 493028"/>
                <a:gd name="connsiteX2" fmla="*/ 267047 w 267047"/>
                <a:gd name="connsiteY2" fmla="*/ 493028 h 493028"/>
                <a:gd name="connsiteX3" fmla="*/ 0 w 267047"/>
                <a:gd name="connsiteY3" fmla="*/ 470593 h 493028"/>
                <a:gd name="connsiteX4" fmla="*/ 0 w 267047"/>
                <a:gd name="connsiteY4" fmla="*/ 43367 h 493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7047" h="493028">
                  <a:moveTo>
                    <a:pt x="59308" y="0"/>
                  </a:moveTo>
                  <a:lnTo>
                    <a:pt x="267047" y="302906"/>
                  </a:lnTo>
                  <a:lnTo>
                    <a:pt x="267047" y="493028"/>
                  </a:lnTo>
                  <a:lnTo>
                    <a:pt x="0" y="470593"/>
                  </a:lnTo>
                  <a:lnTo>
                    <a:pt x="0" y="43367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3" name="Freeform 72"/>
            <p:cNvSpPr>
              <a:spLocks/>
            </p:cNvSpPr>
            <p:nvPr userDrawn="1"/>
          </p:nvSpPr>
          <p:spPr bwMode="auto">
            <a:xfrm>
              <a:off x="1" y="4887500"/>
              <a:ext cx="362109" cy="800768"/>
            </a:xfrm>
            <a:custGeom>
              <a:avLst/>
              <a:gdLst>
                <a:gd name="connsiteX0" fmla="*/ 267451 w 362109"/>
                <a:gd name="connsiteY0" fmla="*/ 0 h 800768"/>
                <a:gd name="connsiteX1" fmla="*/ 362109 w 362109"/>
                <a:gd name="connsiteY1" fmla="*/ 800768 h 800768"/>
                <a:gd name="connsiteX2" fmla="*/ 0 w 362109"/>
                <a:gd name="connsiteY2" fmla="*/ 652087 h 800768"/>
                <a:gd name="connsiteX3" fmla="*/ 0 w 362109"/>
                <a:gd name="connsiteY3" fmla="*/ 199974 h 800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800768">
                  <a:moveTo>
                    <a:pt x="267451" y="0"/>
                  </a:moveTo>
                  <a:lnTo>
                    <a:pt x="362109" y="800768"/>
                  </a:lnTo>
                  <a:lnTo>
                    <a:pt x="0" y="652087"/>
                  </a:lnTo>
                  <a:lnTo>
                    <a:pt x="0" y="19997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5" name="Freeform 74"/>
            <p:cNvSpPr>
              <a:spLocks/>
            </p:cNvSpPr>
            <p:nvPr userDrawn="1"/>
          </p:nvSpPr>
          <p:spPr bwMode="auto">
            <a:xfrm>
              <a:off x="1" y="5539109"/>
              <a:ext cx="362109" cy="703412"/>
            </a:xfrm>
            <a:custGeom>
              <a:avLst/>
              <a:gdLst>
                <a:gd name="connsiteX0" fmla="*/ 0 w 362109"/>
                <a:gd name="connsiteY0" fmla="*/ 0 h 703412"/>
                <a:gd name="connsiteX1" fmla="*/ 362109 w 362109"/>
                <a:gd name="connsiteY1" fmla="*/ 148612 h 703412"/>
                <a:gd name="connsiteX2" fmla="*/ 55175 w 362109"/>
                <a:gd name="connsiteY2" fmla="*/ 703412 h 703412"/>
                <a:gd name="connsiteX3" fmla="*/ 0 w 362109"/>
                <a:gd name="connsiteY3" fmla="*/ 596455 h 70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703412">
                  <a:moveTo>
                    <a:pt x="0" y="0"/>
                  </a:moveTo>
                  <a:lnTo>
                    <a:pt x="362109" y="148612"/>
                  </a:lnTo>
                  <a:lnTo>
                    <a:pt x="55175" y="703412"/>
                  </a:lnTo>
                  <a:lnTo>
                    <a:pt x="0" y="596455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44" name="Freeform 2520"/>
            <p:cNvSpPr>
              <a:spLocks/>
            </p:cNvSpPr>
            <p:nvPr userDrawn="1"/>
          </p:nvSpPr>
          <p:spPr bwMode="auto">
            <a:xfrm>
              <a:off x="54368" y="5688268"/>
              <a:ext cx="784656" cy="660593"/>
            </a:xfrm>
            <a:custGeom>
              <a:avLst/>
              <a:gdLst>
                <a:gd name="T0" fmla="*/ 1946 w 1946"/>
                <a:gd name="T1" fmla="*/ 1642 h 1642"/>
                <a:gd name="T2" fmla="*/ 0 w 1946"/>
                <a:gd name="T3" fmla="*/ 1378 h 1642"/>
                <a:gd name="T4" fmla="*/ 762 w 1946"/>
                <a:gd name="T5" fmla="*/ 0 h 1642"/>
                <a:gd name="T6" fmla="*/ 1946 w 1946"/>
                <a:gd name="T7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6" h="1642">
                  <a:moveTo>
                    <a:pt x="1946" y="1642"/>
                  </a:moveTo>
                  <a:lnTo>
                    <a:pt x="0" y="1378"/>
                  </a:lnTo>
                  <a:lnTo>
                    <a:pt x="762" y="0"/>
                  </a:lnTo>
                  <a:lnTo>
                    <a:pt x="1946" y="1642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5" name="Freeform 2521"/>
            <p:cNvSpPr>
              <a:spLocks/>
            </p:cNvSpPr>
            <p:nvPr userDrawn="1"/>
          </p:nvSpPr>
          <p:spPr bwMode="auto">
            <a:xfrm>
              <a:off x="70480" y="6348860"/>
              <a:ext cx="989278" cy="509140"/>
            </a:xfrm>
            <a:custGeom>
              <a:avLst/>
              <a:gdLst>
                <a:gd name="T0" fmla="*/ 2456 w 2456"/>
                <a:gd name="T1" fmla="*/ 1264 h 1264"/>
                <a:gd name="T2" fmla="*/ 0 w 2456"/>
                <a:gd name="T3" fmla="*/ 1264 h 1264"/>
                <a:gd name="T4" fmla="*/ 1906 w 2456"/>
                <a:gd name="T5" fmla="*/ 0 h 1264"/>
                <a:gd name="T6" fmla="*/ 2456 w 2456"/>
                <a:gd name="T7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6" h="1264">
                  <a:moveTo>
                    <a:pt x="2456" y="1264"/>
                  </a:moveTo>
                  <a:lnTo>
                    <a:pt x="0" y="1264"/>
                  </a:lnTo>
                  <a:lnTo>
                    <a:pt x="1906" y="0"/>
                  </a:lnTo>
                  <a:lnTo>
                    <a:pt x="2456" y="126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6" name="Freeform 2522"/>
            <p:cNvSpPr>
              <a:spLocks/>
            </p:cNvSpPr>
            <p:nvPr userDrawn="1"/>
          </p:nvSpPr>
          <p:spPr bwMode="auto">
            <a:xfrm>
              <a:off x="362107" y="5688268"/>
              <a:ext cx="715374" cy="660593"/>
            </a:xfrm>
            <a:custGeom>
              <a:avLst/>
              <a:gdLst>
                <a:gd name="T0" fmla="*/ 1184 w 1777"/>
                <a:gd name="T1" fmla="*/ 1642 h 1642"/>
                <a:gd name="T2" fmla="*/ 1184 w 1777"/>
                <a:gd name="T3" fmla="*/ 1642 h 1642"/>
                <a:gd name="T4" fmla="*/ 0 w 1777"/>
                <a:gd name="T5" fmla="*/ 0 h 1642"/>
                <a:gd name="T6" fmla="*/ 1493 w 1777"/>
                <a:gd name="T7" fmla="*/ 52 h 1642"/>
                <a:gd name="T8" fmla="*/ 1777 w 1777"/>
                <a:gd name="T9" fmla="*/ 465 h 1642"/>
                <a:gd name="T10" fmla="*/ 1184 w 1777"/>
                <a:gd name="T11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7" h="1642">
                  <a:moveTo>
                    <a:pt x="1184" y="1642"/>
                  </a:moveTo>
                  <a:lnTo>
                    <a:pt x="1184" y="1642"/>
                  </a:lnTo>
                  <a:lnTo>
                    <a:pt x="0" y="0"/>
                  </a:lnTo>
                  <a:lnTo>
                    <a:pt x="1493" y="52"/>
                  </a:lnTo>
                  <a:lnTo>
                    <a:pt x="1777" y="465"/>
                  </a:lnTo>
                  <a:lnTo>
                    <a:pt x="1184" y="1642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7" name="Freeform 2523"/>
            <p:cNvSpPr>
              <a:spLocks/>
            </p:cNvSpPr>
            <p:nvPr userDrawn="1"/>
          </p:nvSpPr>
          <p:spPr bwMode="auto">
            <a:xfrm>
              <a:off x="267047" y="4887500"/>
              <a:ext cx="496250" cy="800768"/>
            </a:xfrm>
            <a:custGeom>
              <a:avLst/>
              <a:gdLst>
                <a:gd name="T0" fmla="*/ 235 w 1230"/>
                <a:gd name="T1" fmla="*/ 1988 h 1988"/>
                <a:gd name="T2" fmla="*/ 235 w 1230"/>
                <a:gd name="T3" fmla="*/ 1988 h 1988"/>
                <a:gd name="T4" fmla="*/ 0 w 1230"/>
                <a:gd name="T5" fmla="*/ 0 h 1988"/>
                <a:gd name="T6" fmla="*/ 408 w 1230"/>
                <a:gd name="T7" fmla="*/ 120 h 1988"/>
                <a:gd name="T8" fmla="*/ 1230 w 1230"/>
                <a:gd name="T9" fmla="*/ 1317 h 1988"/>
                <a:gd name="T10" fmla="*/ 235 w 1230"/>
                <a:gd name="T11" fmla="*/ 1988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0" h="1988">
                  <a:moveTo>
                    <a:pt x="235" y="1988"/>
                  </a:moveTo>
                  <a:lnTo>
                    <a:pt x="235" y="1988"/>
                  </a:lnTo>
                  <a:lnTo>
                    <a:pt x="0" y="0"/>
                  </a:lnTo>
                  <a:lnTo>
                    <a:pt x="408" y="120"/>
                  </a:lnTo>
                  <a:lnTo>
                    <a:pt x="1230" y="1317"/>
                  </a:lnTo>
                  <a:lnTo>
                    <a:pt x="235" y="1988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Freeform 2524"/>
            <p:cNvSpPr>
              <a:spLocks/>
            </p:cNvSpPr>
            <p:nvPr userDrawn="1"/>
          </p:nvSpPr>
          <p:spPr bwMode="auto">
            <a:xfrm>
              <a:off x="267047" y="4813384"/>
              <a:ext cx="164343" cy="122451"/>
            </a:xfrm>
            <a:custGeom>
              <a:avLst/>
              <a:gdLst>
                <a:gd name="T0" fmla="*/ 408 w 408"/>
                <a:gd name="T1" fmla="*/ 303 h 303"/>
                <a:gd name="T2" fmla="*/ 0 w 408"/>
                <a:gd name="T3" fmla="*/ 183 h 303"/>
                <a:gd name="T4" fmla="*/ 200 w 408"/>
                <a:gd name="T5" fmla="*/ 0 h 303"/>
                <a:gd name="T6" fmla="*/ 408 w 408"/>
                <a:gd name="T7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8" h="303">
                  <a:moveTo>
                    <a:pt x="408" y="303"/>
                  </a:moveTo>
                  <a:lnTo>
                    <a:pt x="0" y="183"/>
                  </a:lnTo>
                  <a:lnTo>
                    <a:pt x="200" y="0"/>
                  </a:lnTo>
                  <a:lnTo>
                    <a:pt x="408" y="303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Freeform 2526"/>
            <p:cNvSpPr>
              <a:spLocks/>
            </p:cNvSpPr>
            <p:nvPr userDrawn="1"/>
          </p:nvSpPr>
          <p:spPr bwMode="auto">
            <a:xfrm>
              <a:off x="839023" y="5875167"/>
              <a:ext cx="633203" cy="573588"/>
            </a:xfrm>
            <a:custGeom>
              <a:avLst/>
              <a:gdLst>
                <a:gd name="T0" fmla="*/ 1573 w 1573"/>
                <a:gd name="T1" fmla="*/ 1424 h 1424"/>
                <a:gd name="T2" fmla="*/ 0 w 1573"/>
                <a:gd name="T3" fmla="*/ 1177 h 1424"/>
                <a:gd name="T4" fmla="*/ 593 w 1573"/>
                <a:gd name="T5" fmla="*/ 0 h 1424"/>
                <a:gd name="T6" fmla="*/ 1573 w 1573"/>
                <a:gd name="T7" fmla="*/ 1424 h 1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3" h="1424">
                  <a:moveTo>
                    <a:pt x="1573" y="1424"/>
                  </a:moveTo>
                  <a:lnTo>
                    <a:pt x="0" y="1177"/>
                  </a:lnTo>
                  <a:lnTo>
                    <a:pt x="593" y="0"/>
                  </a:lnTo>
                  <a:lnTo>
                    <a:pt x="1573" y="142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0" name="Freeform 2527"/>
            <p:cNvSpPr>
              <a:spLocks/>
            </p:cNvSpPr>
            <p:nvPr userDrawn="1"/>
          </p:nvSpPr>
          <p:spPr bwMode="auto">
            <a:xfrm>
              <a:off x="839023" y="6348860"/>
              <a:ext cx="654148" cy="509140"/>
            </a:xfrm>
            <a:custGeom>
              <a:avLst/>
              <a:gdLst>
                <a:gd name="T0" fmla="*/ 590 w 1623"/>
                <a:gd name="T1" fmla="*/ 1264 h 1264"/>
                <a:gd name="T2" fmla="*/ 550 w 1623"/>
                <a:gd name="T3" fmla="*/ 1264 h 1264"/>
                <a:gd name="T4" fmla="*/ 0 w 1623"/>
                <a:gd name="T5" fmla="*/ 0 h 1264"/>
                <a:gd name="T6" fmla="*/ 1573 w 1623"/>
                <a:gd name="T7" fmla="*/ 247 h 1264"/>
                <a:gd name="T8" fmla="*/ 1623 w 1623"/>
                <a:gd name="T9" fmla="*/ 320 h 1264"/>
                <a:gd name="T10" fmla="*/ 590 w 1623"/>
                <a:gd name="T11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1264">
                  <a:moveTo>
                    <a:pt x="590" y="1264"/>
                  </a:moveTo>
                  <a:lnTo>
                    <a:pt x="550" y="1264"/>
                  </a:lnTo>
                  <a:lnTo>
                    <a:pt x="0" y="0"/>
                  </a:lnTo>
                  <a:lnTo>
                    <a:pt x="1573" y="247"/>
                  </a:lnTo>
                  <a:lnTo>
                    <a:pt x="1623" y="320"/>
                  </a:lnTo>
                  <a:lnTo>
                    <a:pt x="590" y="1264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Freeform 2528"/>
            <p:cNvSpPr>
              <a:spLocks/>
            </p:cNvSpPr>
            <p:nvPr userDrawn="1"/>
          </p:nvSpPr>
          <p:spPr bwMode="auto">
            <a:xfrm>
              <a:off x="1075870" y="6477756"/>
              <a:ext cx="678317" cy="380244"/>
            </a:xfrm>
            <a:custGeom>
              <a:avLst/>
              <a:gdLst>
                <a:gd name="T0" fmla="*/ 1681 w 1681"/>
                <a:gd name="T1" fmla="*/ 944 h 944"/>
                <a:gd name="T2" fmla="*/ 0 w 1681"/>
                <a:gd name="T3" fmla="*/ 944 h 944"/>
                <a:gd name="T4" fmla="*/ 1033 w 1681"/>
                <a:gd name="T5" fmla="*/ 0 h 944"/>
                <a:gd name="T6" fmla="*/ 1681 w 1681"/>
                <a:gd name="T7" fmla="*/ 94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81" h="944">
                  <a:moveTo>
                    <a:pt x="1681" y="944"/>
                  </a:moveTo>
                  <a:lnTo>
                    <a:pt x="0" y="944"/>
                  </a:lnTo>
                  <a:lnTo>
                    <a:pt x="1033" y="0"/>
                  </a:lnTo>
                  <a:lnTo>
                    <a:pt x="1681" y="944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1059758" y="1028633"/>
            <a:ext cx="7692334" cy="3604089"/>
          </a:xfrm>
        </p:spPr>
        <p:txBody>
          <a:bodyPr/>
          <a:lstStyle>
            <a:lvl1pPr>
              <a:defRPr>
                <a:solidFill>
                  <a:srgbClr val="1E273B"/>
                </a:solidFill>
              </a:defRPr>
            </a:lvl1pPr>
            <a:lvl2pPr>
              <a:defRPr>
                <a:solidFill>
                  <a:srgbClr val="1E273B"/>
                </a:solidFill>
              </a:defRPr>
            </a:lvl2pPr>
            <a:lvl3pPr>
              <a:defRPr>
                <a:solidFill>
                  <a:srgbClr val="1E273B"/>
                </a:solidFill>
              </a:defRPr>
            </a:lvl3pPr>
            <a:lvl4pPr>
              <a:defRPr>
                <a:solidFill>
                  <a:srgbClr val="1E273B"/>
                </a:solidFill>
              </a:defRPr>
            </a:lvl4pPr>
            <a:lvl5pPr>
              <a:defRPr>
                <a:solidFill>
                  <a:srgbClr val="1E27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105372" y="4767263"/>
            <a:ext cx="1499525" cy="273844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30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98766" y="1963308"/>
            <a:ext cx="114646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sz="1350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sz="135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2364718"/>
            <a:ext cx="9144000" cy="41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2303792"/>
            <a:ext cx="5046133" cy="535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431310" y="4579508"/>
            <a:ext cx="2281395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rgbClr val="A5CD00"/>
                </a:solidFill>
              </a:rPr>
              <a:t>T</a:t>
            </a:r>
            <a:r>
              <a:rPr lang="en-US" sz="1350" baseline="0" dirty="0" smtClean="0">
                <a:solidFill>
                  <a:srgbClr val="A5CD00"/>
                </a:solidFill>
              </a:rPr>
              <a:t>he free PowerPoint library</a:t>
            </a:r>
            <a:endParaRPr lang="en-US" sz="1350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9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CECD-C3B0-4938-88BD-284C19198B4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15105-2D93-495D-ABE5-D4FA5E4C6C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0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0_T_PGO_Abstract-Triangle Pattern-Template-16_9" id="{6E40DF14-C80C-4332-A4DD-378F43B45E29}" vid="{905FE589-5D75-41E0-B72C-03E93CAB0D52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0_T_PGO_Abstract-Triangle Pattern-Template-16_9" id="{6E40DF14-C80C-4332-A4DD-378F43B45E29}" vid="{EA917F55-D1F4-4157-B02A-C24BD5091DAC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1230</TotalTime>
  <Words>179</Words>
  <PresentationFormat>On-screen Show (16:9)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Triangle Pattern PowerPoint Template</dc:title>
  <dc:creator>PresentationGo.com</dc:creator>
  <dc:description>© Copyright PresentationGo.com</dc:description>
  <dcterms:modified xsi:type="dcterms:W3CDTF">2016-10-06T17:03:43Z</dcterms:modified>
</cp:coreProperties>
</file>