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6"/>
  </p:notesMasterIdLst>
  <p:sldIdLst>
    <p:sldId id="278" r:id="rId3"/>
    <p:sldId id="279" r:id="rId4"/>
    <p:sldId id="274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489E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40" d="100"/>
          <a:sy n="140" d="100"/>
        </p:scale>
        <p:origin x="1278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43908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4485133" y="0"/>
            <a:ext cx="4658868" cy="5143500"/>
            <a:chOff x="4503738" y="542925"/>
            <a:chExt cx="1617663" cy="1785938"/>
          </a:xfrm>
        </p:grpSpPr>
        <p:sp>
          <p:nvSpPr>
            <p:cNvPr id="158" name="Freeform 303"/>
            <p:cNvSpPr>
              <a:spLocks/>
            </p:cNvSpPr>
            <p:nvPr userDrawn="1"/>
          </p:nvSpPr>
          <p:spPr bwMode="auto">
            <a:xfrm>
              <a:off x="5059363" y="1882775"/>
              <a:ext cx="555625" cy="446088"/>
            </a:xfrm>
            <a:custGeom>
              <a:avLst/>
              <a:gdLst>
                <a:gd name="T0" fmla="*/ 349 w 699"/>
                <a:gd name="T1" fmla="*/ 0 h 562"/>
                <a:gd name="T2" fmla="*/ 699 w 699"/>
                <a:gd name="T3" fmla="*/ 562 h 562"/>
                <a:gd name="T4" fmla="*/ 0 w 699"/>
                <a:gd name="T5" fmla="*/ 562 h 562"/>
                <a:gd name="T6" fmla="*/ 174 w 699"/>
                <a:gd name="T7" fmla="*/ 281 h 562"/>
                <a:gd name="T8" fmla="*/ 349 w 699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2">
                  <a:moveTo>
                    <a:pt x="349" y="0"/>
                  </a:moveTo>
                  <a:lnTo>
                    <a:pt x="699" y="562"/>
                  </a:lnTo>
                  <a:lnTo>
                    <a:pt x="0" y="562"/>
                  </a:lnTo>
                  <a:lnTo>
                    <a:pt x="174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2BAF0"/>
            </a:solidFill>
            <a:ln w="0">
              <a:solidFill>
                <a:srgbClr val="A2BA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304"/>
            <p:cNvSpPr>
              <a:spLocks/>
            </p:cNvSpPr>
            <p:nvPr userDrawn="1"/>
          </p:nvSpPr>
          <p:spPr bwMode="auto">
            <a:xfrm>
              <a:off x="5616575" y="1882775"/>
              <a:ext cx="504825" cy="446088"/>
            </a:xfrm>
            <a:custGeom>
              <a:avLst/>
              <a:gdLst>
                <a:gd name="T0" fmla="*/ 349 w 636"/>
                <a:gd name="T1" fmla="*/ 0 h 562"/>
                <a:gd name="T2" fmla="*/ 524 w 636"/>
                <a:gd name="T3" fmla="*/ 281 h 562"/>
                <a:gd name="T4" fmla="*/ 636 w 636"/>
                <a:gd name="T5" fmla="*/ 462 h 562"/>
                <a:gd name="T6" fmla="*/ 636 w 636"/>
                <a:gd name="T7" fmla="*/ 562 h 562"/>
                <a:gd name="T8" fmla="*/ 0 w 636"/>
                <a:gd name="T9" fmla="*/ 562 h 562"/>
                <a:gd name="T10" fmla="*/ 349 w 636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2">
                  <a:moveTo>
                    <a:pt x="349" y="0"/>
                  </a:moveTo>
                  <a:lnTo>
                    <a:pt x="524" y="281"/>
                  </a:lnTo>
                  <a:lnTo>
                    <a:pt x="636" y="462"/>
                  </a:lnTo>
                  <a:lnTo>
                    <a:pt x="636" y="562"/>
                  </a:lnTo>
                  <a:lnTo>
                    <a:pt x="0" y="562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5C9FF"/>
            </a:solidFill>
            <a:ln w="0">
              <a:solidFill>
                <a:srgbClr val="C5C9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305"/>
            <p:cNvSpPr>
              <a:spLocks/>
            </p:cNvSpPr>
            <p:nvPr userDrawn="1"/>
          </p:nvSpPr>
          <p:spPr bwMode="auto">
            <a:xfrm>
              <a:off x="4781550" y="1882775"/>
              <a:ext cx="555625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526 w 701"/>
                <a:gd name="T5" fmla="*/ 281 h 562"/>
                <a:gd name="T6" fmla="*/ 352 w 701"/>
                <a:gd name="T7" fmla="*/ 562 h 562"/>
                <a:gd name="T8" fmla="*/ 350 w 701"/>
                <a:gd name="T9" fmla="*/ 562 h 562"/>
                <a:gd name="T10" fmla="*/ 175 w 701"/>
                <a:gd name="T11" fmla="*/ 281 h 562"/>
                <a:gd name="T12" fmla="*/ 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526" y="281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C8F0"/>
            </a:solidFill>
            <a:ln w="0">
              <a:solidFill>
                <a:srgbClr val="A2C8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306"/>
            <p:cNvSpPr>
              <a:spLocks/>
            </p:cNvSpPr>
            <p:nvPr userDrawn="1"/>
          </p:nvSpPr>
          <p:spPr bwMode="auto">
            <a:xfrm>
              <a:off x="5337175" y="1882775"/>
              <a:ext cx="557213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352 w 701"/>
                <a:gd name="T5" fmla="*/ 562 h 562"/>
                <a:gd name="T6" fmla="*/ 350 w 701"/>
                <a:gd name="T7" fmla="*/ 562 h 562"/>
                <a:gd name="T8" fmla="*/ 0 w 701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8FFA"/>
            </a:solidFill>
            <a:ln w="0">
              <a:solidFill>
                <a:srgbClr val="7E8FF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307"/>
            <p:cNvSpPr>
              <a:spLocks/>
            </p:cNvSpPr>
            <p:nvPr userDrawn="1"/>
          </p:nvSpPr>
          <p:spPr bwMode="auto">
            <a:xfrm>
              <a:off x="5894388" y="1882775"/>
              <a:ext cx="227013" cy="366713"/>
            </a:xfrm>
            <a:custGeom>
              <a:avLst/>
              <a:gdLst>
                <a:gd name="T0" fmla="*/ 0 w 287"/>
                <a:gd name="T1" fmla="*/ 0 h 462"/>
                <a:gd name="T2" fmla="*/ 287 w 287"/>
                <a:gd name="T3" fmla="*/ 0 h 462"/>
                <a:gd name="T4" fmla="*/ 287 w 287"/>
                <a:gd name="T5" fmla="*/ 462 h 462"/>
                <a:gd name="T6" fmla="*/ 175 w 287"/>
                <a:gd name="T7" fmla="*/ 281 h 462"/>
                <a:gd name="T8" fmla="*/ 0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0" y="0"/>
                  </a:moveTo>
                  <a:lnTo>
                    <a:pt x="287" y="0"/>
                  </a:lnTo>
                  <a:lnTo>
                    <a:pt x="287" y="4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308"/>
            <p:cNvSpPr>
              <a:spLocks/>
            </p:cNvSpPr>
            <p:nvPr userDrawn="1"/>
          </p:nvSpPr>
          <p:spPr bwMode="auto">
            <a:xfrm>
              <a:off x="4503738" y="1435100"/>
              <a:ext cx="555625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524 w 701"/>
                <a:gd name="T5" fmla="*/ 280 h 563"/>
                <a:gd name="T6" fmla="*/ 349 w 701"/>
                <a:gd name="T7" fmla="*/ 563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0B3FD"/>
            </a:solidFill>
            <a:ln w="0">
              <a:solidFill>
                <a:srgbClr val="60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309"/>
            <p:cNvSpPr>
              <a:spLocks/>
            </p:cNvSpPr>
            <p:nvPr userDrawn="1"/>
          </p:nvSpPr>
          <p:spPr bwMode="auto">
            <a:xfrm>
              <a:off x="5059363" y="1435100"/>
              <a:ext cx="557213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349 w 701"/>
                <a:gd name="T5" fmla="*/ 563 h 563"/>
                <a:gd name="T6" fmla="*/ 174 w 701"/>
                <a:gd name="T7" fmla="*/ 280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349" y="563"/>
                  </a:lnTo>
                  <a:lnTo>
                    <a:pt x="174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83FF"/>
            </a:solidFill>
            <a:ln w="0">
              <a:solidFill>
                <a:srgbClr val="8583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310"/>
            <p:cNvSpPr>
              <a:spLocks/>
            </p:cNvSpPr>
            <p:nvPr userDrawn="1"/>
          </p:nvSpPr>
          <p:spPr bwMode="auto">
            <a:xfrm>
              <a:off x="5616575" y="1435100"/>
              <a:ext cx="504825" cy="447675"/>
            </a:xfrm>
            <a:custGeom>
              <a:avLst/>
              <a:gdLst>
                <a:gd name="T0" fmla="*/ 0 w 636"/>
                <a:gd name="T1" fmla="*/ 0 h 563"/>
                <a:gd name="T2" fmla="*/ 636 w 636"/>
                <a:gd name="T3" fmla="*/ 0 h 563"/>
                <a:gd name="T4" fmla="*/ 636 w 636"/>
                <a:gd name="T5" fmla="*/ 102 h 563"/>
                <a:gd name="T6" fmla="*/ 524 w 636"/>
                <a:gd name="T7" fmla="*/ 280 h 563"/>
                <a:gd name="T8" fmla="*/ 349 w 636"/>
                <a:gd name="T9" fmla="*/ 563 h 563"/>
                <a:gd name="T10" fmla="*/ 0 w 636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3">
                  <a:moveTo>
                    <a:pt x="0" y="0"/>
                  </a:moveTo>
                  <a:lnTo>
                    <a:pt x="636" y="0"/>
                  </a:lnTo>
                  <a:lnTo>
                    <a:pt x="636" y="102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4EEE"/>
            </a:solidFill>
            <a:ln w="0">
              <a:solidFill>
                <a:srgbClr val="CD4E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311"/>
            <p:cNvSpPr>
              <a:spLocks/>
            </p:cNvSpPr>
            <p:nvPr userDrawn="1"/>
          </p:nvSpPr>
          <p:spPr bwMode="auto">
            <a:xfrm>
              <a:off x="4781550" y="1435100"/>
              <a:ext cx="555625" cy="447675"/>
            </a:xfrm>
            <a:custGeom>
              <a:avLst/>
              <a:gdLst>
                <a:gd name="T0" fmla="*/ 352 w 701"/>
                <a:gd name="T1" fmla="*/ 0 h 563"/>
                <a:gd name="T2" fmla="*/ 526 w 701"/>
                <a:gd name="T3" fmla="*/ 280 h 563"/>
                <a:gd name="T4" fmla="*/ 701 w 701"/>
                <a:gd name="T5" fmla="*/ 563 h 563"/>
                <a:gd name="T6" fmla="*/ 0 w 701"/>
                <a:gd name="T7" fmla="*/ 563 h 563"/>
                <a:gd name="T8" fmla="*/ 175 w 701"/>
                <a:gd name="T9" fmla="*/ 280 h 563"/>
                <a:gd name="T10" fmla="*/ 352 w 701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526" y="280"/>
                  </a:lnTo>
                  <a:lnTo>
                    <a:pt x="701" y="563"/>
                  </a:lnTo>
                  <a:lnTo>
                    <a:pt x="0" y="563"/>
                  </a:lnTo>
                  <a:lnTo>
                    <a:pt x="175" y="280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D3F9F7"/>
            </a:solidFill>
            <a:ln w="0">
              <a:solidFill>
                <a:srgbClr val="D3F9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312"/>
            <p:cNvSpPr>
              <a:spLocks/>
            </p:cNvSpPr>
            <p:nvPr userDrawn="1"/>
          </p:nvSpPr>
          <p:spPr bwMode="auto">
            <a:xfrm>
              <a:off x="5337175" y="1435100"/>
              <a:ext cx="557213" cy="447675"/>
            </a:xfrm>
            <a:custGeom>
              <a:avLst/>
              <a:gdLst>
                <a:gd name="T0" fmla="*/ 352 w 701"/>
                <a:gd name="T1" fmla="*/ 0 h 563"/>
                <a:gd name="T2" fmla="*/ 701 w 701"/>
                <a:gd name="T3" fmla="*/ 563 h 563"/>
                <a:gd name="T4" fmla="*/ 0 w 701"/>
                <a:gd name="T5" fmla="*/ 563 h 563"/>
                <a:gd name="T6" fmla="*/ 352 w 701"/>
                <a:gd name="T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701" y="563"/>
                  </a:lnTo>
                  <a:lnTo>
                    <a:pt x="0" y="563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B7B3FD"/>
            </a:solidFill>
            <a:ln w="0">
              <a:solidFill>
                <a:srgbClr val="B7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313"/>
            <p:cNvSpPr>
              <a:spLocks/>
            </p:cNvSpPr>
            <p:nvPr userDrawn="1"/>
          </p:nvSpPr>
          <p:spPr bwMode="auto">
            <a:xfrm>
              <a:off x="5894388" y="1516063"/>
              <a:ext cx="227013" cy="366713"/>
            </a:xfrm>
            <a:custGeom>
              <a:avLst/>
              <a:gdLst>
                <a:gd name="T0" fmla="*/ 287 w 287"/>
                <a:gd name="T1" fmla="*/ 0 h 461"/>
                <a:gd name="T2" fmla="*/ 287 w 287"/>
                <a:gd name="T3" fmla="*/ 461 h 461"/>
                <a:gd name="T4" fmla="*/ 0 w 287"/>
                <a:gd name="T5" fmla="*/ 461 h 461"/>
                <a:gd name="T6" fmla="*/ 175 w 287"/>
                <a:gd name="T7" fmla="*/ 178 h 461"/>
                <a:gd name="T8" fmla="*/ 287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287" y="0"/>
                  </a:moveTo>
                  <a:lnTo>
                    <a:pt x="287" y="461"/>
                  </a:lnTo>
                  <a:lnTo>
                    <a:pt x="0" y="461"/>
                  </a:lnTo>
                  <a:lnTo>
                    <a:pt x="175" y="178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314"/>
            <p:cNvSpPr>
              <a:spLocks/>
            </p:cNvSpPr>
            <p:nvPr userDrawn="1"/>
          </p:nvSpPr>
          <p:spPr bwMode="auto">
            <a:xfrm>
              <a:off x="4503738" y="987425"/>
              <a:ext cx="555625" cy="447675"/>
            </a:xfrm>
            <a:custGeom>
              <a:avLst/>
              <a:gdLst>
                <a:gd name="T0" fmla="*/ 349 w 701"/>
                <a:gd name="T1" fmla="*/ 0 h 564"/>
                <a:gd name="T2" fmla="*/ 524 w 701"/>
                <a:gd name="T3" fmla="*/ 283 h 564"/>
                <a:gd name="T4" fmla="*/ 701 w 701"/>
                <a:gd name="T5" fmla="*/ 564 h 564"/>
                <a:gd name="T6" fmla="*/ 0 w 701"/>
                <a:gd name="T7" fmla="*/ 564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524" y="283"/>
                  </a:lnTo>
                  <a:lnTo>
                    <a:pt x="701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7AE2F5"/>
            </a:solidFill>
            <a:ln w="0">
              <a:solidFill>
                <a:srgbClr val="7AE2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315"/>
            <p:cNvSpPr>
              <a:spLocks/>
            </p:cNvSpPr>
            <p:nvPr userDrawn="1"/>
          </p:nvSpPr>
          <p:spPr bwMode="auto">
            <a:xfrm>
              <a:off x="5059363" y="987425"/>
              <a:ext cx="557213" cy="447675"/>
            </a:xfrm>
            <a:custGeom>
              <a:avLst/>
              <a:gdLst>
                <a:gd name="T0" fmla="*/ 349 w 701"/>
                <a:gd name="T1" fmla="*/ 0 h 564"/>
                <a:gd name="T2" fmla="*/ 701 w 701"/>
                <a:gd name="T3" fmla="*/ 564 h 564"/>
                <a:gd name="T4" fmla="*/ 0 w 701"/>
                <a:gd name="T5" fmla="*/ 564 h 564"/>
                <a:gd name="T6" fmla="*/ 174 w 701"/>
                <a:gd name="T7" fmla="*/ 283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701" y="564"/>
                  </a:lnTo>
                  <a:lnTo>
                    <a:pt x="0" y="564"/>
                  </a:lnTo>
                  <a:lnTo>
                    <a:pt x="174" y="28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4C2ED"/>
            </a:solidFill>
            <a:ln w="0">
              <a:solidFill>
                <a:srgbClr val="C4C2E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316"/>
            <p:cNvSpPr>
              <a:spLocks/>
            </p:cNvSpPr>
            <p:nvPr userDrawn="1"/>
          </p:nvSpPr>
          <p:spPr bwMode="auto">
            <a:xfrm>
              <a:off x="5616575" y="987425"/>
              <a:ext cx="504825" cy="447675"/>
            </a:xfrm>
            <a:custGeom>
              <a:avLst/>
              <a:gdLst>
                <a:gd name="T0" fmla="*/ 349 w 636"/>
                <a:gd name="T1" fmla="*/ 0 h 564"/>
                <a:gd name="T2" fmla="*/ 524 w 636"/>
                <a:gd name="T3" fmla="*/ 283 h 564"/>
                <a:gd name="T4" fmla="*/ 636 w 636"/>
                <a:gd name="T5" fmla="*/ 461 h 564"/>
                <a:gd name="T6" fmla="*/ 636 w 636"/>
                <a:gd name="T7" fmla="*/ 564 h 564"/>
                <a:gd name="T8" fmla="*/ 0 w 636"/>
                <a:gd name="T9" fmla="*/ 564 h 564"/>
                <a:gd name="T10" fmla="*/ 349 w 636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4">
                  <a:moveTo>
                    <a:pt x="349" y="0"/>
                  </a:moveTo>
                  <a:lnTo>
                    <a:pt x="524" y="283"/>
                  </a:lnTo>
                  <a:lnTo>
                    <a:pt x="636" y="461"/>
                  </a:lnTo>
                  <a:lnTo>
                    <a:pt x="636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33BC4"/>
            </a:solidFill>
            <a:ln w="0">
              <a:solidFill>
                <a:srgbClr val="A33BC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317"/>
            <p:cNvSpPr>
              <a:spLocks/>
            </p:cNvSpPr>
            <p:nvPr userDrawn="1"/>
          </p:nvSpPr>
          <p:spPr bwMode="auto">
            <a:xfrm>
              <a:off x="4781550" y="987425"/>
              <a:ext cx="555625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526 w 701"/>
                <a:gd name="T5" fmla="*/ 283 h 564"/>
                <a:gd name="T6" fmla="*/ 352 w 701"/>
                <a:gd name="T7" fmla="*/ 564 h 564"/>
                <a:gd name="T8" fmla="*/ 175 w 701"/>
                <a:gd name="T9" fmla="*/ 283 h 564"/>
                <a:gd name="T10" fmla="*/ 0 w 701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526" y="283"/>
                  </a:lnTo>
                  <a:lnTo>
                    <a:pt x="352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E0F3"/>
            </a:solidFill>
            <a:ln w="0">
              <a:solidFill>
                <a:srgbClr val="87E0F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318"/>
            <p:cNvSpPr>
              <a:spLocks/>
            </p:cNvSpPr>
            <p:nvPr userDrawn="1"/>
          </p:nvSpPr>
          <p:spPr bwMode="auto">
            <a:xfrm>
              <a:off x="5337175" y="987425"/>
              <a:ext cx="557213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352 w 701"/>
                <a:gd name="T5" fmla="*/ 564 h 564"/>
                <a:gd name="T6" fmla="*/ 0 w 701"/>
                <a:gd name="T7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352" y="5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EF"/>
            </a:solidFill>
            <a:ln w="0">
              <a:solidFill>
                <a:srgbClr val="D4D0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319"/>
            <p:cNvSpPr>
              <a:spLocks/>
            </p:cNvSpPr>
            <p:nvPr userDrawn="1"/>
          </p:nvSpPr>
          <p:spPr bwMode="auto">
            <a:xfrm>
              <a:off x="5894388" y="987425"/>
              <a:ext cx="227013" cy="366713"/>
            </a:xfrm>
            <a:custGeom>
              <a:avLst/>
              <a:gdLst>
                <a:gd name="T0" fmla="*/ 0 w 287"/>
                <a:gd name="T1" fmla="*/ 0 h 461"/>
                <a:gd name="T2" fmla="*/ 287 w 287"/>
                <a:gd name="T3" fmla="*/ 0 h 461"/>
                <a:gd name="T4" fmla="*/ 287 w 287"/>
                <a:gd name="T5" fmla="*/ 461 h 461"/>
                <a:gd name="T6" fmla="*/ 175 w 287"/>
                <a:gd name="T7" fmla="*/ 283 h 461"/>
                <a:gd name="T8" fmla="*/ 0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0" y="0"/>
                  </a:moveTo>
                  <a:lnTo>
                    <a:pt x="287" y="0"/>
                  </a:lnTo>
                  <a:lnTo>
                    <a:pt x="287" y="461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320"/>
            <p:cNvSpPr>
              <a:spLocks/>
            </p:cNvSpPr>
            <p:nvPr userDrawn="1"/>
          </p:nvSpPr>
          <p:spPr bwMode="auto">
            <a:xfrm>
              <a:off x="5059363" y="542925"/>
              <a:ext cx="555625" cy="444500"/>
            </a:xfrm>
            <a:custGeom>
              <a:avLst/>
              <a:gdLst>
                <a:gd name="T0" fmla="*/ 0 w 699"/>
                <a:gd name="T1" fmla="*/ 0 h 562"/>
                <a:gd name="T2" fmla="*/ 699 w 699"/>
                <a:gd name="T3" fmla="*/ 0 h 562"/>
                <a:gd name="T4" fmla="*/ 524 w 699"/>
                <a:gd name="T5" fmla="*/ 281 h 562"/>
                <a:gd name="T6" fmla="*/ 349 w 699"/>
                <a:gd name="T7" fmla="*/ 562 h 562"/>
                <a:gd name="T8" fmla="*/ 174 w 699"/>
                <a:gd name="T9" fmla="*/ 281 h 562"/>
                <a:gd name="T10" fmla="*/ 0 w 699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2">
                  <a:moveTo>
                    <a:pt x="0" y="0"/>
                  </a:moveTo>
                  <a:lnTo>
                    <a:pt x="699" y="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FB"/>
            </a:solidFill>
            <a:ln w="0">
              <a:solidFill>
                <a:srgbClr val="EDFA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321"/>
            <p:cNvSpPr>
              <a:spLocks/>
            </p:cNvSpPr>
            <p:nvPr userDrawn="1"/>
          </p:nvSpPr>
          <p:spPr bwMode="auto">
            <a:xfrm>
              <a:off x="5616575" y="542925"/>
              <a:ext cx="504825" cy="444500"/>
            </a:xfrm>
            <a:custGeom>
              <a:avLst/>
              <a:gdLst>
                <a:gd name="T0" fmla="*/ 0 w 636"/>
                <a:gd name="T1" fmla="*/ 0 h 562"/>
                <a:gd name="T2" fmla="*/ 636 w 636"/>
                <a:gd name="T3" fmla="*/ 0 h 562"/>
                <a:gd name="T4" fmla="*/ 636 w 636"/>
                <a:gd name="T5" fmla="*/ 100 h 562"/>
                <a:gd name="T6" fmla="*/ 524 w 636"/>
                <a:gd name="T7" fmla="*/ 281 h 562"/>
                <a:gd name="T8" fmla="*/ 349 w 636"/>
                <a:gd name="T9" fmla="*/ 562 h 562"/>
                <a:gd name="T10" fmla="*/ 174 w 636"/>
                <a:gd name="T11" fmla="*/ 281 h 562"/>
                <a:gd name="T12" fmla="*/ 0 w 636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62">
                  <a:moveTo>
                    <a:pt x="0" y="0"/>
                  </a:moveTo>
                  <a:lnTo>
                    <a:pt x="636" y="0"/>
                  </a:lnTo>
                  <a:lnTo>
                    <a:pt x="636" y="10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DF7"/>
            </a:solidFill>
            <a:ln w="0">
              <a:solidFill>
                <a:srgbClr val="EDDD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322"/>
            <p:cNvSpPr>
              <a:spLocks/>
            </p:cNvSpPr>
            <p:nvPr userDrawn="1"/>
          </p:nvSpPr>
          <p:spPr bwMode="auto">
            <a:xfrm>
              <a:off x="4781550" y="542925"/>
              <a:ext cx="555625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D9F4FC"/>
            </a:solidFill>
            <a:ln w="0">
              <a:solidFill>
                <a:srgbClr val="D9F4F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323"/>
            <p:cNvSpPr>
              <a:spLocks/>
            </p:cNvSpPr>
            <p:nvPr userDrawn="1"/>
          </p:nvSpPr>
          <p:spPr bwMode="auto">
            <a:xfrm>
              <a:off x="5337175" y="542925"/>
              <a:ext cx="557213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0F0F9"/>
            </a:solidFill>
            <a:ln w="0">
              <a:solidFill>
                <a:srgbClr val="F0F0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324"/>
            <p:cNvSpPr>
              <a:spLocks/>
            </p:cNvSpPr>
            <p:nvPr userDrawn="1"/>
          </p:nvSpPr>
          <p:spPr bwMode="auto">
            <a:xfrm>
              <a:off x="5894388" y="622300"/>
              <a:ext cx="227013" cy="365125"/>
            </a:xfrm>
            <a:custGeom>
              <a:avLst/>
              <a:gdLst>
                <a:gd name="T0" fmla="*/ 287 w 287"/>
                <a:gd name="T1" fmla="*/ 0 h 462"/>
                <a:gd name="T2" fmla="*/ 287 w 287"/>
                <a:gd name="T3" fmla="*/ 462 h 462"/>
                <a:gd name="T4" fmla="*/ 0 w 287"/>
                <a:gd name="T5" fmla="*/ 462 h 462"/>
                <a:gd name="T6" fmla="*/ 175 w 287"/>
                <a:gd name="T7" fmla="*/ 181 h 462"/>
                <a:gd name="T8" fmla="*/ 287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287" y="0"/>
                  </a:moveTo>
                  <a:lnTo>
                    <a:pt x="287" y="462"/>
                  </a:lnTo>
                  <a:lnTo>
                    <a:pt x="0" y="462"/>
                  </a:lnTo>
                  <a:lnTo>
                    <a:pt x="175" y="181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325"/>
            <p:cNvSpPr>
              <a:spLocks/>
            </p:cNvSpPr>
            <p:nvPr userDrawn="1"/>
          </p:nvSpPr>
          <p:spPr bwMode="auto">
            <a:xfrm>
              <a:off x="5059363" y="1882775"/>
              <a:ext cx="555625" cy="446088"/>
            </a:xfrm>
            <a:custGeom>
              <a:avLst/>
              <a:gdLst>
                <a:gd name="T0" fmla="*/ 349 w 699"/>
                <a:gd name="T1" fmla="*/ 0 h 562"/>
                <a:gd name="T2" fmla="*/ 699 w 699"/>
                <a:gd name="T3" fmla="*/ 562 h 562"/>
                <a:gd name="T4" fmla="*/ 0 w 699"/>
                <a:gd name="T5" fmla="*/ 562 h 562"/>
                <a:gd name="T6" fmla="*/ 174 w 699"/>
                <a:gd name="T7" fmla="*/ 281 h 562"/>
                <a:gd name="T8" fmla="*/ 349 w 699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2">
                  <a:moveTo>
                    <a:pt x="349" y="0"/>
                  </a:moveTo>
                  <a:lnTo>
                    <a:pt x="699" y="562"/>
                  </a:lnTo>
                  <a:lnTo>
                    <a:pt x="0" y="562"/>
                  </a:lnTo>
                  <a:lnTo>
                    <a:pt x="174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2BAF0"/>
            </a:solidFill>
            <a:ln w="0">
              <a:solidFill>
                <a:srgbClr val="A2BA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326"/>
            <p:cNvSpPr>
              <a:spLocks/>
            </p:cNvSpPr>
            <p:nvPr userDrawn="1"/>
          </p:nvSpPr>
          <p:spPr bwMode="auto">
            <a:xfrm>
              <a:off x="5616575" y="1882775"/>
              <a:ext cx="504825" cy="446088"/>
            </a:xfrm>
            <a:custGeom>
              <a:avLst/>
              <a:gdLst>
                <a:gd name="T0" fmla="*/ 349 w 636"/>
                <a:gd name="T1" fmla="*/ 0 h 562"/>
                <a:gd name="T2" fmla="*/ 524 w 636"/>
                <a:gd name="T3" fmla="*/ 281 h 562"/>
                <a:gd name="T4" fmla="*/ 636 w 636"/>
                <a:gd name="T5" fmla="*/ 462 h 562"/>
                <a:gd name="T6" fmla="*/ 636 w 636"/>
                <a:gd name="T7" fmla="*/ 562 h 562"/>
                <a:gd name="T8" fmla="*/ 0 w 636"/>
                <a:gd name="T9" fmla="*/ 562 h 562"/>
                <a:gd name="T10" fmla="*/ 349 w 636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2">
                  <a:moveTo>
                    <a:pt x="349" y="0"/>
                  </a:moveTo>
                  <a:lnTo>
                    <a:pt x="524" y="281"/>
                  </a:lnTo>
                  <a:lnTo>
                    <a:pt x="636" y="462"/>
                  </a:lnTo>
                  <a:lnTo>
                    <a:pt x="636" y="562"/>
                  </a:lnTo>
                  <a:lnTo>
                    <a:pt x="0" y="562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5C9FF"/>
            </a:solidFill>
            <a:ln w="0">
              <a:solidFill>
                <a:srgbClr val="C5C9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327"/>
            <p:cNvSpPr>
              <a:spLocks/>
            </p:cNvSpPr>
            <p:nvPr userDrawn="1"/>
          </p:nvSpPr>
          <p:spPr bwMode="auto">
            <a:xfrm>
              <a:off x="4781550" y="1882775"/>
              <a:ext cx="555625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526 w 701"/>
                <a:gd name="T5" fmla="*/ 281 h 562"/>
                <a:gd name="T6" fmla="*/ 352 w 701"/>
                <a:gd name="T7" fmla="*/ 562 h 562"/>
                <a:gd name="T8" fmla="*/ 350 w 701"/>
                <a:gd name="T9" fmla="*/ 562 h 562"/>
                <a:gd name="T10" fmla="*/ 175 w 701"/>
                <a:gd name="T11" fmla="*/ 281 h 562"/>
                <a:gd name="T12" fmla="*/ 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526" y="281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2C8F0"/>
            </a:solidFill>
            <a:ln w="0">
              <a:solidFill>
                <a:srgbClr val="A2C8F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328"/>
            <p:cNvSpPr>
              <a:spLocks/>
            </p:cNvSpPr>
            <p:nvPr userDrawn="1"/>
          </p:nvSpPr>
          <p:spPr bwMode="auto">
            <a:xfrm>
              <a:off x="5337175" y="1882775"/>
              <a:ext cx="557213" cy="446088"/>
            </a:xfrm>
            <a:custGeom>
              <a:avLst/>
              <a:gdLst>
                <a:gd name="T0" fmla="*/ 0 w 701"/>
                <a:gd name="T1" fmla="*/ 0 h 562"/>
                <a:gd name="T2" fmla="*/ 701 w 701"/>
                <a:gd name="T3" fmla="*/ 0 h 562"/>
                <a:gd name="T4" fmla="*/ 352 w 701"/>
                <a:gd name="T5" fmla="*/ 562 h 562"/>
                <a:gd name="T6" fmla="*/ 350 w 701"/>
                <a:gd name="T7" fmla="*/ 562 h 562"/>
                <a:gd name="T8" fmla="*/ 0 w 701"/>
                <a:gd name="T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2">
                  <a:moveTo>
                    <a:pt x="0" y="0"/>
                  </a:moveTo>
                  <a:lnTo>
                    <a:pt x="701" y="0"/>
                  </a:lnTo>
                  <a:lnTo>
                    <a:pt x="352" y="562"/>
                  </a:lnTo>
                  <a:lnTo>
                    <a:pt x="350" y="5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8FFA"/>
            </a:solidFill>
            <a:ln w="0">
              <a:solidFill>
                <a:srgbClr val="7E8FF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329"/>
            <p:cNvSpPr>
              <a:spLocks/>
            </p:cNvSpPr>
            <p:nvPr userDrawn="1"/>
          </p:nvSpPr>
          <p:spPr bwMode="auto">
            <a:xfrm>
              <a:off x="5894388" y="1882775"/>
              <a:ext cx="227013" cy="366713"/>
            </a:xfrm>
            <a:custGeom>
              <a:avLst/>
              <a:gdLst>
                <a:gd name="T0" fmla="*/ 0 w 287"/>
                <a:gd name="T1" fmla="*/ 0 h 462"/>
                <a:gd name="T2" fmla="*/ 287 w 287"/>
                <a:gd name="T3" fmla="*/ 0 h 462"/>
                <a:gd name="T4" fmla="*/ 287 w 287"/>
                <a:gd name="T5" fmla="*/ 462 h 462"/>
                <a:gd name="T6" fmla="*/ 175 w 287"/>
                <a:gd name="T7" fmla="*/ 281 h 462"/>
                <a:gd name="T8" fmla="*/ 0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0" y="0"/>
                  </a:moveTo>
                  <a:lnTo>
                    <a:pt x="287" y="0"/>
                  </a:lnTo>
                  <a:lnTo>
                    <a:pt x="287" y="462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330"/>
            <p:cNvSpPr>
              <a:spLocks/>
            </p:cNvSpPr>
            <p:nvPr userDrawn="1"/>
          </p:nvSpPr>
          <p:spPr bwMode="auto">
            <a:xfrm>
              <a:off x="4503738" y="1435100"/>
              <a:ext cx="555625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524 w 701"/>
                <a:gd name="T5" fmla="*/ 280 h 563"/>
                <a:gd name="T6" fmla="*/ 349 w 701"/>
                <a:gd name="T7" fmla="*/ 563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0B3FD"/>
            </a:solidFill>
            <a:ln w="0">
              <a:solidFill>
                <a:srgbClr val="60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331"/>
            <p:cNvSpPr>
              <a:spLocks/>
            </p:cNvSpPr>
            <p:nvPr userDrawn="1"/>
          </p:nvSpPr>
          <p:spPr bwMode="auto">
            <a:xfrm>
              <a:off x="5059363" y="1435100"/>
              <a:ext cx="557213" cy="447675"/>
            </a:xfrm>
            <a:custGeom>
              <a:avLst/>
              <a:gdLst>
                <a:gd name="T0" fmla="*/ 0 w 701"/>
                <a:gd name="T1" fmla="*/ 0 h 563"/>
                <a:gd name="T2" fmla="*/ 701 w 701"/>
                <a:gd name="T3" fmla="*/ 0 h 563"/>
                <a:gd name="T4" fmla="*/ 349 w 701"/>
                <a:gd name="T5" fmla="*/ 563 h 563"/>
                <a:gd name="T6" fmla="*/ 174 w 701"/>
                <a:gd name="T7" fmla="*/ 280 h 563"/>
                <a:gd name="T8" fmla="*/ 0 w 701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3">
                  <a:moveTo>
                    <a:pt x="0" y="0"/>
                  </a:moveTo>
                  <a:lnTo>
                    <a:pt x="701" y="0"/>
                  </a:lnTo>
                  <a:lnTo>
                    <a:pt x="349" y="563"/>
                  </a:lnTo>
                  <a:lnTo>
                    <a:pt x="174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583FF"/>
            </a:solidFill>
            <a:ln w="0">
              <a:solidFill>
                <a:srgbClr val="8583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332"/>
            <p:cNvSpPr>
              <a:spLocks/>
            </p:cNvSpPr>
            <p:nvPr userDrawn="1"/>
          </p:nvSpPr>
          <p:spPr bwMode="auto">
            <a:xfrm>
              <a:off x="5616575" y="1435100"/>
              <a:ext cx="504825" cy="447675"/>
            </a:xfrm>
            <a:custGeom>
              <a:avLst/>
              <a:gdLst>
                <a:gd name="T0" fmla="*/ 0 w 636"/>
                <a:gd name="T1" fmla="*/ 0 h 563"/>
                <a:gd name="T2" fmla="*/ 636 w 636"/>
                <a:gd name="T3" fmla="*/ 0 h 563"/>
                <a:gd name="T4" fmla="*/ 636 w 636"/>
                <a:gd name="T5" fmla="*/ 102 h 563"/>
                <a:gd name="T6" fmla="*/ 524 w 636"/>
                <a:gd name="T7" fmla="*/ 280 h 563"/>
                <a:gd name="T8" fmla="*/ 349 w 636"/>
                <a:gd name="T9" fmla="*/ 563 h 563"/>
                <a:gd name="T10" fmla="*/ 0 w 636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3">
                  <a:moveTo>
                    <a:pt x="0" y="0"/>
                  </a:moveTo>
                  <a:lnTo>
                    <a:pt x="636" y="0"/>
                  </a:lnTo>
                  <a:lnTo>
                    <a:pt x="636" y="102"/>
                  </a:lnTo>
                  <a:lnTo>
                    <a:pt x="524" y="280"/>
                  </a:lnTo>
                  <a:lnTo>
                    <a:pt x="349" y="5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4EEE"/>
            </a:solidFill>
            <a:ln w="0">
              <a:solidFill>
                <a:srgbClr val="CD4E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333"/>
            <p:cNvSpPr>
              <a:spLocks/>
            </p:cNvSpPr>
            <p:nvPr userDrawn="1"/>
          </p:nvSpPr>
          <p:spPr bwMode="auto">
            <a:xfrm>
              <a:off x="4781550" y="1435100"/>
              <a:ext cx="555625" cy="447675"/>
            </a:xfrm>
            <a:custGeom>
              <a:avLst/>
              <a:gdLst>
                <a:gd name="T0" fmla="*/ 352 w 701"/>
                <a:gd name="T1" fmla="*/ 0 h 563"/>
                <a:gd name="T2" fmla="*/ 526 w 701"/>
                <a:gd name="T3" fmla="*/ 280 h 563"/>
                <a:gd name="T4" fmla="*/ 701 w 701"/>
                <a:gd name="T5" fmla="*/ 563 h 563"/>
                <a:gd name="T6" fmla="*/ 0 w 701"/>
                <a:gd name="T7" fmla="*/ 563 h 563"/>
                <a:gd name="T8" fmla="*/ 175 w 701"/>
                <a:gd name="T9" fmla="*/ 280 h 563"/>
                <a:gd name="T10" fmla="*/ 352 w 701"/>
                <a:gd name="T11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526" y="280"/>
                  </a:lnTo>
                  <a:lnTo>
                    <a:pt x="701" y="563"/>
                  </a:lnTo>
                  <a:lnTo>
                    <a:pt x="0" y="563"/>
                  </a:lnTo>
                  <a:lnTo>
                    <a:pt x="175" y="280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D3F9F7"/>
            </a:solidFill>
            <a:ln w="0">
              <a:solidFill>
                <a:srgbClr val="D3F9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334"/>
            <p:cNvSpPr>
              <a:spLocks/>
            </p:cNvSpPr>
            <p:nvPr userDrawn="1"/>
          </p:nvSpPr>
          <p:spPr bwMode="auto">
            <a:xfrm>
              <a:off x="5337175" y="1435100"/>
              <a:ext cx="557213" cy="447675"/>
            </a:xfrm>
            <a:custGeom>
              <a:avLst/>
              <a:gdLst>
                <a:gd name="T0" fmla="*/ 352 w 701"/>
                <a:gd name="T1" fmla="*/ 0 h 563"/>
                <a:gd name="T2" fmla="*/ 701 w 701"/>
                <a:gd name="T3" fmla="*/ 563 h 563"/>
                <a:gd name="T4" fmla="*/ 0 w 701"/>
                <a:gd name="T5" fmla="*/ 563 h 563"/>
                <a:gd name="T6" fmla="*/ 352 w 701"/>
                <a:gd name="T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3">
                  <a:moveTo>
                    <a:pt x="352" y="0"/>
                  </a:moveTo>
                  <a:lnTo>
                    <a:pt x="701" y="563"/>
                  </a:lnTo>
                  <a:lnTo>
                    <a:pt x="0" y="563"/>
                  </a:lnTo>
                  <a:lnTo>
                    <a:pt x="352" y="0"/>
                  </a:lnTo>
                  <a:close/>
                </a:path>
              </a:pathLst>
            </a:custGeom>
            <a:solidFill>
              <a:srgbClr val="B7B3FD"/>
            </a:solidFill>
            <a:ln w="0">
              <a:solidFill>
                <a:srgbClr val="B7B3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335"/>
            <p:cNvSpPr>
              <a:spLocks/>
            </p:cNvSpPr>
            <p:nvPr userDrawn="1"/>
          </p:nvSpPr>
          <p:spPr bwMode="auto">
            <a:xfrm>
              <a:off x="5894388" y="1516063"/>
              <a:ext cx="227013" cy="366713"/>
            </a:xfrm>
            <a:custGeom>
              <a:avLst/>
              <a:gdLst>
                <a:gd name="T0" fmla="*/ 287 w 287"/>
                <a:gd name="T1" fmla="*/ 0 h 461"/>
                <a:gd name="T2" fmla="*/ 287 w 287"/>
                <a:gd name="T3" fmla="*/ 461 h 461"/>
                <a:gd name="T4" fmla="*/ 0 w 287"/>
                <a:gd name="T5" fmla="*/ 461 h 461"/>
                <a:gd name="T6" fmla="*/ 175 w 287"/>
                <a:gd name="T7" fmla="*/ 178 h 461"/>
                <a:gd name="T8" fmla="*/ 287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287" y="0"/>
                  </a:moveTo>
                  <a:lnTo>
                    <a:pt x="287" y="461"/>
                  </a:lnTo>
                  <a:lnTo>
                    <a:pt x="0" y="461"/>
                  </a:lnTo>
                  <a:lnTo>
                    <a:pt x="175" y="178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336"/>
            <p:cNvSpPr>
              <a:spLocks/>
            </p:cNvSpPr>
            <p:nvPr userDrawn="1"/>
          </p:nvSpPr>
          <p:spPr bwMode="auto">
            <a:xfrm>
              <a:off x="4503738" y="987425"/>
              <a:ext cx="555625" cy="447675"/>
            </a:xfrm>
            <a:custGeom>
              <a:avLst/>
              <a:gdLst>
                <a:gd name="T0" fmla="*/ 349 w 701"/>
                <a:gd name="T1" fmla="*/ 0 h 564"/>
                <a:gd name="T2" fmla="*/ 524 w 701"/>
                <a:gd name="T3" fmla="*/ 283 h 564"/>
                <a:gd name="T4" fmla="*/ 701 w 701"/>
                <a:gd name="T5" fmla="*/ 564 h 564"/>
                <a:gd name="T6" fmla="*/ 0 w 701"/>
                <a:gd name="T7" fmla="*/ 564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524" y="283"/>
                  </a:lnTo>
                  <a:lnTo>
                    <a:pt x="701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7AE2F5"/>
            </a:solidFill>
            <a:ln w="0">
              <a:solidFill>
                <a:srgbClr val="7AE2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2" name="Freeform 337"/>
            <p:cNvSpPr>
              <a:spLocks/>
            </p:cNvSpPr>
            <p:nvPr userDrawn="1"/>
          </p:nvSpPr>
          <p:spPr bwMode="auto">
            <a:xfrm>
              <a:off x="5059363" y="987425"/>
              <a:ext cx="557213" cy="447675"/>
            </a:xfrm>
            <a:custGeom>
              <a:avLst/>
              <a:gdLst>
                <a:gd name="T0" fmla="*/ 349 w 701"/>
                <a:gd name="T1" fmla="*/ 0 h 564"/>
                <a:gd name="T2" fmla="*/ 701 w 701"/>
                <a:gd name="T3" fmla="*/ 564 h 564"/>
                <a:gd name="T4" fmla="*/ 0 w 701"/>
                <a:gd name="T5" fmla="*/ 564 h 564"/>
                <a:gd name="T6" fmla="*/ 174 w 701"/>
                <a:gd name="T7" fmla="*/ 283 h 564"/>
                <a:gd name="T8" fmla="*/ 349 w 701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4">
                  <a:moveTo>
                    <a:pt x="349" y="0"/>
                  </a:moveTo>
                  <a:lnTo>
                    <a:pt x="701" y="564"/>
                  </a:lnTo>
                  <a:lnTo>
                    <a:pt x="0" y="564"/>
                  </a:lnTo>
                  <a:lnTo>
                    <a:pt x="174" y="28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C4C2ED"/>
            </a:solidFill>
            <a:ln w="0">
              <a:solidFill>
                <a:srgbClr val="C4C2E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3" name="Freeform 338"/>
            <p:cNvSpPr>
              <a:spLocks/>
            </p:cNvSpPr>
            <p:nvPr userDrawn="1"/>
          </p:nvSpPr>
          <p:spPr bwMode="auto">
            <a:xfrm>
              <a:off x="5616575" y="987425"/>
              <a:ext cx="504825" cy="447675"/>
            </a:xfrm>
            <a:custGeom>
              <a:avLst/>
              <a:gdLst>
                <a:gd name="T0" fmla="*/ 349 w 636"/>
                <a:gd name="T1" fmla="*/ 0 h 564"/>
                <a:gd name="T2" fmla="*/ 524 w 636"/>
                <a:gd name="T3" fmla="*/ 283 h 564"/>
                <a:gd name="T4" fmla="*/ 636 w 636"/>
                <a:gd name="T5" fmla="*/ 461 h 564"/>
                <a:gd name="T6" fmla="*/ 636 w 636"/>
                <a:gd name="T7" fmla="*/ 564 h 564"/>
                <a:gd name="T8" fmla="*/ 0 w 636"/>
                <a:gd name="T9" fmla="*/ 564 h 564"/>
                <a:gd name="T10" fmla="*/ 349 w 636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6" h="564">
                  <a:moveTo>
                    <a:pt x="349" y="0"/>
                  </a:moveTo>
                  <a:lnTo>
                    <a:pt x="524" y="283"/>
                  </a:lnTo>
                  <a:lnTo>
                    <a:pt x="636" y="461"/>
                  </a:lnTo>
                  <a:lnTo>
                    <a:pt x="636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A33BC4"/>
            </a:solidFill>
            <a:ln w="0">
              <a:solidFill>
                <a:srgbClr val="A33BC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" name="Freeform 339"/>
            <p:cNvSpPr>
              <a:spLocks/>
            </p:cNvSpPr>
            <p:nvPr userDrawn="1"/>
          </p:nvSpPr>
          <p:spPr bwMode="auto">
            <a:xfrm>
              <a:off x="4781550" y="987425"/>
              <a:ext cx="555625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526 w 701"/>
                <a:gd name="T5" fmla="*/ 283 h 564"/>
                <a:gd name="T6" fmla="*/ 352 w 701"/>
                <a:gd name="T7" fmla="*/ 564 h 564"/>
                <a:gd name="T8" fmla="*/ 175 w 701"/>
                <a:gd name="T9" fmla="*/ 283 h 564"/>
                <a:gd name="T10" fmla="*/ 0 w 701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526" y="283"/>
                  </a:lnTo>
                  <a:lnTo>
                    <a:pt x="352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E0F3"/>
            </a:solidFill>
            <a:ln w="0">
              <a:solidFill>
                <a:srgbClr val="87E0F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5" name="Freeform 340"/>
            <p:cNvSpPr>
              <a:spLocks/>
            </p:cNvSpPr>
            <p:nvPr userDrawn="1"/>
          </p:nvSpPr>
          <p:spPr bwMode="auto">
            <a:xfrm>
              <a:off x="5337175" y="987425"/>
              <a:ext cx="557213" cy="447675"/>
            </a:xfrm>
            <a:custGeom>
              <a:avLst/>
              <a:gdLst>
                <a:gd name="T0" fmla="*/ 0 w 701"/>
                <a:gd name="T1" fmla="*/ 0 h 564"/>
                <a:gd name="T2" fmla="*/ 701 w 701"/>
                <a:gd name="T3" fmla="*/ 0 h 564"/>
                <a:gd name="T4" fmla="*/ 352 w 701"/>
                <a:gd name="T5" fmla="*/ 564 h 564"/>
                <a:gd name="T6" fmla="*/ 0 w 701"/>
                <a:gd name="T7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64">
                  <a:moveTo>
                    <a:pt x="0" y="0"/>
                  </a:moveTo>
                  <a:lnTo>
                    <a:pt x="701" y="0"/>
                  </a:lnTo>
                  <a:lnTo>
                    <a:pt x="352" y="5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4D0EF"/>
            </a:solidFill>
            <a:ln w="0">
              <a:solidFill>
                <a:srgbClr val="D4D0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6" name="Freeform 341"/>
            <p:cNvSpPr>
              <a:spLocks/>
            </p:cNvSpPr>
            <p:nvPr userDrawn="1"/>
          </p:nvSpPr>
          <p:spPr bwMode="auto">
            <a:xfrm>
              <a:off x="5894388" y="987425"/>
              <a:ext cx="227013" cy="366713"/>
            </a:xfrm>
            <a:custGeom>
              <a:avLst/>
              <a:gdLst>
                <a:gd name="T0" fmla="*/ 0 w 287"/>
                <a:gd name="T1" fmla="*/ 0 h 461"/>
                <a:gd name="T2" fmla="*/ 287 w 287"/>
                <a:gd name="T3" fmla="*/ 0 h 461"/>
                <a:gd name="T4" fmla="*/ 287 w 287"/>
                <a:gd name="T5" fmla="*/ 461 h 461"/>
                <a:gd name="T6" fmla="*/ 175 w 287"/>
                <a:gd name="T7" fmla="*/ 283 h 461"/>
                <a:gd name="T8" fmla="*/ 0 w 287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1">
                  <a:moveTo>
                    <a:pt x="0" y="0"/>
                  </a:moveTo>
                  <a:lnTo>
                    <a:pt x="287" y="0"/>
                  </a:lnTo>
                  <a:lnTo>
                    <a:pt x="287" y="461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7" name="Freeform 342"/>
            <p:cNvSpPr>
              <a:spLocks/>
            </p:cNvSpPr>
            <p:nvPr userDrawn="1"/>
          </p:nvSpPr>
          <p:spPr bwMode="auto">
            <a:xfrm>
              <a:off x="5059363" y="542925"/>
              <a:ext cx="555625" cy="444500"/>
            </a:xfrm>
            <a:custGeom>
              <a:avLst/>
              <a:gdLst>
                <a:gd name="T0" fmla="*/ 0 w 699"/>
                <a:gd name="T1" fmla="*/ 0 h 562"/>
                <a:gd name="T2" fmla="*/ 699 w 699"/>
                <a:gd name="T3" fmla="*/ 0 h 562"/>
                <a:gd name="T4" fmla="*/ 524 w 699"/>
                <a:gd name="T5" fmla="*/ 281 h 562"/>
                <a:gd name="T6" fmla="*/ 349 w 699"/>
                <a:gd name="T7" fmla="*/ 562 h 562"/>
                <a:gd name="T8" fmla="*/ 174 w 699"/>
                <a:gd name="T9" fmla="*/ 281 h 562"/>
                <a:gd name="T10" fmla="*/ 0 w 699"/>
                <a:gd name="T11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2">
                  <a:moveTo>
                    <a:pt x="0" y="0"/>
                  </a:moveTo>
                  <a:lnTo>
                    <a:pt x="699" y="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FAFB"/>
            </a:solidFill>
            <a:ln w="0">
              <a:solidFill>
                <a:srgbClr val="EDFA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343"/>
            <p:cNvSpPr>
              <a:spLocks/>
            </p:cNvSpPr>
            <p:nvPr userDrawn="1"/>
          </p:nvSpPr>
          <p:spPr bwMode="auto">
            <a:xfrm>
              <a:off x="5616575" y="542925"/>
              <a:ext cx="504825" cy="444500"/>
            </a:xfrm>
            <a:custGeom>
              <a:avLst/>
              <a:gdLst>
                <a:gd name="T0" fmla="*/ 0 w 636"/>
                <a:gd name="T1" fmla="*/ 0 h 562"/>
                <a:gd name="T2" fmla="*/ 636 w 636"/>
                <a:gd name="T3" fmla="*/ 0 h 562"/>
                <a:gd name="T4" fmla="*/ 636 w 636"/>
                <a:gd name="T5" fmla="*/ 100 h 562"/>
                <a:gd name="T6" fmla="*/ 524 w 636"/>
                <a:gd name="T7" fmla="*/ 281 h 562"/>
                <a:gd name="T8" fmla="*/ 349 w 636"/>
                <a:gd name="T9" fmla="*/ 562 h 562"/>
                <a:gd name="T10" fmla="*/ 174 w 636"/>
                <a:gd name="T11" fmla="*/ 281 h 562"/>
                <a:gd name="T12" fmla="*/ 0 w 636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62">
                  <a:moveTo>
                    <a:pt x="0" y="0"/>
                  </a:moveTo>
                  <a:lnTo>
                    <a:pt x="636" y="0"/>
                  </a:lnTo>
                  <a:lnTo>
                    <a:pt x="636" y="100"/>
                  </a:lnTo>
                  <a:lnTo>
                    <a:pt x="524" y="281"/>
                  </a:lnTo>
                  <a:lnTo>
                    <a:pt x="349" y="562"/>
                  </a:lnTo>
                  <a:lnTo>
                    <a:pt x="174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DDF7"/>
            </a:solidFill>
            <a:ln w="0">
              <a:solidFill>
                <a:srgbClr val="EDDDF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9" name="Freeform 344"/>
            <p:cNvSpPr>
              <a:spLocks/>
            </p:cNvSpPr>
            <p:nvPr userDrawn="1"/>
          </p:nvSpPr>
          <p:spPr bwMode="auto">
            <a:xfrm>
              <a:off x="4781550" y="542925"/>
              <a:ext cx="555625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D9F4FC"/>
            </a:solidFill>
            <a:ln w="0">
              <a:solidFill>
                <a:srgbClr val="D9F4F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0" name="Freeform 345"/>
            <p:cNvSpPr>
              <a:spLocks/>
            </p:cNvSpPr>
            <p:nvPr userDrawn="1"/>
          </p:nvSpPr>
          <p:spPr bwMode="auto">
            <a:xfrm>
              <a:off x="5337175" y="542925"/>
              <a:ext cx="557213" cy="444500"/>
            </a:xfrm>
            <a:custGeom>
              <a:avLst/>
              <a:gdLst>
                <a:gd name="T0" fmla="*/ 350 w 701"/>
                <a:gd name="T1" fmla="*/ 0 h 562"/>
                <a:gd name="T2" fmla="*/ 352 w 701"/>
                <a:gd name="T3" fmla="*/ 0 h 562"/>
                <a:gd name="T4" fmla="*/ 526 w 701"/>
                <a:gd name="T5" fmla="*/ 281 h 562"/>
                <a:gd name="T6" fmla="*/ 701 w 701"/>
                <a:gd name="T7" fmla="*/ 562 h 562"/>
                <a:gd name="T8" fmla="*/ 0 w 701"/>
                <a:gd name="T9" fmla="*/ 562 h 562"/>
                <a:gd name="T10" fmla="*/ 175 w 701"/>
                <a:gd name="T11" fmla="*/ 281 h 562"/>
                <a:gd name="T12" fmla="*/ 350 w 701"/>
                <a:gd name="T13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1" h="562">
                  <a:moveTo>
                    <a:pt x="350" y="0"/>
                  </a:moveTo>
                  <a:lnTo>
                    <a:pt x="352" y="0"/>
                  </a:lnTo>
                  <a:lnTo>
                    <a:pt x="526" y="281"/>
                  </a:lnTo>
                  <a:lnTo>
                    <a:pt x="701" y="562"/>
                  </a:lnTo>
                  <a:lnTo>
                    <a:pt x="0" y="562"/>
                  </a:lnTo>
                  <a:lnTo>
                    <a:pt x="175" y="281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0F0F9"/>
            </a:solidFill>
            <a:ln w="0">
              <a:solidFill>
                <a:srgbClr val="F0F0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1" name="Freeform 346"/>
            <p:cNvSpPr>
              <a:spLocks/>
            </p:cNvSpPr>
            <p:nvPr userDrawn="1"/>
          </p:nvSpPr>
          <p:spPr bwMode="auto">
            <a:xfrm>
              <a:off x="5894388" y="622300"/>
              <a:ext cx="227013" cy="365125"/>
            </a:xfrm>
            <a:custGeom>
              <a:avLst/>
              <a:gdLst>
                <a:gd name="T0" fmla="*/ 287 w 287"/>
                <a:gd name="T1" fmla="*/ 0 h 462"/>
                <a:gd name="T2" fmla="*/ 287 w 287"/>
                <a:gd name="T3" fmla="*/ 462 h 462"/>
                <a:gd name="T4" fmla="*/ 0 w 287"/>
                <a:gd name="T5" fmla="*/ 462 h 462"/>
                <a:gd name="T6" fmla="*/ 175 w 287"/>
                <a:gd name="T7" fmla="*/ 181 h 462"/>
                <a:gd name="T8" fmla="*/ 287 w 287"/>
                <a:gd name="T9" fmla="*/ 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462">
                  <a:moveTo>
                    <a:pt x="287" y="0"/>
                  </a:moveTo>
                  <a:lnTo>
                    <a:pt x="287" y="462"/>
                  </a:lnTo>
                  <a:lnTo>
                    <a:pt x="0" y="462"/>
                  </a:lnTo>
                  <a:lnTo>
                    <a:pt x="175" y="181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" name="Title 1"/>
          <p:cNvSpPr>
            <a:spLocks noGrp="1"/>
          </p:cNvSpPr>
          <p:nvPr>
            <p:ph type="ctrTitle"/>
          </p:nvPr>
        </p:nvSpPr>
        <p:spPr>
          <a:xfrm>
            <a:off x="1" y="1036321"/>
            <a:ext cx="4358640" cy="1470868"/>
          </a:xfrm>
        </p:spPr>
        <p:txBody>
          <a:bodyPr lIns="274320" anchor="b">
            <a:noAutofit/>
          </a:bodyPr>
          <a:lstStyle>
            <a:lvl1pPr algn="l">
              <a:defRPr sz="40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3" name="Subtitle 2"/>
          <p:cNvSpPr>
            <a:spLocks noGrp="1"/>
          </p:cNvSpPr>
          <p:nvPr>
            <p:ph type="subTitle" idx="1"/>
          </p:nvPr>
        </p:nvSpPr>
        <p:spPr>
          <a:xfrm>
            <a:off x="1" y="2649886"/>
            <a:ext cx="4358642" cy="855314"/>
          </a:xfrm>
        </p:spPr>
        <p:txBody>
          <a:bodyPr lIns="274320" rIns="91440" anchor="t">
            <a:noAutofit/>
          </a:bodyPr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7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45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2113" y="92884"/>
            <a:ext cx="5710428" cy="823880"/>
          </a:xfrm>
        </p:spPr>
        <p:txBody>
          <a:bodyPr/>
          <a:lstStyle>
            <a:lvl1pPr algn="r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182113" y="1028634"/>
            <a:ext cx="5710428" cy="3636236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-1" y="0"/>
            <a:ext cx="3186685" cy="5143500"/>
            <a:chOff x="3022600" y="2667000"/>
            <a:chExt cx="1106488" cy="1785938"/>
          </a:xfrm>
        </p:grpSpPr>
        <p:sp>
          <p:nvSpPr>
            <p:cNvPr id="47" name="Freeform 382"/>
            <p:cNvSpPr>
              <a:spLocks/>
            </p:cNvSpPr>
            <p:nvPr userDrawn="1"/>
          </p:nvSpPr>
          <p:spPr bwMode="auto">
            <a:xfrm>
              <a:off x="3022600" y="4006850"/>
              <a:ext cx="550863" cy="446088"/>
            </a:xfrm>
            <a:custGeom>
              <a:avLst/>
              <a:gdLst>
                <a:gd name="T0" fmla="*/ 344 w 693"/>
                <a:gd name="T1" fmla="*/ 0 h 561"/>
                <a:gd name="T2" fmla="*/ 519 w 693"/>
                <a:gd name="T3" fmla="*/ 280 h 561"/>
                <a:gd name="T4" fmla="*/ 693 w 693"/>
                <a:gd name="T5" fmla="*/ 561 h 561"/>
                <a:gd name="T6" fmla="*/ 0 w 693"/>
                <a:gd name="T7" fmla="*/ 561 h 561"/>
                <a:gd name="T8" fmla="*/ 0 w 693"/>
                <a:gd name="T9" fmla="*/ 551 h 561"/>
                <a:gd name="T10" fmla="*/ 167 w 693"/>
                <a:gd name="T11" fmla="*/ 280 h 561"/>
                <a:gd name="T12" fmla="*/ 344 w 693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1">
                  <a:moveTo>
                    <a:pt x="344" y="0"/>
                  </a:moveTo>
                  <a:lnTo>
                    <a:pt x="519" y="280"/>
                  </a:lnTo>
                  <a:lnTo>
                    <a:pt x="693" y="561"/>
                  </a:lnTo>
                  <a:lnTo>
                    <a:pt x="0" y="561"/>
                  </a:lnTo>
                  <a:lnTo>
                    <a:pt x="0" y="551"/>
                  </a:lnTo>
                  <a:lnTo>
                    <a:pt x="167" y="280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rgbClr val="E890FF"/>
            </a:solidFill>
            <a:ln w="0">
              <a:solidFill>
                <a:srgbClr val="E890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83"/>
            <p:cNvSpPr>
              <a:spLocks/>
            </p:cNvSpPr>
            <p:nvPr userDrawn="1"/>
          </p:nvSpPr>
          <p:spPr bwMode="auto">
            <a:xfrm>
              <a:off x="3573463" y="4006850"/>
              <a:ext cx="555625" cy="446088"/>
            </a:xfrm>
            <a:custGeom>
              <a:avLst/>
              <a:gdLst>
                <a:gd name="T0" fmla="*/ 350 w 701"/>
                <a:gd name="T1" fmla="*/ 0 h 561"/>
                <a:gd name="T2" fmla="*/ 701 w 701"/>
                <a:gd name="T3" fmla="*/ 561 h 561"/>
                <a:gd name="T4" fmla="*/ 0 w 701"/>
                <a:gd name="T5" fmla="*/ 561 h 561"/>
                <a:gd name="T6" fmla="*/ 175 w 701"/>
                <a:gd name="T7" fmla="*/ 280 h 561"/>
                <a:gd name="T8" fmla="*/ 350 w 701"/>
                <a:gd name="T9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1">
                  <a:moveTo>
                    <a:pt x="350" y="0"/>
                  </a:moveTo>
                  <a:lnTo>
                    <a:pt x="701" y="561"/>
                  </a:lnTo>
                  <a:lnTo>
                    <a:pt x="0" y="561"/>
                  </a:lnTo>
                  <a:lnTo>
                    <a:pt x="175" y="280"/>
                  </a:lnTo>
                  <a:lnTo>
                    <a:pt x="350" y="0"/>
                  </a:lnTo>
                  <a:close/>
                </a:path>
              </a:pathLst>
            </a:custGeom>
            <a:solidFill>
              <a:srgbClr val="FABDA7"/>
            </a:solidFill>
            <a:ln w="0">
              <a:solidFill>
                <a:srgbClr val="FABDA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84"/>
            <p:cNvSpPr>
              <a:spLocks/>
            </p:cNvSpPr>
            <p:nvPr userDrawn="1"/>
          </p:nvSpPr>
          <p:spPr bwMode="auto">
            <a:xfrm>
              <a:off x="3022600" y="4006850"/>
              <a:ext cx="273050" cy="438150"/>
            </a:xfrm>
            <a:custGeom>
              <a:avLst/>
              <a:gdLst>
                <a:gd name="T0" fmla="*/ 0 w 344"/>
                <a:gd name="T1" fmla="*/ 0 h 551"/>
                <a:gd name="T2" fmla="*/ 344 w 344"/>
                <a:gd name="T3" fmla="*/ 0 h 551"/>
                <a:gd name="T4" fmla="*/ 167 w 344"/>
                <a:gd name="T5" fmla="*/ 280 h 551"/>
                <a:gd name="T6" fmla="*/ 0 w 344"/>
                <a:gd name="T7" fmla="*/ 551 h 551"/>
                <a:gd name="T8" fmla="*/ 0 w 344"/>
                <a:gd name="T9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1">
                  <a:moveTo>
                    <a:pt x="0" y="0"/>
                  </a:moveTo>
                  <a:lnTo>
                    <a:pt x="344" y="0"/>
                  </a:lnTo>
                  <a:lnTo>
                    <a:pt x="167" y="280"/>
                  </a:lnTo>
                  <a:lnTo>
                    <a:pt x="0" y="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68FF"/>
            </a:solidFill>
            <a:ln w="0">
              <a:solidFill>
                <a:srgbClr val="DA6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85"/>
            <p:cNvSpPr>
              <a:spLocks/>
            </p:cNvSpPr>
            <p:nvPr userDrawn="1"/>
          </p:nvSpPr>
          <p:spPr bwMode="auto">
            <a:xfrm>
              <a:off x="3295650" y="4006850"/>
              <a:ext cx="554038" cy="446088"/>
            </a:xfrm>
            <a:custGeom>
              <a:avLst/>
              <a:gdLst>
                <a:gd name="T0" fmla="*/ 0 w 699"/>
                <a:gd name="T1" fmla="*/ 0 h 561"/>
                <a:gd name="T2" fmla="*/ 699 w 699"/>
                <a:gd name="T3" fmla="*/ 0 h 561"/>
                <a:gd name="T4" fmla="*/ 524 w 699"/>
                <a:gd name="T5" fmla="*/ 280 h 561"/>
                <a:gd name="T6" fmla="*/ 349 w 699"/>
                <a:gd name="T7" fmla="*/ 561 h 561"/>
                <a:gd name="T8" fmla="*/ 349 w 699"/>
                <a:gd name="T9" fmla="*/ 561 h 561"/>
                <a:gd name="T10" fmla="*/ 175 w 699"/>
                <a:gd name="T11" fmla="*/ 280 h 561"/>
                <a:gd name="T12" fmla="*/ 0 w 699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9" h="561">
                  <a:moveTo>
                    <a:pt x="0" y="0"/>
                  </a:moveTo>
                  <a:lnTo>
                    <a:pt x="699" y="0"/>
                  </a:lnTo>
                  <a:lnTo>
                    <a:pt x="524" y="280"/>
                  </a:lnTo>
                  <a:lnTo>
                    <a:pt x="349" y="561"/>
                  </a:lnTo>
                  <a:lnTo>
                    <a:pt x="349" y="561"/>
                  </a:lnTo>
                  <a:lnTo>
                    <a:pt x="175" y="2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967A"/>
            </a:solidFill>
            <a:ln w="0">
              <a:solidFill>
                <a:srgbClr val="FC967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386"/>
            <p:cNvSpPr>
              <a:spLocks/>
            </p:cNvSpPr>
            <p:nvPr userDrawn="1"/>
          </p:nvSpPr>
          <p:spPr bwMode="auto">
            <a:xfrm>
              <a:off x="3022600" y="3559175"/>
              <a:ext cx="550863" cy="447675"/>
            </a:xfrm>
            <a:custGeom>
              <a:avLst/>
              <a:gdLst>
                <a:gd name="T0" fmla="*/ 0 w 693"/>
                <a:gd name="T1" fmla="*/ 0 h 564"/>
                <a:gd name="T2" fmla="*/ 693 w 693"/>
                <a:gd name="T3" fmla="*/ 0 h 564"/>
                <a:gd name="T4" fmla="*/ 519 w 693"/>
                <a:gd name="T5" fmla="*/ 283 h 564"/>
                <a:gd name="T6" fmla="*/ 344 w 693"/>
                <a:gd name="T7" fmla="*/ 564 h 564"/>
                <a:gd name="T8" fmla="*/ 167 w 693"/>
                <a:gd name="T9" fmla="*/ 283 h 564"/>
                <a:gd name="T10" fmla="*/ 0 w 693"/>
                <a:gd name="T11" fmla="*/ 12 h 564"/>
                <a:gd name="T12" fmla="*/ 0 w 693"/>
                <a:gd name="T13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4">
                  <a:moveTo>
                    <a:pt x="0" y="0"/>
                  </a:moveTo>
                  <a:lnTo>
                    <a:pt x="693" y="0"/>
                  </a:lnTo>
                  <a:lnTo>
                    <a:pt x="519" y="283"/>
                  </a:lnTo>
                  <a:lnTo>
                    <a:pt x="344" y="564"/>
                  </a:lnTo>
                  <a:lnTo>
                    <a:pt x="167" y="283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A687"/>
            </a:solidFill>
            <a:ln w="0">
              <a:solidFill>
                <a:srgbClr val="FDA68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87"/>
            <p:cNvSpPr>
              <a:spLocks/>
            </p:cNvSpPr>
            <p:nvPr userDrawn="1"/>
          </p:nvSpPr>
          <p:spPr bwMode="auto">
            <a:xfrm>
              <a:off x="3022600" y="3568700"/>
              <a:ext cx="273050" cy="438150"/>
            </a:xfrm>
            <a:custGeom>
              <a:avLst/>
              <a:gdLst>
                <a:gd name="T0" fmla="*/ 0 w 344"/>
                <a:gd name="T1" fmla="*/ 0 h 552"/>
                <a:gd name="T2" fmla="*/ 167 w 344"/>
                <a:gd name="T3" fmla="*/ 271 h 552"/>
                <a:gd name="T4" fmla="*/ 344 w 344"/>
                <a:gd name="T5" fmla="*/ 552 h 552"/>
                <a:gd name="T6" fmla="*/ 0 w 344"/>
                <a:gd name="T7" fmla="*/ 552 h 552"/>
                <a:gd name="T8" fmla="*/ 0 w 344"/>
                <a:gd name="T9" fmla="*/ 0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2">
                  <a:moveTo>
                    <a:pt x="0" y="0"/>
                  </a:moveTo>
                  <a:lnTo>
                    <a:pt x="167" y="271"/>
                  </a:lnTo>
                  <a:lnTo>
                    <a:pt x="344" y="55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F45F5"/>
            </a:solidFill>
            <a:ln w="0">
              <a:solidFill>
                <a:srgbClr val="BF45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88"/>
            <p:cNvSpPr>
              <a:spLocks/>
            </p:cNvSpPr>
            <p:nvPr userDrawn="1"/>
          </p:nvSpPr>
          <p:spPr bwMode="auto">
            <a:xfrm>
              <a:off x="3295650" y="3559175"/>
              <a:ext cx="554038" cy="447675"/>
            </a:xfrm>
            <a:custGeom>
              <a:avLst/>
              <a:gdLst>
                <a:gd name="T0" fmla="*/ 349 w 699"/>
                <a:gd name="T1" fmla="*/ 0 h 564"/>
                <a:gd name="T2" fmla="*/ 524 w 699"/>
                <a:gd name="T3" fmla="*/ 283 h 564"/>
                <a:gd name="T4" fmla="*/ 699 w 699"/>
                <a:gd name="T5" fmla="*/ 564 h 564"/>
                <a:gd name="T6" fmla="*/ 0 w 699"/>
                <a:gd name="T7" fmla="*/ 564 h 564"/>
                <a:gd name="T8" fmla="*/ 349 w 699"/>
                <a:gd name="T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564">
                  <a:moveTo>
                    <a:pt x="349" y="0"/>
                  </a:moveTo>
                  <a:lnTo>
                    <a:pt x="524" y="283"/>
                  </a:lnTo>
                  <a:lnTo>
                    <a:pt x="699" y="564"/>
                  </a:lnTo>
                  <a:lnTo>
                    <a:pt x="0" y="564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FABDA7"/>
            </a:solidFill>
            <a:ln w="0">
              <a:solidFill>
                <a:srgbClr val="FABDA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389"/>
            <p:cNvSpPr>
              <a:spLocks/>
            </p:cNvSpPr>
            <p:nvPr userDrawn="1"/>
          </p:nvSpPr>
          <p:spPr bwMode="auto">
            <a:xfrm>
              <a:off x="3022600" y="3113088"/>
              <a:ext cx="550863" cy="446088"/>
            </a:xfrm>
            <a:custGeom>
              <a:avLst/>
              <a:gdLst>
                <a:gd name="T0" fmla="*/ 344 w 693"/>
                <a:gd name="T1" fmla="*/ 0 h 564"/>
                <a:gd name="T2" fmla="*/ 519 w 693"/>
                <a:gd name="T3" fmla="*/ 283 h 564"/>
                <a:gd name="T4" fmla="*/ 693 w 693"/>
                <a:gd name="T5" fmla="*/ 564 h 564"/>
                <a:gd name="T6" fmla="*/ 0 w 693"/>
                <a:gd name="T7" fmla="*/ 564 h 564"/>
                <a:gd name="T8" fmla="*/ 0 w 693"/>
                <a:gd name="T9" fmla="*/ 554 h 564"/>
                <a:gd name="T10" fmla="*/ 167 w 693"/>
                <a:gd name="T11" fmla="*/ 283 h 564"/>
                <a:gd name="T12" fmla="*/ 344 w 693"/>
                <a:gd name="T13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4">
                  <a:moveTo>
                    <a:pt x="344" y="0"/>
                  </a:moveTo>
                  <a:lnTo>
                    <a:pt x="519" y="283"/>
                  </a:lnTo>
                  <a:lnTo>
                    <a:pt x="693" y="564"/>
                  </a:lnTo>
                  <a:lnTo>
                    <a:pt x="0" y="564"/>
                  </a:lnTo>
                  <a:lnTo>
                    <a:pt x="0" y="554"/>
                  </a:lnTo>
                  <a:lnTo>
                    <a:pt x="167" y="283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rgbClr val="FC967A"/>
            </a:solidFill>
            <a:ln w="0">
              <a:solidFill>
                <a:srgbClr val="FC967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390"/>
            <p:cNvSpPr>
              <a:spLocks/>
            </p:cNvSpPr>
            <p:nvPr userDrawn="1"/>
          </p:nvSpPr>
          <p:spPr bwMode="auto">
            <a:xfrm>
              <a:off x="3022600" y="3113088"/>
              <a:ext cx="273050" cy="439738"/>
            </a:xfrm>
            <a:custGeom>
              <a:avLst/>
              <a:gdLst>
                <a:gd name="T0" fmla="*/ 0 w 344"/>
                <a:gd name="T1" fmla="*/ 0 h 554"/>
                <a:gd name="T2" fmla="*/ 344 w 344"/>
                <a:gd name="T3" fmla="*/ 0 h 554"/>
                <a:gd name="T4" fmla="*/ 167 w 344"/>
                <a:gd name="T5" fmla="*/ 283 h 554"/>
                <a:gd name="T6" fmla="*/ 0 w 344"/>
                <a:gd name="T7" fmla="*/ 554 h 554"/>
                <a:gd name="T8" fmla="*/ 0 w 344"/>
                <a:gd name="T9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4">
                  <a:moveTo>
                    <a:pt x="0" y="0"/>
                  </a:moveTo>
                  <a:lnTo>
                    <a:pt x="344" y="0"/>
                  </a:lnTo>
                  <a:lnTo>
                    <a:pt x="167" y="283"/>
                  </a:lnTo>
                  <a:lnTo>
                    <a:pt x="0" y="5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6AEA"/>
            </a:solidFill>
            <a:ln w="0">
              <a:solidFill>
                <a:srgbClr val="CF6AE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391"/>
            <p:cNvSpPr>
              <a:spLocks/>
            </p:cNvSpPr>
            <p:nvPr userDrawn="1"/>
          </p:nvSpPr>
          <p:spPr bwMode="auto">
            <a:xfrm>
              <a:off x="3295650" y="3113088"/>
              <a:ext cx="554038" cy="446088"/>
            </a:xfrm>
            <a:custGeom>
              <a:avLst/>
              <a:gdLst>
                <a:gd name="T0" fmla="*/ 0 w 699"/>
                <a:gd name="T1" fmla="*/ 0 h 564"/>
                <a:gd name="T2" fmla="*/ 699 w 699"/>
                <a:gd name="T3" fmla="*/ 0 h 564"/>
                <a:gd name="T4" fmla="*/ 524 w 699"/>
                <a:gd name="T5" fmla="*/ 283 h 564"/>
                <a:gd name="T6" fmla="*/ 349 w 699"/>
                <a:gd name="T7" fmla="*/ 564 h 564"/>
                <a:gd name="T8" fmla="*/ 175 w 699"/>
                <a:gd name="T9" fmla="*/ 283 h 564"/>
                <a:gd name="T10" fmla="*/ 0 w 699"/>
                <a:gd name="T11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9" h="564">
                  <a:moveTo>
                    <a:pt x="0" y="0"/>
                  </a:moveTo>
                  <a:lnTo>
                    <a:pt x="699" y="0"/>
                  </a:lnTo>
                  <a:lnTo>
                    <a:pt x="524" y="283"/>
                  </a:lnTo>
                  <a:lnTo>
                    <a:pt x="349" y="564"/>
                  </a:lnTo>
                  <a:lnTo>
                    <a:pt x="175" y="2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ECE3"/>
            </a:solidFill>
            <a:ln w="0">
              <a:solidFill>
                <a:srgbClr val="F7EC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392"/>
            <p:cNvSpPr>
              <a:spLocks/>
            </p:cNvSpPr>
            <p:nvPr userDrawn="1"/>
          </p:nvSpPr>
          <p:spPr bwMode="auto">
            <a:xfrm>
              <a:off x="3022600" y="2667000"/>
              <a:ext cx="550863" cy="446088"/>
            </a:xfrm>
            <a:custGeom>
              <a:avLst/>
              <a:gdLst>
                <a:gd name="T0" fmla="*/ 0 w 693"/>
                <a:gd name="T1" fmla="*/ 0 h 561"/>
                <a:gd name="T2" fmla="*/ 693 w 693"/>
                <a:gd name="T3" fmla="*/ 0 h 561"/>
                <a:gd name="T4" fmla="*/ 519 w 693"/>
                <a:gd name="T5" fmla="*/ 281 h 561"/>
                <a:gd name="T6" fmla="*/ 344 w 693"/>
                <a:gd name="T7" fmla="*/ 561 h 561"/>
                <a:gd name="T8" fmla="*/ 167 w 693"/>
                <a:gd name="T9" fmla="*/ 281 h 561"/>
                <a:gd name="T10" fmla="*/ 0 w 693"/>
                <a:gd name="T11" fmla="*/ 10 h 561"/>
                <a:gd name="T12" fmla="*/ 0 w 693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3" h="561">
                  <a:moveTo>
                    <a:pt x="0" y="0"/>
                  </a:moveTo>
                  <a:lnTo>
                    <a:pt x="693" y="0"/>
                  </a:lnTo>
                  <a:lnTo>
                    <a:pt x="519" y="281"/>
                  </a:lnTo>
                  <a:lnTo>
                    <a:pt x="344" y="561"/>
                  </a:lnTo>
                  <a:lnTo>
                    <a:pt x="167" y="281"/>
                  </a:lnTo>
                  <a:lnTo>
                    <a:pt x="0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C8F6"/>
            </a:solidFill>
            <a:ln w="0">
              <a:solidFill>
                <a:srgbClr val="FAC8F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393"/>
            <p:cNvSpPr>
              <a:spLocks/>
            </p:cNvSpPr>
            <p:nvPr userDrawn="1"/>
          </p:nvSpPr>
          <p:spPr bwMode="auto">
            <a:xfrm>
              <a:off x="3573463" y="2667000"/>
              <a:ext cx="555625" cy="446088"/>
            </a:xfrm>
            <a:custGeom>
              <a:avLst/>
              <a:gdLst>
                <a:gd name="T0" fmla="*/ 0 w 701"/>
                <a:gd name="T1" fmla="*/ 0 h 561"/>
                <a:gd name="T2" fmla="*/ 701 w 701"/>
                <a:gd name="T3" fmla="*/ 0 h 561"/>
                <a:gd name="T4" fmla="*/ 350 w 701"/>
                <a:gd name="T5" fmla="*/ 561 h 561"/>
                <a:gd name="T6" fmla="*/ 175 w 701"/>
                <a:gd name="T7" fmla="*/ 281 h 561"/>
                <a:gd name="T8" fmla="*/ 0 w 701"/>
                <a:gd name="T9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1" h="561">
                  <a:moveTo>
                    <a:pt x="0" y="0"/>
                  </a:moveTo>
                  <a:lnTo>
                    <a:pt x="701" y="0"/>
                  </a:lnTo>
                  <a:lnTo>
                    <a:pt x="350" y="561"/>
                  </a:lnTo>
                  <a:lnTo>
                    <a:pt x="175" y="2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ECE3"/>
            </a:solidFill>
            <a:ln w="0">
              <a:solidFill>
                <a:srgbClr val="F7EC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394"/>
            <p:cNvSpPr>
              <a:spLocks/>
            </p:cNvSpPr>
            <p:nvPr userDrawn="1"/>
          </p:nvSpPr>
          <p:spPr bwMode="auto">
            <a:xfrm>
              <a:off x="3022600" y="2674938"/>
              <a:ext cx="273050" cy="438150"/>
            </a:xfrm>
            <a:custGeom>
              <a:avLst/>
              <a:gdLst>
                <a:gd name="T0" fmla="*/ 0 w 344"/>
                <a:gd name="T1" fmla="*/ 0 h 551"/>
                <a:gd name="T2" fmla="*/ 167 w 344"/>
                <a:gd name="T3" fmla="*/ 271 h 551"/>
                <a:gd name="T4" fmla="*/ 344 w 344"/>
                <a:gd name="T5" fmla="*/ 551 h 551"/>
                <a:gd name="T6" fmla="*/ 0 w 344"/>
                <a:gd name="T7" fmla="*/ 551 h 551"/>
                <a:gd name="T8" fmla="*/ 0 w 344"/>
                <a:gd name="T9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" h="551">
                  <a:moveTo>
                    <a:pt x="0" y="0"/>
                  </a:moveTo>
                  <a:lnTo>
                    <a:pt x="167" y="271"/>
                  </a:lnTo>
                  <a:lnTo>
                    <a:pt x="344" y="551"/>
                  </a:lnTo>
                  <a:lnTo>
                    <a:pt x="0" y="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82FB"/>
            </a:solidFill>
            <a:ln w="0">
              <a:solidFill>
                <a:srgbClr val="D78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395"/>
            <p:cNvSpPr>
              <a:spLocks/>
            </p:cNvSpPr>
            <p:nvPr userDrawn="1"/>
          </p:nvSpPr>
          <p:spPr bwMode="auto">
            <a:xfrm>
              <a:off x="3295650" y="2667000"/>
              <a:ext cx="554038" cy="446088"/>
            </a:xfrm>
            <a:custGeom>
              <a:avLst/>
              <a:gdLst>
                <a:gd name="T0" fmla="*/ 349 w 699"/>
                <a:gd name="T1" fmla="*/ 0 h 561"/>
                <a:gd name="T2" fmla="*/ 349 w 699"/>
                <a:gd name="T3" fmla="*/ 0 h 561"/>
                <a:gd name="T4" fmla="*/ 524 w 699"/>
                <a:gd name="T5" fmla="*/ 281 h 561"/>
                <a:gd name="T6" fmla="*/ 699 w 699"/>
                <a:gd name="T7" fmla="*/ 561 h 561"/>
                <a:gd name="T8" fmla="*/ 0 w 699"/>
                <a:gd name="T9" fmla="*/ 561 h 561"/>
                <a:gd name="T10" fmla="*/ 175 w 699"/>
                <a:gd name="T11" fmla="*/ 281 h 561"/>
                <a:gd name="T12" fmla="*/ 349 w 699"/>
                <a:gd name="T13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9" h="561">
                  <a:moveTo>
                    <a:pt x="349" y="0"/>
                  </a:moveTo>
                  <a:lnTo>
                    <a:pt x="349" y="0"/>
                  </a:lnTo>
                  <a:lnTo>
                    <a:pt x="524" y="281"/>
                  </a:lnTo>
                  <a:lnTo>
                    <a:pt x="699" y="561"/>
                  </a:lnTo>
                  <a:lnTo>
                    <a:pt x="0" y="561"/>
                  </a:lnTo>
                  <a:lnTo>
                    <a:pt x="175" y="281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rgbClr val="FBA6A4"/>
            </a:solidFill>
            <a:ln w="0">
              <a:solidFill>
                <a:srgbClr val="FBA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82112" y="4768056"/>
            <a:ext cx="3697754" cy="273844"/>
          </a:xfrm>
        </p:spPr>
        <p:txBody>
          <a:bodyPr/>
          <a:lstStyle>
            <a:lvl1pPr algn="ctr"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90" name="Date Placeholder 3"/>
          <p:cNvSpPr txBox="1">
            <a:spLocks/>
          </p:cNvSpPr>
          <p:nvPr userDrawn="1"/>
        </p:nvSpPr>
        <p:spPr>
          <a:xfrm>
            <a:off x="315468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 baseline="0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r>
              <a:rPr 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Your Date</a:t>
            </a:r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4767263"/>
            <a:ext cx="1882142" cy="274637"/>
          </a:xfrm>
        </p:spPr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0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98766" y="1963308"/>
            <a:ext cx="114646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sz="1350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sz="135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2364718"/>
            <a:ext cx="9144000" cy="41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2303792"/>
            <a:ext cx="5046133" cy="535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431310" y="4579508"/>
            <a:ext cx="2281395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rgbClr val="A5CD00"/>
                </a:solidFill>
              </a:rPr>
              <a:t>T</a:t>
            </a:r>
            <a:r>
              <a:rPr lang="en-US" sz="1350" baseline="0" dirty="0" smtClean="0">
                <a:solidFill>
                  <a:srgbClr val="A5CD00"/>
                </a:solidFill>
              </a:rPr>
              <a:t>he free PowerPoint library</a:t>
            </a:r>
            <a:endParaRPr lang="en-US" sz="1350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9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CECD-C3B0-4938-88BD-284C19198B48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15105-2D93-495D-ABE5-D4FA5E4C6C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0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2_T_PGO_Abstract-Pastel-Triangles-Template-16_9" id="{9E71B7FD-73F8-4042-9B80-C418717FD7D5}" vid="{5E48787A-7F9F-4ED1-AD66-9316ADE3EC12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2_T_PGO_Abstract-Pastel-Triangles-Template-16_9" id="{9E71B7FD-73F8-4042-9B80-C418717FD7D5}" vid="{7482D724-8DED-441A-A87E-2012CD8698D4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1346</TotalTime>
  <Words>177</Words>
  <Application>Microsoft Office PowerPoint</Application>
  <PresentationFormat>On-screen Show (16:9)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XXX PowerPoint Template</dc:title>
  <dc:creator>PresentationGo.com</dc:creator>
  <dc:description>© Copyright PresentationGo.com</dc:description>
  <cp:lastModifiedBy>Christophe Barroche</cp:lastModifiedBy>
  <cp:revision>21</cp:revision>
  <dcterms:modified xsi:type="dcterms:W3CDTF">2016-10-07T15:47:20Z</dcterms:modified>
</cp:coreProperties>
</file>