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84" r:id="rId1"/>
    <p:sldMasterId id="2147483683" r:id="rId2"/>
  </p:sldMasterIdLst>
  <p:notesMasterIdLst>
    <p:notesMasterId r:id="rId6"/>
  </p:notesMasterIdLst>
  <p:sldIdLst>
    <p:sldId id="275" r:id="rId3"/>
    <p:sldId id="276" r:id="rId4"/>
    <p:sldId id="274" r:id="rId5"/>
  </p:sldIdLst>
  <p:sldSz cx="9144000" cy="6858000" type="screen4x3"/>
  <p:notesSz cx="6858000" cy="9144000"/>
  <p:defaultTextStyle>
    <a:defPPr marR="0" algn="l" rtl="0">
      <a:lnSpc>
        <a:spcPct val="100000"/>
      </a:lnSpc>
      <a:spcBef>
        <a:spcPts val="0"/>
      </a:spcBef>
      <a:spcAft>
        <a:spcPts val="0"/>
      </a:spcAft>
    </a:defPPr>
    <a:lvl1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1pPr>
    <a:lvl2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2pPr>
    <a:lvl3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3pPr>
    <a:lvl4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4pPr>
    <a:lvl5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5pPr>
    <a:lvl6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6pPr>
    <a:lvl7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7pPr>
    <a:lvl8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8pPr>
    <a:lvl9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E273B"/>
    <a:srgbClr val="ECECEC"/>
    <a:srgbClr val="0C3554"/>
    <a:srgbClr val="B3B14C"/>
    <a:srgbClr val="D3423B"/>
    <a:srgbClr val="121B2A"/>
    <a:srgbClr val="990000"/>
    <a:srgbClr val="ECF0F4"/>
    <a:srgbClr val="D3DBE5"/>
    <a:srgbClr val="A4B5C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90651C3A-4460-11DB-9652-00E08161165F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6433" autoAdjust="0"/>
  </p:normalViewPr>
  <p:slideViewPr>
    <p:cSldViewPr snapToGrid="0" showGuides="1">
      <p:cViewPr varScale="1">
        <p:scale>
          <a:sx n="109" d="100"/>
          <a:sy n="109" d="100"/>
        </p:scale>
        <p:origin x="1596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" name="Shape 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>
              <a:spcBef>
                <a:spcPts val="0"/>
              </a:spcBef>
              <a:defRPr sz="1100"/>
            </a:lvl1pPr>
            <a:lvl2pPr>
              <a:spcBef>
                <a:spcPts val="0"/>
              </a:spcBef>
              <a:defRPr sz="1100"/>
            </a:lvl2pPr>
            <a:lvl3pPr>
              <a:spcBef>
                <a:spcPts val="0"/>
              </a:spcBef>
              <a:defRPr sz="1100"/>
            </a:lvl3pPr>
            <a:lvl4pPr>
              <a:spcBef>
                <a:spcPts val="0"/>
              </a:spcBef>
              <a:defRPr sz="1100"/>
            </a:lvl4pPr>
            <a:lvl5pPr>
              <a:spcBef>
                <a:spcPts val="0"/>
              </a:spcBef>
              <a:defRPr sz="1100"/>
            </a:lvl5pPr>
            <a:lvl6pPr>
              <a:spcBef>
                <a:spcPts val="0"/>
              </a:spcBef>
              <a:defRPr sz="1100"/>
            </a:lvl6pPr>
            <a:lvl7pPr>
              <a:spcBef>
                <a:spcPts val="0"/>
              </a:spcBef>
              <a:defRPr sz="1100"/>
            </a:lvl7pPr>
            <a:lvl8pPr>
              <a:spcBef>
                <a:spcPts val="0"/>
              </a:spcBef>
              <a:defRPr sz="1100"/>
            </a:lvl8pPr>
            <a:lvl9pPr>
              <a:spcBef>
                <a:spcPts val="0"/>
              </a:spcBef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615705094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609585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1219170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828754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2438339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3047924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7509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7093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6678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</a:t>
            </a:r>
            <a:r>
              <a:rPr lang="en-US" b="1" dirty="0" smtClean="0"/>
              <a:t>PresentationGo.com</a:t>
            </a:r>
            <a:r>
              <a:rPr lang="en-US" dirty="0" smtClean="0"/>
              <a:t> – The free PowerPoint library</a:t>
            </a:r>
          </a:p>
        </p:txBody>
      </p:sp>
    </p:spTree>
    <p:extLst>
      <p:ext uri="{BB962C8B-B14F-4D97-AF65-F5344CB8AC3E}">
        <p14:creationId xmlns:p14="http://schemas.microsoft.com/office/powerpoint/2010/main" val="16874048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© Copyright </a:t>
            </a:r>
            <a:r>
              <a:rPr lang="en-US" b="1" smtClean="0"/>
              <a:t>PresentationGo.com</a:t>
            </a:r>
            <a:r>
              <a:rPr lang="en-US" smtClean="0"/>
              <a:t> – The free PowerPoint library</a:t>
            </a:r>
          </a:p>
        </p:txBody>
      </p:sp>
    </p:spTree>
    <p:extLst>
      <p:ext uri="{BB962C8B-B14F-4D97-AF65-F5344CB8AC3E}">
        <p14:creationId xmlns:p14="http://schemas.microsoft.com/office/powerpoint/2010/main" val="38714493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</a:t>
            </a:r>
            <a:r>
              <a:rPr lang="en-US" b="1" dirty="0" smtClean="0"/>
              <a:t>PresentationGo.com</a:t>
            </a:r>
            <a:r>
              <a:rPr lang="en-US" dirty="0" smtClean="0"/>
              <a:t>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96920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 userDrawn="1"/>
        </p:nvGrpSpPr>
        <p:grpSpPr>
          <a:xfrm>
            <a:off x="4485133" y="0"/>
            <a:ext cx="4658868" cy="6858000"/>
            <a:chOff x="4503738" y="542925"/>
            <a:chExt cx="1617663" cy="1785938"/>
          </a:xfrm>
        </p:grpSpPr>
        <p:sp>
          <p:nvSpPr>
            <p:cNvPr id="158" name="Freeform 303"/>
            <p:cNvSpPr>
              <a:spLocks/>
            </p:cNvSpPr>
            <p:nvPr userDrawn="1"/>
          </p:nvSpPr>
          <p:spPr bwMode="auto">
            <a:xfrm>
              <a:off x="5059363" y="1882775"/>
              <a:ext cx="555625" cy="446088"/>
            </a:xfrm>
            <a:custGeom>
              <a:avLst/>
              <a:gdLst>
                <a:gd name="T0" fmla="*/ 349 w 699"/>
                <a:gd name="T1" fmla="*/ 0 h 562"/>
                <a:gd name="T2" fmla="*/ 699 w 699"/>
                <a:gd name="T3" fmla="*/ 562 h 562"/>
                <a:gd name="T4" fmla="*/ 0 w 699"/>
                <a:gd name="T5" fmla="*/ 562 h 562"/>
                <a:gd name="T6" fmla="*/ 174 w 699"/>
                <a:gd name="T7" fmla="*/ 281 h 562"/>
                <a:gd name="T8" fmla="*/ 349 w 699"/>
                <a:gd name="T9" fmla="*/ 0 h 5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9" h="562">
                  <a:moveTo>
                    <a:pt x="349" y="0"/>
                  </a:moveTo>
                  <a:lnTo>
                    <a:pt x="699" y="562"/>
                  </a:lnTo>
                  <a:lnTo>
                    <a:pt x="0" y="562"/>
                  </a:lnTo>
                  <a:lnTo>
                    <a:pt x="174" y="281"/>
                  </a:lnTo>
                  <a:lnTo>
                    <a:pt x="349" y="0"/>
                  </a:lnTo>
                  <a:close/>
                </a:path>
              </a:pathLst>
            </a:custGeom>
            <a:solidFill>
              <a:srgbClr val="A2BAF0"/>
            </a:solidFill>
            <a:ln w="0">
              <a:solidFill>
                <a:srgbClr val="A2BAF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59" name="Freeform 304"/>
            <p:cNvSpPr>
              <a:spLocks/>
            </p:cNvSpPr>
            <p:nvPr userDrawn="1"/>
          </p:nvSpPr>
          <p:spPr bwMode="auto">
            <a:xfrm>
              <a:off x="5616575" y="1882775"/>
              <a:ext cx="504825" cy="446088"/>
            </a:xfrm>
            <a:custGeom>
              <a:avLst/>
              <a:gdLst>
                <a:gd name="T0" fmla="*/ 349 w 636"/>
                <a:gd name="T1" fmla="*/ 0 h 562"/>
                <a:gd name="T2" fmla="*/ 524 w 636"/>
                <a:gd name="T3" fmla="*/ 281 h 562"/>
                <a:gd name="T4" fmla="*/ 636 w 636"/>
                <a:gd name="T5" fmla="*/ 462 h 562"/>
                <a:gd name="T6" fmla="*/ 636 w 636"/>
                <a:gd name="T7" fmla="*/ 562 h 562"/>
                <a:gd name="T8" fmla="*/ 0 w 636"/>
                <a:gd name="T9" fmla="*/ 562 h 562"/>
                <a:gd name="T10" fmla="*/ 349 w 636"/>
                <a:gd name="T11" fmla="*/ 0 h 5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6" h="562">
                  <a:moveTo>
                    <a:pt x="349" y="0"/>
                  </a:moveTo>
                  <a:lnTo>
                    <a:pt x="524" y="281"/>
                  </a:lnTo>
                  <a:lnTo>
                    <a:pt x="636" y="462"/>
                  </a:lnTo>
                  <a:lnTo>
                    <a:pt x="636" y="562"/>
                  </a:lnTo>
                  <a:lnTo>
                    <a:pt x="0" y="562"/>
                  </a:lnTo>
                  <a:lnTo>
                    <a:pt x="349" y="0"/>
                  </a:lnTo>
                  <a:close/>
                </a:path>
              </a:pathLst>
            </a:custGeom>
            <a:solidFill>
              <a:srgbClr val="C5C9FF"/>
            </a:solidFill>
            <a:ln w="0">
              <a:solidFill>
                <a:srgbClr val="C5C9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60" name="Freeform 305"/>
            <p:cNvSpPr>
              <a:spLocks/>
            </p:cNvSpPr>
            <p:nvPr userDrawn="1"/>
          </p:nvSpPr>
          <p:spPr bwMode="auto">
            <a:xfrm>
              <a:off x="4781550" y="1882775"/>
              <a:ext cx="555625" cy="446088"/>
            </a:xfrm>
            <a:custGeom>
              <a:avLst/>
              <a:gdLst>
                <a:gd name="T0" fmla="*/ 0 w 701"/>
                <a:gd name="T1" fmla="*/ 0 h 562"/>
                <a:gd name="T2" fmla="*/ 701 w 701"/>
                <a:gd name="T3" fmla="*/ 0 h 562"/>
                <a:gd name="T4" fmla="*/ 526 w 701"/>
                <a:gd name="T5" fmla="*/ 281 h 562"/>
                <a:gd name="T6" fmla="*/ 352 w 701"/>
                <a:gd name="T7" fmla="*/ 562 h 562"/>
                <a:gd name="T8" fmla="*/ 350 w 701"/>
                <a:gd name="T9" fmla="*/ 562 h 562"/>
                <a:gd name="T10" fmla="*/ 175 w 701"/>
                <a:gd name="T11" fmla="*/ 281 h 562"/>
                <a:gd name="T12" fmla="*/ 0 w 701"/>
                <a:gd name="T13" fmla="*/ 0 h 5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01" h="562">
                  <a:moveTo>
                    <a:pt x="0" y="0"/>
                  </a:moveTo>
                  <a:lnTo>
                    <a:pt x="701" y="0"/>
                  </a:lnTo>
                  <a:lnTo>
                    <a:pt x="526" y="281"/>
                  </a:lnTo>
                  <a:lnTo>
                    <a:pt x="352" y="562"/>
                  </a:lnTo>
                  <a:lnTo>
                    <a:pt x="350" y="562"/>
                  </a:lnTo>
                  <a:lnTo>
                    <a:pt x="175" y="28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2C8F0"/>
            </a:solidFill>
            <a:ln w="0">
              <a:solidFill>
                <a:srgbClr val="A2C8F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61" name="Freeform 306"/>
            <p:cNvSpPr>
              <a:spLocks/>
            </p:cNvSpPr>
            <p:nvPr userDrawn="1"/>
          </p:nvSpPr>
          <p:spPr bwMode="auto">
            <a:xfrm>
              <a:off x="5337175" y="1882775"/>
              <a:ext cx="557213" cy="446088"/>
            </a:xfrm>
            <a:custGeom>
              <a:avLst/>
              <a:gdLst>
                <a:gd name="T0" fmla="*/ 0 w 701"/>
                <a:gd name="T1" fmla="*/ 0 h 562"/>
                <a:gd name="T2" fmla="*/ 701 w 701"/>
                <a:gd name="T3" fmla="*/ 0 h 562"/>
                <a:gd name="T4" fmla="*/ 352 w 701"/>
                <a:gd name="T5" fmla="*/ 562 h 562"/>
                <a:gd name="T6" fmla="*/ 350 w 701"/>
                <a:gd name="T7" fmla="*/ 562 h 562"/>
                <a:gd name="T8" fmla="*/ 0 w 701"/>
                <a:gd name="T9" fmla="*/ 0 h 5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1" h="562">
                  <a:moveTo>
                    <a:pt x="0" y="0"/>
                  </a:moveTo>
                  <a:lnTo>
                    <a:pt x="701" y="0"/>
                  </a:lnTo>
                  <a:lnTo>
                    <a:pt x="352" y="562"/>
                  </a:lnTo>
                  <a:lnTo>
                    <a:pt x="350" y="56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E8FFA"/>
            </a:solidFill>
            <a:ln w="0">
              <a:solidFill>
                <a:srgbClr val="7E8FFA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62" name="Freeform 307"/>
            <p:cNvSpPr>
              <a:spLocks/>
            </p:cNvSpPr>
            <p:nvPr userDrawn="1"/>
          </p:nvSpPr>
          <p:spPr bwMode="auto">
            <a:xfrm>
              <a:off x="5894388" y="1882775"/>
              <a:ext cx="227013" cy="366713"/>
            </a:xfrm>
            <a:custGeom>
              <a:avLst/>
              <a:gdLst>
                <a:gd name="T0" fmla="*/ 0 w 287"/>
                <a:gd name="T1" fmla="*/ 0 h 462"/>
                <a:gd name="T2" fmla="*/ 287 w 287"/>
                <a:gd name="T3" fmla="*/ 0 h 462"/>
                <a:gd name="T4" fmla="*/ 287 w 287"/>
                <a:gd name="T5" fmla="*/ 462 h 462"/>
                <a:gd name="T6" fmla="*/ 175 w 287"/>
                <a:gd name="T7" fmla="*/ 281 h 462"/>
                <a:gd name="T8" fmla="*/ 0 w 287"/>
                <a:gd name="T9" fmla="*/ 0 h 4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7" h="462">
                  <a:moveTo>
                    <a:pt x="0" y="0"/>
                  </a:moveTo>
                  <a:lnTo>
                    <a:pt x="287" y="0"/>
                  </a:lnTo>
                  <a:lnTo>
                    <a:pt x="287" y="462"/>
                  </a:lnTo>
                  <a:lnTo>
                    <a:pt x="175" y="28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A68FF"/>
            </a:solidFill>
            <a:ln w="0">
              <a:solidFill>
                <a:srgbClr val="DA68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63" name="Freeform 308"/>
            <p:cNvSpPr>
              <a:spLocks/>
            </p:cNvSpPr>
            <p:nvPr userDrawn="1"/>
          </p:nvSpPr>
          <p:spPr bwMode="auto">
            <a:xfrm>
              <a:off x="4503738" y="1435100"/>
              <a:ext cx="555625" cy="447675"/>
            </a:xfrm>
            <a:custGeom>
              <a:avLst/>
              <a:gdLst>
                <a:gd name="T0" fmla="*/ 0 w 701"/>
                <a:gd name="T1" fmla="*/ 0 h 563"/>
                <a:gd name="T2" fmla="*/ 701 w 701"/>
                <a:gd name="T3" fmla="*/ 0 h 563"/>
                <a:gd name="T4" fmla="*/ 524 w 701"/>
                <a:gd name="T5" fmla="*/ 280 h 563"/>
                <a:gd name="T6" fmla="*/ 349 w 701"/>
                <a:gd name="T7" fmla="*/ 563 h 563"/>
                <a:gd name="T8" fmla="*/ 0 w 701"/>
                <a:gd name="T9" fmla="*/ 0 h 5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1" h="563">
                  <a:moveTo>
                    <a:pt x="0" y="0"/>
                  </a:moveTo>
                  <a:lnTo>
                    <a:pt x="701" y="0"/>
                  </a:lnTo>
                  <a:lnTo>
                    <a:pt x="524" y="280"/>
                  </a:lnTo>
                  <a:lnTo>
                    <a:pt x="349" y="56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0B3FD"/>
            </a:solidFill>
            <a:ln w="0">
              <a:solidFill>
                <a:srgbClr val="60B3FD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64" name="Freeform 309"/>
            <p:cNvSpPr>
              <a:spLocks/>
            </p:cNvSpPr>
            <p:nvPr userDrawn="1"/>
          </p:nvSpPr>
          <p:spPr bwMode="auto">
            <a:xfrm>
              <a:off x="5059363" y="1435100"/>
              <a:ext cx="557213" cy="447675"/>
            </a:xfrm>
            <a:custGeom>
              <a:avLst/>
              <a:gdLst>
                <a:gd name="T0" fmla="*/ 0 w 701"/>
                <a:gd name="T1" fmla="*/ 0 h 563"/>
                <a:gd name="T2" fmla="*/ 701 w 701"/>
                <a:gd name="T3" fmla="*/ 0 h 563"/>
                <a:gd name="T4" fmla="*/ 349 w 701"/>
                <a:gd name="T5" fmla="*/ 563 h 563"/>
                <a:gd name="T6" fmla="*/ 174 w 701"/>
                <a:gd name="T7" fmla="*/ 280 h 563"/>
                <a:gd name="T8" fmla="*/ 0 w 701"/>
                <a:gd name="T9" fmla="*/ 0 h 5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1" h="563">
                  <a:moveTo>
                    <a:pt x="0" y="0"/>
                  </a:moveTo>
                  <a:lnTo>
                    <a:pt x="701" y="0"/>
                  </a:lnTo>
                  <a:lnTo>
                    <a:pt x="349" y="563"/>
                  </a:lnTo>
                  <a:lnTo>
                    <a:pt x="174" y="28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583FF"/>
            </a:solidFill>
            <a:ln w="0">
              <a:solidFill>
                <a:srgbClr val="8583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65" name="Freeform 310"/>
            <p:cNvSpPr>
              <a:spLocks/>
            </p:cNvSpPr>
            <p:nvPr userDrawn="1"/>
          </p:nvSpPr>
          <p:spPr bwMode="auto">
            <a:xfrm>
              <a:off x="5616575" y="1435100"/>
              <a:ext cx="504825" cy="447675"/>
            </a:xfrm>
            <a:custGeom>
              <a:avLst/>
              <a:gdLst>
                <a:gd name="T0" fmla="*/ 0 w 636"/>
                <a:gd name="T1" fmla="*/ 0 h 563"/>
                <a:gd name="T2" fmla="*/ 636 w 636"/>
                <a:gd name="T3" fmla="*/ 0 h 563"/>
                <a:gd name="T4" fmla="*/ 636 w 636"/>
                <a:gd name="T5" fmla="*/ 102 h 563"/>
                <a:gd name="T6" fmla="*/ 524 w 636"/>
                <a:gd name="T7" fmla="*/ 280 h 563"/>
                <a:gd name="T8" fmla="*/ 349 w 636"/>
                <a:gd name="T9" fmla="*/ 563 h 563"/>
                <a:gd name="T10" fmla="*/ 0 w 636"/>
                <a:gd name="T11" fmla="*/ 0 h 5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6" h="563">
                  <a:moveTo>
                    <a:pt x="0" y="0"/>
                  </a:moveTo>
                  <a:lnTo>
                    <a:pt x="636" y="0"/>
                  </a:lnTo>
                  <a:lnTo>
                    <a:pt x="636" y="102"/>
                  </a:lnTo>
                  <a:lnTo>
                    <a:pt x="524" y="280"/>
                  </a:lnTo>
                  <a:lnTo>
                    <a:pt x="349" y="56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D4EEE"/>
            </a:solidFill>
            <a:ln w="0">
              <a:solidFill>
                <a:srgbClr val="CD4EEE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66" name="Freeform 311"/>
            <p:cNvSpPr>
              <a:spLocks/>
            </p:cNvSpPr>
            <p:nvPr userDrawn="1"/>
          </p:nvSpPr>
          <p:spPr bwMode="auto">
            <a:xfrm>
              <a:off x="4781550" y="1435100"/>
              <a:ext cx="555625" cy="447675"/>
            </a:xfrm>
            <a:custGeom>
              <a:avLst/>
              <a:gdLst>
                <a:gd name="T0" fmla="*/ 352 w 701"/>
                <a:gd name="T1" fmla="*/ 0 h 563"/>
                <a:gd name="T2" fmla="*/ 526 w 701"/>
                <a:gd name="T3" fmla="*/ 280 h 563"/>
                <a:gd name="T4" fmla="*/ 701 w 701"/>
                <a:gd name="T5" fmla="*/ 563 h 563"/>
                <a:gd name="T6" fmla="*/ 0 w 701"/>
                <a:gd name="T7" fmla="*/ 563 h 563"/>
                <a:gd name="T8" fmla="*/ 175 w 701"/>
                <a:gd name="T9" fmla="*/ 280 h 563"/>
                <a:gd name="T10" fmla="*/ 352 w 701"/>
                <a:gd name="T11" fmla="*/ 0 h 5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01" h="563">
                  <a:moveTo>
                    <a:pt x="352" y="0"/>
                  </a:moveTo>
                  <a:lnTo>
                    <a:pt x="526" y="280"/>
                  </a:lnTo>
                  <a:lnTo>
                    <a:pt x="701" y="563"/>
                  </a:lnTo>
                  <a:lnTo>
                    <a:pt x="0" y="563"/>
                  </a:lnTo>
                  <a:lnTo>
                    <a:pt x="175" y="280"/>
                  </a:lnTo>
                  <a:lnTo>
                    <a:pt x="352" y="0"/>
                  </a:lnTo>
                  <a:close/>
                </a:path>
              </a:pathLst>
            </a:custGeom>
            <a:solidFill>
              <a:srgbClr val="D3F9F7"/>
            </a:solidFill>
            <a:ln w="0">
              <a:solidFill>
                <a:srgbClr val="D3F9F7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67" name="Freeform 312"/>
            <p:cNvSpPr>
              <a:spLocks/>
            </p:cNvSpPr>
            <p:nvPr userDrawn="1"/>
          </p:nvSpPr>
          <p:spPr bwMode="auto">
            <a:xfrm>
              <a:off x="5337175" y="1435100"/>
              <a:ext cx="557213" cy="447675"/>
            </a:xfrm>
            <a:custGeom>
              <a:avLst/>
              <a:gdLst>
                <a:gd name="T0" fmla="*/ 352 w 701"/>
                <a:gd name="T1" fmla="*/ 0 h 563"/>
                <a:gd name="T2" fmla="*/ 701 w 701"/>
                <a:gd name="T3" fmla="*/ 563 h 563"/>
                <a:gd name="T4" fmla="*/ 0 w 701"/>
                <a:gd name="T5" fmla="*/ 563 h 563"/>
                <a:gd name="T6" fmla="*/ 352 w 701"/>
                <a:gd name="T7" fmla="*/ 0 h 5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01" h="563">
                  <a:moveTo>
                    <a:pt x="352" y="0"/>
                  </a:moveTo>
                  <a:lnTo>
                    <a:pt x="701" y="563"/>
                  </a:lnTo>
                  <a:lnTo>
                    <a:pt x="0" y="563"/>
                  </a:lnTo>
                  <a:lnTo>
                    <a:pt x="352" y="0"/>
                  </a:lnTo>
                  <a:close/>
                </a:path>
              </a:pathLst>
            </a:custGeom>
            <a:solidFill>
              <a:srgbClr val="B7B3FD"/>
            </a:solidFill>
            <a:ln w="0">
              <a:solidFill>
                <a:srgbClr val="B7B3FD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68" name="Freeform 313"/>
            <p:cNvSpPr>
              <a:spLocks/>
            </p:cNvSpPr>
            <p:nvPr userDrawn="1"/>
          </p:nvSpPr>
          <p:spPr bwMode="auto">
            <a:xfrm>
              <a:off x="5894388" y="1516063"/>
              <a:ext cx="227013" cy="366713"/>
            </a:xfrm>
            <a:custGeom>
              <a:avLst/>
              <a:gdLst>
                <a:gd name="T0" fmla="*/ 287 w 287"/>
                <a:gd name="T1" fmla="*/ 0 h 461"/>
                <a:gd name="T2" fmla="*/ 287 w 287"/>
                <a:gd name="T3" fmla="*/ 461 h 461"/>
                <a:gd name="T4" fmla="*/ 0 w 287"/>
                <a:gd name="T5" fmla="*/ 461 h 461"/>
                <a:gd name="T6" fmla="*/ 175 w 287"/>
                <a:gd name="T7" fmla="*/ 178 h 461"/>
                <a:gd name="T8" fmla="*/ 287 w 287"/>
                <a:gd name="T9" fmla="*/ 0 h 4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7" h="461">
                  <a:moveTo>
                    <a:pt x="287" y="0"/>
                  </a:moveTo>
                  <a:lnTo>
                    <a:pt x="287" y="461"/>
                  </a:lnTo>
                  <a:lnTo>
                    <a:pt x="0" y="461"/>
                  </a:lnTo>
                  <a:lnTo>
                    <a:pt x="175" y="178"/>
                  </a:lnTo>
                  <a:lnTo>
                    <a:pt x="287" y="0"/>
                  </a:lnTo>
                  <a:close/>
                </a:path>
              </a:pathLst>
            </a:custGeom>
            <a:solidFill>
              <a:srgbClr val="BF45F5"/>
            </a:solidFill>
            <a:ln w="0">
              <a:solidFill>
                <a:srgbClr val="BF45F5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69" name="Freeform 314"/>
            <p:cNvSpPr>
              <a:spLocks/>
            </p:cNvSpPr>
            <p:nvPr userDrawn="1"/>
          </p:nvSpPr>
          <p:spPr bwMode="auto">
            <a:xfrm>
              <a:off x="4503738" y="987425"/>
              <a:ext cx="555625" cy="447675"/>
            </a:xfrm>
            <a:custGeom>
              <a:avLst/>
              <a:gdLst>
                <a:gd name="T0" fmla="*/ 349 w 701"/>
                <a:gd name="T1" fmla="*/ 0 h 564"/>
                <a:gd name="T2" fmla="*/ 524 w 701"/>
                <a:gd name="T3" fmla="*/ 283 h 564"/>
                <a:gd name="T4" fmla="*/ 701 w 701"/>
                <a:gd name="T5" fmla="*/ 564 h 564"/>
                <a:gd name="T6" fmla="*/ 0 w 701"/>
                <a:gd name="T7" fmla="*/ 564 h 564"/>
                <a:gd name="T8" fmla="*/ 349 w 701"/>
                <a:gd name="T9" fmla="*/ 0 h 5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1" h="564">
                  <a:moveTo>
                    <a:pt x="349" y="0"/>
                  </a:moveTo>
                  <a:lnTo>
                    <a:pt x="524" y="283"/>
                  </a:lnTo>
                  <a:lnTo>
                    <a:pt x="701" y="564"/>
                  </a:lnTo>
                  <a:lnTo>
                    <a:pt x="0" y="564"/>
                  </a:lnTo>
                  <a:lnTo>
                    <a:pt x="349" y="0"/>
                  </a:lnTo>
                  <a:close/>
                </a:path>
              </a:pathLst>
            </a:custGeom>
            <a:solidFill>
              <a:srgbClr val="7AE2F5"/>
            </a:solidFill>
            <a:ln w="0">
              <a:solidFill>
                <a:srgbClr val="7AE2F5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70" name="Freeform 315"/>
            <p:cNvSpPr>
              <a:spLocks/>
            </p:cNvSpPr>
            <p:nvPr userDrawn="1"/>
          </p:nvSpPr>
          <p:spPr bwMode="auto">
            <a:xfrm>
              <a:off x="5059363" y="987425"/>
              <a:ext cx="557213" cy="447675"/>
            </a:xfrm>
            <a:custGeom>
              <a:avLst/>
              <a:gdLst>
                <a:gd name="T0" fmla="*/ 349 w 701"/>
                <a:gd name="T1" fmla="*/ 0 h 564"/>
                <a:gd name="T2" fmla="*/ 701 w 701"/>
                <a:gd name="T3" fmla="*/ 564 h 564"/>
                <a:gd name="T4" fmla="*/ 0 w 701"/>
                <a:gd name="T5" fmla="*/ 564 h 564"/>
                <a:gd name="T6" fmla="*/ 174 w 701"/>
                <a:gd name="T7" fmla="*/ 283 h 564"/>
                <a:gd name="T8" fmla="*/ 349 w 701"/>
                <a:gd name="T9" fmla="*/ 0 h 5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1" h="564">
                  <a:moveTo>
                    <a:pt x="349" y="0"/>
                  </a:moveTo>
                  <a:lnTo>
                    <a:pt x="701" y="564"/>
                  </a:lnTo>
                  <a:lnTo>
                    <a:pt x="0" y="564"/>
                  </a:lnTo>
                  <a:lnTo>
                    <a:pt x="174" y="283"/>
                  </a:lnTo>
                  <a:lnTo>
                    <a:pt x="349" y="0"/>
                  </a:lnTo>
                  <a:close/>
                </a:path>
              </a:pathLst>
            </a:custGeom>
            <a:solidFill>
              <a:srgbClr val="C4C2ED"/>
            </a:solidFill>
            <a:ln w="0">
              <a:solidFill>
                <a:srgbClr val="C4C2ED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71" name="Freeform 316"/>
            <p:cNvSpPr>
              <a:spLocks/>
            </p:cNvSpPr>
            <p:nvPr userDrawn="1"/>
          </p:nvSpPr>
          <p:spPr bwMode="auto">
            <a:xfrm>
              <a:off x="5616575" y="987425"/>
              <a:ext cx="504825" cy="447675"/>
            </a:xfrm>
            <a:custGeom>
              <a:avLst/>
              <a:gdLst>
                <a:gd name="T0" fmla="*/ 349 w 636"/>
                <a:gd name="T1" fmla="*/ 0 h 564"/>
                <a:gd name="T2" fmla="*/ 524 w 636"/>
                <a:gd name="T3" fmla="*/ 283 h 564"/>
                <a:gd name="T4" fmla="*/ 636 w 636"/>
                <a:gd name="T5" fmla="*/ 461 h 564"/>
                <a:gd name="T6" fmla="*/ 636 w 636"/>
                <a:gd name="T7" fmla="*/ 564 h 564"/>
                <a:gd name="T8" fmla="*/ 0 w 636"/>
                <a:gd name="T9" fmla="*/ 564 h 564"/>
                <a:gd name="T10" fmla="*/ 349 w 636"/>
                <a:gd name="T11" fmla="*/ 0 h 5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6" h="564">
                  <a:moveTo>
                    <a:pt x="349" y="0"/>
                  </a:moveTo>
                  <a:lnTo>
                    <a:pt x="524" y="283"/>
                  </a:lnTo>
                  <a:lnTo>
                    <a:pt x="636" y="461"/>
                  </a:lnTo>
                  <a:lnTo>
                    <a:pt x="636" y="564"/>
                  </a:lnTo>
                  <a:lnTo>
                    <a:pt x="0" y="564"/>
                  </a:lnTo>
                  <a:lnTo>
                    <a:pt x="349" y="0"/>
                  </a:lnTo>
                  <a:close/>
                </a:path>
              </a:pathLst>
            </a:custGeom>
            <a:solidFill>
              <a:srgbClr val="A33BC4"/>
            </a:solidFill>
            <a:ln w="0">
              <a:solidFill>
                <a:srgbClr val="A33BC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72" name="Freeform 317"/>
            <p:cNvSpPr>
              <a:spLocks/>
            </p:cNvSpPr>
            <p:nvPr userDrawn="1"/>
          </p:nvSpPr>
          <p:spPr bwMode="auto">
            <a:xfrm>
              <a:off x="4781550" y="987425"/>
              <a:ext cx="555625" cy="447675"/>
            </a:xfrm>
            <a:custGeom>
              <a:avLst/>
              <a:gdLst>
                <a:gd name="T0" fmla="*/ 0 w 701"/>
                <a:gd name="T1" fmla="*/ 0 h 564"/>
                <a:gd name="T2" fmla="*/ 701 w 701"/>
                <a:gd name="T3" fmla="*/ 0 h 564"/>
                <a:gd name="T4" fmla="*/ 526 w 701"/>
                <a:gd name="T5" fmla="*/ 283 h 564"/>
                <a:gd name="T6" fmla="*/ 352 w 701"/>
                <a:gd name="T7" fmla="*/ 564 h 564"/>
                <a:gd name="T8" fmla="*/ 175 w 701"/>
                <a:gd name="T9" fmla="*/ 283 h 564"/>
                <a:gd name="T10" fmla="*/ 0 w 701"/>
                <a:gd name="T11" fmla="*/ 0 h 5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01" h="564">
                  <a:moveTo>
                    <a:pt x="0" y="0"/>
                  </a:moveTo>
                  <a:lnTo>
                    <a:pt x="701" y="0"/>
                  </a:lnTo>
                  <a:lnTo>
                    <a:pt x="526" y="283"/>
                  </a:lnTo>
                  <a:lnTo>
                    <a:pt x="352" y="564"/>
                  </a:lnTo>
                  <a:lnTo>
                    <a:pt x="175" y="28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7E0F3"/>
            </a:solidFill>
            <a:ln w="0">
              <a:solidFill>
                <a:srgbClr val="87E0F3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73" name="Freeform 318"/>
            <p:cNvSpPr>
              <a:spLocks/>
            </p:cNvSpPr>
            <p:nvPr userDrawn="1"/>
          </p:nvSpPr>
          <p:spPr bwMode="auto">
            <a:xfrm>
              <a:off x="5337175" y="987425"/>
              <a:ext cx="557213" cy="447675"/>
            </a:xfrm>
            <a:custGeom>
              <a:avLst/>
              <a:gdLst>
                <a:gd name="T0" fmla="*/ 0 w 701"/>
                <a:gd name="T1" fmla="*/ 0 h 564"/>
                <a:gd name="T2" fmla="*/ 701 w 701"/>
                <a:gd name="T3" fmla="*/ 0 h 564"/>
                <a:gd name="T4" fmla="*/ 352 w 701"/>
                <a:gd name="T5" fmla="*/ 564 h 564"/>
                <a:gd name="T6" fmla="*/ 0 w 701"/>
                <a:gd name="T7" fmla="*/ 0 h 5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01" h="564">
                  <a:moveTo>
                    <a:pt x="0" y="0"/>
                  </a:moveTo>
                  <a:lnTo>
                    <a:pt x="701" y="0"/>
                  </a:lnTo>
                  <a:lnTo>
                    <a:pt x="352" y="56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4D0EF"/>
            </a:solidFill>
            <a:ln w="0">
              <a:solidFill>
                <a:srgbClr val="D4D0E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74" name="Freeform 319"/>
            <p:cNvSpPr>
              <a:spLocks/>
            </p:cNvSpPr>
            <p:nvPr userDrawn="1"/>
          </p:nvSpPr>
          <p:spPr bwMode="auto">
            <a:xfrm>
              <a:off x="5894388" y="987425"/>
              <a:ext cx="227013" cy="366713"/>
            </a:xfrm>
            <a:custGeom>
              <a:avLst/>
              <a:gdLst>
                <a:gd name="T0" fmla="*/ 0 w 287"/>
                <a:gd name="T1" fmla="*/ 0 h 461"/>
                <a:gd name="T2" fmla="*/ 287 w 287"/>
                <a:gd name="T3" fmla="*/ 0 h 461"/>
                <a:gd name="T4" fmla="*/ 287 w 287"/>
                <a:gd name="T5" fmla="*/ 461 h 461"/>
                <a:gd name="T6" fmla="*/ 175 w 287"/>
                <a:gd name="T7" fmla="*/ 283 h 461"/>
                <a:gd name="T8" fmla="*/ 0 w 287"/>
                <a:gd name="T9" fmla="*/ 0 h 4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7" h="461">
                  <a:moveTo>
                    <a:pt x="0" y="0"/>
                  </a:moveTo>
                  <a:lnTo>
                    <a:pt x="287" y="0"/>
                  </a:lnTo>
                  <a:lnTo>
                    <a:pt x="287" y="461"/>
                  </a:lnTo>
                  <a:lnTo>
                    <a:pt x="175" y="28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F6AEA"/>
            </a:solidFill>
            <a:ln w="0">
              <a:solidFill>
                <a:srgbClr val="CF6AEA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75" name="Freeform 320"/>
            <p:cNvSpPr>
              <a:spLocks/>
            </p:cNvSpPr>
            <p:nvPr userDrawn="1"/>
          </p:nvSpPr>
          <p:spPr bwMode="auto">
            <a:xfrm>
              <a:off x="5059363" y="542925"/>
              <a:ext cx="555625" cy="444500"/>
            </a:xfrm>
            <a:custGeom>
              <a:avLst/>
              <a:gdLst>
                <a:gd name="T0" fmla="*/ 0 w 699"/>
                <a:gd name="T1" fmla="*/ 0 h 562"/>
                <a:gd name="T2" fmla="*/ 699 w 699"/>
                <a:gd name="T3" fmla="*/ 0 h 562"/>
                <a:gd name="T4" fmla="*/ 524 w 699"/>
                <a:gd name="T5" fmla="*/ 281 h 562"/>
                <a:gd name="T6" fmla="*/ 349 w 699"/>
                <a:gd name="T7" fmla="*/ 562 h 562"/>
                <a:gd name="T8" fmla="*/ 174 w 699"/>
                <a:gd name="T9" fmla="*/ 281 h 562"/>
                <a:gd name="T10" fmla="*/ 0 w 699"/>
                <a:gd name="T11" fmla="*/ 0 h 5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99" h="562">
                  <a:moveTo>
                    <a:pt x="0" y="0"/>
                  </a:moveTo>
                  <a:lnTo>
                    <a:pt x="699" y="0"/>
                  </a:lnTo>
                  <a:lnTo>
                    <a:pt x="524" y="281"/>
                  </a:lnTo>
                  <a:lnTo>
                    <a:pt x="349" y="562"/>
                  </a:lnTo>
                  <a:lnTo>
                    <a:pt x="174" y="28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DFAFB"/>
            </a:solidFill>
            <a:ln w="0">
              <a:solidFill>
                <a:srgbClr val="EDFAFB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76" name="Freeform 321"/>
            <p:cNvSpPr>
              <a:spLocks/>
            </p:cNvSpPr>
            <p:nvPr userDrawn="1"/>
          </p:nvSpPr>
          <p:spPr bwMode="auto">
            <a:xfrm>
              <a:off x="5616575" y="542925"/>
              <a:ext cx="504825" cy="444500"/>
            </a:xfrm>
            <a:custGeom>
              <a:avLst/>
              <a:gdLst>
                <a:gd name="T0" fmla="*/ 0 w 636"/>
                <a:gd name="T1" fmla="*/ 0 h 562"/>
                <a:gd name="T2" fmla="*/ 636 w 636"/>
                <a:gd name="T3" fmla="*/ 0 h 562"/>
                <a:gd name="T4" fmla="*/ 636 w 636"/>
                <a:gd name="T5" fmla="*/ 100 h 562"/>
                <a:gd name="T6" fmla="*/ 524 w 636"/>
                <a:gd name="T7" fmla="*/ 281 h 562"/>
                <a:gd name="T8" fmla="*/ 349 w 636"/>
                <a:gd name="T9" fmla="*/ 562 h 562"/>
                <a:gd name="T10" fmla="*/ 174 w 636"/>
                <a:gd name="T11" fmla="*/ 281 h 562"/>
                <a:gd name="T12" fmla="*/ 0 w 636"/>
                <a:gd name="T13" fmla="*/ 0 h 5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6" h="562">
                  <a:moveTo>
                    <a:pt x="0" y="0"/>
                  </a:moveTo>
                  <a:lnTo>
                    <a:pt x="636" y="0"/>
                  </a:lnTo>
                  <a:lnTo>
                    <a:pt x="636" y="100"/>
                  </a:lnTo>
                  <a:lnTo>
                    <a:pt x="524" y="281"/>
                  </a:lnTo>
                  <a:lnTo>
                    <a:pt x="349" y="562"/>
                  </a:lnTo>
                  <a:lnTo>
                    <a:pt x="174" y="28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DDDF7"/>
            </a:solidFill>
            <a:ln w="0">
              <a:solidFill>
                <a:srgbClr val="EDDDF7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77" name="Freeform 322"/>
            <p:cNvSpPr>
              <a:spLocks/>
            </p:cNvSpPr>
            <p:nvPr userDrawn="1"/>
          </p:nvSpPr>
          <p:spPr bwMode="auto">
            <a:xfrm>
              <a:off x="4781550" y="542925"/>
              <a:ext cx="555625" cy="444500"/>
            </a:xfrm>
            <a:custGeom>
              <a:avLst/>
              <a:gdLst>
                <a:gd name="T0" fmla="*/ 350 w 701"/>
                <a:gd name="T1" fmla="*/ 0 h 562"/>
                <a:gd name="T2" fmla="*/ 352 w 701"/>
                <a:gd name="T3" fmla="*/ 0 h 562"/>
                <a:gd name="T4" fmla="*/ 526 w 701"/>
                <a:gd name="T5" fmla="*/ 281 h 562"/>
                <a:gd name="T6" fmla="*/ 701 w 701"/>
                <a:gd name="T7" fmla="*/ 562 h 562"/>
                <a:gd name="T8" fmla="*/ 0 w 701"/>
                <a:gd name="T9" fmla="*/ 562 h 562"/>
                <a:gd name="T10" fmla="*/ 175 w 701"/>
                <a:gd name="T11" fmla="*/ 281 h 562"/>
                <a:gd name="T12" fmla="*/ 350 w 701"/>
                <a:gd name="T13" fmla="*/ 0 h 5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01" h="562">
                  <a:moveTo>
                    <a:pt x="350" y="0"/>
                  </a:moveTo>
                  <a:lnTo>
                    <a:pt x="352" y="0"/>
                  </a:lnTo>
                  <a:lnTo>
                    <a:pt x="526" y="281"/>
                  </a:lnTo>
                  <a:lnTo>
                    <a:pt x="701" y="562"/>
                  </a:lnTo>
                  <a:lnTo>
                    <a:pt x="0" y="562"/>
                  </a:lnTo>
                  <a:lnTo>
                    <a:pt x="175" y="281"/>
                  </a:lnTo>
                  <a:lnTo>
                    <a:pt x="350" y="0"/>
                  </a:lnTo>
                  <a:close/>
                </a:path>
              </a:pathLst>
            </a:custGeom>
            <a:solidFill>
              <a:srgbClr val="D9F4FC"/>
            </a:solidFill>
            <a:ln w="0">
              <a:solidFill>
                <a:srgbClr val="D9F4FC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78" name="Freeform 323"/>
            <p:cNvSpPr>
              <a:spLocks/>
            </p:cNvSpPr>
            <p:nvPr userDrawn="1"/>
          </p:nvSpPr>
          <p:spPr bwMode="auto">
            <a:xfrm>
              <a:off x="5337175" y="542925"/>
              <a:ext cx="557213" cy="444500"/>
            </a:xfrm>
            <a:custGeom>
              <a:avLst/>
              <a:gdLst>
                <a:gd name="T0" fmla="*/ 350 w 701"/>
                <a:gd name="T1" fmla="*/ 0 h 562"/>
                <a:gd name="T2" fmla="*/ 352 w 701"/>
                <a:gd name="T3" fmla="*/ 0 h 562"/>
                <a:gd name="T4" fmla="*/ 526 w 701"/>
                <a:gd name="T5" fmla="*/ 281 h 562"/>
                <a:gd name="T6" fmla="*/ 701 w 701"/>
                <a:gd name="T7" fmla="*/ 562 h 562"/>
                <a:gd name="T8" fmla="*/ 0 w 701"/>
                <a:gd name="T9" fmla="*/ 562 h 562"/>
                <a:gd name="T10" fmla="*/ 175 w 701"/>
                <a:gd name="T11" fmla="*/ 281 h 562"/>
                <a:gd name="T12" fmla="*/ 350 w 701"/>
                <a:gd name="T13" fmla="*/ 0 h 5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01" h="562">
                  <a:moveTo>
                    <a:pt x="350" y="0"/>
                  </a:moveTo>
                  <a:lnTo>
                    <a:pt x="352" y="0"/>
                  </a:lnTo>
                  <a:lnTo>
                    <a:pt x="526" y="281"/>
                  </a:lnTo>
                  <a:lnTo>
                    <a:pt x="701" y="562"/>
                  </a:lnTo>
                  <a:lnTo>
                    <a:pt x="0" y="562"/>
                  </a:lnTo>
                  <a:lnTo>
                    <a:pt x="175" y="281"/>
                  </a:lnTo>
                  <a:lnTo>
                    <a:pt x="350" y="0"/>
                  </a:lnTo>
                  <a:close/>
                </a:path>
              </a:pathLst>
            </a:custGeom>
            <a:solidFill>
              <a:srgbClr val="F0F0F9"/>
            </a:solidFill>
            <a:ln w="0">
              <a:solidFill>
                <a:srgbClr val="F0F0F9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79" name="Freeform 324"/>
            <p:cNvSpPr>
              <a:spLocks/>
            </p:cNvSpPr>
            <p:nvPr userDrawn="1"/>
          </p:nvSpPr>
          <p:spPr bwMode="auto">
            <a:xfrm>
              <a:off x="5894388" y="622300"/>
              <a:ext cx="227013" cy="365125"/>
            </a:xfrm>
            <a:custGeom>
              <a:avLst/>
              <a:gdLst>
                <a:gd name="T0" fmla="*/ 287 w 287"/>
                <a:gd name="T1" fmla="*/ 0 h 462"/>
                <a:gd name="T2" fmla="*/ 287 w 287"/>
                <a:gd name="T3" fmla="*/ 462 h 462"/>
                <a:gd name="T4" fmla="*/ 0 w 287"/>
                <a:gd name="T5" fmla="*/ 462 h 462"/>
                <a:gd name="T6" fmla="*/ 175 w 287"/>
                <a:gd name="T7" fmla="*/ 181 h 462"/>
                <a:gd name="T8" fmla="*/ 287 w 287"/>
                <a:gd name="T9" fmla="*/ 0 h 4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7" h="462">
                  <a:moveTo>
                    <a:pt x="287" y="0"/>
                  </a:moveTo>
                  <a:lnTo>
                    <a:pt x="287" y="462"/>
                  </a:lnTo>
                  <a:lnTo>
                    <a:pt x="0" y="462"/>
                  </a:lnTo>
                  <a:lnTo>
                    <a:pt x="175" y="181"/>
                  </a:lnTo>
                  <a:lnTo>
                    <a:pt x="287" y="0"/>
                  </a:lnTo>
                  <a:close/>
                </a:path>
              </a:pathLst>
            </a:custGeom>
            <a:solidFill>
              <a:srgbClr val="D782FB"/>
            </a:solidFill>
            <a:ln w="0">
              <a:solidFill>
                <a:srgbClr val="D782FB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80" name="Freeform 325"/>
            <p:cNvSpPr>
              <a:spLocks/>
            </p:cNvSpPr>
            <p:nvPr userDrawn="1"/>
          </p:nvSpPr>
          <p:spPr bwMode="auto">
            <a:xfrm>
              <a:off x="5059363" y="1882775"/>
              <a:ext cx="555625" cy="446088"/>
            </a:xfrm>
            <a:custGeom>
              <a:avLst/>
              <a:gdLst>
                <a:gd name="T0" fmla="*/ 349 w 699"/>
                <a:gd name="T1" fmla="*/ 0 h 562"/>
                <a:gd name="T2" fmla="*/ 699 w 699"/>
                <a:gd name="T3" fmla="*/ 562 h 562"/>
                <a:gd name="T4" fmla="*/ 0 w 699"/>
                <a:gd name="T5" fmla="*/ 562 h 562"/>
                <a:gd name="T6" fmla="*/ 174 w 699"/>
                <a:gd name="T7" fmla="*/ 281 h 562"/>
                <a:gd name="T8" fmla="*/ 349 w 699"/>
                <a:gd name="T9" fmla="*/ 0 h 5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9" h="562">
                  <a:moveTo>
                    <a:pt x="349" y="0"/>
                  </a:moveTo>
                  <a:lnTo>
                    <a:pt x="699" y="562"/>
                  </a:lnTo>
                  <a:lnTo>
                    <a:pt x="0" y="562"/>
                  </a:lnTo>
                  <a:lnTo>
                    <a:pt x="174" y="281"/>
                  </a:lnTo>
                  <a:lnTo>
                    <a:pt x="349" y="0"/>
                  </a:lnTo>
                  <a:close/>
                </a:path>
              </a:pathLst>
            </a:custGeom>
            <a:solidFill>
              <a:srgbClr val="A2BAF0"/>
            </a:solidFill>
            <a:ln w="0">
              <a:solidFill>
                <a:srgbClr val="A2BAF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81" name="Freeform 326"/>
            <p:cNvSpPr>
              <a:spLocks/>
            </p:cNvSpPr>
            <p:nvPr userDrawn="1"/>
          </p:nvSpPr>
          <p:spPr bwMode="auto">
            <a:xfrm>
              <a:off x="5616575" y="1882775"/>
              <a:ext cx="504825" cy="446088"/>
            </a:xfrm>
            <a:custGeom>
              <a:avLst/>
              <a:gdLst>
                <a:gd name="T0" fmla="*/ 349 w 636"/>
                <a:gd name="T1" fmla="*/ 0 h 562"/>
                <a:gd name="T2" fmla="*/ 524 w 636"/>
                <a:gd name="T3" fmla="*/ 281 h 562"/>
                <a:gd name="T4" fmla="*/ 636 w 636"/>
                <a:gd name="T5" fmla="*/ 462 h 562"/>
                <a:gd name="T6" fmla="*/ 636 w 636"/>
                <a:gd name="T7" fmla="*/ 562 h 562"/>
                <a:gd name="T8" fmla="*/ 0 w 636"/>
                <a:gd name="T9" fmla="*/ 562 h 562"/>
                <a:gd name="T10" fmla="*/ 349 w 636"/>
                <a:gd name="T11" fmla="*/ 0 h 5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6" h="562">
                  <a:moveTo>
                    <a:pt x="349" y="0"/>
                  </a:moveTo>
                  <a:lnTo>
                    <a:pt x="524" y="281"/>
                  </a:lnTo>
                  <a:lnTo>
                    <a:pt x="636" y="462"/>
                  </a:lnTo>
                  <a:lnTo>
                    <a:pt x="636" y="562"/>
                  </a:lnTo>
                  <a:lnTo>
                    <a:pt x="0" y="562"/>
                  </a:lnTo>
                  <a:lnTo>
                    <a:pt x="349" y="0"/>
                  </a:lnTo>
                  <a:close/>
                </a:path>
              </a:pathLst>
            </a:custGeom>
            <a:solidFill>
              <a:srgbClr val="C5C9FF"/>
            </a:solidFill>
            <a:ln w="0">
              <a:solidFill>
                <a:srgbClr val="C5C9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82" name="Freeform 327"/>
            <p:cNvSpPr>
              <a:spLocks/>
            </p:cNvSpPr>
            <p:nvPr userDrawn="1"/>
          </p:nvSpPr>
          <p:spPr bwMode="auto">
            <a:xfrm>
              <a:off x="4781550" y="1882775"/>
              <a:ext cx="555625" cy="446088"/>
            </a:xfrm>
            <a:custGeom>
              <a:avLst/>
              <a:gdLst>
                <a:gd name="T0" fmla="*/ 0 w 701"/>
                <a:gd name="T1" fmla="*/ 0 h 562"/>
                <a:gd name="T2" fmla="*/ 701 w 701"/>
                <a:gd name="T3" fmla="*/ 0 h 562"/>
                <a:gd name="T4" fmla="*/ 526 w 701"/>
                <a:gd name="T5" fmla="*/ 281 h 562"/>
                <a:gd name="T6" fmla="*/ 352 w 701"/>
                <a:gd name="T7" fmla="*/ 562 h 562"/>
                <a:gd name="T8" fmla="*/ 350 w 701"/>
                <a:gd name="T9" fmla="*/ 562 h 562"/>
                <a:gd name="T10" fmla="*/ 175 w 701"/>
                <a:gd name="T11" fmla="*/ 281 h 562"/>
                <a:gd name="T12" fmla="*/ 0 w 701"/>
                <a:gd name="T13" fmla="*/ 0 h 5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01" h="562">
                  <a:moveTo>
                    <a:pt x="0" y="0"/>
                  </a:moveTo>
                  <a:lnTo>
                    <a:pt x="701" y="0"/>
                  </a:lnTo>
                  <a:lnTo>
                    <a:pt x="526" y="281"/>
                  </a:lnTo>
                  <a:lnTo>
                    <a:pt x="352" y="562"/>
                  </a:lnTo>
                  <a:lnTo>
                    <a:pt x="350" y="562"/>
                  </a:lnTo>
                  <a:lnTo>
                    <a:pt x="175" y="28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2C8F0"/>
            </a:solidFill>
            <a:ln w="0">
              <a:solidFill>
                <a:srgbClr val="A2C8F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83" name="Freeform 328"/>
            <p:cNvSpPr>
              <a:spLocks/>
            </p:cNvSpPr>
            <p:nvPr userDrawn="1"/>
          </p:nvSpPr>
          <p:spPr bwMode="auto">
            <a:xfrm>
              <a:off x="5337175" y="1882775"/>
              <a:ext cx="557213" cy="446088"/>
            </a:xfrm>
            <a:custGeom>
              <a:avLst/>
              <a:gdLst>
                <a:gd name="T0" fmla="*/ 0 w 701"/>
                <a:gd name="T1" fmla="*/ 0 h 562"/>
                <a:gd name="T2" fmla="*/ 701 w 701"/>
                <a:gd name="T3" fmla="*/ 0 h 562"/>
                <a:gd name="T4" fmla="*/ 352 w 701"/>
                <a:gd name="T5" fmla="*/ 562 h 562"/>
                <a:gd name="T6" fmla="*/ 350 w 701"/>
                <a:gd name="T7" fmla="*/ 562 h 562"/>
                <a:gd name="T8" fmla="*/ 0 w 701"/>
                <a:gd name="T9" fmla="*/ 0 h 5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1" h="562">
                  <a:moveTo>
                    <a:pt x="0" y="0"/>
                  </a:moveTo>
                  <a:lnTo>
                    <a:pt x="701" y="0"/>
                  </a:lnTo>
                  <a:lnTo>
                    <a:pt x="352" y="562"/>
                  </a:lnTo>
                  <a:lnTo>
                    <a:pt x="350" y="56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E8FFA"/>
            </a:solidFill>
            <a:ln w="0">
              <a:solidFill>
                <a:srgbClr val="7E8FFA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84" name="Freeform 329"/>
            <p:cNvSpPr>
              <a:spLocks/>
            </p:cNvSpPr>
            <p:nvPr userDrawn="1"/>
          </p:nvSpPr>
          <p:spPr bwMode="auto">
            <a:xfrm>
              <a:off x="5894388" y="1882775"/>
              <a:ext cx="227013" cy="366713"/>
            </a:xfrm>
            <a:custGeom>
              <a:avLst/>
              <a:gdLst>
                <a:gd name="T0" fmla="*/ 0 w 287"/>
                <a:gd name="T1" fmla="*/ 0 h 462"/>
                <a:gd name="T2" fmla="*/ 287 w 287"/>
                <a:gd name="T3" fmla="*/ 0 h 462"/>
                <a:gd name="T4" fmla="*/ 287 w 287"/>
                <a:gd name="T5" fmla="*/ 462 h 462"/>
                <a:gd name="T6" fmla="*/ 175 w 287"/>
                <a:gd name="T7" fmla="*/ 281 h 462"/>
                <a:gd name="T8" fmla="*/ 0 w 287"/>
                <a:gd name="T9" fmla="*/ 0 h 4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7" h="462">
                  <a:moveTo>
                    <a:pt x="0" y="0"/>
                  </a:moveTo>
                  <a:lnTo>
                    <a:pt x="287" y="0"/>
                  </a:lnTo>
                  <a:lnTo>
                    <a:pt x="287" y="462"/>
                  </a:lnTo>
                  <a:lnTo>
                    <a:pt x="175" y="28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A68FF"/>
            </a:solidFill>
            <a:ln w="0">
              <a:solidFill>
                <a:srgbClr val="DA68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85" name="Freeform 330"/>
            <p:cNvSpPr>
              <a:spLocks/>
            </p:cNvSpPr>
            <p:nvPr userDrawn="1"/>
          </p:nvSpPr>
          <p:spPr bwMode="auto">
            <a:xfrm>
              <a:off x="4503738" y="1435100"/>
              <a:ext cx="555625" cy="447675"/>
            </a:xfrm>
            <a:custGeom>
              <a:avLst/>
              <a:gdLst>
                <a:gd name="T0" fmla="*/ 0 w 701"/>
                <a:gd name="T1" fmla="*/ 0 h 563"/>
                <a:gd name="T2" fmla="*/ 701 w 701"/>
                <a:gd name="T3" fmla="*/ 0 h 563"/>
                <a:gd name="T4" fmla="*/ 524 w 701"/>
                <a:gd name="T5" fmla="*/ 280 h 563"/>
                <a:gd name="T6" fmla="*/ 349 w 701"/>
                <a:gd name="T7" fmla="*/ 563 h 563"/>
                <a:gd name="T8" fmla="*/ 0 w 701"/>
                <a:gd name="T9" fmla="*/ 0 h 5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1" h="563">
                  <a:moveTo>
                    <a:pt x="0" y="0"/>
                  </a:moveTo>
                  <a:lnTo>
                    <a:pt x="701" y="0"/>
                  </a:lnTo>
                  <a:lnTo>
                    <a:pt x="524" y="280"/>
                  </a:lnTo>
                  <a:lnTo>
                    <a:pt x="349" y="56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0B3FD"/>
            </a:solidFill>
            <a:ln w="0">
              <a:solidFill>
                <a:srgbClr val="60B3FD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86" name="Freeform 331"/>
            <p:cNvSpPr>
              <a:spLocks/>
            </p:cNvSpPr>
            <p:nvPr userDrawn="1"/>
          </p:nvSpPr>
          <p:spPr bwMode="auto">
            <a:xfrm>
              <a:off x="5059363" y="1435100"/>
              <a:ext cx="557213" cy="447675"/>
            </a:xfrm>
            <a:custGeom>
              <a:avLst/>
              <a:gdLst>
                <a:gd name="T0" fmla="*/ 0 w 701"/>
                <a:gd name="T1" fmla="*/ 0 h 563"/>
                <a:gd name="T2" fmla="*/ 701 w 701"/>
                <a:gd name="T3" fmla="*/ 0 h 563"/>
                <a:gd name="T4" fmla="*/ 349 w 701"/>
                <a:gd name="T5" fmla="*/ 563 h 563"/>
                <a:gd name="T6" fmla="*/ 174 w 701"/>
                <a:gd name="T7" fmla="*/ 280 h 563"/>
                <a:gd name="T8" fmla="*/ 0 w 701"/>
                <a:gd name="T9" fmla="*/ 0 h 5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1" h="563">
                  <a:moveTo>
                    <a:pt x="0" y="0"/>
                  </a:moveTo>
                  <a:lnTo>
                    <a:pt x="701" y="0"/>
                  </a:lnTo>
                  <a:lnTo>
                    <a:pt x="349" y="563"/>
                  </a:lnTo>
                  <a:lnTo>
                    <a:pt x="174" y="28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583FF"/>
            </a:solidFill>
            <a:ln w="0">
              <a:solidFill>
                <a:srgbClr val="8583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87" name="Freeform 332"/>
            <p:cNvSpPr>
              <a:spLocks/>
            </p:cNvSpPr>
            <p:nvPr userDrawn="1"/>
          </p:nvSpPr>
          <p:spPr bwMode="auto">
            <a:xfrm>
              <a:off x="5616575" y="1435100"/>
              <a:ext cx="504825" cy="447675"/>
            </a:xfrm>
            <a:custGeom>
              <a:avLst/>
              <a:gdLst>
                <a:gd name="T0" fmla="*/ 0 w 636"/>
                <a:gd name="T1" fmla="*/ 0 h 563"/>
                <a:gd name="T2" fmla="*/ 636 w 636"/>
                <a:gd name="T3" fmla="*/ 0 h 563"/>
                <a:gd name="T4" fmla="*/ 636 w 636"/>
                <a:gd name="T5" fmla="*/ 102 h 563"/>
                <a:gd name="T6" fmla="*/ 524 w 636"/>
                <a:gd name="T7" fmla="*/ 280 h 563"/>
                <a:gd name="T8" fmla="*/ 349 w 636"/>
                <a:gd name="T9" fmla="*/ 563 h 563"/>
                <a:gd name="T10" fmla="*/ 0 w 636"/>
                <a:gd name="T11" fmla="*/ 0 h 5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6" h="563">
                  <a:moveTo>
                    <a:pt x="0" y="0"/>
                  </a:moveTo>
                  <a:lnTo>
                    <a:pt x="636" y="0"/>
                  </a:lnTo>
                  <a:lnTo>
                    <a:pt x="636" y="102"/>
                  </a:lnTo>
                  <a:lnTo>
                    <a:pt x="524" y="280"/>
                  </a:lnTo>
                  <a:lnTo>
                    <a:pt x="349" y="56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D4EEE"/>
            </a:solidFill>
            <a:ln w="0">
              <a:solidFill>
                <a:srgbClr val="CD4EEE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88" name="Freeform 333"/>
            <p:cNvSpPr>
              <a:spLocks/>
            </p:cNvSpPr>
            <p:nvPr userDrawn="1"/>
          </p:nvSpPr>
          <p:spPr bwMode="auto">
            <a:xfrm>
              <a:off x="4781550" y="1435100"/>
              <a:ext cx="555625" cy="447675"/>
            </a:xfrm>
            <a:custGeom>
              <a:avLst/>
              <a:gdLst>
                <a:gd name="T0" fmla="*/ 352 w 701"/>
                <a:gd name="T1" fmla="*/ 0 h 563"/>
                <a:gd name="T2" fmla="*/ 526 w 701"/>
                <a:gd name="T3" fmla="*/ 280 h 563"/>
                <a:gd name="T4" fmla="*/ 701 w 701"/>
                <a:gd name="T5" fmla="*/ 563 h 563"/>
                <a:gd name="T6" fmla="*/ 0 w 701"/>
                <a:gd name="T7" fmla="*/ 563 h 563"/>
                <a:gd name="T8" fmla="*/ 175 w 701"/>
                <a:gd name="T9" fmla="*/ 280 h 563"/>
                <a:gd name="T10" fmla="*/ 352 w 701"/>
                <a:gd name="T11" fmla="*/ 0 h 5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01" h="563">
                  <a:moveTo>
                    <a:pt x="352" y="0"/>
                  </a:moveTo>
                  <a:lnTo>
                    <a:pt x="526" y="280"/>
                  </a:lnTo>
                  <a:lnTo>
                    <a:pt x="701" y="563"/>
                  </a:lnTo>
                  <a:lnTo>
                    <a:pt x="0" y="563"/>
                  </a:lnTo>
                  <a:lnTo>
                    <a:pt x="175" y="280"/>
                  </a:lnTo>
                  <a:lnTo>
                    <a:pt x="352" y="0"/>
                  </a:lnTo>
                  <a:close/>
                </a:path>
              </a:pathLst>
            </a:custGeom>
            <a:solidFill>
              <a:srgbClr val="D3F9F7"/>
            </a:solidFill>
            <a:ln w="0">
              <a:solidFill>
                <a:srgbClr val="D3F9F7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89" name="Freeform 334"/>
            <p:cNvSpPr>
              <a:spLocks/>
            </p:cNvSpPr>
            <p:nvPr userDrawn="1"/>
          </p:nvSpPr>
          <p:spPr bwMode="auto">
            <a:xfrm>
              <a:off x="5337175" y="1435100"/>
              <a:ext cx="557213" cy="447675"/>
            </a:xfrm>
            <a:custGeom>
              <a:avLst/>
              <a:gdLst>
                <a:gd name="T0" fmla="*/ 352 w 701"/>
                <a:gd name="T1" fmla="*/ 0 h 563"/>
                <a:gd name="T2" fmla="*/ 701 w 701"/>
                <a:gd name="T3" fmla="*/ 563 h 563"/>
                <a:gd name="T4" fmla="*/ 0 w 701"/>
                <a:gd name="T5" fmla="*/ 563 h 563"/>
                <a:gd name="T6" fmla="*/ 352 w 701"/>
                <a:gd name="T7" fmla="*/ 0 h 5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01" h="563">
                  <a:moveTo>
                    <a:pt x="352" y="0"/>
                  </a:moveTo>
                  <a:lnTo>
                    <a:pt x="701" y="563"/>
                  </a:lnTo>
                  <a:lnTo>
                    <a:pt x="0" y="563"/>
                  </a:lnTo>
                  <a:lnTo>
                    <a:pt x="352" y="0"/>
                  </a:lnTo>
                  <a:close/>
                </a:path>
              </a:pathLst>
            </a:custGeom>
            <a:solidFill>
              <a:srgbClr val="B7B3FD"/>
            </a:solidFill>
            <a:ln w="0">
              <a:solidFill>
                <a:srgbClr val="B7B3FD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90" name="Freeform 335"/>
            <p:cNvSpPr>
              <a:spLocks/>
            </p:cNvSpPr>
            <p:nvPr userDrawn="1"/>
          </p:nvSpPr>
          <p:spPr bwMode="auto">
            <a:xfrm>
              <a:off x="5894388" y="1516063"/>
              <a:ext cx="227013" cy="366713"/>
            </a:xfrm>
            <a:custGeom>
              <a:avLst/>
              <a:gdLst>
                <a:gd name="T0" fmla="*/ 287 w 287"/>
                <a:gd name="T1" fmla="*/ 0 h 461"/>
                <a:gd name="T2" fmla="*/ 287 w 287"/>
                <a:gd name="T3" fmla="*/ 461 h 461"/>
                <a:gd name="T4" fmla="*/ 0 w 287"/>
                <a:gd name="T5" fmla="*/ 461 h 461"/>
                <a:gd name="T6" fmla="*/ 175 w 287"/>
                <a:gd name="T7" fmla="*/ 178 h 461"/>
                <a:gd name="T8" fmla="*/ 287 w 287"/>
                <a:gd name="T9" fmla="*/ 0 h 4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7" h="461">
                  <a:moveTo>
                    <a:pt x="287" y="0"/>
                  </a:moveTo>
                  <a:lnTo>
                    <a:pt x="287" y="461"/>
                  </a:lnTo>
                  <a:lnTo>
                    <a:pt x="0" y="461"/>
                  </a:lnTo>
                  <a:lnTo>
                    <a:pt x="175" y="178"/>
                  </a:lnTo>
                  <a:lnTo>
                    <a:pt x="287" y="0"/>
                  </a:lnTo>
                  <a:close/>
                </a:path>
              </a:pathLst>
            </a:custGeom>
            <a:solidFill>
              <a:srgbClr val="BF45F5"/>
            </a:solidFill>
            <a:ln w="0">
              <a:solidFill>
                <a:srgbClr val="BF45F5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91" name="Freeform 336"/>
            <p:cNvSpPr>
              <a:spLocks/>
            </p:cNvSpPr>
            <p:nvPr userDrawn="1"/>
          </p:nvSpPr>
          <p:spPr bwMode="auto">
            <a:xfrm>
              <a:off x="4503738" y="987425"/>
              <a:ext cx="555625" cy="447675"/>
            </a:xfrm>
            <a:custGeom>
              <a:avLst/>
              <a:gdLst>
                <a:gd name="T0" fmla="*/ 349 w 701"/>
                <a:gd name="T1" fmla="*/ 0 h 564"/>
                <a:gd name="T2" fmla="*/ 524 w 701"/>
                <a:gd name="T3" fmla="*/ 283 h 564"/>
                <a:gd name="T4" fmla="*/ 701 w 701"/>
                <a:gd name="T5" fmla="*/ 564 h 564"/>
                <a:gd name="T6" fmla="*/ 0 w 701"/>
                <a:gd name="T7" fmla="*/ 564 h 564"/>
                <a:gd name="T8" fmla="*/ 349 w 701"/>
                <a:gd name="T9" fmla="*/ 0 h 5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1" h="564">
                  <a:moveTo>
                    <a:pt x="349" y="0"/>
                  </a:moveTo>
                  <a:lnTo>
                    <a:pt x="524" y="283"/>
                  </a:lnTo>
                  <a:lnTo>
                    <a:pt x="701" y="564"/>
                  </a:lnTo>
                  <a:lnTo>
                    <a:pt x="0" y="564"/>
                  </a:lnTo>
                  <a:lnTo>
                    <a:pt x="349" y="0"/>
                  </a:lnTo>
                  <a:close/>
                </a:path>
              </a:pathLst>
            </a:custGeom>
            <a:solidFill>
              <a:srgbClr val="7AE2F5"/>
            </a:solidFill>
            <a:ln w="0">
              <a:solidFill>
                <a:srgbClr val="7AE2F5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92" name="Freeform 337"/>
            <p:cNvSpPr>
              <a:spLocks/>
            </p:cNvSpPr>
            <p:nvPr userDrawn="1"/>
          </p:nvSpPr>
          <p:spPr bwMode="auto">
            <a:xfrm>
              <a:off x="5059363" y="987425"/>
              <a:ext cx="557213" cy="447675"/>
            </a:xfrm>
            <a:custGeom>
              <a:avLst/>
              <a:gdLst>
                <a:gd name="T0" fmla="*/ 349 w 701"/>
                <a:gd name="T1" fmla="*/ 0 h 564"/>
                <a:gd name="T2" fmla="*/ 701 w 701"/>
                <a:gd name="T3" fmla="*/ 564 h 564"/>
                <a:gd name="T4" fmla="*/ 0 w 701"/>
                <a:gd name="T5" fmla="*/ 564 h 564"/>
                <a:gd name="T6" fmla="*/ 174 w 701"/>
                <a:gd name="T7" fmla="*/ 283 h 564"/>
                <a:gd name="T8" fmla="*/ 349 w 701"/>
                <a:gd name="T9" fmla="*/ 0 h 5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1" h="564">
                  <a:moveTo>
                    <a:pt x="349" y="0"/>
                  </a:moveTo>
                  <a:lnTo>
                    <a:pt x="701" y="564"/>
                  </a:lnTo>
                  <a:lnTo>
                    <a:pt x="0" y="564"/>
                  </a:lnTo>
                  <a:lnTo>
                    <a:pt x="174" y="283"/>
                  </a:lnTo>
                  <a:lnTo>
                    <a:pt x="349" y="0"/>
                  </a:lnTo>
                  <a:close/>
                </a:path>
              </a:pathLst>
            </a:custGeom>
            <a:solidFill>
              <a:srgbClr val="C4C2ED"/>
            </a:solidFill>
            <a:ln w="0">
              <a:solidFill>
                <a:srgbClr val="C4C2ED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93" name="Freeform 338"/>
            <p:cNvSpPr>
              <a:spLocks/>
            </p:cNvSpPr>
            <p:nvPr userDrawn="1"/>
          </p:nvSpPr>
          <p:spPr bwMode="auto">
            <a:xfrm>
              <a:off x="5616575" y="987425"/>
              <a:ext cx="504825" cy="447675"/>
            </a:xfrm>
            <a:custGeom>
              <a:avLst/>
              <a:gdLst>
                <a:gd name="T0" fmla="*/ 349 w 636"/>
                <a:gd name="T1" fmla="*/ 0 h 564"/>
                <a:gd name="T2" fmla="*/ 524 w 636"/>
                <a:gd name="T3" fmla="*/ 283 h 564"/>
                <a:gd name="T4" fmla="*/ 636 w 636"/>
                <a:gd name="T5" fmla="*/ 461 h 564"/>
                <a:gd name="T6" fmla="*/ 636 w 636"/>
                <a:gd name="T7" fmla="*/ 564 h 564"/>
                <a:gd name="T8" fmla="*/ 0 w 636"/>
                <a:gd name="T9" fmla="*/ 564 h 564"/>
                <a:gd name="T10" fmla="*/ 349 w 636"/>
                <a:gd name="T11" fmla="*/ 0 h 5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6" h="564">
                  <a:moveTo>
                    <a:pt x="349" y="0"/>
                  </a:moveTo>
                  <a:lnTo>
                    <a:pt x="524" y="283"/>
                  </a:lnTo>
                  <a:lnTo>
                    <a:pt x="636" y="461"/>
                  </a:lnTo>
                  <a:lnTo>
                    <a:pt x="636" y="564"/>
                  </a:lnTo>
                  <a:lnTo>
                    <a:pt x="0" y="564"/>
                  </a:lnTo>
                  <a:lnTo>
                    <a:pt x="349" y="0"/>
                  </a:lnTo>
                  <a:close/>
                </a:path>
              </a:pathLst>
            </a:custGeom>
            <a:solidFill>
              <a:srgbClr val="A33BC4"/>
            </a:solidFill>
            <a:ln w="0">
              <a:solidFill>
                <a:srgbClr val="A33BC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94" name="Freeform 339"/>
            <p:cNvSpPr>
              <a:spLocks/>
            </p:cNvSpPr>
            <p:nvPr userDrawn="1"/>
          </p:nvSpPr>
          <p:spPr bwMode="auto">
            <a:xfrm>
              <a:off x="4781550" y="987425"/>
              <a:ext cx="555625" cy="447675"/>
            </a:xfrm>
            <a:custGeom>
              <a:avLst/>
              <a:gdLst>
                <a:gd name="T0" fmla="*/ 0 w 701"/>
                <a:gd name="T1" fmla="*/ 0 h 564"/>
                <a:gd name="T2" fmla="*/ 701 w 701"/>
                <a:gd name="T3" fmla="*/ 0 h 564"/>
                <a:gd name="T4" fmla="*/ 526 w 701"/>
                <a:gd name="T5" fmla="*/ 283 h 564"/>
                <a:gd name="T6" fmla="*/ 352 w 701"/>
                <a:gd name="T7" fmla="*/ 564 h 564"/>
                <a:gd name="T8" fmla="*/ 175 w 701"/>
                <a:gd name="T9" fmla="*/ 283 h 564"/>
                <a:gd name="T10" fmla="*/ 0 w 701"/>
                <a:gd name="T11" fmla="*/ 0 h 5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01" h="564">
                  <a:moveTo>
                    <a:pt x="0" y="0"/>
                  </a:moveTo>
                  <a:lnTo>
                    <a:pt x="701" y="0"/>
                  </a:lnTo>
                  <a:lnTo>
                    <a:pt x="526" y="283"/>
                  </a:lnTo>
                  <a:lnTo>
                    <a:pt x="352" y="564"/>
                  </a:lnTo>
                  <a:lnTo>
                    <a:pt x="175" y="28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7E0F3"/>
            </a:solidFill>
            <a:ln w="0">
              <a:solidFill>
                <a:srgbClr val="87E0F3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95" name="Freeform 340"/>
            <p:cNvSpPr>
              <a:spLocks/>
            </p:cNvSpPr>
            <p:nvPr userDrawn="1"/>
          </p:nvSpPr>
          <p:spPr bwMode="auto">
            <a:xfrm>
              <a:off x="5337175" y="987425"/>
              <a:ext cx="557213" cy="447675"/>
            </a:xfrm>
            <a:custGeom>
              <a:avLst/>
              <a:gdLst>
                <a:gd name="T0" fmla="*/ 0 w 701"/>
                <a:gd name="T1" fmla="*/ 0 h 564"/>
                <a:gd name="T2" fmla="*/ 701 w 701"/>
                <a:gd name="T3" fmla="*/ 0 h 564"/>
                <a:gd name="T4" fmla="*/ 352 w 701"/>
                <a:gd name="T5" fmla="*/ 564 h 564"/>
                <a:gd name="T6" fmla="*/ 0 w 701"/>
                <a:gd name="T7" fmla="*/ 0 h 5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01" h="564">
                  <a:moveTo>
                    <a:pt x="0" y="0"/>
                  </a:moveTo>
                  <a:lnTo>
                    <a:pt x="701" y="0"/>
                  </a:lnTo>
                  <a:lnTo>
                    <a:pt x="352" y="56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4D0EF"/>
            </a:solidFill>
            <a:ln w="0">
              <a:solidFill>
                <a:srgbClr val="D4D0E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96" name="Freeform 341"/>
            <p:cNvSpPr>
              <a:spLocks/>
            </p:cNvSpPr>
            <p:nvPr userDrawn="1"/>
          </p:nvSpPr>
          <p:spPr bwMode="auto">
            <a:xfrm>
              <a:off x="5894388" y="987425"/>
              <a:ext cx="227013" cy="366713"/>
            </a:xfrm>
            <a:custGeom>
              <a:avLst/>
              <a:gdLst>
                <a:gd name="T0" fmla="*/ 0 w 287"/>
                <a:gd name="T1" fmla="*/ 0 h 461"/>
                <a:gd name="T2" fmla="*/ 287 w 287"/>
                <a:gd name="T3" fmla="*/ 0 h 461"/>
                <a:gd name="T4" fmla="*/ 287 w 287"/>
                <a:gd name="T5" fmla="*/ 461 h 461"/>
                <a:gd name="T6" fmla="*/ 175 w 287"/>
                <a:gd name="T7" fmla="*/ 283 h 461"/>
                <a:gd name="T8" fmla="*/ 0 w 287"/>
                <a:gd name="T9" fmla="*/ 0 h 4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7" h="461">
                  <a:moveTo>
                    <a:pt x="0" y="0"/>
                  </a:moveTo>
                  <a:lnTo>
                    <a:pt x="287" y="0"/>
                  </a:lnTo>
                  <a:lnTo>
                    <a:pt x="287" y="461"/>
                  </a:lnTo>
                  <a:lnTo>
                    <a:pt x="175" y="28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F6AEA"/>
            </a:solidFill>
            <a:ln w="0">
              <a:solidFill>
                <a:srgbClr val="CF6AEA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97" name="Freeform 342"/>
            <p:cNvSpPr>
              <a:spLocks/>
            </p:cNvSpPr>
            <p:nvPr userDrawn="1"/>
          </p:nvSpPr>
          <p:spPr bwMode="auto">
            <a:xfrm>
              <a:off x="5059363" y="542925"/>
              <a:ext cx="555625" cy="444500"/>
            </a:xfrm>
            <a:custGeom>
              <a:avLst/>
              <a:gdLst>
                <a:gd name="T0" fmla="*/ 0 w 699"/>
                <a:gd name="T1" fmla="*/ 0 h 562"/>
                <a:gd name="T2" fmla="*/ 699 w 699"/>
                <a:gd name="T3" fmla="*/ 0 h 562"/>
                <a:gd name="T4" fmla="*/ 524 w 699"/>
                <a:gd name="T5" fmla="*/ 281 h 562"/>
                <a:gd name="T6" fmla="*/ 349 w 699"/>
                <a:gd name="T7" fmla="*/ 562 h 562"/>
                <a:gd name="T8" fmla="*/ 174 w 699"/>
                <a:gd name="T9" fmla="*/ 281 h 562"/>
                <a:gd name="T10" fmla="*/ 0 w 699"/>
                <a:gd name="T11" fmla="*/ 0 h 5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99" h="562">
                  <a:moveTo>
                    <a:pt x="0" y="0"/>
                  </a:moveTo>
                  <a:lnTo>
                    <a:pt x="699" y="0"/>
                  </a:lnTo>
                  <a:lnTo>
                    <a:pt x="524" y="281"/>
                  </a:lnTo>
                  <a:lnTo>
                    <a:pt x="349" y="562"/>
                  </a:lnTo>
                  <a:lnTo>
                    <a:pt x="174" y="28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DFAFB"/>
            </a:solidFill>
            <a:ln w="0">
              <a:solidFill>
                <a:srgbClr val="EDFAFB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98" name="Freeform 343"/>
            <p:cNvSpPr>
              <a:spLocks/>
            </p:cNvSpPr>
            <p:nvPr userDrawn="1"/>
          </p:nvSpPr>
          <p:spPr bwMode="auto">
            <a:xfrm>
              <a:off x="5616575" y="542925"/>
              <a:ext cx="504825" cy="444500"/>
            </a:xfrm>
            <a:custGeom>
              <a:avLst/>
              <a:gdLst>
                <a:gd name="T0" fmla="*/ 0 w 636"/>
                <a:gd name="T1" fmla="*/ 0 h 562"/>
                <a:gd name="T2" fmla="*/ 636 w 636"/>
                <a:gd name="T3" fmla="*/ 0 h 562"/>
                <a:gd name="T4" fmla="*/ 636 w 636"/>
                <a:gd name="T5" fmla="*/ 100 h 562"/>
                <a:gd name="T6" fmla="*/ 524 w 636"/>
                <a:gd name="T7" fmla="*/ 281 h 562"/>
                <a:gd name="T8" fmla="*/ 349 w 636"/>
                <a:gd name="T9" fmla="*/ 562 h 562"/>
                <a:gd name="T10" fmla="*/ 174 w 636"/>
                <a:gd name="T11" fmla="*/ 281 h 562"/>
                <a:gd name="T12" fmla="*/ 0 w 636"/>
                <a:gd name="T13" fmla="*/ 0 h 5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6" h="562">
                  <a:moveTo>
                    <a:pt x="0" y="0"/>
                  </a:moveTo>
                  <a:lnTo>
                    <a:pt x="636" y="0"/>
                  </a:lnTo>
                  <a:lnTo>
                    <a:pt x="636" y="100"/>
                  </a:lnTo>
                  <a:lnTo>
                    <a:pt x="524" y="281"/>
                  </a:lnTo>
                  <a:lnTo>
                    <a:pt x="349" y="562"/>
                  </a:lnTo>
                  <a:lnTo>
                    <a:pt x="174" y="28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DDDF7"/>
            </a:solidFill>
            <a:ln w="0">
              <a:solidFill>
                <a:srgbClr val="EDDDF7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99" name="Freeform 344"/>
            <p:cNvSpPr>
              <a:spLocks/>
            </p:cNvSpPr>
            <p:nvPr userDrawn="1"/>
          </p:nvSpPr>
          <p:spPr bwMode="auto">
            <a:xfrm>
              <a:off x="4781550" y="542925"/>
              <a:ext cx="555625" cy="444500"/>
            </a:xfrm>
            <a:custGeom>
              <a:avLst/>
              <a:gdLst>
                <a:gd name="T0" fmla="*/ 350 w 701"/>
                <a:gd name="T1" fmla="*/ 0 h 562"/>
                <a:gd name="T2" fmla="*/ 352 w 701"/>
                <a:gd name="T3" fmla="*/ 0 h 562"/>
                <a:gd name="T4" fmla="*/ 526 w 701"/>
                <a:gd name="T5" fmla="*/ 281 h 562"/>
                <a:gd name="T6" fmla="*/ 701 w 701"/>
                <a:gd name="T7" fmla="*/ 562 h 562"/>
                <a:gd name="T8" fmla="*/ 0 w 701"/>
                <a:gd name="T9" fmla="*/ 562 h 562"/>
                <a:gd name="T10" fmla="*/ 175 w 701"/>
                <a:gd name="T11" fmla="*/ 281 h 562"/>
                <a:gd name="T12" fmla="*/ 350 w 701"/>
                <a:gd name="T13" fmla="*/ 0 h 5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01" h="562">
                  <a:moveTo>
                    <a:pt x="350" y="0"/>
                  </a:moveTo>
                  <a:lnTo>
                    <a:pt x="352" y="0"/>
                  </a:lnTo>
                  <a:lnTo>
                    <a:pt x="526" y="281"/>
                  </a:lnTo>
                  <a:lnTo>
                    <a:pt x="701" y="562"/>
                  </a:lnTo>
                  <a:lnTo>
                    <a:pt x="0" y="562"/>
                  </a:lnTo>
                  <a:lnTo>
                    <a:pt x="175" y="281"/>
                  </a:lnTo>
                  <a:lnTo>
                    <a:pt x="350" y="0"/>
                  </a:lnTo>
                  <a:close/>
                </a:path>
              </a:pathLst>
            </a:custGeom>
            <a:solidFill>
              <a:srgbClr val="D9F4FC"/>
            </a:solidFill>
            <a:ln w="0">
              <a:solidFill>
                <a:srgbClr val="D9F4FC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200" name="Freeform 345"/>
            <p:cNvSpPr>
              <a:spLocks/>
            </p:cNvSpPr>
            <p:nvPr userDrawn="1"/>
          </p:nvSpPr>
          <p:spPr bwMode="auto">
            <a:xfrm>
              <a:off x="5337175" y="542925"/>
              <a:ext cx="557213" cy="444500"/>
            </a:xfrm>
            <a:custGeom>
              <a:avLst/>
              <a:gdLst>
                <a:gd name="T0" fmla="*/ 350 w 701"/>
                <a:gd name="T1" fmla="*/ 0 h 562"/>
                <a:gd name="T2" fmla="*/ 352 w 701"/>
                <a:gd name="T3" fmla="*/ 0 h 562"/>
                <a:gd name="T4" fmla="*/ 526 w 701"/>
                <a:gd name="T5" fmla="*/ 281 h 562"/>
                <a:gd name="T6" fmla="*/ 701 w 701"/>
                <a:gd name="T7" fmla="*/ 562 h 562"/>
                <a:gd name="T8" fmla="*/ 0 w 701"/>
                <a:gd name="T9" fmla="*/ 562 h 562"/>
                <a:gd name="T10" fmla="*/ 175 w 701"/>
                <a:gd name="T11" fmla="*/ 281 h 562"/>
                <a:gd name="T12" fmla="*/ 350 w 701"/>
                <a:gd name="T13" fmla="*/ 0 h 5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01" h="562">
                  <a:moveTo>
                    <a:pt x="350" y="0"/>
                  </a:moveTo>
                  <a:lnTo>
                    <a:pt x="352" y="0"/>
                  </a:lnTo>
                  <a:lnTo>
                    <a:pt x="526" y="281"/>
                  </a:lnTo>
                  <a:lnTo>
                    <a:pt x="701" y="562"/>
                  </a:lnTo>
                  <a:lnTo>
                    <a:pt x="0" y="562"/>
                  </a:lnTo>
                  <a:lnTo>
                    <a:pt x="175" y="281"/>
                  </a:lnTo>
                  <a:lnTo>
                    <a:pt x="350" y="0"/>
                  </a:lnTo>
                  <a:close/>
                </a:path>
              </a:pathLst>
            </a:custGeom>
            <a:solidFill>
              <a:srgbClr val="F0F0F9"/>
            </a:solidFill>
            <a:ln w="0">
              <a:solidFill>
                <a:srgbClr val="F0F0F9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201" name="Freeform 346"/>
            <p:cNvSpPr>
              <a:spLocks/>
            </p:cNvSpPr>
            <p:nvPr userDrawn="1"/>
          </p:nvSpPr>
          <p:spPr bwMode="auto">
            <a:xfrm>
              <a:off x="5894388" y="622300"/>
              <a:ext cx="227013" cy="365125"/>
            </a:xfrm>
            <a:custGeom>
              <a:avLst/>
              <a:gdLst>
                <a:gd name="T0" fmla="*/ 287 w 287"/>
                <a:gd name="T1" fmla="*/ 0 h 462"/>
                <a:gd name="T2" fmla="*/ 287 w 287"/>
                <a:gd name="T3" fmla="*/ 462 h 462"/>
                <a:gd name="T4" fmla="*/ 0 w 287"/>
                <a:gd name="T5" fmla="*/ 462 h 462"/>
                <a:gd name="T6" fmla="*/ 175 w 287"/>
                <a:gd name="T7" fmla="*/ 181 h 462"/>
                <a:gd name="T8" fmla="*/ 287 w 287"/>
                <a:gd name="T9" fmla="*/ 0 h 4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7" h="462">
                  <a:moveTo>
                    <a:pt x="287" y="0"/>
                  </a:moveTo>
                  <a:lnTo>
                    <a:pt x="287" y="462"/>
                  </a:lnTo>
                  <a:lnTo>
                    <a:pt x="0" y="462"/>
                  </a:lnTo>
                  <a:lnTo>
                    <a:pt x="175" y="181"/>
                  </a:lnTo>
                  <a:lnTo>
                    <a:pt x="287" y="0"/>
                  </a:lnTo>
                  <a:close/>
                </a:path>
              </a:pathLst>
            </a:custGeom>
            <a:solidFill>
              <a:srgbClr val="D782FB"/>
            </a:solidFill>
            <a:ln w="0">
              <a:solidFill>
                <a:srgbClr val="D782FB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</p:grpSp>
      <p:sp>
        <p:nvSpPr>
          <p:cNvPr id="72" name="Title 1"/>
          <p:cNvSpPr>
            <a:spLocks noGrp="1"/>
          </p:cNvSpPr>
          <p:nvPr>
            <p:ph type="ctrTitle"/>
          </p:nvPr>
        </p:nvSpPr>
        <p:spPr>
          <a:xfrm>
            <a:off x="1" y="1381762"/>
            <a:ext cx="4358640" cy="1961157"/>
          </a:xfrm>
        </p:spPr>
        <p:txBody>
          <a:bodyPr lIns="274320" anchor="b">
            <a:noAutofit/>
          </a:bodyPr>
          <a:lstStyle>
            <a:lvl1pPr algn="l">
              <a:defRPr sz="4000" b="1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73" name="Subtitle 2"/>
          <p:cNvSpPr>
            <a:spLocks noGrp="1"/>
          </p:cNvSpPr>
          <p:nvPr>
            <p:ph type="subTitle" idx="1"/>
          </p:nvPr>
        </p:nvSpPr>
        <p:spPr>
          <a:xfrm>
            <a:off x="1" y="3533181"/>
            <a:ext cx="4358642" cy="1140419"/>
          </a:xfrm>
        </p:spPr>
        <p:txBody>
          <a:bodyPr lIns="274320" rIns="91440" anchor="t">
            <a:noAutofit/>
          </a:bodyPr>
          <a:lstStyle>
            <a:lvl1pPr marL="0" indent="0" algn="l">
              <a:buNone/>
              <a:defRPr sz="2400">
                <a:solidFill>
                  <a:schemeClr val="bg1">
                    <a:lumMod val="50000"/>
                  </a:schemeClr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7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6183"/>
          </a:xfrm>
        </p:spPr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 smtClean="0">
                <a:solidFill>
                  <a:prstClr val="white">
                    <a:lumMod val="85000"/>
                  </a:prstClr>
                </a:solidFill>
              </a:rPr>
              <a:t>Your Date</a:t>
            </a:r>
            <a:endParaRPr lang="en-US">
              <a:solidFill>
                <a:prstClr val="white">
                  <a:lumMod val="85000"/>
                </a:prstClr>
              </a:solidFill>
            </a:endParaRPr>
          </a:p>
        </p:txBody>
      </p:sp>
      <p:sp>
        <p:nvSpPr>
          <p:cNvPr id="7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6183"/>
          </a:xfrm>
        </p:spPr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 smtClean="0">
                <a:solidFill>
                  <a:prstClr val="white">
                    <a:lumMod val="85000"/>
                  </a:prstClr>
                </a:solidFill>
              </a:rPr>
              <a:t>Your Footer Here</a:t>
            </a:r>
            <a:endParaRPr lang="en-US">
              <a:solidFill>
                <a:prstClr val="white">
                  <a:lumMod val="85000"/>
                </a:prstClr>
              </a:solidFill>
            </a:endParaRPr>
          </a:p>
        </p:txBody>
      </p:sp>
      <p:sp>
        <p:nvSpPr>
          <p:cNvPr id="7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6183"/>
          </a:xfrm>
        </p:spPr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fld id="{BD2392B6-3E0B-4583-A4D5-7F190AD860A4}" type="slidenum">
              <a:rPr lang="en-US" smtClean="0">
                <a:solidFill>
                  <a:prstClr val="white">
                    <a:lumMod val="8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lumMod val="8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7136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82112" y="123845"/>
            <a:ext cx="5724821" cy="1098507"/>
          </a:xfrm>
        </p:spPr>
        <p:txBody>
          <a:bodyPr/>
          <a:lstStyle>
            <a:lvl1pPr algn="r">
              <a:defRPr sz="3600" b="1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3182112" y="1371512"/>
            <a:ext cx="5724821" cy="4848315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grpSp>
        <p:nvGrpSpPr>
          <p:cNvPr id="4" name="Group 3"/>
          <p:cNvGrpSpPr/>
          <p:nvPr userDrawn="1"/>
        </p:nvGrpSpPr>
        <p:grpSpPr>
          <a:xfrm>
            <a:off x="-1" y="0"/>
            <a:ext cx="3186685" cy="6858000"/>
            <a:chOff x="3022600" y="2667000"/>
            <a:chExt cx="1106488" cy="1785938"/>
          </a:xfrm>
        </p:grpSpPr>
        <p:sp>
          <p:nvSpPr>
            <p:cNvPr id="47" name="Freeform 382"/>
            <p:cNvSpPr>
              <a:spLocks/>
            </p:cNvSpPr>
            <p:nvPr userDrawn="1"/>
          </p:nvSpPr>
          <p:spPr bwMode="auto">
            <a:xfrm>
              <a:off x="3022600" y="4006850"/>
              <a:ext cx="550863" cy="446088"/>
            </a:xfrm>
            <a:custGeom>
              <a:avLst/>
              <a:gdLst>
                <a:gd name="T0" fmla="*/ 344 w 693"/>
                <a:gd name="T1" fmla="*/ 0 h 561"/>
                <a:gd name="T2" fmla="*/ 519 w 693"/>
                <a:gd name="T3" fmla="*/ 280 h 561"/>
                <a:gd name="T4" fmla="*/ 693 w 693"/>
                <a:gd name="T5" fmla="*/ 561 h 561"/>
                <a:gd name="T6" fmla="*/ 0 w 693"/>
                <a:gd name="T7" fmla="*/ 561 h 561"/>
                <a:gd name="T8" fmla="*/ 0 w 693"/>
                <a:gd name="T9" fmla="*/ 551 h 561"/>
                <a:gd name="T10" fmla="*/ 167 w 693"/>
                <a:gd name="T11" fmla="*/ 280 h 561"/>
                <a:gd name="T12" fmla="*/ 344 w 693"/>
                <a:gd name="T13" fmla="*/ 0 h 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93" h="561">
                  <a:moveTo>
                    <a:pt x="344" y="0"/>
                  </a:moveTo>
                  <a:lnTo>
                    <a:pt x="519" y="280"/>
                  </a:lnTo>
                  <a:lnTo>
                    <a:pt x="693" y="561"/>
                  </a:lnTo>
                  <a:lnTo>
                    <a:pt x="0" y="561"/>
                  </a:lnTo>
                  <a:lnTo>
                    <a:pt x="0" y="551"/>
                  </a:lnTo>
                  <a:lnTo>
                    <a:pt x="167" y="280"/>
                  </a:lnTo>
                  <a:lnTo>
                    <a:pt x="344" y="0"/>
                  </a:lnTo>
                  <a:close/>
                </a:path>
              </a:pathLst>
            </a:custGeom>
            <a:solidFill>
              <a:srgbClr val="E890FF"/>
            </a:solidFill>
            <a:ln w="0">
              <a:solidFill>
                <a:srgbClr val="E890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48" name="Freeform 383"/>
            <p:cNvSpPr>
              <a:spLocks/>
            </p:cNvSpPr>
            <p:nvPr userDrawn="1"/>
          </p:nvSpPr>
          <p:spPr bwMode="auto">
            <a:xfrm>
              <a:off x="3573463" y="4006850"/>
              <a:ext cx="555625" cy="446088"/>
            </a:xfrm>
            <a:custGeom>
              <a:avLst/>
              <a:gdLst>
                <a:gd name="T0" fmla="*/ 350 w 701"/>
                <a:gd name="T1" fmla="*/ 0 h 561"/>
                <a:gd name="T2" fmla="*/ 701 w 701"/>
                <a:gd name="T3" fmla="*/ 561 h 561"/>
                <a:gd name="T4" fmla="*/ 0 w 701"/>
                <a:gd name="T5" fmla="*/ 561 h 561"/>
                <a:gd name="T6" fmla="*/ 175 w 701"/>
                <a:gd name="T7" fmla="*/ 280 h 561"/>
                <a:gd name="T8" fmla="*/ 350 w 701"/>
                <a:gd name="T9" fmla="*/ 0 h 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1" h="561">
                  <a:moveTo>
                    <a:pt x="350" y="0"/>
                  </a:moveTo>
                  <a:lnTo>
                    <a:pt x="701" y="561"/>
                  </a:lnTo>
                  <a:lnTo>
                    <a:pt x="0" y="561"/>
                  </a:lnTo>
                  <a:lnTo>
                    <a:pt x="175" y="280"/>
                  </a:lnTo>
                  <a:lnTo>
                    <a:pt x="350" y="0"/>
                  </a:lnTo>
                  <a:close/>
                </a:path>
              </a:pathLst>
            </a:custGeom>
            <a:solidFill>
              <a:srgbClr val="FABDA7"/>
            </a:solidFill>
            <a:ln w="0">
              <a:solidFill>
                <a:srgbClr val="FABDA7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49" name="Freeform 384"/>
            <p:cNvSpPr>
              <a:spLocks/>
            </p:cNvSpPr>
            <p:nvPr userDrawn="1"/>
          </p:nvSpPr>
          <p:spPr bwMode="auto">
            <a:xfrm>
              <a:off x="3022600" y="4006850"/>
              <a:ext cx="273050" cy="438150"/>
            </a:xfrm>
            <a:custGeom>
              <a:avLst/>
              <a:gdLst>
                <a:gd name="T0" fmla="*/ 0 w 344"/>
                <a:gd name="T1" fmla="*/ 0 h 551"/>
                <a:gd name="T2" fmla="*/ 344 w 344"/>
                <a:gd name="T3" fmla="*/ 0 h 551"/>
                <a:gd name="T4" fmla="*/ 167 w 344"/>
                <a:gd name="T5" fmla="*/ 280 h 551"/>
                <a:gd name="T6" fmla="*/ 0 w 344"/>
                <a:gd name="T7" fmla="*/ 551 h 551"/>
                <a:gd name="T8" fmla="*/ 0 w 344"/>
                <a:gd name="T9" fmla="*/ 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4" h="551">
                  <a:moveTo>
                    <a:pt x="0" y="0"/>
                  </a:moveTo>
                  <a:lnTo>
                    <a:pt x="344" y="0"/>
                  </a:lnTo>
                  <a:lnTo>
                    <a:pt x="167" y="280"/>
                  </a:lnTo>
                  <a:lnTo>
                    <a:pt x="0" y="5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A68FF"/>
            </a:solidFill>
            <a:ln w="0">
              <a:solidFill>
                <a:srgbClr val="DA68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50" name="Freeform 385"/>
            <p:cNvSpPr>
              <a:spLocks/>
            </p:cNvSpPr>
            <p:nvPr userDrawn="1"/>
          </p:nvSpPr>
          <p:spPr bwMode="auto">
            <a:xfrm>
              <a:off x="3295650" y="4006850"/>
              <a:ext cx="554038" cy="446088"/>
            </a:xfrm>
            <a:custGeom>
              <a:avLst/>
              <a:gdLst>
                <a:gd name="T0" fmla="*/ 0 w 699"/>
                <a:gd name="T1" fmla="*/ 0 h 561"/>
                <a:gd name="T2" fmla="*/ 699 w 699"/>
                <a:gd name="T3" fmla="*/ 0 h 561"/>
                <a:gd name="T4" fmla="*/ 524 w 699"/>
                <a:gd name="T5" fmla="*/ 280 h 561"/>
                <a:gd name="T6" fmla="*/ 349 w 699"/>
                <a:gd name="T7" fmla="*/ 561 h 561"/>
                <a:gd name="T8" fmla="*/ 349 w 699"/>
                <a:gd name="T9" fmla="*/ 561 h 561"/>
                <a:gd name="T10" fmla="*/ 175 w 699"/>
                <a:gd name="T11" fmla="*/ 280 h 561"/>
                <a:gd name="T12" fmla="*/ 0 w 699"/>
                <a:gd name="T13" fmla="*/ 0 h 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99" h="561">
                  <a:moveTo>
                    <a:pt x="0" y="0"/>
                  </a:moveTo>
                  <a:lnTo>
                    <a:pt x="699" y="0"/>
                  </a:lnTo>
                  <a:lnTo>
                    <a:pt x="524" y="280"/>
                  </a:lnTo>
                  <a:lnTo>
                    <a:pt x="349" y="561"/>
                  </a:lnTo>
                  <a:lnTo>
                    <a:pt x="349" y="561"/>
                  </a:lnTo>
                  <a:lnTo>
                    <a:pt x="175" y="28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C967A"/>
            </a:solidFill>
            <a:ln w="0">
              <a:solidFill>
                <a:srgbClr val="FC967A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51" name="Freeform 386"/>
            <p:cNvSpPr>
              <a:spLocks/>
            </p:cNvSpPr>
            <p:nvPr userDrawn="1"/>
          </p:nvSpPr>
          <p:spPr bwMode="auto">
            <a:xfrm>
              <a:off x="3022600" y="3559175"/>
              <a:ext cx="550863" cy="447675"/>
            </a:xfrm>
            <a:custGeom>
              <a:avLst/>
              <a:gdLst>
                <a:gd name="T0" fmla="*/ 0 w 693"/>
                <a:gd name="T1" fmla="*/ 0 h 564"/>
                <a:gd name="T2" fmla="*/ 693 w 693"/>
                <a:gd name="T3" fmla="*/ 0 h 564"/>
                <a:gd name="T4" fmla="*/ 519 w 693"/>
                <a:gd name="T5" fmla="*/ 283 h 564"/>
                <a:gd name="T6" fmla="*/ 344 w 693"/>
                <a:gd name="T7" fmla="*/ 564 h 564"/>
                <a:gd name="T8" fmla="*/ 167 w 693"/>
                <a:gd name="T9" fmla="*/ 283 h 564"/>
                <a:gd name="T10" fmla="*/ 0 w 693"/>
                <a:gd name="T11" fmla="*/ 12 h 564"/>
                <a:gd name="T12" fmla="*/ 0 w 693"/>
                <a:gd name="T13" fmla="*/ 0 h 5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93" h="564">
                  <a:moveTo>
                    <a:pt x="0" y="0"/>
                  </a:moveTo>
                  <a:lnTo>
                    <a:pt x="693" y="0"/>
                  </a:lnTo>
                  <a:lnTo>
                    <a:pt x="519" y="283"/>
                  </a:lnTo>
                  <a:lnTo>
                    <a:pt x="344" y="564"/>
                  </a:lnTo>
                  <a:lnTo>
                    <a:pt x="167" y="283"/>
                  </a:lnTo>
                  <a:lnTo>
                    <a:pt x="0" y="1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DA687"/>
            </a:solidFill>
            <a:ln w="0">
              <a:solidFill>
                <a:srgbClr val="FDA687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60" name="Freeform 387"/>
            <p:cNvSpPr>
              <a:spLocks/>
            </p:cNvSpPr>
            <p:nvPr userDrawn="1"/>
          </p:nvSpPr>
          <p:spPr bwMode="auto">
            <a:xfrm>
              <a:off x="3022600" y="3568700"/>
              <a:ext cx="273050" cy="438150"/>
            </a:xfrm>
            <a:custGeom>
              <a:avLst/>
              <a:gdLst>
                <a:gd name="T0" fmla="*/ 0 w 344"/>
                <a:gd name="T1" fmla="*/ 0 h 552"/>
                <a:gd name="T2" fmla="*/ 167 w 344"/>
                <a:gd name="T3" fmla="*/ 271 h 552"/>
                <a:gd name="T4" fmla="*/ 344 w 344"/>
                <a:gd name="T5" fmla="*/ 552 h 552"/>
                <a:gd name="T6" fmla="*/ 0 w 344"/>
                <a:gd name="T7" fmla="*/ 552 h 552"/>
                <a:gd name="T8" fmla="*/ 0 w 344"/>
                <a:gd name="T9" fmla="*/ 0 h 5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4" h="552">
                  <a:moveTo>
                    <a:pt x="0" y="0"/>
                  </a:moveTo>
                  <a:lnTo>
                    <a:pt x="167" y="271"/>
                  </a:lnTo>
                  <a:lnTo>
                    <a:pt x="344" y="552"/>
                  </a:lnTo>
                  <a:lnTo>
                    <a:pt x="0" y="55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F45F5"/>
            </a:solidFill>
            <a:ln w="0">
              <a:solidFill>
                <a:srgbClr val="BF45F5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63" name="Freeform 388"/>
            <p:cNvSpPr>
              <a:spLocks/>
            </p:cNvSpPr>
            <p:nvPr userDrawn="1"/>
          </p:nvSpPr>
          <p:spPr bwMode="auto">
            <a:xfrm>
              <a:off x="3295650" y="3559175"/>
              <a:ext cx="554038" cy="447675"/>
            </a:xfrm>
            <a:custGeom>
              <a:avLst/>
              <a:gdLst>
                <a:gd name="T0" fmla="*/ 349 w 699"/>
                <a:gd name="T1" fmla="*/ 0 h 564"/>
                <a:gd name="T2" fmla="*/ 524 w 699"/>
                <a:gd name="T3" fmla="*/ 283 h 564"/>
                <a:gd name="T4" fmla="*/ 699 w 699"/>
                <a:gd name="T5" fmla="*/ 564 h 564"/>
                <a:gd name="T6" fmla="*/ 0 w 699"/>
                <a:gd name="T7" fmla="*/ 564 h 564"/>
                <a:gd name="T8" fmla="*/ 349 w 699"/>
                <a:gd name="T9" fmla="*/ 0 h 5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9" h="564">
                  <a:moveTo>
                    <a:pt x="349" y="0"/>
                  </a:moveTo>
                  <a:lnTo>
                    <a:pt x="524" y="283"/>
                  </a:lnTo>
                  <a:lnTo>
                    <a:pt x="699" y="564"/>
                  </a:lnTo>
                  <a:lnTo>
                    <a:pt x="0" y="564"/>
                  </a:lnTo>
                  <a:lnTo>
                    <a:pt x="349" y="0"/>
                  </a:lnTo>
                  <a:close/>
                </a:path>
              </a:pathLst>
            </a:custGeom>
            <a:solidFill>
              <a:srgbClr val="FABDA7"/>
            </a:solidFill>
            <a:ln w="0">
              <a:solidFill>
                <a:srgbClr val="FABDA7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65" name="Freeform 389"/>
            <p:cNvSpPr>
              <a:spLocks/>
            </p:cNvSpPr>
            <p:nvPr userDrawn="1"/>
          </p:nvSpPr>
          <p:spPr bwMode="auto">
            <a:xfrm>
              <a:off x="3022600" y="3113088"/>
              <a:ext cx="550863" cy="446088"/>
            </a:xfrm>
            <a:custGeom>
              <a:avLst/>
              <a:gdLst>
                <a:gd name="T0" fmla="*/ 344 w 693"/>
                <a:gd name="T1" fmla="*/ 0 h 564"/>
                <a:gd name="T2" fmla="*/ 519 w 693"/>
                <a:gd name="T3" fmla="*/ 283 h 564"/>
                <a:gd name="T4" fmla="*/ 693 w 693"/>
                <a:gd name="T5" fmla="*/ 564 h 564"/>
                <a:gd name="T6" fmla="*/ 0 w 693"/>
                <a:gd name="T7" fmla="*/ 564 h 564"/>
                <a:gd name="T8" fmla="*/ 0 w 693"/>
                <a:gd name="T9" fmla="*/ 554 h 564"/>
                <a:gd name="T10" fmla="*/ 167 w 693"/>
                <a:gd name="T11" fmla="*/ 283 h 564"/>
                <a:gd name="T12" fmla="*/ 344 w 693"/>
                <a:gd name="T13" fmla="*/ 0 h 5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93" h="564">
                  <a:moveTo>
                    <a:pt x="344" y="0"/>
                  </a:moveTo>
                  <a:lnTo>
                    <a:pt x="519" y="283"/>
                  </a:lnTo>
                  <a:lnTo>
                    <a:pt x="693" y="564"/>
                  </a:lnTo>
                  <a:lnTo>
                    <a:pt x="0" y="564"/>
                  </a:lnTo>
                  <a:lnTo>
                    <a:pt x="0" y="554"/>
                  </a:lnTo>
                  <a:lnTo>
                    <a:pt x="167" y="283"/>
                  </a:lnTo>
                  <a:lnTo>
                    <a:pt x="344" y="0"/>
                  </a:lnTo>
                  <a:close/>
                </a:path>
              </a:pathLst>
            </a:custGeom>
            <a:solidFill>
              <a:srgbClr val="FC967A"/>
            </a:solidFill>
            <a:ln w="0">
              <a:solidFill>
                <a:srgbClr val="FC967A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67" name="Freeform 390"/>
            <p:cNvSpPr>
              <a:spLocks/>
            </p:cNvSpPr>
            <p:nvPr userDrawn="1"/>
          </p:nvSpPr>
          <p:spPr bwMode="auto">
            <a:xfrm>
              <a:off x="3022600" y="3113088"/>
              <a:ext cx="273050" cy="439738"/>
            </a:xfrm>
            <a:custGeom>
              <a:avLst/>
              <a:gdLst>
                <a:gd name="T0" fmla="*/ 0 w 344"/>
                <a:gd name="T1" fmla="*/ 0 h 554"/>
                <a:gd name="T2" fmla="*/ 344 w 344"/>
                <a:gd name="T3" fmla="*/ 0 h 554"/>
                <a:gd name="T4" fmla="*/ 167 w 344"/>
                <a:gd name="T5" fmla="*/ 283 h 554"/>
                <a:gd name="T6" fmla="*/ 0 w 344"/>
                <a:gd name="T7" fmla="*/ 554 h 554"/>
                <a:gd name="T8" fmla="*/ 0 w 344"/>
                <a:gd name="T9" fmla="*/ 0 h 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4" h="554">
                  <a:moveTo>
                    <a:pt x="0" y="0"/>
                  </a:moveTo>
                  <a:lnTo>
                    <a:pt x="344" y="0"/>
                  </a:lnTo>
                  <a:lnTo>
                    <a:pt x="167" y="283"/>
                  </a:lnTo>
                  <a:lnTo>
                    <a:pt x="0" y="55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F6AEA"/>
            </a:solidFill>
            <a:ln w="0">
              <a:solidFill>
                <a:srgbClr val="CF6AEA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69" name="Freeform 391"/>
            <p:cNvSpPr>
              <a:spLocks/>
            </p:cNvSpPr>
            <p:nvPr userDrawn="1"/>
          </p:nvSpPr>
          <p:spPr bwMode="auto">
            <a:xfrm>
              <a:off x="3295650" y="3113088"/>
              <a:ext cx="554038" cy="446088"/>
            </a:xfrm>
            <a:custGeom>
              <a:avLst/>
              <a:gdLst>
                <a:gd name="T0" fmla="*/ 0 w 699"/>
                <a:gd name="T1" fmla="*/ 0 h 564"/>
                <a:gd name="T2" fmla="*/ 699 w 699"/>
                <a:gd name="T3" fmla="*/ 0 h 564"/>
                <a:gd name="T4" fmla="*/ 524 w 699"/>
                <a:gd name="T5" fmla="*/ 283 h 564"/>
                <a:gd name="T6" fmla="*/ 349 w 699"/>
                <a:gd name="T7" fmla="*/ 564 h 564"/>
                <a:gd name="T8" fmla="*/ 175 w 699"/>
                <a:gd name="T9" fmla="*/ 283 h 564"/>
                <a:gd name="T10" fmla="*/ 0 w 699"/>
                <a:gd name="T11" fmla="*/ 0 h 5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99" h="564">
                  <a:moveTo>
                    <a:pt x="0" y="0"/>
                  </a:moveTo>
                  <a:lnTo>
                    <a:pt x="699" y="0"/>
                  </a:lnTo>
                  <a:lnTo>
                    <a:pt x="524" y="283"/>
                  </a:lnTo>
                  <a:lnTo>
                    <a:pt x="349" y="564"/>
                  </a:lnTo>
                  <a:lnTo>
                    <a:pt x="175" y="28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7ECE3"/>
            </a:solidFill>
            <a:ln w="0">
              <a:solidFill>
                <a:srgbClr val="F7ECE3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71" name="Freeform 392"/>
            <p:cNvSpPr>
              <a:spLocks/>
            </p:cNvSpPr>
            <p:nvPr userDrawn="1"/>
          </p:nvSpPr>
          <p:spPr bwMode="auto">
            <a:xfrm>
              <a:off x="3022600" y="2667000"/>
              <a:ext cx="550863" cy="446088"/>
            </a:xfrm>
            <a:custGeom>
              <a:avLst/>
              <a:gdLst>
                <a:gd name="T0" fmla="*/ 0 w 693"/>
                <a:gd name="T1" fmla="*/ 0 h 561"/>
                <a:gd name="T2" fmla="*/ 693 w 693"/>
                <a:gd name="T3" fmla="*/ 0 h 561"/>
                <a:gd name="T4" fmla="*/ 519 w 693"/>
                <a:gd name="T5" fmla="*/ 281 h 561"/>
                <a:gd name="T6" fmla="*/ 344 w 693"/>
                <a:gd name="T7" fmla="*/ 561 h 561"/>
                <a:gd name="T8" fmla="*/ 167 w 693"/>
                <a:gd name="T9" fmla="*/ 281 h 561"/>
                <a:gd name="T10" fmla="*/ 0 w 693"/>
                <a:gd name="T11" fmla="*/ 10 h 561"/>
                <a:gd name="T12" fmla="*/ 0 w 693"/>
                <a:gd name="T13" fmla="*/ 0 h 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93" h="561">
                  <a:moveTo>
                    <a:pt x="0" y="0"/>
                  </a:moveTo>
                  <a:lnTo>
                    <a:pt x="693" y="0"/>
                  </a:lnTo>
                  <a:lnTo>
                    <a:pt x="519" y="281"/>
                  </a:lnTo>
                  <a:lnTo>
                    <a:pt x="344" y="561"/>
                  </a:lnTo>
                  <a:lnTo>
                    <a:pt x="167" y="281"/>
                  </a:lnTo>
                  <a:lnTo>
                    <a:pt x="0" y="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AC8F6"/>
            </a:solidFill>
            <a:ln w="0">
              <a:solidFill>
                <a:srgbClr val="FAC8F6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73" name="Freeform 393"/>
            <p:cNvSpPr>
              <a:spLocks/>
            </p:cNvSpPr>
            <p:nvPr userDrawn="1"/>
          </p:nvSpPr>
          <p:spPr bwMode="auto">
            <a:xfrm>
              <a:off x="3573463" y="2667000"/>
              <a:ext cx="555625" cy="446088"/>
            </a:xfrm>
            <a:custGeom>
              <a:avLst/>
              <a:gdLst>
                <a:gd name="T0" fmla="*/ 0 w 701"/>
                <a:gd name="T1" fmla="*/ 0 h 561"/>
                <a:gd name="T2" fmla="*/ 701 w 701"/>
                <a:gd name="T3" fmla="*/ 0 h 561"/>
                <a:gd name="T4" fmla="*/ 350 w 701"/>
                <a:gd name="T5" fmla="*/ 561 h 561"/>
                <a:gd name="T6" fmla="*/ 175 w 701"/>
                <a:gd name="T7" fmla="*/ 281 h 561"/>
                <a:gd name="T8" fmla="*/ 0 w 701"/>
                <a:gd name="T9" fmla="*/ 0 h 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1" h="561">
                  <a:moveTo>
                    <a:pt x="0" y="0"/>
                  </a:moveTo>
                  <a:lnTo>
                    <a:pt x="701" y="0"/>
                  </a:lnTo>
                  <a:lnTo>
                    <a:pt x="350" y="561"/>
                  </a:lnTo>
                  <a:lnTo>
                    <a:pt x="175" y="28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7ECE3"/>
            </a:solidFill>
            <a:ln w="0">
              <a:solidFill>
                <a:srgbClr val="F7ECE3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75" name="Freeform 394"/>
            <p:cNvSpPr>
              <a:spLocks/>
            </p:cNvSpPr>
            <p:nvPr userDrawn="1"/>
          </p:nvSpPr>
          <p:spPr bwMode="auto">
            <a:xfrm>
              <a:off x="3022600" y="2674938"/>
              <a:ext cx="273050" cy="438150"/>
            </a:xfrm>
            <a:custGeom>
              <a:avLst/>
              <a:gdLst>
                <a:gd name="T0" fmla="*/ 0 w 344"/>
                <a:gd name="T1" fmla="*/ 0 h 551"/>
                <a:gd name="T2" fmla="*/ 167 w 344"/>
                <a:gd name="T3" fmla="*/ 271 h 551"/>
                <a:gd name="T4" fmla="*/ 344 w 344"/>
                <a:gd name="T5" fmla="*/ 551 h 551"/>
                <a:gd name="T6" fmla="*/ 0 w 344"/>
                <a:gd name="T7" fmla="*/ 551 h 551"/>
                <a:gd name="T8" fmla="*/ 0 w 344"/>
                <a:gd name="T9" fmla="*/ 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4" h="551">
                  <a:moveTo>
                    <a:pt x="0" y="0"/>
                  </a:moveTo>
                  <a:lnTo>
                    <a:pt x="167" y="271"/>
                  </a:lnTo>
                  <a:lnTo>
                    <a:pt x="344" y="551"/>
                  </a:lnTo>
                  <a:lnTo>
                    <a:pt x="0" y="5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782FB"/>
            </a:solidFill>
            <a:ln w="0">
              <a:solidFill>
                <a:srgbClr val="D782FB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77" name="Freeform 395"/>
            <p:cNvSpPr>
              <a:spLocks/>
            </p:cNvSpPr>
            <p:nvPr userDrawn="1"/>
          </p:nvSpPr>
          <p:spPr bwMode="auto">
            <a:xfrm>
              <a:off x="3295650" y="2667000"/>
              <a:ext cx="554038" cy="446088"/>
            </a:xfrm>
            <a:custGeom>
              <a:avLst/>
              <a:gdLst>
                <a:gd name="T0" fmla="*/ 349 w 699"/>
                <a:gd name="T1" fmla="*/ 0 h 561"/>
                <a:gd name="T2" fmla="*/ 349 w 699"/>
                <a:gd name="T3" fmla="*/ 0 h 561"/>
                <a:gd name="T4" fmla="*/ 524 w 699"/>
                <a:gd name="T5" fmla="*/ 281 h 561"/>
                <a:gd name="T6" fmla="*/ 699 w 699"/>
                <a:gd name="T7" fmla="*/ 561 h 561"/>
                <a:gd name="T8" fmla="*/ 0 w 699"/>
                <a:gd name="T9" fmla="*/ 561 h 561"/>
                <a:gd name="T10" fmla="*/ 175 w 699"/>
                <a:gd name="T11" fmla="*/ 281 h 561"/>
                <a:gd name="T12" fmla="*/ 349 w 699"/>
                <a:gd name="T13" fmla="*/ 0 h 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99" h="561">
                  <a:moveTo>
                    <a:pt x="349" y="0"/>
                  </a:moveTo>
                  <a:lnTo>
                    <a:pt x="349" y="0"/>
                  </a:lnTo>
                  <a:lnTo>
                    <a:pt x="524" y="281"/>
                  </a:lnTo>
                  <a:lnTo>
                    <a:pt x="699" y="561"/>
                  </a:lnTo>
                  <a:lnTo>
                    <a:pt x="0" y="561"/>
                  </a:lnTo>
                  <a:lnTo>
                    <a:pt x="175" y="281"/>
                  </a:lnTo>
                  <a:lnTo>
                    <a:pt x="349" y="0"/>
                  </a:lnTo>
                  <a:close/>
                </a:path>
              </a:pathLst>
            </a:custGeom>
            <a:solidFill>
              <a:srgbClr val="FBA6A4"/>
            </a:solidFill>
            <a:ln w="0">
              <a:solidFill>
                <a:srgbClr val="FBA6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</p:grpSp>
      <p:sp>
        <p:nvSpPr>
          <p:cNvPr id="7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82112" y="6357408"/>
            <a:ext cx="3697754" cy="365125"/>
          </a:xfrm>
        </p:spPr>
        <p:txBody>
          <a:bodyPr/>
          <a:lstStyle>
            <a:lvl1pPr algn="ctr">
              <a:defRPr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smtClean="0">
                <a:solidFill>
                  <a:prstClr val="white">
                    <a:lumMod val="65000"/>
                  </a:prstClr>
                </a:solidFill>
              </a:rPr>
              <a:t>Your Footer Here</a:t>
            </a:r>
            <a:endParaRPr lang="en-US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90" name="Date Placeholder 3"/>
          <p:cNvSpPr txBox="1">
            <a:spLocks/>
          </p:cNvSpPr>
          <p:nvPr userDrawn="1"/>
        </p:nvSpPr>
        <p:spPr>
          <a:xfrm>
            <a:off x="315468" y="6356351"/>
            <a:ext cx="20574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 baseline="0">
                <a:solidFill>
                  <a:schemeClr val="tx1">
                    <a:tint val="75000"/>
                  </a:schemeClr>
                </a:solidFill>
                <a:latin typeface="Arial"/>
                <a:ea typeface="Arial"/>
                <a:cs typeface="Arial"/>
                <a:sym typeface="Arial"/>
                <a:rtl val="0"/>
              </a:defRPr>
            </a:lvl1pPr>
            <a:lvl2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defRPr>
            </a:lvl2pPr>
            <a:lvl3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defRPr>
            </a:lvl3pPr>
            <a:lvl4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defRPr>
            </a:lvl4pPr>
            <a:lvl5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defRPr>
            </a:lvl5pPr>
            <a:lvl6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defRPr>
            </a:lvl6pPr>
            <a:lvl7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defRPr>
            </a:lvl7pPr>
            <a:lvl8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defRPr>
            </a:lvl8pPr>
            <a:lvl9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defRPr>
            </a:lvl9pPr>
          </a:lstStyle>
          <a:p>
            <a:r>
              <a:rPr lang="en-US" sz="1200" smtClean="0">
                <a:solidFill>
                  <a:prstClr val="black">
                    <a:lumMod val="85000"/>
                    <a:lumOff val="15000"/>
                  </a:prstClr>
                </a:solidFill>
              </a:rPr>
              <a:t>Your Date</a:t>
            </a:r>
            <a:endParaRPr lang="en-US" sz="1200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sp>
        <p:nvSpPr>
          <p:cNvPr id="9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010399" y="6356351"/>
            <a:ext cx="1896534" cy="366183"/>
          </a:xfrm>
        </p:spPr>
        <p:txBody>
          <a:bodyPr/>
          <a:lstStyle/>
          <a:p>
            <a:fld id="{1C0DB9A4-7C00-41BB-B303-4E91C20728D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65247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392B6-3E0B-4583-A4D5-7F190AD860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346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392B6-3E0B-4583-A4D5-7F190AD860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91821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392B6-3E0B-4583-A4D5-7F190AD860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5254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392B6-3E0B-4583-A4D5-7F190AD860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43367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392B6-3E0B-4583-A4D5-7F190AD860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34198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392B6-3E0B-4583-A4D5-7F190AD860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21385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392B6-3E0B-4583-A4D5-7F190AD860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22513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392B6-3E0B-4583-A4D5-7F190AD860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39936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392B6-3E0B-4583-A4D5-7F190AD860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62725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 userDrawn="1"/>
        </p:nvSpPr>
        <p:spPr>
          <a:xfrm>
            <a:off x="3906369" y="2633133"/>
            <a:ext cx="1331262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effectLst/>
              </a:rPr>
              <a:t>Designed</a:t>
            </a:r>
            <a:r>
              <a:rPr lang="en-US" baseline="0" dirty="0" smtClean="0">
                <a:solidFill>
                  <a:schemeClr val="bg1"/>
                </a:solidFill>
                <a:effectLst/>
              </a:rPr>
              <a:t>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3197303" y="6121399"/>
            <a:ext cx="2749407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dirty="0" smtClean="0">
                <a:solidFill>
                  <a:srgbClr val="A5CD00"/>
                </a:solidFill>
              </a:rPr>
              <a:t>T</a:t>
            </a:r>
            <a:r>
              <a:rPr lang="en-US" baseline="0" dirty="0" smtClean="0">
                <a:solidFill>
                  <a:srgbClr val="A5CD00"/>
                </a:solidFill>
              </a:rPr>
              <a:t>he free PowerPoint library</a:t>
            </a:r>
            <a:endParaRPr lang="en-US" dirty="0">
              <a:solidFill>
                <a:srgbClr val="A5CD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84483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hyperlink" Target="http://www.presentationgo.com/" TargetMode="Externa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Your Date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2392B6-3E0B-4583-A4D5-7F190AD860A4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 smtClean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 smtClean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13" tooltip="PresentationGo!"/>
              </a:rPr>
              <a:t>presentationgo.com</a:t>
            </a:r>
            <a:endParaRPr lang="en-US" sz="1100" dirty="0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0" name="TextBox 9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pic>
          <p:nvPicPr>
            <p:cNvPr id="11" name="Picture 10"/>
            <p:cNvPicPr>
              <a:picLocks noChangeAspect="1"/>
            </p:cNvPicPr>
            <p:nvPr userDrawn="1"/>
          </p:nvPicPr>
          <p:blipFill>
            <a:blip r:embed="rId1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531273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Your Date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695F34-DAA2-455F-8047-F996DA87F0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73758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Title of your presentation</a:t>
            </a:r>
            <a:endParaRPr lang="en-US" dirty="0"/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A PowerPoint </a:t>
            </a:r>
            <a:r>
              <a:rPr lang="en-US" dirty="0" smtClean="0"/>
              <a:t>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9427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Title of </a:t>
            </a:r>
            <a:r>
              <a:rPr lang="en-US" smtClean="0"/>
              <a:t>your slide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en-US" sz="1800" dirty="0"/>
              <a:t>Lorem ipsum dolor sit </a:t>
            </a:r>
            <a:r>
              <a:rPr lang="en-US" sz="1800" dirty="0" err="1"/>
              <a:t>amet</a:t>
            </a:r>
            <a:r>
              <a:rPr lang="en-US" sz="1800" dirty="0"/>
              <a:t>, </a:t>
            </a:r>
            <a:r>
              <a:rPr lang="en-US" sz="1800" dirty="0" err="1"/>
              <a:t>tollit</a:t>
            </a:r>
            <a:r>
              <a:rPr lang="en-US" sz="1800" dirty="0"/>
              <a:t> </a:t>
            </a:r>
            <a:r>
              <a:rPr lang="en-US" sz="1800" dirty="0" err="1"/>
              <a:t>epicuri</a:t>
            </a:r>
            <a:r>
              <a:rPr lang="en-US" sz="1800" dirty="0"/>
              <a:t> </a:t>
            </a:r>
            <a:r>
              <a:rPr lang="en-US" sz="1800" dirty="0" err="1"/>
              <a:t>est</a:t>
            </a:r>
            <a:r>
              <a:rPr lang="en-US" sz="1800" dirty="0"/>
              <a:t> ex, </a:t>
            </a:r>
            <a:r>
              <a:rPr lang="en-US" sz="1800" dirty="0" err="1"/>
              <a:t>exerci</a:t>
            </a:r>
            <a:r>
              <a:rPr lang="en-US" sz="1800" dirty="0"/>
              <a:t> </a:t>
            </a:r>
            <a:r>
              <a:rPr lang="en-US" sz="1800" dirty="0" err="1"/>
              <a:t>accumsan</a:t>
            </a:r>
            <a:r>
              <a:rPr lang="en-US" sz="1800" dirty="0"/>
              <a:t> </a:t>
            </a:r>
            <a:r>
              <a:rPr lang="en-US" sz="1800" dirty="0" err="1"/>
              <a:t>singulis</a:t>
            </a:r>
            <a:r>
              <a:rPr lang="en-US" sz="1800" dirty="0"/>
              <a:t> </a:t>
            </a:r>
            <a:r>
              <a:rPr lang="en-US" sz="1800" dirty="0" err="1"/>
              <a:t>ei</a:t>
            </a:r>
            <a:r>
              <a:rPr lang="en-US" sz="1800" dirty="0"/>
              <a:t> </a:t>
            </a:r>
            <a:r>
              <a:rPr lang="en-US" sz="1800" dirty="0" err="1"/>
              <a:t>mel</a:t>
            </a:r>
            <a:r>
              <a:rPr lang="en-US" sz="1800" dirty="0"/>
              <a:t>. </a:t>
            </a:r>
            <a:r>
              <a:rPr lang="en-US" sz="1800" dirty="0" err="1"/>
              <a:t>Agam</a:t>
            </a:r>
            <a:r>
              <a:rPr lang="en-US" sz="1800" dirty="0"/>
              <a:t> </a:t>
            </a:r>
            <a:r>
              <a:rPr lang="en-US" sz="1800" dirty="0" err="1"/>
              <a:t>aperiri</a:t>
            </a:r>
            <a:r>
              <a:rPr lang="en-US" sz="1800" dirty="0"/>
              <a:t> no has, id </a:t>
            </a:r>
            <a:r>
              <a:rPr lang="en-US" sz="1800" dirty="0" err="1"/>
              <a:t>mel</a:t>
            </a:r>
            <a:r>
              <a:rPr lang="en-US" sz="1800" dirty="0"/>
              <a:t> </a:t>
            </a:r>
            <a:r>
              <a:rPr lang="en-US" sz="1800" dirty="0" err="1"/>
              <a:t>delenit</a:t>
            </a:r>
            <a:r>
              <a:rPr lang="en-US" sz="1800" dirty="0"/>
              <a:t> </a:t>
            </a:r>
            <a:r>
              <a:rPr lang="en-US" sz="1800" dirty="0" err="1"/>
              <a:t>voluptatum</a:t>
            </a:r>
            <a:r>
              <a:rPr lang="en-US" sz="1800" dirty="0"/>
              <a:t>. </a:t>
            </a:r>
            <a:r>
              <a:rPr lang="en-US" sz="1800" dirty="0" err="1"/>
              <a:t>Esse</a:t>
            </a:r>
            <a:r>
              <a:rPr lang="en-US" sz="1800" dirty="0"/>
              <a:t> </a:t>
            </a:r>
            <a:r>
              <a:rPr lang="en-US" sz="1800" dirty="0" err="1"/>
              <a:t>sententiae</a:t>
            </a:r>
            <a:r>
              <a:rPr lang="en-US" sz="1800" dirty="0"/>
              <a:t> </a:t>
            </a:r>
            <a:r>
              <a:rPr lang="en-US" sz="1800" dirty="0" err="1"/>
              <a:t>scribentur</a:t>
            </a:r>
            <a:r>
              <a:rPr lang="en-US" sz="1800" dirty="0"/>
              <a:t> </a:t>
            </a:r>
            <a:r>
              <a:rPr lang="en-US" sz="1800" dirty="0" err="1"/>
              <a:t>pri</a:t>
            </a:r>
            <a:r>
              <a:rPr lang="en-US" sz="1800" dirty="0"/>
              <a:t> an. </a:t>
            </a:r>
            <a:r>
              <a:rPr lang="en-US" sz="1800" dirty="0" err="1"/>
              <a:t>Nisl</a:t>
            </a:r>
            <a:r>
              <a:rPr lang="en-US" sz="1800" dirty="0"/>
              <a:t> </a:t>
            </a:r>
            <a:r>
              <a:rPr lang="en-US" sz="1800" dirty="0" err="1"/>
              <a:t>vocent</a:t>
            </a:r>
            <a:r>
              <a:rPr lang="en-US" sz="1800" dirty="0"/>
              <a:t> </a:t>
            </a:r>
            <a:r>
              <a:rPr lang="en-US" sz="1800" dirty="0" err="1"/>
              <a:t>aeterno</a:t>
            </a:r>
            <a:r>
              <a:rPr lang="en-US" sz="1800" dirty="0"/>
              <a:t> ad </a:t>
            </a:r>
            <a:r>
              <a:rPr lang="en-US" sz="1800" dirty="0" err="1"/>
              <a:t>ius</a:t>
            </a:r>
            <a:r>
              <a:rPr lang="en-US" sz="1800" dirty="0"/>
              <a:t>, mea cu </a:t>
            </a:r>
            <a:r>
              <a:rPr lang="en-US" sz="1800" dirty="0" err="1"/>
              <a:t>affert</a:t>
            </a:r>
            <a:r>
              <a:rPr lang="en-US" sz="1800" dirty="0"/>
              <a:t> </a:t>
            </a:r>
            <a:r>
              <a:rPr lang="en-US" sz="1800" dirty="0" err="1"/>
              <a:t>electram</a:t>
            </a:r>
            <a:r>
              <a:rPr lang="en-US" sz="1800" dirty="0"/>
              <a:t>. Cum </a:t>
            </a:r>
            <a:r>
              <a:rPr lang="en-US" sz="1800" dirty="0" err="1"/>
              <a:t>habemus</a:t>
            </a:r>
            <a:r>
              <a:rPr lang="en-US" sz="1800" dirty="0"/>
              <a:t> </a:t>
            </a:r>
            <a:r>
              <a:rPr lang="en-US" sz="1800" dirty="0" err="1"/>
              <a:t>adolescens</a:t>
            </a:r>
            <a:r>
              <a:rPr lang="en-US" sz="1800" dirty="0"/>
              <a:t> </a:t>
            </a:r>
            <a:r>
              <a:rPr lang="en-US" sz="1800" dirty="0" err="1"/>
              <a:t>complectitur</a:t>
            </a:r>
            <a:r>
              <a:rPr lang="en-US" sz="1800" dirty="0"/>
              <a:t> </a:t>
            </a:r>
            <a:r>
              <a:rPr lang="en-US" sz="1800" dirty="0" err="1"/>
              <a:t>ea</a:t>
            </a:r>
            <a:r>
              <a:rPr lang="en-US" sz="1800" dirty="0"/>
              <a:t>, cu </a:t>
            </a:r>
            <a:r>
              <a:rPr lang="en-US" sz="1800" dirty="0" err="1"/>
              <a:t>nominavi</a:t>
            </a:r>
            <a:r>
              <a:rPr lang="en-US" sz="1800" dirty="0"/>
              <a:t> </a:t>
            </a:r>
            <a:r>
              <a:rPr lang="en-US" sz="1800" dirty="0" err="1"/>
              <a:t>praesent</a:t>
            </a:r>
            <a:r>
              <a:rPr lang="en-US" sz="1800" dirty="0"/>
              <a:t> </a:t>
            </a:r>
            <a:r>
              <a:rPr lang="en-US" sz="1800" dirty="0" err="1"/>
              <a:t>honestatis</a:t>
            </a:r>
            <a:r>
              <a:rPr lang="en-US" sz="1800" dirty="0"/>
              <a:t> duo. </a:t>
            </a:r>
            <a:r>
              <a:rPr lang="en-US" sz="1800" dirty="0" err="1"/>
              <a:t>Virtute</a:t>
            </a:r>
            <a:r>
              <a:rPr lang="en-US" sz="1800" dirty="0"/>
              <a:t> </a:t>
            </a:r>
            <a:r>
              <a:rPr lang="en-US" sz="1800" dirty="0" err="1"/>
              <a:t>maiestatis</a:t>
            </a:r>
            <a:r>
              <a:rPr lang="en-US" sz="1800" dirty="0"/>
              <a:t> </a:t>
            </a:r>
            <a:r>
              <a:rPr lang="en-US" sz="1800" dirty="0" err="1"/>
              <a:t>voluptatibus</a:t>
            </a:r>
            <a:r>
              <a:rPr lang="en-US" sz="1800" dirty="0"/>
              <a:t> in </a:t>
            </a:r>
            <a:r>
              <a:rPr lang="en-US" sz="1800" dirty="0" err="1"/>
              <a:t>ius</a:t>
            </a:r>
            <a:r>
              <a:rPr lang="en-US" sz="1800" dirty="0"/>
              <a:t>.</a:t>
            </a:r>
          </a:p>
          <a:p>
            <a:pPr algn="just"/>
            <a:endParaRPr lang="en-US" sz="1800" dirty="0"/>
          </a:p>
          <a:p>
            <a:pPr algn="just"/>
            <a:r>
              <a:rPr lang="en-US" sz="1800" dirty="0" err="1"/>
              <a:t>Te</a:t>
            </a:r>
            <a:r>
              <a:rPr lang="en-US" sz="1800" dirty="0"/>
              <a:t> qui </a:t>
            </a:r>
            <a:r>
              <a:rPr lang="en-US" sz="1800" dirty="0" err="1"/>
              <a:t>primis</a:t>
            </a:r>
            <a:r>
              <a:rPr lang="en-US" sz="1800" dirty="0"/>
              <a:t> </a:t>
            </a:r>
            <a:r>
              <a:rPr lang="en-US" sz="1800" dirty="0" err="1"/>
              <a:t>doctus</a:t>
            </a:r>
            <a:r>
              <a:rPr lang="en-US" sz="1800" dirty="0"/>
              <a:t> </a:t>
            </a:r>
            <a:r>
              <a:rPr lang="en-US" sz="1800" dirty="0" err="1"/>
              <a:t>audiam</a:t>
            </a:r>
            <a:r>
              <a:rPr lang="en-US" sz="1800" dirty="0"/>
              <a:t>. </a:t>
            </a:r>
            <a:r>
              <a:rPr lang="en-US" sz="1800" dirty="0" err="1"/>
              <a:t>Ut</a:t>
            </a:r>
            <a:r>
              <a:rPr lang="en-US" sz="1800" dirty="0"/>
              <a:t> has </a:t>
            </a:r>
            <a:r>
              <a:rPr lang="en-US" sz="1800" dirty="0" err="1"/>
              <a:t>cotidieque</a:t>
            </a:r>
            <a:r>
              <a:rPr lang="en-US" sz="1800" dirty="0"/>
              <a:t> </a:t>
            </a:r>
            <a:r>
              <a:rPr lang="en-US" sz="1800" dirty="0" err="1"/>
              <a:t>disputando</a:t>
            </a:r>
            <a:r>
              <a:rPr lang="en-US" sz="1800" dirty="0"/>
              <a:t>, quo choro </a:t>
            </a:r>
            <a:r>
              <a:rPr lang="en-US" sz="1800" dirty="0" err="1"/>
              <a:t>appareat</a:t>
            </a:r>
            <a:r>
              <a:rPr lang="en-US" sz="1800" dirty="0"/>
              <a:t> </a:t>
            </a:r>
            <a:r>
              <a:rPr lang="en-US" sz="1800" dirty="0" err="1"/>
              <a:t>conclusionemque</a:t>
            </a:r>
            <a:r>
              <a:rPr lang="en-US" sz="1800" dirty="0"/>
              <a:t> ad, </a:t>
            </a:r>
            <a:r>
              <a:rPr lang="en-US" sz="1800" dirty="0" err="1"/>
              <a:t>laudem</a:t>
            </a:r>
            <a:r>
              <a:rPr lang="en-US" sz="1800" dirty="0"/>
              <a:t> </a:t>
            </a:r>
            <a:r>
              <a:rPr lang="en-US" sz="1800" dirty="0" err="1"/>
              <a:t>delicatissimi</a:t>
            </a:r>
            <a:r>
              <a:rPr lang="en-US" sz="1800" dirty="0"/>
              <a:t> an </a:t>
            </a:r>
            <a:r>
              <a:rPr lang="en-US" sz="1800" dirty="0" err="1"/>
              <a:t>eos</a:t>
            </a:r>
            <a:r>
              <a:rPr lang="en-US" sz="1800" dirty="0"/>
              <a:t>. </a:t>
            </a:r>
            <a:r>
              <a:rPr lang="en-US" sz="1800" dirty="0" err="1"/>
              <a:t>Te</a:t>
            </a:r>
            <a:r>
              <a:rPr lang="en-US" sz="1800" dirty="0"/>
              <a:t> </a:t>
            </a:r>
            <a:r>
              <a:rPr lang="en-US" sz="1800" dirty="0" err="1"/>
              <a:t>ius</a:t>
            </a:r>
            <a:r>
              <a:rPr lang="en-US" sz="1800" dirty="0"/>
              <a:t> </a:t>
            </a:r>
            <a:r>
              <a:rPr lang="en-US" sz="1800" dirty="0" err="1"/>
              <a:t>errem</a:t>
            </a:r>
            <a:r>
              <a:rPr lang="en-US" sz="1800" dirty="0"/>
              <a:t> </a:t>
            </a:r>
            <a:r>
              <a:rPr lang="en-US" sz="1800" dirty="0" err="1"/>
              <a:t>denique</a:t>
            </a:r>
            <a:r>
              <a:rPr lang="en-US" sz="1800" dirty="0"/>
              <a:t>. </a:t>
            </a:r>
            <a:r>
              <a:rPr lang="en-US" sz="1800" dirty="0" err="1"/>
              <a:t>Probatus</a:t>
            </a:r>
            <a:r>
              <a:rPr lang="en-US" sz="1800" dirty="0"/>
              <a:t> </a:t>
            </a:r>
            <a:r>
              <a:rPr lang="en-US" sz="1800" dirty="0" err="1"/>
              <a:t>complectitur</a:t>
            </a:r>
            <a:r>
              <a:rPr lang="en-US" sz="1800" dirty="0"/>
              <a:t> </a:t>
            </a:r>
            <a:r>
              <a:rPr lang="en-US" sz="1800" dirty="0" err="1"/>
              <a:t>ut</a:t>
            </a:r>
            <a:r>
              <a:rPr lang="en-US" sz="1800" dirty="0"/>
              <a:t> </a:t>
            </a:r>
            <a:r>
              <a:rPr lang="en-US" sz="1800" dirty="0" err="1"/>
              <a:t>pri</a:t>
            </a:r>
            <a:r>
              <a:rPr lang="en-US" sz="1800" dirty="0"/>
              <a:t>, et </a:t>
            </a:r>
            <a:r>
              <a:rPr lang="en-US" sz="1800" dirty="0" err="1"/>
              <a:t>discere</a:t>
            </a:r>
            <a:r>
              <a:rPr lang="en-US" sz="1800" dirty="0"/>
              <a:t> </a:t>
            </a:r>
            <a:r>
              <a:rPr lang="en-US" sz="1800" dirty="0" err="1"/>
              <a:t>partiendo</a:t>
            </a:r>
            <a:r>
              <a:rPr lang="en-US" sz="1800" dirty="0"/>
              <a:t> </a:t>
            </a:r>
            <a:r>
              <a:rPr lang="en-US" sz="1800" dirty="0" err="1"/>
              <a:t>voluptaria</a:t>
            </a:r>
            <a:r>
              <a:rPr lang="en-US" sz="1800" dirty="0"/>
              <a:t> pro. No </a:t>
            </a:r>
            <a:r>
              <a:rPr lang="en-US" sz="1800" dirty="0" err="1"/>
              <a:t>menandri</a:t>
            </a:r>
            <a:r>
              <a:rPr lang="en-US" sz="1800" dirty="0"/>
              <a:t> </a:t>
            </a:r>
            <a:r>
              <a:rPr lang="en-US" sz="1800" dirty="0" err="1"/>
              <a:t>vulputate</a:t>
            </a:r>
            <a:r>
              <a:rPr lang="en-US" sz="1800" dirty="0"/>
              <a:t> </a:t>
            </a:r>
            <a:r>
              <a:rPr lang="en-US" sz="1800" dirty="0" err="1"/>
              <a:t>sed</a:t>
            </a:r>
            <a:r>
              <a:rPr lang="en-US" sz="1800" dirty="0"/>
              <a:t>, </a:t>
            </a:r>
            <a:r>
              <a:rPr lang="en-US" sz="1800" dirty="0" err="1"/>
              <a:t>eam</a:t>
            </a:r>
            <a:r>
              <a:rPr lang="en-US" sz="1800" dirty="0"/>
              <a:t> </a:t>
            </a:r>
            <a:r>
              <a:rPr lang="en-US" sz="1800" dirty="0" err="1"/>
              <a:t>ei</a:t>
            </a:r>
            <a:r>
              <a:rPr lang="en-US" sz="1800" dirty="0"/>
              <a:t> </a:t>
            </a:r>
            <a:r>
              <a:rPr lang="en-US" sz="1800" dirty="0" err="1"/>
              <a:t>diceret</a:t>
            </a:r>
            <a:r>
              <a:rPr lang="en-US" sz="1800" dirty="0"/>
              <a:t> </a:t>
            </a:r>
            <a:r>
              <a:rPr lang="en-US" sz="1800" dirty="0" err="1"/>
              <a:t>praesent</a:t>
            </a:r>
            <a:r>
              <a:rPr lang="en-US" sz="1800" dirty="0"/>
              <a:t>, ad </a:t>
            </a:r>
            <a:r>
              <a:rPr lang="en-US" sz="1800" dirty="0" err="1"/>
              <a:t>alienum</a:t>
            </a:r>
            <a:r>
              <a:rPr lang="en-US" sz="1800" dirty="0"/>
              <a:t> </a:t>
            </a:r>
            <a:r>
              <a:rPr lang="en-US" sz="1800" dirty="0" err="1"/>
              <a:t>sapientem</a:t>
            </a:r>
            <a:r>
              <a:rPr lang="en-US" sz="1800" dirty="0"/>
              <a:t> </a:t>
            </a:r>
            <a:r>
              <a:rPr lang="en-US" sz="1800" dirty="0" err="1"/>
              <a:t>eam</a:t>
            </a:r>
            <a:r>
              <a:rPr lang="en-US" sz="1800" dirty="0"/>
              <a:t>. </a:t>
            </a:r>
            <a:r>
              <a:rPr lang="en-US" sz="1800" dirty="0" err="1"/>
              <a:t>Te</a:t>
            </a:r>
            <a:r>
              <a:rPr lang="en-US" sz="1800" dirty="0"/>
              <a:t> </a:t>
            </a:r>
            <a:r>
              <a:rPr lang="en-US" sz="1800" dirty="0" err="1"/>
              <a:t>pri</a:t>
            </a:r>
            <a:r>
              <a:rPr lang="en-US" sz="1800" dirty="0"/>
              <a:t> </a:t>
            </a:r>
            <a:r>
              <a:rPr lang="en-US" sz="1800" dirty="0" err="1"/>
              <a:t>nibh</a:t>
            </a:r>
            <a:r>
              <a:rPr lang="en-US" sz="1800" dirty="0"/>
              <a:t> </a:t>
            </a:r>
            <a:r>
              <a:rPr lang="en-US" sz="1800" dirty="0" err="1"/>
              <a:t>illum</a:t>
            </a:r>
            <a:r>
              <a:rPr lang="en-US" sz="1800" dirty="0"/>
              <a:t> </a:t>
            </a:r>
            <a:r>
              <a:rPr lang="en-US" sz="1800" dirty="0" err="1"/>
              <a:t>munere</a:t>
            </a:r>
            <a:r>
              <a:rPr lang="en-US" sz="1800" dirty="0"/>
              <a:t>, at sit </a:t>
            </a:r>
            <a:r>
              <a:rPr lang="en-US" sz="1800" dirty="0" err="1"/>
              <a:t>agam</a:t>
            </a:r>
            <a:r>
              <a:rPr lang="en-US" sz="1800" dirty="0"/>
              <a:t> option. </a:t>
            </a:r>
            <a:r>
              <a:rPr lang="en-US" sz="1800" dirty="0" err="1"/>
              <a:t>Te</a:t>
            </a:r>
            <a:r>
              <a:rPr lang="en-US" sz="1800" dirty="0"/>
              <a:t> vis vitae </a:t>
            </a:r>
            <a:r>
              <a:rPr lang="en-US" sz="1800" dirty="0" err="1"/>
              <a:t>labores</a:t>
            </a:r>
            <a:r>
              <a:rPr lang="en-US" sz="1800" dirty="0"/>
              <a:t> </a:t>
            </a:r>
            <a:r>
              <a:rPr lang="en-US" sz="1800" dirty="0" err="1"/>
              <a:t>definiebas</a:t>
            </a:r>
            <a:r>
              <a:rPr lang="en-US" sz="1800" dirty="0"/>
              <a:t>, </a:t>
            </a:r>
            <a:r>
              <a:rPr lang="en-US" sz="1800" dirty="0" err="1"/>
              <a:t>eum</a:t>
            </a:r>
            <a:r>
              <a:rPr lang="en-US" sz="1800" dirty="0"/>
              <a:t> ex </a:t>
            </a:r>
            <a:r>
              <a:rPr lang="en-US" sz="1800" dirty="0" err="1"/>
              <a:t>agam</a:t>
            </a:r>
            <a:r>
              <a:rPr lang="en-US" sz="1800" dirty="0"/>
              <a:t> </a:t>
            </a:r>
            <a:r>
              <a:rPr lang="en-US" sz="1800" dirty="0" err="1"/>
              <a:t>vidisse</a:t>
            </a:r>
            <a:r>
              <a:rPr lang="en-US" sz="1800" dirty="0"/>
              <a:t>.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>
                    <a:lumMod val="65000"/>
                  </a:prstClr>
                </a:solidFill>
              </a:rPr>
              <a:t>Your Footer Here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D980EC-6CBC-42F5-A94B-1BCFCEFA1BE0}" type="slidenum">
              <a:rPr lang="en-US" smtClean="0">
                <a:solidFill>
                  <a:prstClr val="white">
                    <a:lumMod val="65000"/>
                  </a:prstClr>
                </a:solidFill>
              </a:rPr>
              <a:pPr/>
              <a:t>2</a:t>
            </a:fld>
            <a:endParaRPr lang="en-US">
              <a:solidFill>
                <a:prstClr val="white">
                  <a:lumMod val="6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1579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53025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092_T_PGO_Abstract-Pastel-Triangles-Template-4_3" id="{75F26FCC-E7CF-4A72-ADBA-940442C9288C}" vid="{810CC981-DAB6-40CE-9213-52494E88B1B9}"/>
    </a:ext>
  </a:extLst>
</a:theme>
</file>

<file path=ppt/theme/theme2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092_T_PGO_Abstract-Pastel-Triangles-Template-4_3" id="{75F26FCC-E7CF-4A72-ADBA-940442C9288C}" vid="{1AEA6ACD-7892-4683-A61D-0D235908C20D}"/>
    </a:ext>
  </a:extLst>
</a:theme>
</file>

<file path=ppt/theme/theme3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1693</TotalTime>
  <Words>177</Words>
  <Application>Microsoft Office PowerPoint</Application>
  <PresentationFormat>On-screen Show (4:3)</PresentationFormat>
  <Paragraphs>12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Open Sans</vt:lpstr>
      <vt:lpstr>2_Custom Design</vt:lpstr>
      <vt:lpstr>1_Custom Design</vt:lpstr>
      <vt:lpstr>Title of your presentation</vt:lpstr>
      <vt:lpstr>Title of your slide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XXX PowerPoint Template</dc:title>
  <dc:creator>PresentationGo.com</dc:creator>
  <dc:description>© Copyright PresentationGo.com</dc:description>
  <cp:lastModifiedBy>Christophe Barroche</cp:lastModifiedBy>
  <cp:revision>24</cp:revision>
  <dcterms:modified xsi:type="dcterms:W3CDTF">2016-10-07T15:46:52Z</dcterms:modified>
</cp:coreProperties>
</file>