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6"/>
  </p:notesMasterIdLst>
  <p:sldIdLst>
    <p:sldId id="278" r:id="rId3"/>
    <p:sldId id="279" r:id="rId4"/>
    <p:sldId id="274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4"/>
    <a:srgbClr val="E7E8EA"/>
    <a:srgbClr val="E6E6E6"/>
    <a:srgbClr val="F2F2F2"/>
    <a:srgbClr val="FFFFFF"/>
    <a:srgbClr val="900970"/>
    <a:srgbClr val="4B0055"/>
    <a:srgbClr val="660053"/>
    <a:srgbClr val="061F5F"/>
    <a:srgbClr val="BA00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40" d="100"/>
          <a:sy n="140" d="100"/>
        </p:scale>
        <p:origin x="128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43908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2000250" y="0"/>
            <a:ext cx="5143500" cy="5143500"/>
            <a:chOff x="2514600" y="514350"/>
            <a:chExt cx="4114800" cy="4114800"/>
          </a:xfrm>
        </p:grpSpPr>
        <p:sp>
          <p:nvSpPr>
            <p:cNvPr id="6" name="Rectangle 5"/>
            <p:cNvSpPr/>
            <p:nvPr userDrawn="1"/>
          </p:nvSpPr>
          <p:spPr>
            <a:xfrm>
              <a:off x="3543300" y="1543050"/>
              <a:ext cx="342900" cy="342900"/>
            </a:xfrm>
            <a:prstGeom prst="rect">
              <a:avLst/>
            </a:prstGeom>
            <a:solidFill>
              <a:srgbClr val="F272A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3543300" y="1885950"/>
              <a:ext cx="342900" cy="342900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3543300" y="2228850"/>
              <a:ext cx="342900" cy="342900"/>
            </a:xfrm>
            <a:prstGeom prst="rect">
              <a:avLst/>
            </a:prstGeom>
            <a:solidFill>
              <a:srgbClr val="0C4CA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3543300" y="2571750"/>
              <a:ext cx="342900" cy="342900"/>
            </a:xfrm>
            <a:prstGeom prst="rect">
              <a:avLst/>
            </a:prstGeom>
            <a:solidFill>
              <a:srgbClr val="0171A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3543300" y="2914650"/>
              <a:ext cx="342900" cy="342900"/>
            </a:xfrm>
            <a:prstGeom prst="rect">
              <a:avLst/>
            </a:prstGeom>
            <a:solidFill>
              <a:srgbClr val="00A8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3886200" y="1543050"/>
              <a:ext cx="342900" cy="342900"/>
            </a:xfrm>
            <a:prstGeom prst="rect">
              <a:avLst/>
            </a:prstGeom>
            <a:solidFill>
              <a:srgbClr val="EE0F6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3886200" y="1885950"/>
              <a:ext cx="342900" cy="342900"/>
            </a:xfrm>
            <a:prstGeom prst="rect">
              <a:avLst/>
            </a:prstGeom>
            <a:solidFill>
              <a:srgbClr val="9A25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3886200" y="2228850"/>
              <a:ext cx="342900" cy="342900"/>
            </a:xfrm>
            <a:prstGeom prst="rect">
              <a:avLst/>
            </a:prstGeom>
            <a:solidFill>
              <a:srgbClr val="2E319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3886200" y="2571750"/>
              <a:ext cx="342900" cy="342900"/>
            </a:xfrm>
            <a:prstGeom prst="rect">
              <a:avLst/>
            </a:prstGeom>
            <a:solidFill>
              <a:srgbClr val="00548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3886200" y="2914650"/>
              <a:ext cx="342900" cy="342900"/>
            </a:xfrm>
            <a:prstGeom prst="rect">
              <a:avLst/>
            </a:prstGeom>
            <a:solidFill>
              <a:srgbClr val="00ADE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4229100" y="1543050"/>
              <a:ext cx="342900" cy="342900"/>
            </a:xfrm>
            <a:prstGeom prst="rect">
              <a:avLst/>
            </a:prstGeom>
            <a:solidFill>
              <a:srgbClr val="C718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4229100" y="1885950"/>
              <a:ext cx="342900" cy="342900"/>
            </a:xfrm>
            <a:prstGeom prst="rect">
              <a:avLst/>
            </a:prstGeom>
            <a:solidFill>
              <a:srgbClr val="BA005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229100" y="2228850"/>
              <a:ext cx="342900" cy="342900"/>
            </a:xfrm>
            <a:prstGeom prst="rect">
              <a:avLst/>
            </a:prstGeom>
            <a:solidFill>
              <a:srgbClr val="90097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4229100" y="2571750"/>
              <a:ext cx="342900" cy="342900"/>
            </a:xfrm>
            <a:prstGeom prst="rect">
              <a:avLst/>
            </a:prstGeom>
            <a:solidFill>
              <a:srgbClr val="061F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4229100" y="2914650"/>
              <a:ext cx="342900" cy="342900"/>
            </a:xfrm>
            <a:prstGeom prst="rect">
              <a:avLst/>
            </a:prstGeom>
            <a:solidFill>
              <a:srgbClr val="007DB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4572000" y="1543050"/>
              <a:ext cx="342900" cy="342900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2" name="Rectangle 31"/>
            <p:cNvSpPr/>
            <p:nvPr userDrawn="1"/>
          </p:nvSpPr>
          <p:spPr>
            <a:xfrm>
              <a:off x="4572000" y="1885950"/>
              <a:ext cx="342900" cy="342900"/>
            </a:xfrm>
            <a:prstGeom prst="rect">
              <a:avLst/>
            </a:prstGeom>
            <a:solidFill>
              <a:srgbClr val="900F6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3" name="Rectangle 32"/>
            <p:cNvSpPr/>
            <p:nvPr userDrawn="1"/>
          </p:nvSpPr>
          <p:spPr>
            <a:xfrm>
              <a:off x="4572000" y="2228850"/>
              <a:ext cx="342900" cy="342900"/>
            </a:xfrm>
            <a:prstGeom prst="rect">
              <a:avLst/>
            </a:prstGeom>
            <a:solidFill>
              <a:srgbClr val="4B005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4" name="Rectangle 33"/>
            <p:cNvSpPr/>
            <p:nvPr userDrawn="1"/>
          </p:nvSpPr>
          <p:spPr>
            <a:xfrm>
              <a:off x="4572000" y="2571750"/>
              <a:ext cx="342900" cy="342900"/>
            </a:xfrm>
            <a:prstGeom prst="rect">
              <a:avLst/>
            </a:prstGeom>
            <a:solidFill>
              <a:srgbClr val="66005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5" name="Rectangle 34"/>
            <p:cNvSpPr/>
            <p:nvPr userDrawn="1"/>
          </p:nvSpPr>
          <p:spPr>
            <a:xfrm>
              <a:off x="4572000" y="2914650"/>
              <a:ext cx="342900" cy="342900"/>
            </a:xfrm>
            <a:prstGeom prst="rect">
              <a:avLst/>
            </a:prstGeom>
            <a:solidFill>
              <a:srgbClr val="702C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9" name="Rectangle 38"/>
            <p:cNvSpPr/>
            <p:nvPr userDrawn="1"/>
          </p:nvSpPr>
          <p:spPr>
            <a:xfrm>
              <a:off x="4914900" y="1543050"/>
              <a:ext cx="342900" cy="342900"/>
            </a:xfrm>
            <a:prstGeom prst="rect">
              <a:avLst/>
            </a:prstGeom>
            <a:solidFill>
              <a:srgbClr val="92278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0" name="Rectangle 39"/>
            <p:cNvSpPr/>
            <p:nvPr userDrawn="1"/>
          </p:nvSpPr>
          <p:spPr>
            <a:xfrm>
              <a:off x="4914900" y="1885950"/>
              <a:ext cx="342900" cy="342900"/>
            </a:xfrm>
            <a:prstGeom prst="rect">
              <a:avLst/>
            </a:prstGeom>
            <a:solidFill>
              <a:srgbClr val="8129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1" name="Rectangle 40"/>
            <p:cNvSpPr/>
            <p:nvPr userDrawn="1"/>
          </p:nvSpPr>
          <p:spPr>
            <a:xfrm>
              <a:off x="4914900" y="2228850"/>
              <a:ext cx="342900" cy="342900"/>
            </a:xfrm>
            <a:prstGeom prst="rect">
              <a:avLst/>
            </a:prstGeom>
            <a:solidFill>
              <a:srgbClr val="A4006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2" name="Rectangle 41"/>
            <p:cNvSpPr/>
            <p:nvPr userDrawn="1"/>
          </p:nvSpPr>
          <p:spPr>
            <a:xfrm>
              <a:off x="4914900" y="2571750"/>
              <a:ext cx="342900" cy="342900"/>
            </a:xfrm>
            <a:prstGeom prst="rect">
              <a:avLst/>
            </a:prstGeom>
            <a:solidFill>
              <a:srgbClr val="BC00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3" name="Rectangle 42"/>
            <p:cNvSpPr/>
            <p:nvPr userDrawn="1"/>
          </p:nvSpPr>
          <p:spPr>
            <a:xfrm>
              <a:off x="4914900" y="2914650"/>
              <a:ext cx="342900" cy="342900"/>
            </a:xfrm>
            <a:prstGeom prst="rect">
              <a:avLst/>
            </a:prstGeom>
            <a:solidFill>
              <a:srgbClr val="EC12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5257800" y="1543050"/>
              <a:ext cx="342900" cy="342900"/>
            </a:xfrm>
            <a:prstGeom prst="rect">
              <a:avLst/>
            </a:prstGeom>
            <a:solidFill>
              <a:srgbClr val="937CB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5257800" y="1885950"/>
              <a:ext cx="342900" cy="342900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5257800" y="2228850"/>
              <a:ext cx="342900" cy="342900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5257800" y="2571750"/>
              <a:ext cx="342900" cy="342900"/>
            </a:xfrm>
            <a:prstGeom prst="rect">
              <a:avLst/>
            </a:prstGeom>
            <a:solidFill>
              <a:srgbClr val="ED174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1" name="Rectangle 50"/>
            <p:cNvSpPr/>
            <p:nvPr userDrawn="1"/>
          </p:nvSpPr>
          <p:spPr>
            <a:xfrm>
              <a:off x="5257800" y="2914650"/>
              <a:ext cx="342900" cy="342900"/>
            </a:xfrm>
            <a:prstGeom prst="rect">
              <a:avLst/>
            </a:prstGeom>
            <a:solidFill>
              <a:srgbClr val="F9A61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grpSp>
          <p:nvGrpSpPr>
            <p:cNvPr id="112" name="Group 111"/>
            <p:cNvGrpSpPr/>
            <p:nvPr userDrawn="1"/>
          </p:nvGrpSpPr>
          <p:grpSpPr>
            <a:xfrm>
              <a:off x="3543300" y="3257550"/>
              <a:ext cx="2057400" cy="342900"/>
              <a:chOff x="1758950" y="2400300"/>
              <a:chExt cx="2057400" cy="342900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1758950" y="2400300"/>
                <a:ext cx="342900" cy="342900"/>
              </a:xfrm>
              <a:prstGeom prst="rect">
                <a:avLst/>
              </a:prstGeom>
              <a:solidFill>
                <a:srgbClr val="6AC8C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2101850" y="2400300"/>
                <a:ext cx="342900" cy="342900"/>
              </a:xfrm>
              <a:prstGeom prst="rect">
                <a:avLst/>
              </a:prstGeom>
              <a:solidFill>
                <a:srgbClr val="47BFA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28" name="Rectangle 27"/>
              <p:cNvSpPr/>
              <p:nvPr userDrawn="1"/>
            </p:nvSpPr>
            <p:spPr>
              <a:xfrm>
                <a:off x="2444750" y="2400300"/>
                <a:ext cx="342900" cy="342900"/>
              </a:xfrm>
              <a:prstGeom prst="rect">
                <a:avLst/>
              </a:prstGeom>
              <a:solidFill>
                <a:srgbClr val="00A99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36" name="Rectangle 35"/>
              <p:cNvSpPr/>
              <p:nvPr userDrawn="1"/>
            </p:nvSpPr>
            <p:spPr>
              <a:xfrm>
                <a:off x="2787650" y="2400300"/>
                <a:ext cx="342900" cy="342900"/>
              </a:xfrm>
              <a:prstGeom prst="rect">
                <a:avLst/>
              </a:prstGeom>
              <a:solidFill>
                <a:srgbClr val="F14E2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44" name="Rectangle 43"/>
              <p:cNvSpPr/>
              <p:nvPr userDrawn="1"/>
            </p:nvSpPr>
            <p:spPr>
              <a:xfrm>
                <a:off x="3130550" y="2400300"/>
                <a:ext cx="342900" cy="342900"/>
              </a:xfrm>
              <a:prstGeom prst="rect">
                <a:avLst/>
              </a:prstGeom>
              <a:solidFill>
                <a:srgbClr val="F5822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52" name="Rectangle 51"/>
              <p:cNvSpPr/>
              <p:nvPr userDrawn="1"/>
            </p:nvSpPr>
            <p:spPr>
              <a:xfrm>
                <a:off x="3473450" y="2400300"/>
                <a:ext cx="342900" cy="342900"/>
              </a:xfrm>
              <a:prstGeom prst="rect">
                <a:avLst/>
              </a:prstGeom>
              <a:solidFill>
                <a:srgbClr val="FFD50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</p:grpSp>
        <p:sp>
          <p:nvSpPr>
            <p:cNvPr id="114" name="Rectangle 113"/>
            <p:cNvSpPr/>
            <p:nvPr userDrawn="1"/>
          </p:nvSpPr>
          <p:spPr>
            <a:xfrm>
              <a:off x="3543300" y="36004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5" name="Rectangle 114"/>
            <p:cNvSpPr/>
            <p:nvPr userDrawn="1"/>
          </p:nvSpPr>
          <p:spPr>
            <a:xfrm>
              <a:off x="38862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6" name="Rectangle 115"/>
            <p:cNvSpPr/>
            <p:nvPr userDrawn="1"/>
          </p:nvSpPr>
          <p:spPr>
            <a:xfrm>
              <a:off x="42291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7" name="Rectangle 116"/>
            <p:cNvSpPr/>
            <p:nvPr userDrawn="1"/>
          </p:nvSpPr>
          <p:spPr>
            <a:xfrm>
              <a:off x="45720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8" name="Rectangle 117"/>
            <p:cNvSpPr/>
            <p:nvPr userDrawn="1"/>
          </p:nvSpPr>
          <p:spPr>
            <a:xfrm>
              <a:off x="49149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9" name="Rectangle 118"/>
            <p:cNvSpPr/>
            <p:nvPr userDrawn="1"/>
          </p:nvSpPr>
          <p:spPr>
            <a:xfrm>
              <a:off x="5257800" y="36004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1" name="Rectangle 120"/>
            <p:cNvSpPr/>
            <p:nvPr userDrawn="1"/>
          </p:nvSpPr>
          <p:spPr>
            <a:xfrm>
              <a:off x="35433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2" name="Rectangle 121"/>
            <p:cNvSpPr/>
            <p:nvPr userDrawn="1"/>
          </p:nvSpPr>
          <p:spPr>
            <a:xfrm>
              <a:off x="38862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3" name="Rectangle 122"/>
            <p:cNvSpPr/>
            <p:nvPr userDrawn="1"/>
          </p:nvSpPr>
          <p:spPr>
            <a:xfrm>
              <a:off x="4229100" y="3943350"/>
              <a:ext cx="342900" cy="342900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4" name="Rectangle 123"/>
            <p:cNvSpPr/>
            <p:nvPr userDrawn="1"/>
          </p:nvSpPr>
          <p:spPr>
            <a:xfrm>
              <a:off x="45720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5" name="Rectangle 124"/>
            <p:cNvSpPr/>
            <p:nvPr userDrawn="1"/>
          </p:nvSpPr>
          <p:spPr>
            <a:xfrm>
              <a:off x="49149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6" name="Rectangle 125"/>
            <p:cNvSpPr/>
            <p:nvPr userDrawn="1"/>
          </p:nvSpPr>
          <p:spPr>
            <a:xfrm>
              <a:off x="52578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8" name="Rectangle 127"/>
            <p:cNvSpPr/>
            <p:nvPr userDrawn="1"/>
          </p:nvSpPr>
          <p:spPr>
            <a:xfrm>
              <a:off x="35433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9" name="Rectangle 128"/>
            <p:cNvSpPr/>
            <p:nvPr userDrawn="1"/>
          </p:nvSpPr>
          <p:spPr>
            <a:xfrm>
              <a:off x="38862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30" name="Rectangle 129"/>
            <p:cNvSpPr/>
            <p:nvPr userDrawn="1"/>
          </p:nvSpPr>
          <p:spPr>
            <a:xfrm>
              <a:off x="42291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31" name="Rectangle 130"/>
            <p:cNvSpPr/>
            <p:nvPr userDrawn="1"/>
          </p:nvSpPr>
          <p:spPr>
            <a:xfrm>
              <a:off x="45720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32" name="Rectangle 131"/>
            <p:cNvSpPr/>
            <p:nvPr userDrawn="1"/>
          </p:nvSpPr>
          <p:spPr>
            <a:xfrm>
              <a:off x="49149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33" name="Rectangle 132"/>
            <p:cNvSpPr/>
            <p:nvPr userDrawn="1"/>
          </p:nvSpPr>
          <p:spPr>
            <a:xfrm>
              <a:off x="5257800" y="4286250"/>
              <a:ext cx="342900" cy="342900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3" name="Rectangle 172"/>
            <p:cNvSpPr/>
            <p:nvPr userDrawn="1"/>
          </p:nvSpPr>
          <p:spPr>
            <a:xfrm rot="5400000">
              <a:off x="62865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4" name="Rectangle 173"/>
            <p:cNvSpPr/>
            <p:nvPr userDrawn="1"/>
          </p:nvSpPr>
          <p:spPr>
            <a:xfrm rot="5400000">
              <a:off x="62865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5" name="Rectangle 174"/>
            <p:cNvSpPr/>
            <p:nvPr userDrawn="1"/>
          </p:nvSpPr>
          <p:spPr>
            <a:xfrm rot="5400000">
              <a:off x="62865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6" name="Rectangle 175"/>
            <p:cNvSpPr/>
            <p:nvPr userDrawn="1"/>
          </p:nvSpPr>
          <p:spPr>
            <a:xfrm rot="5400000">
              <a:off x="62865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7" name="Rectangle 176"/>
            <p:cNvSpPr/>
            <p:nvPr userDrawn="1"/>
          </p:nvSpPr>
          <p:spPr>
            <a:xfrm rot="5400000">
              <a:off x="62865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8" name="Rectangle 177"/>
            <p:cNvSpPr/>
            <p:nvPr userDrawn="1"/>
          </p:nvSpPr>
          <p:spPr>
            <a:xfrm rot="5400000">
              <a:off x="6286500" y="3257550"/>
              <a:ext cx="342900" cy="342900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7" name="Rectangle 166"/>
            <p:cNvSpPr/>
            <p:nvPr userDrawn="1"/>
          </p:nvSpPr>
          <p:spPr>
            <a:xfrm rot="5400000">
              <a:off x="59436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8" name="Rectangle 167"/>
            <p:cNvSpPr/>
            <p:nvPr userDrawn="1"/>
          </p:nvSpPr>
          <p:spPr>
            <a:xfrm rot="5400000">
              <a:off x="59436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9" name="Rectangle 168"/>
            <p:cNvSpPr/>
            <p:nvPr userDrawn="1"/>
          </p:nvSpPr>
          <p:spPr>
            <a:xfrm rot="5400000">
              <a:off x="59436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0" name="Rectangle 169"/>
            <p:cNvSpPr/>
            <p:nvPr userDrawn="1"/>
          </p:nvSpPr>
          <p:spPr>
            <a:xfrm rot="5400000">
              <a:off x="59436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1" name="Rectangle 170"/>
            <p:cNvSpPr/>
            <p:nvPr userDrawn="1"/>
          </p:nvSpPr>
          <p:spPr>
            <a:xfrm rot="5400000">
              <a:off x="59436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2" name="Rectangle 171"/>
            <p:cNvSpPr/>
            <p:nvPr userDrawn="1"/>
          </p:nvSpPr>
          <p:spPr>
            <a:xfrm rot="5400000">
              <a:off x="59436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1" name="Rectangle 160"/>
            <p:cNvSpPr/>
            <p:nvPr userDrawn="1"/>
          </p:nvSpPr>
          <p:spPr>
            <a:xfrm rot="5400000">
              <a:off x="56007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2" name="Rectangle 161"/>
            <p:cNvSpPr/>
            <p:nvPr userDrawn="1"/>
          </p:nvSpPr>
          <p:spPr>
            <a:xfrm rot="5400000">
              <a:off x="5600700" y="18859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3" name="Rectangle 162"/>
            <p:cNvSpPr/>
            <p:nvPr userDrawn="1"/>
          </p:nvSpPr>
          <p:spPr>
            <a:xfrm rot="5400000">
              <a:off x="5600700" y="22288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4" name="Rectangle 163"/>
            <p:cNvSpPr/>
            <p:nvPr userDrawn="1"/>
          </p:nvSpPr>
          <p:spPr>
            <a:xfrm rot="5400000">
              <a:off x="56007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5" name="Rectangle 164"/>
            <p:cNvSpPr/>
            <p:nvPr userDrawn="1"/>
          </p:nvSpPr>
          <p:spPr>
            <a:xfrm rot="5400000">
              <a:off x="5600700" y="29146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6" name="Rectangle 165"/>
            <p:cNvSpPr/>
            <p:nvPr userDrawn="1"/>
          </p:nvSpPr>
          <p:spPr>
            <a:xfrm rot="5400000">
              <a:off x="56007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5" name="Rectangle 194"/>
            <p:cNvSpPr/>
            <p:nvPr userDrawn="1"/>
          </p:nvSpPr>
          <p:spPr>
            <a:xfrm>
              <a:off x="35433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6" name="Rectangle 195"/>
            <p:cNvSpPr/>
            <p:nvPr userDrawn="1"/>
          </p:nvSpPr>
          <p:spPr>
            <a:xfrm>
              <a:off x="38862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7" name="Rectangle 196"/>
            <p:cNvSpPr/>
            <p:nvPr userDrawn="1"/>
          </p:nvSpPr>
          <p:spPr>
            <a:xfrm>
              <a:off x="42291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8" name="Rectangle 197"/>
            <p:cNvSpPr/>
            <p:nvPr userDrawn="1"/>
          </p:nvSpPr>
          <p:spPr>
            <a:xfrm>
              <a:off x="45720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9" name="Rectangle 198"/>
            <p:cNvSpPr/>
            <p:nvPr userDrawn="1"/>
          </p:nvSpPr>
          <p:spPr>
            <a:xfrm>
              <a:off x="49149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0" name="Rectangle 199"/>
            <p:cNvSpPr/>
            <p:nvPr userDrawn="1"/>
          </p:nvSpPr>
          <p:spPr>
            <a:xfrm>
              <a:off x="52578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9" name="Rectangle 188"/>
            <p:cNvSpPr/>
            <p:nvPr userDrawn="1"/>
          </p:nvSpPr>
          <p:spPr>
            <a:xfrm>
              <a:off x="35433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0" name="Rectangle 189"/>
            <p:cNvSpPr/>
            <p:nvPr userDrawn="1"/>
          </p:nvSpPr>
          <p:spPr>
            <a:xfrm>
              <a:off x="38862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1" name="Rectangle 190"/>
            <p:cNvSpPr/>
            <p:nvPr userDrawn="1"/>
          </p:nvSpPr>
          <p:spPr>
            <a:xfrm>
              <a:off x="42291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2" name="Rectangle 191"/>
            <p:cNvSpPr/>
            <p:nvPr userDrawn="1"/>
          </p:nvSpPr>
          <p:spPr>
            <a:xfrm>
              <a:off x="45720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3" name="Rectangle 192"/>
            <p:cNvSpPr/>
            <p:nvPr userDrawn="1"/>
          </p:nvSpPr>
          <p:spPr>
            <a:xfrm>
              <a:off x="49149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4" name="Rectangle 193"/>
            <p:cNvSpPr/>
            <p:nvPr userDrawn="1"/>
          </p:nvSpPr>
          <p:spPr>
            <a:xfrm>
              <a:off x="52578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3" name="Rectangle 182"/>
            <p:cNvSpPr/>
            <p:nvPr userDrawn="1"/>
          </p:nvSpPr>
          <p:spPr>
            <a:xfrm>
              <a:off x="35433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4" name="Rectangle 183"/>
            <p:cNvSpPr/>
            <p:nvPr userDrawn="1"/>
          </p:nvSpPr>
          <p:spPr>
            <a:xfrm>
              <a:off x="3886200" y="12001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5" name="Rectangle 184"/>
            <p:cNvSpPr/>
            <p:nvPr userDrawn="1"/>
          </p:nvSpPr>
          <p:spPr>
            <a:xfrm>
              <a:off x="42291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6" name="Rectangle 185"/>
            <p:cNvSpPr/>
            <p:nvPr userDrawn="1"/>
          </p:nvSpPr>
          <p:spPr>
            <a:xfrm>
              <a:off x="4572000" y="12001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7" name="Rectangle 186"/>
            <p:cNvSpPr/>
            <p:nvPr userDrawn="1"/>
          </p:nvSpPr>
          <p:spPr>
            <a:xfrm>
              <a:off x="49149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8" name="Rectangle 187"/>
            <p:cNvSpPr/>
            <p:nvPr userDrawn="1"/>
          </p:nvSpPr>
          <p:spPr>
            <a:xfrm>
              <a:off x="5257800" y="12001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7" name="Rectangle 216"/>
            <p:cNvSpPr/>
            <p:nvPr userDrawn="1"/>
          </p:nvSpPr>
          <p:spPr>
            <a:xfrm rot="5400000">
              <a:off x="3200400" y="15430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8" name="Rectangle 217"/>
            <p:cNvSpPr/>
            <p:nvPr userDrawn="1"/>
          </p:nvSpPr>
          <p:spPr>
            <a:xfrm rot="5400000">
              <a:off x="32004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9" name="Rectangle 218"/>
            <p:cNvSpPr/>
            <p:nvPr userDrawn="1"/>
          </p:nvSpPr>
          <p:spPr>
            <a:xfrm rot="5400000">
              <a:off x="3200400" y="22288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0" name="Rectangle 219"/>
            <p:cNvSpPr/>
            <p:nvPr userDrawn="1"/>
          </p:nvSpPr>
          <p:spPr>
            <a:xfrm rot="5400000">
              <a:off x="3200400" y="25717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1" name="Rectangle 220"/>
            <p:cNvSpPr/>
            <p:nvPr userDrawn="1"/>
          </p:nvSpPr>
          <p:spPr>
            <a:xfrm rot="5400000">
              <a:off x="32004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2" name="Rectangle 221"/>
            <p:cNvSpPr/>
            <p:nvPr userDrawn="1"/>
          </p:nvSpPr>
          <p:spPr>
            <a:xfrm rot="5400000">
              <a:off x="3200400" y="32575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1" name="Rectangle 210"/>
            <p:cNvSpPr/>
            <p:nvPr userDrawn="1"/>
          </p:nvSpPr>
          <p:spPr>
            <a:xfrm rot="5400000">
              <a:off x="2857500" y="1543050"/>
              <a:ext cx="342900" cy="342900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2" name="Rectangle 211"/>
            <p:cNvSpPr/>
            <p:nvPr userDrawn="1"/>
          </p:nvSpPr>
          <p:spPr>
            <a:xfrm rot="5400000">
              <a:off x="28575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3" name="Rectangle 212"/>
            <p:cNvSpPr/>
            <p:nvPr userDrawn="1"/>
          </p:nvSpPr>
          <p:spPr>
            <a:xfrm rot="5400000">
              <a:off x="28575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4" name="Rectangle 213"/>
            <p:cNvSpPr/>
            <p:nvPr userDrawn="1"/>
          </p:nvSpPr>
          <p:spPr>
            <a:xfrm rot="5400000">
              <a:off x="2857500" y="25717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5" name="Rectangle 214"/>
            <p:cNvSpPr/>
            <p:nvPr userDrawn="1"/>
          </p:nvSpPr>
          <p:spPr>
            <a:xfrm rot="5400000">
              <a:off x="28575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6" name="Rectangle 215"/>
            <p:cNvSpPr/>
            <p:nvPr userDrawn="1"/>
          </p:nvSpPr>
          <p:spPr>
            <a:xfrm rot="5400000">
              <a:off x="28575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5" name="Rectangle 204"/>
            <p:cNvSpPr/>
            <p:nvPr userDrawn="1"/>
          </p:nvSpPr>
          <p:spPr>
            <a:xfrm rot="5400000">
              <a:off x="2514600" y="15430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6" name="Rectangle 205"/>
            <p:cNvSpPr/>
            <p:nvPr userDrawn="1"/>
          </p:nvSpPr>
          <p:spPr>
            <a:xfrm rot="5400000">
              <a:off x="2514600" y="18859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7" name="Rectangle 206"/>
            <p:cNvSpPr/>
            <p:nvPr userDrawn="1"/>
          </p:nvSpPr>
          <p:spPr>
            <a:xfrm rot="5400000">
              <a:off x="2514600" y="22288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8" name="Rectangle 207"/>
            <p:cNvSpPr/>
            <p:nvPr userDrawn="1"/>
          </p:nvSpPr>
          <p:spPr>
            <a:xfrm rot="5400000">
              <a:off x="2514600" y="25717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9" name="Rectangle 208"/>
            <p:cNvSpPr/>
            <p:nvPr userDrawn="1"/>
          </p:nvSpPr>
          <p:spPr>
            <a:xfrm rot="5400000">
              <a:off x="2514600" y="29146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0" name="Rectangle 209"/>
            <p:cNvSpPr/>
            <p:nvPr userDrawn="1"/>
          </p:nvSpPr>
          <p:spPr>
            <a:xfrm rot="5400000">
              <a:off x="2514600" y="32575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3" name="Rectangle 222"/>
            <p:cNvSpPr/>
            <p:nvPr userDrawn="1"/>
          </p:nvSpPr>
          <p:spPr>
            <a:xfrm rot="5400000">
              <a:off x="32004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4" name="Rectangle 223"/>
            <p:cNvSpPr/>
            <p:nvPr userDrawn="1"/>
          </p:nvSpPr>
          <p:spPr>
            <a:xfrm rot="5400000">
              <a:off x="32004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5" name="Rectangle 224"/>
            <p:cNvSpPr/>
            <p:nvPr userDrawn="1"/>
          </p:nvSpPr>
          <p:spPr>
            <a:xfrm rot="5400000">
              <a:off x="32004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6" name="Rectangle 225"/>
            <p:cNvSpPr/>
            <p:nvPr userDrawn="1"/>
          </p:nvSpPr>
          <p:spPr>
            <a:xfrm rot="5400000">
              <a:off x="28575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7" name="Rectangle 226"/>
            <p:cNvSpPr/>
            <p:nvPr userDrawn="1"/>
          </p:nvSpPr>
          <p:spPr>
            <a:xfrm rot="5400000">
              <a:off x="28575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8" name="Rectangle 227"/>
            <p:cNvSpPr/>
            <p:nvPr userDrawn="1"/>
          </p:nvSpPr>
          <p:spPr>
            <a:xfrm rot="5400000">
              <a:off x="28575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29" name="Rectangle 228"/>
            <p:cNvSpPr/>
            <p:nvPr userDrawn="1"/>
          </p:nvSpPr>
          <p:spPr>
            <a:xfrm rot="5400000">
              <a:off x="25146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0" name="Rectangle 229"/>
            <p:cNvSpPr/>
            <p:nvPr userDrawn="1"/>
          </p:nvSpPr>
          <p:spPr>
            <a:xfrm rot="5400000">
              <a:off x="2514600" y="39433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31" name="Rectangle 230"/>
            <p:cNvSpPr/>
            <p:nvPr userDrawn="1"/>
          </p:nvSpPr>
          <p:spPr>
            <a:xfrm rot="5400000">
              <a:off x="25146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4" name="Rectangle 233"/>
            <p:cNvSpPr/>
            <p:nvPr userDrawn="1"/>
          </p:nvSpPr>
          <p:spPr>
            <a:xfrm rot="5400000">
              <a:off x="62865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5" name="Rectangle 234"/>
            <p:cNvSpPr/>
            <p:nvPr userDrawn="1"/>
          </p:nvSpPr>
          <p:spPr>
            <a:xfrm rot="5400000">
              <a:off x="62865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6" name="Rectangle 235"/>
            <p:cNvSpPr/>
            <p:nvPr userDrawn="1"/>
          </p:nvSpPr>
          <p:spPr>
            <a:xfrm rot="5400000">
              <a:off x="62865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7" name="Rectangle 236"/>
            <p:cNvSpPr/>
            <p:nvPr userDrawn="1"/>
          </p:nvSpPr>
          <p:spPr>
            <a:xfrm rot="5400000">
              <a:off x="5943600" y="36004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8" name="Rectangle 237"/>
            <p:cNvSpPr/>
            <p:nvPr userDrawn="1"/>
          </p:nvSpPr>
          <p:spPr>
            <a:xfrm rot="5400000">
              <a:off x="59436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39" name="Rectangle 238"/>
            <p:cNvSpPr/>
            <p:nvPr userDrawn="1"/>
          </p:nvSpPr>
          <p:spPr>
            <a:xfrm rot="5400000">
              <a:off x="59436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0" name="Rectangle 239"/>
            <p:cNvSpPr/>
            <p:nvPr userDrawn="1"/>
          </p:nvSpPr>
          <p:spPr>
            <a:xfrm rot="5400000">
              <a:off x="5600700" y="36004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1" name="Rectangle 240"/>
            <p:cNvSpPr/>
            <p:nvPr userDrawn="1"/>
          </p:nvSpPr>
          <p:spPr>
            <a:xfrm rot="5400000">
              <a:off x="5600700" y="3943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2" name="Rectangle 241"/>
            <p:cNvSpPr/>
            <p:nvPr userDrawn="1"/>
          </p:nvSpPr>
          <p:spPr>
            <a:xfrm rot="5400000">
              <a:off x="5600700" y="4286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4" name="Rectangle 243"/>
            <p:cNvSpPr/>
            <p:nvPr userDrawn="1"/>
          </p:nvSpPr>
          <p:spPr>
            <a:xfrm rot="5400000">
              <a:off x="32004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5" name="Rectangle 244"/>
            <p:cNvSpPr/>
            <p:nvPr userDrawn="1"/>
          </p:nvSpPr>
          <p:spPr>
            <a:xfrm rot="5400000">
              <a:off x="32004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6" name="Rectangle 245"/>
            <p:cNvSpPr/>
            <p:nvPr userDrawn="1"/>
          </p:nvSpPr>
          <p:spPr>
            <a:xfrm rot="5400000">
              <a:off x="3200400" y="1200150"/>
              <a:ext cx="342900" cy="342900"/>
            </a:xfrm>
            <a:prstGeom prst="rect">
              <a:avLst/>
            </a:pr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7" name="Rectangle 246"/>
            <p:cNvSpPr/>
            <p:nvPr userDrawn="1"/>
          </p:nvSpPr>
          <p:spPr>
            <a:xfrm rot="5400000">
              <a:off x="28575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8" name="Rectangle 247"/>
            <p:cNvSpPr/>
            <p:nvPr userDrawn="1"/>
          </p:nvSpPr>
          <p:spPr>
            <a:xfrm rot="5400000">
              <a:off x="28575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9" name="Rectangle 248"/>
            <p:cNvSpPr/>
            <p:nvPr userDrawn="1"/>
          </p:nvSpPr>
          <p:spPr>
            <a:xfrm rot="5400000">
              <a:off x="28575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0" name="Rectangle 249"/>
            <p:cNvSpPr/>
            <p:nvPr userDrawn="1"/>
          </p:nvSpPr>
          <p:spPr>
            <a:xfrm rot="5400000">
              <a:off x="25146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1" name="Rectangle 250"/>
            <p:cNvSpPr/>
            <p:nvPr userDrawn="1"/>
          </p:nvSpPr>
          <p:spPr>
            <a:xfrm rot="5400000">
              <a:off x="25146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2" name="Rectangle 251"/>
            <p:cNvSpPr/>
            <p:nvPr userDrawn="1"/>
          </p:nvSpPr>
          <p:spPr>
            <a:xfrm rot="5400000">
              <a:off x="25146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4" name="Rectangle 253"/>
            <p:cNvSpPr/>
            <p:nvPr userDrawn="1"/>
          </p:nvSpPr>
          <p:spPr>
            <a:xfrm rot="5400000">
              <a:off x="62865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5" name="Rectangle 254"/>
            <p:cNvSpPr/>
            <p:nvPr userDrawn="1"/>
          </p:nvSpPr>
          <p:spPr>
            <a:xfrm rot="5400000">
              <a:off x="6286500" y="857250"/>
              <a:ext cx="342900" cy="342900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6" name="Rectangle 255"/>
            <p:cNvSpPr/>
            <p:nvPr userDrawn="1"/>
          </p:nvSpPr>
          <p:spPr>
            <a:xfrm rot="5400000">
              <a:off x="62865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7" name="Rectangle 256"/>
            <p:cNvSpPr/>
            <p:nvPr userDrawn="1"/>
          </p:nvSpPr>
          <p:spPr>
            <a:xfrm rot="5400000">
              <a:off x="5943600" y="5143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8" name="Rectangle 257"/>
            <p:cNvSpPr/>
            <p:nvPr userDrawn="1"/>
          </p:nvSpPr>
          <p:spPr>
            <a:xfrm rot="5400000">
              <a:off x="59436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9" name="Rectangle 258"/>
            <p:cNvSpPr/>
            <p:nvPr userDrawn="1"/>
          </p:nvSpPr>
          <p:spPr>
            <a:xfrm rot="5400000">
              <a:off x="59436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60" name="Rectangle 259"/>
            <p:cNvSpPr/>
            <p:nvPr userDrawn="1"/>
          </p:nvSpPr>
          <p:spPr>
            <a:xfrm rot="5400000">
              <a:off x="5600700" y="514350"/>
              <a:ext cx="342900" cy="342900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61" name="Rectangle 260"/>
            <p:cNvSpPr/>
            <p:nvPr userDrawn="1"/>
          </p:nvSpPr>
          <p:spPr>
            <a:xfrm rot="5400000">
              <a:off x="5600700" y="8572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62" name="Rectangle 261"/>
            <p:cNvSpPr/>
            <p:nvPr userDrawn="1"/>
          </p:nvSpPr>
          <p:spPr>
            <a:xfrm rot="5400000">
              <a:off x="5600700" y="1200150"/>
              <a:ext cx="342900" cy="3429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</p:grpSp>
      <p:sp>
        <p:nvSpPr>
          <p:cNvPr id="233" name="Title 1"/>
          <p:cNvSpPr>
            <a:spLocks noGrp="1"/>
          </p:cNvSpPr>
          <p:nvPr>
            <p:ph type="ctrTitle"/>
          </p:nvPr>
        </p:nvSpPr>
        <p:spPr>
          <a:xfrm>
            <a:off x="3286125" y="1413199"/>
            <a:ext cx="2571750" cy="1470868"/>
          </a:xfrm>
        </p:spPr>
        <p:txBody>
          <a:bodyPr lIns="0" rIns="0" anchor="ctr">
            <a:noAutofit/>
          </a:bodyPr>
          <a:lstStyle>
            <a:lvl1pPr algn="ctr">
              <a:defRPr sz="28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43" name="Subtitle 2"/>
          <p:cNvSpPr>
            <a:spLocks noGrp="1"/>
          </p:cNvSpPr>
          <p:nvPr>
            <p:ph type="subTitle" idx="1"/>
          </p:nvPr>
        </p:nvSpPr>
        <p:spPr>
          <a:xfrm>
            <a:off x="3286125" y="3040585"/>
            <a:ext cx="2571750" cy="778940"/>
          </a:xfrm>
        </p:spPr>
        <p:txBody>
          <a:bodyPr lIns="0" rIns="0" anchor="t">
            <a:no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5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26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26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699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8D554-23A8-4EB2-B8BE-BA3D17196C40}" type="datetime1">
              <a:rPr lang="en-US" smtClean="0"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80" name="Group 79"/>
          <p:cNvGrpSpPr/>
          <p:nvPr userDrawn="1"/>
        </p:nvGrpSpPr>
        <p:grpSpPr>
          <a:xfrm>
            <a:off x="0" y="0"/>
            <a:ext cx="1339850" cy="2233083"/>
            <a:chOff x="4318" y="-121708"/>
            <a:chExt cx="1339850" cy="2233083"/>
          </a:xfrm>
        </p:grpSpPr>
        <p:sp>
          <p:nvSpPr>
            <p:cNvPr id="7" name="Rectangle 6"/>
            <p:cNvSpPr/>
            <p:nvPr userDrawn="1"/>
          </p:nvSpPr>
          <p:spPr>
            <a:xfrm>
              <a:off x="4318" y="101600"/>
              <a:ext cx="223308" cy="223308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4318" y="324908"/>
              <a:ext cx="223308" cy="223308"/>
            </a:xfrm>
            <a:prstGeom prst="rect">
              <a:avLst/>
            </a:prstGeom>
            <a:solidFill>
              <a:srgbClr val="900F6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4318" y="548217"/>
              <a:ext cx="223308" cy="223308"/>
            </a:xfrm>
            <a:prstGeom prst="rect">
              <a:avLst/>
            </a:prstGeom>
            <a:solidFill>
              <a:srgbClr val="4B005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4318" y="771525"/>
              <a:ext cx="223308" cy="223308"/>
            </a:xfrm>
            <a:prstGeom prst="rect">
              <a:avLst/>
            </a:prstGeom>
            <a:solidFill>
              <a:srgbClr val="66005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4318" y="994833"/>
              <a:ext cx="223308" cy="223308"/>
            </a:xfrm>
            <a:prstGeom prst="rect">
              <a:avLst/>
            </a:prstGeom>
            <a:solidFill>
              <a:srgbClr val="702C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7626" y="101600"/>
              <a:ext cx="223308" cy="223308"/>
            </a:xfrm>
            <a:prstGeom prst="rect">
              <a:avLst/>
            </a:prstGeom>
            <a:solidFill>
              <a:srgbClr val="92278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227626" y="324908"/>
              <a:ext cx="223308" cy="223308"/>
            </a:xfrm>
            <a:prstGeom prst="rect">
              <a:avLst/>
            </a:prstGeom>
            <a:solidFill>
              <a:srgbClr val="81299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227626" y="548217"/>
              <a:ext cx="223308" cy="223308"/>
            </a:xfrm>
            <a:prstGeom prst="rect">
              <a:avLst/>
            </a:prstGeom>
            <a:solidFill>
              <a:srgbClr val="A4006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227626" y="771525"/>
              <a:ext cx="223308" cy="223308"/>
            </a:xfrm>
            <a:prstGeom prst="rect">
              <a:avLst/>
            </a:prstGeom>
            <a:solidFill>
              <a:srgbClr val="BC005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227626" y="994833"/>
              <a:ext cx="223308" cy="223308"/>
            </a:xfrm>
            <a:prstGeom prst="rect">
              <a:avLst/>
            </a:prstGeom>
            <a:solidFill>
              <a:srgbClr val="EC126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450935" y="101600"/>
              <a:ext cx="223308" cy="223308"/>
            </a:xfrm>
            <a:prstGeom prst="rect">
              <a:avLst/>
            </a:prstGeom>
            <a:solidFill>
              <a:srgbClr val="937CB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450935" y="324908"/>
              <a:ext cx="223308" cy="223308"/>
            </a:xfrm>
            <a:prstGeom prst="rect">
              <a:avLst/>
            </a:prstGeom>
            <a:solidFill>
              <a:srgbClr val="6E60A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450935" y="548217"/>
              <a:ext cx="223308" cy="223308"/>
            </a:xfrm>
            <a:prstGeom prst="rect">
              <a:avLst/>
            </a:prstGeom>
            <a:solidFill>
              <a:srgbClr val="B41D8E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450935" y="771525"/>
              <a:ext cx="223308" cy="223308"/>
            </a:xfrm>
            <a:prstGeom prst="rect">
              <a:avLst/>
            </a:prstGeom>
            <a:solidFill>
              <a:srgbClr val="ED174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450935" y="994833"/>
              <a:ext cx="223308" cy="223308"/>
            </a:xfrm>
            <a:prstGeom prst="rect">
              <a:avLst/>
            </a:prstGeom>
            <a:solidFill>
              <a:srgbClr val="F9A61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grpSp>
          <p:nvGrpSpPr>
            <p:cNvPr id="22" name="Group 21"/>
            <p:cNvGrpSpPr/>
            <p:nvPr userDrawn="1"/>
          </p:nvGrpSpPr>
          <p:grpSpPr>
            <a:xfrm>
              <a:off x="4321" y="1218142"/>
              <a:ext cx="669926" cy="223308"/>
              <a:chOff x="2787650" y="2400300"/>
              <a:chExt cx="1028700" cy="342900"/>
            </a:xfrm>
          </p:grpSpPr>
          <p:sp>
            <p:nvSpPr>
              <p:cNvPr id="77" name="Rectangle 76"/>
              <p:cNvSpPr/>
              <p:nvPr userDrawn="1"/>
            </p:nvSpPr>
            <p:spPr>
              <a:xfrm>
                <a:off x="2787650" y="2400300"/>
                <a:ext cx="342900" cy="342900"/>
              </a:xfrm>
              <a:prstGeom prst="rect">
                <a:avLst/>
              </a:prstGeom>
              <a:solidFill>
                <a:srgbClr val="F14E2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78" name="Rectangle 77"/>
              <p:cNvSpPr/>
              <p:nvPr userDrawn="1"/>
            </p:nvSpPr>
            <p:spPr>
              <a:xfrm>
                <a:off x="3130550" y="2400300"/>
                <a:ext cx="342900" cy="342900"/>
              </a:xfrm>
              <a:prstGeom prst="rect">
                <a:avLst/>
              </a:prstGeom>
              <a:solidFill>
                <a:srgbClr val="F5822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79" name="Rectangle 78"/>
              <p:cNvSpPr/>
              <p:nvPr userDrawn="1"/>
            </p:nvSpPr>
            <p:spPr>
              <a:xfrm>
                <a:off x="3473450" y="2400300"/>
                <a:ext cx="342900" cy="342900"/>
              </a:xfrm>
              <a:prstGeom prst="rect">
                <a:avLst/>
              </a:prstGeom>
              <a:solidFill>
                <a:srgbClr val="FFD50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>
                  <a:solidFill>
                    <a:srgbClr val="000000"/>
                  </a:solidFill>
                  <a:latin typeface="Arial"/>
                  <a:ea typeface="Arial"/>
                  <a:cs typeface="Arial"/>
                </a:endParaRPr>
              </a:p>
            </p:txBody>
          </p:sp>
        </p:grpSp>
        <p:sp>
          <p:nvSpPr>
            <p:cNvPr id="23" name="Rectangle 22"/>
            <p:cNvSpPr/>
            <p:nvPr userDrawn="1"/>
          </p:nvSpPr>
          <p:spPr>
            <a:xfrm>
              <a:off x="4318" y="1441450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227626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50935" y="1441450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6" name="Rectangle 25"/>
            <p:cNvSpPr/>
            <p:nvPr userDrawn="1"/>
          </p:nvSpPr>
          <p:spPr>
            <a:xfrm>
              <a:off x="4318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7" name="Rectangle 26"/>
            <p:cNvSpPr/>
            <p:nvPr userDrawn="1"/>
          </p:nvSpPr>
          <p:spPr>
            <a:xfrm>
              <a:off x="227626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450935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4318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0" name="Rectangle 29"/>
            <p:cNvSpPr/>
            <p:nvPr userDrawn="1"/>
          </p:nvSpPr>
          <p:spPr>
            <a:xfrm>
              <a:off x="227626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450935" y="1888067"/>
              <a:ext cx="223308" cy="223308"/>
            </a:xfrm>
            <a:prstGeom prst="rect">
              <a:avLst/>
            </a:prstGeom>
            <a:solidFill>
              <a:srgbClr val="F3F3F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2" name="Rectangle 31"/>
            <p:cNvSpPr/>
            <p:nvPr userDrawn="1"/>
          </p:nvSpPr>
          <p:spPr>
            <a:xfrm rot="5400000">
              <a:off x="1120860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3" name="Rectangle 32"/>
            <p:cNvSpPr/>
            <p:nvPr userDrawn="1"/>
          </p:nvSpPr>
          <p:spPr>
            <a:xfrm rot="5400000">
              <a:off x="1120860" y="3249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4" name="Rectangle 33"/>
            <p:cNvSpPr/>
            <p:nvPr userDrawn="1"/>
          </p:nvSpPr>
          <p:spPr>
            <a:xfrm rot="5400000">
              <a:off x="1120860" y="54821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5" name="Rectangle 34"/>
            <p:cNvSpPr/>
            <p:nvPr userDrawn="1"/>
          </p:nvSpPr>
          <p:spPr>
            <a:xfrm rot="5400000">
              <a:off x="1120860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6" name="Rectangle 35"/>
            <p:cNvSpPr/>
            <p:nvPr userDrawn="1"/>
          </p:nvSpPr>
          <p:spPr>
            <a:xfrm rot="5400000">
              <a:off x="1120860" y="994833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7" name="Rectangle 36"/>
            <p:cNvSpPr/>
            <p:nvPr userDrawn="1"/>
          </p:nvSpPr>
          <p:spPr>
            <a:xfrm rot="5400000">
              <a:off x="1120860" y="1218142"/>
              <a:ext cx="223308" cy="223308"/>
            </a:xfrm>
            <a:prstGeom prst="rect">
              <a:avLst/>
            </a:prstGeom>
            <a:solidFill>
              <a:srgbClr val="E7E8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8" name="Rectangle 37"/>
            <p:cNvSpPr/>
            <p:nvPr userDrawn="1"/>
          </p:nvSpPr>
          <p:spPr>
            <a:xfrm rot="5400000">
              <a:off x="897551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39" name="Rectangle 38"/>
            <p:cNvSpPr/>
            <p:nvPr userDrawn="1"/>
          </p:nvSpPr>
          <p:spPr>
            <a:xfrm rot="5400000">
              <a:off x="897551" y="3249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0" name="Rectangle 39"/>
            <p:cNvSpPr/>
            <p:nvPr userDrawn="1"/>
          </p:nvSpPr>
          <p:spPr>
            <a:xfrm rot="5400000">
              <a:off x="897551" y="54821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1" name="Rectangle 40"/>
            <p:cNvSpPr/>
            <p:nvPr userDrawn="1"/>
          </p:nvSpPr>
          <p:spPr>
            <a:xfrm rot="5400000">
              <a:off x="897551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2" name="Rectangle 41"/>
            <p:cNvSpPr/>
            <p:nvPr userDrawn="1"/>
          </p:nvSpPr>
          <p:spPr>
            <a:xfrm rot="5400000">
              <a:off x="897551" y="994833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3" name="Rectangle 42"/>
            <p:cNvSpPr/>
            <p:nvPr userDrawn="1"/>
          </p:nvSpPr>
          <p:spPr>
            <a:xfrm rot="5400000">
              <a:off x="897551" y="1218142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4" name="Rectangle 43"/>
            <p:cNvSpPr/>
            <p:nvPr userDrawn="1"/>
          </p:nvSpPr>
          <p:spPr>
            <a:xfrm rot="5400000">
              <a:off x="674243" y="10160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5" name="Rectangle 44"/>
            <p:cNvSpPr/>
            <p:nvPr userDrawn="1"/>
          </p:nvSpPr>
          <p:spPr>
            <a:xfrm rot="5400000">
              <a:off x="674243" y="324908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6" name="Rectangle 45"/>
            <p:cNvSpPr/>
            <p:nvPr userDrawn="1"/>
          </p:nvSpPr>
          <p:spPr>
            <a:xfrm rot="5400000">
              <a:off x="674243" y="548217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 rot="5400000">
              <a:off x="674243" y="771525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 rot="5400000">
              <a:off x="674243" y="994833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 rot="5400000">
              <a:off x="674243" y="1218142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6" name="Rectangle 55"/>
            <p:cNvSpPr/>
            <p:nvPr userDrawn="1"/>
          </p:nvSpPr>
          <p:spPr>
            <a:xfrm>
              <a:off x="4318" y="-121708"/>
              <a:ext cx="223308" cy="223308"/>
            </a:xfrm>
            <a:prstGeom prst="rect">
              <a:avLst/>
            </a:prstGeom>
            <a:solidFill>
              <a:srgbClr val="E6E6E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7" name="Rectangle 56"/>
            <p:cNvSpPr/>
            <p:nvPr userDrawn="1"/>
          </p:nvSpPr>
          <p:spPr>
            <a:xfrm>
              <a:off x="227626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8" name="Rectangle 57"/>
            <p:cNvSpPr/>
            <p:nvPr userDrawn="1"/>
          </p:nvSpPr>
          <p:spPr>
            <a:xfrm>
              <a:off x="450935" y="-121708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59" name="Rectangle 58"/>
            <p:cNvSpPr/>
            <p:nvPr userDrawn="1"/>
          </p:nvSpPr>
          <p:spPr>
            <a:xfrm rot="5400000">
              <a:off x="1120860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0" name="Rectangle 59"/>
            <p:cNvSpPr/>
            <p:nvPr userDrawn="1"/>
          </p:nvSpPr>
          <p:spPr>
            <a:xfrm rot="5400000">
              <a:off x="1120860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1" name="Rectangle 60"/>
            <p:cNvSpPr/>
            <p:nvPr userDrawn="1"/>
          </p:nvSpPr>
          <p:spPr>
            <a:xfrm rot="5400000">
              <a:off x="1120860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2" name="Rectangle 61"/>
            <p:cNvSpPr/>
            <p:nvPr userDrawn="1"/>
          </p:nvSpPr>
          <p:spPr>
            <a:xfrm rot="5400000">
              <a:off x="897551" y="1441450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3" name="Rectangle 62"/>
            <p:cNvSpPr/>
            <p:nvPr userDrawn="1"/>
          </p:nvSpPr>
          <p:spPr>
            <a:xfrm rot="5400000">
              <a:off x="897551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4" name="Rectangle 63"/>
            <p:cNvSpPr/>
            <p:nvPr userDrawn="1"/>
          </p:nvSpPr>
          <p:spPr>
            <a:xfrm rot="5400000">
              <a:off x="897551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5" name="Rectangle 64"/>
            <p:cNvSpPr/>
            <p:nvPr userDrawn="1"/>
          </p:nvSpPr>
          <p:spPr>
            <a:xfrm rot="5400000">
              <a:off x="674243" y="1441450"/>
              <a:ext cx="223308" cy="223308"/>
            </a:xfrm>
            <a:prstGeom prst="rect">
              <a:avLst/>
            </a:prstGeom>
            <a:solidFill>
              <a:srgbClr val="F2F2F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6" name="Rectangle 65"/>
            <p:cNvSpPr/>
            <p:nvPr userDrawn="1"/>
          </p:nvSpPr>
          <p:spPr>
            <a:xfrm rot="5400000">
              <a:off x="674243" y="166475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67" name="Rectangle 66"/>
            <p:cNvSpPr/>
            <p:nvPr userDrawn="1"/>
          </p:nvSpPr>
          <p:spPr>
            <a:xfrm rot="5400000">
              <a:off x="674243" y="1888067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70" name="Rectangle 69"/>
            <p:cNvSpPr/>
            <p:nvPr userDrawn="1"/>
          </p:nvSpPr>
          <p:spPr>
            <a:xfrm rot="5400000">
              <a:off x="1120860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73" name="Rectangle 72"/>
            <p:cNvSpPr/>
            <p:nvPr userDrawn="1"/>
          </p:nvSpPr>
          <p:spPr>
            <a:xfrm rot="5400000">
              <a:off x="897551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  <p:sp>
          <p:nvSpPr>
            <p:cNvPr id="76" name="Rectangle 75"/>
            <p:cNvSpPr/>
            <p:nvPr userDrawn="1"/>
          </p:nvSpPr>
          <p:spPr>
            <a:xfrm rot="5400000">
              <a:off x="674243" y="-121708"/>
              <a:ext cx="223308" cy="223308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>
                <a:solidFill>
                  <a:srgbClr val="000000"/>
                </a:solidFill>
                <a:latin typeface="Arial"/>
                <a:ea typeface="Arial"/>
                <a:cs typeface="Arial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536" y="223307"/>
            <a:ext cx="7398813" cy="893233"/>
          </a:xfrm>
        </p:spPr>
        <p:txBody>
          <a:bodyPr>
            <a:normAutofit/>
          </a:bodyPr>
          <a:lstStyle>
            <a:lvl1pPr>
              <a:defRPr sz="4000" b="1"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2" name="Content Placeholder 81"/>
          <p:cNvSpPr>
            <a:spLocks noGrp="1"/>
          </p:cNvSpPr>
          <p:nvPr>
            <p:ph sz="quarter" idx="13"/>
          </p:nvPr>
        </p:nvSpPr>
        <p:spPr>
          <a:xfrm>
            <a:off x="1116535" y="1563157"/>
            <a:ext cx="7398813" cy="27574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169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98766" y="1963308"/>
            <a:ext cx="114646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sz="1350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sz="135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2364718"/>
            <a:ext cx="9144000" cy="41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2303792"/>
            <a:ext cx="5046133" cy="535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431310" y="4579508"/>
            <a:ext cx="2281395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rgbClr val="A5CD00"/>
                </a:solidFill>
              </a:rPr>
              <a:t>T</a:t>
            </a:r>
            <a:r>
              <a:rPr lang="en-US" sz="1350" baseline="0" dirty="0" smtClean="0">
                <a:solidFill>
                  <a:srgbClr val="A5CD00"/>
                </a:solidFill>
              </a:rPr>
              <a:t>he free PowerPoint library</a:t>
            </a:r>
            <a:endParaRPr lang="en-US" sz="1350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9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CECD-C3B0-4938-88BD-284C19198B48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15105-2D93-495D-ABE5-D4FA5E4C6C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00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3_T_PGO_Modern-Pixels-Template-16_9" id="{DFF4DA4F-9833-4746-B5B2-834F6BDAF457}" vid="{6ACFB328-50D1-4A1F-B116-B4EDE2189334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3_T_PGO_Modern-Pixels-Template-16_9" id="{DFF4DA4F-9833-4746-B5B2-834F6BDAF457}" vid="{B5EFD08A-60DE-4F52-9F5B-7D7548B26B2C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1474</TotalTime>
  <Words>177</Words>
  <PresentationFormat>On-screen Show (16:9)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Pixels PowerPoint Template</dc:title>
  <dc:creator>PresentationGo.com</dc:creator>
  <dc:description>© Copyright PresentationGo.com</dc:description>
  <dcterms:modified xsi:type="dcterms:W3CDTF">2016-10-07T16:11:53Z</dcterms:modified>
</cp:coreProperties>
</file>