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4" r:id="rId1"/>
    <p:sldMasterId id="2147483683" r:id="rId2"/>
  </p:sldMasterIdLst>
  <p:notesMasterIdLst>
    <p:notesMasterId r:id="rId6"/>
  </p:notesMasterIdLst>
  <p:sldIdLst>
    <p:sldId id="275" r:id="rId3"/>
    <p:sldId id="276" r:id="rId4"/>
    <p:sldId id="274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73B"/>
    <a:srgbClr val="ECECEC"/>
    <a:srgbClr val="0C3554"/>
    <a:srgbClr val="B3B14C"/>
    <a:srgbClr val="D3423B"/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159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687404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</a:t>
            </a:r>
            <a:r>
              <a:rPr lang="en-US" b="1" smtClean="0"/>
              <a:t>PresentationGo.com</a:t>
            </a:r>
            <a:r>
              <a:rPr lang="en-US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3871449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692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.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1143000" y="0"/>
            <a:ext cx="6858000" cy="6858000"/>
            <a:chOff x="2514600" y="514350"/>
            <a:chExt cx="4114800" cy="4114800"/>
          </a:xfrm>
        </p:grpSpPr>
        <p:sp>
          <p:nvSpPr>
            <p:cNvPr id="6" name="Rectangle 5"/>
            <p:cNvSpPr/>
            <p:nvPr userDrawn="1"/>
          </p:nvSpPr>
          <p:spPr>
            <a:xfrm>
              <a:off x="3543300" y="1543050"/>
              <a:ext cx="342900" cy="342900"/>
            </a:xfrm>
            <a:prstGeom prst="rect">
              <a:avLst/>
            </a:prstGeom>
            <a:solidFill>
              <a:srgbClr val="F272A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3543300" y="1885950"/>
              <a:ext cx="342900" cy="342900"/>
            </a:xfrm>
            <a:prstGeom prst="rect">
              <a:avLst/>
            </a:prstGeom>
            <a:solidFill>
              <a:srgbClr val="6E60A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3543300" y="2228850"/>
              <a:ext cx="342900" cy="342900"/>
            </a:xfrm>
            <a:prstGeom prst="rect">
              <a:avLst/>
            </a:prstGeom>
            <a:solidFill>
              <a:srgbClr val="0C4CA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3543300" y="2571750"/>
              <a:ext cx="342900" cy="342900"/>
            </a:xfrm>
            <a:prstGeom prst="rect">
              <a:avLst/>
            </a:prstGeom>
            <a:solidFill>
              <a:srgbClr val="0171A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3543300" y="2914650"/>
              <a:ext cx="342900" cy="342900"/>
            </a:xfrm>
            <a:prstGeom prst="rect">
              <a:avLst/>
            </a:prstGeom>
            <a:solidFill>
              <a:srgbClr val="00A8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3886200" y="1543050"/>
              <a:ext cx="342900" cy="342900"/>
            </a:xfrm>
            <a:prstGeom prst="rect">
              <a:avLst/>
            </a:prstGeom>
            <a:solidFill>
              <a:srgbClr val="EE0F6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3886200" y="1885950"/>
              <a:ext cx="342900" cy="342900"/>
            </a:xfrm>
            <a:prstGeom prst="rect">
              <a:avLst/>
            </a:prstGeom>
            <a:solidFill>
              <a:srgbClr val="9A25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3886200" y="2228850"/>
              <a:ext cx="342900" cy="342900"/>
            </a:xfrm>
            <a:prstGeom prst="rect">
              <a:avLst/>
            </a:prstGeom>
            <a:solidFill>
              <a:srgbClr val="2E319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3886200" y="2571750"/>
              <a:ext cx="342900" cy="342900"/>
            </a:xfrm>
            <a:prstGeom prst="rect">
              <a:avLst/>
            </a:prstGeom>
            <a:solidFill>
              <a:srgbClr val="00548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3886200" y="2914650"/>
              <a:ext cx="342900" cy="342900"/>
            </a:xfrm>
            <a:prstGeom prst="rect">
              <a:avLst/>
            </a:prstGeom>
            <a:solidFill>
              <a:srgbClr val="00ADE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4229100" y="1543050"/>
              <a:ext cx="342900" cy="342900"/>
            </a:xfrm>
            <a:prstGeom prst="rect">
              <a:avLst/>
            </a:prstGeom>
            <a:solidFill>
              <a:srgbClr val="C718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4229100" y="1885950"/>
              <a:ext cx="342900" cy="342900"/>
            </a:xfrm>
            <a:prstGeom prst="rect">
              <a:avLst/>
            </a:prstGeom>
            <a:solidFill>
              <a:srgbClr val="BA005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4229100" y="2228850"/>
              <a:ext cx="342900" cy="342900"/>
            </a:xfrm>
            <a:prstGeom prst="rect">
              <a:avLst/>
            </a:prstGeom>
            <a:solidFill>
              <a:srgbClr val="90097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6" name="Rectangle 25"/>
            <p:cNvSpPr/>
            <p:nvPr userDrawn="1"/>
          </p:nvSpPr>
          <p:spPr>
            <a:xfrm>
              <a:off x="4229100" y="2571750"/>
              <a:ext cx="342900" cy="342900"/>
            </a:xfrm>
            <a:prstGeom prst="rect">
              <a:avLst/>
            </a:prstGeom>
            <a:solidFill>
              <a:srgbClr val="061F5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7" name="Rectangle 26"/>
            <p:cNvSpPr/>
            <p:nvPr userDrawn="1"/>
          </p:nvSpPr>
          <p:spPr>
            <a:xfrm>
              <a:off x="4229100" y="2914650"/>
              <a:ext cx="342900" cy="342900"/>
            </a:xfrm>
            <a:prstGeom prst="rect">
              <a:avLst/>
            </a:prstGeom>
            <a:solidFill>
              <a:srgbClr val="007DB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1" name="Rectangle 30"/>
            <p:cNvSpPr/>
            <p:nvPr userDrawn="1"/>
          </p:nvSpPr>
          <p:spPr>
            <a:xfrm>
              <a:off x="4572000" y="1543050"/>
              <a:ext cx="342900" cy="342900"/>
            </a:xfrm>
            <a:prstGeom prst="rect">
              <a:avLst/>
            </a:prstGeom>
            <a:solidFill>
              <a:srgbClr val="B41D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2" name="Rectangle 31"/>
            <p:cNvSpPr/>
            <p:nvPr userDrawn="1"/>
          </p:nvSpPr>
          <p:spPr>
            <a:xfrm>
              <a:off x="4572000" y="1885950"/>
              <a:ext cx="342900" cy="342900"/>
            </a:xfrm>
            <a:prstGeom prst="rect">
              <a:avLst/>
            </a:prstGeom>
            <a:solidFill>
              <a:srgbClr val="900F6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3" name="Rectangle 32"/>
            <p:cNvSpPr/>
            <p:nvPr userDrawn="1"/>
          </p:nvSpPr>
          <p:spPr>
            <a:xfrm>
              <a:off x="4572000" y="2228850"/>
              <a:ext cx="342900" cy="342900"/>
            </a:xfrm>
            <a:prstGeom prst="rect">
              <a:avLst/>
            </a:prstGeom>
            <a:solidFill>
              <a:srgbClr val="4B005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4" name="Rectangle 33"/>
            <p:cNvSpPr/>
            <p:nvPr userDrawn="1"/>
          </p:nvSpPr>
          <p:spPr>
            <a:xfrm>
              <a:off x="4572000" y="2571750"/>
              <a:ext cx="342900" cy="342900"/>
            </a:xfrm>
            <a:prstGeom prst="rect">
              <a:avLst/>
            </a:prstGeom>
            <a:solidFill>
              <a:srgbClr val="66005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5" name="Rectangle 34"/>
            <p:cNvSpPr/>
            <p:nvPr userDrawn="1"/>
          </p:nvSpPr>
          <p:spPr>
            <a:xfrm>
              <a:off x="4572000" y="2914650"/>
              <a:ext cx="342900" cy="342900"/>
            </a:xfrm>
            <a:prstGeom prst="rect">
              <a:avLst/>
            </a:prstGeom>
            <a:solidFill>
              <a:srgbClr val="702C9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9" name="Rectangle 38"/>
            <p:cNvSpPr/>
            <p:nvPr userDrawn="1"/>
          </p:nvSpPr>
          <p:spPr>
            <a:xfrm>
              <a:off x="4914900" y="1543050"/>
              <a:ext cx="342900" cy="342900"/>
            </a:xfrm>
            <a:prstGeom prst="rect">
              <a:avLst/>
            </a:prstGeom>
            <a:solidFill>
              <a:srgbClr val="92278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0" name="Rectangle 39"/>
            <p:cNvSpPr/>
            <p:nvPr userDrawn="1"/>
          </p:nvSpPr>
          <p:spPr>
            <a:xfrm>
              <a:off x="4914900" y="1885950"/>
              <a:ext cx="342900" cy="342900"/>
            </a:xfrm>
            <a:prstGeom prst="rect">
              <a:avLst/>
            </a:prstGeom>
            <a:solidFill>
              <a:srgbClr val="81299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1" name="Rectangle 40"/>
            <p:cNvSpPr/>
            <p:nvPr userDrawn="1"/>
          </p:nvSpPr>
          <p:spPr>
            <a:xfrm>
              <a:off x="4914900" y="2228850"/>
              <a:ext cx="342900" cy="342900"/>
            </a:xfrm>
            <a:prstGeom prst="rect">
              <a:avLst/>
            </a:prstGeom>
            <a:solidFill>
              <a:srgbClr val="A4006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2" name="Rectangle 41"/>
            <p:cNvSpPr/>
            <p:nvPr userDrawn="1"/>
          </p:nvSpPr>
          <p:spPr>
            <a:xfrm>
              <a:off x="4914900" y="2571750"/>
              <a:ext cx="342900" cy="342900"/>
            </a:xfrm>
            <a:prstGeom prst="rect">
              <a:avLst/>
            </a:prstGeom>
            <a:solidFill>
              <a:srgbClr val="BC005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3" name="Rectangle 42"/>
            <p:cNvSpPr/>
            <p:nvPr userDrawn="1"/>
          </p:nvSpPr>
          <p:spPr>
            <a:xfrm>
              <a:off x="4914900" y="2914650"/>
              <a:ext cx="342900" cy="342900"/>
            </a:xfrm>
            <a:prstGeom prst="rect">
              <a:avLst/>
            </a:prstGeom>
            <a:solidFill>
              <a:srgbClr val="EC126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7" name="Rectangle 46"/>
            <p:cNvSpPr/>
            <p:nvPr userDrawn="1"/>
          </p:nvSpPr>
          <p:spPr>
            <a:xfrm>
              <a:off x="5257800" y="1543050"/>
              <a:ext cx="342900" cy="342900"/>
            </a:xfrm>
            <a:prstGeom prst="rect">
              <a:avLst/>
            </a:prstGeom>
            <a:solidFill>
              <a:srgbClr val="937CB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8" name="Rectangle 47"/>
            <p:cNvSpPr/>
            <p:nvPr userDrawn="1"/>
          </p:nvSpPr>
          <p:spPr>
            <a:xfrm>
              <a:off x="5257800" y="1885950"/>
              <a:ext cx="342900" cy="342900"/>
            </a:xfrm>
            <a:prstGeom prst="rect">
              <a:avLst/>
            </a:prstGeom>
            <a:solidFill>
              <a:srgbClr val="6E60A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9" name="Rectangle 48"/>
            <p:cNvSpPr/>
            <p:nvPr userDrawn="1"/>
          </p:nvSpPr>
          <p:spPr>
            <a:xfrm>
              <a:off x="5257800" y="2228850"/>
              <a:ext cx="342900" cy="342900"/>
            </a:xfrm>
            <a:prstGeom prst="rect">
              <a:avLst/>
            </a:prstGeom>
            <a:solidFill>
              <a:srgbClr val="B41D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0" name="Rectangle 49"/>
            <p:cNvSpPr/>
            <p:nvPr userDrawn="1"/>
          </p:nvSpPr>
          <p:spPr>
            <a:xfrm>
              <a:off x="5257800" y="2571750"/>
              <a:ext cx="342900" cy="342900"/>
            </a:xfrm>
            <a:prstGeom prst="rect">
              <a:avLst/>
            </a:prstGeom>
            <a:solidFill>
              <a:srgbClr val="ED174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1" name="Rectangle 50"/>
            <p:cNvSpPr/>
            <p:nvPr userDrawn="1"/>
          </p:nvSpPr>
          <p:spPr>
            <a:xfrm>
              <a:off x="5257800" y="2914650"/>
              <a:ext cx="342900" cy="342900"/>
            </a:xfrm>
            <a:prstGeom prst="rect">
              <a:avLst/>
            </a:prstGeom>
            <a:solidFill>
              <a:srgbClr val="F9A61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grpSp>
          <p:nvGrpSpPr>
            <p:cNvPr id="112" name="Group 111"/>
            <p:cNvGrpSpPr/>
            <p:nvPr userDrawn="1"/>
          </p:nvGrpSpPr>
          <p:grpSpPr>
            <a:xfrm>
              <a:off x="3543300" y="3257550"/>
              <a:ext cx="2057400" cy="342900"/>
              <a:chOff x="1758950" y="2400300"/>
              <a:chExt cx="2057400" cy="342900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1758950" y="2400300"/>
                <a:ext cx="342900" cy="342900"/>
              </a:xfrm>
              <a:prstGeom prst="rect">
                <a:avLst/>
              </a:prstGeom>
              <a:solidFill>
                <a:srgbClr val="6AC8C7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sz="1400"/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2101850" y="2400300"/>
                <a:ext cx="342900" cy="342900"/>
              </a:xfrm>
              <a:prstGeom prst="rect">
                <a:avLst/>
              </a:prstGeom>
              <a:solidFill>
                <a:srgbClr val="47BFA4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28" name="Rectangle 27"/>
              <p:cNvSpPr/>
              <p:nvPr userDrawn="1"/>
            </p:nvSpPr>
            <p:spPr>
              <a:xfrm>
                <a:off x="2444750" y="2400300"/>
                <a:ext cx="342900" cy="342900"/>
              </a:xfrm>
              <a:prstGeom prst="rect">
                <a:avLst/>
              </a:prstGeom>
              <a:solidFill>
                <a:srgbClr val="00A99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36" name="Rectangle 35"/>
              <p:cNvSpPr/>
              <p:nvPr userDrawn="1"/>
            </p:nvSpPr>
            <p:spPr>
              <a:xfrm>
                <a:off x="2787650" y="2400300"/>
                <a:ext cx="342900" cy="342900"/>
              </a:xfrm>
              <a:prstGeom prst="rect">
                <a:avLst/>
              </a:prstGeom>
              <a:solidFill>
                <a:srgbClr val="F14E2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44" name="Rectangle 43"/>
              <p:cNvSpPr/>
              <p:nvPr userDrawn="1"/>
            </p:nvSpPr>
            <p:spPr>
              <a:xfrm>
                <a:off x="3130550" y="2400300"/>
                <a:ext cx="342900" cy="342900"/>
              </a:xfrm>
              <a:prstGeom prst="rect">
                <a:avLst/>
              </a:prstGeom>
              <a:solidFill>
                <a:srgbClr val="F5822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52" name="Rectangle 51"/>
              <p:cNvSpPr/>
              <p:nvPr userDrawn="1"/>
            </p:nvSpPr>
            <p:spPr>
              <a:xfrm>
                <a:off x="3473450" y="2400300"/>
                <a:ext cx="342900" cy="342900"/>
              </a:xfrm>
              <a:prstGeom prst="rect">
                <a:avLst/>
              </a:prstGeom>
              <a:solidFill>
                <a:srgbClr val="FFD504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</p:grpSp>
        <p:sp>
          <p:nvSpPr>
            <p:cNvPr id="114" name="Rectangle 113"/>
            <p:cNvSpPr/>
            <p:nvPr userDrawn="1"/>
          </p:nvSpPr>
          <p:spPr>
            <a:xfrm>
              <a:off x="3543300" y="36004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15" name="Rectangle 114"/>
            <p:cNvSpPr/>
            <p:nvPr userDrawn="1"/>
          </p:nvSpPr>
          <p:spPr>
            <a:xfrm>
              <a:off x="3886200" y="36004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6" name="Rectangle 115"/>
            <p:cNvSpPr/>
            <p:nvPr userDrawn="1"/>
          </p:nvSpPr>
          <p:spPr>
            <a:xfrm>
              <a:off x="42291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7" name="Rectangle 116"/>
            <p:cNvSpPr/>
            <p:nvPr userDrawn="1"/>
          </p:nvSpPr>
          <p:spPr>
            <a:xfrm>
              <a:off x="4572000" y="36004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8" name="Rectangle 117"/>
            <p:cNvSpPr/>
            <p:nvPr userDrawn="1"/>
          </p:nvSpPr>
          <p:spPr>
            <a:xfrm>
              <a:off x="49149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9" name="Rectangle 118"/>
            <p:cNvSpPr/>
            <p:nvPr userDrawn="1"/>
          </p:nvSpPr>
          <p:spPr>
            <a:xfrm>
              <a:off x="5257800" y="36004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1" name="Rectangle 120"/>
            <p:cNvSpPr/>
            <p:nvPr userDrawn="1"/>
          </p:nvSpPr>
          <p:spPr>
            <a:xfrm>
              <a:off x="35433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22" name="Rectangle 121"/>
            <p:cNvSpPr/>
            <p:nvPr userDrawn="1"/>
          </p:nvSpPr>
          <p:spPr>
            <a:xfrm>
              <a:off x="38862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3" name="Rectangle 122"/>
            <p:cNvSpPr/>
            <p:nvPr userDrawn="1"/>
          </p:nvSpPr>
          <p:spPr>
            <a:xfrm>
              <a:off x="4229100" y="3943350"/>
              <a:ext cx="342900" cy="342900"/>
            </a:xfrm>
            <a:prstGeom prst="rect">
              <a:avLst/>
            </a:prstGeom>
            <a:solidFill>
              <a:srgbClr val="E7E8E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4" name="Rectangle 123"/>
            <p:cNvSpPr/>
            <p:nvPr userDrawn="1"/>
          </p:nvSpPr>
          <p:spPr>
            <a:xfrm>
              <a:off x="45720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5" name="Rectangle 124"/>
            <p:cNvSpPr/>
            <p:nvPr userDrawn="1"/>
          </p:nvSpPr>
          <p:spPr>
            <a:xfrm>
              <a:off x="49149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6" name="Rectangle 125"/>
            <p:cNvSpPr/>
            <p:nvPr userDrawn="1"/>
          </p:nvSpPr>
          <p:spPr>
            <a:xfrm>
              <a:off x="52578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8" name="Rectangle 127"/>
            <p:cNvSpPr/>
            <p:nvPr userDrawn="1"/>
          </p:nvSpPr>
          <p:spPr>
            <a:xfrm>
              <a:off x="35433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29" name="Rectangle 128"/>
            <p:cNvSpPr/>
            <p:nvPr userDrawn="1"/>
          </p:nvSpPr>
          <p:spPr>
            <a:xfrm>
              <a:off x="38862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0" name="Rectangle 129"/>
            <p:cNvSpPr/>
            <p:nvPr userDrawn="1"/>
          </p:nvSpPr>
          <p:spPr>
            <a:xfrm>
              <a:off x="42291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1" name="Rectangle 130"/>
            <p:cNvSpPr/>
            <p:nvPr userDrawn="1"/>
          </p:nvSpPr>
          <p:spPr>
            <a:xfrm>
              <a:off x="45720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2" name="Rectangle 131"/>
            <p:cNvSpPr/>
            <p:nvPr userDrawn="1"/>
          </p:nvSpPr>
          <p:spPr>
            <a:xfrm>
              <a:off x="49149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3" name="Rectangle 132"/>
            <p:cNvSpPr/>
            <p:nvPr userDrawn="1"/>
          </p:nvSpPr>
          <p:spPr>
            <a:xfrm>
              <a:off x="5257800" y="4286250"/>
              <a:ext cx="342900" cy="342900"/>
            </a:xfrm>
            <a:prstGeom prst="rect">
              <a:avLst/>
            </a:prstGeom>
            <a:solidFill>
              <a:srgbClr val="F3F3F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3" name="Rectangle 172"/>
            <p:cNvSpPr/>
            <p:nvPr userDrawn="1"/>
          </p:nvSpPr>
          <p:spPr>
            <a:xfrm rot="5400000">
              <a:off x="6286500" y="15430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74" name="Rectangle 173"/>
            <p:cNvSpPr/>
            <p:nvPr userDrawn="1"/>
          </p:nvSpPr>
          <p:spPr>
            <a:xfrm rot="5400000">
              <a:off x="6286500" y="18859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5" name="Rectangle 174"/>
            <p:cNvSpPr/>
            <p:nvPr userDrawn="1"/>
          </p:nvSpPr>
          <p:spPr>
            <a:xfrm rot="5400000">
              <a:off x="6286500" y="22288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6" name="Rectangle 175"/>
            <p:cNvSpPr/>
            <p:nvPr userDrawn="1"/>
          </p:nvSpPr>
          <p:spPr>
            <a:xfrm rot="5400000">
              <a:off x="6286500" y="25717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7" name="Rectangle 176"/>
            <p:cNvSpPr/>
            <p:nvPr userDrawn="1"/>
          </p:nvSpPr>
          <p:spPr>
            <a:xfrm rot="5400000">
              <a:off x="6286500" y="29146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8" name="Rectangle 177"/>
            <p:cNvSpPr/>
            <p:nvPr userDrawn="1"/>
          </p:nvSpPr>
          <p:spPr>
            <a:xfrm rot="5400000">
              <a:off x="6286500" y="3257550"/>
              <a:ext cx="342900" cy="342900"/>
            </a:xfrm>
            <a:prstGeom prst="rect">
              <a:avLst/>
            </a:prstGeom>
            <a:solidFill>
              <a:srgbClr val="E7E8E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7" name="Rectangle 166"/>
            <p:cNvSpPr/>
            <p:nvPr userDrawn="1"/>
          </p:nvSpPr>
          <p:spPr>
            <a:xfrm rot="5400000">
              <a:off x="5943600" y="15430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68" name="Rectangle 167"/>
            <p:cNvSpPr/>
            <p:nvPr userDrawn="1"/>
          </p:nvSpPr>
          <p:spPr>
            <a:xfrm rot="5400000">
              <a:off x="5943600" y="18859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9" name="Rectangle 168"/>
            <p:cNvSpPr/>
            <p:nvPr userDrawn="1"/>
          </p:nvSpPr>
          <p:spPr>
            <a:xfrm rot="5400000">
              <a:off x="5943600" y="22288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0" name="Rectangle 169"/>
            <p:cNvSpPr/>
            <p:nvPr userDrawn="1"/>
          </p:nvSpPr>
          <p:spPr>
            <a:xfrm rot="5400000">
              <a:off x="5943600" y="25717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1" name="Rectangle 170"/>
            <p:cNvSpPr/>
            <p:nvPr userDrawn="1"/>
          </p:nvSpPr>
          <p:spPr>
            <a:xfrm rot="5400000">
              <a:off x="5943600" y="29146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2" name="Rectangle 171"/>
            <p:cNvSpPr/>
            <p:nvPr userDrawn="1"/>
          </p:nvSpPr>
          <p:spPr>
            <a:xfrm rot="5400000">
              <a:off x="5943600" y="32575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1" name="Rectangle 160"/>
            <p:cNvSpPr/>
            <p:nvPr userDrawn="1"/>
          </p:nvSpPr>
          <p:spPr>
            <a:xfrm rot="5400000">
              <a:off x="5600700" y="15430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62" name="Rectangle 161"/>
            <p:cNvSpPr/>
            <p:nvPr userDrawn="1"/>
          </p:nvSpPr>
          <p:spPr>
            <a:xfrm rot="5400000">
              <a:off x="5600700" y="18859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3" name="Rectangle 162"/>
            <p:cNvSpPr/>
            <p:nvPr userDrawn="1"/>
          </p:nvSpPr>
          <p:spPr>
            <a:xfrm rot="5400000">
              <a:off x="5600700" y="22288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4" name="Rectangle 163"/>
            <p:cNvSpPr/>
            <p:nvPr userDrawn="1"/>
          </p:nvSpPr>
          <p:spPr>
            <a:xfrm rot="5400000">
              <a:off x="5600700" y="25717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5" name="Rectangle 164"/>
            <p:cNvSpPr/>
            <p:nvPr userDrawn="1"/>
          </p:nvSpPr>
          <p:spPr>
            <a:xfrm rot="5400000">
              <a:off x="5600700" y="29146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6" name="Rectangle 165"/>
            <p:cNvSpPr/>
            <p:nvPr userDrawn="1"/>
          </p:nvSpPr>
          <p:spPr>
            <a:xfrm rot="5400000">
              <a:off x="5600700" y="32575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5" name="Rectangle 194"/>
            <p:cNvSpPr/>
            <p:nvPr userDrawn="1"/>
          </p:nvSpPr>
          <p:spPr>
            <a:xfrm>
              <a:off x="35433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96" name="Rectangle 195"/>
            <p:cNvSpPr/>
            <p:nvPr userDrawn="1"/>
          </p:nvSpPr>
          <p:spPr>
            <a:xfrm>
              <a:off x="38862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7" name="Rectangle 196"/>
            <p:cNvSpPr/>
            <p:nvPr userDrawn="1"/>
          </p:nvSpPr>
          <p:spPr>
            <a:xfrm>
              <a:off x="42291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8" name="Rectangle 197"/>
            <p:cNvSpPr/>
            <p:nvPr userDrawn="1"/>
          </p:nvSpPr>
          <p:spPr>
            <a:xfrm>
              <a:off x="45720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9" name="Rectangle 198"/>
            <p:cNvSpPr/>
            <p:nvPr userDrawn="1"/>
          </p:nvSpPr>
          <p:spPr>
            <a:xfrm>
              <a:off x="49149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00" name="Rectangle 199"/>
            <p:cNvSpPr/>
            <p:nvPr userDrawn="1"/>
          </p:nvSpPr>
          <p:spPr>
            <a:xfrm>
              <a:off x="52578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9" name="Rectangle 188"/>
            <p:cNvSpPr/>
            <p:nvPr userDrawn="1"/>
          </p:nvSpPr>
          <p:spPr>
            <a:xfrm>
              <a:off x="35433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90" name="Rectangle 189"/>
            <p:cNvSpPr/>
            <p:nvPr userDrawn="1"/>
          </p:nvSpPr>
          <p:spPr>
            <a:xfrm>
              <a:off x="38862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1" name="Rectangle 190"/>
            <p:cNvSpPr/>
            <p:nvPr userDrawn="1"/>
          </p:nvSpPr>
          <p:spPr>
            <a:xfrm>
              <a:off x="4229100" y="8572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2" name="Rectangle 191"/>
            <p:cNvSpPr/>
            <p:nvPr userDrawn="1"/>
          </p:nvSpPr>
          <p:spPr>
            <a:xfrm>
              <a:off x="45720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3" name="Rectangle 192"/>
            <p:cNvSpPr/>
            <p:nvPr userDrawn="1"/>
          </p:nvSpPr>
          <p:spPr>
            <a:xfrm>
              <a:off x="49149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4" name="Rectangle 193"/>
            <p:cNvSpPr/>
            <p:nvPr userDrawn="1"/>
          </p:nvSpPr>
          <p:spPr>
            <a:xfrm>
              <a:off x="52578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3" name="Rectangle 182"/>
            <p:cNvSpPr/>
            <p:nvPr userDrawn="1"/>
          </p:nvSpPr>
          <p:spPr>
            <a:xfrm>
              <a:off x="35433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184" name="Rectangle 183"/>
            <p:cNvSpPr/>
            <p:nvPr userDrawn="1"/>
          </p:nvSpPr>
          <p:spPr>
            <a:xfrm>
              <a:off x="3886200" y="12001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5" name="Rectangle 184"/>
            <p:cNvSpPr/>
            <p:nvPr userDrawn="1"/>
          </p:nvSpPr>
          <p:spPr>
            <a:xfrm>
              <a:off x="42291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6" name="Rectangle 185"/>
            <p:cNvSpPr/>
            <p:nvPr userDrawn="1"/>
          </p:nvSpPr>
          <p:spPr>
            <a:xfrm>
              <a:off x="4572000" y="12001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7" name="Rectangle 186"/>
            <p:cNvSpPr/>
            <p:nvPr userDrawn="1"/>
          </p:nvSpPr>
          <p:spPr>
            <a:xfrm>
              <a:off x="49149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8" name="Rectangle 187"/>
            <p:cNvSpPr/>
            <p:nvPr userDrawn="1"/>
          </p:nvSpPr>
          <p:spPr>
            <a:xfrm>
              <a:off x="5257800" y="12001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17" name="Rectangle 216"/>
            <p:cNvSpPr/>
            <p:nvPr userDrawn="1"/>
          </p:nvSpPr>
          <p:spPr>
            <a:xfrm rot="5400000">
              <a:off x="3200400" y="15430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218" name="Rectangle 217"/>
            <p:cNvSpPr/>
            <p:nvPr userDrawn="1"/>
          </p:nvSpPr>
          <p:spPr>
            <a:xfrm rot="5400000">
              <a:off x="3200400" y="18859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19" name="Rectangle 218"/>
            <p:cNvSpPr/>
            <p:nvPr userDrawn="1"/>
          </p:nvSpPr>
          <p:spPr>
            <a:xfrm rot="5400000">
              <a:off x="3200400" y="22288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20" name="Rectangle 219"/>
            <p:cNvSpPr/>
            <p:nvPr userDrawn="1"/>
          </p:nvSpPr>
          <p:spPr>
            <a:xfrm rot="5400000">
              <a:off x="3200400" y="25717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21" name="Rectangle 220"/>
            <p:cNvSpPr/>
            <p:nvPr userDrawn="1"/>
          </p:nvSpPr>
          <p:spPr>
            <a:xfrm rot="5400000">
              <a:off x="3200400" y="29146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22" name="Rectangle 221"/>
            <p:cNvSpPr/>
            <p:nvPr userDrawn="1"/>
          </p:nvSpPr>
          <p:spPr>
            <a:xfrm rot="5400000">
              <a:off x="3200400" y="32575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11" name="Rectangle 210"/>
            <p:cNvSpPr/>
            <p:nvPr userDrawn="1"/>
          </p:nvSpPr>
          <p:spPr>
            <a:xfrm rot="5400000">
              <a:off x="2857500" y="15430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212" name="Rectangle 211"/>
            <p:cNvSpPr/>
            <p:nvPr userDrawn="1"/>
          </p:nvSpPr>
          <p:spPr>
            <a:xfrm rot="5400000">
              <a:off x="2857500" y="18859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13" name="Rectangle 212"/>
            <p:cNvSpPr/>
            <p:nvPr userDrawn="1"/>
          </p:nvSpPr>
          <p:spPr>
            <a:xfrm rot="5400000">
              <a:off x="2857500" y="22288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14" name="Rectangle 213"/>
            <p:cNvSpPr/>
            <p:nvPr userDrawn="1"/>
          </p:nvSpPr>
          <p:spPr>
            <a:xfrm rot="5400000">
              <a:off x="2857500" y="25717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15" name="Rectangle 214"/>
            <p:cNvSpPr/>
            <p:nvPr userDrawn="1"/>
          </p:nvSpPr>
          <p:spPr>
            <a:xfrm rot="5400000">
              <a:off x="2857500" y="29146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16" name="Rectangle 215"/>
            <p:cNvSpPr/>
            <p:nvPr userDrawn="1"/>
          </p:nvSpPr>
          <p:spPr>
            <a:xfrm rot="5400000">
              <a:off x="2857500" y="32575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05" name="Rectangle 204"/>
            <p:cNvSpPr/>
            <p:nvPr userDrawn="1"/>
          </p:nvSpPr>
          <p:spPr>
            <a:xfrm rot="5400000">
              <a:off x="2514600" y="15430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206" name="Rectangle 205"/>
            <p:cNvSpPr/>
            <p:nvPr userDrawn="1"/>
          </p:nvSpPr>
          <p:spPr>
            <a:xfrm rot="5400000">
              <a:off x="2514600" y="18859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07" name="Rectangle 206"/>
            <p:cNvSpPr/>
            <p:nvPr userDrawn="1"/>
          </p:nvSpPr>
          <p:spPr>
            <a:xfrm rot="5400000">
              <a:off x="2514600" y="22288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08" name="Rectangle 207"/>
            <p:cNvSpPr/>
            <p:nvPr userDrawn="1"/>
          </p:nvSpPr>
          <p:spPr>
            <a:xfrm rot="5400000">
              <a:off x="2514600" y="25717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09" name="Rectangle 208"/>
            <p:cNvSpPr/>
            <p:nvPr userDrawn="1"/>
          </p:nvSpPr>
          <p:spPr>
            <a:xfrm rot="5400000">
              <a:off x="2514600" y="29146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10" name="Rectangle 209"/>
            <p:cNvSpPr/>
            <p:nvPr userDrawn="1"/>
          </p:nvSpPr>
          <p:spPr>
            <a:xfrm rot="5400000">
              <a:off x="2514600" y="32575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23" name="Rectangle 222"/>
            <p:cNvSpPr/>
            <p:nvPr userDrawn="1"/>
          </p:nvSpPr>
          <p:spPr>
            <a:xfrm rot="5400000">
              <a:off x="32004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24" name="Rectangle 223"/>
            <p:cNvSpPr/>
            <p:nvPr userDrawn="1"/>
          </p:nvSpPr>
          <p:spPr>
            <a:xfrm rot="5400000">
              <a:off x="32004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25" name="Rectangle 224"/>
            <p:cNvSpPr/>
            <p:nvPr userDrawn="1"/>
          </p:nvSpPr>
          <p:spPr>
            <a:xfrm rot="5400000">
              <a:off x="32004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26" name="Rectangle 225"/>
            <p:cNvSpPr/>
            <p:nvPr userDrawn="1"/>
          </p:nvSpPr>
          <p:spPr>
            <a:xfrm rot="5400000">
              <a:off x="28575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27" name="Rectangle 226"/>
            <p:cNvSpPr/>
            <p:nvPr userDrawn="1"/>
          </p:nvSpPr>
          <p:spPr>
            <a:xfrm rot="5400000">
              <a:off x="28575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28" name="Rectangle 227"/>
            <p:cNvSpPr/>
            <p:nvPr userDrawn="1"/>
          </p:nvSpPr>
          <p:spPr>
            <a:xfrm rot="5400000">
              <a:off x="28575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29" name="Rectangle 228"/>
            <p:cNvSpPr/>
            <p:nvPr userDrawn="1"/>
          </p:nvSpPr>
          <p:spPr>
            <a:xfrm rot="5400000">
              <a:off x="25146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30" name="Rectangle 229"/>
            <p:cNvSpPr/>
            <p:nvPr userDrawn="1"/>
          </p:nvSpPr>
          <p:spPr>
            <a:xfrm rot="5400000">
              <a:off x="2514600" y="39433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31" name="Rectangle 230"/>
            <p:cNvSpPr/>
            <p:nvPr userDrawn="1"/>
          </p:nvSpPr>
          <p:spPr>
            <a:xfrm rot="5400000">
              <a:off x="25146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34" name="Rectangle 233"/>
            <p:cNvSpPr/>
            <p:nvPr userDrawn="1"/>
          </p:nvSpPr>
          <p:spPr>
            <a:xfrm rot="5400000">
              <a:off x="62865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35" name="Rectangle 234"/>
            <p:cNvSpPr/>
            <p:nvPr userDrawn="1"/>
          </p:nvSpPr>
          <p:spPr>
            <a:xfrm rot="5400000">
              <a:off x="62865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36" name="Rectangle 235"/>
            <p:cNvSpPr/>
            <p:nvPr userDrawn="1"/>
          </p:nvSpPr>
          <p:spPr>
            <a:xfrm rot="5400000">
              <a:off x="62865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37" name="Rectangle 236"/>
            <p:cNvSpPr/>
            <p:nvPr userDrawn="1"/>
          </p:nvSpPr>
          <p:spPr>
            <a:xfrm rot="5400000">
              <a:off x="59436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38" name="Rectangle 237"/>
            <p:cNvSpPr/>
            <p:nvPr userDrawn="1"/>
          </p:nvSpPr>
          <p:spPr>
            <a:xfrm rot="5400000">
              <a:off x="59436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39" name="Rectangle 238"/>
            <p:cNvSpPr/>
            <p:nvPr userDrawn="1"/>
          </p:nvSpPr>
          <p:spPr>
            <a:xfrm rot="5400000">
              <a:off x="59436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0" name="Rectangle 239"/>
            <p:cNvSpPr/>
            <p:nvPr userDrawn="1"/>
          </p:nvSpPr>
          <p:spPr>
            <a:xfrm rot="5400000">
              <a:off x="5600700" y="36004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1" name="Rectangle 240"/>
            <p:cNvSpPr/>
            <p:nvPr userDrawn="1"/>
          </p:nvSpPr>
          <p:spPr>
            <a:xfrm rot="5400000">
              <a:off x="56007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2" name="Rectangle 241"/>
            <p:cNvSpPr/>
            <p:nvPr userDrawn="1"/>
          </p:nvSpPr>
          <p:spPr>
            <a:xfrm rot="5400000">
              <a:off x="56007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4" name="Rectangle 243"/>
            <p:cNvSpPr/>
            <p:nvPr userDrawn="1"/>
          </p:nvSpPr>
          <p:spPr>
            <a:xfrm rot="5400000">
              <a:off x="32004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5" name="Rectangle 244"/>
            <p:cNvSpPr/>
            <p:nvPr userDrawn="1"/>
          </p:nvSpPr>
          <p:spPr>
            <a:xfrm rot="5400000">
              <a:off x="3200400" y="8572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6" name="Rectangle 245"/>
            <p:cNvSpPr/>
            <p:nvPr userDrawn="1"/>
          </p:nvSpPr>
          <p:spPr>
            <a:xfrm rot="5400000">
              <a:off x="3200400" y="1200150"/>
              <a:ext cx="342900" cy="342900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7" name="Rectangle 246"/>
            <p:cNvSpPr/>
            <p:nvPr userDrawn="1"/>
          </p:nvSpPr>
          <p:spPr>
            <a:xfrm rot="5400000">
              <a:off x="28575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8" name="Rectangle 247"/>
            <p:cNvSpPr/>
            <p:nvPr userDrawn="1"/>
          </p:nvSpPr>
          <p:spPr>
            <a:xfrm rot="5400000">
              <a:off x="28575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9" name="Rectangle 248"/>
            <p:cNvSpPr/>
            <p:nvPr userDrawn="1"/>
          </p:nvSpPr>
          <p:spPr>
            <a:xfrm rot="5400000">
              <a:off x="28575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0" name="Rectangle 249"/>
            <p:cNvSpPr/>
            <p:nvPr userDrawn="1"/>
          </p:nvSpPr>
          <p:spPr>
            <a:xfrm rot="5400000">
              <a:off x="25146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1" name="Rectangle 250"/>
            <p:cNvSpPr/>
            <p:nvPr userDrawn="1"/>
          </p:nvSpPr>
          <p:spPr>
            <a:xfrm rot="5400000">
              <a:off x="25146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2" name="Rectangle 251"/>
            <p:cNvSpPr/>
            <p:nvPr userDrawn="1"/>
          </p:nvSpPr>
          <p:spPr>
            <a:xfrm rot="5400000">
              <a:off x="25146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4" name="Rectangle 253"/>
            <p:cNvSpPr/>
            <p:nvPr userDrawn="1"/>
          </p:nvSpPr>
          <p:spPr>
            <a:xfrm rot="5400000">
              <a:off x="62865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5" name="Rectangle 254"/>
            <p:cNvSpPr/>
            <p:nvPr userDrawn="1"/>
          </p:nvSpPr>
          <p:spPr>
            <a:xfrm rot="5400000">
              <a:off x="6286500" y="8572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6" name="Rectangle 255"/>
            <p:cNvSpPr/>
            <p:nvPr userDrawn="1"/>
          </p:nvSpPr>
          <p:spPr>
            <a:xfrm rot="5400000">
              <a:off x="62865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7" name="Rectangle 256"/>
            <p:cNvSpPr/>
            <p:nvPr userDrawn="1"/>
          </p:nvSpPr>
          <p:spPr>
            <a:xfrm rot="5400000">
              <a:off x="59436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8" name="Rectangle 257"/>
            <p:cNvSpPr/>
            <p:nvPr userDrawn="1"/>
          </p:nvSpPr>
          <p:spPr>
            <a:xfrm rot="5400000">
              <a:off x="59436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9" name="Rectangle 258"/>
            <p:cNvSpPr/>
            <p:nvPr userDrawn="1"/>
          </p:nvSpPr>
          <p:spPr>
            <a:xfrm rot="5400000">
              <a:off x="59436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60" name="Rectangle 259"/>
            <p:cNvSpPr/>
            <p:nvPr userDrawn="1"/>
          </p:nvSpPr>
          <p:spPr>
            <a:xfrm rot="5400000">
              <a:off x="5600700" y="514350"/>
              <a:ext cx="342900" cy="342900"/>
            </a:xfrm>
            <a:prstGeom prst="rect">
              <a:avLst/>
            </a:prstGeom>
            <a:solidFill>
              <a:srgbClr val="F3F3F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61" name="Rectangle 260"/>
            <p:cNvSpPr/>
            <p:nvPr userDrawn="1"/>
          </p:nvSpPr>
          <p:spPr>
            <a:xfrm rot="5400000">
              <a:off x="56007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62" name="Rectangle 261"/>
            <p:cNvSpPr/>
            <p:nvPr userDrawn="1"/>
          </p:nvSpPr>
          <p:spPr>
            <a:xfrm rot="5400000">
              <a:off x="56007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sp>
        <p:nvSpPr>
          <p:cNvPr id="233" name="Title 1"/>
          <p:cNvSpPr>
            <a:spLocks noGrp="1"/>
          </p:cNvSpPr>
          <p:nvPr>
            <p:ph type="ctrTitle"/>
          </p:nvPr>
        </p:nvSpPr>
        <p:spPr>
          <a:xfrm>
            <a:off x="2857500" y="1884266"/>
            <a:ext cx="3429000" cy="1961157"/>
          </a:xfrm>
        </p:spPr>
        <p:txBody>
          <a:bodyPr lIns="0" rIns="0" anchor="ctr">
            <a:noAutofit/>
          </a:bodyPr>
          <a:lstStyle>
            <a:lvl1pPr algn="ctr">
              <a:defRPr sz="28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43" name="Subtitle 2"/>
          <p:cNvSpPr>
            <a:spLocks noGrp="1"/>
          </p:cNvSpPr>
          <p:nvPr>
            <p:ph type="subTitle" idx="1"/>
          </p:nvPr>
        </p:nvSpPr>
        <p:spPr>
          <a:xfrm>
            <a:off x="2857499" y="4200870"/>
            <a:ext cx="3429000" cy="766243"/>
          </a:xfrm>
        </p:spPr>
        <p:txBody>
          <a:bodyPr lIns="0" rIns="0" anchor="t">
            <a:no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53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6183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26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6183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26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6183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>
                <a:solidFill>
                  <a:prstClr val="white">
                    <a:lumMod val="8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956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8D554-23A8-4EB2-B8BE-BA3D17196C4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80" name="Group 79"/>
          <p:cNvGrpSpPr/>
          <p:nvPr userDrawn="1"/>
        </p:nvGrpSpPr>
        <p:grpSpPr>
          <a:xfrm>
            <a:off x="0" y="1"/>
            <a:ext cx="1749778" cy="2977444"/>
            <a:chOff x="4318" y="-121708"/>
            <a:chExt cx="1339850" cy="2233083"/>
          </a:xfrm>
        </p:grpSpPr>
        <p:sp>
          <p:nvSpPr>
            <p:cNvPr id="7" name="Rectangle 6"/>
            <p:cNvSpPr/>
            <p:nvPr userDrawn="1"/>
          </p:nvSpPr>
          <p:spPr>
            <a:xfrm>
              <a:off x="4318" y="101600"/>
              <a:ext cx="223308" cy="223308"/>
            </a:xfrm>
            <a:prstGeom prst="rect">
              <a:avLst/>
            </a:prstGeom>
            <a:solidFill>
              <a:srgbClr val="B41D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4318" y="324908"/>
              <a:ext cx="223308" cy="223308"/>
            </a:xfrm>
            <a:prstGeom prst="rect">
              <a:avLst/>
            </a:prstGeom>
            <a:solidFill>
              <a:srgbClr val="900F6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4318" y="548217"/>
              <a:ext cx="223308" cy="223308"/>
            </a:xfrm>
            <a:prstGeom prst="rect">
              <a:avLst/>
            </a:prstGeom>
            <a:solidFill>
              <a:srgbClr val="4B005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4318" y="771525"/>
              <a:ext cx="223308" cy="223308"/>
            </a:xfrm>
            <a:prstGeom prst="rect">
              <a:avLst/>
            </a:prstGeom>
            <a:solidFill>
              <a:srgbClr val="66005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4318" y="994833"/>
              <a:ext cx="223308" cy="223308"/>
            </a:xfrm>
            <a:prstGeom prst="rect">
              <a:avLst/>
            </a:prstGeom>
            <a:solidFill>
              <a:srgbClr val="702C9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227626" y="101600"/>
              <a:ext cx="223308" cy="223308"/>
            </a:xfrm>
            <a:prstGeom prst="rect">
              <a:avLst/>
            </a:prstGeom>
            <a:solidFill>
              <a:srgbClr val="92278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227626" y="324908"/>
              <a:ext cx="223308" cy="223308"/>
            </a:xfrm>
            <a:prstGeom prst="rect">
              <a:avLst/>
            </a:prstGeom>
            <a:solidFill>
              <a:srgbClr val="81299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227626" y="548217"/>
              <a:ext cx="223308" cy="223308"/>
            </a:xfrm>
            <a:prstGeom prst="rect">
              <a:avLst/>
            </a:prstGeom>
            <a:solidFill>
              <a:srgbClr val="A4006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227626" y="771525"/>
              <a:ext cx="223308" cy="223308"/>
            </a:xfrm>
            <a:prstGeom prst="rect">
              <a:avLst/>
            </a:prstGeom>
            <a:solidFill>
              <a:srgbClr val="BC005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227626" y="994833"/>
              <a:ext cx="223308" cy="223308"/>
            </a:xfrm>
            <a:prstGeom prst="rect">
              <a:avLst/>
            </a:prstGeom>
            <a:solidFill>
              <a:srgbClr val="EC126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450935" y="101600"/>
              <a:ext cx="223308" cy="223308"/>
            </a:xfrm>
            <a:prstGeom prst="rect">
              <a:avLst/>
            </a:prstGeom>
            <a:solidFill>
              <a:srgbClr val="937CB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450935" y="324908"/>
              <a:ext cx="223308" cy="223308"/>
            </a:xfrm>
            <a:prstGeom prst="rect">
              <a:avLst/>
            </a:prstGeom>
            <a:solidFill>
              <a:srgbClr val="6E60A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450935" y="548217"/>
              <a:ext cx="223308" cy="223308"/>
            </a:xfrm>
            <a:prstGeom prst="rect">
              <a:avLst/>
            </a:prstGeom>
            <a:solidFill>
              <a:srgbClr val="B41D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450935" y="771525"/>
              <a:ext cx="223308" cy="223308"/>
            </a:xfrm>
            <a:prstGeom prst="rect">
              <a:avLst/>
            </a:prstGeom>
            <a:solidFill>
              <a:srgbClr val="ED174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450935" y="994833"/>
              <a:ext cx="223308" cy="223308"/>
            </a:xfrm>
            <a:prstGeom prst="rect">
              <a:avLst/>
            </a:prstGeom>
            <a:solidFill>
              <a:srgbClr val="F9A61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grpSp>
          <p:nvGrpSpPr>
            <p:cNvPr id="22" name="Group 21"/>
            <p:cNvGrpSpPr/>
            <p:nvPr userDrawn="1"/>
          </p:nvGrpSpPr>
          <p:grpSpPr>
            <a:xfrm>
              <a:off x="4321" y="1218142"/>
              <a:ext cx="669926" cy="223308"/>
              <a:chOff x="2787650" y="2400300"/>
              <a:chExt cx="1028700" cy="342900"/>
            </a:xfrm>
          </p:grpSpPr>
          <p:sp>
            <p:nvSpPr>
              <p:cNvPr id="77" name="Rectangle 76"/>
              <p:cNvSpPr/>
              <p:nvPr userDrawn="1"/>
            </p:nvSpPr>
            <p:spPr>
              <a:xfrm>
                <a:off x="2787650" y="2400300"/>
                <a:ext cx="342900" cy="342900"/>
              </a:xfrm>
              <a:prstGeom prst="rect">
                <a:avLst/>
              </a:prstGeom>
              <a:solidFill>
                <a:srgbClr val="F14E2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78" name="Rectangle 77"/>
              <p:cNvSpPr/>
              <p:nvPr userDrawn="1"/>
            </p:nvSpPr>
            <p:spPr>
              <a:xfrm>
                <a:off x="3130550" y="2400300"/>
                <a:ext cx="342900" cy="342900"/>
              </a:xfrm>
              <a:prstGeom prst="rect">
                <a:avLst/>
              </a:prstGeom>
              <a:solidFill>
                <a:srgbClr val="F5822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79" name="Rectangle 78"/>
              <p:cNvSpPr/>
              <p:nvPr userDrawn="1"/>
            </p:nvSpPr>
            <p:spPr>
              <a:xfrm>
                <a:off x="3473450" y="2400300"/>
                <a:ext cx="342900" cy="342900"/>
              </a:xfrm>
              <a:prstGeom prst="rect">
                <a:avLst/>
              </a:prstGeom>
              <a:solidFill>
                <a:srgbClr val="FFD504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</p:grpSp>
        <p:sp>
          <p:nvSpPr>
            <p:cNvPr id="23" name="Rectangle 22"/>
            <p:cNvSpPr/>
            <p:nvPr userDrawn="1"/>
          </p:nvSpPr>
          <p:spPr>
            <a:xfrm>
              <a:off x="4318" y="1441450"/>
              <a:ext cx="223308" cy="223308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227626" y="144145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450935" y="1441450"/>
              <a:ext cx="223308" cy="223308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6" name="Rectangle 25"/>
            <p:cNvSpPr/>
            <p:nvPr userDrawn="1"/>
          </p:nvSpPr>
          <p:spPr>
            <a:xfrm>
              <a:off x="4318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7" name="Rectangle 26"/>
            <p:cNvSpPr/>
            <p:nvPr userDrawn="1"/>
          </p:nvSpPr>
          <p:spPr>
            <a:xfrm>
              <a:off x="227626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8" name="Rectangle 27"/>
            <p:cNvSpPr/>
            <p:nvPr userDrawn="1"/>
          </p:nvSpPr>
          <p:spPr>
            <a:xfrm>
              <a:off x="450935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9" name="Rectangle 28"/>
            <p:cNvSpPr/>
            <p:nvPr userDrawn="1"/>
          </p:nvSpPr>
          <p:spPr>
            <a:xfrm>
              <a:off x="4318" y="188806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0" name="Rectangle 29"/>
            <p:cNvSpPr/>
            <p:nvPr userDrawn="1"/>
          </p:nvSpPr>
          <p:spPr>
            <a:xfrm>
              <a:off x="227626" y="188806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1" name="Rectangle 30"/>
            <p:cNvSpPr/>
            <p:nvPr userDrawn="1"/>
          </p:nvSpPr>
          <p:spPr>
            <a:xfrm>
              <a:off x="450935" y="1888067"/>
              <a:ext cx="223308" cy="223308"/>
            </a:xfrm>
            <a:prstGeom prst="rect">
              <a:avLst/>
            </a:prstGeom>
            <a:solidFill>
              <a:srgbClr val="F3F3F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2" name="Rectangle 31"/>
            <p:cNvSpPr/>
            <p:nvPr userDrawn="1"/>
          </p:nvSpPr>
          <p:spPr>
            <a:xfrm rot="5400000">
              <a:off x="1120860" y="10160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33" name="Rectangle 32"/>
            <p:cNvSpPr/>
            <p:nvPr userDrawn="1"/>
          </p:nvSpPr>
          <p:spPr>
            <a:xfrm rot="5400000">
              <a:off x="1120860" y="3249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4" name="Rectangle 33"/>
            <p:cNvSpPr/>
            <p:nvPr userDrawn="1"/>
          </p:nvSpPr>
          <p:spPr>
            <a:xfrm rot="5400000">
              <a:off x="1120860" y="54821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5" name="Rectangle 34"/>
            <p:cNvSpPr/>
            <p:nvPr userDrawn="1"/>
          </p:nvSpPr>
          <p:spPr>
            <a:xfrm rot="5400000">
              <a:off x="1120860" y="771525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6" name="Rectangle 35"/>
            <p:cNvSpPr/>
            <p:nvPr userDrawn="1"/>
          </p:nvSpPr>
          <p:spPr>
            <a:xfrm rot="5400000">
              <a:off x="1120860" y="994833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7" name="Rectangle 36"/>
            <p:cNvSpPr/>
            <p:nvPr userDrawn="1"/>
          </p:nvSpPr>
          <p:spPr>
            <a:xfrm rot="5400000">
              <a:off x="1120860" y="1218142"/>
              <a:ext cx="223308" cy="223308"/>
            </a:xfrm>
            <a:prstGeom prst="rect">
              <a:avLst/>
            </a:prstGeom>
            <a:solidFill>
              <a:srgbClr val="E7E8E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8" name="Rectangle 37"/>
            <p:cNvSpPr/>
            <p:nvPr userDrawn="1"/>
          </p:nvSpPr>
          <p:spPr>
            <a:xfrm rot="5400000">
              <a:off x="897551" y="10160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39" name="Rectangle 38"/>
            <p:cNvSpPr/>
            <p:nvPr userDrawn="1"/>
          </p:nvSpPr>
          <p:spPr>
            <a:xfrm rot="5400000">
              <a:off x="897551" y="3249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0" name="Rectangle 39"/>
            <p:cNvSpPr/>
            <p:nvPr userDrawn="1"/>
          </p:nvSpPr>
          <p:spPr>
            <a:xfrm rot="5400000">
              <a:off x="897551" y="54821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1" name="Rectangle 40"/>
            <p:cNvSpPr/>
            <p:nvPr userDrawn="1"/>
          </p:nvSpPr>
          <p:spPr>
            <a:xfrm rot="5400000">
              <a:off x="897551" y="771525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2" name="Rectangle 41"/>
            <p:cNvSpPr/>
            <p:nvPr userDrawn="1"/>
          </p:nvSpPr>
          <p:spPr>
            <a:xfrm rot="5400000">
              <a:off x="897551" y="994833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3" name="Rectangle 42"/>
            <p:cNvSpPr/>
            <p:nvPr userDrawn="1"/>
          </p:nvSpPr>
          <p:spPr>
            <a:xfrm rot="5400000">
              <a:off x="897551" y="1218142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4" name="Rectangle 43"/>
            <p:cNvSpPr/>
            <p:nvPr userDrawn="1"/>
          </p:nvSpPr>
          <p:spPr>
            <a:xfrm rot="5400000">
              <a:off x="674243" y="10160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45" name="Rectangle 44"/>
            <p:cNvSpPr/>
            <p:nvPr userDrawn="1"/>
          </p:nvSpPr>
          <p:spPr>
            <a:xfrm rot="5400000">
              <a:off x="674243" y="324908"/>
              <a:ext cx="223308" cy="223308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6" name="Rectangle 45"/>
            <p:cNvSpPr/>
            <p:nvPr userDrawn="1"/>
          </p:nvSpPr>
          <p:spPr>
            <a:xfrm rot="5400000">
              <a:off x="674243" y="548217"/>
              <a:ext cx="223308" cy="223308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7" name="Rectangle 46"/>
            <p:cNvSpPr/>
            <p:nvPr userDrawn="1"/>
          </p:nvSpPr>
          <p:spPr>
            <a:xfrm rot="5400000">
              <a:off x="674243" y="771525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8" name="Rectangle 47"/>
            <p:cNvSpPr/>
            <p:nvPr userDrawn="1"/>
          </p:nvSpPr>
          <p:spPr>
            <a:xfrm rot="5400000">
              <a:off x="674243" y="994833"/>
              <a:ext cx="223308" cy="223308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9" name="Rectangle 48"/>
            <p:cNvSpPr/>
            <p:nvPr userDrawn="1"/>
          </p:nvSpPr>
          <p:spPr>
            <a:xfrm rot="5400000">
              <a:off x="674243" y="1218142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6" name="Rectangle 55"/>
            <p:cNvSpPr/>
            <p:nvPr userDrawn="1"/>
          </p:nvSpPr>
          <p:spPr>
            <a:xfrm>
              <a:off x="4318" y="-121708"/>
              <a:ext cx="223308" cy="223308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7" name="Rectangle 56"/>
            <p:cNvSpPr/>
            <p:nvPr userDrawn="1"/>
          </p:nvSpPr>
          <p:spPr>
            <a:xfrm>
              <a:off x="227626" y="-1217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8" name="Rectangle 57"/>
            <p:cNvSpPr/>
            <p:nvPr userDrawn="1"/>
          </p:nvSpPr>
          <p:spPr>
            <a:xfrm>
              <a:off x="450935" y="-121708"/>
              <a:ext cx="223308" cy="223308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9" name="Rectangle 58"/>
            <p:cNvSpPr/>
            <p:nvPr userDrawn="1"/>
          </p:nvSpPr>
          <p:spPr>
            <a:xfrm rot="5400000">
              <a:off x="1120860" y="144145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0" name="Rectangle 59"/>
            <p:cNvSpPr/>
            <p:nvPr userDrawn="1"/>
          </p:nvSpPr>
          <p:spPr>
            <a:xfrm rot="5400000">
              <a:off x="1120860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1" name="Rectangle 60"/>
            <p:cNvSpPr/>
            <p:nvPr userDrawn="1"/>
          </p:nvSpPr>
          <p:spPr>
            <a:xfrm rot="5400000">
              <a:off x="1120860" y="188806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2" name="Rectangle 61"/>
            <p:cNvSpPr/>
            <p:nvPr userDrawn="1"/>
          </p:nvSpPr>
          <p:spPr>
            <a:xfrm rot="5400000">
              <a:off x="897551" y="144145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3" name="Rectangle 62"/>
            <p:cNvSpPr/>
            <p:nvPr userDrawn="1"/>
          </p:nvSpPr>
          <p:spPr>
            <a:xfrm rot="5400000">
              <a:off x="897551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4" name="Rectangle 63"/>
            <p:cNvSpPr/>
            <p:nvPr userDrawn="1"/>
          </p:nvSpPr>
          <p:spPr>
            <a:xfrm rot="5400000">
              <a:off x="897551" y="188806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5" name="Rectangle 64"/>
            <p:cNvSpPr/>
            <p:nvPr userDrawn="1"/>
          </p:nvSpPr>
          <p:spPr>
            <a:xfrm rot="5400000">
              <a:off x="674243" y="1441450"/>
              <a:ext cx="223308" cy="223308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6" name="Rectangle 65"/>
            <p:cNvSpPr/>
            <p:nvPr userDrawn="1"/>
          </p:nvSpPr>
          <p:spPr>
            <a:xfrm rot="5400000">
              <a:off x="674243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7" name="Rectangle 66"/>
            <p:cNvSpPr/>
            <p:nvPr userDrawn="1"/>
          </p:nvSpPr>
          <p:spPr>
            <a:xfrm rot="5400000">
              <a:off x="674243" y="188806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0" name="Rectangle 69"/>
            <p:cNvSpPr/>
            <p:nvPr userDrawn="1"/>
          </p:nvSpPr>
          <p:spPr>
            <a:xfrm rot="5400000">
              <a:off x="1120860" y="-1217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3" name="Rectangle 72"/>
            <p:cNvSpPr/>
            <p:nvPr userDrawn="1"/>
          </p:nvSpPr>
          <p:spPr>
            <a:xfrm rot="5400000">
              <a:off x="897551" y="-1217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6" name="Rectangle 75"/>
            <p:cNvSpPr/>
            <p:nvPr userDrawn="1"/>
          </p:nvSpPr>
          <p:spPr>
            <a:xfrm rot="5400000">
              <a:off x="674243" y="-1217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6513" y="297744"/>
            <a:ext cx="7348837" cy="1190977"/>
          </a:xfrm>
        </p:spPr>
        <p:txBody>
          <a:bodyPr>
            <a:normAutofit/>
          </a:bodyPr>
          <a:lstStyle>
            <a:lvl1pPr>
              <a:defRPr sz="4000" b="1"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2" name="Content Placeholder 81"/>
          <p:cNvSpPr>
            <a:spLocks noGrp="1"/>
          </p:cNvSpPr>
          <p:nvPr>
            <p:ph sz="quarter" idx="13"/>
          </p:nvPr>
        </p:nvSpPr>
        <p:spPr>
          <a:xfrm>
            <a:off x="1166512" y="2084209"/>
            <a:ext cx="7348837" cy="367665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207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46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82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5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336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19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138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251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993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272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448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312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95F34-DAA2-455F-8047-F996DA87F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375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your presentation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42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80EC-6CBC-42F5-A94B-1BCFCEFA1BE0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2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</a:t>
            </a:r>
            <a:r>
              <a:rPr lang="en-US" smtClean="0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1800" dirty="0"/>
              <a:t>Lorem ipsum dolor sit </a:t>
            </a:r>
            <a:r>
              <a:rPr lang="en-US" sz="1800" dirty="0" err="1"/>
              <a:t>amet</a:t>
            </a:r>
            <a:r>
              <a:rPr lang="en-US" sz="1800" dirty="0"/>
              <a:t>, </a:t>
            </a:r>
            <a:r>
              <a:rPr lang="en-US" sz="1800" dirty="0" err="1"/>
              <a:t>tollit</a:t>
            </a:r>
            <a:r>
              <a:rPr lang="en-US" sz="1800" dirty="0"/>
              <a:t> </a:t>
            </a:r>
            <a:r>
              <a:rPr lang="en-US" sz="1800" dirty="0" err="1"/>
              <a:t>epicuri</a:t>
            </a:r>
            <a:r>
              <a:rPr lang="en-US" sz="1800" dirty="0"/>
              <a:t> </a:t>
            </a:r>
            <a:r>
              <a:rPr lang="en-US" sz="1800" dirty="0" err="1"/>
              <a:t>est</a:t>
            </a:r>
            <a:r>
              <a:rPr lang="en-US" sz="1800" dirty="0"/>
              <a:t> ex, </a:t>
            </a:r>
            <a:r>
              <a:rPr lang="en-US" sz="1800" dirty="0" err="1"/>
              <a:t>exerci</a:t>
            </a:r>
            <a:r>
              <a:rPr lang="en-US" sz="1800" dirty="0"/>
              <a:t> </a:t>
            </a:r>
            <a:r>
              <a:rPr lang="en-US" sz="1800" dirty="0" err="1"/>
              <a:t>accumsan</a:t>
            </a:r>
            <a:r>
              <a:rPr lang="en-US" sz="1800" dirty="0"/>
              <a:t> </a:t>
            </a:r>
            <a:r>
              <a:rPr lang="en-US" sz="1800" dirty="0" err="1"/>
              <a:t>singulis</a:t>
            </a:r>
            <a:r>
              <a:rPr lang="en-US" sz="1800" dirty="0"/>
              <a:t> </a:t>
            </a:r>
            <a:r>
              <a:rPr lang="en-US" sz="1800" dirty="0" err="1"/>
              <a:t>ei</a:t>
            </a:r>
            <a:r>
              <a:rPr lang="en-US" sz="1800" dirty="0"/>
              <a:t> </a:t>
            </a:r>
            <a:r>
              <a:rPr lang="en-US" sz="1800" dirty="0" err="1"/>
              <a:t>mel</a:t>
            </a:r>
            <a:r>
              <a:rPr lang="en-US" sz="1800" dirty="0"/>
              <a:t>. </a:t>
            </a:r>
            <a:r>
              <a:rPr lang="en-US" sz="1800" dirty="0" err="1"/>
              <a:t>Agam</a:t>
            </a:r>
            <a:r>
              <a:rPr lang="en-US" sz="1800" dirty="0"/>
              <a:t> </a:t>
            </a:r>
            <a:r>
              <a:rPr lang="en-US" sz="1800" dirty="0" err="1"/>
              <a:t>aperiri</a:t>
            </a:r>
            <a:r>
              <a:rPr lang="en-US" sz="1800" dirty="0"/>
              <a:t> no has, id </a:t>
            </a:r>
            <a:r>
              <a:rPr lang="en-US" sz="1800" dirty="0" err="1"/>
              <a:t>mel</a:t>
            </a:r>
            <a:r>
              <a:rPr lang="en-US" sz="1800" dirty="0"/>
              <a:t> </a:t>
            </a:r>
            <a:r>
              <a:rPr lang="en-US" sz="1800" dirty="0" err="1"/>
              <a:t>delenit</a:t>
            </a:r>
            <a:r>
              <a:rPr lang="en-US" sz="1800" dirty="0"/>
              <a:t> </a:t>
            </a:r>
            <a:r>
              <a:rPr lang="en-US" sz="1800" dirty="0" err="1"/>
              <a:t>voluptatum</a:t>
            </a:r>
            <a:r>
              <a:rPr lang="en-US" sz="1800" dirty="0"/>
              <a:t>. </a:t>
            </a:r>
            <a:r>
              <a:rPr lang="en-US" sz="1800" dirty="0" err="1"/>
              <a:t>Esse</a:t>
            </a:r>
            <a:r>
              <a:rPr lang="en-US" sz="1800" dirty="0"/>
              <a:t> </a:t>
            </a:r>
            <a:r>
              <a:rPr lang="en-US" sz="1800" dirty="0" err="1"/>
              <a:t>sententiae</a:t>
            </a:r>
            <a:r>
              <a:rPr lang="en-US" sz="1800" dirty="0"/>
              <a:t> </a:t>
            </a:r>
            <a:r>
              <a:rPr lang="en-US" sz="1800" dirty="0" err="1"/>
              <a:t>scribentur</a:t>
            </a:r>
            <a:r>
              <a:rPr lang="en-US" sz="1800" dirty="0"/>
              <a:t> </a:t>
            </a:r>
            <a:r>
              <a:rPr lang="en-US" sz="1800" dirty="0" err="1"/>
              <a:t>pri</a:t>
            </a:r>
            <a:r>
              <a:rPr lang="en-US" sz="1800" dirty="0"/>
              <a:t> an. </a:t>
            </a:r>
            <a:r>
              <a:rPr lang="en-US" sz="1800" dirty="0" err="1"/>
              <a:t>Nisl</a:t>
            </a:r>
            <a:r>
              <a:rPr lang="en-US" sz="1800" dirty="0"/>
              <a:t> </a:t>
            </a:r>
            <a:r>
              <a:rPr lang="en-US" sz="1800" dirty="0" err="1"/>
              <a:t>vocent</a:t>
            </a:r>
            <a:r>
              <a:rPr lang="en-US" sz="1800" dirty="0"/>
              <a:t> </a:t>
            </a:r>
            <a:r>
              <a:rPr lang="en-US" sz="1800" dirty="0" err="1"/>
              <a:t>aeterno</a:t>
            </a:r>
            <a:r>
              <a:rPr lang="en-US" sz="1800" dirty="0"/>
              <a:t> ad </a:t>
            </a:r>
            <a:r>
              <a:rPr lang="en-US" sz="1800" dirty="0" err="1"/>
              <a:t>ius</a:t>
            </a:r>
            <a:r>
              <a:rPr lang="en-US" sz="1800" dirty="0"/>
              <a:t>, mea cu </a:t>
            </a:r>
            <a:r>
              <a:rPr lang="en-US" sz="1800" dirty="0" err="1"/>
              <a:t>affert</a:t>
            </a:r>
            <a:r>
              <a:rPr lang="en-US" sz="1800" dirty="0"/>
              <a:t> </a:t>
            </a:r>
            <a:r>
              <a:rPr lang="en-US" sz="1800" dirty="0" err="1"/>
              <a:t>electram</a:t>
            </a:r>
            <a:r>
              <a:rPr lang="en-US" sz="1800" dirty="0"/>
              <a:t>. Cum </a:t>
            </a:r>
            <a:r>
              <a:rPr lang="en-US" sz="1800" dirty="0" err="1"/>
              <a:t>habemus</a:t>
            </a:r>
            <a:r>
              <a:rPr lang="en-US" sz="1800" dirty="0"/>
              <a:t> </a:t>
            </a:r>
            <a:r>
              <a:rPr lang="en-US" sz="1800" dirty="0" err="1"/>
              <a:t>adolescens</a:t>
            </a:r>
            <a:r>
              <a:rPr lang="en-US" sz="1800" dirty="0"/>
              <a:t> </a:t>
            </a:r>
            <a:r>
              <a:rPr lang="en-US" sz="1800" dirty="0" err="1"/>
              <a:t>complectitur</a:t>
            </a:r>
            <a:r>
              <a:rPr lang="en-US" sz="1800" dirty="0"/>
              <a:t> </a:t>
            </a:r>
            <a:r>
              <a:rPr lang="en-US" sz="1800" dirty="0" err="1"/>
              <a:t>ea</a:t>
            </a:r>
            <a:r>
              <a:rPr lang="en-US" sz="1800" dirty="0"/>
              <a:t>, cu </a:t>
            </a:r>
            <a:r>
              <a:rPr lang="en-US" sz="1800" dirty="0" err="1"/>
              <a:t>nominavi</a:t>
            </a:r>
            <a:r>
              <a:rPr lang="en-US" sz="1800" dirty="0"/>
              <a:t> </a:t>
            </a:r>
            <a:r>
              <a:rPr lang="en-US" sz="1800" dirty="0" err="1"/>
              <a:t>praesent</a:t>
            </a:r>
            <a:r>
              <a:rPr lang="en-US" sz="1800" dirty="0"/>
              <a:t> </a:t>
            </a:r>
            <a:r>
              <a:rPr lang="en-US" sz="1800" dirty="0" err="1"/>
              <a:t>honestatis</a:t>
            </a:r>
            <a:r>
              <a:rPr lang="en-US" sz="1800" dirty="0"/>
              <a:t> duo. </a:t>
            </a:r>
            <a:r>
              <a:rPr lang="en-US" sz="1800" dirty="0" err="1"/>
              <a:t>Virtute</a:t>
            </a:r>
            <a:r>
              <a:rPr lang="en-US" sz="1800" dirty="0"/>
              <a:t> </a:t>
            </a:r>
            <a:r>
              <a:rPr lang="en-US" sz="1800" dirty="0" err="1"/>
              <a:t>maiestatis</a:t>
            </a:r>
            <a:r>
              <a:rPr lang="en-US" sz="1800" dirty="0"/>
              <a:t> </a:t>
            </a:r>
            <a:r>
              <a:rPr lang="en-US" sz="1800" dirty="0" err="1"/>
              <a:t>voluptatibus</a:t>
            </a:r>
            <a:r>
              <a:rPr lang="en-US" sz="1800" dirty="0"/>
              <a:t> in </a:t>
            </a:r>
            <a:r>
              <a:rPr lang="en-US" sz="1800" dirty="0" err="1"/>
              <a:t>ius</a:t>
            </a:r>
            <a:r>
              <a:rPr lang="en-US" sz="1800" dirty="0"/>
              <a:t>.</a:t>
            </a:r>
          </a:p>
          <a:p>
            <a:pPr algn="just"/>
            <a:endParaRPr lang="en-US" sz="1800" dirty="0"/>
          </a:p>
          <a:p>
            <a:pPr algn="just"/>
            <a:r>
              <a:rPr lang="en-US" sz="1800" dirty="0" err="1"/>
              <a:t>Te</a:t>
            </a:r>
            <a:r>
              <a:rPr lang="en-US" sz="1800" dirty="0"/>
              <a:t> qui </a:t>
            </a:r>
            <a:r>
              <a:rPr lang="en-US" sz="1800" dirty="0" err="1"/>
              <a:t>primis</a:t>
            </a:r>
            <a:r>
              <a:rPr lang="en-US" sz="1800" dirty="0"/>
              <a:t> </a:t>
            </a:r>
            <a:r>
              <a:rPr lang="en-US" sz="1800" dirty="0" err="1"/>
              <a:t>doctus</a:t>
            </a:r>
            <a:r>
              <a:rPr lang="en-US" sz="1800" dirty="0"/>
              <a:t> </a:t>
            </a:r>
            <a:r>
              <a:rPr lang="en-US" sz="1800" dirty="0" err="1"/>
              <a:t>audiam</a:t>
            </a:r>
            <a:r>
              <a:rPr lang="en-US" sz="1800" dirty="0"/>
              <a:t>. </a:t>
            </a:r>
            <a:r>
              <a:rPr lang="en-US" sz="1800" dirty="0" err="1"/>
              <a:t>Ut</a:t>
            </a:r>
            <a:r>
              <a:rPr lang="en-US" sz="1800" dirty="0"/>
              <a:t> has </a:t>
            </a:r>
            <a:r>
              <a:rPr lang="en-US" sz="1800" dirty="0" err="1"/>
              <a:t>cotidieque</a:t>
            </a:r>
            <a:r>
              <a:rPr lang="en-US" sz="1800" dirty="0"/>
              <a:t> </a:t>
            </a:r>
            <a:r>
              <a:rPr lang="en-US" sz="1800" dirty="0" err="1"/>
              <a:t>disputando</a:t>
            </a:r>
            <a:r>
              <a:rPr lang="en-US" sz="1800" dirty="0"/>
              <a:t>, quo choro </a:t>
            </a:r>
            <a:r>
              <a:rPr lang="en-US" sz="1800" dirty="0" err="1"/>
              <a:t>appareat</a:t>
            </a:r>
            <a:r>
              <a:rPr lang="en-US" sz="1800" dirty="0"/>
              <a:t> </a:t>
            </a:r>
            <a:r>
              <a:rPr lang="en-US" sz="1800" dirty="0" err="1"/>
              <a:t>conclusionemque</a:t>
            </a:r>
            <a:r>
              <a:rPr lang="en-US" sz="1800" dirty="0"/>
              <a:t> ad, </a:t>
            </a:r>
            <a:r>
              <a:rPr lang="en-US" sz="1800" dirty="0" err="1"/>
              <a:t>laudem</a:t>
            </a:r>
            <a:r>
              <a:rPr lang="en-US" sz="1800" dirty="0"/>
              <a:t> </a:t>
            </a:r>
            <a:r>
              <a:rPr lang="en-US" sz="1800" dirty="0" err="1"/>
              <a:t>delicatissimi</a:t>
            </a:r>
            <a:r>
              <a:rPr lang="en-US" sz="1800" dirty="0"/>
              <a:t> an </a:t>
            </a:r>
            <a:r>
              <a:rPr lang="en-US" sz="1800" dirty="0" err="1"/>
              <a:t>eos</a:t>
            </a:r>
            <a:r>
              <a:rPr lang="en-US" sz="1800" dirty="0"/>
              <a:t>. </a:t>
            </a:r>
            <a:r>
              <a:rPr lang="en-US" sz="1800" dirty="0" err="1"/>
              <a:t>Te</a:t>
            </a:r>
            <a:r>
              <a:rPr lang="en-US" sz="1800" dirty="0"/>
              <a:t> </a:t>
            </a:r>
            <a:r>
              <a:rPr lang="en-US" sz="1800" dirty="0" err="1"/>
              <a:t>ius</a:t>
            </a:r>
            <a:r>
              <a:rPr lang="en-US" sz="1800" dirty="0"/>
              <a:t> </a:t>
            </a:r>
            <a:r>
              <a:rPr lang="en-US" sz="1800" dirty="0" err="1"/>
              <a:t>errem</a:t>
            </a:r>
            <a:r>
              <a:rPr lang="en-US" sz="1800" dirty="0"/>
              <a:t> </a:t>
            </a:r>
            <a:r>
              <a:rPr lang="en-US" sz="1800" dirty="0" err="1"/>
              <a:t>denique</a:t>
            </a:r>
            <a:r>
              <a:rPr lang="en-US" sz="1800" dirty="0"/>
              <a:t>. </a:t>
            </a:r>
            <a:r>
              <a:rPr lang="en-US" sz="1800" dirty="0" err="1"/>
              <a:t>Probatus</a:t>
            </a:r>
            <a:r>
              <a:rPr lang="en-US" sz="1800" dirty="0"/>
              <a:t> </a:t>
            </a:r>
            <a:r>
              <a:rPr lang="en-US" sz="1800" dirty="0" err="1"/>
              <a:t>complectitur</a:t>
            </a:r>
            <a:r>
              <a:rPr lang="en-US" sz="1800" dirty="0"/>
              <a:t> </a:t>
            </a:r>
            <a:r>
              <a:rPr lang="en-US" sz="1800" dirty="0" err="1"/>
              <a:t>ut</a:t>
            </a:r>
            <a:r>
              <a:rPr lang="en-US" sz="1800" dirty="0"/>
              <a:t> </a:t>
            </a:r>
            <a:r>
              <a:rPr lang="en-US" sz="1800" dirty="0" err="1"/>
              <a:t>pri</a:t>
            </a:r>
            <a:r>
              <a:rPr lang="en-US" sz="1800" dirty="0"/>
              <a:t>, et </a:t>
            </a:r>
            <a:r>
              <a:rPr lang="en-US" sz="1800" dirty="0" err="1"/>
              <a:t>discere</a:t>
            </a:r>
            <a:r>
              <a:rPr lang="en-US" sz="1800" dirty="0"/>
              <a:t> </a:t>
            </a:r>
            <a:r>
              <a:rPr lang="en-US" sz="1800" dirty="0" err="1"/>
              <a:t>partiendo</a:t>
            </a:r>
            <a:r>
              <a:rPr lang="en-US" sz="1800" dirty="0"/>
              <a:t> </a:t>
            </a:r>
            <a:r>
              <a:rPr lang="en-US" sz="1800" dirty="0" err="1"/>
              <a:t>voluptaria</a:t>
            </a:r>
            <a:r>
              <a:rPr lang="en-US" sz="1800" dirty="0"/>
              <a:t> pro. No </a:t>
            </a:r>
            <a:r>
              <a:rPr lang="en-US" sz="1800" dirty="0" err="1"/>
              <a:t>menandri</a:t>
            </a:r>
            <a:r>
              <a:rPr lang="en-US" sz="1800" dirty="0"/>
              <a:t> </a:t>
            </a:r>
            <a:r>
              <a:rPr lang="en-US" sz="1800" dirty="0" err="1"/>
              <a:t>vulputate</a:t>
            </a:r>
            <a:r>
              <a:rPr lang="en-US" sz="1800" dirty="0"/>
              <a:t> </a:t>
            </a:r>
            <a:r>
              <a:rPr lang="en-US" sz="1800" dirty="0" err="1"/>
              <a:t>sed</a:t>
            </a:r>
            <a:r>
              <a:rPr lang="en-US" sz="1800" dirty="0"/>
              <a:t>, </a:t>
            </a:r>
            <a:r>
              <a:rPr lang="en-US" sz="1800" dirty="0" err="1"/>
              <a:t>eam</a:t>
            </a:r>
            <a:r>
              <a:rPr lang="en-US" sz="1800" dirty="0"/>
              <a:t> </a:t>
            </a:r>
            <a:r>
              <a:rPr lang="en-US" sz="1800" dirty="0" err="1"/>
              <a:t>ei</a:t>
            </a:r>
            <a:r>
              <a:rPr lang="en-US" sz="1800" dirty="0"/>
              <a:t> </a:t>
            </a:r>
            <a:r>
              <a:rPr lang="en-US" sz="1800" dirty="0" err="1"/>
              <a:t>diceret</a:t>
            </a:r>
            <a:r>
              <a:rPr lang="en-US" sz="1800" dirty="0"/>
              <a:t> </a:t>
            </a:r>
            <a:r>
              <a:rPr lang="en-US" sz="1800" dirty="0" err="1"/>
              <a:t>praesent</a:t>
            </a:r>
            <a:r>
              <a:rPr lang="en-US" sz="1800" dirty="0"/>
              <a:t>, ad </a:t>
            </a:r>
            <a:r>
              <a:rPr lang="en-US" sz="1800" dirty="0" err="1"/>
              <a:t>alienum</a:t>
            </a:r>
            <a:r>
              <a:rPr lang="en-US" sz="1800" dirty="0"/>
              <a:t> </a:t>
            </a:r>
            <a:r>
              <a:rPr lang="en-US" sz="1800" dirty="0" err="1"/>
              <a:t>sapientem</a:t>
            </a:r>
            <a:r>
              <a:rPr lang="en-US" sz="1800" dirty="0"/>
              <a:t> </a:t>
            </a:r>
            <a:r>
              <a:rPr lang="en-US" sz="1800" dirty="0" err="1"/>
              <a:t>eam</a:t>
            </a:r>
            <a:r>
              <a:rPr lang="en-US" sz="1800" dirty="0"/>
              <a:t>. </a:t>
            </a:r>
            <a:r>
              <a:rPr lang="en-US" sz="1800" dirty="0" err="1"/>
              <a:t>Te</a:t>
            </a:r>
            <a:r>
              <a:rPr lang="en-US" sz="1800" dirty="0"/>
              <a:t> </a:t>
            </a:r>
            <a:r>
              <a:rPr lang="en-US" sz="1800" dirty="0" err="1"/>
              <a:t>pri</a:t>
            </a:r>
            <a:r>
              <a:rPr lang="en-US" sz="1800" dirty="0"/>
              <a:t> </a:t>
            </a:r>
            <a:r>
              <a:rPr lang="en-US" sz="1800" dirty="0" err="1"/>
              <a:t>nibh</a:t>
            </a:r>
            <a:r>
              <a:rPr lang="en-US" sz="1800" dirty="0"/>
              <a:t> </a:t>
            </a:r>
            <a:r>
              <a:rPr lang="en-US" sz="1800" dirty="0" err="1"/>
              <a:t>illum</a:t>
            </a:r>
            <a:r>
              <a:rPr lang="en-US" sz="1800" dirty="0"/>
              <a:t> </a:t>
            </a:r>
            <a:r>
              <a:rPr lang="en-US" sz="1800" dirty="0" err="1"/>
              <a:t>munere</a:t>
            </a:r>
            <a:r>
              <a:rPr lang="en-US" sz="1800" dirty="0"/>
              <a:t>, at sit </a:t>
            </a:r>
            <a:r>
              <a:rPr lang="en-US" sz="1800" dirty="0" err="1"/>
              <a:t>agam</a:t>
            </a:r>
            <a:r>
              <a:rPr lang="en-US" sz="1800" dirty="0"/>
              <a:t> option. </a:t>
            </a:r>
            <a:r>
              <a:rPr lang="en-US" sz="1800" dirty="0" err="1"/>
              <a:t>Te</a:t>
            </a:r>
            <a:r>
              <a:rPr lang="en-US" sz="1800" dirty="0"/>
              <a:t> vis vitae </a:t>
            </a:r>
            <a:r>
              <a:rPr lang="en-US" sz="1800" dirty="0" err="1"/>
              <a:t>labores</a:t>
            </a:r>
            <a:r>
              <a:rPr lang="en-US" sz="1800" dirty="0"/>
              <a:t> </a:t>
            </a:r>
            <a:r>
              <a:rPr lang="en-US" sz="1800" dirty="0" err="1"/>
              <a:t>definiebas</a:t>
            </a:r>
            <a:r>
              <a:rPr lang="en-US" sz="1800" dirty="0"/>
              <a:t>, </a:t>
            </a:r>
            <a:r>
              <a:rPr lang="en-US" sz="1800" dirty="0" err="1"/>
              <a:t>eum</a:t>
            </a:r>
            <a:r>
              <a:rPr lang="en-US" sz="1800" dirty="0"/>
              <a:t> ex </a:t>
            </a:r>
            <a:r>
              <a:rPr lang="en-US" sz="1800" dirty="0" err="1"/>
              <a:t>agam</a:t>
            </a:r>
            <a:r>
              <a:rPr lang="en-US" sz="1800" dirty="0"/>
              <a:t> </a:t>
            </a:r>
            <a:r>
              <a:rPr lang="en-US" sz="1800" dirty="0" err="1"/>
              <a:t>vidisse</a:t>
            </a:r>
            <a:r>
              <a:rPr lang="en-US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9157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30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3_T_PGO_Modern-Pixels-Template-4_3" id="{EB857E9F-8857-4D88-AA63-873B6072FAF8}" vid="{C49EDFEE-F4CE-4F6D-91DB-68671A11C061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3_T_PGO_Modern-Pixels-Template-4_3" id="{EB857E9F-8857-4D88-AA63-873B6072FAF8}" vid="{5C3A4DFD-4F63-4D30-B00C-8B257765F956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1697</TotalTime>
  <Words>177</Words>
  <PresentationFormat>On-screen Show (4:3)</PresentationFormat>
  <Paragraphs>12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2_Custom Design</vt:lpstr>
      <vt:lpstr>1_Custom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Pixels PowerPoint Template</dc:title>
  <dc:creator>PresentationGo.com</dc:creator>
  <dc:description>© Copyright PresentationGo.com</dc:description>
  <dcterms:modified xsi:type="dcterms:W3CDTF">2016-10-07T16:11:26Z</dcterms:modified>
</cp:coreProperties>
</file>