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4" r:id="rId1"/>
  </p:sldMasterIdLst>
  <p:notesMasterIdLst>
    <p:notesMasterId r:id="rId5"/>
  </p:notesMasterIdLst>
  <p:sldIdLst>
    <p:sldId id="279" r:id="rId2"/>
    <p:sldId id="280" r:id="rId3"/>
    <p:sldId id="274" r:id="rId4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449F"/>
    <a:srgbClr val="422467"/>
    <a:srgbClr val="3F2E78"/>
    <a:srgbClr val="1E273B"/>
    <a:srgbClr val="ECECEC"/>
    <a:srgbClr val="0C3554"/>
    <a:srgbClr val="B3B14C"/>
    <a:srgbClr val="D3423B"/>
    <a:srgbClr val="121B2A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433" autoAdjust="0"/>
  </p:normalViewPr>
  <p:slideViewPr>
    <p:cSldViewPr snapToGrid="0" showGuides="1">
      <p:cViewPr varScale="1">
        <p:scale>
          <a:sx n="156" d="100"/>
          <a:sy n="156" d="100"/>
        </p:scale>
        <p:origin x="1944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74694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000193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692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Triangle">
            <a:extLst>
              <a:ext uri="{FF2B5EF4-FFF2-40B4-BE49-F238E27FC236}">
                <a16:creationId xmlns:a16="http://schemas.microsoft.com/office/drawing/2014/main" id="{56A397DB-A7F2-4B5E-8C3C-4C210BBCC876}"/>
              </a:ext>
            </a:extLst>
          </p:cNvPr>
          <p:cNvSpPr/>
          <p:nvPr userDrawn="1"/>
        </p:nvSpPr>
        <p:spPr>
          <a:xfrm>
            <a:off x="5586114" y="2269561"/>
            <a:ext cx="2051102" cy="1027469"/>
          </a:xfrm>
          <a:custGeom>
            <a:avLst/>
            <a:gdLst>
              <a:gd name="connsiteX0" fmla="*/ 10224 w 21769"/>
              <a:gd name="connsiteY0" fmla="*/ 0 h 21563"/>
              <a:gd name="connsiteX1" fmla="*/ 0 w 21769"/>
              <a:gd name="connsiteY1" fmla="*/ 21563 h 21563"/>
              <a:gd name="connsiteX2" fmla="*/ 21769 w 21769"/>
              <a:gd name="connsiteY2" fmla="*/ 17919 h 21563"/>
              <a:gd name="connsiteX3" fmla="*/ 10224 w 21769"/>
              <a:gd name="connsiteY3" fmla="*/ 0 h 21563"/>
              <a:gd name="connsiteX0" fmla="*/ 10205 w 21750"/>
              <a:gd name="connsiteY0" fmla="*/ 0 h 21637"/>
              <a:gd name="connsiteX1" fmla="*/ 0 w 21750"/>
              <a:gd name="connsiteY1" fmla="*/ 21637 h 21637"/>
              <a:gd name="connsiteX2" fmla="*/ 21750 w 21750"/>
              <a:gd name="connsiteY2" fmla="*/ 17919 h 21637"/>
              <a:gd name="connsiteX3" fmla="*/ 10205 w 21750"/>
              <a:gd name="connsiteY3" fmla="*/ 0 h 21637"/>
              <a:gd name="connsiteX0" fmla="*/ 10205 w 21375"/>
              <a:gd name="connsiteY0" fmla="*/ 0 h 21637"/>
              <a:gd name="connsiteX1" fmla="*/ 0 w 21375"/>
              <a:gd name="connsiteY1" fmla="*/ 21637 h 21637"/>
              <a:gd name="connsiteX2" fmla="*/ 21375 w 21375"/>
              <a:gd name="connsiteY2" fmla="*/ 18030 h 21637"/>
              <a:gd name="connsiteX3" fmla="*/ 10205 w 21375"/>
              <a:gd name="connsiteY3" fmla="*/ 0 h 21637"/>
              <a:gd name="connsiteX0" fmla="*/ 10205 w 21413"/>
              <a:gd name="connsiteY0" fmla="*/ 0 h 21637"/>
              <a:gd name="connsiteX1" fmla="*/ 0 w 21413"/>
              <a:gd name="connsiteY1" fmla="*/ 21637 h 21637"/>
              <a:gd name="connsiteX2" fmla="*/ 21413 w 21413"/>
              <a:gd name="connsiteY2" fmla="*/ 17993 h 21637"/>
              <a:gd name="connsiteX3" fmla="*/ 10205 w 21413"/>
              <a:gd name="connsiteY3" fmla="*/ 0 h 21637"/>
              <a:gd name="connsiteX0" fmla="*/ 10280 w 21488"/>
              <a:gd name="connsiteY0" fmla="*/ 0 h 21637"/>
              <a:gd name="connsiteX1" fmla="*/ 0 w 21488"/>
              <a:gd name="connsiteY1" fmla="*/ 21637 h 21637"/>
              <a:gd name="connsiteX2" fmla="*/ 21488 w 21488"/>
              <a:gd name="connsiteY2" fmla="*/ 17993 h 21637"/>
              <a:gd name="connsiteX3" fmla="*/ 10280 w 21488"/>
              <a:gd name="connsiteY3" fmla="*/ 0 h 21637"/>
              <a:gd name="connsiteX0" fmla="*/ 10280 w 21582"/>
              <a:gd name="connsiteY0" fmla="*/ 0 h 21637"/>
              <a:gd name="connsiteX1" fmla="*/ 0 w 21582"/>
              <a:gd name="connsiteY1" fmla="*/ 21637 h 21637"/>
              <a:gd name="connsiteX2" fmla="*/ 21582 w 21582"/>
              <a:gd name="connsiteY2" fmla="*/ 18030 h 21637"/>
              <a:gd name="connsiteX3" fmla="*/ 10280 w 21582"/>
              <a:gd name="connsiteY3" fmla="*/ 0 h 21637"/>
              <a:gd name="connsiteX0" fmla="*/ 10255 w 21557"/>
              <a:gd name="connsiteY0" fmla="*/ 0 h 21674"/>
              <a:gd name="connsiteX1" fmla="*/ 0 w 21557"/>
              <a:gd name="connsiteY1" fmla="*/ 21674 h 21674"/>
              <a:gd name="connsiteX2" fmla="*/ 21557 w 21557"/>
              <a:gd name="connsiteY2" fmla="*/ 18030 h 21674"/>
              <a:gd name="connsiteX3" fmla="*/ 10255 w 21557"/>
              <a:gd name="connsiteY3" fmla="*/ 0 h 21674"/>
              <a:gd name="connsiteX0" fmla="*/ 10305 w 21557"/>
              <a:gd name="connsiteY0" fmla="*/ 0 h 21637"/>
              <a:gd name="connsiteX1" fmla="*/ 0 w 21557"/>
              <a:gd name="connsiteY1" fmla="*/ 21637 h 21637"/>
              <a:gd name="connsiteX2" fmla="*/ 21557 w 21557"/>
              <a:gd name="connsiteY2" fmla="*/ 17993 h 21637"/>
              <a:gd name="connsiteX3" fmla="*/ 10305 w 21557"/>
              <a:gd name="connsiteY3" fmla="*/ 0 h 2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57" h="21637" extrusionOk="0">
                <a:moveTo>
                  <a:pt x="10305" y="0"/>
                </a:moveTo>
                <a:lnTo>
                  <a:pt x="0" y="21637"/>
                </a:lnTo>
                <a:lnTo>
                  <a:pt x="21557" y="17993"/>
                </a:lnTo>
                <a:lnTo>
                  <a:pt x="10305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84" name="Freeform: Shape 383">
            <a:extLst>
              <a:ext uri="{FF2B5EF4-FFF2-40B4-BE49-F238E27FC236}">
                <a16:creationId xmlns:a16="http://schemas.microsoft.com/office/drawing/2014/main" id="{16D4F8B7-2D5F-4FD4-AF68-0640C7181D2E}"/>
              </a:ext>
            </a:extLst>
          </p:cNvPr>
          <p:cNvSpPr/>
          <p:nvPr userDrawn="1"/>
        </p:nvSpPr>
        <p:spPr>
          <a:xfrm>
            <a:off x="2795871" y="-269148"/>
            <a:ext cx="2946826" cy="1808139"/>
          </a:xfrm>
          <a:custGeom>
            <a:avLst/>
            <a:gdLst>
              <a:gd name="connsiteX0" fmla="*/ 1671094 w 2946826"/>
              <a:gd name="connsiteY0" fmla="*/ 0 h 2440282"/>
              <a:gd name="connsiteX1" fmla="*/ 2945568 w 2946826"/>
              <a:gd name="connsiteY1" fmla="*/ 1782715 h 2440282"/>
              <a:gd name="connsiteX2" fmla="*/ 2945666 w 2946826"/>
              <a:gd name="connsiteY2" fmla="*/ 1782730 h 2440282"/>
              <a:gd name="connsiteX3" fmla="*/ 2945596 w 2946826"/>
              <a:gd name="connsiteY3" fmla="*/ 1782754 h 2440282"/>
              <a:gd name="connsiteX4" fmla="*/ 2946826 w 2946826"/>
              <a:gd name="connsiteY4" fmla="*/ 1784475 h 2440282"/>
              <a:gd name="connsiteX5" fmla="*/ 2942453 w 2946826"/>
              <a:gd name="connsiteY5" fmla="*/ 1783806 h 2440282"/>
              <a:gd name="connsiteX6" fmla="*/ 981475 w 2946826"/>
              <a:gd name="connsiteY6" fmla="*/ 2440282 h 2440282"/>
              <a:gd name="connsiteX7" fmla="*/ 5492 w 2946826"/>
              <a:gd name="connsiteY7" fmla="*/ 1334388 h 2440282"/>
              <a:gd name="connsiteX8" fmla="*/ 298 w 2946826"/>
              <a:gd name="connsiteY8" fmla="*/ 1333593 h 2440282"/>
              <a:gd name="connsiteX9" fmla="*/ 2934 w 2946826"/>
              <a:gd name="connsiteY9" fmla="*/ 1331489 h 2440282"/>
              <a:gd name="connsiteX10" fmla="*/ 0 w 2946826"/>
              <a:gd name="connsiteY10" fmla="*/ 1328165 h 2440282"/>
              <a:gd name="connsiteX11" fmla="*/ 5949 w 2946826"/>
              <a:gd name="connsiteY11" fmla="*/ 1329083 h 2440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946826" h="2440282">
                <a:moveTo>
                  <a:pt x="1671094" y="0"/>
                </a:moveTo>
                <a:lnTo>
                  <a:pt x="2945568" y="1782715"/>
                </a:lnTo>
                <a:lnTo>
                  <a:pt x="2945666" y="1782730"/>
                </a:lnTo>
                <a:lnTo>
                  <a:pt x="2945596" y="1782754"/>
                </a:lnTo>
                <a:lnTo>
                  <a:pt x="2946826" y="1784475"/>
                </a:lnTo>
                <a:lnTo>
                  <a:pt x="2942453" y="1783806"/>
                </a:lnTo>
                <a:lnTo>
                  <a:pt x="981475" y="2440282"/>
                </a:lnTo>
                <a:lnTo>
                  <a:pt x="5492" y="1334388"/>
                </a:lnTo>
                <a:lnTo>
                  <a:pt x="298" y="1333593"/>
                </a:lnTo>
                <a:lnTo>
                  <a:pt x="2934" y="1331489"/>
                </a:lnTo>
                <a:lnTo>
                  <a:pt x="0" y="1328165"/>
                </a:lnTo>
                <a:lnTo>
                  <a:pt x="5949" y="1329083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85" name="Freeform: Shape 384">
            <a:extLst>
              <a:ext uri="{FF2B5EF4-FFF2-40B4-BE49-F238E27FC236}">
                <a16:creationId xmlns:a16="http://schemas.microsoft.com/office/drawing/2014/main" id="{397F4468-DD41-45FA-8877-FAB8C77F3742}"/>
              </a:ext>
            </a:extLst>
          </p:cNvPr>
          <p:cNvSpPr/>
          <p:nvPr userDrawn="1"/>
        </p:nvSpPr>
        <p:spPr>
          <a:xfrm>
            <a:off x="7804518" y="-269149"/>
            <a:ext cx="1339483" cy="1525528"/>
          </a:xfrm>
          <a:custGeom>
            <a:avLst/>
            <a:gdLst>
              <a:gd name="connsiteX0" fmla="*/ 1593490 w 1785977"/>
              <a:gd name="connsiteY0" fmla="*/ 0 h 2058868"/>
              <a:gd name="connsiteX1" fmla="*/ 1785977 w 1785977"/>
              <a:gd name="connsiteY1" fmla="*/ 0 h 2058868"/>
              <a:gd name="connsiteX2" fmla="*/ 1785977 w 1785977"/>
              <a:gd name="connsiteY2" fmla="*/ 188029 h 2058868"/>
              <a:gd name="connsiteX3" fmla="*/ 271750 w 1785977"/>
              <a:gd name="connsiteY3" fmla="*/ 2058868 h 2058868"/>
              <a:gd name="connsiteX4" fmla="*/ 0 w 1785977"/>
              <a:gd name="connsiteY4" fmla="*/ 521831 h 2058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5977" h="2058868">
                <a:moveTo>
                  <a:pt x="1593490" y="0"/>
                </a:moveTo>
                <a:lnTo>
                  <a:pt x="1785977" y="0"/>
                </a:lnTo>
                <a:lnTo>
                  <a:pt x="1785977" y="188029"/>
                </a:lnTo>
                <a:lnTo>
                  <a:pt x="271750" y="2058868"/>
                </a:lnTo>
                <a:cubicBezTo>
                  <a:pt x="177315" y="1546523"/>
                  <a:pt x="94434" y="1034177"/>
                  <a:pt x="0" y="521831"/>
                </a:cubicBezTo>
                <a:close/>
              </a:path>
            </a:pathLst>
          </a:custGeom>
          <a:solidFill>
            <a:srgbClr val="EFEE0E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86" name="Freeform: Shape 385">
            <a:extLst>
              <a:ext uri="{FF2B5EF4-FFF2-40B4-BE49-F238E27FC236}">
                <a16:creationId xmlns:a16="http://schemas.microsoft.com/office/drawing/2014/main" id="{F74DE106-7801-492E-9E24-ECA63D67F140}"/>
              </a:ext>
            </a:extLst>
          </p:cNvPr>
          <p:cNvSpPr/>
          <p:nvPr userDrawn="1"/>
        </p:nvSpPr>
        <p:spPr>
          <a:xfrm>
            <a:off x="5740315" y="150271"/>
            <a:ext cx="2284051" cy="2146676"/>
          </a:xfrm>
          <a:custGeom>
            <a:avLst/>
            <a:gdLst>
              <a:gd name="connsiteX0" fmla="*/ 2113733 w 2284051"/>
              <a:gd name="connsiteY0" fmla="*/ 0 h 2897175"/>
              <a:gd name="connsiteX1" fmla="*/ 2111153 w 2284051"/>
              <a:gd name="connsiteY1" fmla="*/ 5707 h 2897175"/>
              <a:gd name="connsiteX2" fmla="*/ 2284051 w 2284051"/>
              <a:gd name="connsiteY2" fmla="*/ 1317266 h 2897175"/>
              <a:gd name="connsiteX3" fmla="*/ 794902 w 2284051"/>
              <a:gd name="connsiteY3" fmla="*/ 2897175 h 2897175"/>
              <a:gd name="connsiteX4" fmla="*/ 815579 w 2284051"/>
              <a:gd name="connsiteY4" fmla="*/ 2851643 h 2897175"/>
              <a:gd name="connsiteX5" fmla="*/ 0 w 2284051"/>
              <a:gd name="connsiteY5" fmla="*/ 1215056 h 2897175"/>
              <a:gd name="connsiteX6" fmla="*/ 2109446 w 2284051"/>
              <a:gd name="connsiteY6" fmla="*/ 2464 h 2897175"/>
              <a:gd name="connsiteX7" fmla="*/ 2110438 w 2284051"/>
              <a:gd name="connsiteY7" fmla="*/ 280 h 2897175"/>
              <a:gd name="connsiteX8" fmla="*/ 2110636 w 2284051"/>
              <a:gd name="connsiteY8" fmla="*/ 1781 h 289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84051" h="2897175">
                <a:moveTo>
                  <a:pt x="2113733" y="0"/>
                </a:moveTo>
                <a:lnTo>
                  <a:pt x="2111153" y="5707"/>
                </a:lnTo>
                <a:lnTo>
                  <a:pt x="2284051" y="1317266"/>
                </a:lnTo>
                <a:lnTo>
                  <a:pt x="794902" y="2897175"/>
                </a:lnTo>
                <a:lnTo>
                  <a:pt x="815579" y="2851643"/>
                </a:lnTo>
                <a:lnTo>
                  <a:pt x="0" y="1215056"/>
                </a:lnTo>
                <a:lnTo>
                  <a:pt x="2109446" y="2464"/>
                </a:lnTo>
                <a:lnTo>
                  <a:pt x="2110438" y="280"/>
                </a:lnTo>
                <a:lnTo>
                  <a:pt x="2110636" y="1781"/>
                </a:lnTo>
                <a:close/>
              </a:path>
            </a:pathLst>
          </a:custGeom>
          <a:solidFill>
            <a:srgbClr val="81CE4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87" name="Freeform: Shape 386">
            <a:extLst>
              <a:ext uri="{FF2B5EF4-FFF2-40B4-BE49-F238E27FC236}">
                <a16:creationId xmlns:a16="http://schemas.microsoft.com/office/drawing/2014/main" id="{A39883F3-B3B1-4348-B045-29D6CA7236FD}"/>
              </a:ext>
            </a:extLst>
          </p:cNvPr>
          <p:cNvSpPr/>
          <p:nvPr userDrawn="1"/>
        </p:nvSpPr>
        <p:spPr>
          <a:xfrm>
            <a:off x="1" y="-269145"/>
            <a:ext cx="2932796" cy="4724817"/>
          </a:xfrm>
          <a:custGeom>
            <a:avLst/>
            <a:gdLst>
              <a:gd name="connsiteX0" fmla="*/ 1 w 3910394"/>
              <a:gd name="connsiteY0" fmla="*/ 0 h 6376659"/>
              <a:gd name="connsiteX1" fmla="*/ 649938 w 3910394"/>
              <a:gd name="connsiteY1" fmla="*/ 0 h 6376659"/>
              <a:gd name="connsiteX2" fmla="*/ 3473967 w 3910394"/>
              <a:gd name="connsiteY2" fmla="*/ 1215847 h 6376659"/>
              <a:gd name="connsiteX3" fmla="*/ 3910394 w 3910394"/>
              <a:gd name="connsiteY3" fmla="*/ 1166243 h 6376659"/>
              <a:gd name="connsiteX4" fmla="*/ 1740543 w 3910394"/>
              <a:gd name="connsiteY4" fmla="*/ 4425859 h 6376659"/>
              <a:gd name="connsiteX5" fmla="*/ 1649576 w 3910394"/>
              <a:gd name="connsiteY5" fmla="*/ 4287376 h 6376659"/>
              <a:gd name="connsiteX6" fmla="*/ 837787 w 3910394"/>
              <a:gd name="connsiteY6" fmla="*/ 5941855 h 6376659"/>
              <a:gd name="connsiteX7" fmla="*/ 838996 w 3910394"/>
              <a:gd name="connsiteY7" fmla="*/ 5947629 h 6376659"/>
              <a:gd name="connsiteX8" fmla="*/ 833600 w 3910394"/>
              <a:gd name="connsiteY8" fmla="*/ 5950388 h 6376659"/>
              <a:gd name="connsiteX9" fmla="*/ 831233 w 3910394"/>
              <a:gd name="connsiteY9" fmla="*/ 5955212 h 6376659"/>
              <a:gd name="connsiteX10" fmla="*/ 830551 w 3910394"/>
              <a:gd name="connsiteY10" fmla="*/ 5951948 h 6376659"/>
              <a:gd name="connsiteX11" fmla="*/ 0 w 3910394"/>
              <a:gd name="connsiteY11" fmla="*/ 6376659 h 6376659"/>
              <a:gd name="connsiteX12" fmla="*/ 0 w 3910394"/>
              <a:gd name="connsiteY12" fmla="*/ 1978806 h 6376659"/>
              <a:gd name="connsiteX13" fmla="*/ 0 w 3910394"/>
              <a:gd name="connsiteY13" fmla="*/ 1942263 h 6376659"/>
              <a:gd name="connsiteX14" fmla="*/ 0 w 3910394"/>
              <a:gd name="connsiteY14" fmla="*/ 1776158 h 6376659"/>
              <a:gd name="connsiteX15" fmla="*/ 0 w 3910394"/>
              <a:gd name="connsiteY15" fmla="*/ 1763486 h 6376659"/>
              <a:gd name="connsiteX16" fmla="*/ 0 w 3910394"/>
              <a:gd name="connsiteY16" fmla="*/ 1610703 h 6376659"/>
              <a:gd name="connsiteX17" fmla="*/ 1 w 3910394"/>
              <a:gd name="connsiteY17" fmla="*/ 1610692 h 6376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910394" h="6376659">
                <a:moveTo>
                  <a:pt x="1" y="0"/>
                </a:moveTo>
                <a:lnTo>
                  <a:pt x="649938" y="0"/>
                </a:lnTo>
                <a:lnTo>
                  <a:pt x="3473967" y="1215847"/>
                </a:lnTo>
                <a:lnTo>
                  <a:pt x="3910394" y="1166243"/>
                </a:lnTo>
                <a:lnTo>
                  <a:pt x="1740543" y="4425859"/>
                </a:lnTo>
                <a:lnTo>
                  <a:pt x="1649576" y="4287376"/>
                </a:lnTo>
                <a:lnTo>
                  <a:pt x="837787" y="5941855"/>
                </a:lnTo>
                <a:lnTo>
                  <a:pt x="838996" y="5947629"/>
                </a:lnTo>
                <a:lnTo>
                  <a:pt x="833600" y="5950388"/>
                </a:lnTo>
                <a:lnTo>
                  <a:pt x="831233" y="5955212"/>
                </a:lnTo>
                <a:lnTo>
                  <a:pt x="830551" y="5951948"/>
                </a:lnTo>
                <a:lnTo>
                  <a:pt x="0" y="6376659"/>
                </a:lnTo>
                <a:lnTo>
                  <a:pt x="0" y="1978806"/>
                </a:lnTo>
                <a:lnTo>
                  <a:pt x="0" y="1942263"/>
                </a:lnTo>
                <a:lnTo>
                  <a:pt x="0" y="1776158"/>
                </a:lnTo>
                <a:lnTo>
                  <a:pt x="0" y="1763486"/>
                </a:lnTo>
                <a:lnTo>
                  <a:pt x="0" y="1610703"/>
                </a:lnTo>
                <a:lnTo>
                  <a:pt x="1" y="1610692"/>
                </a:lnTo>
                <a:close/>
              </a:path>
            </a:pathLst>
          </a:custGeom>
          <a:solidFill>
            <a:srgbClr val="ED126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sz="3000">
              <a:solidFill>
                <a:srgbClr val="FFFFFF"/>
              </a:solidFill>
            </a:endParaRPr>
          </a:p>
        </p:txBody>
      </p:sp>
      <p:sp>
        <p:nvSpPr>
          <p:cNvPr id="388" name="Freeform: Shape 387">
            <a:extLst>
              <a:ext uri="{FF2B5EF4-FFF2-40B4-BE49-F238E27FC236}">
                <a16:creationId xmlns:a16="http://schemas.microsoft.com/office/drawing/2014/main" id="{A2415584-5411-4E9E-B5E1-8DEC57E343F3}"/>
              </a:ext>
            </a:extLst>
          </p:cNvPr>
          <p:cNvSpPr/>
          <p:nvPr userDrawn="1"/>
        </p:nvSpPr>
        <p:spPr>
          <a:xfrm>
            <a:off x="475716" y="-269149"/>
            <a:ext cx="3998141" cy="992135"/>
          </a:xfrm>
          <a:custGeom>
            <a:avLst/>
            <a:gdLst>
              <a:gd name="connsiteX0" fmla="*/ 2614192 w 5330854"/>
              <a:gd name="connsiteY0" fmla="*/ 0 h 1338996"/>
              <a:gd name="connsiteX1" fmla="*/ 5330854 w 5330854"/>
              <a:gd name="connsiteY1" fmla="*/ 0 h 1338996"/>
              <a:gd name="connsiteX2" fmla="*/ 3114940 w 5330854"/>
              <a:gd name="connsiteY2" fmla="*/ 1329572 h 1338996"/>
              <a:gd name="connsiteX3" fmla="*/ 3118447 w 5330854"/>
              <a:gd name="connsiteY3" fmla="*/ 1338996 h 1338996"/>
              <a:gd name="connsiteX4" fmla="*/ 0 w 5330854"/>
              <a:gd name="connsiteY4" fmla="*/ 1 h 1338996"/>
              <a:gd name="connsiteX5" fmla="*/ 2614193 w 5330854"/>
              <a:gd name="connsiteY5" fmla="*/ 1 h 1338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854" h="1338996">
                <a:moveTo>
                  <a:pt x="2614192" y="0"/>
                </a:moveTo>
                <a:lnTo>
                  <a:pt x="5330854" y="0"/>
                </a:lnTo>
                <a:lnTo>
                  <a:pt x="3114940" y="1329572"/>
                </a:lnTo>
                <a:lnTo>
                  <a:pt x="3118447" y="1338996"/>
                </a:lnTo>
                <a:lnTo>
                  <a:pt x="0" y="1"/>
                </a:lnTo>
                <a:lnTo>
                  <a:pt x="2614193" y="1"/>
                </a:lnTo>
                <a:close/>
              </a:path>
            </a:pathLst>
          </a:custGeom>
          <a:solidFill>
            <a:srgbClr val="8E163E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89" name="Freeform: Shape 388">
            <a:extLst>
              <a:ext uri="{FF2B5EF4-FFF2-40B4-BE49-F238E27FC236}">
                <a16:creationId xmlns:a16="http://schemas.microsoft.com/office/drawing/2014/main" id="{2513248C-75DD-43A6-A8F3-107CCBC35BE1}"/>
              </a:ext>
            </a:extLst>
          </p:cNvPr>
          <p:cNvSpPr/>
          <p:nvPr userDrawn="1"/>
        </p:nvSpPr>
        <p:spPr>
          <a:xfrm>
            <a:off x="4460265" y="-269148"/>
            <a:ext cx="3379887" cy="1323929"/>
          </a:xfrm>
          <a:custGeom>
            <a:avLst/>
            <a:gdLst>
              <a:gd name="connsiteX0" fmla="*/ 0 w 3379887"/>
              <a:gd name="connsiteY0" fmla="*/ 0 h 1786788"/>
              <a:gd name="connsiteX1" fmla="*/ 1677285 w 3379887"/>
              <a:gd name="connsiteY1" fmla="*/ 0 h 1786788"/>
              <a:gd name="connsiteX2" fmla="*/ 1683232 w 3379887"/>
              <a:gd name="connsiteY2" fmla="*/ 0 h 1786788"/>
              <a:gd name="connsiteX3" fmla="*/ 1682806 w 3379887"/>
              <a:gd name="connsiteY3" fmla="*/ 1885 h 1786788"/>
              <a:gd name="connsiteX4" fmla="*/ 3379887 w 3379887"/>
              <a:gd name="connsiteY4" fmla="*/ 581359 h 1786788"/>
              <a:gd name="connsiteX5" fmla="*/ 1279359 w 3379887"/>
              <a:gd name="connsiteY5" fmla="*/ 1784368 h 1786788"/>
              <a:gd name="connsiteX6" fmla="*/ 1279335 w 3379887"/>
              <a:gd name="connsiteY6" fmla="*/ 1784475 h 1786788"/>
              <a:gd name="connsiteX7" fmla="*/ 1279287 w 3379887"/>
              <a:gd name="connsiteY7" fmla="*/ 1784409 h 1786788"/>
              <a:gd name="connsiteX8" fmla="*/ 1275133 w 3379887"/>
              <a:gd name="connsiteY8" fmla="*/ 1786788 h 1786788"/>
              <a:gd name="connsiteX9" fmla="*/ 1276533 w 3379887"/>
              <a:gd name="connsiteY9" fmla="*/ 1780568 h 1786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79887" h="1786788">
                <a:moveTo>
                  <a:pt x="0" y="0"/>
                </a:moveTo>
                <a:lnTo>
                  <a:pt x="1677285" y="0"/>
                </a:lnTo>
                <a:lnTo>
                  <a:pt x="1683232" y="0"/>
                </a:lnTo>
                <a:lnTo>
                  <a:pt x="1682806" y="1885"/>
                </a:lnTo>
                <a:lnTo>
                  <a:pt x="3379887" y="581359"/>
                </a:lnTo>
                <a:lnTo>
                  <a:pt x="1279359" y="1784368"/>
                </a:lnTo>
                <a:lnTo>
                  <a:pt x="1279335" y="1784475"/>
                </a:lnTo>
                <a:lnTo>
                  <a:pt x="1279287" y="1784409"/>
                </a:lnTo>
                <a:lnTo>
                  <a:pt x="1275133" y="1786788"/>
                </a:lnTo>
                <a:lnTo>
                  <a:pt x="1276533" y="178056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sz="3000">
              <a:solidFill>
                <a:srgbClr val="FFFFFF"/>
              </a:solidFill>
            </a:endParaRPr>
          </a:p>
        </p:txBody>
      </p:sp>
      <p:sp>
        <p:nvSpPr>
          <p:cNvPr id="390" name="Freeform: Shape 389">
            <a:extLst>
              <a:ext uri="{FF2B5EF4-FFF2-40B4-BE49-F238E27FC236}">
                <a16:creationId xmlns:a16="http://schemas.microsoft.com/office/drawing/2014/main" id="{C781E9EF-8343-4868-B2CF-64CDC3E98483}"/>
              </a:ext>
            </a:extLst>
          </p:cNvPr>
          <p:cNvSpPr/>
          <p:nvPr userDrawn="1"/>
        </p:nvSpPr>
        <p:spPr>
          <a:xfrm>
            <a:off x="4460265" y="-269148"/>
            <a:ext cx="1683232" cy="1322216"/>
          </a:xfrm>
          <a:custGeom>
            <a:avLst/>
            <a:gdLst>
              <a:gd name="connsiteX0" fmla="*/ 0 w 2244309"/>
              <a:gd name="connsiteY0" fmla="*/ 0 h 1784475"/>
              <a:gd name="connsiteX1" fmla="*/ 2244309 w 2244309"/>
              <a:gd name="connsiteY1" fmla="*/ 0 h 1784475"/>
              <a:gd name="connsiteX2" fmla="*/ 1705779 w 2244309"/>
              <a:gd name="connsiteY2" fmla="*/ 1784475 h 178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44309" h="1784475">
                <a:moveTo>
                  <a:pt x="0" y="0"/>
                </a:moveTo>
                <a:lnTo>
                  <a:pt x="2244309" y="0"/>
                </a:lnTo>
                <a:cubicBezTo>
                  <a:pt x="2063206" y="594825"/>
                  <a:pt x="1886882" y="1189650"/>
                  <a:pt x="1705779" y="1784475"/>
                </a:cubicBezTo>
                <a:close/>
              </a:path>
            </a:pathLst>
          </a:custGeom>
          <a:solidFill>
            <a:srgbClr val="59C36A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sz="3000">
              <a:solidFill>
                <a:srgbClr val="FFFFFF"/>
              </a:solidFill>
            </a:endParaRPr>
          </a:p>
        </p:txBody>
      </p:sp>
      <p:sp>
        <p:nvSpPr>
          <p:cNvPr id="391" name="Freeform: Shape 390">
            <a:extLst>
              <a:ext uri="{FF2B5EF4-FFF2-40B4-BE49-F238E27FC236}">
                <a16:creationId xmlns:a16="http://schemas.microsoft.com/office/drawing/2014/main" id="{2FE6E946-727C-431E-876D-A041457302A4}"/>
              </a:ext>
            </a:extLst>
          </p:cNvPr>
          <p:cNvSpPr/>
          <p:nvPr userDrawn="1"/>
        </p:nvSpPr>
        <p:spPr>
          <a:xfrm>
            <a:off x="1507952" y="3237968"/>
            <a:ext cx="3874497" cy="1574354"/>
          </a:xfrm>
          <a:custGeom>
            <a:avLst/>
            <a:gdLst>
              <a:gd name="connsiteX0" fmla="*/ 1426398 w 3874497"/>
              <a:gd name="connsiteY0" fmla="*/ 0 h 2124763"/>
              <a:gd name="connsiteX1" fmla="*/ 1430697 w 3874497"/>
              <a:gd name="connsiteY1" fmla="*/ 2999 h 2124763"/>
              <a:gd name="connsiteX2" fmla="*/ 1432700 w 3874497"/>
              <a:gd name="connsiteY2" fmla="*/ 28 h 2124763"/>
              <a:gd name="connsiteX3" fmla="*/ 1433978 w 3874497"/>
              <a:gd name="connsiteY3" fmla="*/ 5288 h 2124763"/>
              <a:gd name="connsiteX4" fmla="*/ 2530875 w 3874497"/>
              <a:gd name="connsiteY4" fmla="*/ 770545 h 2124763"/>
              <a:gd name="connsiteX5" fmla="*/ 2532416 w 3874497"/>
              <a:gd name="connsiteY5" fmla="*/ 766822 h 2124763"/>
              <a:gd name="connsiteX6" fmla="*/ 3874497 w 3874497"/>
              <a:gd name="connsiteY6" fmla="*/ 2124759 h 2124763"/>
              <a:gd name="connsiteX7" fmla="*/ 3874389 w 3874497"/>
              <a:gd name="connsiteY7" fmla="*/ 2124760 h 2124763"/>
              <a:gd name="connsiteX8" fmla="*/ 1980810 w 3874497"/>
              <a:gd name="connsiteY8" fmla="*/ 2124760 h 2124763"/>
              <a:gd name="connsiteX9" fmla="*/ 1956594 w 3874497"/>
              <a:gd name="connsiteY9" fmla="*/ 2124760 h 2124763"/>
              <a:gd name="connsiteX10" fmla="*/ 1948932 w 3874497"/>
              <a:gd name="connsiteY10" fmla="*/ 2124760 h 2124763"/>
              <a:gd name="connsiteX11" fmla="*/ 1948932 w 3874497"/>
              <a:gd name="connsiteY11" fmla="*/ 2124763 h 2124763"/>
              <a:gd name="connsiteX12" fmla="*/ 0 w 3874497"/>
              <a:gd name="connsiteY12" fmla="*/ 2124763 h 2124763"/>
              <a:gd name="connsiteX13" fmla="*/ 1427979 w 3874497"/>
              <a:gd name="connsiteY13" fmla="*/ 7029 h 2124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874497" h="2124763">
                <a:moveTo>
                  <a:pt x="1426398" y="0"/>
                </a:moveTo>
                <a:lnTo>
                  <a:pt x="1430697" y="2999"/>
                </a:lnTo>
                <a:lnTo>
                  <a:pt x="1432700" y="28"/>
                </a:lnTo>
                <a:lnTo>
                  <a:pt x="1433978" y="5288"/>
                </a:lnTo>
                <a:lnTo>
                  <a:pt x="2530875" y="770545"/>
                </a:lnTo>
                <a:lnTo>
                  <a:pt x="2532416" y="766822"/>
                </a:lnTo>
                <a:lnTo>
                  <a:pt x="3874497" y="2124759"/>
                </a:lnTo>
                <a:lnTo>
                  <a:pt x="3874389" y="2124760"/>
                </a:lnTo>
                <a:lnTo>
                  <a:pt x="1980810" y="2124760"/>
                </a:lnTo>
                <a:lnTo>
                  <a:pt x="1956594" y="2124760"/>
                </a:lnTo>
                <a:lnTo>
                  <a:pt x="1948932" y="2124760"/>
                </a:lnTo>
                <a:lnTo>
                  <a:pt x="1948932" y="2124763"/>
                </a:lnTo>
                <a:lnTo>
                  <a:pt x="0" y="2124763"/>
                </a:lnTo>
                <a:lnTo>
                  <a:pt x="1427979" y="702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92" name="Freeform: Shape 391">
            <a:extLst>
              <a:ext uri="{FF2B5EF4-FFF2-40B4-BE49-F238E27FC236}">
                <a16:creationId xmlns:a16="http://schemas.microsoft.com/office/drawing/2014/main" id="{EBDBACBB-7C7C-480C-9444-DE00D2C8AD7F}"/>
              </a:ext>
            </a:extLst>
          </p:cNvPr>
          <p:cNvSpPr/>
          <p:nvPr userDrawn="1"/>
        </p:nvSpPr>
        <p:spPr>
          <a:xfrm>
            <a:off x="7615456" y="1123069"/>
            <a:ext cx="1528545" cy="3689251"/>
          </a:xfrm>
          <a:custGeom>
            <a:avLst/>
            <a:gdLst>
              <a:gd name="connsiteX0" fmla="*/ 541428 w 2038060"/>
              <a:gd name="connsiteY0" fmla="*/ 0 h 4979050"/>
              <a:gd name="connsiteX1" fmla="*/ 2038059 w 2038060"/>
              <a:gd name="connsiteY1" fmla="*/ 1118136 h 4979050"/>
              <a:gd name="connsiteX2" fmla="*/ 2038059 w 2038060"/>
              <a:gd name="connsiteY2" fmla="*/ 2007234 h 4979050"/>
              <a:gd name="connsiteX3" fmla="*/ 2038060 w 2038060"/>
              <a:gd name="connsiteY3" fmla="*/ 2007233 h 4979050"/>
              <a:gd name="connsiteX4" fmla="*/ 2038060 w 2038060"/>
              <a:gd name="connsiteY4" fmla="*/ 3142341 h 4979050"/>
              <a:gd name="connsiteX5" fmla="*/ 2038060 w 2038060"/>
              <a:gd name="connsiteY5" fmla="*/ 3151733 h 4979050"/>
              <a:gd name="connsiteX6" fmla="*/ 2038060 w 2038060"/>
              <a:gd name="connsiteY6" fmla="*/ 3425555 h 4979050"/>
              <a:gd name="connsiteX7" fmla="*/ 2038059 w 2038060"/>
              <a:gd name="connsiteY7" fmla="*/ 3425557 h 4979050"/>
              <a:gd name="connsiteX8" fmla="*/ 2038059 w 2038060"/>
              <a:gd name="connsiteY8" fmla="*/ 4979048 h 4979050"/>
              <a:gd name="connsiteX9" fmla="*/ 1074216 w 2038060"/>
              <a:gd name="connsiteY9" fmla="*/ 4979048 h 4979050"/>
              <a:gd name="connsiteX10" fmla="*/ 1074215 w 2038060"/>
              <a:gd name="connsiteY10" fmla="*/ 4979050 h 4979050"/>
              <a:gd name="connsiteX11" fmla="*/ 633704 w 2038060"/>
              <a:gd name="connsiteY11" fmla="*/ 4979050 h 4979050"/>
              <a:gd name="connsiteX12" fmla="*/ 0 w 2038060"/>
              <a:gd name="connsiteY12" fmla="*/ 2681575 h 4979050"/>
              <a:gd name="connsiteX13" fmla="*/ 23366 w 2038060"/>
              <a:gd name="connsiteY13" fmla="*/ 2686858 h 4979050"/>
              <a:gd name="connsiteX14" fmla="*/ 148279 w 2038060"/>
              <a:gd name="connsiteY14" fmla="*/ 2027060 h 4979050"/>
              <a:gd name="connsiteX15" fmla="*/ 541428 w 2038060"/>
              <a:gd name="connsiteY15" fmla="*/ 0 h 497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38060" h="4979050">
                <a:moveTo>
                  <a:pt x="541428" y="0"/>
                </a:moveTo>
                <a:lnTo>
                  <a:pt x="2038059" y="1118136"/>
                </a:lnTo>
                <a:lnTo>
                  <a:pt x="2038059" y="2007234"/>
                </a:lnTo>
                <a:lnTo>
                  <a:pt x="2038060" y="2007233"/>
                </a:lnTo>
                <a:lnTo>
                  <a:pt x="2038060" y="3142341"/>
                </a:lnTo>
                <a:lnTo>
                  <a:pt x="2038060" y="3151733"/>
                </a:lnTo>
                <a:lnTo>
                  <a:pt x="2038060" y="3425555"/>
                </a:lnTo>
                <a:lnTo>
                  <a:pt x="2038059" y="3425557"/>
                </a:lnTo>
                <a:lnTo>
                  <a:pt x="2038059" y="4979048"/>
                </a:lnTo>
                <a:lnTo>
                  <a:pt x="1074216" y="4979048"/>
                </a:lnTo>
                <a:lnTo>
                  <a:pt x="1074215" y="4979050"/>
                </a:lnTo>
                <a:lnTo>
                  <a:pt x="633704" y="4979050"/>
                </a:lnTo>
                <a:lnTo>
                  <a:pt x="0" y="2681575"/>
                </a:lnTo>
                <a:lnTo>
                  <a:pt x="23366" y="2686858"/>
                </a:lnTo>
                <a:lnTo>
                  <a:pt x="148279" y="2027060"/>
                </a:lnTo>
                <a:cubicBezTo>
                  <a:pt x="279328" y="1351373"/>
                  <a:pt x="417420" y="675687"/>
                  <a:pt x="541428" y="0"/>
                </a:cubicBezTo>
                <a:close/>
              </a:path>
            </a:pathLst>
          </a:custGeom>
          <a:solidFill>
            <a:srgbClr val="F4721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</a:endParaRPr>
          </a:p>
        </p:txBody>
      </p:sp>
      <p:sp>
        <p:nvSpPr>
          <p:cNvPr id="393" name="Freeform: Shape 392">
            <a:extLst>
              <a:ext uri="{FF2B5EF4-FFF2-40B4-BE49-F238E27FC236}">
                <a16:creationId xmlns:a16="http://schemas.microsoft.com/office/drawing/2014/main" id="{D37F54D5-EC91-4BB3-B797-66A678993EFF}"/>
              </a:ext>
            </a:extLst>
          </p:cNvPr>
          <p:cNvSpPr/>
          <p:nvPr userDrawn="1"/>
        </p:nvSpPr>
        <p:spPr>
          <a:xfrm>
            <a:off x="1268148" y="711441"/>
            <a:ext cx="2544614" cy="2535707"/>
          </a:xfrm>
          <a:custGeom>
            <a:avLst/>
            <a:gdLst>
              <a:gd name="connsiteX0" fmla="*/ 2041189 w 3392818"/>
              <a:gd name="connsiteY0" fmla="*/ 0 h 3422215"/>
              <a:gd name="connsiteX1" fmla="*/ 3392818 w 3392818"/>
              <a:gd name="connsiteY1" fmla="*/ 1089884 h 3422215"/>
              <a:gd name="connsiteX2" fmla="*/ 3372649 w 3392818"/>
              <a:gd name="connsiteY2" fmla="*/ 1100515 h 3422215"/>
              <a:gd name="connsiteX3" fmla="*/ 2227866 w 3392818"/>
              <a:gd name="connsiteY3" fmla="*/ 3422215 h 3422215"/>
              <a:gd name="connsiteX4" fmla="*/ 16297 w 3392818"/>
              <a:gd name="connsiteY4" fmla="*/ 2869658 h 3422215"/>
              <a:gd name="connsiteX5" fmla="*/ 0 w 3392818"/>
              <a:gd name="connsiteY5" fmla="*/ 2878248 h 3422215"/>
              <a:gd name="connsiteX6" fmla="*/ 7628 w 3392818"/>
              <a:gd name="connsiteY6" fmla="*/ 2867493 h 3422215"/>
              <a:gd name="connsiteX7" fmla="*/ 2485 w 3392818"/>
              <a:gd name="connsiteY7" fmla="*/ 2866208 h 3422215"/>
              <a:gd name="connsiteX8" fmla="*/ 12158 w 3392818"/>
              <a:gd name="connsiteY8" fmla="*/ 2861105 h 3422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92818" h="3422215">
                <a:moveTo>
                  <a:pt x="2041189" y="0"/>
                </a:moveTo>
                <a:lnTo>
                  <a:pt x="3392818" y="1089884"/>
                </a:lnTo>
                <a:lnTo>
                  <a:pt x="3372649" y="1100515"/>
                </a:lnTo>
                <a:lnTo>
                  <a:pt x="2227866" y="3422215"/>
                </a:lnTo>
                <a:lnTo>
                  <a:pt x="16297" y="2869658"/>
                </a:lnTo>
                <a:lnTo>
                  <a:pt x="0" y="2878248"/>
                </a:lnTo>
                <a:lnTo>
                  <a:pt x="7628" y="2867493"/>
                </a:lnTo>
                <a:lnTo>
                  <a:pt x="2485" y="2866208"/>
                </a:lnTo>
                <a:lnTo>
                  <a:pt x="12158" y="2861105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94" name="Freeform: Shape 393">
            <a:extLst>
              <a:ext uri="{FF2B5EF4-FFF2-40B4-BE49-F238E27FC236}">
                <a16:creationId xmlns:a16="http://schemas.microsoft.com/office/drawing/2014/main" id="{53658661-EE34-4AEF-A09B-4AD19F634CF5}"/>
              </a:ext>
            </a:extLst>
          </p:cNvPr>
          <p:cNvSpPr/>
          <p:nvPr userDrawn="1"/>
        </p:nvSpPr>
        <p:spPr>
          <a:xfrm>
            <a:off x="3" y="2832321"/>
            <a:ext cx="2996482" cy="1979998"/>
          </a:xfrm>
          <a:custGeom>
            <a:avLst/>
            <a:gdLst>
              <a:gd name="connsiteX0" fmla="*/ 1698125 w 3920975"/>
              <a:gd name="connsiteY0" fmla="*/ 0 h 2672226"/>
              <a:gd name="connsiteX1" fmla="*/ 3909342 w 3920975"/>
              <a:gd name="connsiteY1" fmla="*/ 553634 h 2672226"/>
              <a:gd name="connsiteX2" fmla="*/ 3920975 w 3920975"/>
              <a:gd name="connsiteY2" fmla="*/ 549106 h 2672226"/>
              <a:gd name="connsiteX3" fmla="*/ 3915527 w 3920975"/>
              <a:gd name="connsiteY3" fmla="*/ 555183 h 2672226"/>
              <a:gd name="connsiteX4" fmla="*/ 3918663 w 3920975"/>
              <a:gd name="connsiteY4" fmla="*/ 555968 h 2672226"/>
              <a:gd name="connsiteX5" fmla="*/ 3912760 w 3920975"/>
              <a:gd name="connsiteY5" fmla="*/ 558268 h 2672226"/>
              <a:gd name="connsiteX6" fmla="*/ 2018426 w 3920975"/>
              <a:gd name="connsiteY6" fmla="*/ 2670845 h 2672226"/>
              <a:gd name="connsiteX7" fmla="*/ 2020195 w 3920975"/>
              <a:gd name="connsiteY7" fmla="*/ 2672226 h 2672226"/>
              <a:gd name="connsiteX8" fmla="*/ 2017187 w 3920975"/>
              <a:gd name="connsiteY8" fmla="*/ 2672226 h 2672226"/>
              <a:gd name="connsiteX9" fmla="*/ 0 w 3920975"/>
              <a:gd name="connsiteY9" fmla="*/ 2672226 h 2672226"/>
              <a:gd name="connsiteX10" fmla="*/ 0 w 3920975"/>
              <a:gd name="connsiteY10" fmla="*/ 2178939 h 2672226"/>
              <a:gd name="connsiteX11" fmla="*/ 826675 w 3920975"/>
              <a:gd name="connsiteY11" fmla="*/ 1756274 h 2672226"/>
              <a:gd name="connsiteX12" fmla="*/ 1261081 w 3920975"/>
              <a:gd name="connsiteY12" fmla="*/ 880796 h 2672226"/>
              <a:gd name="connsiteX13" fmla="*/ 1698125 w 3920975"/>
              <a:gd name="connsiteY13" fmla="*/ 0 h 2672226"/>
              <a:gd name="connsiteX0" fmla="*/ 1698125 w 3995310"/>
              <a:gd name="connsiteY0" fmla="*/ 0 h 2672226"/>
              <a:gd name="connsiteX1" fmla="*/ 3909342 w 3995310"/>
              <a:gd name="connsiteY1" fmla="*/ 553634 h 2672226"/>
              <a:gd name="connsiteX2" fmla="*/ 3920975 w 3995310"/>
              <a:gd name="connsiteY2" fmla="*/ 549106 h 2672226"/>
              <a:gd name="connsiteX3" fmla="*/ 3915527 w 3995310"/>
              <a:gd name="connsiteY3" fmla="*/ 555183 h 2672226"/>
              <a:gd name="connsiteX4" fmla="*/ 3918663 w 3995310"/>
              <a:gd name="connsiteY4" fmla="*/ 555968 h 2672226"/>
              <a:gd name="connsiteX5" fmla="*/ 3995310 w 3995310"/>
              <a:gd name="connsiteY5" fmla="*/ 545413 h 2672226"/>
              <a:gd name="connsiteX6" fmla="*/ 2018426 w 3995310"/>
              <a:gd name="connsiteY6" fmla="*/ 2670845 h 2672226"/>
              <a:gd name="connsiteX7" fmla="*/ 2020195 w 3995310"/>
              <a:gd name="connsiteY7" fmla="*/ 2672226 h 2672226"/>
              <a:gd name="connsiteX8" fmla="*/ 2017187 w 3995310"/>
              <a:gd name="connsiteY8" fmla="*/ 2672226 h 2672226"/>
              <a:gd name="connsiteX9" fmla="*/ 0 w 3995310"/>
              <a:gd name="connsiteY9" fmla="*/ 2672226 h 2672226"/>
              <a:gd name="connsiteX10" fmla="*/ 0 w 3995310"/>
              <a:gd name="connsiteY10" fmla="*/ 2178939 h 2672226"/>
              <a:gd name="connsiteX11" fmla="*/ 826675 w 3995310"/>
              <a:gd name="connsiteY11" fmla="*/ 1756274 h 2672226"/>
              <a:gd name="connsiteX12" fmla="*/ 1261081 w 3995310"/>
              <a:gd name="connsiteY12" fmla="*/ 880796 h 2672226"/>
              <a:gd name="connsiteX13" fmla="*/ 1698125 w 3995310"/>
              <a:gd name="connsiteY13" fmla="*/ 0 h 2672226"/>
              <a:gd name="connsiteX0" fmla="*/ 1698125 w 3995310"/>
              <a:gd name="connsiteY0" fmla="*/ 0 h 2672226"/>
              <a:gd name="connsiteX1" fmla="*/ 3909342 w 3995310"/>
              <a:gd name="connsiteY1" fmla="*/ 553634 h 2672226"/>
              <a:gd name="connsiteX2" fmla="*/ 3920975 w 3995310"/>
              <a:gd name="connsiteY2" fmla="*/ 549106 h 2672226"/>
              <a:gd name="connsiteX3" fmla="*/ 3915527 w 3995310"/>
              <a:gd name="connsiteY3" fmla="*/ 555183 h 2672226"/>
              <a:gd name="connsiteX4" fmla="*/ 3966289 w 3995310"/>
              <a:gd name="connsiteY4" fmla="*/ 475624 h 2672226"/>
              <a:gd name="connsiteX5" fmla="*/ 3995310 w 3995310"/>
              <a:gd name="connsiteY5" fmla="*/ 545413 h 2672226"/>
              <a:gd name="connsiteX6" fmla="*/ 2018426 w 3995310"/>
              <a:gd name="connsiteY6" fmla="*/ 2670845 h 2672226"/>
              <a:gd name="connsiteX7" fmla="*/ 2020195 w 3995310"/>
              <a:gd name="connsiteY7" fmla="*/ 2672226 h 2672226"/>
              <a:gd name="connsiteX8" fmla="*/ 2017187 w 3995310"/>
              <a:gd name="connsiteY8" fmla="*/ 2672226 h 2672226"/>
              <a:gd name="connsiteX9" fmla="*/ 0 w 3995310"/>
              <a:gd name="connsiteY9" fmla="*/ 2672226 h 2672226"/>
              <a:gd name="connsiteX10" fmla="*/ 0 w 3995310"/>
              <a:gd name="connsiteY10" fmla="*/ 2178939 h 2672226"/>
              <a:gd name="connsiteX11" fmla="*/ 826675 w 3995310"/>
              <a:gd name="connsiteY11" fmla="*/ 1756274 h 2672226"/>
              <a:gd name="connsiteX12" fmla="*/ 1261081 w 3995310"/>
              <a:gd name="connsiteY12" fmla="*/ 880796 h 2672226"/>
              <a:gd name="connsiteX13" fmla="*/ 1698125 w 3995310"/>
              <a:gd name="connsiteY13" fmla="*/ 0 h 2672226"/>
              <a:gd name="connsiteX0" fmla="*/ 1698125 w 3995310"/>
              <a:gd name="connsiteY0" fmla="*/ 0 h 2672226"/>
              <a:gd name="connsiteX1" fmla="*/ 3909342 w 3995310"/>
              <a:gd name="connsiteY1" fmla="*/ 553634 h 2672226"/>
              <a:gd name="connsiteX2" fmla="*/ 3920975 w 3995310"/>
              <a:gd name="connsiteY2" fmla="*/ 549106 h 2672226"/>
              <a:gd name="connsiteX3" fmla="*/ 3896478 w 3995310"/>
              <a:gd name="connsiteY3" fmla="*/ 478052 h 2672226"/>
              <a:gd name="connsiteX4" fmla="*/ 3966289 w 3995310"/>
              <a:gd name="connsiteY4" fmla="*/ 475624 h 2672226"/>
              <a:gd name="connsiteX5" fmla="*/ 3995310 w 3995310"/>
              <a:gd name="connsiteY5" fmla="*/ 545413 h 2672226"/>
              <a:gd name="connsiteX6" fmla="*/ 2018426 w 3995310"/>
              <a:gd name="connsiteY6" fmla="*/ 2670845 h 2672226"/>
              <a:gd name="connsiteX7" fmla="*/ 2020195 w 3995310"/>
              <a:gd name="connsiteY7" fmla="*/ 2672226 h 2672226"/>
              <a:gd name="connsiteX8" fmla="*/ 2017187 w 3995310"/>
              <a:gd name="connsiteY8" fmla="*/ 2672226 h 2672226"/>
              <a:gd name="connsiteX9" fmla="*/ 0 w 3995310"/>
              <a:gd name="connsiteY9" fmla="*/ 2672226 h 2672226"/>
              <a:gd name="connsiteX10" fmla="*/ 0 w 3995310"/>
              <a:gd name="connsiteY10" fmla="*/ 2178939 h 2672226"/>
              <a:gd name="connsiteX11" fmla="*/ 826675 w 3995310"/>
              <a:gd name="connsiteY11" fmla="*/ 1756274 h 2672226"/>
              <a:gd name="connsiteX12" fmla="*/ 1261081 w 3995310"/>
              <a:gd name="connsiteY12" fmla="*/ 880796 h 2672226"/>
              <a:gd name="connsiteX13" fmla="*/ 1698125 w 3995310"/>
              <a:gd name="connsiteY13" fmla="*/ 0 h 2672226"/>
              <a:gd name="connsiteX0" fmla="*/ 1698125 w 3995310"/>
              <a:gd name="connsiteY0" fmla="*/ 0 h 2672226"/>
              <a:gd name="connsiteX1" fmla="*/ 3909342 w 3995310"/>
              <a:gd name="connsiteY1" fmla="*/ 553634 h 2672226"/>
              <a:gd name="connsiteX2" fmla="*/ 3911451 w 3995310"/>
              <a:gd name="connsiteY2" fmla="*/ 423770 h 2672226"/>
              <a:gd name="connsiteX3" fmla="*/ 3896478 w 3995310"/>
              <a:gd name="connsiteY3" fmla="*/ 478052 h 2672226"/>
              <a:gd name="connsiteX4" fmla="*/ 3966289 w 3995310"/>
              <a:gd name="connsiteY4" fmla="*/ 475624 h 2672226"/>
              <a:gd name="connsiteX5" fmla="*/ 3995310 w 3995310"/>
              <a:gd name="connsiteY5" fmla="*/ 545413 h 2672226"/>
              <a:gd name="connsiteX6" fmla="*/ 2018426 w 3995310"/>
              <a:gd name="connsiteY6" fmla="*/ 2670845 h 2672226"/>
              <a:gd name="connsiteX7" fmla="*/ 2020195 w 3995310"/>
              <a:gd name="connsiteY7" fmla="*/ 2672226 h 2672226"/>
              <a:gd name="connsiteX8" fmla="*/ 2017187 w 3995310"/>
              <a:gd name="connsiteY8" fmla="*/ 2672226 h 2672226"/>
              <a:gd name="connsiteX9" fmla="*/ 0 w 3995310"/>
              <a:gd name="connsiteY9" fmla="*/ 2672226 h 2672226"/>
              <a:gd name="connsiteX10" fmla="*/ 0 w 3995310"/>
              <a:gd name="connsiteY10" fmla="*/ 2178939 h 2672226"/>
              <a:gd name="connsiteX11" fmla="*/ 826675 w 3995310"/>
              <a:gd name="connsiteY11" fmla="*/ 1756274 h 2672226"/>
              <a:gd name="connsiteX12" fmla="*/ 1261081 w 3995310"/>
              <a:gd name="connsiteY12" fmla="*/ 880796 h 2672226"/>
              <a:gd name="connsiteX13" fmla="*/ 1698125 w 3995310"/>
              <a:gd name="connsiteY13" fmla="*/ 0 h 2672226"/>
              <a:gd name="connsiteX0" fmla="*/ 1698125 w 3995310"/>
              <a:gd name="connsiteY0" fmla="*/ 0 h 2672226"/>
              <a:gd name="connsiteX1" fmla="*/ 3782342 w 3995310"/>
              <a:gd name="connsiteY1" fmla="*/ 412229 h 2672226"/>
              <a:gd name="connsiteX2" fmla="*/ 3911451 w 3995310"/>
              <a:gd name="connsiteY2" fmla="*/ 423770 h 2672226"/>
              <a:gd name="connsiteX3" fmla="*/ 3896478 w 3995310"/>
              <a:gd name="connsiteY3" fmla="*/ 478052 h 2672226"/>
              <a:gd name="connsiteX4" fmla="*/ 3966289 w 3995310"/>
              <a:gd name="connsiteY4" fmla="*/ 475624 h 2672226"/>
              <a:gd name="connsiteX5" fmla="*/ 3995310 w 3995310"/>
              <a:gd name="connsiteY5" fmla="*/ 545413 h 2672226"/>
              <a:gd name="connsiteX6" fmla="*/ 2018426 w 3995310"/>
              <a:gd name="connsiteY6" fmla="*/ 2670845 h 2672226"/>
              <a:gd name="connsiteX7" fmla="*/ 2020195 w 3995310"/>
              <a:gd name="connsiteY7" fmla="*/ 2672226 h 2672226"/>
              <a:gd name="connsiteX8" fmla="*/ 2017187 w 3995310"/>
              <a:gd name="connsiteY8" fmla="*/ 2672226 h 2672226"/>
              <a:gd name="connsiteX9" fmla="*/ 0 w 3995310"/>
              <a:gd name="connsiteY9" fmla="*/ 2672226 h 2672226"/>
              <a:gd name="connsiteX10" fmla="*/ 0 w 3995310"/>
              <a:gd name="connsiteY10" fmla="*/ 2178939 h 2672226"/>
              <a:gd name="connsiteX11" fmla="*/ 826675 w 3995310"/>
              <a:gd name="connsiteY11" fmla="*/ 1756274 h 2672226"/>
              <a:gd name="connsiteX12" fmla="*/ 1261081 w 3995310"/>
              <a:gd name="connsiteY12" fmla="*/ 880796 h 2672226"/>
              <a:gd name="connsiteX13" fmla="*/ 1698125 w 3995310"/>
              <a:gd name="connsiteY13" fmla="*/ 0 h 2672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995310" h="2672226">
                <a:moveTo>
                  <a:pt x="1698125" y="0"/>
                </a:moveTo>
                <a:lnTo>
                  <a:pt x="3782342" y="412229"/>
                </a:lnTo>
                <a:lnTo>
                  <a:pt x="3911451" y="423770"/>
                </a:lnTo>
                <a:lnTo>
                  <a:pt x="3896478" y="478052"/>
                </a:lnTo>
                <a:lnTo>
                  <a:pt x="3966289" y="475624"/>
                </a:lnTo>
                <a:lnTo>
                  <a:pt x="3995310" y="545413"/>
                </a:lnTo>
                <a:lnTo>
                  <a:pt x="2018426" y="2670845"/>
                </a:lnTo>
                <a:lnTo>
                  <a:pt x="2020195" y="2672226"/>
                </a:lnTo>
                <a:lnTo>
                  <a:pt x="2017187" y="2672226"/>
                </a:lnTo>
                <a:lnTo>
                  <a:pt x="0" y="2672226"/>
                </a:lnTo>
                <a:lnTo>
                  <a:pt x="0" y="2178939"/>
                </a:lnTo>
                <a:lnTo>
                  <a:pt x="826675" y="1756274"/>
                </a:lnTo>
                <a:lnTo>
                  <a:pt x="1261081" y="880796"/>
                </a:lnTo>
                <a:lnTo>
                  <a:pt x="1698125" y="0"/>
                </a:lnTo>
                <a:close/>
              </a:path>
            </a:pathLst>
          </a:custGeom>
          <a:solidFill>
            <a:srgbClr val="29449F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95" name="Freeform: Shape 394">
            <a:extLst>
              <a:ext uri="{FF2B5EF4-FFF2-40B4-BE49-F238E27FC236}">
                <a16:creationId xmlns:a16="http://schemas.microsoft.com/office/drawing/2014/main" id="{EFEAFF9E-3CA8-410F-91A7-7335C6E9D52F}"/>
              </a:ext>
            </a:extLst>
          </p:cNvPr>
          <p:cNvSpPr/>
          <p:nvPr userDrawn="1"/>
        </p:nvSpPr>
        <p:spPr>
          <a:xfrm>
            <a:off x="4029166" y="1113245"/>
            <a:ext cx="4113815" cy="3699077"/>
          </a:xfrm>
          <a:custGeom>
            <a:avLst/>
            <a:gdLst>
              <a:gd name="connsiteX0" fmla="*/ 5328972 w 5485087"/>
              <a:gd name="connsiteY0" fmla="*/ 0 h 4992311"/>
              <a:gd name="connsiteX1" fmla="*/ 4809043 w 5485087"/>
              <a:gd name="connsiteY1" fmla="*/ 2705814 h 4992311"/>
              <a:gd name="connsiteX2" fmla="*/ 5485087 w 5485087"/>
              <a:gd name="connsiteY2" fmla="*/ 4992311 h 4992311"/>
              <a:gd name="connsiteX3" fmla="*/ 4442430 w 5485087"/>
              <a:gd name="connsiteY3" fmla="*/ 4992311 h 4992311"/>
              <a:gd name="connsiteX4" fmla="*/ 4430987 w 5485087"/>
              <a:gd name="connsiteY4" fmla="*/ 4992311 h 4992311"/>
              <a:gd name="connsiteX5" fmla="*/ 1980623 w 5485087"/>
              <a:gd name="connsiteY5" fmla="*/ 4992311 h 4992311"/>
              <a:gd name="connsiteX6" fmla="*/ 1968612 w 5485087"/>
              <a:gd name="connsiteY6" fmla="*/ 4992311 h 4992311"/>
              <a:gd name="connsiteX7" fmla="*/ 1796680 w 5485087"/>
              <a:gd name="connsiteY7" fmla="*/ 4992311 h 4992311"/>
              <a:gd name="connsiteX8" fmla="*/ 18477 w 5485087"/>
              <a:gd name="connsiteY8" fmla="*/ 3645315 h 4992311"/>
              <a:gd name="connsiteX9" fmla="*/ 0 w 5485087"/>
              <a:gd name="connsiteY9" fmla="*/ 3651474 h 4992311"/>
              <a:gd name="connsiteX10" fmla="*/ 3355195 w 5485087"/>
              <a:gd name="connsiteY10" fmla="*/ 1581300 h 4992311"/>
              <a:gd name="connsiteX11" fmla="*/ 3367471 w 5485087"/>
              <a:gd name="connsiteY11" fmla="*/ 1568247 h 4992311"/>
              <a:gd name="connsiteX12" fmla="*/ 3344262 w 5485087"/>
              <a:gd name="connsiteY12" fmla="*/ 1549698 h 4992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5087" h="4992311">
                <a:moveTo>
                  <a:pt x="5328972" y="0"/>
                </a:moveTo>
                <a:lnTo>
                  <a:pt x="4809043" y="2705814"/>
                </a:lnTo>
                <a:lnTo>
                  <a:pt x="5485087" y="4992311"/>
                </a:lnTo>
                <a:lnTo>
                  <a:pt x="4442430" y="4992311"/>
                </a:lnTo>
                <a:lnTo>
                  <a:pt x="4430987" y="4992311"/>
                </a:lnTo>
                <a:lnTo>
                  <a:pt x="1980623" y="4992311"/>
                </a:lnTo>
                <a:lnTo>
                  <a:pt x="1968612" y="4992311"/>
                </a:lnTo>
                <a:lnTo>
                  <a:pt x="1796680" y="4992311"/>
                </a:lnTo>
                <a:lnTo>
                  <a:pt x="18477" y="3645315"/>
                </a:lnTo>
                <a:lnTo>
                  <a:pt x="0" y="3651474"/>
                </a:lnTo>
                <a:lnTo>
                  <a:pt x="3355195" y="1581300"/>
                </a:lnTo>
                <a:lnTo>
                  <a:pt x="3367471" y="1568247"/>
                </a:lnTo>
                <a:lnTo>
                  <a:pt x="3344262" y="1549698"/>
                </a:lnTo>
                <a:close/>
              </a:path>
            </a:pathLst>
          </a:custGeom>
          <a:solidFill>
            <a:srgbClr val="288A3B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96" name="Freeform: Shape 395">
            <a:extLst>
              <a:ext uri="{FF2B5EF4-FFF2-40B4-BE49-F238E27FC236}">
                <a16:creationId xmlns:a16="http://schemas.microsoft.com/office/drawing/2014/main" id="{93DA3BB5-E2D7-4C6D-A111-4C91C8ECFBB7}"/>
              </a:ext>
            </a:extLst>
          </p:cNvPr>
          <p:cNvSpPr/>
          <p:nvPr userDrawn="1"/>
        </p:nvSpPr>
        <p:spPr>
          <a:xfrm>
            <a:off x="2797133" y="1048628"/>
            <a:ext cx="3770302" cy="2774340"/>
          </a:xfrm>
          <a:custGeom>
            <a:avLst/>
            <a:gdLst>
              <a:gd name="connsiteX0" fmla="*/ 1339652 w 5027069"/>
              <a:gd name="connsiteY0" fmla="*/ 642428 h 3744276"/>
              <a:gd name="connsiteX1" fmla="*/ 1371872 w 5027069"/>
              <a:gd name="connsiteY1" fmla="*/ 947081 h 3744276"/>
              <a:gd name="connsiteX2" fmla="*/ 1340448 w 5027069"/>
              <a:gd name="connsiteY2" fmla="*/ 642647 h 3744276"/>
              <a:gd name="connsiteX3" fmla="*/ 3925583 w 5027069"/>
              <a:gd name="connsiteY3" fmla="*/ 0 h 3744276"/>
              <a:gd name="connsiteX4" fmla="*/ 5020961 w 5027069"/>
              <a:gd name="connsiteY4" fmla="*/ 1648495 h 3744276"/>
              <a:gd name="connsiteX5" fmla="*/ 5027069 w 5027069"/>
              <a:gd name="connsiteY5" fmla="*/ 1650179 h 3744276"/>
              <a:gd name="connsiteX6" fmla="*/ 5023539 w 5027069"/>
              <a:gd name="connsiteY6" fmla="*/ 1652375 h 3744276"/>
              <a:gd name="connsiteX7" fmla="*/ 5024140 w 5027069"/>
              <a:gd name="connsiteY7" fmla="*/ 1653279 h 3744276"/>
              <a:gd name="connsiteX8" fmla="*/ 5022714 w 5027069"/>
              <a:gd name="connsiteY8" fmla="*/ 1652888 h 3744276"/>
              <a:gd name="connsiteX9" fmla="*/ 1660594 w 5027069"/>
              <a:gd name="connsiteY9" fmla="*/ 3744276 h 3744276"/>
              <a:gd name="connsiteX10" fmla="*/ 1659734 w 5027069"/>
              <a:gd name="connsiteY10" fmla="*/ 3735937 h 3744276"/>
              <a:gd name="connsiteX11" fmla="*/ 0 w 5027069"/>
              <a:gd name="connsiteY11" fmla="*/ 2866080 h 3744276"/>
              <a:gd name="connsiteX12" fmla="*/ 1331637 w 5027069"/>
              <a:gd name="connsiteY12" fmla="*/ 640229 h 3744276"/>
              <a:gd name="connsiteX13" fmla="*/ 1327023 w 5027069"/>
              <a:gd name="connsiteY13" fmla="*/ 638963 h 3744276"/>
              <a:gd name="connsiteX14" fmla="*/ 1333320 w 5027069"/>
              <a:gd name="connsiteY14" fmla="*/ 637415 h 3744276"/>
              <a:gd name="connsiteX15" fmla="*/ 1338250 w 5027069"/>
              <a:gd name="connsiteY15" fmla="*/ 629174 h 3744276"/>
              <a:gd name="connsiteX16" fmla="*/ 1338975 w 5027069"/>
              <a:gd name="connsiteY16" fmla="*/ 636025 h 3744276"/>
              <a:gd name="connsiteX17" fmla="*/ 1339745 w 5027069"/>
              <a:gd name="connsiteY17" fmla="*/ 635835 h 3744276"/>
              <a:gd name="connsiteX18" fmla="*/ 1339506 w 5027069"/>
              <a:gd name="connsiteY18" fmla="*/ 633521 h 3744276"/>
              <a:gd name="connsiteX19" fmla="*/ 1344055 w 5027069"/>
              <a:gd name="connsiteY19" fmla="*/ 634775 h 3744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27069" h="3744276">
                <a:moveTo>
                  <a:pt x="1339652" y="642428"/>
                </a:moveTo>
                <a:lnTo>
                  <a:pt x="1371872" y="947081"/>
                </a:lnTo>
                <a:lnTo>
                  <a:pt x="1340448" y="642647"/>
                </a:lnTo>
                <a:close/>
                <a:moveTo>
                  <a:pt x="3925583" y="0"/>
                </a:moveTo>
                <a:lnTo>
                  <a:pt x="5020961" y="1648495"/>
                </a:lnTo>
                <a:lnTo>
                  <a:pt x="5027069" y="1650179"/>
                </a:lnTo>
                <a:lnTo>
                  <a:pt x="5023539" y="1652375"/>
                </a:lnTo>
                <a:lnTo>
                  <a:pt x="5024140" y="1653279"/>
                </a:lnTo>
                <a:lnTo>
                  <a:pt x="5022714" y="1652888"/>
                </a:lnTo>
                <a:lnTo>
                  <a:pt x="1660594" y="3744276"/>
                </a:lnTo>
                <a:lnTo>
                  <a:pt x="1659734" y="3735937"/>
                </a:lnTo>
                <a:lnTo>
                  <a:pt x="0" y="2866080"/>
                </a:lnTo>
                <a:lnTo>
                  <a:pt x="1331637" y="640229"/>
                </a:lnTo>
                <a:lnTo>
                  <a:pt x="1327023" y="638963"/>
                </a:lnTo>
                <a:lnTo>
                  <a:pt x="1333320" y="637415"/>
                </a:lnTo>
                <a:lnTo>
                  <a:pt x="1338250" y="629174"/>
                </a:lnTo>
                <a:lnTo>
                  <a:pt x="1338975" y="636025"/>
                </a:lnTo>
                <a:lnTo>
                  <a:pt x="1339745" y="635835"/>
                </a:lnTo>
                <a:lnTo>
                  <a:pt x="1339506" y="633521"/>
                </a:lnTo>
                <a:lnTo>
                  <a:pt x="1344055" y="634775"/>
                </a:lnTo>
                <a:close/>
              </a:path>
            </a:pathLst>
          </a:custGeom>
          <a:solidFill>
            <a:srgbClr val="AAE3F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</a:endParaRPr>
          </a:p>
        </p:txBody>
      </p:sp>
      <p:sp>
        <p:nvSpPr>
          <p:cNvPr id="397" name="Freeform: Shape 396">
            <a:extLst>
              <a:ext uri="{FF2B5EF4-FFF2-40B4-BE49-F238E27FC236}">
                <a16:creationId xmlns:a16="http://schemas.microsoft.com/office/drawing/2014/main" id="{A547C378-1CAB-4FC9-B8AC-9EB6D400D5D4}"/>
              </a:ext>
            </a:extLst>
          </p:cNvPr>
          <p:cNvSpPr/>
          <p:nvPr userDrawn="1"/>
        </p:nvSpPr>
        <p:spPr>
          <a:xfrm>
            <a:off x="2934350" y="3237968"/>
            <a:ext cx="1112796" cy="1574351"/>
          </a:xfrm>
          <a:custGeom>
            <a:avLst/>
            <a:gdLst>
              <a:gd name="connsiteX0" fmla="*/ 0 w 1483728"/>
              <a:gd name="connsiteY0" fmla="*/ 0 h 2124760"/>
              <a:gd name="connsiteX1" fmla="*/ 1483728 w 1483728"/>
              <a:gd name="connsiteY1" fmla="*/ 776349 h 2124760"/>
              <a:gd name="connsiteX2" fmla="*/ 739216 w 1483728"/>
              <a:gd name="connsiteY2" fmla="*/ 2124760 h 2124760"/>
              <a:gd name="connsiteX3" fmla="*/ 637347 w 1483728"/>
              <a:gd name="connsiteY3" fmla="*/ 2124760 h 2124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3728" h="2124760">
                <a:moveTo>
                  <a:pt x="0" y="0"/>
                </a:moveTo>
                <a:lnTo>
                  <a:pt x="1483728" y="776349"/>
                </a:lnTo>
                <a:lnTo>
                  <a:pt x="739216" y="2124760"/>
                </a:lnTo>
                <a:lnTo>
                  <a:pt x="637347" y="212476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98" name="Triangle">
            <a:extLst>
              <a:ext uri="{FF2B5EF4-FFF2-40B4-BE49-F238E27FC236}">
                <a16:creationId xmlns:a16="http://schemas.microsoft.com/office/drawing/2014/main" id="{759E9F3A-BCBC-4D0C-95D9-531F9594A822}"/>
              </a:ext>
            </a:extLst>
          </p:cNvPr>
          <p:cNvSpPr/>
          <p:nvPr userDrawn="1"/>
        </p:nvSpPr>
        <p:spPr>
          <a:xfrm>
            <a:off x="5505624" y="3225363"/>
            <a:ext cx="1855364" cy="1586958"/>
          </a:xfrm>
          <a:custGeom>
            <a:avLst/>
            <a:gdLst>
              <a:gd name="connsiteX0" fmla="*/ 0 w 21600"/>
              <a:gd name="connsiteY0" fmla="*/ 21600 h 21600"/>
              <a:gd name="connsiteX1" fmla="*/ 21600 w 21600"/>
              <a:gd name="connsiteY1" fmla="*/ 21600 h 21600"/>
              <a:gd name="connsiteX2" fmla="*/ 912 w 21600"/>
              <a:gd name="connsiteY2" fmla="*/ 0 h 21600"/>
              <a:gd name="connsiteX3" fmla="*/ 0 w 21600"/>
              <a:gd name="connsiteY3" fmla="*/ 21600 h 21600"/>
              <a:gd name="connsiteX0" fmla="*/ 0 w 21600"/>
              <a:gd name="connsiteY0" fmla="*/ 21675 h 21675"/>
              <a:gd name="connsiteX1" fmla="*/ 21600 w 21600"/>
              <a:gd name="connsiteY1" fmla="*/ 21675 h 21675"/>
              <a:gd name="connsiteX2" fmla="*/ 891 w 21600"/>
              <a:gd name="connsiteY2" fmla="*/ 0 h 21675"/>
              <a:gd name="connsiteX3" fmla="*/ 0 w 21600"/>
              <a:gd name="connsiteY3" fmla="*/ 21675 h 21675"/>
              <a:gd name="connsiteX0" fmla="*/ 0 w 21600"/>
              <a:gd name="connsiteY0" fmla="*/ 22556 h 22556"/>
              <a:gd name="connsiteX1" fmla="*/ 21600 w 21600"/>
              <a:gd name="connsiteY1" fmla="*/ 22556 h 22556"/>
              <a:gd name="connsiteX2" fmla="*/ 526 w 21600"/>
              <a:gd name="connsiteY2" fmla="*/ 0 h 22556"/>
              <a:gd name="connsiteX3" fmla="*/ 0 w 21600"/>
              <a:gd name="connsiteY3" fmla="*/ 22556 h 2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00" h="22556" extrusionOk="0">
                <a:moveTo>
                  <a:pt x="0" y="22556"/>
                </a:moveTo>
                <a:lnTo>
                  <a:pt x="21600" y="22556"/>
                </a:lnTo>
                <a:lnTo>
                  <a:pt x="526" y="0"/>
                </a:lnTo>
                <a:cubicBezTo>
                  <a:pt x="201" y="7200"/>
                  <a:pt x="325" y="15356"/>
                  <a:pt x="0" y="22556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99" name="Triangle">
            <a:extLst>
              <a:ext uri="{FF2B5EF4-FFF2-40B4-BE49-F238E27FC236}">
                <a16:creationId xmlns:a16="http://schemas.microsoft.com/office/drawing/2014/main" id="{94AFB47D-FBEE-4FEB-A2DF-903826B2602D}"/>
              </a:ext>
            </a:extLst>
          </p:cNvPr>
          <p:cNvSpPr/>
          <p:nvPr userDrawn="1"/>
        </p:nvSpPr>
        <p:spPr>
          <a:xfrm>
            <a:off x="6537362" y="1113245"/>
            <a:ext cx="1488533" cy="2014201"/>
          </a:xfrm>
          <a:custGeom>
            <a:avLst/>
            <a:gdLst>
              <a:gd name="connsiteX0" fmla="*/ 0 w 21600"/>
              <a:gd name="connsiteY0" fmla="*/ 12422 h 21714"/>
              <a:gd name="connsiteX1" fmla="*/ 15898 w 21600"/>
              <a:gd name="connsiteY1" fmla="*/ 21714 h 21714"/>
              <a:gd name="connsiteX2" fmla="*/ 21600 w 21600"/>
              <a:gd name="connsiteY2" fmla="*/ 0 h 21714"/>
              <a:gd name="connsiteX3" fmla="*/ 0 w 21600"/>
              <a:gd name="connsiteY3" fmla="*/ 12422 h 21714"/>
              <a:gd name="connsiteX0" fmla="*/ 0 w 21600"/>
              <a:gd name="connsiteY0" fmla="*/ 12422 h 21638"/>
              <a:gd name="connsiteX1" fmla="*/ 15662 w 21600"/>
              <a:gd name="connsiteY1" fmla="*/ 21638 h 21638"/>
              <a:gd name="connsiteX2" fmla="*/ 21600 w 21600"/>
              <a:gd name="connsiteY2" fmla="*/ 0 h 21638"/>
              <a:gd name="connsiteX3" fmla="*/ 0 w 21600"/>
              <a:gd name="connsiteY3" fmla="*/ 12422 h 21638"/>
              <a:gd name="connsiteX0" fmla="*/ 0 w 21600"/>
              <a:gd name="connsiteY0" fmla="*/ 12422 h 21562"/>
              <a:gd name="connsiteX1" fmla="*/ 15610 w 21600"/>
              <a:gd name="connsiteY1" fmla="*/ 21562 h 21562"/>
              <a:gd name="connsiteX2" fmla="*/ 21600 w 21600"/>
              <a:gd name="connsiteY2" fmla="*/ 0 h 21562"/>
              <a:gd name="connsiteX3" fmla="*/ 0 w 21600"/>
              <a:gd name="connsiteY3" fmla="*/ 12422 h 21562"/>
              <a:gd name="connsiteX0" fmla="*/ 0 w 21600"/>
              <a:gd name="connsiteY0" fmla="*/ 12422 h 21657"/>
              <a:gd name="connsiteX1" fmla="*/ 15767 w 21600"/>
              <a:gd name="connsiteY1" fmla="*/ 21657 h 21657"/>
              <a:gd name="connsiteX2" fmla="*/ 21600 w 21600"/>
              <a:gd name="connsiteY2" fmla="*/ 0 h 21657"/>
              <a:gd name="connsiteX3" fmla="*/ 0 w 21600"/>
              <a:gd name="connsiteY3" fmla="*/ 12422 h 21657"/>
              <a:gd name="connsiteX0" fmla="*/ 0 w 21652"/>
              <a:gd name="connsiteY0" fmla="*/ 12422 h 21657"/>
              <a:gd name="connsiteX1" fmla="*/ 15767 w 21652"/>
              <a:gd name="connsiteY1" fmla="*/ 21657 h 21657"/>
              <a:gd name="connsiteX2" fmla="*/ 21652 w 21652"/>
              <a:gd name="connsiteY2" fmla="*/ 0 h 21657"/>
              <a:gd name="connsiteX3" fmla="*/ 0 w 21652"/>
              <a:gd name="connsiteY3" fmla="*/ 12422 h 21657"/>
              <a:gd name="connsiteX0" fmla="*/ 0 w 21652"/>
              <a:gd name="connsiteY0" fmla="*/ 12422 h 21619"/>
              <a:gd name="connsiteX1" fmla="*/ 15846 w 21652"/>
              <a:gd name="connsiteY1" fmla="*/ 21619 h 21619"/>
              <a:gd name="connsiteX2" fmla="*/ 21652 w 21652"/>
              <a:gd name="connsiteY2" fmla="*/ 0 h 21619"/>
              <a:gd name="connsiteX3" fmla="*/ 0 w 21652"/>
              <a:gd name="connsiteY3" fmla="*/ 12422 h 21619"/>
              <a:gd name="connsiteX0" fmla="*/ 0 w 21915"/>
              <a:gd name="connsiteY0" fmla="*/ 12279 h 21619"/>
              <a:gd name="connsiteX1" fmla="*/ 16109 w 21915"/>
              <a:gd name="connsiteY1" fmla="*/ 21619 h 21619"/>
              <a:gd name="connsiteX2" fmla="*/ 21915 w 21915"/>
              <a:gd name="connsiteY2" fmla="*/ 0 h 21619"/>
              <a:gd name="connsiteX3" fmla="*/ 0 w 21915"/>
              <a:gd name="connsiteY3" fmla="*/ 12279 h 21619"/>
              <a:gd name="connsiteX0" fmla="*/ 0 w 22047"/>
              <a:gd name="connsiteY0" fmla="*/ 12613 h 21953"/>
              <a:gd name="connsiteX1" fmla="*/ 16109 w 22047"/>
              <a:gd name="connsiteY1" fmla="*/ 21953 h 21953"/>
              <a:gd name="connsiteX2" fmla="*/ 22047 w 22047"/>
              <a:gd name="connsiteY2" fmla="*/ 0 h 21953"/>
              <a:gd name="connsiteX3" fmla="*/ 0 w 22047"/>
              <a:gd name="connsiteY3" fmla="*/ 12613 h 21953"/>
              <a:gd name="connsiteX0" fmla="*/ 0 w 21863"/>
              <a:gd name="connsiteY0" fmla="*/ 12385 h 21725"/>
              <a:gd name="connsiteX1" fmla="*/ 16109 w 21863"/>
              <a:gd name="connsiteY1" fmla="*/ 21725 h 21725"/>
              <a:gd name="connsiteX2" fmla="*/ 21863 w 21863"/>
              <a:gd name="connsiteY2" fmla="*/ 0 h 21725"/>
              <a:gd name="connsiteX3" fmla="*/ 0 w 21863"/>
              <a:gd name="connsiteY3" fmla="*/ 12385 h 21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863" h="21725" extrusionOk="0">
                <a:moveTo>
                  <a:pt x="0" y="12385"/>
                </a:moveTo>
                <a:lnTo>
                  <a:pt x="16109" y="21725"/>
                </a:lnTo>
                <a:lnTo>
                  <a:pt x="21863" y="0"/>
                </a:lnTo>
                <a:lnTo>
                  <a:pt x="0" y="12385"/>
                </a:lnTo>
                <a:close/>
              </a:path>
            </a:pathLst>
          </a:custGeom>
          <a:solidFill>
            <a:srgbClr val="33973C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00" name="Triangle">
            <a:extLst>
              <a:ext uri="{FF2B5EF4-FFF2-40B4-BE49-F238E27FC236}">
                <a16:creationId xmlns:a16="http://schemas.microsoft.com/office/drawing/2014/main" id="{8F5B9FFF-990D-446C-BFF7-F26553E6211B}"/>
              </a:ext>
            </a:extLst>
          </p:cNvPr>
          <p:cNvSpPr/>
          <p:nvPr userDrawn="1"/>
        </p:nvSpPr>
        <p:spPr>
          <a:xfrm>
            <a:off x="1268148" y="711438"/>
            <a:ext cx="2544614" cy="2132652"/>
          </a:xfrm>
          <a:custGeom>
            <a:avLst/>
            <a:gdLst>
              <a:gd name="connsiteX0" fmla="*/ 21769 w 21769"/>
              <a:gd name="connsiteY0" fmla="*/ 8157 h 21600"/>
              <a:gd name="connsiteX1" fmla="*/ 13250 w 21769"/>
              <a:gd name="connsiteY1" fmla="*/ 0 h 21600"/>
              <a:gd name="connsiteX2" fmla="*/ 0 w 21769"/>
              <a:gd name="connsiteY2" fmla="*/ 21600 h 21600"/>
              <a:gd name="connsiteX3" fmla="*/ 21769 w 21769"/>
              <a:gd name="connsiteY3" fmla="*/ 8157 h 21600"/>
              <a:gd name="connsiteX0" fmla="*/ 21754 w 21754"/>
              <a:gd name="connsiteY0" fmla="*/ 8157 h 21582"/>
              <a:gd name="connsiteX1" fmla="*/ 13235 w 21754"/>
              <a:gd name="connsiteY1" fmla="*/ 0 h 21582"/>
              <a:gd name="connsiteX2" fmla="*/ 0 w 21754"/>
              <a:gd name="connsiteY2" fmla="*/ 21582 h 21582"/>
              <a:gd name="connsiteX3" fmla="*/ 21754 w 21754"/>
              <a:gd name="connsiteY3" fmla="*/ 8157 h 21582"/>
              <a:gd name="connsiteX0" fmla="*/ 21754 w 21754"/>
              <a:gd name="connsiteY0" fmla="*/ 8211 h 21636"/>
              <a:gd name="connsiteX1" fmla="*/ 13174 w 21754"/>
              <a:gd name="connsiteY1" fmla="*/ 0 h 21636"/>
              <a:gd name="connsiteX2" fmla="*/ 0 w 21754"/>
              <a:gd name="connsiteY2" fmla="*/ 21636 h 21636"/>
              <a:gd name="connsiteX3" fmla="*/ 21754 w 21754"/>
              <a:gd name="connsiteY3" fmla="*/ 8211 h 21636"/>
              <a:gd name="connsiteX0" fmla="*/ 21754 w 21754"/>
              <a:gd name="connsiteY0" fmla="*/ 8193 h 21618"/>
              <a:gd name="connsiteX1" fmla="*/ 13174 w 21754"/>
              <a:gd name="connsiteY1" fmla="*/ 0 h 21618"/>
              <a:gd name="connsiteX2" fmla="*/ 0 w 21754"/>
              <a:gd name="connsiteY2" fmla="*/ 21618 h 21618"/>
              <a:gd name="connsiteX3" fmla="*/ 21754 w 21754"/>
              <a:gd name="connsiteY3" fmla="*/ 8193 h 21618"/>
              <a:gd name="connsiteX0" fmla="*/ 21754 w 21754"/>
              <a:gd name="connsiteY0" fmla="*/ 8211 h 21636"/>
              <a:gd name="connsiteX1" fmla="*/ 13189 w 21754"/>
              <a:gd name="connsiteY1" fmla="*/ 0 h 21636"/>
              <a:gd name="connsiteX2" fmla="*/ 0 w 21754"/>
              <a:gd name="connsiteY2" fmla="*/ 21636 h 21636"/>
              <a:gd name="connsiteX3" fmla="*/ 21754 w 21754"/>
              <a:gd name="connsiteY3" fmla="*/ 8211 h 21636"/>
              <a:gd name="connsiteX0" fmla="*/ 21769 w 21769"/>
              <a:gd name="connsiteY0" fmla="*/ 8211 h 21654"/>
              <a:gd name="connsiteX1" fmla="*/ 13204 w 21769"/>
              <a:gd name="connsiteY1" fmla="*/ 0 h 21654"/>
              <a:gd name="connsiteX2" fmla="*/ 0 w 21769"/>
              <a:gd name="connsiteY2" fmla="*/ 21654 h 21654"/>
              <a:gd name="connsiteX3" fmla="*/ 21769 w 21769"/>
              <a:gd name="connsiteY3" fmla="*/ 8211 h 21654"/>
              <a:gd name="connsiteX0" fmla="*/ 21846 w 21846"/>
              <a:gd name="connsiteY0" fmla="*/ 8166 h 21654"/>
              <a:gd name="connsiteX1" fmla="*/ 13204 w 21846"/>
              <a:gd name="connsiteY1" fmla="*/ 0 h 21654"/>
              <a:gd name="connsiteX2" fmla="*/ 0 w 21846"/>
              <a:gd name="connsiteY2" fmla="*/ 21654 h 21654"/>
              <a:gd name="connsiteX3" fmla="*/ 21846 w 21846"/>
              <a:gd name="connsiteY3" fmla="*/ 8166 h 21654"/>
              <a:gd name="connsiteX0" fmla="*/ 21846 w 21846"/>
              <a:gd name="connsiteY0" fmla="*/ 8346 h 21834"/>
              <a:gd name="connsiteX1" fmla="*/ 13166 w 21846"/>
              <a:gd name="connsiteY1" fmla="*/ 0 h 21834"/>
              <a:gd name="connsiteX2" fmla="*/ 0 w 21846"/>
              <a:gd name="connsiteY2" fmla="*/ 21834 h 21834"/>
              <a:gd name="connsiteX3" fmla="*/ 21846 w 21846"/>
              <a:gd name="connsiteY3" fmla="*/ 8346 h 21834"/>
              <a:gd name="connsiteX0" fmla="*/ 21846 w 21846"/>
              <a:gd name="connsiteY0" fmla="*/ 8166 h 21654"/>
              <a:gd name="connsiteX1" fmla="*/ 13128 w 21846"/>
              <a:gd name="connsiteY1" fmla="*/ 0 h 21654"/>
              <a:gd name="connsiteX2" fmla="*/ 0 w 21846"/>
              <a:gd name="connsiteY2" fmla="*/ 21654 h 21654"/>
              <a:gd name="connsiteX3" fmla="*/ 21846 w 21846"/>
              <a:gd name="connsiteY3" fmla="*/ 8166 h 21654"/>
              <a:gd name="connsiteX0" fmla="*/ 21846 w 21846"/>
              <a:gd name="connsiteY0" fmla="*/ 8220 h 21708"/>
              <a:gd name="connsiteX1" fmla="*/ 13143 w 21846"/>
              <a:gd name="connsiteY1" fmla="*/ 0 h 21708"/>
              <a:gd name="connsiteX2" fmla="*/ 0 w 21846"/>
              <a:gd name="connsiteY2" fmla="*/ 21708 h 21708"/>
              <a:gd name="connsiteX3" fmla="*/ 21846 w 21846"/>
              <a:gd name="connsiteY3" fmla="*/ 8220 h 21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846" h="21708" extrusionOk="0">
                <a:moveTo>
                  <a:pt x="21846" y="8220"/>
                </a:moveTo>
                <a:lnTo>
                  <a:pt x="13143" y="0"/>
                </a:lnTo>
                <a:lnTo>
                  <a:pt x="0" y="21708"/>
                </a:lnTo>
                <a:lnTo>
                  <a:pt x="21846" y="822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01" name="Triangle">
            <a:extLst>
              <a:ext uri="{FF2B5EF4-FFF2-40B4-BE49-F238E27FC236}">
                <a16:creationId xmlns:a16="http://schemas.microsoft.com/office/drawing/2014/main" id="{B3141E66-E3AE-4090-8543-1A08A94E41FC}"/>
              </a:ext>
            </a:extLst>
          </p:cNvPr>
          <p:cNvSpPr/>
          <p:nvPr userDrawn="1"/>
        </p:nvSpPr>
        <p:spPr>
          <a:xfrm>
            <a:off x="2797133" y="1514817"/>
            <a:ext cx="1250423" cy="2304882"/>
          </a:xfrm>
          <a:custGeom>
            <a:avLst/>
            <a:gdLst>
              <a:gd name="connsiteX0" fmla="*/ 0 w 21508"/>
              <a:gd name="connsiteY0" fmla="*/ 16312 h 21644"/>
              <a:gd name="connsiteX1" fmla="*/ 21508 w 21508"/>
              <a:gd name="connsiteY1" fmla="*/ 21644 h 21644"/>
              <a:gd name="connsiteX2" fmla="*/ 16724 w 21508"/>
              <a:gd name="connsiteY2" fmla="*/ 0 h 21644"/>
              <a:gd name="connsiteX3" fmla="*/ 0 w 21508"/>
              <a:gd name="connsiteY3" fmla="*/ 16312 h 21644"/>
              <a:gd name="connsiteX0" fmla="*/ 0 w 21508"/>
              <a:gd name="connsiteY0" fmla="*/ 13978 h 19310"/>
              <a:gd name="connsiteX1" fmla="*/ 21508 w 21508"/>
              <a:gd name="connsiteY1" fmla="*/ 19310 h 19310"/>
              <a:gd name="connsiteX2" fmla="*/ 17495 w 21508"/>
              <a:gd name="connsiteY2" fmla="*/ 0 h 19310"/>
              <a:gd name="connsiteX3" fmla="*/ 0 w 21508"/>
              <a:gd name="connsiteY3" fmla="*/ 13978 h 19310"/>
              <a:gd name="connsiteX0" fmla="*/ 0 w 21508"/>
              <a:gd name="connsiteY0" fmla="*/ 13650 h 18982"/>
              <a:gd name="connsiteX1" fmla="*/ 21508 w 21508"/>
              <a:gd name="connsiteY1" fmla="*/ 18982 h 18982"/>
              <a:gd name="connsiteX2" fmla="*/ 17264 w 21508"/>
              <a:gd name="connsiteY2" fmla="*/ 0 h 18982"/>
              <a:gd name="connsiteX3" fmla="*/ 0 w 21508"/>
              <a:gd name="connsiteY3" fmla="*/ 13650 h 18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08" h="18982" extrusionOk="0">
                <a:moveTo>
                  <a:pt x="0" y="13650"/>
                </a:moveTo>
                <a:lnTo>
                  <a:pt x="21508" y="18982"/>
                </a:lnTo>
                <a:lnTo>
                  <a:pt x="17264" y="0"/>
                </a:lnTo>
                <a:lnTo>
                  <a:pt x="0" y="13650"/>
                </a:lnTo>
                <a:close/>
              </a:path>
            </a:pathLst>
          </a:custGeom>
          <a:solidFill>
            <a:srgbClr val="72D1F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03" name="Triangle">
            <a:extLst>
              <a:ext uri="{FF2B5EF4-FFF2-40B4-BE49-F238E27FC236}">
                <a16:creationId xmlns:a16="http://schemas.microsoft.com/office/drawing/2014/main" id="{48205765-A91C-40C6-8A96-9203A8CE911E}"/>
              </a:ext>
            </a:extLst>
          </p:cNvPr>
          <p:cNvSpPr/>
          <p:nvPr userDrawn="1"/>
        </p:nvSpPr>
        <p:spPr>
          <a:xfrm>
            <a:off x="1270011" y="1514532"/>
            <a:ext cx="2533781" cy="1732612"/>
          </a:xfrm>
          <a:custGeom>
            <a:avLst/>
            <a:gdLst>
              <a:gd name="connsiteX0" fmla="*/ 0 w 21707"/>
              <a:gd name="connsiteY0" fmla="*/ 16486 h 21600"/>
              <a:gd name="connsiteX1" fmla="*/ 14405 w 21707"/>
              <a:gd name="connsiteY1" fmla="*/ 21600 h 21600"/>
              <a:gd name="connsiteX2" fmla="*/ 21707 w 21707"/>
              <a:gd name="connsiteY2" fmla="*/ 0 h 21600"/>
              <a:gd name="connsiteX3" fmla="*/ 0 w 21707"/>
              <a:gd name="connsiteY3" fmla="*/ 16486 h 21600"/>
              <a:gd name="connsiteX0" fmla="*/ 0 w 21707"/>
              <a:gd name="connsiteY0" fmla="*/ 16486 h 21600"/>
              <a:gd name="connsiteX1" fmla="*/ 14344 w 21707"/>
              <a:gd name="connsiteY1" fmla="*/ 21600 h 21600"/>
              <a:gd name="connsiteX2" fmla="*/ 21707 w 21707"/>
              <a:gd name="connsiteY2" fmla="*/ 0 h 21600"/>
              <a:gd name="connsiteX3" fmla="*/ 0 w 21707"/>
              <a:gd name="connsiteY3" fmla="*/ 16486 h 21600"/>
              <a:gd name="connsiteX0" fmla="*/ 0 w 21707"/>
              <a:gd name="connsiteY0" fmla="*/ 16486 h 21600"/>
              <a:gd name="connsiteX1" fmla="*/ 14283 w 21707"/>
              <a:gd name="connsiteY1" fmla="*/ 21600 h 21600"/>
              <a:gd name="connsiteX2" fmla="*/ 21707 w 21707"/>
              <a:gd name="connsiteY2" fmla="*/ 0 h 21600"/>
              <a:gd name="connsiteX3" fmla="*/ 0 w 21707"/>
              <a:gd name="connsiteY3" fmla="*/ 16486 h 21600"/>
              <a:gd name="connsiteX0" fmla="*/ 0 w 21753"/>
              <a:gd name="connsiteY0" fmla="*/ 16464 h 21600"/>
              <a:gd name="connsiteX1" fmla="*/ 14329 w 21753"/>
              <a:gd name="connsiteY1" fmla="*/ 21600 h 21600"/>
              <a:gd name="connsiteX2" fmla="*/ 21753 w 21753"/>
              <a:gd name="connsiteY2" fmla="*/ 0 h 21600"/>
              <a:gd name="connsiteX3" fmla="*/ 0 w 21753"/>
              <a:gd name="connsiteY3" fmla="*/ 16464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53" h="21600" extrusionOk="0">
                <a:moveTo>
                  <a:pt x="0" y="16464"/>
                </a:moveTo>
                <a:lnTo>
                  <a:pt x="14329" y="21600"/>
                </a:lnTo>
                <a:lnTo>
                  <a:pt x="21753" y="0"/>
                </a:lnTo>
                <a:lnTo>
                  <a:pt x="0" y="16464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04" name="Freeform: Shape 403">
            <a:extLst>
              <a:ext uri="{FF2B5EF4-FFF2-40B4-BE49-F238E27FC236}">
                <a16:creationId xmlns:a16="http://schemas.microsoft.com/office/drawing/2014/main" id="{C61B0C4D-ECAD-4C86-8BD1-845F1D0B2371}"/>
              </a:ext>
            </a:extLst>
          </p:cNvPr>
          <p:cNvSpPr/>
          <p:nvPr userDrawn="1"/>
        </p:nvSpPr>
        <p:spPr>
          <a:xfrm>
            <a:off x="8017967" y="-269149"/>
            <a:ext cx="1133147" cy="2229299"/>
          </a:xfrm>
          <a:custGeom>
            <a:avLst/>
            <a:gdLst>
              <a:gd name="connsiteX0" fmla="*/ 1493910 w 1510863"/>
              <a:gd name="connsiteY0" fmla="*/ 0 h 3008684"/>
              <a:gd name="connsiteX1" fmla="*/ 1510863 w 1510863"/>
              <a:gd name="connsiteY1" fmla="*/ 0 h 3008684"/>
              <a:gd name="connsiteX2" fmla="*/ 1501377 w 1510863"/>
              <a:gd name="connsiteY2" fmla="*/ 3008684 h 3008684"/>
              <a:gd name="connsiteX3" fmla="*/ 0 w 1510863"/>
              <a:gd name="connsiteY3" fmla="*/ 1880948 h 3008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0863" h="3008684">
                <a:moveTo>
                  <a:pt x="1493910" y="0"/>
                </a:moveTo>
                <a:lnTo>
                  <a:pt x="1510863" y="0"/>
                </a:lnTo>
                <a:lnTo>
                  <a:pt x="1501377" y="3008684"/>
                </a:lnTo>
                <a:lnTo>
                  <a:pt x="0" y="1880948"/>
                </a:lnTo>
                <a:close/>
              </a:path>
            </a:pathLst>
          </a:custGeom>
          <a:solidFill>
            <a:srgbClr val="F8B80A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 dirty="0"/>
          </a:p>
        </p:txBody>
      </p:sp>
      <p:sp>
        <p:nvSpPr>
          <p:cNvPr id="405" name="Triangle">
            <a:extLst>
              <a:ext uri="{FF2B5EF4-FFF2-40B4-BE49-F238E27FC236}">
                <a16:creationId xmlns:a16="http://schemas.microsoft.com/office/drawing/2014/main" id="{C1ED5C80-DA19-4C27-B9C0-22D1AD5CFF2B}"/>
              </a:ext>
            </a:extLst>
          </p:cNvPr>
          <p:cNvSpPr/>
          <p:nvPr userDrawn="1"/>
        </p:nvSpPr>
        <p:spPr>
          <a:xfrm>
            <a:off x="4029164" y="2274864"/>
            <a:ext cx="2532885" cy="1543956"/>
          </a:xfrm>
          <a:custGeom>
            <a:avLst/>
            <a:gdLst>
              <a:gd name="connsiteX0" fmla="*/ 0 w 22612"/>
              <a:gd name="connsiteY0" fmla="*/ 23211 h 23211"/>
              <a:gd name="connsiteX1" fmla="*/ 14398 w 22612"/>
              <a:gd name="connsiteY1" fmla="*/ 14410 h 23211"/>
              <a:gd name="connsiteX2" fmla="*/ 22612 w 22612"/>
              <a:gd name="connsiteY2" fmla="*/ 0 h 23211"/>
              <a:gd name="connsiteX3" fmla="*/ 0 w 22612"/>
              <a:gd name="connsiteY3" fmla="*/ 23211 h 23211"/>
              <a:gd name="connsiteX0" fmla="*/ 0 w 21585"/>
              <a:gd name="connsiteY0" fmla="*/ 21625 h 21625"/>
              <a:gd name="connsiteX1" fmla="*/ 13371 w 21585"/>
              <a:gd name="connsiteY1" fmla="*/ 14410 h 21625"/>
              <a:gd name="connsiteX2" fmla="*/ 21585 w 21585"/>
              <a:gd name="connsiteY2" fmla="*/ 0 h 21625"/>
              <a:gd name="connsiteX3" fmla="*/ 0 w 21585"/>
              <a:gd name="connsiteY3" fmla="*/ 21625 h 21625"/>
              <a:gd name="connsiteX0" fmla="*/ 0 w 21585"/>
              <a:gd name="connsiteY0" fmla="*/ 21625 h 21625"/>
              <a:gd name="connsiteX1" fmla="*/ 13294 w 21585"/>
              <a:gd name="connsiteY1" fmla="*/ 14311 h 21625"/>
              <a:gd name="connsiteX2" fmla="*/ 21585 w 21585"/>
              <a:gd name="connsiteY2" fmla="*/ 0 h 21625"/>
              <a:gd name="connsiteX3" fmla="*/ 0 w 21585"/>
              <a:gd name="connsiteY3" fmla="*/ 21625 h 21625"/>
              <a:gd name="connsiteX0" fmla="*/ 0 w 21585"/>
              <a:gd name="connsiteY0" fmla="*/ 21699 h 21699"/>
              <a:gd name="connsiteX1" fmla="*/ 13294 w 21585"/>
              <a:gd name="connsiteY1" fmla="*/ 14311 h 21699"/>
              <a:gd name="connsiteX2" fmla="*/ 21585 w 21585"/>
              <a:gd name="connsiteY2" fmla="*/ 0 h 21699"/>
              <a:gd name="connsiteX3" fmla="*/ 0 w 21585"/>
              <a:gd name="connsiteY3" fmla="*/ 21699 h 21699"/>
              <a:gd name="connsiteX0" fmla="*/ 0 w 21585"/>
              <a:gd name="connsiteY0" fmla="*/ 21699 h 21699"/>
              <a:gd name="connsiteX1" fmla="*/ 13294 w 21585"/>
              <a:gd name="connsiteY1" fmla="*/ 14460 h 21699"/>
              <a:gd name="connsiteX2" fmla="*/ 21585 w 21585"/>
              <a:gd name="connsiteY2" fmla="*/ 0 h 21699"/>
              <a:gd name="connsiteX3" fmla="*/ 0 w 21585"/>
              <a:gd name="connsiteY3" fmla="*/ 21699 h 21699"/>
              <a:gd name="connsiteX0" fmla="*/ 0 w 21585"/>
              <a:gd name="connsiteY0" fmla="*/ 21699 h 21699"/>
              <a:gd name="connsiteX1" fmla="*/ 13294 w 21585"/>
              <a:gd name="connsiteY1" fmla="*/ 14460 h 21699"/>
              <a:gd name="connsiteX2" fmla="*/ 21585 w 21585"/>
              <a:gd name="connsiteY2" fmla="*/ 0 h 21699"/>
              <a:gd name="connsiteX3" fmla="*/ 0 w 21585"/>
              <a:gd name="connsiteY3" fmla="*/ 21699 h 21699"/>
              <a:gd name="connsiteX0" fmla="*/ 0 w 21623"/>
              <a:gd name="connsiteY0" fmla="*/ 21699 h 21699"/>
              <a:gd name="connsiteX1" fmla="*/ 13294 w 21623"/>
              <a:gd name="connsiteY1" fmla="*/ 14460 h 21699"/>
              <a:gd name="connsiteX2" fmla="*/ 21623 w 21623"/>
              <a:gd name="connsiteY2" fmla="*/ 0 h 21699"/>
              <a:gd name="connsiteX3" fmla="*/ 0 w 21623"/>
              <a:gd name="connsiteY3" fmla="*/ 21699 h 21699"/>
              <a:gd name="connsiteX0" fmla="*/ 0 w 21654"/>
              <a:gd name="connsiteY0" fmla="*/ 21649 h 21649"/>
              <a:gd name="connsiteX1" fmla="*/ 13325 w 21654"/>
              <a:gd name="connsiteY1" fmla="*/ 14460 h 21649"/>
              <a:gd name="connsiteX2" fmla="*/ 21654 w 21654"/>
              <a:gd name="connsiteY2" fmla="*/ 0 h 21649"/>
              <a:gd name="connsiteX3" fmla="*/ 0 w 21654"/>
              <a:gd name="connsiteY3" fmla="*/ 21649 h 21649"/>
              <a:gd name="connsiteX0" fmla="*/ 0 w 21838"/>
              <a:gd name="connsiteY0" fmla="*/ 21715 h 21715"/>
              <a:gd name="connsiteX1" fmla="*/ 13509 w 21838"/>
              <a:gd name="connsiteY1" fmla="*/ 14460 h 21715"/>
              <a:gd name="connsiteX2" fmla="*/ 21838 w 21838"/>
              <a:gd name="connsiteY2" fmla="*/ 0 h 21715"/>
              <a:gd name="connsiteX3" fmla="*/ 0 w 21838"/>
              <a:gd name="connsiteY3" fmla="*/ 21715 h 21715"/>
              <a:gd name="connsiteX0" fmla="*/ 0 w 21761"/>
              <a:gd name="connsiteY0" fmla="*/ 21641 h 21641"/>
              <a:gd name="connsiteX1" fmla="*/ 13432 w 21761"/>
              <a:gd name="connsiteY1" fmla="*/ 14460 h 21641"/>
              <a:gd name="connsiteX2" fmla="*/ 21761 w 21761"/>
              <a:gd name="connsiteY2" fmla="*/ 0 h 21641"/>
              <a:gd name="connsiteX3" fmla="*/ 0 w 21761"/>
              <a:gd name="connsiteY3" fmla="*/ 21641 h 21641"/>
              <a:gd name="connsiteX0" fmla="*/ 0 w 21746"/>
              <a:gd name="connsiteY0" fmla="*/ 21691 h 21691"/>
              <a:gd name="connsiteX1" fmla="*/ 13417 w 21746"/>
              <a:gd name="connsiteY1" fmla="*/ 14460 h 21691"/>
              <a:gd name="connsiteX2" fmla="*/ 21746 w 21746"/>
              <a:gd name="connsiteY2" fmla="*/ 0 h 21691"/>
              <a:gd name="connsiteX3" fmla="*/ 0 w 21746"/>
              <a:gd name="connsiteY3" fmla="*/ 21691 h 21691"/>
              <a:gd name="connsiteX0" fmla="*/ 0 w 21746"/>
              <a:gd name="connsiteY0" fmla="*/ 21691 h 21691"/>
              <a:gd name="connsiteX1" fmla="*/ 13397 w 21746"/>
              <a:gd name="connsiteY1" fmla="*/ 14386 h 21691"/>
              <a:gd name="connsiteX2" fmla="*/ 21746 w 21746"/>
              <a:gd name="connsiteY2" fmla="*/ 0 h 21691"/>
              <a:gd name="connsiteX3" fmla="*/ 0 w 21746"/>
              <a:gd name="connsiteY3" fmla="*/ 21691 h 21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46" h="21691" extrusionOk="0">
                <a:moveTo>
                  <a:pt x="0" y="21691"/>
                </a:moveTo>
                <a:lnTo>
                  <a:pt x="13397" y="14386"/>
                </a:lnTo>
                <a:lnTo>
                  <a:pt x="21746" y="0"/>
                </a:lnTo>
                <a:lnTo>
                  <a:pt x="0" y="21691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 dirty="0"/>
          </a:p>
        </p:txBody>
      </p:sp>
      <p:sp>
        <p:nvSpPr>
          <p:cNvPr id="406" name="Triangle">
            <a:extLst>
              <a:ext uri="{FF2B5EF4-FFF2-40B4-BE49-F238E27FC236}">
                <a16:creationId xmlns:a16="http://schemas.microsoft.com/office/drawing/2014/main" id="{489F04E9-F6DD-4C43-A7C7-CFB9D370752C}"/>
              </a:ext>
            </a:extLst>
          </p:cNvPr>
          <p:cNvSpPr/>
          <p:nvPr userDrawn="1"/>
        </p:nvSpPr>
        <p:spPr>
          <a:xfrm>
            <a:off x="7620890" y="2610337"/>
            <a:ext cx="1523111" cy="848022"/>
          </a:xfrm>
          <a:custGeom>
            <a:avLst/>
            <a:gdLst>
              <a:gd name="connsiteX0" fmla="*/ 22067 w 22067"/>
              <a:gd name="connsiteY0" fmla="*/ 21600 h 21600"/>
              <a:gd name="connsiteX1" fmla="*/ 22067 w 22067"/>
              <a:gd name="connsiteY1" fmla="*/ 0 h 21600"/>
              <a:gd name="connsiteX2" fmla="*/ 0 w 22067"/>
              <a:gd name="connsiteY2" fmla="*/ 13239 h 21600"/>
              <a:gd name="connsiteX3" fmla="*/ 22067 w 22067"/>
              <a:gd name="connsiteY3" fmla="*/ 21600 h 21600"/>
              <a:gd name="connsiteX0" fmla="*/ 22145 w 22145"/>
              <a:gd name="connsiteY0" fmla="*/ 21600 h 21600"/>
              <a:gd name="connsiteX1" fmla="*/ 22145 w 22145"/>
              <a:gd name="connsiteY1" fmla="*/ 0 h 21600"/>
              <a:gd name="connsiteX2" fmla="*/ 0 w 22145"/>
              <a:gd name="connsiteY2" fmla="*/ 13149 h 21600"/>
              <a:gd name="connsiteX3" fmla="*/ 22145 w 22145"/>
              <a:gd name="connsiteY3" fmla="*/ 2160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145" h="21600" extrusionOk="0">
                <a:moveTo>
                  <a:pt x="22145" y="21600"/>
                </a:moveTo>
                <a:lnTo>
                  <a:pt x="22145" y="0"/>
                </a:lnTo>
                <a:lnTo>
                  <a:pt x="0" y="13149"/>
                </a:lnTo>
                <a:cubicBezTo>
                  <a:pt x="7200" y="15981"/>
                  <a:pt x="14945" y="18768"/>
                  <a:pt x="22145" y="21600"/>
                </a:cubicBezTo>
                <a:close/>
              </a:path>
            </a:pathLst>
          </a:custGeom>
          <a:solidFill>
            <a:srgbClr val="EF381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08" name="Freeform: Shape 407">
            <a:extLst>
              <a:ext uri="{FF2B5EF4-FFF2-40B4-BE49-F238E27FC236}">
                <a16:creationId xmlns:a16="http://schemas.microsoft.com/office/drawing/2014/main" id="{BD809997-0445-4E69-84BA-1C8160B97A33}"/>
              </a:ext>
            </a:extLst>
          </p:cNvPr>
          <p:cNvSpPr/>
          <p:nvPr userDrawn="1"/>
        </p:nvSpPr>
        <p:spPr>
          <a:xfrm>
            <a:off x="8340080" y="3661253"/>
            <a:ext cx="803921" cy="1151068"/>
          </a:xfrm>
          <a:custGeom>
            <a:avLst/>
            <a:gdLst>
              <a:gd name="connsiteX0" fmla="*/ 1071894 w 1071894"/>
              <a:gd name="connsiteY0" fmla="*/ 0 h 1553493"/>
              <a:gd name="connsiteX1" fmla="*/ 1071894 w 1071894"/>
              <a:gd name="connsiteY1" fmla="*/ 1553493 h 1553493"/>
              <a:gd name="connsiteX2" fmla="*/ 0 w 1071894"/>
              <a:gd name="connsiteY2" fmla="*/ 1553493 h 1553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1894" h="1553493">
                <a:moveTo>
                  <a:pt x="1071894" y="0"/>
                </a:moveTo>
                <a:lnTo>
                  <a:pt x="1071894" y="1553493"/>
                </a:lnTo>
                <a:lnTo>
                  <a:pt x="0" y="1553493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09" name="Triangle">
            <a:extLst>
              <a:ext uri="{FF2B5EF4-FFF2-40B4-BE49-F238E27FC236}">
                <a16:creationId xmlns:a16="http://schemas.microsoft.com/office/drawing/2014/main" id="{ED54EBE6-0B78-49FF-8342-C215CDEAC0E5}"/>
              </a:ext>
            </a:extLst>
          </p:cNvPr>
          <p:cNvSpPr/>
          <p:nvPr userDrawn="1"/>
        </p:nvSpPr>
        <p:spPr>
          <a:xfrm>
            <a:off x="3792399" y="1048629"/>
            <a:ext cx="2772838" cy="1225005"/>
          </a:xfrm>
          <a:custGeom>
            <a:avLst/>
            <a:gdLst>
              <a:gd name="connsiteX0" fmla="*/ 21600 w 21600"/>
              <a:gd name="connsiteY0" fmla="*/ 21631 h 21631"/>
              <a:gd name="connsiteX1" fmla="*/ 15161 w 21600"/>
              <a:gd name="connsiteY1" fmla="*/ 0 h 21631"/>
              <a:gd name="connsiteX2" fmla="*/ 0 w 21600"/>
              <a:gd name="connsiteY2" fmla="*/ 8267 h 21631"/>
              <a:gd name="connsiteX3" fmla="*/ 21600 w 21600"/>
              <a:gd name="connsiteY3" fmla="*/ 21631 h 21631"/>
              <a:gd name="connsiteX0" fmla="*/ 21670 w 21670"/>
              <a:gd name="connsiteY0" fmla="*/ 21631 h 21631"/>
              <a:gd name="connsiteX1" fmla="*/ 15231 w 21670"/>
              <a:gd name="connsiteY1" fmla="*/ 0 h 21631"/>
              <a:gd name="connsiteX2" fmla="*/ 0 w 21670"/>
              <a:gd name="connsiteY2" fmla="*/ 8360 h 21631"/>
              <a:gd name="connsiteX3" fmla="*/ 21670 w 21670"/>
              <a:gd name="connsiteY3" fmla="*/ 21631 h 21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70" h="21631" extrusionOk="0">
                <a:moveTo>
                  <a:pt x="21670" y="21631"/>
                </a:moveTo>
                <a:lnTo>
                  <a:pt x="15231" y="0"/>
                </a:lnTo>
                <a:lnTo>
                  <a:pt x="0" y="8360"/>
                </a:lnTo>
                <a:lnTo>
                  <a:pt x="21670" y="21631"/>
                </a:lnTo>
                <a:close/>
              </a:path>
            </a:pathLst>
          </a:custGeom>
          <a:solidFill>
            <a:srgbClr val="D7F2F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10" name="Freeform: Shape 409">
            <a:extLst>
              <a:ext uri="{FF2B5EF4-FFF2-40B4-BE49-F238E27FC236}">
                <a16:creationId xmlns:a16="http://schemas.microsoft.com/office/drawing/2014/main" id="{C517BDB5-8382-4396-93AB-2B8B16508C71}"/>
              </a:ext>
            </a:extLst>
          </p:cNvPr>
          <p:cNvSpPr/>
          <p:nvPr userDrawn="1"/>
        </p:nvSpPr>
        <p:spPr>
          <a:xfrm>
            <a:off x="1" y="1037516"/>
            <a:ext cx="1271768" cy="3105879"/>
          </a:xfrm>
          <a:custGeom>
            <a:avLst/>
            <a:gdLst>
              <a:gd name="connsiteX0" fmla="*/ 0 w 1695691"/>
              <a:gd name="connsiteY0" fmla="*/ 0 h 4191726"/>
              <a:gd name="connsiteX1" fmla="*/ 1695691 w 1695691"/>
              <a:gd name="connsiteY1" fmla="*/ 2429905 h 4191726"/>
              <a:gd name="connsiteX2" fmla="*/ 831233 w 1695691"/>
              <a:gd name="connsiteY2" fmla="*/ 4191726 h 4191726"/>
              <a:gd name="connsiteX3" fmla="*/ 0 w 1695691"/>
              <a:gd name="connsiteY3" fmla="*/ 215320 h 4191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5691" h="4191726">
                <a:moveTo>
                  <a:pt x="0" y="0"/>
                </a:moveTo>
                <a:lnTo>
                  <a:pt x="1695691" y="2429905"/>
                </a:lnTo>
                <a:lnTo>
                  <a:pt x="831233" y="4191726"/>
                </a:lnTo>
                <a:lnTo>
                  <a:pt x="0" y="215320"/>
                </a:lnTo>
                <a:close/>
              </a:path>
            </a:pathLst>
          </a:custGeom>
          <a:solidFill>
            <a:srgbClr val="D6173F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11" name="Freeform: Shape 410">
            <a:extLst>
              <a:ext uri="{FF2B5EF4-FFF2-40B4-BE49-F238E27FC236}">
                <a16:creationId xmlns:a16="http://schemas.microsoft.com/office/drawing/2014/main" id="{AFBEDA08-67D2-43D0-B1F8-68DC8EB35567}"/>
              </a:ext>
            </a:extLst>
          </p:cNvPr>
          <p:cNvSpPr/>
          <p:nvPr userDrawn="1"/>
        </p:nvSpPr>
        <p:spPr>
          <a:xfrm>
            <a:off x="1" y="1169981"/>
            <a:ext cx="629247" cy="3285688"/>
          </a:xfrm>
          <a:custGeom>
            <a:avLst/>
            <a:gdLst>
              <a:gd name="connsiteX0" fmla="*/ 0 w 838996"/>
              <a:gd name="connsiteY0" fmla="*/ 0 h 4434396"/>
              <a:gd name="connsiteX1" fmla="*/ 838996 w 838996"/>
              <a:gd name="connsiteY1" fmla="*/ 4005366 h 4434396"/>
              <a:gd name="connsiteX2" fmla="*/ 0 w 838996"/>
              <a:gd name="connsiteY2" fmla="*/ 4434396 h 4434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38996" h="4434396">
                <a:moveTo>
                  <a:pt x="0" y="0"/>
                </a:moveTo>
                <a:lnTo>
                  <a:pt x="838996" y="4005366"/>
                </a:lnTo>
                <a:lnTo>
                  <a:pt x="0" y="4434396"/>
                </a:lnTo>
                <a:close/>
              </a:path>
            </a:pathLst>
          </a:custGeom>
          <a:solidFill>
            <a:srgbClr val="C21D2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12" name="Freeform: Shape 411">
            <a:extLst>
              <a:ext uri="{FF2B5EF4-FFF2-40B4-BE49-F238E27FC236}">
                <a16:creationId xmlns:a16="http://schemas.microsoft.com/office/drawing/2014/main" id="{C707B918-3E29-42BF-9D56-6CB9FBBCE7BD}"/>
              </a:ext>
            </a:extLst>
          </p:cNvPr>
          <p:cNvSpPr/>
          <p:nvPr userDrawn="1"/>
        </p:nvSpPr>
        <p:spPr>
          <a:xfrm>
            <a:off x="626948" y="3239182"/>
            <a:ext cx="2313785" cy="1573136"/>
          </a:xfrm>
          <a:custGeom>
            <a:avLst/>
            <a:gdLst>
              <a:gd name="connsiteX0" fmla="*/ 3092191 w 3092191"/>
              <a:gd name="connsiteY0" fmla="*/ 0 h 2120739"/>
              <a:gd name="connsiteX1" fmla="*/ 1181259 w 3092191"/>
              <a:gd name="connsiteY1" fmla="*/ 2120739 h 2120739"/>
              <a:gd name="connsiteX2" fmla="*/ 0 w 3092191"/>
              <a:gd name="connsiteY2" fmla="*/ 1198457 h 2120739"/>
              <a:gd name="connsiteX0" fmla="*/ 3085047 w 3085047"/>
              <a:gd name="connsiteY0" fmla="*/ 0 h 2123120"/>
              <a:gd name="connsiteX1" fmla="*/ 1181259 w 3085047"/>
              <a:gd name="connsiteY1" fmla="*/ 2123120 h 2123120"/>
              <a:gd name="connsiteX2" fmla="*/ 0 w 3085047"/>
              <a:gd name="connsiteY2" fmla="*/ 1200838 h 2123120"/>
              <a:gd name="connsiteX3" fmla="*/ 3085047 w 3085047"/>
              <a:gd name="connsiteY3" fmla="*/ 0 h 2123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85047" h="2123120">
                <a:moveTo>
                  <a:pt x="3085047" y="0"/>
                </a:moveTo>
                <a:lnTo>
                  <a:pt x="1181259" y="2123120"/>
                </a:lnTo>
                <a:lnTo>
                  <a:pt x="0" y="1200838"/>
                </a:lnTo>
                <a:lnTo>
                  <a:pt x="3085047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13" name="Freeform: Shape 412">
            <a:extLst>
              <a:ext uri="{FF2B5EF4-FFF2-40B4-BE49-F238E27FC236}">
                <a16:creationId xmlns:a16="http://schemas.microsoft.com/office/drawing/2014/main" id="{1F1F87A3-B336-4072-A344-AD6C03BFA8A7}"/>
              </a:ext>
            </a:extLst>
          </p:cNvPr>
          <p:cNvSpPr/>
          <p:nvPr userDrawn="1"/>
        </p:nvSpPr>
        <p:spPr>
          <a:xfrm>
            <a:off x="1" y="4128957"/>
            <a:ext cx="1515146" cy="683362"/>
          </a:xfrm>
          <a:custGeom>
            <a:avLst/>
            <a:gdLst>
              <a:gd name="connsiteX0" fmla="*/ 839036 w 2020195"/>
              <a:gd name="connsiteY0" fmla="*/ 0 h 922272"/>
              <a:gd name="connsiteX1" fmla="*/ 2020195 w 2020195"/>
              <a:gd name="connsiteY1" fmla="*/ 922272 h 922272"/>
              <a:gd name="connsiteX2" fmla="*/ 0 w 2020195"/>
              <a:gd name="connsiteY2" fmla="*/ 922272 h 922272"/>
              <a:gd name="connsiteX3" fmla="*/ 0 w 2020195"/>
              <a:gd name="connsiteY3" fmla="*/ 428985 h 922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0195" h="922272">
                <a:moveTo>
                  <a:pt x="839036" y="0"/>
                </a:moveTo>
                <a:lnTo>
                  <a:pt x="2020195" y="922272"/>
                </a:lnTo>
                <a:lnTo>
                  <a:pt x="0" y="922272"/>
                </a:lnTo>
                <a:lnTo>
                  <a:pt x="0" y="428985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14" name="Freeform: Shape 413">
            <a:extLst>
              <a:ext uri="{FF2B5EF4-FFF2-40B4-BE49-F238E27FC236}">
                <a16:creationId xmlns:a16="http://schemas.microsoft.com/office/drawing/2014/main" id="{24040176-EE63-44DD-AA06-F0C84FD74319}"/>
              </a:ext>
            </a:extLst>
          </p:cNvPr>
          <p:cNvSpPr/>
          <p:nvPr userDrawn="1"/>
        </p:nvSpPr>
        <p:spPr>
          <a:xfrm>
            <a:off x="1507952" y="3237989"/>
            <a:ext cx="1948932" cy="1574333"/>
          </a:xfrm>
          <a:custGeom>
            <a:avLst/>
            <a:gdLst>
              <a:gd name="connsiteX0" fmla="*/ 1910266 w 2598576"/>
              <a:gd name="connsiteY0" fmla="*/ 0 h 2124735"/>
              <a:gd name="connsiteX1" fmla="*/ 2598576 w 2598576"/>
              <a:gd name="connsiteY1" fmla="*/ 2124735 h 2124735"/>
              <a:gd name="connsiteX2" fmla="*/ 0 w 2598576"/>
              <a:gd name="connsiteY2" fmla="*/ 2124735 h 2124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8576" h="2124735">
                <a:moveTo>
                  <a:pt x="1910266" y="0"/>
                </a:moveTo>
                <a:lnTo>
                  <a:pt x="2598576" y="2124735"/>
                </a:lnTo>
                <a:lnTo>
                  <a:pt x="0" y="21247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15" name="Freeform: Shape 414">
            <a:extLst>
              <a:ext uri="{FF2B5EF4-FFF2-40B4-BE49-F238E27FC236}">
                <a16:creationId xmlns:a16="http://schemas.microsoft.com/office/drawing/2014/main" id="{E93529B1-087C-4B5E-827F-5A6DEF6DA44E}"/>
              </a:ext>
            </a:extLst>
          </p:cNvPr>
          <p:cNvSpPr/>
          <p:nvPr userDrawn="1"/>
        </p:nvSpPr>
        <p:spPr>
          <a:xfrm>
            <a:off x="5585460" y="3119604"/>
            <a:ext cx="2557521" cy="1692714"/>
          </a:xfrm>
          <a:custGeom>
            <a:avLst/>
            <a:gdLst>
              <a:gd name="connsiteX0" fmla="*/ 2740219 w 3416378"/>
              <a:gd name="connsiteY0" fmla="*/ 0 h 2286886"/>
              <a:gd name="connsiteX1" fmla="*/ 3416378 w 3416378"/>
              <a:gd name="connsiteY1" fmla="*/ 2286886 h 2286886"/>
              <a:gd name="connsiteX2" fmla="*/ 2362278 w 3416378"/>
              <a:gd name="connsiteY2" fmla="*/ 2286886 h 2286886"/>
              <a:gd name="connsiteX3" fmla="*/ 0 w 3416378"/>
              <a:gd name="connsiteY3" fmla="*/ 235888 h 2286886"/>
              <a:gd name="connsiteX0" fmla="*/ 2743394 w 3416378"/>
              <a:gd name="connsiteY0" fmla="*/ 0 h 2282123"/>
              <a:gd name="connsiteX1" fmla="*/ 3416378 w 3416378"/>
              <a:gd name="connsiteY1" fmla="*/ 2282123 h 2282123"/>
              <a:gd name="connsiteX2" fmla="*/ 2362278 w 3416378"/>
              <a:gd name="connsiteY2" fmla="*/ 2282123 h 2282123"/>
              <a:gd name="connsiteX3" fmla="*/ 0 w 3416378"/>
              <a:gd name="connsiteY3" fmla="*/ 231125 h 2282123"/>
              <a:gd name="connsiteX4" fmla="*/ 2743394 w 3416378"/>
              <a:gd name="connsiteY4" fmla="*/ 0 h 2282123"/>
              <a:gd name="connsiteX0" fmla="*/ 2743394 w 3416378"/>
              <a:gd name="connsiteY0" fmla="*/ 0 h 2284505"/>
              <a:gd name="connsiteX1" fmla="*/ 3416378 w 3416378"/>
              <a:gd name="connsiteY1" fmla="*/ 2284505 h 2284505"/>
              <a:gd name="connsiteX2" fmla="*/ 2362278 w 3416378"/>
              <a:gd name="connsiteY2" fmla="*/ 2284505 h 2284505"/>
              <a:gd name="connsiteX3" fmla="*/ 0 w 3416378"/>
              <a:gd name="connsiteY3" fmla="*/ 233507 h 2284505"/>
              <a:gd name="connsiteX4" fmla="*/ 2743394 w 3416378"/>
              <a:gd name="connsiteY4" fmla="*/ 0 h 2284505"/>
              <a:gd name="connsiteX0" fmla="*/ 2737043 w 3410027"/>
              <a:gd name="connsiteY0" fmla="*/ 0 h 2284505"/>
              <a:gd name="connsiteX1" fmla="*/ 3410027 w 3410027"/>
              <a:gd name="connsiteY1" fmla="*/ 2284505 h 2284505"/>
              <a:gd name="connsiteX2" fmla="*/ 2355927 w 3410027"/>
              <a:gd name="connsiteY2" fmla="*/ 2284505 h 2284505"/>
              <a:gd name="connsiteX3" fmla="*/ 0 w 3410027"/>
              <a:gd name="connsiteY3" fmla="*/ 235888 h 2284505"/>
              <a:gd name="connsiteX4" fmla="*/ 2737043 w 3410027"/>
              <a:gd name="connsiteY4" fmla="*/ 0 h 2284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10027" h="2284505">
                <a:moveTo>
                  <a:pt x="2737043" y="0"/>
                </a:moveTo>
                <a:lnTo>
                  <a:pt x="3410027" y="2284505"/>
                </a:lnTo>
                <a:lnTo>
                  <a:pt x="2355927" y="2284505"/>
                </a:lnTo>
                <a:lnTo>
                  <a:pt x="0" y="235888"/>
                </a:lnTo>
                <a:lnTo>
                  <a:pt x="2737043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16" name="Freeform: Shape 415">
            <a:extLst>
              <a:ext uri="{FF2B5EF4-FFF2-40B4-BE49-F238E27FC236}">
                <a16:creationId xmlns:a16="http://schemas.microsoft.com/office/drawing/2014/main" id="{3C7E53A1-43E7-4139-ACC9-88B55815F878}"/>
              </a:ext>
            </a:extLst>
          </p:cNvPr>
          <p:cNvSpPr/>
          <p:nvPr userDrawn="1"/>
        </p:nvSpPr>
        <p:spPr>
          <a:xfrm>
            <a:off x="4041583" y="3292622"/>
            <a:ext cx="1548471" cy="1519696"/>
          </a:xfrm>
          <a:custGeom>
            <a:avLst/>
            <a:gdLst>
              <a:gd name="connsiteX0" fmla="*/ 2059865 w 2059865"/>
              <a:gd name="connsiteY0" fmla="*/ 0 h 2050998"/>
              <a:gd name="connsiteX1" fmla="*/ 1984234 w 2059865"/>
              <a:gd name="connsiteY1" fmla="*/ 1562365 h 2050998"/>
              <a:gd name="connsiteX2" fmla="*/ 1959303 w 2059865"/>
              <a:gd name="connsiteY2" fmla="*/ 2050998 h 2050998"/>
              <a:gd name="connsiteX3" fmla="*/ 1775360 w 2059865"/>
              <a:gd name="connsiteY3" fmla="*/ 2050998 h 2050998"/>
              <a:gd name="connsiteX4" fmla="*/ 0 w 2059865"/>
              <a:gd name="connsiteY4" fmla="*/ 707310 h 2050998"/>
              <a:gd name="connsiteX0" fmla="*/ 2064628 w 2064628"/>
              <a:gd name="connsiteY0" fmla="*/ 0 h 2050998"/>
              <a:gd name="connsiteX1" fmla="*/ 1988997 w 2064628"/>
              <a:gd name="connsiteY1" fmla="*/ 1562365 h 2050998"/>
              <a:gd name="connsiteX2" fmla="*/ 1964066 w 2064628"/>
              <a:gd name="connsiteY2" fmla="*/ 2050998 h 2050998"/>
              <a:gd name="connsiteX3" fmla="*/ 1780123 w 2064628"/>
              <a:gd name="connsiteY3" fmla="*/ 2050998 h 2050998"/>
              <a:gd name="connsiteX4" fmla="*/ 0 w 2064628"/>
              <a:gd name="connsiteY4" fmla="*/ 702547 h 2050998"/>
              <a:gd name="connsiteX5" fmla="*/ 2064628 w 2064628"/>
              <a:gd name="connsiteY5" fmla="*/ 0 h 2050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4628" h="2050998">
                <a:moveTo>
                  <a:pt x="2064628" y="0"/>
                </a:moveTo>
                <a:cubicBezTo>
                  <a:pt x="2036765" y="512750"/>
                  <a:pt x="2014207" y="1041577"/>
                  <a:pt x="1988997" y="1562365"/>
                </a:cubicBezTo>
                <a:lnTo>
                  <a:pt x="1964066" y="2050998"/>
                </a:lnTo>
                <a:lnTo>
                  <a:pt x="1780123" y="2050998"/>
                </a:lnTo>
                <a:lnTo>
                  <a:pt x="0" y="702547"/>
                </a:lnTo>
                <a:lnTo>
                  <a:pt x="2064628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17" name="Freeform: Shape 416">
            <a:extLst>
              <a:ext uri="{FF2B5EF4-FFF2-40B4-BE49-F238E27FC236}">
                <a16:creationId xmlns:a16="http://schemas.microsoft.com/office/drawing/2014/main" id="{F8C03CBC-BDF4-45B8-A4E9-373243073B08}"/>
              </a:ext>
            </a:extLst>
          </p:cNvPr>
          <p:cNvSpPr/>
          <p:nvPr userDrawn="1"/>
        </p:nvSpPr>
        <p:spPr>
          <a:xfrm>
            <a:off x="3464546" y="3806148"/>
            <a:ext cx="1917903" cy="1006171"/>
          </a:xfrm>
          <a:custGeom>
            <a:avLst/>
            <a:gdLst>
              <a:gd name="connsiteX0" fmla="*/ 767763 w 2557204"/>
              <a:gd name="connsiteY0" fmla="*/ 0 h 1357938"/>
              <a:gd name="connsiteX1" fmla="*/ 2557204 w 2557204"/>
              <a:gd name="connsiteY1" fmla="*/ 1357937 h 1357938"/>
              <a:gd name="connsiteX2" fmla="*/ 2557060 w 2557204"/>
              <a:gd name="connsiteY2" fmla="*/ 1357938 h 1357938"/>
              <a:gd name="connsiteX3" fmla="*/ 0 w 2557204"/>
              <a:gd name="connsiteY3" fmla="*/ 1357938 h 1357938"/>
              <a:gd name="connsiteX4" fmla="*/ 186961 w 2557204"/>
              <a:gd name="connsiteY4" fmla="*/ 1029800 h 1357938"/>
              <a:gd name="connsiteX5" fmla="*/ 384138 w 2557204"/>
              <a:gd name="connsiteY5" fmla="*/ 683732 h 1357938"/>
              <a:gd name="connsiteX6" fmla="*/ 767763 w 2557204"/>
              <a:gd name="connsiteY6" fmla="*/ 0 h 1357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57204" h="1357938">
                <a:moveTo>
                  <a:pt x="767763" y="0"/>
                </a:moveTo>
                <a:lnTo>
                  <a:pt x="2557204" y="1357937"/>
                </a:lnTo>
                <a:lnTo>
                  <a:pt x="2557060" y="1357938"/>
                </a:lnTo>
                <a:lnTo>
                  <a:pt x="0" y="1357938"/>
                </a:lnTo>
                <a:lnTo>
                  <a:pt x="186961" y="1029800"/>
                </a:lnTo>
                <a:cubicBezTo>
                  <a:pt x="252192" y="912950"/>
                  <a:pt x="317422" y="796100"/>
                  <a:pt x="384138" y="683732"/>
                </a:cubicBezTo>
                <a:cubicBezTo>
                  <a:pt x="519725" y="459988"/>
                  <a:pt x="638642" y="226720"/>
                  <a:pt x="76776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grpSp>
        <p:nvGrpSpPr>
          <p:cNvPr id="418" name="Group 417">
            <a:extLst>
              <a:ext uri="{FF2B5EF4-FFF2-40B4-BE49-F238E27FC236}">
                <a16:creationId xmlns:a16="http://schemas.microsoft.com/office/drawing/2014/main" id="{E9342F82-B1CF-4516-BBC3-0A6B4E86AF12}"/>
              </a:ext>
            </a:extLst>
          </p:cNvPr>
          <p:cNvGrpSpPr/>
          <p:nvPr userDrawn="1"/>
        </p:nvGrpSpPr>
        <p:grpSpPr>
          <a:xfrm>
            <a:off x="2795871" y="-269148"/>
            <a:ext cx="2946826" cy="1794022"/>
            <a:chOff x="5027595" y="978581"/>
            <a:chExt cx="2946826" cy="2421229"/>
          </a:xfrm>
        </p:grpSpPr>
        <p:sp>
          <p:nvSpPr>
            <p:cNvPr id="429" name="Triangle">
              <a:extLst>
                <a:ext uri="{FF2B5EF4-FFF2-40B4-BE49-F238E27FC236}">
                  <a16:creationId xmlns:a16="http://schemas.microsoft.com/office/drawing/2014/main" id="{DEF26860-799C-454D-BD0E-47120F832258}"/>
                </a:ext>
              </a:extLst>
            </p:cNvPr>
            <p:cNvSpPr/>
            <p:nvPr/>
          </p:nvSpPr>
          <p:spPr>
            <a:xfrm>
              <a:off x="5027595" y="2306746"/>
              <a:ext cx="2945666" cy="1093064"/>
            </a:xfrm>
            <a:custGeom>
              <a:avLst/>
              <a:gdLst>
                <a:gd name="connsiteX0" fmla="*/ 21666 w 21666"/>
                <a:gd name="connsiteY0" fmla="*/ 9172 h 21743"/>
                <a:gd name="connsiteX1" fmla="*/ 0 w 21666"/>
                <a:gd name="connsiteY1" fmla="*/ 0 h 21743"/>
                <a:gd name="connsiteX2" fmla="*/ 7353 w 21666"/>
                <a:gd name="connsiteY2" fmla="*/ 21743 h 21743"/>
                <a:gd name="connsiteX3" fmla="*/ 21666 w 21666"/>
                <a:gd name="connsiteY3" fmla="*/ 9172 h 21743"/>
                <a:gd name="connsiteX0" fmla="*/ 21600 w 21600"/>
                <a:gd name="connsiteY0" fmla="*/ 9077 h 21743"/>
                <a:gd name="connsiteX1" fmla="*/ 0 w 21600"/>
                <a:gd name="connsiteY1" fmla="*/ 0 h 21743"/>
                <a:gd name="connsiteX2" fmla="*/ 7353 w 21600"/>
                <a:gd name="connsiteY2" fmla="*/ 21743 h 21743"/>
                <a:gd name="connsiteX3" fmla="*/ 21600 w 21600"/>
                <a:gd name="connsiteY3" fmla="*/ 9077 h 21743"/>
                <a:gd name="connsiteX0" fmla="*/ 21470 w 21470"/>
                <a:gd name="connsiteY0" fmla="*/ 8802 h 21468"/>
                <a:gd name="connsiteX1" fmla="*/ 0 w 21470"/>
                <a:gd name="connsiteY1" fmla="*/ 0 h 21468"/>
                <a:gd name="connsiteX2" fmla="*/ 7223 w 21470"/>
                <a:gd name="connsiteY2" fmla="*/ 21468 h 21468"/>
                <a:gd name="connsiteX3" fmla="*/ 21470 w 21470"/>
                <a:gd name="connsiteY3" fmla="*/ 8802 h 21468"/>
                <a:gd name="connsiteX0" fmla="*/ 21366 w 21366"/>
                <a:gd name="connsiteY0" fmla="*/ 8756 h 21422"/>
                <a:gd name="connsiteX1" fmla="*/ 0 w 21366"/>
                <a:gd name="connsiteY1" fmla="*/ 0 h 21422"/>
                <a:gd name="connsiteX2" fmla="*/ 7119 w 21366"/>
                <a:gd name="connsiteY2" fmla="*/ 21422 h 21422"/>
                <a:gd name="connsiteX3" fmla="*/ 21366 w 21366"/>
                <a:gd name="connsiteY3" fmla="*/ 8756 h 21422"/>
                <a:gd name="connsiteX0" fmla="*/ 21366 w 21366"/>
                <a:gd name="connsiteY0" fmla="*/ 8756 h 21055"/>
                <a:gd name="connsiteX1" fmla="*/ 0 w 21366"/>
                <a:gd name="connsiteY1" fmla="*/ 0 h 21055"/>
                <a:gd name="connsiteX2" fmla="*/ 7274 w 21366"/>
                <a:gd name="connsiteY2" fmla="*/ 21055 h 21055"/>
                <a:gd name="connsiteX3" fmla="*/ 21366 w 21366"/>
                <a:gd name="connsiteY3" fmla="*/ 8756 h 21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366" h="21055" extrusionOk="0">
                  <a:moveTo>
                    <a:pt x="21366" y="8756"/>
                  </a:moveTo>
                  <a:lnTo>
                    <a:pt x="0" y="0"/>
                  </a:lnTo>
                  <a:lnTo>
                    <a:pt x="7274" y="21055"/>
                  </a:lnTo>
                  <a:lnTo>
                    <a:pt x="21366" y="8756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430" name="Freeform: Shape 429">
              <a:extLst>
                <a:ext uri="{FF2B5EF4-FFF2-40B4-BE49-F238E27FC236}">
                  <a16:creationId xmlns:a16="http://schemas.microsoft.com/office/drawing/2014/main" id="{B6D1FDE0-6391-4B99-92B3-3EA9F4FC4650}"/>
                </a:ext>
              </a:extLst>
            </p:cNvPr>
            <p:cNvSpPr/>
            <p:nvPr/>
          </p:nvSpPr>
          <p:spPr>
            <a:xfrm>
              <a:off x="5027893" y="978581"/>
              <a:ext cx="2946528" cy="1784475"/>
            </a:xfrm>
            <a:custGeom>
              <a:avLst/>
              <a:gdLst>
                <a:gd name="connsiteX0" fmla="*/ 2220585 w 3921561"/>
                <a:gd name="connsiteY0" fmla="*/ 0 h 1784475"/>
                <a:gd name="connsiteX1" fmla="*/ 3921561 w 3921561"/>
                <a:gd name="connsiteY1" fmla="*/ 1784475 h 1784475"/>
                <a:gd name="connsiteX2" fmla="*/ 0 w 3921561"/>
                <a:gd name="connsiteY2" fmla="*/ 1338356 h 1784475"/>
                <a:gd name="connsiteX0" fmla="*/ 2227728 w 3928704"/>
                <a:gd name="connsiteY0" fmla="*/ 0 h 1784475"/>
                <a:gd name="connsiteX1" fmla="*/ 3928704 w 3928704"/>
                <a:gd name="connsiteY1" fmla="*/ 1784475 h 1784475"/>
                <a:gd name="connsiteX2" fmla="*/ 0 w 3928704"/>
                <a:gd name="connsiteY2" fmla="*/ 1333593 h 1784475"/>
                <a:gd name="connsiteX3" fmla="*/ 2227728 w 3928704"/>
                <a:gd name="connsiteY3" fmla="*/ 0 h 178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8704" h="1784475">
                  <a:moveTo>
                    <a:pt x="2227728" y="0"/>
                  </a:moveTo>
                  <a:lnTo>
                    <a:pt x="3928704" y="1784475"/>
                  </a:lnTo>
                  <a:lnTo>
                    <a:pt x="0" y="1333593"/>
                  </a:lnTo>
                  <a:lnTo>
                    <a:pt x="2227728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</p:grpSp>
      <p:sp>
        <p:nvSpPr>
          <p:cNvPr id="419" name="Freeform: Shape 418">
            <a:extLst>
              <a:ext uri="{FF2B5EF4-FFF2-40B4-BE49-F238E27FC236}">
                <a16:creationId xmlns:a16="http://schemas.microsoft.com/office/drawing/2014/main" id="{348AAD7D-641B-4528-A265-08D02BCD4E3A}"/>
              </a:ext>
            </a:extLst>
          </p:cNvPr>
          <p:cNvSpPr/>
          <p:nvPr userDrawn="1"/>
        </p:nvSpPr>
        <p:spPr>
          <a:xfrm>
            <a:off x="5735398" y="-269148"/>
            <a:ext cx="2119041" cy="1323929"/>
          </a:xfrm>
          <a:custGeom>
            <a:avLst/>
            <a:gdLst>
              <a:gd name="connsiteX0" fmla="*/ 536202 w 2806338"/>
              <a:gd name="connsiteY0" fmla="*/ 0 h 1786788"/>
              <a:gd name="connsiteX1" fmla="*/ 2806338 w 2806338"/>
              <a:gd name="connsiteY1" fmla="*/ 581359 h 1786788"/>
              <a:gd name="connsiteX2" fmla="*/ 0 w 2806338"/>
              <a:gd name="connsiteY2" fmla="*/ 1786788 h 1786788"/>
              <a:gd name="connsiteX0" fmla="*/ 536202 w 2815862"/>
              <a:gd name="connsiteY0" fmla="*/ 0 h 1786788"/>
              <a:gd name="connsiteX1" fmla="*/ 2815862 w 2815862"/>
              <a:gd name="connsiteY1" fmla="*/ 574933 h 1786788"/>
              <a:gd name="connsiteX2" fmla="*/ 0 w 2815862"/>
              <a:gd name="connsiteY2" fmla="*/ 1786788 h 1786788"/>
              <a:gd name="connsiteX3" fmla="*/ 536202 w 2815862"/>
              <a:gd name="connsiteY3" fmla="*/ 0 h 1786788"/>
              <a:gd name="connsiteX0" fmla="*/ 536202 w 2815862"/>
              <a:gd name="connsiteY0" fmla="*/ 0 h 1786788"/>
              <a:gd name="connsiteX1" fmla="*/ 2815862 w 2815862"/>
              <a:gd name="connsiteY1" fmla="*/ 568506 h 1786788"/>
              <a:gd name="connsiteX2" fmla="*/ 0 w 2815862"/>
              <a:gd name="connsiteY2" fmla="*/ 1786788 h 1786788"/>
              <a:gd name="connsiteX3" fmla="*/ 536202 w 2815862"/>
              <a:gd name="connsiteY3" fmla="*/ 0 h 1786788"/>
              <a:gd name="connsiteX0" fmla="*/ 536202 w 2825387"/>
              <a:gd name="connsiteY0" fmla="*/ 0 h 1786788"/>
              <a:gd name="connsiteX1" fmla="*/ 2825387 w 2825387"/>
              <a:gd name="connsiteY1" fmla="*/ 571719 h 1786788"/>
              <a:gd name="connsiteX2" fmla="*/ 0 w 2825387"/>
              <a:gd name="connsiteY2" fmla="*/ 1786788 h 1786788"/>
              <a:gd name="connsiteX3" fmla="*/ 536202 w 2825387"/>
              <a:gd name="connsiteY3" fmla="*/ 0 h 1786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25387" h="1786788">
                <a:moveTo>
                  <a:pt x="536202" y="0"/>
                </a:moveTo>
                <a:lnTo>
                  <a:pt x="2825387" y="571719"/>
                </a:lnTo>
                <a:lnTo>
                  <a:pt x="0" y="1786788"/>
                </a:lnTo>
                <a:lnTo>
                  <a:pt x="536202" y="0"/>
                </a:lnTo>
                <a:close/>
              </a:path>
            </a:pathLst>
          </a:custGeom>
          <a:solidFill>
            <a:srgbClr val="33973C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sz="3000">
              <a:solidFill>
                <a:srgbClr val="FFFFFF"/>
              </a:solidFill>
            </a:endParaRPr>
          </a:p>
        </p:txBody>
      </p:sp>
      <p:sp>
        <p:nvSpPr>
          <p:cNvPr id="420" name="Freeform: Shape 419">
            <a:extLst>
              <a:ext uri="{FF2B5EF4-FFF2-40B4-BE49-F238E27FC236}">
                <a16:creationId xmlns:a16="http://schemas.microsoft.com/office/drawing/2014/main" id="{DAAF937C-8A02-41BE-8A1D-AB9975FC11BE}"/>
              </a:ext>
            </a:extLst>
          </p:cNvPr>
          <p:cNvSpPr/>
          <p:nvPr userDrawn="1"/>
        </p:nvSpPr>
        <p:spPr>
          <a:xfrm>
            <a:off x="7632127" y="3118818"/>
            <a:ext cx="1511876" cy="1693504"/>
          </a:xfrm>
          <a:custGeom>
            <a:avLst/>
            <a:gdLst>
              <a:gd name="connsiteX0" fmla="*/ 0 w 2038060"/>
              <a:gd name="connsiteY0" fmla="*/ 0 h 2297475"/>
              <a:gd name="connsiteX1" fmla="*/ 2038060 w 2038060"/>
              <a:gd name="connsiteY1" fmla="*/ 460766 h 2297475"/>
              <a:gd name="connsiteX2" fmla="*/ 2038060 w 2038060"/>
              <a:gd name="connsiteY2" fmla="*/ 743980 h 2297475"/>
              <a:gd name="connsiteX3" fmla="*/ 1074215 w 2038060"/>
              <a:gd name="connsiteY3" fmla="*/ 2297475 h 2297475"/>
              <a:gd name="connsiteX4" fmla="*/ 633704 w 2038060"/>
              <a:gd name="connsiteY4" fmla="*/ 2297475 h 2297475"/>
              <a:gd name="connsiteX0" fmla="*/ 0 w 2025360"/>
              <a:gd name="connsiteY0" fmla="*/ 0 h 2292713"/>
              <a:gd name="connsiteX1" fmla="*/ 2025360 w 2025360"/>
              <a:gd name="connsiteY1" fmla="*/ 456004 h 2292713"/>
              <a:gd name="connsiteX2" fmla="*/ 2025360 w 2025360"/>
              <a:gd name="connsiteY2" fmla="*/ 739218 h 2292713"/>
              <a:gd name="connsiteX3" fmla="*/ 1061515 w 2025360"/>
              <a:gd name="connsiteY3" fmla="*/ 2292713 h 2292713"/>
              <a:gd name="connsiteX4" fmla="*/ 621004 w 2025360"/>
              <a:gd name="connsiteY4" fmla="*/ 2292713 h 2292713"/>
              <a:gd name="connsiteX5" fmla="*/ 0 w 2025360"/>
              <a:gd name="connsiteY5" fmla="*/ 0 h 2292713"/>
              <a:gd name="connsiteX0" fmla="*/ 0 w 2022185"/>
              <a:gd name="connsiteY0" fmla="*/ 0 h 2280807"/>
              <a:gd name="connsiteX1" fmla="*/ 2022185 w 2022185"/>
              <a:gd name="connsiteY1" fmla="*/ 444098 h 2280807"/>
              <a:gd name="connsiteX2" fmla="*/ 2022185 w 2022185"/>
              <a:gd name="connsiteY2" fmla="*/ 727312 h 2280807"/>
              <a:gd name="connsiteX3" fmla="*/ 1058340 w 2022185"/>
              <a:gd name="connsiteY3" fmla="*/ 2280807 h 2280807"/>
              <a:gd name="connsiteX4" fmla="*/ 617829 w 2022185"/>
              <a:gd name="connsiteY4" fmla="*/ 2280807 h 2280807"/>
              <a:gd name="connsiteX5" fmla="*/ 0 w 2022185"/>
              <a:gd name="connsiteY5" fmla="*/ 0 h 2280807"/>
              <a:gd name="connsiteX0" fmla="*/ 0 w 2015834"/>
              <a:gd name="connsiteY0" fmla="*/ 0 h 2285570"/>
              <a:gd name="connsiteX1" fmla="*/ 2015834 w 2015834"/>
              <a:gd name="connsiteY1" fmla="*/ 448861 h 2285570"/>
              <a:gd name="connsiteX2" fmla="*/ 2015834 w 2015834"/>
              <a:gd name="connsiteY2" fmla="*/ 732075 h 2285570"/>
              <a:gd name="connsiteX3" fmla="*/ 1051989 w 2015834"/>
              <a:gd name="connsiteY3" fmla="*/ 2285570 h 2285570"/>
              <a:gd name="connsiteX4" fmla="*/ 611478 w 2015834"/>
              <a:gd name="connsiteY4" fmla="*/ 2285570 h 2285570"/>
              <a:gd name="connsiteX5" fmla="*/ 0 w 2015834"/>
              <a:gd name="connsiteY5" fmla="*/ 0 h 2285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5834" h="2285570">
                <a:moveTo>
                  <a:pt x="0" y="0"/>
                </a:moveTo>
                <a:lnTo>
                  <a:pt x="2015834" y="448861"/>
                </a:lnTo>
                <a:lnTo>
                  <a:pt x="2015834" y="732075"/>
                </a:lnTo>
                <a:lnTo>
                  <a:pt x="1051989" y="2285570"/>
                </a:lnTo>
                <a:lnTo>
                  <a:pt x="611478" y="2285570"/>
                </a:lnTo>
                <a:cubicBezTo>
                  <a:pt x="400243" y="1519745"/>
                  <a:pt x="211235" y="765825"/>
                  <a:pt x="0" y="0"/>
                </a:cubicBezTo>
                <a:close/>
              </a:path>
            </a:pathLst>
          </a:custGeom>
          <a:solidFill>
            <a:schemeClr val="accent6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21" name="Freeform: Shape 420">
            <a:extLst>
              <a:ext uri="{FF2B5EF4-FFF2-40B4-BE49-F238E27FC236}">
                <a16:creationId xmlns:a16="http://schemas.microsoft.com/office/drawing/2014/main" id="{6DDF47CC-5530-4EA4-B5F5-D5768B9DE21A}"/>
              </a:ext>
            </a:extLst>
          </p:cNvPr>
          <p:cNvSpPr/>
          <p:nvPr userDrawn="1"/>
        </p:nvSpPr>
        <p:spPr>
          <a:xfrm>
            <a:off x="2" y="-269148"/>
            <a:ext cx="2808481" cy="1293144"/>
          </a:xfrm>
          <a:custGeom>
            <a:avLst/>
            <a:gdLst>
              <a:gd name="connsiteX0" fmla="*/ 0 w 3744641"/>
              <a:gd name="connsiteY0" fmla="*/ 0 h 1745240"/>
              <a:gd name="connsiteX1" fmla="*/ 649937 w 3744641"/>
              <a:gd name="connsiteY1" fmla="*/ 0 h 1745240"/>
              <a:gd name="connsiteX2" fmla="*/ 3744641 w 3744641"/>
              <a:gd name="connsiteY2" fmla="*/ 1332382 h 1745240"/>
              <a:gd name="connsiteX3" fmla="*/ 0 w 3744641"/>
              <a:gd name="connsiteY3" fmla="*/ 1745240 h 1745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4641" h="1745240">
                <a:moveTo>
                  <a:pt x="0" y="0"/>
                </a:moveTo>
                <a:lnTo>
                  <a:pt x="649937" y="0"/>
                </a:lnTo>
                <a:lnTo>
                  <a:pt x="3744641" y="1332382"/>
                </a:lnTo>
                <a:lnTo>
                  <a:pt x="0" y="1745240"/>
                </a:lnTo>
                <a:close/>
              </a:path>
            </a:pathLst>
          </a:custGeom>
          <a:solidFill>
            <a:srgbClr val="DC154D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 dirty="0"/>
          </a:p>
        </p:txBody>
      </p:sp>
      <p:sp>
        <p:nvSpPr>
          <p:cNvPr id="422" name="Triangle">
            <a:extLst>
              <a:ext uri="{FF2B5EF4-FFF2-40B4-BE49-F238E27FC236}">
                <a16:creationId xmlns:a16="http://schemas.microsoft.com/office/drawing/2014/main" id="{89C7FD7D-1DE2-4D95-8FA8-5C06DE155241}"/>
              </a:ext>
            </a:extLst>
          </p:cNvPr>
          <p:cNvSpPr/>
          <p:nvPr userDrawn="1"/>
        </p:nvSpPr>
        <p:spPr>
          <a:xfrm>
            <a:off x="5740315" y="150271"/>
            <a:ext cx="2113733" cy="2119973"/>
          </a:xfrm>
          <a:custGeom>
            <a:avLst/>
            <a:gdLst>
              <a:gd name="connsiteX0" fmla="*/ 21655 w 21655"/>
              <a:gd name="connsiteY0" fmla="*/ 0 h 21600"/>
              <a:gd name="connsiteX1" fmla="*/ 0 w 21655"/>
              <a:gd name="connsiteY1" fmla="*/ 9173 h 21600"/>
              <a:gd name="connsiteX2" fmla="*/ 8404 w 21655"/>
              <a:gd name="connsiteY2" fmla="*/ 21600 h 21600"/>
              <a:gd name="connsiteX3" fmla="*/ 21655 w 21655"/>
              <a:gd name="connsiteY3" fmla="*/ 0 h 21600"/>
              <a:gd name="connsiteX0" fmla="*/ 21655 w 21655"/>
              <a:gd name="connsiteY0" fmla="*/ 0 h 21600"/>
              <a:gd name="connsiteX1" fmla="*/ 0 w 21655"/>
              <a:gd name="connsiteY1" fmla="*/ 9173 h 21600"/>
              <a:gd name="connsiteX2" fmla="*/ 8404 w 21655"/>
              <a:gd name="connsiteY2" fmla="*/ 21600 h 21600"/>
              <a:gd name="connsiteX3" fmla="*/ 21655 w 21655"/>
              <a:gd name="connsiteY3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55" h="21600" extrusionOk="0">
                <a:moveTo>
                  <a:pt x="21655" y="0"/>
                </a:moveTo>
                <a:lnTo>
                  <a:pt x="0" y="9173"/>
                </a:lnTo>
                <a:lnTo>
                  <a:pt x="8404" y="21600"/>
                </a:lnTo>
                <a:lnTo>
                  <a:pt x="21655" y="0"/>
                </a:lnTo>
                <a:close/>
              </a:path>
            </a:pathLst>
          </a:custGeom>
          <a:solidFill>
            <a:srgbClr val="81CE4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grpSp>
        <p:nvGrpSpPr>
          <p:cNvPr id="423" name="Group 422">
            <a:extLst>
              <a:ext uri="{FF2B5EF4-FFF2-40B4-BE49-F238E27FC236}">
                <a16:creationId xmlns:a16="http://schemas.microsoft.com/office/drawing/2014/main" id="{7AEF27D0-5F4C-40EA-B461-59C38622A15C}"/>
              </a:ext>
            </a:extLst>
          </p:cNvPr>
          <p:cNvGrpSpPr/>
          <p:nvPr userDrawn="1"/>
        </p:nvGrpSpPr>
        <p:grpSpPr>
          <a:xfrm>
            <a:off x="475716" y="-269149"/>
            <a:ext cx="3998141" cy="992135"/>
            <a:chOff x="634287" y="0"/>
            <a:chExt cx="5330854" cy="1338996"/>
          </a:xfrm>
        </p:grpSpPr>
        <p:sp>
          <p:nvSpPr>
            <p:cNvPr id="427" name="Freeform: Shape 426">
              <a:extLst>
                <a:ext uri="{FF2B5EF4-FFF2-40B4-BE49-F238E27FC236}">
                  <a16:creationId xmlns:a16="http://schemas.microsoft.com/office/drawing/2014/main" id="{DF9EEBE3-179E-486B-80D4-8004354D77F8}"/>
                </a:ext>
              </a:extLst>
            </p:cNvPr>
            <p:cNvSpPr/>
            <p:nvPr/>
          </p:nvSpPr>
          <p:spPr>
            <a:xfrm>
              <a:off x="634287" y="1"/>
              <a:ext cx="3112098" cy="1338995"/>
            </a:xfrm>
            <a:custGeom>
              <a:avLst/>
              <a:gdLst>
                <a:gd name="connsiteX0" fmla="*/ 0 w 3132735"/>
                <a:gd name="connsiteY0" fmla="*/ 0 h 1362807"/>
                <a:gd name="connsiteX1" fmla="*/ 2619961 w 3132735"/>
                <a:gd name="connsiteY1" fmla="*/ 0 h 1362807"/>
                <a:gd name="connsiteX2" fmla="*/ 2620116 w 3132735"/>
                <a:gd name="connsiteY2" fmla="*/ 1 h 1362807"/>
                <a:gd name="connsiteX3" fmla="*/ 3132735 w 3132735"/>
                <a:gd name="connsiteY3" fmla="*/ 1362807 h 1362807"/>
                <a:gd name="connsiteX0" fmla="*/ 0 w 3118447"/>
                <a:gd name="connsiteY0" fmla="*/ 0 h 1338995"/>
                <a:gd name="connsiteX1" fmla="*/ 2619961 w 3118447"/>
                <a:gd name="connsiteY1" fmla="*/ 0 h 1338995"/>
                <a:gd name="connsiteX2" fmla="*/ 2620116 w 3118447"/>
                <a:gd name="connsiteY2" fmla="*/ 1 h 1338995"/>
                <a:gd name="connsiteX3" fmla="*/ 3118447 w 3118447"/>
                <a:gd name="connsiteY3" fmla="*/ 1338995 h 1338995"/>
                <a:gd name="connsiteX4" fmla="*/ 0 w 3118447"/>
                <a:gd name="connsiteY4" fmla="*/ 0 h 1338995"/>
                <a:gd name="connsiteX0" fmla="*/ 0 w 3112098"/>
                <a:gd name="connsiteY0" fmla="*/ 0 h 1338995"/>
                <a:gd name="connsiteX1" fmla="*/ 2619961 w 3112098"/>
                <a:gd name="connsiteY1" fmla="*/ 0 h 1338995"/>
                <a:gd name="connsiteX2" fmla="*/ 2620116 w 3112098"/>
                <a:gd name="connsiteY2" fmla="*/ 1 h 1338995"/>
                <a:gd name="connsiteX3" fmla="*/ 3112098 w 3112098"/>
                <a:gd name="connsiteY3" fmla="*/ 1338995 h 1338995"/>
                <a:gd name="connsiteX4" fmla="*/ 0 w 3112098"/>
                <a:gd name="connsiteY4" fmla="*/ 0 h 1338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12098" h="1338995">
                  <a:moveTo>
                    <a:pt x="0" y="0"/>
                  </a:moveTo>
                  <a:lnTo>
                    <a:pt x="2619961" y="0"/>
                  </a:lnTo>
                  <a:lnTo>
                    <a:pt x="2620116" y="1"/>
                  </a:lnTo>
                  <a:lnTo>
                    <a:pt x="3112098" y="13389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163E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428" name="Freeform: Shape 427">
              <a:extLst>
                <a:ext uri="{FF2B5EF4-FFF2-40B4-BE49-F238E27FC236}">
                  <a16:creationId xmlns:a16="http://schemas.microsoft.com/office/drawing/2014/main" id="{FDD4044B-B0BA-4A3C-92D6-8DA7E7E37700}"/>
                </a:ext>
              </a:extLst>
            </p:cNvPr>
            <p:cNvSpPr/>
            <p:nvPr/>
          </p:nvSpPr>
          <p:spPr>
            <a:xfrm>
              <a:off x="3248479" y="0"/>
              <a:ext cx="2716662" cy="1332395"/>
            </a:xfrm>
            <a:custGeom>
              <a:avLst/>
              <a:gdLst>
                <a:gd name="connsiteX0" fmla="*/ 0 w 2716662"/>
                <a:gd name="connsiteY0" fmla="*/ 0 h 1332395"/>
                <a:gd name="connsiteX1" fmla="*/ 2716662 w 2716662"/>
                <a:gd name="connsiteY1" fmla="*/ 0 h 1332395"/>
                <a:gd name="connsiteX2" fmla="*/ 496043 w 2716662"/>
                <a:gd name="connsiteY2" fmla="*/ 1332395 h 13323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16662" h="1332395">
                  <a:moveTo>
                    <a:pt x="0" y="0"/>
                  </a:moveTo>
                  <a:lnTo>
                    <a:pt x="2716662" y="0"/>
                  </a:lnTo>
                  <a:lnTo>
                    <a:pt x="496043" y="1332395"/>
                  </a:lnTo>
                  <a:close/>
                </a:path>
              </a:pathLst>
            </a:custGeom>
            <a:solidFill>
              <a:srgbClr val="751B42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</p:grpSp>
      <p:sp>
        <p:nvSpPr>
          <p:cNvPr id="424" name="Triangle">
            <a:extLst>
              <a:ext uri="{FF2B5EF4-FFF2-40B4-BE49-F238E27FC236}">
                <a16:creationId xmlns:a16="http://schemas.microsoft.com/office/drawing/2014/main" id="{142291E4-5DEE-4BB7-AD98-D1714B7B383C}"/>
              </a:ext>
            </a:extLst>
          </p:cNvPr>
          <p:cNvSpPr/>
          <p:nvPr userDrawn="1"/>
        </p:nvSpPr>
        <p:spPr>
          <a:xfrm>
            <a:off x="6559029" y="150479"/>
            <a:ext cx="1467698" cy="2125338"/>
          </a:xfrm>
          <a:custGeom>
            <a:avLst/>
            <a:gdLst>
              <a:gd name="connsiteX0" fmla="*/ 20951 w 20951"/>
              <a:gd name="connsiteY0" fmla="*/ 10243 h 21600"/>
              <a:gd name="connsiteX1" fmla="*/ 18997 w 20951"/>
              <a:gd name="connsiteY1" fmla="*/ 0 h 21600"/>
              <a:gd name="connsiteX2" fmla="*/ 0 w 20951"/>
              <a:gd name="connsiteY2" fmla="*/ 21600 h 21600"/>
              <a:gd name="connsiteX3" fmla="*/ 20951 w 20951"/>
              <a:gd name="connsiteY3" fmla="*/ 10243 h 21600"/>
              <a:gd name="connsiteX0" fmla="*/ 20951 w 20951"/>
              <a:gd name="connsiteY0" fmla="*/ 9604 h 20961"/>
              <a:gd name="connsiteX1" fmla="*/ 18664 w 20951"/>
              <a:gd name="connsiteY1" fmla="*/ 0 h 20961"/>
              <a:gd name="connsiteX2" fmla="*/ 0 w 20951"/>
              <a:gd name="connsiteY2" fmla="*/ 20961 h 20961"/>
              <a:gd name="connsiteX3" fmla="*/ 20951 w 20951"/>
              <a:gd name="connsiteY3" fmla="*/ 9604 h 20961"/>
              <a:gd name="connsiteX0" fmla="*/ 20951 w 20951"/>
              <a:gd name="connsiteY0" fmla="*/ 9467 h 20824"/>
              <a:gd name="connsiteX1" fmla="*/ 18398 w 20951"/>
              <a:gd name="connsiteY1" fmla="*/ 0 h 20824"/>
              <a:gd name="connsiteX2" fmla="*/ 0 w 20951"/>
              <a:gd name="connsiteY2" fmla="*/ 20824 h 20824"/>
              <a:gd name="connsiteX3" fmla="*/ 20951 w 20951"/>
              <a:gd name="connsiteY3" fmla="*/ 9467 h 20824"/>
              <a:gd name="connsiteX0" fmla="*/ 20826 w 20826"/>
              <a:gd name="connsiteY0" fmla="*/ 9467 h 20824"/>
              <a:gd name="connsiteX1" fmla="*/ 18398 w 20826"/>
              <a:gd name="connsiteY1" fmla="*/ 0 h 20824"/>
              <a:gd name="connsiteX2" fmla="*/ 0 w 20826"/>
              <a:gd name="connsiteY2" fmla="*/ 20824 h 20824"/>
              <a:gd name="connsiteX3" fmla="*/ 20826 w 20826"/>
              <a:gd name="connsiteY3" fmla="*/ 9467 h 20824"/>
              <a:gd name="connsiteX0" fmla="*/ 20560 w 20560"/>
              <a:gd name="connsiteY0" fmla="*/ 9467 h 20636"/>
              <a:gd name="connsiteX1" fmla="*/ 18132 w 20560"/>
              <a:gd name="connsiteY1" fmla="*/ 0 h 20636"/>
              <a:gd name="connsiteX2" fmla="*/ 0 w 20560"/>
              <a:gd name="connsiteY2" fmla="*/ 20636 h 20636"/>
              <a:gd name="connsiteX3" fmla="*/ 20560 w 20560"/>
              <a:gd name="connsiteY3" fmla="*/ 9467 h 20636"/>
              <a:gd name="connsiteX0" fmla="*/ 20493 w 20493"/>
              <a:gd name="connsiteY0" fmla="*/ 9467 h 20619"/>
              <a:gd name="connsiteX1" fmla="*/ 18065 w 20493"/>
              <a:gd name="connsiteY1" fmla="*/ 0 h 20619"/>
              <a:gd name="connsiteX2" fmla="*/ 0 w 20493"/>
              <a:gd name="connsiteY2" fmla="*/ 20619 h 20619"/>
              <a:gd name="connsiteX3" fmla="*/ 20493 w 20493"/>
              <a:gd name="connsiteY3" fmla="*/ 9467 h 20619"/>
              <a:gd name="connsiteX0" fmla="*/ 20526 w 20526"/>
              <a:gd name="connsiteY0" fmla="*/ 9433 h 20619"/>
              <a:gd name="connsiteX1" fmla="*/ 18065 w 20526"/>
              <a:gd name="connsiteY1" fmla="*/ 0 h 20619"/>
              <a:gd name="connsiteX2" fmla="*/ 0 w 20526"/>
              <a:gd name="connsiteY2" fmla="*/ 20619 h 20619"/>
              <a:gd name="connsiteX3" fmla="*/ 20526 w 20526"/>
              <a:gd name="connsiteY3" fmla="*/ 9433 h 20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526" h="20619" extrusionOk="0">
                <a:moveTo>
                  <a:pt x="20526" y="9433"/>
                </a:moveTo>
                <a:lnTo>
                  <a:pt x="18065" y="0"/>
                </a:lnTo>
                <a:lnTo>
                  <a:pt x="0" y="20619"/>
                </a:lnTo>
                <a:lnTo>
                  <a:pt x="20526" y="9433"/>
                </a:lnTo>
                <a:close/>
              </a:path>
            </a:pathLst>
          </a:custGeom>
          <a:solidFill>
            <a:srgbClr val="288A3B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25" name="Shape">
            <a:extLst>
              <a:ext uri="{FF2B5EF4-FFF2-40B4-BE49-F238E27FC236}">
                <a16:creationId xmlns:a16="http://schemas.microsoft.com/office/drawing/2014/main" id="{28284218-1C0A-41BE-A5D5-008F38E6AB9F}"/>
              </a:ext>
            </a:extLst>
          </p:cNvPr>
          <p:cNvSpPr/>
          <p:nvPr userDrawn="1"/>
        </p:nvSpPr>
        <p:spPr>
          <a:xfrm>
            <a:off x="7630725" y="1123069"/>
            <a:ext cx="1513276" cy="2002613"/>
          </a:xfrm>
          <a:custGeom>
            <a:avLst/>
            <a:gdLst>
              <a:gd name="connsiteX0" fmla="*/ 0 w 22093"/>
              <a:gd name="connsiteY0" fmla="*/ 21600 h 21600"/>
              <a:gd name="connsiteX1" fmla="*/ 22093 w 22093"/>
              <a:gd name="connsiteY1" fmla="*/ 16051 h 21600"/>
              <a:gd name="connsiteX2" fmla="*/ 22093 w 22093"/>
              <a:gd name="connsiteY2" fmla="*/ 8936 h 21600"/>
              <a:gd name="connsiteX3" fmla="*/ 5903 w 22093"/>
              <a:gd name="connsiteY3" fmla="*/ 0 h 21600"/>
              <a:gd name="connsiteX4" fmla="*/ 0 w 22093"/>
              <a:gd name="connsiteY4" fmla="*/ 21600 h 21600"/>
              <a:gd name="connsiteX0" fmla="*/ 0 w 21911"/>
              <a:gd name="connsiteY0" fmla="*/ 21600 h 21600"/>
              <a:gd name="connsiteX1" fmla="*/ 21911 w 21911"/>
              <a:gd name="connsiteY1" fmla="*/ 16051 h 21600"/>
              <a:gd name="connsiteX2" fmla="*/ 21911 w 21911"/>
              <a:gd name="connsiteY2" fmla="*/ 8936 h 21600"/>
              <a:gd name="connsiteX3" fmla="*/ 5721 w 21911"/>
              <a:gd name="connsiteY3" fmla="*/ 0 h 21600"/>
              <a:gd name="connsiteX4" fmla="*/ 0 w 21911"/>
              <a:gd name="connsiteY4" fmla="*/ 21600 h 21600"/>
              <a:gd name="connsiteX0" fmla="*/ 0 w 22171"/>
              <a:gd name="connsiteY0" fmla="*/ 21600 h 21600"/>
              <a:gd name="connsiteX1" fmla="*/ 22171 w 22171"/>
              <a:gd name="connsiteY1" fmla="*/ 16051 h 21600"/>
              <a:gd name="connsiteX2" fmla="*/ 22171 w 22171"/>
              <a:gd name="connsiteY2" fmla="*/ 8936 h 21600"/>
              <a:gd name="connsiteX3" fmla="*/ 5981 w 22171"/>
              <a:gd name="connsiteY3" fmla="*/ 0 h 21600"/>
              <a:gd name="connsiteX4" fmla="*/ 0 w 22171"/>
              <a:gd name="connsiteY4" fmla="*/ 21600 h 21600"/>
              <a:gd name="connsiteX0" fmla="*/ 0 w 22145"/>
              <a:gd name="connsiteY0" fmla="*/ 21657 h 21657"/>
              <a:gd name="connsiteX1" fmla="*/ 22145 w 22145"/>
              <a:gd name="connsiteY1" fmla="*/ 16051 h 21657"/>
              <a:gd name="connsiteX2" fmla="*/ 22145 w 22145"/>
              <a:gd name="connsiteY2" fmla="*/ 8936 h 21657"/>
              <a:gd name="connsiteX3" fmla="*/ 5955 w 22145"/>
              <a:gd name="connsiteY3" fmla="*/ 0 h 21657"/>
              <a:gd name="connsiteX4" fmla="*/ 0 w 22145"/>
              <a:gd name="connsiteY4" fmla="*/ 21657 h 21657"/>
              <a:gd name="connsiteX0" fmla="*/ 0 w 21989"/>
              <a:gd name="connsiteY0" fmla="*/ 21619 h 21619"/>
              <a:gd name="connsiteX1" fmla="*/ 21989 w 21989"/>
              <a:gd name="connsiteY1" fmla="*/ 16051 h 21619"/>
              <a:gd name="connsiteX2" fmla="*/ 21989 w 21989"/>
              <a:gd name="connsiteY2" fmla="*/ 8936 h 21619"/>
              <a:gd name="connsiteX3" fmla="*/ 5799 w 21989"/>
              <a:gd name="connsiteY3" fmla="*/ 0 h 21619"/>
              <a:gd name="connsiteX4" fmla="*/ 0 w 21989"/>
              <a:gd name="connsiteY4" fmla="*/ 21619 h 21619"/>
              <a:gd name="connsiteX0" fmla="*/ 0 w 21937"/>
              <a:gd name="connsiteY0" fmla="*/ 21600 h 21600"/>
              <a:gd name="connsiteX1" fmla="*/ 21937 w 21937"/>
              <a:gd name="connsiteY1" fmla="*/ 16051 h 21600"/>
              <a:gd name="connsiteX2" fmla="*/ 21937 w 21937"/>
              <a:gd name="connsiteY2" fmla="*/ 8936 h 21600"/>
              <a:gd name="connsiteX3" fmla="*/ 5747 w 21937"/>
              <a:gd name="connsiteY3" fmla="*/ 0 h 21600"/>
              <a:gd name="connsiteX4" fmla="*/ 0 w 21937"/>
              <a:gd name="connsiteY4" fmla="*/ 21600 h 21600"/>
              <a:gd name="connsiteX0" fmla="*/ 0 w 21937"/>
              <a:gd name="connsiteY0" fmla="*/ 21600 h 21600"/>
              <a:gd name="connsiteX1" fmla="*/ 21937 w 21937"/>
              <a:gd name="connsiteY1" fmla="*/ 16051 h 21600"/>
              <a:gd name="connsiteX2" fmla="*/ 21937 w 21937"/>
              <a:gd name="connsiteY2" fmla="*/ 8936 h 21600"/>
              <a:gd name="connsiteX3" fmla="*/ 5617 w 21937"/>
              <a:gd name="connsiteY3" fmla="*/ 0 h 21600"/>
              <a:gd name="connsiteX4" fmla="*/ 0 w 21937"/>
              <a:gd name="connsiteY4" fmla="*/ 21600 h 21600"/>
              <a:gd name="connsiteX0" fmla="*/ 0 w 22002"/>
              <a:gd name="connsiteY0" fmla="*/ 21600 h 21600"/>
              <a:gd name="connsiteX1" fmla="*/ 22002 w 22002"/>
              <a:gd name="connsiteY1" fmla="*/ 16051 h 21600"/>
              <a:gd name="connsiteX2" fmla="*/ 22002 w 22002"/>
              <a:gd name="connsiteY2" fmla="*/ 8936 h 21600"/>
              <a:gd name="connsiteX3" fmla="*/ 5682 w 22002"/>
              <a:gd name="connsiteY3" fmla="*/ 0 h 21600"/>
              <a:gd name="connsiteX4" fmla="*/ 0 w 22002"/>
              <a:gd name="connsiteY4" fmla="*/ 2160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02" h="21600" extrusionOk="0">
                <a:moveTo>
                  <a:pt x="0" y="21600"/>
                </a:moveTo>
                <a:lnTo>
                  <a:pt x="22002" y="16051"/>
                </a:lnTo>
                <a:lnTo>
                  <a:pt x="22002" y="8936"/>
                </a:lnTo>
                <a:lnTo>
                  <a:pt x="5682" y="0"/>
                </a:lnTo>
                <a:cubicBezTo>
                  <a:pt x="3879" y="7200"/>
                  <a:pt x="1803" y="14400"/>
                  <a:pt x="0" y="21600"/>
                </a:cubicBezTo>
                <a:close/>
              </a:path>
            </a:pathLst>
          </a:custGeom>
          <a:solidFill>
            <a:srgbClr val="F4721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26" name="Triangle">
            <a:extLst>
              <a:ext uri="{FF2B5EF4-FFF2-40B4-BE49-F238E27FC236}">
                <a16:creationId xmlns:a16="http://schemas.microsoft.com/office/drawing/2014/main" id="{3DA2966E-60E3-48C7-9FBC-38BA32DB38C7}"/>
              </a:ext>
            </a:extLst>
          </p:cNvPr>
          <p:cNvSpPr/>
          <p:nvPr userDrawn="1"/>
        </p:nvSpPr>
        <p:spPr>
          <a:xfrm>
            <a:off x="3801763" y="1518040"/>
            <a:ext cx="2765672" cy="2304928"/>
          </a:xfrm>
          <a:custGeom>
            <a:avLst/>
            <a:gdLst>
              <a:gd name="connsiteX0" fmla="*/ 0 w 21600"/>
              <a:gd name="connsiteY0" fmla="*/ 0 h 21700"/>
              <a:gd name="connsiteX1" fmla="*/ 1854 w 21600"/>
              <a:gd name="connsiteY1" fmla="*/ 21700 h 21700"/>
              <a:gd name="connsiteX2" fmla="*/ 21600 w 21600"/>
              <a:gd name="connsiteY2" fmla="*/ 7125 h 21700"/>
              <a:gd name="connsiteX3" fmla="*/ 0 w 21600"/>
              <a:gd name="connsiteY3" fmla="*/ 0 h 21700"/>
              <a:gd name="connsiteX0" fmla="*/ 0 w 21600"/>
              <a:gd name="connsiteY0" fmla="*/ 0 h 21733"/>
              <a:gd name="connsiteX1" fmla="*/ 1868 w 21600"/>
              <a:gd name="connsiteY1" fmla="*/ 21733 h 21733"/>
              <a:gd name="connsiteX2" fmla="*/ 21600 w 21600"/>
              <a:gd name="connsiteY2" fmla="*/ 7125 h 21733"/>
              <a:gd name="connsiteX3" fmla="*/ 0 w 21600"/>
              <a:gd name="connsiteY3" fmla="*/ 0 h 21733"/>
              <a:gd name="connsiteX0" fmla="*/ 0 w 21614"/>
              <a:gd name="connsiteY0" fmla="*/ 0 h 21683"/>
              <a:gd name="connsiteX1" fmla="*/ 1882 w 21614"/>
              <a:gd name="connsiteY1" fmla="*/ 21683 h 21683"/>
              <a:gd name="connsiteX2" fmla="*/ 21614 w 21614"/>
              <a:gd name="connsiteY2" fmla="*/ 7075 h 21683"/>
              <a:gd name="connsiteX3" fmla="*/ 0 w 21614"/>
              <a:gd name="connsiteY3" fmla="*/ 0 h 21683"/>
              <a:gd name="connsiteX0" fmla="*/ 0 w 21614"/>
              <a:gd name="connsiteY0" fmla="*/ 0 h 21700"/>
              <a:gd name="connsiteX1" fmla="*/ 1882 w 21614"/>
              <a:gd name="connsiteY1" fmla="*/ 21700 h 21700"/>
              <a:gd name="connsiteX2" fmla="*/ 21614 w 21614"/>
              <a:gd name="connsiteY2" fmla="*/ 7092 h 21700"/>
              <a:gd name="connsiteX3" fmla="*/ 0 w 21614"/>
              <a:gd name="connsiteY3" fmla="*/ 0 h 2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14" h="21700" extrusionOk="0">
                <a:moveTo>
                  <a:pt x="0" y="0"/>
                </a:moveTo>
                <a:lnTo>
                  <a:pt x="1882" y="21700"/>
                </a:lnTo>
                <a:lnTo>
                  <a:pt x="21614" y="7092"/>
                </a:lnTo>
                <a:lnTo>
                  <a:pt x="0" y="0"/>
                </a:lnTo>
                <a:close/>
              </a:path>
            </a:pathLst>
          </a:custGeom>
          <a:solidFill>
            <a:srgbClr val="AAE3F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407" name="Freeform: Shape 406">
            <a:extLst>
              <a:ext uri="{FF2B5EF4-FFF2-40B4-BE49-F238E27FC236}">
                <a16:creationId xmlns:a16="http://schemas.microsoft.com/office/drawing/2014/main" id="{718FF584-A896-411D-A125-3CEF68C18609}"/>
              </a:ext>
            </a:extLst>
          </p:cNvPr>
          <p:cNvSpPr/>
          <p:nvPr userDrawn="1"/>
        </p:nvSpPr>
        <p:spPr>
          <a:xfrm>
            <a:off x="6134878" y="-269145"/>
            <a:ext cx="3016731" cy="427173"/>
          </a:xfrm>
          <a:custGeom>
            <a:avLst/>
            <a:gdLst>
              <a:gd name="connsiteX0" fmla="*/ 0 w 4022308"/>
              <a:gd name="connsiteY0" fmla="*/ 0 h 586159"/>
              <a:gd name="connsiteX1" fmla="*/ 4022308 w 4022308"/>
              <a:gd name="connsiteY1" fmla="*/ 0 h 586159"/>
              <a:gd name="connsiteX2" fmla="*/ 3160532 w 4022308"/>
              <a:gd name="connsiteY2" fmla="*/ 289504 h 586159"/>
              <a:gd name="connsiteX3" fmla="*/ 2277466 w 4022308"/>
              <a:gd name="connsiteY3" fmla="*/ 586159 h 586159"/>
              <a:gd name="connsiteX0" fmla="*/ 0 w 4022308"/>
              <a:gd name="connsiteY0" fmla="*/ 0 h 576517"/>
              <a:gd name="connsiteX1" fmla="*/ 4022308 w 4022308"/>
              <a:gd name="connsiteY1" fmla="*/ 0 h 576517"/>
              <a:gd name="connsiteX2" fmla="*/ 3160532 w 4022308"/>
              <a:gd name="connsiteY2" fmla="*/ 289504 h 576517"/>
              <a:gd name="connsiteX3" fmla="*/ 2286992 w 4022308"/>
              <a:gd name="connsiteY3" fmla="*/ 576517 h 576517"/>
              <a:gd name="connsiteX4" fmla="*/ 0 w 4022308"/>
              <a:gd name="connsiteY4" fmla="*/ 0 h 576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22308" h="576517">
                <a:moveTo>
                  <a:pt x="0" y="0"/>
                </a:moveTo>
                <a:lnTo>
                  <a:pt x="4022308" y="0"/>
                </a:lnTo>
                <a:lnTo>
                  <a:pt x="3160532" y="289504"/>
                </a:lnTo>
                <a:lnTo>
                  <a:pt x="2286992" y="576517"/>
                </a:lnTo>
                <a:lnTo>
                  <a:pt x="0" y="0"/>
                </a:lnTo>
                <a:close/>
              </a:path>
            </a:pathLst>
          </a:custGeom>
          <a:solidFill>
            <a:srgbClr val="B8DD1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691" name="Triangle">
            <a:extLst>
              <a:ext uri="{FF2B5EF4-FFF2-40B4-BE49-F238E27FC236}">
                <a16:creationId xmlns:a16="http://schemas.microsoft.com/office/drawing/2014/main" id="{061D7111-ABD9-46CE-B225-80253E6C357B}"/>
              </a:ext>
            </a:extLst>
          </p:cNvPr>
          <p:cNvSpPr/>
          <p:nvPr userDrawn="1"/>
        </p:nvSpPr>
        <p:spPr>
          <a:xfrm>
            <a:off x="618028" y="2832321"/>
            <a:ext cx="2320970" cy="1305261"/>
          </a:xfrm>
          <a:custGeom>
            <a:avLst/>
            <a:gdLst>
              <a:gd name="connsiteX0" fmla="*/ 0 w 21600"/>
              <a:gd name="connsiteY0" fmla="*/ 21629 h 21629"/>
              <a:gd name="connsiteX1" fmla="*/ 21600 w 21600"/>
              <a:gd name="connsiteY1" fmla="*/ 6883 h 21629"/>
              <a:gd name="connsiteX2" fmla="*/ 6018 w 21600"/>
              <a:gd name="connsiteY2" fmla="*/ 0 h 21629"/>
              <a:gd name="connsiteX3" fmla="*/ 0 w 21600"/>
              <a:gd name="connsiteY3" fmla="*/ 21629 h 21629"/>
              <a:gd name="connsiteX0" fmla="*/ 0 w 21683"/>
              <a:gd name="connsiteY0" fmla="*/ 21717 h 21717"/>
              <a:gd name="connsiteX1" fmla="*/ 21683 w 21683"/>
              <a:gd name="connsiteY1" fmla="*/ 6883 h 21717"/>
              <a:gd name="connsiteX2" fmla="*/ 6101 w 21683"/>
              <a:gd name="connsiteY2" fmla="*/ 0 h 21717"/>
              <a:gd name="connsiteX3" fmla="*/ 0 w 21683"/>
              <a:gd name="connsiteY3" fmla="*/ 21717 h 21717"/>
              <a:gd name="connsiteX0" fmla="*/ 0 w 21683"/>
              <a:gd name="connsiteY0" fmla="*/ 21717 h 21717"/>
              <a:gd name="connsiteX1" fmla="*/ 21683 w 21683"/>
              <a:gd name="connsiteY1" fmla="*/ 6883 h 21717"/>
              <a:gd name="connsiteX2" fmla="*/ 6101 w 21683"/>
              <a:gd name="connsiteY2" fmla="*/ 0 h 21717"/>
              <a:gd name="connsiteX3" fmla="*/ 0 w 21683"/>
              <a:gd name="connsiteY3" fmla="*/ 21717 h 21717"/>
              <a:gd name="connsiteX0" fmla="*/ 0 w 21600"/>
              <a:gd name="connsiteY0" fmla="*/ 21717 h 21717"/>
              <a:gd name="connsiteX1" fmla="*/ 21600 w 21600"/>
              <a:gd name="connsiteY1" fmla="*/ 6854 h 21717"/>
              <a:gd name="connsiteX2" fmla="*/ 6101 w 21600"/>
              <a:gd name="connsiteY2" fmla="*/ 0 h 21717"/>
              <a:gd name="connsiteX3" fmla="*/ 0 w 21600"/>
              <a:gd name="connsiteY3" fmla="*/ 21717 h 21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00" h="21717" extrusionOk="0">
                <a:moveTo>
                  <a:pt x="0" y="21717"/>
                </a:moveTo>
                <a:lnTo>
                  <a:pt x="21600" y="6854"/>
                </a:lnTo>
                <a:lnTo>
                  <a:pt x="6101" y="0"/>
                </a:lnTo>
                <a:cubicBezTo>
                  <a:pt x="4067" y="7200"/>
                  <a:pt x="2034" y="14517"/>
                  <a:pt x="0" y="21717"/>
                </a:cubicBezTo>
                <a:close/>
              </a:path>
            </a:pathLst>
          </a:custGeom>
          <a:solidFill>
            <a:srgbClr val="29449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/>
          </a:p>
        </p:txBody>
      </p:sp>
      <p:sp>
        <p:nvSpPr>
          <p:cNvPr id="336" name="Freeform 707"/>
          <p:cNvSpPr>
            <a:spLocks noEditPoints="1"/>
          </p:cNvSpPr>
          <p:nvPr userDrawn="1"/>
        </p:nvSpPr>
        <p:spPr bwMode="auto">
          <a:xfrm>
            <a:off x="0" y="3084843"/>
            <a:ext cx="9144000" cy="3773156"/>
          </a:xfrm>
          <a:prstGeom prst="rect">
            <a:avLst/>
          </a:prstGeom>
          <a:solidFill>
            <a:srgbClr val="1718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1152625" y="3536364"/>
            <a:ext cx="6838750" cy="1063473"/>
          </a:xfrm>
        </p:spPr>
        <p:txBody>
          <a:bodyPr lIns="274320" anchor="ctr">
            <a:noAutofit/>
          </a:bodyPr>
          <a:lstStyle>
            <a:lvl1pPr algn="ctr">
              <a:defRPr sz="4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1152623" y="4599836"/>
            <a:ext cx="6838754" cy="790552"/>
          </a:xfrm>
        </p:spPr>
        <p:txBody>
          <a:bodyPr lIns="274320" rIns="91440" anchor="ctr">
            <a:noAutofit/>
          </a:bodyPr>
          <a:lstStyle>
            <a:lvl1pPr marL="0" indent="0" algn="ctr">
              <a:buNone/>
              <a:defRPr sz="2800">
                <a:solidFill>
                  <a:schemeClr val="bg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>
                <a:solidFill>
                  <a:prstClr val="white">
                    <a:lumMod val="85000"/>
                  </a:prstClr>
                </a:solidFill>
              </a:rPr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>
                <a:solidFill>
                  <a:prstClr val="white">
                    <a:lumMod val="85000"/>
                  </a:prstClr>
                </a:solidFill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490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101">
            <a:extLst>
              <a:ext uri="{FF2B5EF4-FFF2-40B4-BE49-F238E27FC236}">
                <a16:creationId xmlns:a16="http://schemas.microsoft.com/office/drawing/2014/main" id="{84166FAA-E51F-4697-8F6F-7312D5661397}"/>
              </a:ext>
            </a:extLst>
          </p:cNvPr>
          <p:cNvGrpSpPr/>
          <p:nvPr userDrawn="1"/>
        </p:nvGrpSpPr>
        <p:grpSpPr>
          <a:xfrm>
            <a:off x="1" y="-554033"/>
            <a:ext cx="9151608" cy="2295337"/>
            <a:chOff x="1" y="-269148"/>
            <a:chExt cx="9151608" cy="3925542"/>
          </a:xfrm>
        </p:grpSpPr>
        <p:sp>
          <p:nvSpPr>
            <p:cNvPr id="105" name="Triangle">
              <a:extLst>
                <a:ext uri="{FF2B5EF4-FFF2-40B4-BE49-F238E27FC236}">
                  <a16:creationId xmlns:a16="http://schemas.microsoft.com/office/drawing/2014/main" id="{0318B350-8FF3-4E60-BE1C-9F6A5497AE97}"/>
                </a:ext>
              </a:extLst>
            </p:cNvPr>
            <p:cNvSpPr/>
            <p:nvPr userDrawn="1"/>
          </p:nvSpPr>
          <p:spPr>
            <a:xfrm>
              <a:off x="5586114" y="1692058"/>
              <a:ext cx="2051102" cy="793741"/>
            </a:xfrm>
            <a:custGeom>
              <a:avLst/>
              <a:gdLst>
                <a:gd name="connsiteX0" fmla="*/ 10224 w 21769"/>
                <a:gd name="connsiteY0" fmla="*/ 0 h 21563"/>
                <a:gd name="connsiteX1" fmla="*/ 0 w 21769"/>
                <a:gd name="connsiteY1" fmla="*/ 21563 h 21563"/>
                <a:gd name="connsiteX2" fmla="*/ 21769 w 21769"/>
                <a:gd name="connsiteY2" fmla="*/ 17919 h 21563"/>
                <a:gd name="connsiteX3" fmla="*/ 10224 w 21769"/>
                <a:gd name="connsiteY3" fmla="*/ 0 h 21563"/>
                <a:gd name="connsiteX0" fmla="*/ 10205 w 21750"/>
                <a:gd name="connsiteY0" fmla="*/ 0 h 21637"/>
                <a:gd name="connsiteX1" fmla="*/ 0 w 21750"/>
                <a:gd name="connsiteY1" fmla="*/ 21637 h 21637"/>
                <a:gd name="connsiteX2" fmla="*/ 21750 w 21750"/>
                <a:gd name="connsiteY2" fmla="*/ 17919 h 21637"/>
                <a:gd name="connsiteX3" fmla="*/ 10205 w 21750"/>
                <a:gd name="connsiteY3" fmla="*/ 0 h 21637"/>
                <a:gd name="connsiteX0" fmla="*/ 10205 w 21375"/>
                <a:gd name="connsiteY0" fmla="*/ 0 h 21637"/>
                <a:gd name="connsiteX1" fmla="*/ 0 w 21375"/>
                <a:gd name="connsiteY1" fmla="*/ 21637 h 21637"/>
                <a:gd name="connsiteX2" fmla="*/ 21375 w 21375"/>
                <a:gd name="connsiteY2" fmla="*/ 18030 h 21637"/>
                <a:gd name="connsiteX3" fmla="*/ 10205 w 21375"/>
                <a:gd name="connsiteY3" fmla="*/ 0 h 21637"/>
                <a:gd name="connsiteX0" fmla="*/ 10205 w 21413"/>
                <a:gd name="connsiteY0" fmla="*/ 0 h 21637"/>
                <a:gd name="connsiteX1" fmla="*/ 0 w 21413"/>
                <a:gd name="connsiteY1" fmla="*/ 21637 h 21637"/>
                <a:gd name="connsiteX2" fmla="*/ 21413 w 21413"/>
                <a:gd name="connsiteY2" fmla="*/ 17993 h 21637"/>
                <a:gd name="connsiteX3" fmla="*/ 10205 w 21413"/>
                <a:gd name="connsiteY3" fmla="*/ 0 h 21637"/>
                <a:gd name="connsiteX0" fmla="*/ 10280 w 21488"/>
                <a:gd name="connsiteY0" fmla="*/ 0 h 21637"/>
                <a:gd name="connsiteX1" fmla="*/ 0 w 21488"/>
                <a:gd name="connsiteY1" fmla="*/ 21637 h 21637"/>
                <a:gd name="connsiteX2" fmla="*/ 21488 w 21488"/>
                <a:gd name="connsiteY2" fmla="*/ 17993 h 21637"/>
                <a:gd name="connsiteX3" fmla="*/ 10280 w 21488"/>
                <a:gd name="connsiteY3" fmla="*/ 0 h 21637"/>
                <a:gd name="connsiteX0" fmla="*/ 10280 w 21582"/>
                <a:gd name="connsiteY0" fmla="*/ 0 h 21637"/>
                <a:gd name="connsiteX1" fmla="*/ 0 w 21582"/>
                <a:gd name="connsiteY1" fmla="*/ 21637 h 21637"/>
                <a:gd name="connsiteX2" fmla="*/ 21582 w 21582"/>
                <a:gd name="connsiteY2" fmla="*/ 18030 h 21637"/>
                <a:gd name="connsiteX3" fmla="*/ 10280 w 21582"/>
                <a:gd name="connsiteY3" fmla="*/ 0 h 21637"/>
                <a:gd name="connsiteX0" fmla="*/ 10255 w 21557"/>
                <a:gd name="connsiteY0" fmla="*/ 0 h 21674"/>
                <a:gd name="connsiteX1" fmla="*/ 0 w 21557"/>
                <a:gd name="connsiteY1" fmla="*/ 21674 h 21674"/>
                <a:gd name="connsiteX2" fmla="*/ 21557 w 21557"/>
                <a:gd name="connsiteY2" fmla="*/ 18030 h 21674"/>
                <a:gd name="connsiteX3" fmla="*/ 10255 w 21557"/>
                <a:gd name="connsiteY3" fmla="*/ 0 h 21674"/>
                <a:gd name="connsiteX0" fmla="*/ 10305 w 21557"/>
                <a:gd name="connsiteY0" fmla="*/ 0 h 21637"/>
                <a:gd name="connsiteX1" fmla="*/ 0 w 21557"/>
                <a:gd name="connsiteY1" fmla="*/ 21637 h 21637"/>
                <a:gd name="connsiteX2" fmla="*/ 21557 w 21557"/>
                <a:gd name="connsiteY2" fmla="*/ 17993 h 21637"/>
                <a:gd name="connsiteX3" fmla="*/ 10305 w 21557"/>
                <a:gd name="connsiteY3" fmla="*/ 0 h 21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57" h="21637" extrusionOk="0">
                  <a:moveTo>
                    <a:pt x="10305" y="0"/>
                  </a:moveTo>
                  <a:lnTo>
                    <a:pt x="0" y="21637"/>
                  </a:lnTo>
                  <a:lnTo>
                    <a:pt x="21557" y="17993"/>
                  </a:lnTo>
                  <a:lnTo>
                    <a:pt x="10305" y="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63B1ED2D-1AAA-4415-A408-61472D2A7A7B}"/>
                </a:ext>
              </a:extLst>
            </p:cNvPr>
            <p:cNvSpPr/>
            <p:nvPr userDrawn="1"/>
          </p:nvSpPr>
          <p:spPr>
            <a:xfrm>
              <a:off x="2795871" y="-269147"/>
              <a:ext cx="2946826" cy="1396825"/>
            </a:xfrm>
            <a:custGeom>
              <a:avLst/>
              <a:gdLst>
                <a:gd name="connsiteX0" fmla="*/ 1671094 w 2946826"/>
                <a:gd name="connsiteY0" fmla="*/ 0 h 2440282"/>
                <a:gd name="connsiteX1" fmla="*/ 2945568 w 2946826"/>
                <a:gd name="connsiteY1" fmla="*/ 1782715 h 2440282"/>
                <a:gd name="connsiteX2" fmla="*/ 2945666 w 2946826"/>
                <a:gd name="connsiteY2" fmla="*/ 1782730 h 2440282"/>
                <a:gd name="connsiteX3" fmla="*/ 2945596 w 2946826"/>
                <a:gd name="connsiteY3" fmla="*/ 1782754 h 2440282"/>
                <a:gd name="connsiteX4" fmla="*/ 2946826 w 2946826"/>
                <a:gd name="connsiteY4" fmla="*/ 1784475 h 2440282"/>
                <a:gd name="connsiteX5" fmla="*/ 2942453 w 2946826"/>
                <a:gd name="connsiteY5" fmla="*/ 1783806 h 2440282"/>
                <a:gd name="connsiteX6" fmla="*/ 981475 w 2946826"/>
                <a:gd name="connsiteY6" fmla="*/ 2440282 h 2440282"/>
                <a:gd name="connsiteX7" fmla="*/ 5492 w 2946826"/>
                <a:gd name="connsiteY7" fmla="*/ 1334388 h 2440282"/>
                <a:gd name="connsiteX8" fmla="*/ 298 w 2946826"/>
                <a:gd name="connsiteY8" fmla="*/ 1333593 h 2440282"/>
                <a:gd name="connsiteX9" fmla="*/ 2934 w 2946826"/>
                <a:gd name="connsiteY9" fmla="*/ 1331489 h 2440282"/>
                <a:gd name="connsiteX10" fmla="*/ 0 w 2946826"/>
                <a:gd name="connsiteY10" fmla="*/ 1328165 h 2440282"/>
                <a:gd name="connsiteX11" fmla="*/ 5949 w 2946826"/>
                <a:gd name="connsiteY11" fmla="*/ 1329083 h 244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46826" h="2440282">
                  <a:moveTo>
                    <a:pt x="1671094" y="0"/>
                  </a:moveTo>
                  <a:lnTo>
                    <a:pt x="2945568" y="1782715"/>
                  </a:lnTo>
                  <a:lnTo>
                    <a:pt x="2945666" y="1782730"/>
                  </a:lnTo>
                  <a:lnTo>
                    <a:pt x="2945596" y="1782754"/>
                  </a:lnTo>
                  <a:lnTo>
                    <a:pt x="2946826" y="1784475"/>
                  </a:lnTo>
                  <a:lnTo>
                    <a:pt x="2942453" y="1783806"/>
                  </a:lnTo>
                  <a:lnTo>
                    <a:pt x="981475" y="2440282"/>
                  </a:lnTo>
                  <a:lnTo>
                    <a:pt x="5492" y="1334388"/>
                  </a:lnTo>
                  <a:lnTo>
                    <a:pt x="298" y="1333593"/>
                  </a:lnTo>
                  <a:lnTo>
                    <a:pt x="2934" y="1331489"/>
                  </a:lnTo>
                  <a:lnTo>
                    <a:pt x="0" y="1328165"/>
                  </a:lnTo>
                  <a:lnTo>
                    <a:pt x="5949" y="1329083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637D38BC-3C41-4B76-91E6-25BAD86EDCCF}"/>
                </a:ext>
              </a:extLst>
            </p:cNvPr>
            <p:cNvSpPr/>
            <p:nvPr userDrawn="1"/>
          </p:nvSpPr>
          <p:spPr>
            <a:xfrm>
              <a:off x="7804518" y="-269148"/>
              <a:ext cx="1339483" cy="1178502"/>
            </a:xfrm>
            <a:custGeom>
              <a:avLst/>
              <a:gdLst>
                <a:gd name="connsiteX0" fmla="*/ 1593490 w 1785977"/>
                <a:gd name="connsiteY0" fmla="*/ 0 h 2058868"/>
                <a:gd name="connsiteX1" fmla="*/ 1785977 w 1785977"/>
                <a:gd name="connsiteY1" fmla="*/ 0 h 2058868"/>
                <a:gd name="connsiteX2" fmla="*/ 1785977 w 1785977"/>
                <a:gd name="connsiteY2" fmla="*/ 188029 h 2058868"/>
                <a:gd name="connsiteX3" fmla="*/ 271750 w 1785977"/>
                <a:gd name="connsiteY3" fmla="*/ 2058868 h 2058868"/>
                <a:gd name="connsiteX4" fmla="*/ 0 w 1785977"/>
                <a:gd name="connsiteY4" fmla="*/ 521831 h 205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77" h="2058868">
                  <a:moveTo>
                    <a:pt x="1593490" y="0"/>
                  </a:moveTo>
                  <a:lnTo>
                    <a:pt x="1785977" y="0"/>
                  </a:lnTo>
                  <a:lnTo>
                    <a:pt x="1785977" y="188029"/>
                  </a:lnTo>
                  <a:lnTo>
                    <a:pt x="271750" y="2058868"/>
                  </a:lnTo>
                  <a:cubicBezTo>
                    <a:pt x="177315" y="1546523"/>
                    <a:pt x="94434" y="1034177"/>
                    <a:pt x="0" y="521831"/>
                  </a:cubicBezTo>
                  <a:close/>
                </a:path>
              </a:pathLst>
            </a:custGeom>
            <a:solidFill>
              <a:srgbClr val="EFEE0E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A72838A7-6854-4FD3-BD25-6F908C8098DA}"/>
                </a:ext>
              </a:extLst>
            </p:cNvPr>
            <p:cNvSpPr/>
            <p:nvPr userDrawn="1"/>
          </p:nvSpPr>
          <p:spPr>
            <a:xfrm>
              <a:off x="5740315" y="54863"/>
              <a:ext cx="2284051" cy="1658352"/>
            </a:xfrm>
            <a:custGeom>
              <a:avLst/>
              <a:gdLst>
                <a:gd name="connsiteX0" fmla="*/ 2113733 w 2284051"/>
                <a:gd name="connsiteY0" fmla="*/ 0 h 2897175"/>
                <a:gd name="connsiteX1" fmla="*/ 2111153 w 2284051"/>
                <a:gd name="connsiteY1" fmla="*/ 5707 h 2897175"/>
                <a:gd name="connsiteX2" fmla="*/ 2284051 w 2284051"/>
                <a:gd name="connsiteY2" fmla="*/ 1317266 h 2897175"/>
                <a:gd name="connsiteX3" fmla="*/ 794902 w 2284051"/>
                <a:gd name="connsiteY3" fmla="*/ 2897175 h 2897175"/>
                <a:gd name="connsiteX4" fmla="*/ 815579 w 2284051"/>
                <a:gd name="connsiteY4" fmla="*/ 2851643 h 2897175"/>
                <a:gd name="connsiteX5" fmla="*/ 0 w 2284051"/>
                <a:gd name="connsiteY5" fmla="*/ 1215056 h 2897175"/>
                <a:gd name="connsiteX6" fmla="*/ 2109446 w 2284051"/>
                <a:gd name="connsiteY6" fmla="*/ 2464 h 2897175"/>
                <a:gd name="connsiteX7" fmla="*/ 2110438 w 2284051"/>
                <a:gd name="connsiteY7" fmla="*/ 280 h 2897175"/>
                <a:gd name="connsiteX8" fmla="*/ 2110636 w 2284051"/>
                <a:gd name="connsiteY8" fmla="*/ 1781 h 289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84051" h="2897175">
                  <a:moveTo>
                    <a:pt x="2113733" y="0"/>
                  </a:moveTo>
                  <a:lnTo>
                    <a:pt x="2111153" y="5707"/>
                  </a:lnTo>
                  <a:lnTo>
                    <a:pt x="2284051" y="1317266"/>
                  </a:lnTo>
                  <a:lnTo>
                    <a:pt x="794902" y="2897175"/>
                  </a:lnTo>
                  <a:lnTo>
                    <a:pt x="815579" y="2851643"/>
                  </a:lnTo>
                  <a:lnTo>
                    <a:pt x="0" y="1215056"/>
                  </a:lnTo>
                  <a:lnTo>
                    <a:pt x="2109446" y="2464"/>
                  </a:lnTo>
                  <a:lnTo>
                    <a:pt x="2110438" y="280"/>
                  </a:lnTo>
                  <a:lnTo>
                    <a:pt x="2110636" y="1781"/>
                  </a:lnTo>
                  <a:close/>
                </a:path>
              </a:pathLst>
            </a:custGeom>
            <a:solidFill>
              <a:srgbClr val="81CE44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6E6274DC-34AA-4466-BD6F-E26477241D53}"/>
                </a:ext>
              </a:extLst>
            </p:cNvPr>
            <p:cNvSpPr/>
            <p:nvPr userDrawn="1"/>
          </p:nvSpPr>
          <p:spPr>
            <a:xfrm>
              <a:off x="1" y="-269145"/>
              <a:ext cx="2932796" cy="3650019"/>
            </a:xfrm>
            <a:custGeom>
              <a:avLst/>
              <a:gdLst>
                <a:gd name="connsiteX0" fmla="*/ 1 w 3910394"/>
                <a:gd name="connsiteY0" fmla="*/ 0 h 6376659"/>
                <a:gd name="connsiteX1" fmla="*/ 649938 w 3910394"/>
                <a:gd name="connsiteY1" fmla="*/ 0 h 6376659"/>
                <a:gd name="connsiteX2" fmla="*/ 3473967 w 3910394"/>
                <a:gd name="connsiteY2" fmla="*/ 1215847 h 6376659"/>
                <a:gd name="connsiteX3" fmla="*/ 3910394 w 3910394"/>
                <a:gd name="connsiteY3" fmla="*/ 1166243 h 6376659"/>
                <a:gd name="connsiteX4" fmla="*/ 1740543 w 3910394"/>
                <a:gd name="connsiteY4" fmla="*/ 4425859 h 6376659"/>
                <a:gd name="connsiteX5" fmla="*/ 1649576 w 3910394"/>
                <a:gd name="connsiteY5" fmla="*/ 4287376 h 6376659"/>
                <a:gd name="connsiteX6" fmla="*/ 837787 w 3910394"/>
                <a:gd name="connsiteY6" fmla="*/ 5941855 h 6376659"/>
                <a:gd name="connsiteX7" fmla="*/ 838996 w 3910394"/>
                <a:gd name="connsiteY7" fmla="*/ 5947629 h 6376659"/>
                <a:gd name="connsiteX8" fmla="*/ 833600 w 3910394"/>
                <a:gd name="connsiteY8" fmla="*/ 5950388 h 6376659"/>
                <a:gd name="connsiteX9" fmla="*/ 831233 w 3910394"/>
                <a:gd name="connsiteY9" fmla="*/ 5955212 h 6376659"/>
                <a:gd name="connsiteX10" fmla="*/ 830551 w 3910394"/>
                <a:gd name="connsiteY10" fmla="*/ 5951948 h 6376659"/>
                <a:gd name="connsiteX11" fmla="*/ 0 w 3910394"/>
                <a:gd name="connsiteY11" fmla="*/ 6376659 h 6376659"/>
                <a:gd name="connsiteX12" fmla="*/ 0 w 3910394"/>
                <a:gd name="connsiteY12" fmla="*/ 1978806 h 6376659"/>
                <a:gd name="connsiteX13" fmla="*/ 0 w 3910394"/>
                <a:gd name="connsiteY13" fmla="*/ 1942263 h 6376659"/>
                <a:gd name="connsiteX14" fmla="*/ 0 w 3910394"/>
                <a:gd name="connsiteY14" fmla="*/ 1776158 h 6376659"/>
                <a:gd name="connsiteX15" fmla="*/ 0 w 3910394"/>
                <a:gd name="connsiteY15" fmla="*/ 1763486 h 6376659"/>
                <a:gd name="connsiteX16" fmla="*/ 0 w 3910394"/>
                <a:gd name="connsiteY16" fmla="*/ 1610703 h 6376659"/>
                <a:gd name="connsiteX17" fmla="*/ 1 w 3910394"/>
                <a:gd name="connsiteY17" fmla="*/ 1610692 h 6376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10394" h="6376659">
                  <a:moveTo>
                    <a:pt x="1" y="0"/>
                  </a:moveTo>
                  <a:lnTo>
                    <a:pt x="649938" y="0"/>
                  </a:lnTo>
                  <a:lnTo>
                    <a:pt x="3473967" y="1215847"/>
                  </a:lnTo>
                  <a:lnTo>
                    <a:pt x="3910394" y="1166243"/>
                  </a:lnTo>
                  <a:lnTo>
                    <a:pt x="1740543" y="4425859"/>
                  </a:lnTo>
                  <a:lnTo>
                    <a:pt x="1649576" y="4287376"/>
                  </a:lnTo>
                  <a:lnTo>
                    <a:pt x="837787" y="5941855"/>
                  </a:lnTo>
                  <a:lnTo>
                    <a:pt x="838996" y="5947629"/>
                  </a:lnTo>
                  <a:lnTo>
                    <a:pt x="833600" y="5950388"/>
                  </a:lnTo>
                  <a:lnTo>
                    <a:pt x="831233" y="5955212"/>
                  </a:lnTo>
                  <a:lnTo>
                    <a:pt x="830551" y="5951948"/>
                  </a:lnTo>
                  <a:lnTo>
                    <a:pt x="0" y="6376659"/>
                  </a:lnTo>
                  <a:lnTo>
                    <a:pt x="0" y="1978806"/>
                  </a:lnTo>
                  <a:lnTo>
                    <a:pt x="0" y="1942263"/>
                  </a:lnTo>
                  <a:lnTo>
                    <a:pt x="0" y="1776158"/>
                  </a:lnTo>
                  <a:lnTo>
                    <a:pt x="0" y="1763486"/>
                  </a:lnTo>
                  <a:lnTo>
                    <a:pt x="0" y="1610703"/>
                  </a:lnTo>
                  <a:lnTo>
                    <a:pt x="1" y="1610692"/>
                  </a:lnTo>
                  <a:close/>
                </a:path>
              </a:pathLst>
            </a:custGeom>
            <a:solidFill>
              <a:srgbClr val="ED126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BFF7B196-69C6-458F-8474-EDD5CD35A3EF}"/>
                </a:ext>
              </a:extLst>
            </p:cNvPr>
            <p:cNvSpPr/>
            <p:nvPr userDrawn="1"/>
          </p:nvSpPr>
          <p:spPr>
            <a:xfrm>
              <a:off x="475716" y="-269148"/>
              <a:ext cx="3998141" cy="766445"/>
            </a:xfrm>
            <a:custGeom>
              <a:avLst/>
              <a:gdLst>
                <a:gd name="connsiteX0" fmla="*/ 2614192 w 5330854"/>
                <a:gd name="connsiteY0" fmla="*/ 0 h 1338996"/>
                <a:gd name="connsiteX1" fmla="*/ 5330854 w 5330854"/>
                <a:gd name="connsiteY1" fmla="*/ 0 h 1338996"/>
                <a:gd name="connsiteX2" fmla="*/ 3114940 w 5330854"/>
                <a:gd name="connsiteY2" fmla="*/ 1329572 h 1338996"/>
                <a:gd name="connsiteX3" fmla="*/ 3118447 w 5330854"/>
                <a:gd name="connsiteY3" fmla="*/ 1338996 h 1338996"/>
                <a:gd name="connsiteX4" fmla="*/ 0 w 5330854"/>
                <a:gd name="connsiteY4" fmla="*/ 1 h 1338996"/>
                <a:gd name="connsiteX5" fmla="*/ 2614193 w 5330854"/>
                <a:gd name="connsiteY5" fmla="*/ 1 h 1338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30854" h="1338996">
                  <a:moveTo>
                    <a:pt x="2614192" y="0"/>
                  </a:moveTo>
                  <a:lnTo>
                    <a:pt x="5330854" y="0"/>
                  </a:lnTo>
                  <a:lnTo>
                    <a:pt x="3114940" y="1329572"/>
                  </a:lnTo>
                  <a:lnTo>
                    <a:pt x="3118447" y="1338996"/>
                  </a:lnTo>
                  <a:lnTo>
                    <a:pt x="0" y="1"/>
                  </a:lnTo>
                  <a:lnTo>
                    <a:pt x="2614193" y="1"/>
                  </a:lnTo>
                  <a:close/>
                </a:path>
              </a:pathLst>
            </a:custGeom>
            <a:solidFill>
              <a:srgbClr val="8E163E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FB0EFC13-FE74-4657-971A-FAF7A5BA51F3}"/>
                </a:ext>
              </a:extLst>
            </p:cNvPr>
            <p:cNvSpPr/>
            <p:nvPr userDrawn="1"/>
          </p:nvSpPr>
          <p:spPr>
            <a:xfrm>
              <a:off x="4460265" y="-269147"/>
              <a:ext cx="3379887" cy="1022763"/>
            </a:xfrm>
            <a:custGeom>
              <a:avLst/>
              <a:gdLst>
                <a:gd name="connsiteX0" fmla="*/ 0 w 3379887"/>
                <a:gd name="connsiteY0" fmla="*/ 0 h 1786788"/>
                <a:gd name="connsiteX1" fmla="*/ 1677285 w 3379887"/>
                <a:gd name="connsiteY1" fmla="*/ 0 h 1786788"/>
                <a:gd name="connsiteX2" fmla="*/ 1683232 w 3379887"/>
                <a:gd name="connsiteY2" fmla="*/ 0 h 1786788"/>
                <a:gd name="connsiteX3" fmla="*/ 1682806 w 3379887"/>
                <a:gd name="connsiteY3" fmla="*/ 1885 h 1786788"/>
                <a:gd name="connsiteX4" fmla="*/ 3379887 w 3379887"/>
                <a:gd name="connsiteY4" fmla="*/ 581359 h 1786788"/>
                <a:gd name="connsiteX5" fmla="*/ 1279359 w 3379887"/>
                <a:gd name="connsiteY5" fmla="*/ 1784368 h 1786788"/>
                <a:gd name="connsiteX6" fmla="*/ 1279335 w 3379887"/>
                <a:gd name="connsiteY6" fmla="*/ 1784475 h 1786788"/>
                <a:gd name="connsiteX7" fmla="*/ 1279287 w 3379887"/>
                <a:gd name="connsiteY7" fmla="*/ 1784409 h 1786788"/>
                <a:gd name="connsiteX8" fmla="*/ 1275133 w 3379887"/>
                <a:gd name="connsiteY8" fmla="*/ 1786788 h 1786788"/>
                <a:gd name="connsiteX9" fmla="*/ 1276533 w 3379887"/>
                <a:gd name="connsiteY9" fmla="*/ 1780568 h 178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9887" h="1786788">
                  <a:moveTo>
                    <a:pt x="0" y="0"/>
                  </a:moveTo>
                  <a:lnTo>
                    <a:pt x="1677285" y="0"/>
                  </a:lnTo>
                  <a:lnTo>
                    <a:pt x="1683232" y="0"/>
                  </a:lnTo>
                  <a:lnTo>
                    <a:pt x="1682806" y="1885"/>
                  </a:lnTo>
                  <a:lnTo>
                    <a:pt x="3379887" y="581359"/>
                  </a:lnTo>
                  <a:lnTo>
                    <a:pt x="1279359" y="1784368"/>
                  </a:lnTo>
                  <a:lnTo>
                    <a:pt x="1279335" y="1784475"/>
                  </a:lnTo>
                  <a:lnTo>
                    <a:pt x="1279287" y="1784409"/>
                  </a:lnTo>
                  <a:lnTo>
                    <a:pt x="1275133" y="1786788"/>
                  </a:lnTo>
                  <a:lnTo>
                    <a:pt x="1276533" y="178056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65E5A53A-A3B7-4B4A-B103-E5E1406A2520}"/>
                </a:ext>
              </a:extLst>
            </p:cNvPr>
            <p:cNvSpPr/>
            <p:nvPr userDrawn="1"/>
          </p:nvSpPr>
          <p:spPr>
            <a:xfrm>
              <a:off x="4460265" y="-269147"/>
              <a:ext cx="1683232" cy="1021439"/>
            </a:xfrm>
            <a:custGeom>
              <a:avLst/>
              <a:gdLst>
                <a:gd name="connsiteX0" fmla="*/ 0 w 2244309"/>
                <a:gd name="connsiteY0" fmla="*/ 0 h 1784475"/>
                <a:gd name="connsiteX1" fmla="*/ 2244309 w 2244309"/>
                <a:gd name="connsiteY1" fmla="*/ 0 h 1784475"/>
                <a:gd name="connsiteX2" fmla="*/ 1705779 w 2244309"/>
                <a:gd name="connsiteY2" fmla="*/ 1784475 h 178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44309" h="1784475">
                  <a:moveTo>
                    <a:pt x="0" y="0"/>
                  </a:moveTo>
                  <a:lnTo>
                    <a:pt x="2244309" y="0"/>
                  </a:lnTo>
                  <a:cubicBezTo>
                    <a:pt x="2063206" y="594825"/>
                    <a:pt x="1886882" y="1189650"/>
                    <a:pt x="1705779" y="1784475"/>
                  </a:cubicBezTo>
                  <a:close/>
                </a:path>
              </a:pathLst>
            </a:custGeom>
            <a:solidFill>
              <a:srgbClr val="59C36A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DCBD2D69-C4B2-4FF7-9E18-3E3CEC630522}"/>
                </a:ext>
              </a:extLst>
            </p:cNvPr>
            <p:cNvSpPr/>
            <p:nvPr userDrawn="1"/>
          </p:nvSpPr>
          <p:spPr>
            <a:xfrm>
              <a:off x="1507952" y="2440173"/>
              <a:ext cx="3874497" cy="1216221"/>
            </a:xfrm>
            <a:custGeom>
              <a:avLst/>
              <a:gdLst>
                <a:gd name="connsiteX0" fmla="*/ 1426398 w 3874497"/>
                <a:gd name="connsiteY0" fmla="*/ 0 h 2124763"/>
                <a:gd name="connsiteX1" fmla="*/ 1430697 w 3874497"/>
                <a:gd name="connsiteY1" fmla="*/ 2999 h 2124763"/>
                <a:gd name="connsiteX2" fmla="*/ 1432700 w 3874497"/>
                <a:gd name="connsiteY2" fmla="*/ 28 h 2124763"/>
                <a:gd name="connsiteX3" fmla="*/ 1433978 w 3874497"/>
                <a:gd name="connsiteY3" fmla="*/ 5288 h 2124763"/>
                <a:gd name="connsiteX4" fmla="*/ 2530875 w 3874497"/>
                <a:gd name="connsiteY4" fmla="*/ 770545 h 2124763"/>
                <a:gd name="connsiteX5" fmla="*/ 2532416 w 3874497"/>
                <a:gd name="connsiteY5" fmla="*/ 766822 h 2124763"/>
                <a:gd name="connsiteX6" fmla="*/ 3874497 w 3874497"/>
                <a:gd name="connsiteY6" fmla="*/ 2124759 h 2124763"/>
                <a:gd name="connsiteX7" fmla="*/ 3874389 w 3874497"/>
                <a:gd name="connsiteY7" fmla="*/ 2124760 h 2124763"/>
                <a:gd name="connsiteX8" fmla="*/ 1980810 w 3874497"/>
                <a:gd name="connsiteY8" fmla="*/ 2124760 h 2124763"/>
                <a:gd name="connsiteX9" fmla="*/ 1956594 w 3874497"/>
                <a:gd name="connsiteY9" fmla="*/ 2124760 h 2124763"/>
                <a:gd name="connsiteX10" fmla="*/ 1948932 w 3874497"/>
                <a:gd name="connsiteY10" fmla="*/ 2124760 h 2124763"/>
                <a:gd name="connsiteX11" fmla="*/ 1948932 w 3874497"/>
                <a:gd name="connsiteY11" fmla="*/ 2124763 h 2124763"/>
                <a:gd name="connsiteX12" fmla="*/ 0 w 3874497"/>
                <a:gd name="connsiteY12" fmla="*/ 2124763 h 2124763"/>
                <a:gd name="connsiteX13" fmla="*/ 1427979 w 3874497"/>
                <a:gd name="connsiteY13" fmla="*/ 7029 h 2124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874497" h="2124763">
                  <a:moveTo>
                    <a:pt x="1426398" y="0"/>
                  </a:moveTo>
                  <a:lnTo>
                    <a:pt x="1430697" y="2999"/>
                  </a:lnTo>
                  <a:lnTo>
                    <a:pt x="1432700" y="28"/>
                  </a:lnTo>
                  <a:lnTo>
                    <a:pt x="1433978" y="5288"/>
                  </a:lnTo>
                  <a:lnTo>
                    <a:pt x="2530875" y="770545"/>
                  </a:lnTo>
                  <a:lnTo>
                    <a:pt x="2532416" y="766822"/>
                  </a:lnTo>
                  <a:lnTo>
                    <a:pt x="3874497" y="2124759"/>
                  </a:lnTo>
                  <a:lnTo>
                    <a:pt x="3874389" y="2124760"/>
                  </a:lnTo>
                  <a:lnTo>
                    <a:pt x="1980810" y="2124760"/>
                  </a:lnTo>
                  <a:lnTo>
                    <a:pt x="1956594" y="2124760"/>
                  </a:lnTo>
                  <a:lnTo>
                    <a:pt x="1948932" y="2124760"/>
                  </a:lnTo>
                  <a:lnTo>
                    <a:pt x="1948932" y="2124763"/>
                  </a:lnTo>
                  <a:lnTo>
                    <a:pt x="0" y="2124763"/>
                  </a:lnTo>
                  <a:lnTo>
                    <a:pt x="1427979" y="702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664FD9BB-A47E-4A1F-8D02-AC3AF5A1171E}"/>
                </a:ext>
              </a:extLst>
            </p:cNvPr>
            <p:cNvSpPr/>
            <p:nvPr userDrawn="1"/>
          </p:nvSpPr>
          <p:spPr>
            <a:xfrm>
              <a:off x="7615456" y="806369"/>
              <a:ext cx="1528545" cy="2850023"/>
            </a:xfrm>
            <a:custGeom>
              <a:avLst/>
              <a:gdLst>
                <a:gd name="connsiteX0" fmla="*/ 541428 w 2038060"/>
                <a:gd name="connsiteY0" fmla="*/ 0 h 4979050"/>
                <a:gd name="connsiteX1" fmla="*/ 2038059 w 2038060"/>
                <a:gd name="connsiteY1" fmla="*/ 1118136 h 4979050"/>
                <a:gd name="connsiteX2" fmla="*/ 2038059 w 2038060"/>
                <a:gd name="connsiteY2" fmla="*/ 2007234 h 4979050"/>
                <a:gd name="connsiteX3" fmla="*/ 2038060 w 2038060"/>
                <a:gd name="connsiteY3" fmla="*/ 2007233 h 4979050"/>
                <a:gd name="connsiteX4" fmla="*/ 2038060 w 2038060"/>
                <a:gd name="connsiteY4" fmla="*/ 3142341 h 4979050"/>
                <a:gd name="connsiteX5" fmla="*/ 2038060 w 2038060"/>
                <a:gd name="connsiteY5" fmla="*/ 3151733 h 4979050"/>
                <a:gd name="connsiteX6" fmla="*/ 2038060 w 2038060"/>
                <a:gd name="connsiteY6" fmla="*/ 3425555 h 4979050"/>
                <a:gd name="connsiteX7" fmla="*/ 2038059 w 2038060"/>
                <a:gd name="connsiteY7" fmla="*/ 3425557 h 4979050"/>
                <a:gd name="connsiteX8" fmla="*/ 2038059 w 2038060"/>
                <a:gd name="connsiteY8" fmla="*/ 4979048 h 4979050"/>
                <a:gd name="connsiteX9" fmla="*/ 1074216 w 2038060"/>
                <a:gd name="connsiteY9" fmla="*/ 4979048 h 4979050"/>
                <a:gd name="connsiteX10" fmla="*/ 1074215 w 2038060"/>
                <a:gd name="connsiteY10" fmla="*/ 4979050 h 4979050"/>
                <a:gd name="connsiteX11" fmla="*/ 633704 w 2038060"/>
                <a:gd name="connsiteY11" fmla="*/ 4979050 h 4979050"/>
                <a:gd name="connsiteX12" fmla="*/ 0 w 2038060"/>
                <a:gd name="connsiteY12" fmla="*/ 2681575 h 4979050"/>
                <a:gd name="connsiteX13" fmla="*/ 23366 w 2038060"/>
                <a:gd name="connsiteY13" fmla="*/ 2686858 h 4979050"/>
                <a:gd name="connsiteX14" fmla="*/ 148279 w 2038060"/>
                <a:gd name="connsiteY14" fmla="*/ 2027060 h 4979050"/>
                <a:gd name="connsiteX15" fmla="*/ 541428 w 2038060"/>
                <a:gd name="connsiteY15" fmla="*/ 0 h 497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038060" h="4979050">
                  <a:moveTo>
                    <a:pt x="541428" y="0"/>
                  </a:moveTo>
                  <a:lnTo>
                    <a:pt x="2038059" y="1118136"/>
                  </a:lnTo>
                  <a:lnTo>
                    <a:pt x="2038059" y="2007234"/>
                  </a:lnTo>
                  <a:lnTo>
                    <a:pt x="2038060" y="2007233"/>
                  </a:lnTo>
                  <a:lnTo>
                    <a:pt x="2038060" y="3142341"/>
                  </a:lnTo>
                  <a:lnTo>
                    <a:pt x="2038060" y="3151733"/>
                  </a:lnTo>
                  <a:lnTo>
                    <a:pt x="2038060" y="3425555"/>
                  </a:lnTo>
                  <a:lnTo>
                    <a:pt x="2038059" y="3425557"/>
                  </a:lnTo>
                  <a:lnTo>
                    <a:pt x="2038059" y="4979048"/>
                  </a:lnTo>
                  <a:lnTo>
                    <a:pt x="1074216" y="4979048"/>
                  </a:lnTo>
                  <a:lnTo>
                    <a:pt x="1074215" y="4979050"/>
                  </a:lnTo>
                  <a:lnTo>
                    <a:pt x="633704" y="4979050"/>
                  </a:lnTo>
                  <a:lnTo>
                    <a:pt x="0" y="2681575"/>
                  </a:lnTo>
                  <a:lnTo>
                    <a:pt x="23366" y="2686858"/>
                  </a:lnTo>
                  <a:lnTo>
                    <a:pt x="148279" y="2027060"/>
                  </a:lnTo>
                  <a:cubicBezTo>
                    <a:pt x="279328" y="1351373"/>
                    <a:pt x="417420" y="675687"/>
                    <a:pt x="541428" y="0"/>
                  </a:cubicBezTo>
                  <a:close/>
                </a:path>
              </a:pathLst>
            </a:custGeom>
            <a:solidFill>
              <a:srgbClr val="F4721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4115DB11-F8FF-4FAF-B68E-5D1B090D5786}"/>
                </a:ext>
              </a:extLst>
            </p:cNvPr>
            <p:cNvSpPr/>
            <p:nvPr userDrawn="1"/>
          </p:nvSpPr>
          <p:spPr>
            <a:xfrm>
              <a:off x="1268148" y="488378"/>
              <a:ext cx="2544614" cy="1958886"/>
            </a:xfrm>
            <a:custGeom>
              <a:avLst/>
              <a:gdLst>
                <a:gd name="connsiteX0" fmla="*/ 2041189 w 3392818"/>
                <a:gd name="connsiteY0" fmla="*/ 0 h 3422215"/>
                <a:gd name="connsiteX1" fmla="*/ 3392818 w 3392818"/>
                <a:gd name="connsiteY1" fmla="*/ 1089884 h 3422215"/>
                <a:gd name="connsiteX2" fmla="*/ 3372649 w 3392818"/>
                <a:gd name="connsiteY2" fmla="*/ 1100515 h 3422215"/>
                <a:gd name="connsiteX3" fmla="*/ 2227866 w 3392818"/>
                <a:gd name="connsiteY3" fmla="*/ 3422215 h 3422215"/>
                <a:gd name="connsiteX4" fmla="*/ 16297 w 3392818"/>
                <a:gd name="connsiteY4" fmla="*/ 2869658 h 3422215"/>
                <a:gd name="connsiteX5" fmla="*/ 0 w 3392818"/>
                <a:gd name="connsiteY5" fmla="*/ 2878248 h 3422215"/>
                <a:gd name="connsiteX6" fmla="*/ 7628 w 3392818"/>
                <a:gd name="connsiteY6" fmla="*/ 2867493 h 3422215"/>
                <a:gd name="connsiteX7" fmla="*/ 2485 w 3392818"/>
                <a:gd name="connsiteY7" fmla="*/ 2866208 h 3422215"/>
                <a:gd name="connsiteX8" fmla="*/ 12158 w 3392818"/>
                <a:gd name="connsiteY8" fmla="*/ 2861105 h 3422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2818" h="3422215">
                  <a:moveTo>
                    <a:pt x="2041189" y="0"/>
                  </a:moveTo>
                  <a:lnTo>
                    <a:pt x="3392818" y="1089884"/>
                  </a:lnTo>
                  <a:lnTo>
                    <a:pt x="3372649" y="1100515"/>
                  </a:lnTo>
                  <a:lnTo>
                    <a:pt x="2227866" y="3422215"/>
                  </a:lnTo>
                  <a:lnTo>
                    <a:pt x="16297" y="2869658"/>
                  </a:lnTo>
                  <a:lnTo>
                    <a:pt x="0" y="2878248"/>
                  </a:lnTo>
                  <a:lnTo>
                    <a:pt x="7628" y="2867493"/>
                  </a:lnTo>
                  <a:lnTo>
                    <a:pt x="2485" y="2866208"/>
                  </a:lnTo>
                  <a:lnTo>
                    <a:pt x="12158" y="286110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71DA1E12-F1A1-4061-8D47-D5874A3354F8}"/>
                </a:ext>
              </a:extLst>
            </p:cNvPr>
            <p:cNvSpPr/>
            <p:nvPr userDrawn="1"/>
          </p:nvSpPr>
          <p:spPr>
            <a:xfrm>
              <a:off x="2" y="2126802"/>
              <a:ext cx="2940731" cy="1529590"/>
            </a:xfrm>
            <a:custGeom>
              <a:avLst/>
              <a:gdLst>
                <a:gd name="connsiteX0" fmla="*/ 1698125 w 3920975"/>
                <a:gd name="connsiteY0" fmla="*/ 0 h 2672226"/>
                <a:gd name="connsiteX1" fmla="*/ 3909342 w 3920975"/>
                <a:gd name="connsiteY1" fmla="*/ 553634 h 2672226"/>
                <a:gd name="connsiteX2" fmla="*/ 3920975 w 3920975"/>
                <a:gd name="connsiteY2" fmla="*/ 549106 h 2672226"/>
                <a:gd name="connsiteX3" fmla="*/ 3915527 w 3920975"/>
                <a:gd name="connsiteY3" fmla="*/ 555183 h 2672226"/>
                <a:gd name="connsiteX4" fmla="*/ 3918663 w 3920975"/>
                <a:gd name="connsiteY4" fmla="*/ 555968 h 2672226"/>
                <a:gd name="connsiteX5" fmla="*/ 3912760 w 3920975"/>
                <a:gd name="connsiteY5" fmla="*/ 558268 h 2672226"/>
                <a:gd name="connsiteX6" fmla="*/ 2018426 w 3920975"/>
                <a:gd name="connsiteY6" fmla="*/ 2670845 h 2672226"/>
                <a:gd name="connsiteX7" fmla="*/ 2020195 w 3920975"/>
                <a:gd name="connsiteY7" fmla="*/ 2672226 h 2672226"/>
                <a:gd name="connsiteX8" fmla="*/ 2017187 w 3920975"/>
                <a:gd name="connsiteY8" fmla="*/ 2672226 h 2672226"/>
                <a:gd name="connsiteX9" fmla="*/ 0 w 3920975"/>
                <a:gd name="connsiteY9" fmla="*/ 2672226 h 2672226"/>
                <a:gd name="connsiteX10" fmla="*/ 0 w 3920975"/>
                <a:gd name="connsiteY10" fmla="*/ 2178939 h 2672226"/>
                <a:gd name="connsiteX11" fmla="*/ 826675 w 3920975"/>
                <a:gd name="connsiteY11" fmla="*/ 1756274 h 2672226"/>
                <a:gd name="connsiteX12" fmla="*/ 1261081 w 3920975"/>
                <a:gd name="connsiteY12" fmla="*/ 880796 h 2672226"/>
                <a:gd name="connsiteX13" fmla="*/ 1698125 w 3920975"/>
                <a:gd name="connsiteY13" fmla="*/ 0 h 2672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20975" h="2672226">
                  <a:moveTo>
                    <a:pt x="1698125" y="0"/>
                  </a:moveTo>
                  <a:lnTo>
                    <a:pt x="3909342" y="553634"/>
                  </a:lnTo>
                  <a:lnTo>
                    <a:pt x="3920975" y="549106"/>
                  </a:lnTo>
                  <a:lnTo>
                    <a:pt x="3915527" y="555183"/>
                  </a:lnTo>
                  <a:lnTo>
                    <a:pt x="3918663" y="555968"/>
                  </a:lnTo>
                  <a:lnTo>
                    <a:pt x="3912760" y="558268"/>
                  </a:lnTo>
                  <a:lnTo>
                    <a:pt x="2018426" y="2670845"/>
                  </a:lnTo>
                  <a:lnTo>
                    <a:pt x="2020195" y="2672226"/>
                  </a:lnTo>
                  <a:lnTo>
                    <a:pt x="2017187" y="2672226"/>
                  </a:lnTo>
                  <a:lnTo>
                    <a:pt x="0" y="2672226"/>
                  </a:lnTo>
                  <a:lnTo>
                    <a:pt x="0" y="2178939"/>
                  </a:lnTo>
                  <a:lnTo>
                    <a:pt x="826675" y="1756274"/>
                  </a:lnTo>
                  <a:lnTo>
                    <a:pt x="1261081" y="880796"/>
                  </a:lnTo>
                  <a:cubicBezTo>
                    <a:pt x="1406750" y="586407"/>
                    <a:pt x="1552420" y="292017"/>
                    <a:pt x="1698125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1B9306DB-AE74-4ED0-9C82-B2D2BF099AF9}"/>
                </a:ext>
              </a:extLst>
            </p:cNvPr>
            <p:cNvSpPr/>
            <p:nvPr userDrawn="1"/>
          </p:nvSpPr>
          <p:spPr>
            <a:xfrm>
              <a:off x="4029166" y="798780"/>
              <a:ext cx="4113815" cy="2857614"/>
            </a:xfrm>
            <a:custGeom>
              <a:avLst/>
              <a:gdLst>
                <a:gd name="connsiteX0" fmla="*/ 5328972 w 5485087"/>
                <a:gd name="connsiteY0" fmla="*/ 0 h 4992311"/>
                <a:gd name="connsiteX1" fmla="*/ 4809043 w 5485087"/>
                <a:gd name="connsiteY1" fmla="*/ 2705814 h 4992311"/>
                <a:gd name="connsiteX2" fmla="*/ 5485087 w 5485087"/>
                <a:gd name="connsiteY2" fmla="*/ 4992311 h 4992311"/>
                <a:gd name="connsiteX3" fmla="*/ 4442430 w 5485087"/>
                <a:gd name="connsiteY3" fmla="*/ 4992311 h 4992311"/>
                <a:gd name="connsiteX4" fmla="*/ 4430987 w 5485087"/>
                <a:gd name="connsiteY4" fmla="*/ 4992311 h 4992311"/>
                <a:gd name="connsiteX5" fmla="*/ 1980623 w 5485087"/>
                <a:gd name="connsiteY5" fmla="*/ 4992311 h 4992311"/>
                <a:gd name="connsiteX6" fmla="*/ 1968612 w 5485087"/>
                <a:gd name="connsiteY6" fmla="*/ 4992311 h 4992311"/>
                <a:gd name="connsiteX7" fmla="*/ 1796680 w 5485087"/>
                <a:gd name="connsiteY7" fmla="*/ 4992311 h 4992311"/>
                <a:gd name="connsiteX8" fmla="*/ 18477 w 5485087"/>
                <a:gd name="connsiteY8" fmla="*/ 3645315 h 4992311"/>
                <a:gd name="connsiteX9" fmla="*/ 0 w 5485087"/>
                <a:gd name="connsiteY9" fmla="*/ 3651474 h 4992311"/>
                <a:gd name="connsiteX10" fmla="*/ 3355195 w 5485087"/>
                <a:gd name="connsiteY10" fmla="*/ 1581300 h 4992311"/>
                <a:gd name="connsiteX11" fmla="*/ 3367471 w 5485087"/>
                <a:gd name="connsiteY11" fmla="*/ 1568247 h 4992311"/>
                <a:gd name="connsiteX12" fmla="*/ 3344262 w 5485087"/>
                <a:gd name="connsiteY12" fmla="*/ 1549698 h 4992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85087" h="4992311">
                  <a:moveTo>
                    <a:pt x="5328972" y="0"/>
                  </a:moveTo>
                  <a:lnTo>
                    <a:pt x="4809043" y="2705814"/>
                  </a:lnTo>
                  <a:lnTo>
                    <a:pt x="5485087" y="4992311"/>
                  </a:lnTo>
                  <a:lnTo>
                    <a:pt x="4442430" y="4992311"/>
                  </a:lnTo>
                  <a:lnTo>
                    <a:pt x="4430987" y="4992311"/>
                  </a:lnTo>
                  <a:lnTo>
                    <a:pt x="1980623" y="4992311"/>
                  </a:lnTo>
                  <a:lnTo>
                    <a:pt x="1968612" y="4992311"/>
                  </a:lnTo>
                  <a:lnTo>
                    <a:pt x="1796680" y="4992311"/>
                  </a:lnTo>
                  <a:lnTo>
                    <a:pt x="18477" y="3645315"/>
                  </a:lnTo>
                  <a:lnTo>
                    <a:pt x="0" y="3651474"/>
                  </a:lnTo>
                  <a:lnTo>
                    <a:pt x="3355195" y="1581300"/>
                  </a:lnTo>
                  <a:lnTo>
                    <a:pt x="3367471" y="1568247"/>
                  </a:lnTo>
                  <a:lnTo>
                    <a:pt x="3344262" y="1549698"/>
                  </a:lnTo>
                  <a:close/>
                </a:path>
              </a:pathLst>
            </a:custGeom>
            <a:solidFill>
              <a:srgbClr val="288A3B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287A31CD-3682-43D3-BCE0-F11DCA92D79A}"/>
                </a:ext>
              </a:extLst>
            </p:cNvPr>
            <p:cNvSpPr/>
            <p:nvPr userDrawn="1"/>
          </p:nvSpPr>
          <p:spPr>
            <a:xfrm>
              <a:off x="2797133" y="748862"/>
              <a:ext cx="3770302" cy="2143235"/>
            </a:xfrm>
            <a:custGeom>
              <a:avLst/>
              <a:gdLst>
                <a:gd name="connsiteX0" fmla="*/ 1339652 w 5027069"/>
                <a:gd name="connsiteY0" fmla="*/ 642428 h 3744276"/>
                <a:gd name="connsiteX1" fmla="*/ 1371872 w 5027069"/>
                <a:gd name="connsiteY1" fmla="*/ 947081 h 3744276"/>
                <a:gd name="connsiteX2" fmla="*/ 1340448 w 5027069"/>
                <a:gd name="connsiteY2" fmla="*/ 642647 h 3744276"/>
                <a:gd name="connsiteX3" fmla="*/ 3925583 w 5027069"/>
                <a:gd name="connsiteY3" fmla="*/ 0 h 3744276"/>
                <a:gd name="connsiteX4" fmla="*/ 5020961 w 5027069"/>
                <a:gd name="connsiteY4" fmla="*/ 1648495 h 3744276"/>
                <a:gd name="connsiteX5" fmla="*/ 5027069 w 5027069"/>
                <a:gd name="connsiteY5" fmla="*/ 1650179 h 3744276"/>
                <a:gd name="connsiteX6" fmla="*/ 5023539 w 5027069"/>
                <a:gd name="connsiteY6" fmla="*/ 1652375 h 3744276"/>
                <a:gd name="connsiteX7" fmla="*/ 5024140 w 5027069"/>
                <a:gd name="connsiteY7" fmla="*/ 1653279 h 3744276"/>
                <a:gd name="connsiteX8" fmla="*/ 5022714 w 5027069"/>
                <a:gd name="connsiteY8" fmla="*/ 1652888 h 3744276"/>
                <a:gd name="connsiteX9" fmla="*/ 1660594 w 5027069"/>
                <a:gd name="connsiteY9" fmla="*/ 3744276 h 3744276"/>
                <a:gd name="connsiteX10" fmla="*/ 1659734 w 5027069"/>
                <a:gd name="connsiteY10" fmla="*/ 3735937 h 3744276"/>
                <a:gd name="connsiteX11" fmla="*/ 0 w 5027069"/>
                <a:gd name="connsiteY11" fmla="*/ 2866080 h 3744276"/>
                <a:gd name="connsiteX12" fmla="*/ 1331637 w 5027069"/>
                <a:gd name="connsiteY12" fmla="*/ 640229 h 3744276"/>
                <a:gd name="connsiteX13" fmla="*/ 1327023 w 5027069"/>
                <a:gd name="connsiteY13" fmla="*/ 638963 h 3744276"/>
                <a:gd name="connsiteX14" fmla="*/ 1333320 w 5027069"/>
                <a:gd name="connsiteY14" fmla="*/ 637415 h 3744276"/>
                <a:gd name="connsiteX15" fmla="*/ 1338250 w 5027069"/>
                <a:gd name="connsiteY15" fmla="*/ 629174 h 3744276"/>
                <a:gd name="connsiteX16" fmla="*/ 1338975 w 5027069"/>
                <a:gd name="connsiteY16" fmla="*/ 636025 h 3744276"/>
                <a:gd name="connsiteX17" fmla="*/ 1339745 w 5027069"/>
                <a:gd name="connsiteY17" fmla="*/ 635835 h 3744276"/>
                <a:gd name="connsiteX18" fmla="*/ 1339506 w 5027069"/>
                <a:gd name="connsiteY18" fmla="*/ 633521 h 3744276"/>
                <a:gd name="connsiteX19" fmla="*/ 1344055 w 5027069"/>
                <a:gd name="connsiteY19" fmla="*/ 634775 h 3744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027069" h="3744276">
                  <a:moveTo>
                    <a:pt x="1339652" y="642428"/>
                  </a:moveTo>
                  <a:lnTo>
                    <a:pt x="1371872" y="947081"/>
                  </a:lnTo>
                  <a:lnTo>
                    <a:pt x="1340448" y="642647"/>
                  </a:lnTo>
                  <a:close/>
                  <a:moveTo>
                    <a:pt x="3925583" y="0"/>
                  </a:moveTo>
                  <a:lnTo>
                    <a:pt x="5020961" y="1648495"/>
                  </a:lnTo>
                  <a:lnTo>
                    <a:pt x="5027069" y="1650179"/>
                  </a:lnTo>
                  <a:lnTo>
                    <a:pt x="5023539" y="1652375"/>
                  </a:lnTo>
                  <a:lnTo>
                    <a:pt x="5024140" y="1653279"/>
                  </a:lnTo>
                  <a:lnTo>
                    <a:pt x="5022714" y="1652888"/>
                  </a:lnTo>
                  <a:lnTo>
                    <a:pt x="1660594" y="3744276"/>
                  </a:lnTo>
                  <a:lnTo>
                    <a:pt x="1659734" y="3735937"/>
                  </a:lnTo>
                  <a:lnTo>
                    <a:pt x="0" y="2866080"/>
                  </a:lnTo>
                  <a:lnTo>
                    <a:pt x="1331637" y="640229"/>
                  </a:lnTo>
                  <a:lnTo>
                    <a:pt x="1327023" y="638963"/>
                  </a:lnTo>
                  <a:lnTo>
                    <a:pt x="1333320" y="637415"/>
                  </a:lnTo>
                  <a:lnTo>
                    <a:pt x="1338250" y="629174"/>
                  </a:lnTo>
                  <a:lnTo>
                    <a:pt x="1338975" y="636025"/>
                  </a:lnTo>
                  <a:lnTo>
                    <a:pt x="1339745" y="635835"/>
                  </a:lnTo>
                  <a:lnTo>
                    <a:pt x="1339506" y="633521"/>
                  </a:lnTo>
                  <a:lnTo>
                    <a:pt x="1344055" y="634775"/>
                  </a:lnTo>
                  <a:close/>
                </a:path>
              </a:pathLst>
            </a:custGeom>
            <a:solidFill>
              <a:srgbClr val="AAE3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9A80AF05-4F4D-471E-A4B7-48D229A9A433}"/>
                </a:ext>
              </a:extLst>
            </p:cNvPr>
            <p:cNvSpPr/>
            <p:nvPr userDrawn="1"/>
          </p:nvSpPr>
          <p:spPr>
            <a:xfrm>
              <a:off x="2934350" y="2440173"/>
              <a:ext cx="1112796" cy="1216219"/>
            </a:xfrm>
            <a:custGeom>
              <a:avLst/>
              <a:gdLst>
                <a:gd name="connsiteX0" fmla="*/ 0 w 1483728"/>
                <a:gd name="connsiteY0" fmla="*/ 0 h 2124760"/>
                <a:gd name="connsiteX1" fmla="*/ 1483728 w 1483728"/>
                <a:gd name="connsiteY1" fmla="*/ 776349 h 2124760"/>
                <a:gd name="connsiteX2" fmla="*/ 739216 w 1483728"/>
                <a:gd name="connsiteY2" fmla="*/ 2124760 h 2124760"/>
                <a:gd name="connsiteX3" fmla="*/ 637347 w 1483728"/>
                <a:gd name="connsiteY3" fmla="*/ 2124760 h 2124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83728" h="2124760">
                  <a:moveTo>
                    <a:pt x="0" y="0"/>
                  </a:moveTo>
                  <a:lnTo>
                    <a:pt x="1483728" y="776349"/>
                  </a:lnTo>
                  <a:lnTo>
                    <a:pt x="739216" y="2124760"/>
                  </a:lnTo>
                  <a:lnTo>
                    <a:pt x="637347" y="212476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0" name="Triangle">
              <a:extLst>
                <a:ext uri="{FF2B5EF4-FFF2-40B4-BE49-F238E27FC236}">
                  <a16:creationId xmlns:a16="http://schemas.microsoft.com/office/drawing/2014/main" id="{49AA3904-9DAC-4048-B3C8-A4AEFCDD8ACB}"/>
                </a:ext>
              </a:extLst>
            </p:cNvPr>
            <p:cNvSpPr/>
            <p:nvPr userDrawn="1"/>
          </p:nvSpPr>
          <p:spPr>
            <a:xfrm>
              <a:off x="5505624" y="2430435"/>
              <a:ext cx="1855364" cy="1225958"/>
            </a:xfrm>
            <a:custGeom>
              <a:avLst/>
              <a:gdLst>
                <a:gd name="connsiteX0" fmla="*/ 0 w 21600"/>
                <a:gd name="connsiteY0" fmla="*/ 21600 h 21600"/>
                <a:gd name="connsiteX1" fmla="*/ 21600 w 21600"/>
                <a:gd name="connsiteY1" fmla="*/ 21600 h 21600"/>
                <a:gd name="connsiteX2" fmla="*/ 912 w 21600"/>
                <a:gd name="connsiteY2" fmla="*/ 0 h 21600"/>
                <a:gd name="connsiteX3" fmla="*/ 0 w 21600"/>
                <a:gd name="connsiteY3" fmla="*/ 21600 h 21600"/>
                <a:gd name="connsiteX0" fmla="*/ 0 w 21600"/>
                <a:gd name="connsiteY0" fmla="*/ 21675 h 21675"/>
                <a:gd name="connsiteX1" fmla="*/ 21600 w 21600"/>
                <a:gd name="connsiteY1" fmla="*/ 21675 h 21675"/>
                <a:gd name="connsiteX2" fmla="*/ 891 w 21600"/>
                <a:gd name="connsiteY2" fmla="*/ 0 h 21675"/>
                <a:gd name="connsiteX3" fmla="*/ 0 w 21600"/>
                <a:gd name="connsiteY3" fmla="*/ 21675 h 21675"/>
                <a:gd name="connsiteX0" fmla="*/ 0 w 21600"/>
                <a:gd name="connsiteY0" fmla="*/ 22556 h 22556"/>
                <a:gd name="connsiteX1" fmla="*/ 21600 w 21600"/>
                <a:gd name="connsiteY1" fmla="*/ 22556 h 22556"/>
                <a:gd name="connsiteX2" fmla="*/ 526 w 21600"/>
                <a:gd name="connsiteY2" fmla="*/ 0 h 22556"/>
                <a:gd name="connsiteX3" fmla="*/ 0 w 21600"/>
                <a:gd name="connsiteY3" fmla="*/ 22556 h 22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00" h="22556" extrusionOk="0">
                  <a:moveTo>
                    <a:pt x="0" y="22556"/>
                  </a:moveTo>
                  <a:lnTo>
                    <a:pt x="21600" y="22556"/>
                  </a:lnTo>
                  <a:lnTo>
                    <a:pt x="526" y="0"/>
                  </a:lnTo>
                  <a:cubicBezTo>
                    <a:pt x="201" y="7200"/>
                    <a:pt x="325" y="15356"/>
                    <a:pt x="0" y="2255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1" name="Triangle">
              <a:extLst>
                <a:ext uri="{FF2B5EF4-FFF2-40B4-BE49-F238E27FC236}">
                  <a16:creationId xmlns:a16="http://schemas.microsoft.com/office/drawing/2014/main" id="{4D66F50D-6523-47AB-9C14-B74F2708885A}"/>
                </a:ext>
              </a:extLst>
            </p:cNvPr>
            <p:cNvSpPr/>
            <p:nvPr userDrawn="1"/>
          </p:nvSpPr>
          <p:spPr>
            <a:xfrm>
              <a:off x="6537362" y="798780"/>
              <a:ext cx="1488533" cy="1556012"/>
            </a:xfrm>
            <a:custGeom>
              <a:avLst/>
              <a:gdLst>
                <a:gd name="connsiteX0" fmla="*/ 0 w 21600"/>
                <a:gd name="connsiteY0" fmla="*/ 12422 h 21714"/>
                <a:gd name="connsiteX1" fmla="*/ 15898 w 21600"/>
                <a:gd name="connsiteY1" fmla="*/ 21714 h 21714"/>
                <a:gd name="connsiteX2" fmla="*/ 21600 w 21600"/>
                <a:gd name="connsiteY2" fmla="*/ 0 h 21714"/>
                <a:gd name="connsiteX3" fmla="*/ 0 w 21600"/>
                <a:gd name="connsiteY3" fmla="*/ 12422 h 21714"/>
                <a:gd name="connsiteX0" fmla="*/ 0 w 21600"/>
                <a:gd name="connsiteY0" fmla="*/ 12422 h 21638"/>
                <a:gd name="connsiteX1" fmla="*/ 15662 w 21600"/>
                <a:gd name="connsiteY1" fmla="*/ 21638 h 21638"/>
                <a:gd name="connsiteX2" fmla="*/ 21600 w 21600"/>
                <a:gd name="connsiteY2" fmla="*/ 0 h 21638"/>
                <a:gd name="connsiteX3" fmla="*/ 0 w 21600"/>
                <a:gd name="connsiteY3" fmla="*/ 12422 h 21638"/>
                <a:gd name="connsiteX0" fmla="*/ 0 w 21600"/>
                <a:gd name="connsiteY0" fmla="*/ 12422 h 21562"/>
                <a:gd name="connsiteX1" fmla="*/ 15610 w 21600"/>
                <a:gd name="connsiteY1" fmla="*/ 21562 h 21562"/>
                <a:gd name="connsiteX2" fmla="*/ 21600 w 21600"/>
                <a:gd name="connsiteY2" fmla="*/ 0 h 21562"/>
                <a:gd name="connsiteX3" fmla="*/ 0 w 21600"/>
                <a:gd name="connsiteY3" fmla="*/ 12422 h 21562"/>
                <a:gd name="connsiteX0" fmla="*/ 0 w 21600"/>
                <a:gd name="connsiteY0" fmla="*/ 12422 h 21657"/>
                <a:gd name="connsiteX1" fmla="*/ 15767 w 21600"/>
                <a:gd name="connsiteY1" fmla="*/ 21657 h 21657"/>
                <a:gd name="connsiteX2" fmla="*/ 21600 w 21600"/>
                <a:gd name="connsiteY2" fmla="*/ 0 h 21657"/>
                <a:gd name="connsiteX3" fmla="*/ 0 w 21600"/>
                <a:gd name="connsiteY3" fmla="*/ 12422 h 21657"/>
                <a:gd name="connsiteX0" fmla="*/ 0 w 21652"/>
                <a:gd name="connsiteY0" fmla="*/ 12422 h 21657"/>
                <a:gd name="connsiteX1" fmla="*/ 15767 w 21652"/>
                <a:gd name="connsiteY1" fmla="*/ 21657 h 21657"/>
                <a:gd name="connsiteX2" fmla="*/ 21652 w 21652"/>
                <a:gd name="connsiteY2" fmla="*/ 0 h 21657"/>
                <a:gd name="connsiteX3" fmla="*/ 0 w 21652"/>
                <a:gd name="connsiteY3" fmla="*/ 12422 h 21657"/>
                <a:gd name="connsiteX0" fmla="*/ 0 w 21652"/>
                <a:gd name="connsiteY0" fmla="*/ 12422 h 21619"/>
                <a:gd name="connsiteX1" fmla="*/ 15846 w 21652"/>
                <a:gd name="connsiteY1" fmla="*/ 21619 h 21619"/>
                <a:gd name="connsiteX2" fmla="*/ 21652 w 21652"/>
                <a:gd name="connsiteY2" fmla="*/ 0 h 21619"/>
                <a:gd name="connsiteX3" fmla="*/ 0 w 21652"/>
                <a:gd name="connsiteY3" fmla="*/ 12422 h 21619"/>
                <a:gd name="connsiteX0" fmla="*/ 0 w 21915"/>
                <a:gd name="connsiteY0" fmla="*/ 12279 h 21619"/>
                <a:gd name="connsiteX1" fmla="*/ 16109 w 21915"/>
                <a:gd name="connsiteY1" fmla="*/ 21619 h 21619"/>
                <a:gd name="connsiteX2" fmla="*/ 21915 w 21915"/>
                <a:gd name="connsiteY2" fmla="*/ 0 h 21619"/>
                <a:gd name="connsiteX3" fmla="*/ 0 w 21915"/>
                <a:gd name="connsiteY3" fmla="*/ 12279 h 21619"/>
                <a:gd name="connsiteX0" fmla="*/ 0 w 22047"/>
                <a:gd name="connsiteY0" fmla="*/ 12613 h 21953"/>
                <a:gd name="connsiteX1" fmla="*/ 16109 w 22047"/>
                <a:gd name="connsiteY1" fmla="*/ 21953 h 21953"/>
                <a:gd name="connsiteX2" fmla="*/ 22047 w 22047"/>
                <a:gd name="connsiteY2" fmla="*/ 0 h 21953"/>
                <a:gd name="connsiteX3" fmla="*/ 0 w 22047"/>
                <a:gd name="connsiteY3" fmla="*/ 12613 h 21953"/>
                <a:gd name="connsiteX0" fmla="*/ 0 w 21863"/>
                <a:gd name="connsiteY0" fmla="*/ 12385 h 21725"/>
                <a:gd name="connsiteX1" fmla="*/ 16109 w 21863"/>
                <a:gd name="connsiteY1" fmla="*/ 21725 h 21725"/>
                <a:gd name="connsiteX2" fmla="*/ 21863 w 21863"/>
                <a:gd name="connsiteY2" fmla="*/ 0 h 21725"/>
                <a:gd name="connsiteX3" fmla="*/ 0 w 21863"/>
                <a:gd name="connsiteY3" fmla="*/ 12385 h 21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63" h="21725" extrusionOk="0">
                  <a:moveTo>
                    <a:pt x="0" y="12385"/>
                  </a:moveTo>
                  <a:lnTo>
                    <a:pt x="16109" y="21725"/>
                  </a:lnTo>
                  <a:lnTo>
                    <a:pt x="21863" y="0"/>
                  </a:lnTo>
                  <a:lnTo>
                    <a:pt x="0" y="12385"/>
                  </a:lnTo>
                  <a:close/>
                </a:path>
              </a:pathLst>
            </a:custGeom>
            <a:solidFill>
              <a:srgbClr val="33973C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2" name="Triangle">
              <a:extLst>
                <a:ext uri="{FF2B5EF4-FFF2-40B4-BE49-F238E27FC236}">
                  <a16:creationId xmlns:a16="http://schemas.microsoft.com/office/drawing/2014/main" id="{25A2870C-019B-4274-A218-501FE99C1E8E}"/>
                </a:ext>
              </a:extLst>
            </p:cNvPr>
            <p:cNvSpPr/>
            <p:nvPr userDrawn="1"/>
          </p:nvSpPr>
          <p:spPr>
            <a:xfrm>
              <a:off x="1268148" y="488376"/>
              <a:ext cx="2544614" cy="1647518"/>
            </a:xfrm>
            <a:custGeom>
              <a:avLst/>
              <a:gdLst>
                <a:gd name="connsiteX0" fmla="*/ 21769 w 21769"/>
                <a:gd name="connsiteY0" fmla="*/ 8157 h 21600"/>
                <a:gd name="connsiteX1" fmla="*/ 13250 w 21769"/>
                <a:gd name="connsiteY1" fmla="*/ 0 h 21600"/>
                <a:gd name="connsiteX2" fmla="*/ 0 w 21769"/>
                <a:gd name="connsiteY2" fmla="*/ 21600 h 21600"/>
                <a:gd name="connsiteX3" fmla="*/ 21769 w 21769"/>
                <a:gd name="connsiteY3" fmla="*/ 8157 h 21600"/>
                <a:gd name="connsiteX0" fmla="*/ 21754 w 21754"/>
                <a:gd name="connsiteY0" fmla="*/ 8157 h 21582"/>
                <a:gd name="connsiteX1" fmla="*/ 13235 w 21754"/>
                <a:gd name="connsiteY1" fmla="*/ 0 h 21582"/>
                <a:gd name="connsiteX2" fmla="*/ 0 w 21754"/>
                <a:gd name="connsiteY2" fmla="*/ 21582 h 21582"/>
                <a:gd name="connsiteX3" fmla="*/ 21754 w 21754"/>
                <a:gd name="connsiteY3" fmla="*/ 8157 h 21582"/>
                <a:gd name="connsiteX0" fmla="*/ 21754 w 21754"/>
                <a:gd name="connsiteY0" fmla="*/ 8211 h 21636"/>
                <a:gd name="connsiteX1" fmla="*/ 13174 w 21754"/>
                <a:gd name="connsiteY1" fmla="*/ 0 h 21636"/>
                <a:gd name="connsiteX2" fmla="*/ 0 w 21754"/>
                <a:gd name="connsiteY2" fmla="*/ 21636 h 21636"/>
                <a:gd name="connsiteX3" fmla="*/ 21754 w 21754"/>
                <a:gd name="connsiteY3" fmla="*/ 8211 h 21636"/>
                <a:gd name="connsiteX0" fmla="*/ 21754 w 21754"/>
                <a:gd name="connsiteY0" fmla="*/ 8193 h 21618"/>
                <a:gd name="connsiteX1" fmla="*/ 13174 w 21754"/>
                <a:gd name="connsiteY1" fmla="*/ 0 h 21618"/>
                <a:gd name="connsiteX2" fmla="*/ 0 w 21754"/>
                <a:gd name="connsiteY2" fmla="*/ 21618 h 21618"/>
                <a:gd name="connsiteX3" fmla="*/ 21754 w 21754"/>
                <a:gd name="connsiteY3" fmla="*/ 8193 h 21618"/>
                <a:gd name="connsiteX0" fmla="*/ 21754 w 21754"/>
                <a:gd name="connsiteY0" fmla="*/ 8211 h 21636"/>
                <a:gd name="connsiteX1" fmla="*/ 13189 w 21754"/>
                <a:gd name="connsiteY1" fmla="*/ 0 h 21636"/>
                <a:gd name="connsiteX2" fmla="*/ 0 w 21754"/>
                <a:gd name="connsiteY2" fmla="*/ 21636 h 21636"/>
                <a:gd name="connsiteX3" fmla="*/ 21754 w 21754"/>
                <a:gd name="connsiteY3" fmla="*/ 8211 h 21636"/>
                <a:gd name="connsiteX0" fmla="*/ 21769 w 21769"/>
                <a:gd name="connsiteY0" fmla="*/ 8211 h 21654"/>
                <a:gd name="connsiteX1" fmla="*/ 13204 w 21769"/>
                <a:gd name="connsiteY1" fmla="*/ 0 h 21654"/>
                <a:gd name="connsiteX2" fmla="*/ 0 w 21769"/>
                <a:gd name="connsiteY2" fmla="*/ 21654 h 21654"/>
                <a:gd name="connsiteX3" fmla="*/ 21769 w 21769"/>
                <a:gd name="connsiteY3" fmla="*/ 8211 h 21654"/>
                <a:gd name="connsiteX0" fmla="*/ 21846 w 21846"/>
                <a:gd name="connsiteY0" fmla="*/ 8166 h 21654"/>
                <a:gd name="connsiteX1" fmla="*/ 13204 w 21846"/>
                <a:gd name="connsiteY1" fmla="*/ 0 h 21654"/>
                <a:gd name="connsiteX2" fmla="*/ 0 w 21846"/>
                <a:gd name="connsiteY2" fmla="*/ 21654 h 21654"/>
                <a:gd name="connsiteX3" fmla="*/ 21846 w 21846"/>
                <a:gd name="connsiteY3" fmla="*/ 8166 h 21654"/>
                <a:gd name="connsiteX0" fmla="*/ 21846 w 21846"/>
                <a:gd name="connsiteY0" fmla="*/ 8346 h 21834"/>
                <a:gd name="connsiteX1" fmla="*/ 13166 w 21846"/>
                <a:gd name="connsiteY1" fmla="*/ 0 h 21834"/>
                <a:gd name="connsiteX2" fmla="*/ 0 w 21846"/>
                <a:gd name="connsiteY2" fmla="*/ 21834 h 21834"/>
                <a:gd name="connsiteX3" fmla="*/ 21846 w 21846"/>
                <a:gd name="connsiteY3" fmla="*/ 8346 h 21834"/>
                <a:gd name="connsiteX0" fmla="*/ 21846 w 21846"/>
                <a:gd name="connsiteY0" fmla="*/ 8166 h 21654"/>
                <a:gd name="connsiteX1" fmla="*/ 13128 w 21846"/>
                <a:gd name="connsiteY1" fmla="*/ 0 h 21654"/>
                <a:gd name="connsiteX2" fmla="*/ 0 w 21846"/>
                <a:gd name="connsiteY2" fmla="*/ 21654 h 21654"/>
                <a:gd name="connsiteX3" fmla="*/ 21846 w 21846"/>
                <a:gd name="connsiteY3" fmla="*/ 8166 h 21654"/>
                <a:gd name="connsiteX0" fmla="*/ 21846 w 21846"/>
                <a:gd name="connsiteY0" fmla="*/ 8220 h 21708"/>
                <a:gd name="connsiteX1" fmla="*/ 13143 w 21846"/>
                <a:gd name="connsiteY1" fmla="*/ 0 h 21708"/>
                <a:gd name="connsiteX2" fmla="*/ 0 w 21846"/>
                <a:gd name="connsiteY2" fmla="*/ 21708 h 21708"/>
                <a:gd name="connsiteX3" fmla="*/ 21846 w 21846"/>
                <a:gd name="connsiteY3" fmla="*/ 8220 h 21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46" h="21708" extrusionOk="0">
                  <a:moveTo>
                    <a:pt x="21846" y="8220"/>
                  </a:moveTo>
                  <a:lnTo>
                    <a:pt x="13143" y="0"/>
                  </a:lnTo>
                  <a:lnTo>
                    <a:pt x="0" y="21708"/>
                  </a:lnTo>
                  <a:lnTo>
                    <a:pt x="21846" y="822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3" name="Triangle">
              <a:extLst>
                <a:ext uri="{FF2B5EF4-FFF2-40B4-BE49-F238E27FC236}">
                  <a16:creationId xmlns:a16="http://schemas.microsoft.com/office/drawing/2014/main" id="{35B07DA4-2E9C-4806-A753-8F5325902C8D}"/>
                </a:ext>
              </a:extLst>
            </p:cNvPr>
            <p:cNvSpPr/>
            <p:nvPr userDrawn="1"/>
          </p:nvSpPr>
          <p:spPr>
            <a:xfrm>
              <a:off x="2797133" y="1109003"/>
              <a:ext cx="1250423" cy="1780569"/>
            </a:xfrm>
            <a:custGeom>
              <a:avLst/>
              <a:gdLst>
                <a:gd name="connsiteX0" fmla="*/ 0 w 21508"/>
                <a:gd name="connsiteY0" fmla="*/ 16312 h 21644"/>
                <a:gd name="connsiteX1" fmla="*/ 21508 w 21508"/>
                <a:gd name="connsiteY1" fmla="*/ 21644 h 21644"/>
                <a:gd name="connsiteX2" fmla="*/ 16724 w 21508"/>
                <a:gd name="connsiteY2" fmla="*/ 0 h 21644"/>
                <a:gd name="connsiteX3" fmla="*/ 0 w 21508"/>
                <a:gd name="connsiteY3" fmla="*/ 16312 h 21644"/>
                <a:gd name="connsiteX0" fmla="*/ 0 w 21508"/>
                <a:gd name="connsiteY0" fmla="*/ 13978 h 19310"/>
                <a:gd name="connsiteX1" fmla="*/ 21508 w 21508"/>
                <a:gd name="connsiteY1" fmla="*/ 19310 h 19310"/>
                <a:gd name="connsiteX2" fmla="*/ 17495 w 21508"/>
                <a:gd name="connsiteY2" fmla="*/ 0 h 19310"/>
                <a:gd name="connsiteX3" fmla="*/ 0 w 21508"/>
                <a:gd name="connsiteY3" fmla="*/ 13978 h 19310"/>
                <a:gd name="connsiteX0" fmla="*/ 0 w 21508"/>
                <a:gd name="connsiteY0" fmla="*/ 13650 h 18982"/>
                <a:gd name="connsiteX1" fmla="*/ 21508 w 21508"/>
                <a:gd name="connsiteY1" fmla="*/ 18982 h 18982"/>
                <a:gd name="connsiteX2" fmla="*/ 17264 w 21508"/>
                <a:gd name="connsiteY2" fmla="*/ 0 h 18982"/>
                <a:gd name="connsiteX3" fmla="*/ 0 w 21508"/>
                <a:gd name="connsiteY3" fmla="*/ 13650 h 18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08" h="18982" extrusionOk="0">
                  <a:moveTo>
                    <a:pt x="0" y="13650"/>
                  </a:moveTo>
                  <a:lnTo>
                    <a:pt x="21508" y="18982"/>
                  </a:lnTo>
                  <a:lnTo>
                    <a:pt x="17264" y="0"/>
                  </a:lnTo>
                  <a:lnTo>
                    <a:pt x="0" y="13650"/>
                  </a:lnTo>
                  <a:close/>
                </a:path>
              </a:pathLst>
            </a:custGeom>
            <a:solidFill>
              <a:srgbClr val="72D1F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4" name="Triangle">
              <a:extLst>
                <a:ext uri="{FF2B5EF4-FFF2-40B4-BE49-F238E27FC236}">
                  <a16:creationId xmlns:a16="http://schemas.microsoft.com/office/drawing/2014/main" id="{B98FB521-C1F1-42DD-AF48-FB31F3B31B8C}"/>
                </a:ext>
              </a:extLst>
            </p:cNvPr>
            <p:cNvSpPr/>
            <p:nvPr userDrawn="1"/>
          </p:nvSpPr>
          <p:spPr>
            <a:xfrm>
              <a:off x="618028" y="2126802"/>
              <a:ext cx="2320970" cy="1008341"/>
            </a:xfrm>
            <a:custGeom>
              <a:avLst/>
              <a:gdLst>
                <a:gd name="connsiteX0" fmla="*/ 0 w 21600"/>
                <a:gd name="connsiteY0" fmla="*/ 21629 h 21629"/>
                <a:gd name="connsiteX1" fmla="*/ 21600 w 21600"/>
                <a:gd name="connsiteY1" fmla="*/ 6883 h 21629"/>
                <a:gd name="connsiteX2" fmla="*/ 6018 w 21600"/>
                <a:gd name="connsiteY2" fmla="*/ 0 h 21629"/>
                <a:gd name="connsiteX3" fmla="*/ 0 w 21600"/>
                <a:gd name="connsiteY3" fmla="*/ 21629 h 21629"/>
                <a:gd name="connsiteX0" fmla="*/ 0 w 21683"/>
                <a:gd name="connsiteY0" fmla="*/ 21717 h 21717"/>
                <a:gd name="connsiteX1" fmla="*/ 21683 w 21683"/>
                <a:gd name="connsiteY1" fmla="*/ 6883 h 21717"/>
                <a:gd name="connsiteX2" fmla="*/ 6101 w 21683"/>
                <a:gd name="connsiteY2" fmla="*/ 0 h 21717"/>
                <a:gd name="connsiteX3" fmla="*/ 0 w 21683"/>
                <a:gd name="connsiteY3" fmla="*/ 21717 h 21717"/>
                <a:gd name="connsiteX0" fmla="*/ 0 w 21683"/>
                <a:gd name="connsiteY0" fmla="*/ 21717 h 21717"/>
                <a:gd name="connsiteX1" fmla="*/ 21683 w 21683"/>
                <a:gd name="connsiteY1" fmla="*/ 6883 h 21717"/>
                <a:gd name="connsiteX2" fmla="*/ 6101 w 21683"/>
                <a:gd name="connsiteY2" fmla="*/ 0 h 21717"/>
                <a:gd name="connsiteX3" fmla="*/ 0 w 21683"/>
                <a:gd name="connsiteY3" fmla="*/ 21717 h 21717"/>
                <a:gd name="connsiteX0" fmla="*/ 0 w 21600"/>
                <a:gd name="connsiteY0" fmla="*/ 21717 h 21717"/>
                <a:gd name="connsiteX1" fmla="*/ 21600 w 21600"/>
                <a:gd name="connsiteY1" fmla="*/ 6854 h 21717"/>
                <a:gd name="connsiteX2" fmla="*/ 6101 w 21600"/>
                <a:gd name="connsiteY2" fmla="*/ 0 h 21717"/>
                <a:gd name="connsiteX3" fmla="*/ 0 w 21600"/>
                <a:gd name="connsiteY3" fmla="*/ 21717 h 21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00" h="21717" extrusionOk="0">
                  <a:moveTo>
                    <a:pt x="0" y="21717"/>
                  </a:moveTo>
                  <a:lnTo>
                    <a:pt x="21600" y="6854"/>
                  </a:lnTo>
                  <a:lnTo>
                    <a:pt x="6101" y="0"/>
                  </a:lnTo>
                  <a:cubicBezTo>
                    <a:pt x="4067" y="7200"/>
                    <a:pt x="2034" y="14517"/>
                    <a:pt x="0" y="21717"/>
                  </a:cubicBezTo>
                  <a:close/>
                </a:path>
              </a:pathLst>
            </a:custGeom>
            <a:solidFill>
              <a:srgbClr val="29449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5" name="Triangle">
              <a:extLst>
                <a:ext uri="{FF2B5EF4-FFF2-40B4-BE49-F238E27FC236}">
                  <a16:creationId xmlns:a16="http://schemas.microsoft.com/office/drawing/2014/main" id="{911C9D43-C024-4718-9898-BAF203B7E928}"/>
                </a:ext>
              </a:extLst>
            </p:cNvPr>
            <p:cNvSpPr/>
            <p:nvPr userDrawn="1"/>
          </p:nvSpPr>
          <p:spPr>
            <a:xfrm>
              <a:off x="1270011" y="1108783"/>
              <a:ext cx="2533781" cy="1338479"/>
            </a:xfrm>
            <a:custGeom>
              <a:avLst/>
              <a:gdLst>
                <a:gd name="connsiteX0" fmla="*/ 0 w 21707"/>
                <a:gd name="connsiteY0" fmla="*/ 16486 h 21600"/>
                <a:gd name="connsiteX1" fmla="*/ 14405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07"/>
                <a:gd name="connsiteY0" fmla="*/ 16486 h 21600"/>
                <a:gd name="connsiteX1" fmla="*/ 14344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07"/>
                <a:gd name="connsiteY0" fmla="*/ 16486 h 21600"/>
                <a:gd name="connsiteX1" fmla="*/ 14283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53"/>
                <a:gd name="connsiteY0" fmla="*/ 16464 h 21600"/>
                <a:gd name="connsiteX1" fmla="*/ 14329 w 21753"/>
                <a:gd name="connsiteY1" fmla="*/ 21600 h 21600"/>
                <a:gd name="connsiteX2" fmla="*/ 21753 w 21753"/>
                <a:gd name="connsiteY2" fmla="*/ 0 h 21600"/>
                <a:gd name="connsiteX3" fmla="*/ 0 w 21753"/>
                <a:gd name="connsiteY3" fmla="*/ 16464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53" h="21600" extrusionOk="0">
                  <a:moveTo>
                    <a:pt x="0" y="16464"/>
                  </a:moveTo>
                  <a:lnTo>
                    <a:pt x="14329" y="21600"/>
                  </a:lnTo>
                  <a:lnTo>
                    <a:pt x="21753" y="0"/>
                  </a:lnTo>
                  <a:lnTo>
                    <a:pt x="0" y="16464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AE72ADED-16B6-4F95-AB6B-399F91B375A1}"/>
                </a:ext>
              </a:extLst>
            </p:cNvPr>
            <p:cNvSpPr/>
            <p:nvPr userDrawn="1"/>
          </p:nvSpPr>
          <p:spPr>
            <a:xfrm>
              <a:off x="8017967" y="-269148"/>
              <a:ext cx="1133147" cy="1722180"/>
            </a:xfrm>
            <a:custGeom>
              <a:avLst/>
              <a:gdLst>
                <a:gd name="connsiteX0" fmla="*/ 1493910 w 1510863"/>
                <a:gd name="connsiteY0" fmla="*/ 0 h 3008684"/>
                <a:gd name="connsiteX1" fmla="*/ 1510863 w 1510863"/>
                <a:gd name="connsiteY1" fmla="*/ 0 h 3008684"/>
                <a:gd name="connsiteX2" fmla="*/ 1501377 w 1510863"/>
                <a:gd name="connsiteY2" fmla="*/ 3008684 h 3008684"/>
                <a:gd name="connsiteX3" fmla="*/ 0 w 1510863"/>
                <a:gd name="connsiteY3" fmla="*/ 1880948 h 3008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10863" h="3008684">
                  <a:moveTo>
                    <a:pt x="1493910" y="0"/>
                  </a:moveTo>
                  <a:lnTo>
                    <a:pt x="1510863" y="0"/>
                  </a:lnTo>
                  <a:lnTo>
                    <a:pt x="1501377" y="3008684"/>
                  </a:lnTo>
                  <a:lnTo>
                    <a:pt x="0" y="1880948"/>
                  </a:lnTo>
                  <a:close/>
                </a:path>
              </a:pathLst>
            </a:custGeom>
            <a:solidFill>
              <a:srgbClr val="F8B80A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127" name="Triangle">
              <a:extLst>
                <a:ext uri="{FF2B5EF4-FFF2-40B4-BE49-F238E27FC236}">
                  <a16:creationId xmlns:a16="http://schemas.microsoft.com/office/drawing/2014/main" id="{0EC3B606-D440-48A3-9E40-4A7C789EB0A4}"/>
                </a:ext>
              </a:extLst>
            </p:cNvPr>
            <p:cNvSpPr/>
            <p:nvPr userDrawn="1"/>
          </p:nvSpPr>
          <p:spPr>
            <a:xfrm>
              <a:off x="4029164" y="1696155"/>
              <a:ext cx="2532885" cy="1192738"/>
            </a:xfrm>
            <a:custGeom>
              <a:avLst/>
              <a:gdLst>
                <a:gd name="connsiteX0" fmla="*/ 0 w 22612"/>
                <a:gd name="connsiteY0" fmla="*/ 23211 h 23211"/>
                <a:gd name="connsiteX1" fmla="*/ 14398 w 22612"/>
                <a:gd name="connsiteY1" fmla="*/ 14410 h 23211"/>
                <a:gd name="connsiteX2" fmla="*/ 22612 w 22612"/>
                <a:gd name="connsiteY2" fmla="*/ 0 h 23211"/>
                <a:gd name="connsiteX3" fmla="*/ 0 w 22612"/>
                <a:gd name="connsiteY3" fmla="*/ 23211 h 23211"/>
                <a:gd name="connsiteX0" fmla="*/ 0 w 21585"/>
                <a:gd name="connsiteY0" fmla="*/ 21625 h 21625"/>
                <a:gd name="connsiteX1" fmla="*/ 13371 w 21585"/>
                <a:gd name="connsiteY1" fmla="*/ 14410 h 21625"/>
                <a:gd name="connsiteX2" fmla="*/ 21585 w 21585"/>
                <a:gd name="connsiteY2" fmla="*/ 0 h 21625"/>
                <a:gd name="connsiteX3" fmla="*/ 0 w 21585"/>
                <a:gd name="connsiteY3" fmla="*/ 21625 h 21625"/>
                <a:gd name="connsiteX0" fmla="*/ 0 w 21585"/>
                <a:gd name="connsiteY0" fmla="*/ 21625 h 21625"/>
                <a:gd name="connsiteX1" fmla="*/ 13294 w 21585"/>
                <a:gd name="connsiteY1" fmla="*/ 14311 h 21625"/>
                <a:gd name="connsiteX2" fmla="*/ 21585 w 21585"/>
                <a:gd name="connsiteY2" fmla="*/ 0 h 21625"/>
                <a:gd name="connsiteX3" fmla="*/ 0 w 21585"/>
                <a:gd name="connsiteY3" fmla="*/ 21625 h 21625"/>
                <a:gd name="connsiteX0" fmla="*/ 0 w 21585"/>
                <a:gd name="connsiteY0" fmla="*/ 21699 h 21699"/>
                <a:gd name="connsiteX1" fmla="*/ 13294 w 21585"/>
                <a:gd name="connsiteY1" fmla="*/ 14311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585"/>
                <a:gd name="connsiteY0" fmla="*/ 21699 h 21699"/>
                <a:gd name="connsiteX1" fmla="*/ 13294 w 21585"/>
                <a:gd name="connsiteY1" fmla="*/ 14460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585"/>
                <a:gd name="connsiteY0" fmla="*/ 21699 h 21699"/>
                <a:gd name="connsiteX1" fmla="*/ 13294 w 21585"/>
                <a:gd name="connsiteY1" fmla="*/ 14460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623"/>
                <a:gd name="connsiteY0" fmla="*/ 21699 h 21699"/>
                <a:gd name="connsiteX1" fmla="*/ 13294 w 21623"/>
                <a:gd name="connsiteY1" fmla="*/ 14460 h 21699"/>
                <a:gd name="connsiteX2" fmla="*/ 21623 w 21623"/>
                <a:gd name="connsiteY2" fmla="*/ 0 h 21699"/>
                <a:gd name="connsiteX3" fmla="*/ 0 w 21623"/>
                <a:gd name="connsiteY3" fmla="*/ 21699 h 21699"/>
                <a:gd name="connsiteX0" fmla="*/ 0 w 21654"/>
                <a:gd name="connsiteY0" fmla="*/ 21649 h 21649"/>
                <a:gd name="connsiteX1" fmla="*/ 13325 w 21654"/>
                <a:gd name="connsiteY1" fmla="*/ 14460 h 21649"/>
                <a:gd name="connsiteX2" fmla="*/ 21654 w 21654"/>
                <a:gd name="connsiteY2" fmla="*/ 0 h 21649"/>
                <a:gd name="connsiteX3" fmla="*/ 0 w 21654"/>
                <a:gd name="connsiteY3" fmla="*/ 21649 h 21649"/>
                <a:gd name="connsiteX0" fmla="*/ 0 w 21838"/>
                <a:gd name="connsiteY0" fmla="*/ 21715 h 21715"/>
                <a:gd name="connsiteX1" fmla="*/ 13509 w 21838"/>
                <a:gd name="connsiteY1" fmla="*/ 14460 h 21715"/>
                <a:gd name="connsiteX2" fmla="*/ 21838 w 21838"/>
                <a:gd name="connsiteY2" fmla="*/ 0 h 21715"/>
                <a:gd name="connsiteX3" fmla="*/ 0 w 21838"/>
                <a:gd name="connsiteY3" fmla="*/ 21715 h 21715"/>
                <a:gd name="connsiteX0" fmla="*/ 0 w 21761"/>
                <a:gd name="connsiteY0" fmla="*/ 21641 h 21641"/>
                <a:gd name="connsiteX1" fmla="*/ 13432 w 21761"/>
                <a:gd name="connsiteY1" fmla="*/ 14460 h 21641"/>
                <a:gd name="connsiteX2" fmla="*/ 21761 w 21761"/>
                <a:gd name="connsiteY2" fmla="*/ 0 h 21641"/>
                <a:gd name="connsiteX3" fmla="*/ 0 w 21761"/>
                <a:gd name="connsiteY3" fmla="*/ 21641 h 21641"/>
                <a:gd name="connsiteX0" fmla="*/ 0 w 21746"/>
                <a:gd name="connsiteY0" fmla="*/ 21691 h 21691"/>
                <a:gd name="connsiteX1" fmla="*/ 13417 w 21746"/>
                <a:gd name="connsiteY1" fmla="*/ 14460 h 21691"/>
                <a:gd name="connsiteX2" fmla="*/ 21746 w 21746"/>
                <a:gd name="connsiteY2" fmla="*/ 0 h 21691"/>
                <a:gd name="connsiteX3" fmla="*/ 0 w 21746"/>
                <a:gd name="connsiteY3" fmla="*/ 21691 h 21691"/>
                <a:gd name="connsiteX0" fmla="*/ 0 w 21746"/>
                <a:gd name="connsiteY0" fmla="*/ 21691 h 21691"/>
                <a:gd name="connsiteX1" fmla="*/ 13397 w 21746"/>
                <a:gd name="connsiteY1" fmla="*/ 14386 h 21691"/>
                <a:gd name="connsiteX2" fmla="*/ 21746 w 21746"/>
                <a:gd name="connsiteY2" fmla="*/ 0 h 21691"/>
                <a:gd name="connsiteX3" fmla="*/ 0 w 21746"/>
                <a:gd name="connsiteY3" fmla="*/ 21691 h 21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46" h="21691" extrusionOk="0">
                  <a:moveTo>
                    <a:pt x="0" y="21691"/>
                  </a:moveTo>
                  <a:lnTo>
                    <a:pt x="13397" y="14386"/>
                  </a:lnTo>
                  <a:lnTo>
                    <a:pt x="21746" y="0"/>
                  </a:lnTo>
                  <a:lnTo>
                    <a:pt x="0" y="2169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128" name="Triangle">
              <a:extLst>
                <a:ext uri="{FF2B5EF4-FFF2-40B4-BE49-F238E27FC236}">
                  <a16:creationId xmlns:a16="http://schemas.microsoft.com/office/drawing/2014/main" id="{404373FD-5D06-4079-A2B7-D1AF02F450E3}"/>
                </a:ext>
              </a:extLst>
            </p:cNvPr>
            <p:cNvSpPr/>
            <p:nvPr userDrawn="1"/>
          </p:nvSpPr>
          <p:spPr>
            <a:xfrm>
              <a:off x="7620890" y="1955315"/>
              <a:ext cx="1523111" cy="655115"/>
            </a:xfrm>
            <a:custGeom>
              <a:avLst/>
              <a:gdLst>
                <a:gd name="connsiteX0" fmla="*/ 22067 w 22067"/>
                <a:gd name="connsiteY0" fmla="*/ 21600 h 21600"/>
                <a:gd name="connsiteX1" fmla="*/ 22067 w 22067"/>
                <a:gd name="connsiteY1" fmla="*/ 0 h 21600"/>
                <a:gd name="connsiteX2" fmla="*/ 0 w 22067"/>
                <a:gd name="connsiteY2" fmla="*/ 13239 h 21600"/>
                <a:gd name="connsiteX3" fmla="*/ 22067 w 22067"/>
                <a:gd name="connsiteY3" fmla="*/ 21600 h 21600"/>
                <a:gd name="connsiteX0" fmla="*/ 22145 w 22145"/>
                <a:gd name="connsiteY0" fmla="*/ 21600 h 21600"/>
                <a:gd name="connsiteX1" fmla="*/ 22145 w 22145"/>
                <a:gd name="connsiteY1" fmla="*/ 0 h 21600"/>
                <a:gd name="connsiteX2" fmla="*/ 0 w 22145"/>
                <a:gd name="connsiteY2" fmla="*/ 13149 h 21600"/>
                <a:gd name="connsiteX3" fmla="*/ 22145 w 22145"/>
                <a:gd name="connsiteY3" fmla="*/ 2160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45" h="21600" extrusionOk="0">
                  <a:moveTo>
                    <a:pt x="22145" y="21600"/>
                  </a:moveTo>
                  <a:lnTo>
                    <a:pt x="22145" y="0"/>
                  </a:lnTo>
                  <a:lnTo>
                    <a:pt x="0" y="13149"/>
                  </a:lnTo>
                  <a:cubicBezTo>
                    <a:pt x="7200" y="15981"/>
                    <a:pt x="14945" y="18768"/>
                    <a:pt x="22145" y="21600"/>
                  </a:cubicBezTo>
                  <a:close/>
                </a:path>
              </a:pathLst>
            </a:custGeom>
            <a:solidFill>
              <a:srgbClr val="EF381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E6C477CC-5D4A-42FF-B054-46664A9B6688}"/>
                </a:ext>
              </a:extLst>
            </p:cNvPr>
            <p:cNvSpPr/>
            <p:nvPr userDrawn="1"/>
          </p:nvSpPr>
          <p:spPr>
            <a:xfrm>
              <a:off x="8340080" y="2767169"/>
              <a:ext cx="803921" cy="889224"/>
            </a:xfrm>
            <a:custGeom>
              <a:avLst/>
              <a:gdLst>
                <a:gd name="connsiteX0" fmla="*/ 1071894 w 1071894"/>
                <a:gd name="connsiteY0" fmla="*/ 0 h 1553493"/>
                <a:gd name="connsiteX1" fmla="*/ 1071894 w 1071894"/>
                <a:gd name="connsiteY1" fmla="*/ 1553493 h 1553493"/>
                <a:gd name="connsiteX2" fmla="*/ 0 w 1071894"/>
                <a:gd name="connsiteY2" fmla="*/ 1553493 h 1553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71894" h="1553493">
                  <a:moveTo>
                    <a:pt x="1071894" y="0"/>
                  </a:moveTo>
                  <a:lnTo>
                    <a:pt x="1071894" y="1553493"/>
                  </a:lnTo>
                  <a:lnTo>
                    <a:pt x="0" y="155349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0" name="Triangle">
              <a:extLst>
                <a:ext uri="{FF2B5EF4-FFF2-40B4-BE49-F238E27FC236}">
                  <a16:creationId xmlns:a16="http://schemas.microsoft.com/office/drawing/2014/main" id="{57AFF1D9-7743-484E-8BB2-A3F519F64FFD}"/>
                </a:ext>
              </a:extLst>
            </p:cNvPr>
            <p:cNvSpPr/>
            <p:nvPr userDrawn="1"/>
          </p:nvSpPr>
          <p:spPr>
            <a:xfrm>
              <a:off x="3792399" y="748863"/>
              <a:ext cx="2772838" cy="946342"/>
            </a:xfrm>
            <a:custGeom>
              <a:avLst/>
              <a:gdLst>
                <a:gd name="connsiteX0" fmla="*/ 21600 w 21600"/>
                <a:gd name="connsiteY0" fmla="*/ 21631 h 21631"/>
                <a:gd name="connsiteX1" fmla="*/ 15161 w 21600"/>
                <a:gd name="connsiteY1" fmla="*/ 0 h 21631"/>
                <a:gd name="connsiteX2" fmla="*/ 0 w 21600"/>
                <a:gd name="connsiteY2" fmla="*/ 8267 h 21631"/>
                <a:gd name="connsiteX3" fmla="*/ 21600 w 21600"/>
                <a:gd name="connsiteY3" fmla="*/ 21631 h 21631"/>
                <a:gd name="connsiteX0" fmla="*/ 21670 w 21670"/>
                <a:gd name="connsiteY0" fmla="*/ 21631 h 21631"/>
                <a:gd name="connsiteX1" fmla="*/ 15231 w 21670"/>
                <a:gd name="connsiteY1" fmla="*/ 0 h 21631"/>
                <a:gd name="connsiteX2" fmla="*/ 0 w 21670"/>
                <a:gd name="connsiteY2" fmla="*/ 8360 h 21631"/>
                <a:gd name="connsiteX3" fmla="*/ 21670 w 21670"/>
                <a:gd name="connsiteY3" fmla="*/ 21631 h 21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70" h="21631" extrusionOk="0">
                  <a:moveTo>
                    <a:pt x="21670" y="21631"/>
                  </a:moveTo>
                  <a:lnTo>
                    <a:pt x="15231" y="0"/>
                  </a:lnTo>
                  <a:lnTo>
                    <a:pt x="0" y="8360"/>
                  </a:lnTo>
                  <a:lnTo>
                    <a:pt x="21670" y="21631"/>
                  </a:lnTo>
                  <a:close/>
                </a:path>
              </a:pathLst>
            </a:custGeom>
            <a:solidFill>
              <a:srgbClr val="D7F2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99DEE1EF-CFB6-4D70-9E3A-1C296DA87C0A}"/>
                </a:ext>
              </a:extLst>
            </p:cNvPr>
            <p:cNvSpPr/>
            <p:nvPr userDrawn="1"/>
          </p:nvSpPr>
          <p:spPr>
            <a:xfrm>
              <a:off x="1" y="740278"/>
              <a:ext cx="1271768" cy="2399356"/>
            </a:xfrm>
            <a:custGeom>
              <a:avLst/>
              <a:gdLst>
                <a:gd name="connsiteX0" fmla="*/ 0 w 1695691"/>
                <a:gd name="connsiteY0" fmla="*/ 0 h 4191726"/>
                <a:gd name="connsiteX1" fmla="*/ 1695691 w 1695691"/>
                <a:gd name="connsiteY1" fmla="*/ 2429905 h 4191726"/>
                <a:gd name="connsiteX2" fmla="*/ 831233 w 1695691"/>
                <a:gd name="connsiteY2" fmla="*/ 4191726 h 4191726"/>
                <a:gd name="connsiteX3" fmla="*/ 0 w 1695691"/>
                <a:gd name="connsiteY3" fmla="*/ 215320 h 4191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5691" h="4191726">
                  <a:moveTo>
                    <a:pt x="0" y="0"/>
                  </a:moveTo>
                  <a:lnTo>
                    <a:pt x="1695691" y="2429905"/>
                  </a:lnTo>
                  <a:lnTo>
                    <a:pt x="831233" y="4191726"/>
                  </a:lnTo>
                  <a:lnTo>
                    <a:pt x="0" y="215320"/>
                  </a:lnTo>
                  <a:close/>
                </a:path>
              </a:pathLst>
            </a:custGeom>
            <a:solidFill>
              <a:srgbClr val="D6173F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EE355100-CA32-4E99-992C-484CA56E6B87}"/>
                </a:ext>
              </a:extLst>
            </p:cNvPr>
            <p:cNvSpPr/>
            <p:nvPr userDrawn="1"/>
          </p:nvSpPr>
          <p:spPr>
            <a:xfrm>
              <a:off x="1" y="842610"/>
              <a:ext cx="629247" cy="2538262"/>
            </a:xfrm>
            <a:custGeom>
              <a:avLst/>
              <a:gdLst>
                <a:gd name="connsiteX0" fmla="*/ 0 w 838996"/>
                <a:gd name="connsiteY0" fmla="*/ 0 h 4434396"/>
                <a:gd name="connsiteX1" fmla="*/ 838996 w 838996"/>
                <a:gd name="connsiteY1" fmla="*/ 4005366 h 4434396"/>
                <a:gd name="connsiteX2" fmla="*/ 0 w 838996"/>
                <a:gd name="connsiteY2" fmla="*/ 4434396 h 4434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8996" h="4434396">
                  <a:moveTo>
                    <a:pt x="0" y="0"/>
                  </a:moveTo>
                  <a:lnTo>
                    <a:pt x="838996" y="4005366"/>
                  </a:lnTo>
                  <a:lnTo>
                    <a:pt x="0" y="4434396"/>
                  </a:lnTo>
                  <a:close/>
                </a:path>
              </a:pathLst>
            </a:custGeom>
            <a:solidFill>
              <a:srgbClr val="C21D26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40F9255A-F2F4-4BD8-87E3-27FD22E008CF}"/>
                </a:ext>
              </a:extLst>
            </p:cNvPr>
            <p:cNvSpPr/>
            <p:nvPr userDrawn="1"/>
          </p:nvSpPr>
          <p:spPr>
            <a:xfrm>
              <a:off x="626948" y="2441111"/>
              <a:ext cx="2313785" cy="1215280"/>
            </a:xfrm>
            <a:custGeom>
              <a:avLst/>
              <a:gdLst>
                <a:gd name="connsiteX0" fmla="*/ 3092191 w 3092191"/>
                <a:gd name="connsiteY0" fmla="*/ 0 h 2120739"/>
                <a:gd name="connsiteX1" fmla="*/ 1181259 w 3092191"/>
                <a:gd name="connsiteY1" fmla="*/ 2120739 h 2120739"/>
                <a:gd name="connsiteX2" fmla="*/ 0 w 3092191"/>
                <a:gd name="connsiteY2" fmla="*/ 1198457 h 2120739"/>
                <a:gd name="connsiteX0" fmla="*/ 3085047 w 3085047"/>
                <a:gd name="connsiteY0" fmla="*/ 0 h 2123120"/>
                <a:gd name="connsiteX1" fmla="*/ 1181259 w 3085047"/>
                <a:gd name="connsiteY1" fmla="*/ 2123120 h 2123120"/>
                <a:gd name="connsiteX2" fmla="*/ 0 w 3085047"/>
                <a:gd name="connsiteY2" fmla="*/ 1200838 h 2123120"/>
                <a:gd name="connsiteX3" fmla="*/ 3085047 w 3085047"/>
                <a:gd name="connsiteY3" fmla="*/ 0 h 2123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5047" h="2123120">
                  <a:moveTo>
                    <a:pt x="3085047" y="0"/>
                  </a:moveTo>
                  <a:lnTo>
                    <a:pt x="1181259" y="2123120"/>
                  </a:lnTo>
                  <a:lnTo>
                    <a:pt x="0" y="1200838"/>
                  </a:lnTo>
                  <a:lnTo>
                    <a:pt x="3085047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286316D6-BE48-4DA9-B48F-F69974689587}"/>
                </a:ext>
              </a:extLst>
            </p:cNvPr>
            <p:cNvSpPr/>
            <p:nvPr userDrawn="1"/>
          </p:nvSpPr>
          <p:spPr>
            <a:xfrm>
              <a:off x="1" y="3128480"/>
              <a:ext cx="1515146" cy="527911"/>
            </a:xfrm>
            <a:custGeom>
              <a:avLst/>
              <a:gdLst>
                <a:gd name="connsiteX0" fmla="*/ 839036 w 2020195"/>
                <a:gd name="connsiteY0" fmla="*/ 0 h 922272"/>
                <a:gd name="connsiteX1" fmla="*/ 2020195 w 2020195"/>
                <a:gd name="connsiteY1" fmla="*/ 922272 h 922272"/>
                <a:gd name="connsiteX2" fmla="*/ 0 w 2020195"/>
                <a:gd name="connsiteY2" fmla="*/ 922272 h 922272"/>
                <a:gd name="connsiteX3" fmla="*/ 0 w 2020195"/>
                <a:gd name="connsiteY3" fmla="*/ 428985 h 922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0195" h="922272">
                  <a:moveTo>
                    <a:pt x="839036" y="0"/>
                  </a:moveTo>
                  <a:lnTo>
                    <a:pt x="2020195" y="922272"/>
                  </a:lnTo>
                  <a:lnTo>
                    <a:pt x="0" y="922272"/>
                  </a:lnTo>
                  <a:lnTo>
                    <a:pt x="0" y="428985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EEAEE304-43B5-42D3-AE6C-11288E6D4D6E}"/>
                </a:ext>
              </a:extLst>
            </p:cNvPr>
            <p:cNvSpPr/>
            <p:nvPr userDrawn="1"/>
          </p:nvSpPr>
          <p:spPr>
            <a:xfrm>
              <a:off x="1507952" y="2440189"/>
              <a:ext cx="1948932" cy="1216205"/>
            </a:xfrm>
            <a:custGeom>
              <a:avLst/>
              <a:gdLst>
                <a:gd name="connsiteX0" fmla="*/ 1910266 w 2598576"/>
                <a:gd name="connsiteY0" fmla="*/ 0 h 2124735"/>
                <a:gd name="connsiteX1" fmla="*/ 2598576 w 2598576"/>
                <a:gd name="connsiteY1" fmla="*/ 2124735 h 2124735"/>
                <a:gd name="connsiteX2" fmla="*/ 0 w 2598576"/>
                <a:gd name="connsiteY2" fmla="*/ 2124735 h 2124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98576" h="2124735">
                  <a:moveTo>
                    <a:pt x="1910266" y="0"/>
                  </a:moveTo>
                  <a:lnTo>
                    <a:pt x="2598576" y="2124735"/>
                  </a:lnTo>
                  <a:lnTo>
                    <a:pt x="0" y="21247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C55932E3-869F-440B-8408-ACFCDDADB201}"/>
                </a:ext>
              </a:extLst>
            </p:cNvPr>
            <p:cNvSpPr/>
            <p:nvPr userDrawn="1"/>
          </p:nvSpPr>
          <p:spPr>
            <a:xfrm>
              <a:off x="5585460" y="2348734"/>
              <a:ext cx="2557521" cy="1307657"/>
            </a:xfrm>
            <a:custGeom>
              <a:avLst/>
              <a:gdLst>
                <a:gd name="connsiteX0" fmla="*/ 2740219 w 3416378"/>
                <a:gd name="connsiteY0" fmla="*/ 0 h 2286886"/>
                <a:gd name="connsiteX1" fmla="*/ 3416378 w 3416378"/>
                <a:gd name="connsiteY1" fmla="*/ 2286886 h 2286886"/>
                <a:gd name="connsiteX2" fmla="*/ 2362278 w 3416378"/>
                <a:gd name="connsiteY2" fmla="*/ 2286886 h 2286886"/>
                <a:gd name="connsiteX3" fmla="*/ 0 w 3416378"/>
                <a:gd name="connsiteY3" fmla="*/ 235888 h 2286886"/>
                <a:gd name="connsiteX0" fmla="*/ 2743394 w 3416378"/>
                <a:gd name="connsiteY0" fmla="*/ 0 h 2282123"/>
                <a:gd name="connsiteX1" fmla="*/ 3416378 w 3416378"/>
                <a:gd name="connsiteY1" fmla="*/ 2282123 h 2282123"/>
                <a:gd name="connsiteX2" fmla="*/ 2362278 w 3416378"/>
                <a:gd name="connsiteY2" fmla="*/ 2282123 h 2282123"/>
                <a:gd name="connsiteX3" fmla="*/ 0 w 3416378"/>
                <a:gd name="connsiteY3" fmla="*/ 231125 h 2282123"/>
                <a:gd name="connsiteX4" fmla="*/ 2743394 w 3416378"/>
                <a:gd name="connsiteY4" fmla="*/ 0 h 2282123"/>
                <a:gd name="connsiteX0" fmla="*/ 2743394 w 3416378"/>
                <a:gd name="connsiteY0" fmla="*/ 0 h 2284505"/>
                <a:gd name="connsiteX1" fmla="*/ 3416378 w 3416378"/>
                <a:gd name="connsiteY1" fmla="*/ 2284505 h 2284505"/>
                <a:gd name="connsiteX2" fmla="*/ 2362278 w 3416378"/>
                <a:gd name="connsiteY2" fmla="*/ 2284505 h 2284505"/>
                <a:gd name="connsiteX3" fmla="*/ 0 w 3416378"/>
                <a:gd name="connsiteY3" fmla="*/ 233507 h 2284505"/>
                <a:gd name="connsiteX4" fmla="*/ 2743394 w 3416378"/>
                <a:gd name="connsiteY4" fmla="*/ 0 h 2284505"/>
                <a:gd name="connsiteX0" fmla="*/ 2737043 w 3410027"/>
                <a:gd name="connsiteY0" fmla="*/ 0 h 2284505"/>
                <a:gd name="connsiteX1" fmla="*/ 3410027 w 3410027"/>
                <a:gd name="connsiteY1" fmla="*/ 2284505 h 2284505"/>
                <a:gd name="connsiteX2" fmla="*/ 2355927 w 3410027"/>
                <a:gd name="connsiteY2" fmla="*/ 2284505 h 2284505"/>
                <a:gd name="connsiteX3" fmla="*/ 0 w 3410027"/>
                <a:gd name="connsiteY3" fmla="*/ 235888 h 2284505"/>
                <a:gd name="connsiteX4" fmla="*/ 2737043 w 3410027"/>
                <a:gd name="connsiteY4" fmla="*/ 0 h 2284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10027" h="2284505">
                  <a:moveTo>
                    <a:pt x="2737043" y="0"/>
                  </a:moveTo>
                  <a:lnTo>
                    <a:pt x="3410027" y="2284505"/>
                  </a:lnTo>
                  <a:lnTo>
                    <a:pt x="2355927" y="2284505"/>
                  </a:lnTo>
                  <a:lnTo>
                    <a:pt x="0" y="235888"/>
                  </a:lnTo>
                  <a:lnTo>
                    <a:pt x="2737043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AA203618-DAD4-4165-B186-32FA8AD10A72}"/>
                </a:ext>
              </a:extLst>
            </p:cNvPr>
            <p:cNvSpPr/>
            <p:nvPr userDrawn="1"/>
          </p:nvSpPr>
          <p:spPr>
            <a:xfrm>
              <a:off x="4041583" y="2482394"/>
              <a:ext cx="1548471" cy="1173997"/>
            </a:xfrm>
            <a:custGeom>
              <a:avLst/>
              <a:gdLst>
                <a:gd name="connsiteX0" fmla="*/ 2059865 w 2059865"/>
                <a:gd name="connsiteY0" fmla="*/ 0 h 2050998"/>
                <a:gd name="connsiteX1" fmla="*/ 1984234 w 2059865"/>
                <a:gd name="connsiteY1" fmla="*/ 1562365 h 2050998"/>
                <a:gd name="connsiteX2" fmla="*/ 1959303 w 2059865"/>
                <a:gd name="connsiteY2" fmla="*/ 2050998 h 2050998"/>
                <a:gd name="connsiteX3" fmla="*/ 1775360 w 2059865"/>
                <a:gd name="connsiteY3" fmla="*/ 2050998 h 2050998"/>
                <a:gd name="connsiteX4" fmla="*/ 0 w 2059865"/>
                <a:gd name="connsiteY4" fmla="*/ 707310 h 2050998"/>
                <a:gd name="connsiteX0" fmla="*/ 2064628 w 2064628"/>
                <a:gd name="connsiteY0" fmla="*/ 0 h 2050998"/>
                <a:gd name="connsiteX1" fmla="*/ 1988997 w 2064628"/>
                <a:gd name="connsiteY1" fmla="*/ 1562365 h 2050998"/>
                <a:gd name="connsiteX2" fmla="*/ 1964066 w 2064628"/>
                <a:gd name="connsiteY2" fmla="*/ 2050998 h 2050998"/>
                <a:gd name="connsiteX3" fmla="*/ 1780123 w 2064628"/>
                <a:gd name="connsiteY3" fmla="*/ 2050998 h 2050998"/>
                <a:gd name="connsiteX4" fmla="*/ 0 w 2064628"/>
                <a:gd name="connsiteY4" fmla="*/ 702547 h 2050998"/>
                <a:gd name="connsiteX5" fmla="*/ 2064628 w 2064628"/>
                <a:gd name="connsiteY5" fmla="*/ 0 h 20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64628" h="2050998">
                  <a:moveTo>
                    <a:pt x="2064628" y="0"/>
                  </a:moveTo>
                  <a:cubicBezTo>
                    <a:pt x="2036765" y="512750"/>
                    <a:pt x="2014207" y="1041577"/>
                    <a:pt x="1988997" y="1562365"/>
                  </a:cubicBezTo>
                  <a:lnTo>
                    <a:pt x="1964066" y="2050998"/>
                  </a:lnTo>
                  <a:lnTo>
                    <a:pt x="1780123" y="2050998"/>
                  </a:lnTo>
                  <a:lnTo>
                    <a:pt x="0" y="702547"/>
                  </a:lnTo>
                  <a:lnTo>
                    <a:pt x="2064628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71BA72C0-735D-4BBC-AEBE-5D06AC816C29}"/>
                </a:ext>
              </a:extLst>
            </p:cNvPr>
            <p:cNvSpPr/>
            <p:nvPr userDrawn="1"/>
          </p:nvSpPr>
          <p:spPr>
            <a:xfrm>
              <a:off x="3464546" y="2879104"/>
              <a:ext cx="1917903" cy="777288"/>
            </a:xfrm>
            <a:custGeom>
              <a:avLst/>
              <a:gdLst>
                <a:gd name="connsiteX0" fmla="*/ 767763 w 2557204"/>
                <a:gd name="connsiteY0" fmla="*/ 0 h 1357938"/>
                <a:gd name="connsiteX1" fmla="*/ 2557204 w 2557204"/>
                <a:gd name="connsiteY1" fmla="*/ 1357937 h 1357938"/>
                <a:gd name="connsiteX2" fmla="*/ 2557060 w 2557204"/>
                <a:gd name="connsiteY2" fmla="*/ 1357938 h 1357938"/>
                <a:gd name="connsiteX3" fmla="*/ 0 w 2557204"/>
                <a:gd name="connsiteY3" fmla="*/ 1357938 h 1357938"/>
                <a:gd name="connsiteX4" fmla="*/ 186961 w 2557204"/>
                <a:gd name="connsiteY4" fmla="*/ 1029800 h 1357938"/>
                <a:gd name="connsiteX5" fmla="*/ 384138 w 2557204"/>
                <a:gd name="connsiteY5" fmla="*/ 683732 h 1357938"/>
                <a:gd name="connsiteX6" fmla="*/ 767763 w 2557204"/>
                <a:gd name="connsiteY6" fmla="*/ 0 h 1357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57204" h="1357938">
                  <a:moveTo>
                    <a:pt x="767763" y="0"/>
                  </a:moveTo>
                  <a:lnTo>
                    <a:pt x="2557204" y="1357937"/>
                  </a:lnTo>
                  <a:lnTo>
                    <a:pt x="2557060" y="1357938"/>
                  </a:lnTo>
                  <a:lnTo>
                    <a:pt x="0" y="1357938"/>
                  </a:lnTo>
                  <a:lnTo>
                    <a:pt x="186961" y="1029800"/>
                  </a:lnTo>
                  <a:cubicBezTo>
                    <a:pt x="252192" y="912950"/>
                    <a:pt x="317422" y="796100"/>
                    <a:pt x="384138" y="683732"/>
                  </a:cubicBezTo>
                  <a:cubicBezTo>
                    <a:pt x="519725" y="459988"/>
                    <a:pt x="638642" y="226720"/>
                    <a:pt x="767763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5399E372-8A92-4CC3-A475-4814163D15DA}"/>
                </a:ext>
              </a:extLst>
            </p:cNvPr>
            <p:cNvGrpSpPr/>
            <p:nvPr userDrawn="1"/>
          </p:nvGrpSpPr>
          <p:grpSpPr>
            <a:xfrm>
              <a:off x="2795871" y="-269147"/>
              <a:ext cx="2946826" cy="1385919"/>
              <a:chOff x="5027595" y="978581"/>
              <a:chExt cx="2946826" cy="2421229"/>
            </a:xfrm>
          </p:grpSpPr>
          <p:sp>
            <p:nvSpPr>
              <p:cNvPr id="151" name="Triangle">
                <a:extLst>
                  <a:ext uri="{FF2B5EF4-FFF2-40B4-BE49-F238E27FC236}">
                    <a16:creationId xmlns:a16="http://schemas.microsoft.com/office/drawing/2014/main" id="{DB6E6DF1-75A3-4F3B-981B-0D02C4BDDF9C}"/>
                  </a:ext>
                </a:extLst>
              </p:cNvPr>
              <p:cNvSpPr/>
              <p:nvPr/>
            </p:nvSpPr>
            <p:spPr>
              <a:xfrm>
                <a:off x="5027595" y="2306746"/>
                <a:ext cx="2945666" cy="1093064"/>
              </a:xfrm>
              <a:custGeom>
                <a:avLst/>
                <a:gdLst>
                  <a:gd name="connsiteX0" fmla="*/ 21666 w 21666"/>
                  <a:gd name="connsiteY0" fmla="*/ 9172 h 21743"/>
                  <a:gd name="connsiteX1" fmla="*/ 0 w 21666"/>
                  <a:gd name="connsiteY1" fmla="*/ 0 h 21743"/>
                  <a:gd name="connsiteX2" fmla="*/ 7353 w 21666"/>
                  <a:gd name="connsiteY2" fmla="*/ 21743 h 21743"/>
                  <a:gd name="connsiteX3" fmla="*/ 21666 w 21666"/>
                  <a:gd name="connsiteY3" fmla="*/ 9172 h 21743"/>
                  <a:gd name="connsiteX0" fmla="*/ 21600 w 21600"/>
                  <a:gd name="connsiteY0" fmla="*/ 9077 h 21743"/>
                  <a:gd name="connsiteX1" fmla="*/ 0 w 21600"/>
                  <a:gd name="connsiteY1" fmla="*/ 0 h 21743"/>
                  <a:gd name="connsiteX2" fmla="*/ 7353 w 21600"/>
                  <a:gd name="connsiteY2" fmla="*/ 21743 h 21743"/>
                  <a:gd name="connsiteX3" fmla="*/ 21600 w 21600"/>
                  <a:gd name="connsiteY3" fmla="*/ 9077 h 21743"/>
                  <a:gd name="connsiteX0" fmla="*/ 21470 w 21470"/>
                  <a:gd name="connsiteY0" fmla="*/ 8802 h 21468"/>
                  <a:gd name="connsiteX1" fmla="*/ 0 w 21470"/>
                  <a:gd name="connsiteY1" fmla="*/ 0 h 21468"/>
                  <a:gd name="connsiteX2" fmla="*/ 7223 w 21470"/>
                  <a:gd name="connsiteY2" fmla="*/ 21468 h 21468"/>
                  <a:gd name="connsiteX3" fmla="*/ 21470 w 21470"/>
                  <a:gd name="connsiteY3" fmla="*/ 8802 h 21468"/>
                  <a:gd name="connsiteX0" fmla="*/ 21366 w 21366"/>
                  <a:gd name="connsiteY0" fmla="*/ 8756 h 21422"/>
                  <a:gd name="connsiteX1" fmla="*/ 0 w 21366"/>
                  <a:gd name="connsiteY1" fmla="*/ 0 h 21422"/>
                  <a:gd name="connsiteX2" fmla="*/ 7119 w 21366"/>
                  <a:gd name="connsiteY2" fmla="*/ 21422 h 21422"/>
                  <a:gd name="connsiteX3" fmla="*/ 21366 w 21366"/>
                  <a:gd name="connsiteY3" fmla="*/ 8756 h 21422"/>
                  <a:gd name="connsiteX0" fmla="*/ 21366 w 21366"/>
                  <a:gd name="connsiteY0" fmla="*/ 8756 h 21055"/>
                  <a:gd name="connsiteX1" fmla="*/ 0 w 21366"/>
                  <a:gd name="connsiteY1" fmla="*/ 0 h 21055"/>
                  <a:gd name="connsiteX2" fmla="*/ 7274 w 21366"/>
                  <a:gd name="connsiteY2" fmla="*/ 21055 h 21055"/>
                  <a:gd name="connsiteX3" fmla="*/ 21366 w 21366"/>
                  <a:gd name="connsiteY3" fmla="*/ 8756 h 210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366" h="21055" extrusionOk="0">
                    <a:moveTo>
                      <a:pt x="21366" y="8756"/>
                    </a:moveTo>
                    <a:lnTo>
                      <a:pt x="0" y="0"/>
                    </a:lnTo>
                    <a:lnTo>
                      <a:pt x="7274" y="21055"/>
                    </a:lnTo>
                    <a:lnTo>
                      <a:pt x="21366" y="8756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  <p:sp>
            <p:nvSpPr>
              <p:cNvPr id="152" name="Freeform: Shape 151">
                <a:extLst>
                  <a:ext uri="{FF2B5EF4-FFF2-40B4-BE49-F238E27FC236}">
                    <a16:creationId xmlns:a16="http://schemas.microsoft.com/office/drawing/2014/main" id="{30426F13-CFA4-4E24-B555-5FF1888572F3}"/>
                  </a:ext>
                </a:extLst>
              </p:cNvPr>
              <p:cNvSpPr/>
              <p:nvPr/>
            </p:nvSpPr>
            <p:spPr>
              <a:xfrm>
                <a:off x="5027893" y="978581"/>
                <a:ext cx="2946528" cy="1784475"/>
              </a:xfrm>
              <a:custGeom>
                <a:avLst/>
                <a:gdLst>
                  <a:gd name="connsiteX0" fmla="*/ 2220585 w 3921561"/>
                  <a:gd name="connsiteY0" fmla="*/ 0 h 1784475"/>
                  <a:gd name="connsiteX1" fmla="*/ 3921561 w 3921561"/>
                  <a:gd name="connsiteY1" fmla="*/ 1784475 h 1784475"/>
                  <a:gd name="connsiteX2" fmla="*/ 0 w 3921561"/>
                  <a:gd name="connsiteY2" fmla="*/ 1338356 h 1784475"/>
                  <a:gd name="connsiteX0" fmla="*/ 2227728 w 3928704"/>
                  <a:gd name="connsiteY0" fmla="*/ 0 h 1784475"/>
                  <a:gd name="connsiteX1" fmla="*/ 3928704 w 3928704"/>
                  <a:gd name="connsiteY1" fmla="*/ 1784475 h 1784475"/>
                  <a:gd name="connsiteX2" fmla="*/ 0 w 3928704"/>
                  <a:gd name="connsiteY2" fmla="*/ 1333593 h 1784475"/>
                  <a:gd name="connsiteX3" fmla="*/ 2227728 w 3928704"/>
                  <a:gd name="connsiteY3" fmla="*/ 0 h 1784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28704" h="1784475">
                    <a:moveTo>
                      <a:pt x="2227728" y="0"/>
                    </a:moveTo>
                    <a:lnTo>
                      <a:pt x="3928704" y="1784475"/>
                    </a:lnTo>
                    <a:lnTo>
                      <a:pt x="0" y="1333593"/>
                    </a:lnTo>
                    <a:lnTo>
                      <a:pt x="2227728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</p:grp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B76C6EF2-08DF-4E9E-883F-4C19ECA45E65}"/>
                </a:ext>
              </a:extLst>
            </p:cNvPr>
            <p:cNvSpPr/>
            <p:nvPr userDrawn="1"/>
          </p:nvSpPr>
          <p:spPr>
            <a:xfrm>
              <a:off x="5735398" y="-269147"/>
              <a:ext cx="2119041" cy="1022763"/>
            </a:xfrm>
            <a:custGeom>
              <a:avLst/>
              <a:gdLst>
                <a:gd name="connsiteX0" fmla="*/ 536202 w 2806338"/>
                <a:gd name="connsiteY0" fmla="*/ 0 h 1786788"/>
                <a:gd name="connsiteX1" fmla="*/ 2806338 w 2806338"/>
                <a:gd name="connsiteY1" fmla="*/ 581359 h 1786788"/>
                <a:gd name="connsiteX2" fmla="*/ 0 w 2806338"/>
                <a:gd name="connsiteY2" fmla="*/ 1786788 h 1786788"/>
                <a:gd name="connsiteX0" fmla="*/ 536202 w 2815862"/>
                <a:gd name="connsiteY0" fmla="*/ 0 h 1786788"/>
                <a:gd name="connsiteX1" fmla="*/ 2815862 w 2815862"/>
                <a:gd name="connsiteY1" fmla="*/ 574933 h 1786788"/>
                <a:gd name="connsiteX2" fmla="*/ 0 w 2815862"/>
                <a:gd name="connsiteY2" fmla="*/ 1786788 h 1786788"/>
                <a:gd name="connsiteX3" fmla="*/ 536202 w 2815862"/>
                <a:gd name="connsiteY3" fmla="*/ 0 h 1786788"/>
                <a:gd name="connsiteX0" fmla="*/ 536202 w 2815862"/>
                <a:gd name="connsiteY0" fmla="*/ 0 h 1786788"/>
                <a:gd name="connsiteX1" fmla="*/ 2815862 w 2815862"/>
                <a:gd name="connsiteY1" fmla="*/ 568506 h 1786788"/>
                <a:gd name="connsiteX2" fmla="*/ 0 w 2815862"/>
                <a:gd name="connsiteY2" fmla="*/ 1786788 h 1786788"/>
                <a:gd name="connsiteX3" fmla="*/ 536202 w 2815862"/>
                <a:gd name="connsiteY3" fmla="*/ 0 h 1786788"/>
                <a:gd name="connsiteX0" fmla="*/ 536202 w 2825387"/>
                <a:gd name="connsiteY0" fmla="*/ 0 h 1786788"/>
                <a:gd name="connsiteX1" fmla="*/ 2825387 w 2825387"/>
                <a:gd name="connsiteY1" fmla="*/ 571719 h 1786788"/>
                <a:gd name="connsiteX2" fmla="*/ 0 w 2825387"/>
                <a:gd name="connsiteY2" fmla="*/ 1786788 h 1786788"/>
                <a:gd name="connsiteX3" fmla="*/ 536202 w 2825387"/>
                <a:gd name="connsiteY3" fmla="*/ 0 h 178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25387" h="1786788">
                  <a:moveTo>
                    <a:pt x="536202" y="0"/>
                  </a:moveTo>
                  <a:lnTo>
                    <a:pt x="2825387" y="571719"/>
                  </a:lnTo>
                  <a:lnTo>
                    <a:pt x="0" y="1786788"/>
                  </a:lnTo>
                  <a:lnTo>
                    <a:pt x="536202" y="0"/>
                  </a:lnTo>
                  <a:close/>
                </a:path>
              </a:pathLst>
            </a:custGeom>
            <a:solidFill>
              <a:srgbClr val="33973C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BB8AD834-6B46-4921-896C-A6B7E8709D73}"/>
                </a:ext>
              </a:extLst>
            </p:cNvPr>
            <p:cNvSpPr/>
            <p:nvPr userDrawn="1"/>
          </p:nvSpPr>
          <p:spPr>
            <a:xfrm>
              <a:off x="7632127" y="2348127"/>
              <a:ext cx="1511876" cy="1308267"/>
            </a:xfrm>
            <a:custGeom>
              <a:avLst/>
              <a:gdLst>
                <a:gd name="connsiteX0" fmla="*/ 0 w 2038060"/>
                <a:gd name="connsiteY0" fmla="*/ 0 h 2297475"/>
                <a:gd name="connsiteX1" fmla="*/ 2038060 w 2038060"/>
                <a:gd name="connsiteY1" fmla="*/ 460766 h 2297475"/>
                <a:gd name="connsiteX2" fmla="*/ 2038060 w 2038060"/>
                <a:gd name="connsiteY2" fmla="*/ 743980 h 2297475"/>
                <a:gd name="connsiteX3" fmla="*/ 1074215 w 2038060"/>
                <a:gd name="connsiteY3" fmla="*/ 2297475 h 2297475"/>
                <a:gd name="connsiteX4" fmla="*/ 633704 w 2038060"/>
                <a:gd name="connsiteY4" fmla="*/ 2297475 h 2297475"/>
                <a:gd name="connsiteX0" fmla="*/ 0 w 2025360"/>
                <a:gd name="connsiteY0" fmla="*/ 0 h 2292713"/>
                <a:gd name="connsiteX1" fmla="*/ 2025360 w 2025360"/>
                <a:gd name="connsiteY1" fmla="*/ 456004 h 2292713"/>
                <a:gd name="connsiteX2" fmla="*/ 2025360 w 2025360"/>
                <a:gd name="connsiteY2" fmla="*/ 739218 h 2292713"/>
                <a:gd name="connsiteX3" fmla="*/ 1061515 w 2025360"/>
                <a:gd name="connsiteY3" fmla="*/ 2292713 h 2292713"/>
                <a:gd name="connsiteX4" fmla="*/ 621004 w 2025360"/>
                <a:gd name="connsiteY4" fmla="*/ 2292713 h 2292713"/>
                <a:gd name="connsiteX5" fmla="*/ 0 w 2025360"/>
                <a:gd name="connsiteY5" fmla="*/ 0 h 2292713"/>
                <a:gd name="connsiteX0" fmla="*/ 0 w 2022185"/>
                <a:gd name="connsiteY0" fmla="*/ 0 h 2280807"/>
                <a:gd name="connsiteX1" fmla="*/ 2022185 w 2022185"/>
                <a:gd name="connsiteY1" fmla="*/ 444098 h 2280807"/>
                <a:gd name="connsiteX2" fmla="*/ 2022185 w 2022185"/>
                <a:gd name="connsiteY2" fmla="*/ 727312 h 2280807"/>
                <a:gd name="connsiteX3" fmla="*/ 1058340 w 2022185"/>
                <a:gd name="connsiteY3" fmla="*/ 2280807 h 2280807"/>
                <a:gd name="connsiteX4" fmla="*/ 617829 w 2022185"/>
                <a:gd name="connsiteY4" fmla="*/ 2280807 h 2280807"/>
                <a:gd name="connsiteX5" fmla="*/ 0 w 2022185"/>
                <a:gd name="connsiteY5" fmla="*/ 0 h 2280807"/>
                <a:gd name="connsiteX0" fmla="*/ 0 w 2015834"/>
                <a:gd name="connsiteY0" fmla="*/ 0 h 2285570"/>
                <a:gd name="connsiteX1" fmla="*/ 2015834 w 2015834"/>
                <a:gd name="connsiteY1" fmla="*/ 448861 h 2285570"/>
                <a:gd name="connsiteX2" fmla="*/ 2015834 w 2015834"/>
                <a:gd name="connsiteY2" fmla="*/ 732075 h 2285570"/>
                <a:gd name="connsiteX3" fmla="*/ 1051989 w 2015834"/>
                <a:gd name="connsiteY3" fmla="*/ 2285570 h 2285570"/>
                <a:gd name="connsiteX4" fmla="*/ 611478 w 2015834"/>
                <a:gd name="connsiteY4" fmla="*/ 2285570 h 2285570"/>
                <a:gd name="connsiteX5" fmla="*/ 0 w 2015834"/>
                <a:gd name="connsiteY5" fmla="*/ 0 h 2285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5834" h="2285570">
                  <a:moveTo>
                    <a:pt x="0" y="0"/>
                  </a:moveTo>
                  <a:lnTo>
                    <a:pt x="2015834" y="448861"/>
                  </a:lnTo>
                  <a:lnTo>
                    <a:pt x="2015834" y="732075"/>
                  </a:lnTo>
                  <a:lnTo>
                    <a:pt x="1051989" y="2285570"/>
                  </a:lnTo>
                  <a:lnTo>
                    <a:pt x="611478" y="2285570"/>
                  </a:lnTo>
                  <a:cubicBezTo>
                    <a:pt x="400243" y="1519745"/>
                    <a:pt x="211235" y="765825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52295A59-A45B-4569-8CCC-95620D77E449}"/>
                </a:ext>
              </a:extLst>
            </p:cNvPr>
            <p:cNvSpPr/>
            <p:nvPr userDrawn="1"/>
          </p:nvSpPr>
          <p:spPr>
            <a:xfrm>
              <a:off x="2" y="-269147"/>
              <a:ext cx="2808481" cy="998981"/>
            </a:xfrm>
            <a:custGeom>
              <a:avLst/>
              <a:gdLst>
                <a:gd name="connsiteX0" fmla="*/ 0 w 3744641"/>
                <a:gd name="connsiteY0" fmla="*/ 0 h 1745240"/>
                <a:gd name="connsiteX1" fmla="*/ 649937 w 3744641"/>
                <a:gd name="connsiteY1" fmla="*/ 0 h 1745240"/>
                <a:gd name="connsiteX2" fmla="*/ 3744641 w 3744641"/>
                <a:gd name="connsiteY2" fmla="*/ 1332382 h 1745240"/>
                <a:gd name="connsiteX3" fmla="*/ 0 w 3744641"/>
                <a:gd name="connsiteY3" fmla="*/ 1745240 h 1745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44641" h="1745240">
                  <a:moveTo>
                    <a:pt x="0" y="0"/>
                  </a:moveTo>
                  <a:lnTo>
                    <a:pt x="649937" y="0"/>
                  </a:lnTo>
                  <a:lnTo>
                    <a:pt x="3744641" y="1332382"/>
                  </a:lnTo>
                  <a:lnTo>
                    <a:pt x="0" y="1745240"/>
                  </a:lnTo>
                  <a:close/>
                </a:path>
              </a:pathLst>
            </a:custGeom>
            <a:solidFill>
              <a:srgbClr val="DC154D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143" name="Triangle">
              <a:extLst>
                <a:ext uri="{FF2B5EF4-FFF2-40B4-BE49-F238E27FC236}">
                  <a16:creationId xmlns:a16="http://schemas.microsoft.com/office/drawing/2014/main" id="{BA54D5E9-DF47-4674-BAE2-261B05702304}"/>
                </a:ext>
              </a:extLst>
            </p:cNvPr>
            <p:cNvSpPr/>
            <p:nvPr userDrawn="1"/>
          </p:nvSpPr>
          <p:spPr>
            <a:xfrm>
              <a:off x="5740315" y="54863"/>
              <a:ext cx="2113733" cy="1637723"/>
            </a:xfrm>
            <a:custGeom>
              <a:avLst/>
              <a:gdLst>
                <a:gd name="connsiteX0" fmla="*/ 21655 w 21655"/>
                <a:gd name="connsiteY0" fmla="*/ 0 h 21600"/>
                <a:gd name="connsiteX1" fmla="*/ 0 w 21655"/>
                <a:gd name="connsiteY1" fmla="*/ 9173 h 21600"/>
                <a:gd name="connsiteX2" fmla="*/ 8404 w 21655"/>
                <a:gd name="connsiteY2" fmla="*/ 21600 h 21600"/>
                <a:gd name="connsiteX3" fmla="*/ 21655 w 21655"/>
                <a:gd name="connsiteY3" fmla="*/ 0 h 21600"/>
                <a:gd name="connsiteX0" fmla="*/ 21655 w 21655"/>
                <a:gd name="connsiteY0" fmla="*/ 0 h 21600"/>
                <a:gd name="connsiteX1" fmla="*/ 0 w 21655"/>
                <a:gd name="connsiteY1" fmla="*/ 9173 h 21600"/>
                <a:gd name="connsiteX2" fmla="*/ 8404 w 21655"/>
                <a:gd name="connsiteY2" fmla="*/ 21600 h 21600"/>
                <a:gd name="connsiteX3" fmla="*/ 21655 w 21655"/>
                <a:gd name="connsiteY3" fmla="*/ 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55" h="21600" extrusionOk="0">
                  <a:moveTo>
                    <a:pt x="21655" y="0"/>
                  </a:moveTo>
                  <a:lnTo>
                    <a:pt x="0" y="9173"/>
                  </a:lnTo>
                  <a:lnTo>
                    <a:pt x="8404" y="21600"/>
                  </a:lnTo>
                  <a:lnTo>
                    <a:pt x="21655" y="0"/>
                  </a:lnTo>
                  <a:close/>
                </a:path>
              </a:pathLst>
            </a:custGeom>
            <a:solidFill>
              <a:srgbClr val="81CE4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6EC5C4C3-617B-4650-9CB1-3C6FA8175EC9}"/>
                </a:ext>
              </a:extLst>
            </p:cNvPr>
            <p:cNvGrpSpPr/>
            <p:nvPr userDrawn="1"/>
          </p:nvGrpSpPr>
          <p:grpSpPr>
            <a:xfrm>
              <a:off x="475716" y="-269148"/>
              <a:ext cx="3998141" cy="766445"/>
              <a:chOff x="634287" y="0"/>
              <a:chExt cx="5330854" cy="1338996"/>
            </a:xfrm>
          </p:grpSpPr>
          <p:sp>
            <p:nvSpPr>
              <p:cNvPr id="149" name="Freeform: Shape 148">
                <a:extLst>
                  <a:ext uri="{FF2B5EF4-FFF2-40B4-BE49-F238E27FC236}">
                    <a16:creationId xmlns:a16="http://schemas.microsoft.com/office/drawing/2014/main" id="{69D01C55-BF83-4C65-9D34-66F7258205F0}"/>
                  </a:ext>
                </a:extLst>
              </p:cNvPr>
              <p:cNvSpPr/>
              <p:nvPr/>
            </p:nvSpPr>
            <p:spPr>
              <a:xfrm>
                <a:off x="634287" y="1"/>
                <a:ext cx="3112098" cy="1338995"/>
              </a:xfrm>
              <a:custGeom>
                <a:avLst/>
                <a:gdLst>
                  <a:gd name="connsiteX0" fmla="*/ 0 w 3132735"/>
                  <a:gd name="connsiteY0" fmla="*/ 0 h 1362807"/>
                  <a:gd name="connsiteX1" fmla="*/ 2619961 w 3132735"/>
                  <a:gd name="connsiteY1" fmla="*/ 0 h 1362807"/>
                  <a:gd name="connsiteX2" fmla="*/ 2620116 w 3132735"/>
                  <a:gd name="connsiteY2" fmla="*/ 1 h 1362807"/>
                  <a:gd name="connsiteX3" fmla="*/ 3132735 w 3132735"/>
                  <a:gd name="connsiteY3" fmla="*/ 1362807 h 1362807"/>
                  <a:gd name="connsiteX0" fmla="*/ 0 w 3118447"/>
                  <a:gd name="connsiteY0" fmla="*/ 0 h 1338995"/>
                  <a:gd name="connsiteX1" fmla="*/ 2619961 w 3118447"/>
                  <a:gd name="connsiteY1" fmla="*/ 0 h 1338995"/>
                  <a:gd name="connsiteX2" fmla="*/ 2620116 w 3118447"/>
                  <a:gd name="connsiteY2" fmla="*/ 1 h 1338995"/>
                  <a:gd name="connsiteX3" fmla="*/ 3118447 w 3118447"/>
                  <a:gd name="connsiteY3" fmla="*/ 1338995 h 1338995"/>
                  <a:gd name="connsiteX4" fmla="*/ 0 w 3118447"/>
                  <a:gd name="connsiteY4" fmla="*/ 0 h 1338995"/>
                  <a:gd name="connsiteX0" fmla="*/ 0 w 3112098"/>
                  <a:gd name="connsiteY0" fmla="*/ 0 h 1338995"/>
                  <a:gd name="connsiteX1" fmla="*/ 2619961 w 3112098"/>
                  <a:gd name="connsiteY1" fmla="*/ 0 h 1338995"/>
                  <a:gd name="connsiteX2" fmla="*/ 2620116 w 3112098"/>
                  <a:gd name="connsiteY2" fmla="*/ 1 h 1338995"/>
                  <a:gd name="connsiteX3" fmla="*/ 3112098 w 3112098"/>
                  <a:gd name="connsiteY3" fmla="*/ 1338995 h 1338995"/>
                  <a:gd name="connsiteX4" fmla="*/ 0 w 3112098"/>
                  <a:gd name="connsiteY4" fmla="*/ 0 h 13389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12098" h="1338995">
                    <a:moveTo>
                      <a:pt x="0" y="0"/>
                    </a:moveTo>
                    <a:lnTo>
                      <a:pt x="2619961" y="0"/>
                    </a:lnTo>
                    <a:lnTo>
                      <a:pt x="2620116" y="1"/>
                    </a:lnTo>
                    <a:lnTo>
                      <a:pt x="3112098" y="13389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E163E"/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:a16="http://schemas.microsoft.com/office/drawing/2014/main" id="{B2F89B29-F0D3-41FF-89D2-AD469E4F3B2A}"/>
                  </a:ext>
                </a:extLst>
              </p:cNvPr>
              <p:cNvSpPr/>
              <p:nvPr/>
            </p:nvSpPr>
            <p:spPr>
              <a:xfrm>
                <a:off x="3248479" y="0"/>
                <a:ext cx="2716662" cy="1332395"/>
              </a:xfrm>
              <a:custGeom>
                <a:avLst/>
                <a:gdLst>
                  <a:gd name="connsiteX0" fmla="*/ 0 w 2716662"/>
                  <a:gd name="connsiteY0" fmla="*/ 0 h 1332395"/>
                  <a:gd name="connsiteX1" fmla="*/ 2716662 w 2716662"/>
                  <a:gd name="connsiteY1" fmla="*/ 0 h 1332395"/>
                  <a:gd name="connsiteX2" fmla="*/ 496043 w 2716662"/>
                  <a:gd name="connsiteY2" fmla="*/ 1332395 h 13323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716662" h="1332395">
                    <a:moveTo>
                      <a:pt x="0" y="0"/>
                    </a:moveTo>
                    <a:lnTo>
                      <a:pt x="2716662" y="0"/>
                    </a:lnTo>
                    <a:lnTo>
                      <a:pt x="496043" y="1332395"/>
                    </a:lnTo>
                    <a:close/>
                  </a:path>
                </a:pathLst>
              </a:custGeom>
              <a:solidFill>
                <a:srgbClr val="751B42"/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</p:grpSp>
        <p:sp>
          <p:nvSpPr>
            <p:cNvPr id="145" name="Triangle">
              <a:extLst>
                <a:ext uri="{FF2B5EF4-FFF2-40B4-BE49-F238E27FC236}">
                  <a16:creationId xmlns:a16="http://schemas.microsoft.com/office/drawing/2014/main" id="{BBC700BD-E7A2-4DEC-9133-AE1DE5449B45}"/>
                </a:ext>
              </a:extLst>
            </p:cNvPr>
            <p:cNvSpPr/>
            <p:nvPr userDrawn="1"/>
          </p:nvSpPr>
          <p:spPr>
            <a:xfrm>
              <a:off x="6559029" y="55023"/>
              <a:ext cx="1467698" cy="1641868"/>
            </a:xfrm>
            <a:custGeom>
              <a:avLst/>
              <a:gdLst>
                <a:gd name="connsiteX0" fmla="*/ 20951 w 20951"/>
                <a:gd name="connsiteY0" fmla="*/ 10243 h 21600"/>
                <a:gd name="connsiteX1" fmla="*/ 18997 w 20951"/>
                <a:gd name="connsiteY1" fmla="*/ 0 h 21600"/>
                <a:gd name="connsiteX2" fmla="*/ 0 w 20951"/>
                <a:gd name="connsiteY2" fmla="*/ 21600 h 21600"/>
                <a:gd name="connsiteX3" fmla="*/ 20951 w 20951"/>
                <a:gd name="connsiteY3" fmla="*/ 10243 h 21600"/>
                <a:gd name="connsiteX0" fmla="*/ 20951 w 20951"/>
                <a:gd name="connsiteY0" fmla="*/ 9604 h 20961"/>
                <a:gd name="connsiteX1" fmla="*/ 18664 w 20951"/>
                <a:gd name="connsiteY1" fmla="*/ 0 h 20961"/>
                <a:gd name="connsiteX2" fmla="*/ 0 w 20951"/>
                <a:gd name="connsiteY2" fmla="*/ 20961 h 20961"/>
                <a:gd name="connsiteX3" fmla="*/ 20951 w 20951"/>
                <a:gd name="connsiteY3" fmla="*/ 9604 h 20961"/>
                <a:gd name="connsiteX0" fmla="*/ 20951 w 20951"/>
                <a:gd name="connsiteY0" fmla="*/ 9467 h 20824"/>
                <a:gd name="connsiteX1" fmla="*/ 18398 w 20951"/>
                <a:gd name="connsiteY1" fmla="*/ 0 h 20824"/>
                <a:gd name="connsiteX2" fmla="*/ 0 w 20951"/>
                <a:gd name="connsiteY2" fmla="*/ 20824 h 20824"/>
                <a:gd name="connsiteX3" fmla="*/ 20951 w 20951"/>
                <a:gd name="connsiteY3" fmla="*/ 9467 h 20824"/>
                <a:gd name="connsiteX0" fmla="*/ 20826 w 20826"/>
                <a:gd name="connsiteY0" fmla="*/ 9467 h 20824"/>
                <a:gd name="connsiteX1" fmla="*/ 18398 w 20826"/>
                <a:gd name="connsiteY1" fmla="*/ 0 h 20824"/>
                <a:gd name="connsiteX2" fmla="*/ 0 w 20826"/>
                <a:gd name="connsiteY2" fmla="*/ 20824 h 20824"/>
                <a:gd name="connsiteX3" fmla="*/ 20826 w 20826"/>
                <a:gd name="connsiteY3" fmla="*/ 9467 h 20824"/>
                <a:gd name="connsiteX0" fmla="*/ 20560 w 20560"/>
                <a:gd name="connsiteY0" fmla="*/ 9467 h 20636"/>
                <a:gd name="connsiteX1" fmla="*/ 18132 w 20560"/>
                <a:gd name="connsiteY1" fmla="*/ 0 h 20636"/>
                <a:gd name="connsiteX2" fmla="*/ 0 w 20560"/>
                <a:gd name="connsiteY2" fmla="*/ 20636 h 20636"/>
                <a:gd name="connsiteX3" fmla="*/ 20560 w 20560"/>
                <a:gd name="connsiteY3" fmla="*/ 9467 h 20636"/>
                <a:gd name="connsiteX0" fmla="*/ 20493 w 20493"/>
                <a:gd name="connsiteY0" fmla="*/ 9467 h 20619"/>
                <a:gd name="connsiteX1" fmla="*/ 18065 w 20493"/>
                <a:gd name="connsiteY1" fmla="*/ 0 h 20619"/>
                <a:gd name="connsiteX2" fmla="*/ 0 w 20493"/>
                <a:gd name="connsiteY2" fmla="*/ 20619 h 20619"/>
                <a:gd name="connsiteX3" fmla="*/ 20493 w 20493"/>
                <a:gd name="connsiteY3" fmla="*/ 9467 h 20619"/>
                <a:gd name="connsiteX0" fmla="*/ 20526 w 20526"/>
                <a:gd name="connsiteY0" fmla="*/ 9433 h 20619"/>
                <a:gd name="connsiteX1" fmla="*/ 18065 w 20526"/>
                <a:gd name="connsiteY1" fmla="*/ 0 h 20619"/>
                <a:gd name="connsiteX2" fmla="*/ 0 w 20526"/>
                <a:gd name="connsiteY2" fmla="*/ 20619 h 20619"/>
                <a:gd name="connsiteX3" fmla="*/ 20526 w 20526"/>
                <a:gd name="connsiteY3" fmla="*/ 9433 h 20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526" h="20619" extrusionOk="0">
                  <a:moveTo>
                    <a:pt x="20526" y="9433"/>
                  </a:moveTo>
                  <a:lnTo>
                    <a:pt x="18065" y="0"/>
                  </a:lnTo>
                  <a:lnTo>
                    <a:pt x="0" y="20619"/>
                  </a:lnTo>
                  <a:lnTo>
                    <a:pt x="20526" y="9433"/>
                  </a:lnTo>
                  <a:close/>
                </a:path>
              </a:pathLst>
            </a:custGeom>
            <a:solidFill>
              <a:srgbClr val="288A3B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46" name="Shape">
              <a:extLst>
                <a:ext uri="{FF2B5EF4-FFF2-40B4-BE49-F238E27FC236}">
                  <a16:creationId xmlns:a16="http://schemas.microsoft.com/office/drawing/2014/main" id="{B350CB1C-F0B7-449E-A043-A573BE4AEEDE}"/>
                </a:ext>
              </a:extLst>
            </p:cNvPr>
            <p:cNvSpPr/>
            <p:nvPr userDrawn="1"/>
          </p:nvSpPr>
          <p:spPr>
            <a:xfrm>
              <a:off x="7630725" y="806369"/>
              <a:ext cx="1513276" cy="1547060"/>
            </a:xfrm>
            <a:custGeom>
              <a:avLst/>
              <a:gdLst>
                <a:gd name="connsiteX0" fmla="*/ 0 w 22093"/>
                <a:gd name="connsiteY0" fmla="*/ 21600 h 21600"/>
                <a:gd name="connsiteX1" fmla="*/ 22093 w 22093"/>
                <a:gd name="connsiteY1" fmla="*/ 16051 h 21600"/>
                <a:gd name="connsiteX2" fmla="*/ 22093 w 22093"/>
                <a:gd name="connsiteY2" fmla="*/ 8936 h 21600"/>
                <a:gd name="connsiteX3" fmla="*/ 5903 w 22093"/>
                <a:gd name="connsiteY3" fmla="*/ 0 h 21600"/>
                <a:gd name="connsiteX4" fmla="*/ 0 w 22093"/>
                <a:gd name="connsiteY4" fmla="*/ 21600 h 21600"/>
                <a:gd name="connsiteX0" fmla="*/ 0 w 21911"/>
                <a:gd name="connsiteY0" fmla="*/ 21600 h 21600"/>
                <a:gd name="connsiteX1" fmla="*/ 21911 w 21911"/>
                <a:gd name="connsiteY1" fmla="*/ 16051 h 21600"/>
                <a:gd name="connsiteX2" fmla="*/ 21911 w 21911"/>
                <a:gd name="connsiteY2" fmla="*/ 8936 h 21600"/>
                <a:gd name="connsiteX3" fmla="*/ 5721 w 21911"/>
                <a:gd name="connsiteY3" fmla="*/ 0 h 21600"/>
                <a:gd name="connsiteX4" fmla="*/ 0 w 21911"/>
                <a:gd name="connsiteY4" fmla="*/ 21600 h 21600"/>
                <a:gd name="connsiteX0" fmla="*/ 0 w 22171"/>
                <a:gd name="connsiteY0" fmla="*/ 21600 h 21600"/>
                <a:gd name="connsiteX1" fmla="*/ 22171 w 22171"/>
                <a:gd name="connsiteY1" fmla="*/ 16051 h 21600"/>
                <a:gd name="connsiteX2" fmla="*/ 22171 w 22171"/>
                <a:gd name="connsiteY2" fmla="*/ 8936 h 21600"/>
                <a:gd name="connsiteX3" fmla="*/ 5981 w 22171"/>
                <a:gd name="connsiteY3" fmla="*/ 0 h 21600"/>
                <a:gd name="connsiteX4" fmla="*/ 0 w 22171"/>
                <a:gd name="connsiteY4" fmla="*/ 21600 h 21600"/>
                <a:gd name="connsiteX0" fmla="*/ 0 w 22145"/>
                <a:gd name="connsiteY0" fmla="*/ 21657 h 21657"/>
                <a:gd name="connsiteX1" fmla="*/ 22145 w 22145"/>
                <a:gd name="connsiteY1" fmla="*/ 16051 h 21657"/>
                <a:gd name="connsiteX2" fmla="*/ 22145 w 22145"/>
                <a:gd name="connsiteY2" fmla="*/ 8936 h 21657"/>
                <a:gd name="connsiteX3" fmla="*/ 5955 w 22145"/>
                <a:gd name="connsiteY3" fmla="*/ 0 h 21657"/>
                <a:gd name="connsiteX4" fmla="*/ 0 w 22145"/>
                <a:gd name="connsiteY4" fmla="*/ 21657 h 21657"/>
                <a:gd name="connsiteX0" fmla="*/ 0 w 21989"/>
                <a:gd name="connsiteY0" fmla="*/ 21619 h 21619"/>
                <a:gd name="connsiteX1" fmla="*/ 21989 w 21989"/>
                <a:gd name="connsiteY1" fmla="*/ 16051 h 21619"/>
                <a:gd name="connsiteX2" fmla="*/ 21989 w 21989"/>
                <a:gd name="connsiteY2" fmla="*/ 8936 h 21619"/>
                <a:gd name="connsiteX3" fmla="*/ 5799 w 21989"/>
                <a:gd name="connsiteY3" fmla="*/ 0 h 21619"/>
                <a:gd name="connsiteX4" fmla="*/ 0 w 21989"/>
                <a:gd name="connsiteY4" fmla="*/ 21619 h 21619"/>
                <a:gd name="connsiteX0" fmla="*/ 0 w 21937"/>
                <a:gd name="connsiteY0" fmla="*/ 21600 h 21600"/>
                <a:gd name="connsiteX1" fmla="*/ 21937 w 21937"/>
                <a:gd name="connsiteY1" fmla="*/ 16051 h 21600"/>
                <a:gd name="connsiteX2" fmla="*/ 21937 w 21937"/>
                <a:gd name="connsiteY2" fmla="*/ 8936 h 21600"/>
                <a:gd name="connsiteX3" fmla="*/ 5747 w 21937"/>
                <a:gd name="connsiteY3" fmla="*/ 0 h 21600"/>
                <a:gd name="connsiteX4" fmla="*/ 0 w 21937"/>
                <a:gd name="connsiteY4" fmla="*/ 21600 h 21600"/>
                <a:gd name="connsiteX0" fmla="*/ 0 w 21937"/>
                <a:gd name="connsiteY0" fmla="*/ 21600 h 21600"/>
                <a:gd name="connsiteX1" fmla="*/ 21937 w 21937"/>
                <a:gd name="connsiteY1" fmla="*/ 16051 h 21600"/>
                <a:gd name="connsiteX2" fmla="*/ 21937 w 21937"/>
                <a:gd name="connsiteY2" fmla="*/ 8936 h 21600"/>
                <a:gd name="connsiteX3" fmla="*/ 5617 w 21937"/>
                <a:gd name="connsiteY3" fmla="*/ 0 h 21600"/>
                <a:gd name="connsiteX4" fmla="*/ 0 w 21937"/>
                <a:gd name="connsiteY4" fmla="*/ 21600 h 21600"/>
                <a:gd name="connsiteX0" fmla="*/ 0 w 22002"/>
                <a:gd name="connsiteY0" fmla="*/ 21600 h 21600"/>
                <a:gd name="connsiteX1" fmla="*/ 22002 w 22002"/>
                <a:gd name="connsiteY1" fmla="*/ 16051 h 21600"/>
                <a:gd name="connsiteX2" fmla="*/ 22002 w 22002"/>
                <a:gd name="connsiteY2" fmla="*/ 8936 h 21600"/>
                <a:gd name="connsiteX3" fmla="*/ 5682 w 22002"/>
                <a:gd name="connsiteY3" fmla="*/ 0 h 21600"/>
                <a:gd name="connsiteX4" fmla="*/ 0 w 22002"/>
                <a:gd name="connsiteY4" fmla="*/ 2160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02" h="21600" extrusionOk="0">
                  <a:moveTo>
                    <a:pt x="0" y="21600"/>
                  </a:moveTo>
                  <a:lnTo>
                    <a:pt x="22002" y="16051"/>
                  </a:lnTo>
                  <a:lnTo>
                    <a:pt x="22002" y="8936"/>
                  </a:lnTo>
                  <a:lnTo>
                    <a:pt x="5682" y="0"/>
                  </a:lnTo>
                  <a:cubicBezTo>
                    <a:pt x="3879" y="7200"/>
                    <a:pt x="1803" y="14400"/>
                    <a:pt x="0" y="21600"/>
                  </a:cubicBezTo>
                  <a:close/>
                </a:path>
              </a:pathLst>
            </a:custGeom>
            <a:solidFill>
              <a:srgbClr val="F4721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47" name="Triangle">
              <a:extLst>
                <a:ext uri="{FF2B5EF4-FFF2-40B4-BE49-F238E27FC236}">
                  <a16:creationId xmlns:a16="http://schemas.microsoft.com/office/drawing/2014/main" id="{880E32D9-F1D4-47AC-B295-A1270375A6BE}"/>
                </a:ext>
              </a:extLst>
            </p:cNvPr>
            <p:cNvSpPr/>
            <p:nvPr userDrawn="1"/>
          </p:nvSpPr>
          <p:spPr>
            <a:xfrm>
              <a:off x="3801763" y="1111493"/>
              <a:ext cx="2765672" cy="1780605"/>
            </a:xfrm>
            <a:custGeom>
              <a:avLst/>
              <a:gdLst>
                <a:gd name="connsiteX0" fmla="*/ 0 w 21600"/>
                <a:gd name="connsiteY0" fmla="*/ 0 h 21700"/>
                <a:gd name="connsiteX1" fmla="*/ 1854 w 21600"/>
                <a:gd name="connsiteY1" fmla="*/ 21700 h 21700"/>
                <a:gd name="connsiteX2" fmla="*/ 21600 w 21600"/>
                <a:gd name="connsiteY2" fmla="*/ 7125 h 21700"/>
                <a:gd name="connsiteX3" fmla="*/ 0 w 21600"/>
                <a:gd name="connsiteY3" fmla="*/ 0 h 21700"/>
                <a:gd name="connsiteX0" fmla="*/ 0 w 21600"/>
                <a:gd name="connsiteY0" fmla="*/ 0 h 21733"/>
                <a:gd name="connsiteX1" fmla="*/ 1868 w 21600"/>
                <a:gd name="connsiteY1" fmla="*/ 21733 h 21733"/>
                <a:gd name="connsiteX2" fmla="*/ 21600 w 21600"/>
                <a:gd name="connsiteY2" fmla="*/ 7125 h 21733"/>
                <a:gd name="connsiteX3" fmla="*/ 0 w 21600"/>
                <a:gd name="connsiteY3" fmla="*/ 0 h 21733"/>
                <a:gd name="connsiteX0" fmla="*/ 0 w 21614"/>
                <a:gd name="connsiteY0" fmla="*/ 0 h 21683"/>
                <a:gd name="connsiteX1" fmla="*/ 1882 w 21614"/>
                <a:gd name="connsiteY1" fmla="*/ 21683 h 21683"/>
                <a:gd name="connsiteX2" fmla="*/ 21614 w 21614"/>
                <a:gd name="connsiteY2" fmla="*/ 7075 h 21683"/>
                <a:gd name="connsiteX3" fmla="*/ 0 w 21614"/>
                <a:gd name="connsiteY3" fmla="*/ 0 h 21683"/>
                <a:gd name="connsiteX0" fmla="*/ 0 w 21614"/>
                <a:gd name="connsiteY0" fmla="*/ 0 h 21700"/>
                <a:gd name="connsiteX1" fmla="*/ 1882 w 21614"/>
                <a:gd name="connsiteY1" fmla="*/ 21700 h 21700"/>
                <a:gd name="connsiteX2" fmla="*/ 21614 w 21614"/>
                <a:gd name="connsiteY2" fmla="*/ 7092 h 21700"/>
                <a:gd name="connsiteX3" fmla="*/ 0 w 21614"/>
                <a:gd name="connsiteY3" fmla="*/ 0 h 2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14" h="21700" extrusionOk="0">
                  <a:moveTo>
                    <a:pt x="0" y="0"/>
                  </a:moveTo>
                  <a:lnTo>
                    <a:pt x="1882" y="21700"/>
                  </a:lnTo>
                  <a:lnTo>
                    <a:pt x="21614" y="70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AE3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AD19BE9B-6C91-4D2A-812A-85730450969B}"/>
                </a:ext>
              </a:extLst>
            </p:cNvPr>
            <p:cNvSpPr/>
            <p:nvPr userDrawn="1"/>
          </p:nvSpPr>
          <p:spPr>
            <a:xfrm>
              <a:off x="6134878" y="-269145"/>
              <a:ext cx="3016731" cy="330000"/>
            </a:xfrm>
            <a:custGeom>
              <a:avLst/>
              <a:gdLst>
                <a:gd name="connsiteX0" fmla="*/ 0 w 4022308"/>
                <a:gd name="connsiteY0" fmla="*/ 0 h 586159"/>
                <a:gd name="connsiteX1" fmla="*/ 4022308 w 4022308"/>
                <a:gd name="connsiteY1" fmla="*/ 0 h 586159"/>
                <a:gd name="connsiteX2" fmla="*/ 3160532 w 4022308"/>
                <a:gd name="connsiteY2" fmla="*/ 289504 h 586159"/>
                <a:gd name="connsiteX3" fmla="*/ 2277466 w 4022308"/>
                <a:gd name="connsiteY3" fmla="*/ 586159 h 586159"/>
                <a:gd name="connsiteX0" fmla="*/ 0 w 4022308"/>
                <a:gd name="connsiteY0" fmla="*/ 0 h 576517"/>
                <a:gd name="connsiteX1" fmla="*/ 4022308 w 4022308"/>
                <a:gd name="connsiteY1" fmla="*/ 0 h 576517"/>
                <a:gd name="connsiteX2" fmla="*/ 3160532 w 4022308"/>
                <a:gd name="connsiteY2" fmla="*/ 289504 h 576517"/>
                <a:gd name="connsiteX3" fmla="*/ 2286992 w 4022308"/>
                <a:gd name="connsiteY3" fmla="*/ 576517 h 576517"/>
                <a:gd name="connsiteX4" fmla="*/ 0 w 4022308"/>
                <a:gd name="connsiteY4" fmla="*/ 0 h 576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22308" h="576517">
                  <a:moveTo>
                    <a:pt x="0" y="0"/>
                  </a:moveTo>
                  <a:lnTo>
                    <a:pt x="4022308" y="0"/>
                  </a:lnTo>
                  <a:lnTo>
                    <a:pt x="3160532" y="289504"/>
                  </a:lnTo>
                  <a:lnTo>
                    <a:pt x="2286992" y="5765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DD16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</p:grpSp>
      <p:sp>
        <p:nvSpPr>
          <p:cNvPr id="100" name="Freeform 707"/>
          <p:cNvSpPr>
            <a:spLocks noEditPoints="1"/>
          </p:cNvSpPr>
          <p:nvPr userDrawn="1"/>
        </p:nvSpPr>
        <p:spPr bwMode="auto">
          <a:xfrm>
            <a:off x="0" y="463379"/>
            <a:ext cx="9144000" cy="6394621"/>
          </a:xfrm>
          <a:prstGeom prst="rect">
            <a:avLst/>
          </a:prstGeom>
          <a:solidFill>
            <a:srgbClr val="1718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8D554-23A8-4EB2-B8BE-BA3D17196C4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9" name="Freeform 800"/>
          <p:cNvSpPr>
            <a:spLocks/>
          </p:cNvSpPr>
          <p:nvPr userDrawn="1"/>
        </p:nvSpPr>
        <p:spPr bwMode="auto">
          <a:xfrm>
            <a:off x="3547181" y="1847984"/>
            <a:ext cx="2049641" cy="3162032"/>
          </a:xfrm>
          <a:custGeom>
            <a:avLst/>
            <a:gdLst>
              <a:gd name="T0" fmla="*/ 609 w 1300"/>
              <a:gd name="T1" fmla="*/ 1479 h 1503"/>
              <a:gd name="T2" fmla="*/ 569 w 1300"/>
              <a:gd name="T3" fmla="*/ 1454 h 1503"/>
              <a:gd name="T4" fmla="*/ 527 w 1300"/>
              <a:gd name="T5" fmla="*/ 1431 h 1503"/>
              <a:gd name="T6" fmla="*/ 484 w 1300"/>
              <a:gd name="T7" fmla="*/ 1407 h 1503"/>
              <a:gd name="T8" fmla="*/ 443 w 1300"/>
              <a:gd name="T9" fmla="*/ 1382 h 1503"/>
              <a:gd name="T10" fmla="*/ 403 w 1300"/>
              <a:gd name="T11" fmla="*/ 1359 h 1503"/>
              <a:gd name="T12" fmla="*/ 360 w 1300"/>
              <a:gd name="T13" fmla="*/ 1335 h 1503"/>
              <a:gd name="T14" fmla="*/ 318 w 1300"/>
              <a:gd name="T15" fmla="*/ 1310 h 1503"/>
              <a:gd name="T16" fmla="*/ 278 w 1300"/>
              <a:gd name="T17" fmla="*/ 1287 h 1503"/>
              <a:gd name="T18" fmla="*/ 237 w 1300"/>
              <a:gd name="T19" fmla="*/ 1263 h 1503"/>
              <a:gd name="T20" fmla="*/ 194 w 1300"/>
              <a:gd name="T21" fmla="*/ 1238 h 1503"/>
              <a:gd name="T22" fmla="*/ 152 w 1300"/>
              <a:gd name="T23" fmla="*/ 1215 h 1503"/>
              <a:gd name="T24" fmla="*/ 112 w 1300"/>
              <a:gd name="T25" fmla="*/ 1191 h 1503"/>
              <a:gd name="T26" fmla="*/ 69 w 1300"/>
              <a:gd name="T27" fmla="*/ 1166 h 1503"/>
              <a:gd name="T28" fmla="*/ 28 w 1300"/>
              <a:gd name="T29" fmla="*/ 1143 h 1503"/>
              <a:gd name="T30" fmla="*/ 11 w 1300"/>
              <a:gd name="T31" fmla="*/ 366 h 1503"/>
              <a:gd name="T32" fmla="*/ 54 w 1300"/>
              <a:gd name="T33" fmla="*/ 341 h 1503"/>
              <a:gd name="T34" fmla="*/ 95 w 1300"/>
              <a:gd name="T35" fmla="*/ 317 h 1503"/>
              <a:gd name="T36" fmla="*/ 136 w 1300"/>
              <a:gd name="T37" fmla="*/ 294 h 1503"/>
              <a:gd name="T38" fmla="*/ 180 w 1300"/>
              <a:gd name="T39" fmla="*/ 269 h 1503"/>
              <a:gd name="T40" fmla="*/ 220 w 1300"/>
              <a:gd name="T41" fmla="*/ 245 h 1503"/>
              <a:gd name="T42" fmla="*/ 260 w 1300"/>
              <a:gd name="T43" fmla="*/ 222 h 1503"/>
              <a:gd name="T44" fmla="*/ 304 w 1300"/>
              <a:gd name="T45" fmla="*/ 197 h 1503"/>
              <a:gd name="T46" fmla="*/ 345 w 1300"/>
              <a:gd name="T47" fmla="*/ 173 h 1503"/>
              <a:gd name="T48" fmla="*/ 386 w 1300"/>
              <a:gd name="T49" fmla="*/ 150 h 1503"/>
              <a:gd name="T50" fmla="*/ 429 w 1300"/>
              <a:gd name="T51" fmla="*/ 125 h 1503"/>
              <a:gd name="T52" fmla="*/ 469 w 1300"/>
              <a:gd name="T53" fmla="*/ 101 h 1503"/>
              <a:gd name="T54" fmla="*/ 511 w 1300"/>
              <a:gd name="T55" fmla="*/ 78 h 1503"/>
              <a:gd name="T56" fmla="*/ 554 w 1300"/>
              <a:gd name="T57" fmla="*/ 53 h 1503"/>
              <a:gd name="T58" fmla="*/ 595 w 1300"/>
              <a:gd name="T59" fmla="*/ 29 h 1503"/>
              <a:gd name="T60" fmla="*/ 635 w 1300"/>
              <a:gd name="T61" fmla="*/ 6 h 1503"/>
              <a:gd name="T62" fmla="*/ 684 w 1300"/>
              <a:gd name="T63" fmla="*/ 20 h 1503"/>
              <a:gd name="T64" fmla="*/ 724 w 1300"/>
              <a:gd name="T65" fmla="*/ 43 h 1503"/>
              <a:gd name="T66" fmla="*/ 764 w 1300"/>
              <a:gd name="T67" fmla="*/ 68 h 1503"/>
              <a:gd name="T68" fmla="*/ 808 w 1300"/>
              <a:gd name="T69" fmla="*/ 92 h 1503"/>
              <a:gd name="T70" fmla="*/ 849 w 1300"/>
              <a:gd name="T71" fmla="*/ 115 h 1503"/>
              <a:gd name="T72" fmla="*/ 890 w 1300"/>
              <a:gd name="T73" fmla="*/ 140 h 1503"/>
              <a:gd name="T74" fmla="*/ 930 w 1300"/>
              <a:gd name="T75" fmla="*/ 164 h 1503"/>
              <a:gd name="T76" fmla="*/ 973 w 1300"/>
              <a:gd name="T77" fmla="*/ 187 h 1503"/>
              <a:gd name="T78" fmla="*/ 1015 w 1300"/>
              <a:gd name="T79" fmla="*/ 212 h 1503"/>
              <a:gd name="T80" fmla="*/ 1055 w 1300"/>
              <a:gd name="T81" fmla="*/ 236 h 1503"/>
              <a:gd name="T82" fmla="*/ 1099 w 1300"/>
              <a:gd name="T83" fmla="*/ 259 h 1503"/>
              <a:gd name="T84" fmla="*/ 1139 w 1300"/>
              <a:gd name="T85" fmla="*/ 284 h 1503"/>
              <a:gd name="T86" fmla="*/ 1181 w 1300"/>
              <a:gd name="T87" fmla="*/ 308 h 1503"/>
              <a:gd name="T88" fmla="*/ 1224 w 1300"/>
              <a:gd name="T89" fmla="*/ 331 h 1503"/>
              <a:gd name="T90" fmla="*/ 1264 w 1300"/>
              <a:gd name="T91" fmla="*/ 356 h 1503"/>
              <a:gd name="T92" fmla="*/ 1297 w 1300"/>
              <a:gd name="T93" fmla="*/ 1129 h 1503"/>
              <a:gd name="T94" fmla="*/ 1257 w 1300"/>
              <a:gd name="T95" fmla="*/ 1152 h 1503"/>
              <a:gd name="T96" fmla="*/ 1217 w 1300"/>
              <a:gd name="T97" fmla="*/ 1176 h 1503"/>
              <a:gd name="T98" fmla="*/ 1174 w 1300"/>
              <a:gd name="T99" fmla="*/ 1201 h 1503"/>
              <a:gd name="T100" fmla="*/ 1132 w 1300"/>
              <a:gd name="T101" fmla="*/ 1224 h 1503"/>
              <a:gd name="T102" fmla="*/ 1091 w 1300"/>
              <a:gd name="T103" fmla="*/ 1248 h 1503"/>
              <a:gd name="T104" fmla="*/ 1048 w 1300"/>
              <a:gd name="T105" fmla="*/ 1273 h 1503"/>
              <a:gd name="T106" fmla="*/ 1008 w 1300"/>
              <a:gd name="T107" fmla="*/ 1296 h 1503"/>
              <a:gd name="T108" fmla="*/ 966 w 1300"/>
              <a:gd name="T109" fmla="*/ 1320 h 1503"/>
              <a:gd name="T110" fmla="*/ 926 w 1300"/>
              <a:gd name="T111" fmla="*/ 1345 h 1503"/>
              <a:gd name="T112" fmla="*/ 883 w 1300"/>
              <a:gd name="T113" fmla="*/ 1368 h 1503"/>
              <a:gd name="T114" fmla="*/ 842 w 1300"/>
              <a:gd name="T115" fmla="*/ 1392 h 1503"/>
              <a:gd name="T116" fmla="*/ 800 w 1300"/>
              <a:gd name="T117" fmla="*/ 1417 h 1503"/>
              <a:gd name="T118" fmla="*/ 757 w 1300"/>
              <a:gd name="T119" fmla="*/ 1440 h 1503"/>
              <a:gd name="T120" fmla="*/ 717 w 1300"/>
              <a:gd name="T121" fmla="*/ 1464 h 1503"/>
              <a:gd name="T122" fmla="*/ 677 w 1300"/>
              <a:gd name="T123" fmla="*/ 1489 h 15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00" h="1503">
                <a:moveTo>
                  <a:pt x="648" y="1503"/>
                </a:moveTo>
                <a:lnTo>
                  <a:pt x="648" y="1500"/>
                </a:lnTo>
                <a:lnTo>
                  <a:pt x="642" y="1500"/>
                </a:lnTo>
                <a:lnTo>
                  <a:pt x="642" y="1497"/>
                </a:lnTo>
                <a:lnTo>
                  <a:pt x="641" y="1497"/>
                </a:lnTo>
                <a:lnTo>
                  <a:pt x="641" y="1496"/>
                </a:lnTo>
                <a:lnTo>
                  <a:pt x="635" y="1496"/>
                </a:lnTo>
                <a:lnTo>
                  <a:pt x="635" y="1493"/>
                </a:lnTo>
                <a:lnTo>
                  <a:pt x="631" y="1493"/>
                </a:lnTo>
                <a:lnTo>
                  <a:pt x="631" y="1490"/>
                </a:lnTo>
                <a:lnTo>
                  <a:pt x="626" y="1490"/>
                </a:lnTo>
                <a:lnTo>
                  <a:pt x="626" y="1489"/>
                </a:lnTo>
                <a:lnTo>
                  <a:pt x="623" y="1489"/>
                </a:lnTo>
                <a:lnTo>
                  <a:pt x="623" y="1486"/>
                </a:lnTo>
                <a:lnTo>
                  <a:pt x="619" y="1486"/>
                </a:lnTo>
                <a:lnTo>
                  <a:pt x="619" y="1483"/>
                </a:lnTo>
                <a:lnTo>
                  <a:pt x="613" y="1483"/>
                </a:lnTo>
                <a:lnTo>
                  <a:pt x="613" y="1481"/>
                </a:lnTo>
                <a:lnTo>
                  <a:pt x="609" y="1481"/>
                </a:lnTo>
                <a:lnTo>
                  <a:pt x="609" y="1479"/>
                </a:lnTo>
                <a:lnTo>
                  <a:pt x="606" y="1479"/>
                </a:lnTo>
                <a:lnTo>
                  <a:pt x="606" y="1476"/>
                </a:lnTo>
                <a:lnTo>
                  <a:pt x="602" y="1476"/>
                </a:lnTo>
                <a:lnTo>
                  <a:pt x="602" y="1474"/>
                </a:lnTo>
                <a:lnTo>
                  <a:pt x="597" y="1474"/>
                </a:lnTo>
                <a:lnTo>
                  <a:pt x="597" y="1471"/>
                </a:lnTo>
                <a:lnTo>
                  <a:pt x="592" y="1471"/>
                </a:lnTo>
                <a:lnTo>
                  <a:pt x="592" y="1468"/>
                </a:lnTo>
                <a:lnTo>
                  <a:pt x="590" y="1468"/>
                </a:lnTo>
                <a:lnTo>
                  <a:pt x="590" y="1467"/>
                </a:lnTo>
                <a:lnTo>
                  <a:pt x="584" y="1467"/>
                </a:lnTo>
                <a:lnTo>
                  <a:pt x="584" y="1464"/>
                </a:lnTo>
                <a:lnTo>
                  <a:pt x="580" y="1464"/>
                </a:lnTo>
                <a:lnTo>
                  <a:pt x="580" y="1461"/>
                </a:lnTo>
                <a:lnTo>
                  <a:pt x="577" y="1461"/>
                </a:lnTo>
                <a:lnTo>
                  <a:pt x="577" y="1460"/>
                </a:lnTo>
                <a:lnTo>
                  <a:pt x="573" y="1460"/>
                </a:lnTo>
                <a:lnTo>
                  <a:pt x="573" y="1457"/>
                </a:lnTo>
                <a:lnTo>
                  <a:pt x="569" y="1457"/>
                </a:lnTo>
                <a:lnTo>
                  <a:pt x="569" y="1454"/>
                </a:lnTo>
                <a:lnTo>
                  <a:pt x="563" y="1454"/>
                </a:lnTo>
                <a:lnTo>
                  <a:pt x="563" y="1453"/>
                </a:lnTo>
                <a:lnTo>
                  <a:pt x="561" y="1453"/>
                </a:lnTo>
                <a:lnTo>
                  <a:pt x="561" y="1450"/>
                </a:lnTo>
                <a:lnTo>
                  <a:pt x="556" y="1450"/>
                </a:lnTo>
                <a:lnTo>
                  <a:pt x="556" y="1447"/>
                </a:lnTo>
                <a:lnTo>
                  <a:pt x="551" y="1447"/>
                </a:lnTo>
                <a:lnTo>
                  <a:pt x="551" y="1445"/>
                </a:lnTo>
                <a:lnTo>
                  <a:pt x="547" y="1445"/>
                </a:lnTo>
                <a:lnTo>
                  <a:pt x="547" y="1443"/>
                </a:lnTo>
                <a:lnTo>
                  <a:pt x="544" y="1443"/>
                </a:lnTo>
                <a:lnTo>
                  <a:pt x="544" y="1440"/>
                </a:lnTo>
                <a:lnTo>
                  <a:pt x="540" y="1440"/>
                </a:lnTo>
                <a:lnTo>
                  <a:pt x="540" y="1438"/>
                </a:lnTo>
                <a:lnTo>
                  <a:pt x="534" y="1438"/>
                </a:lnTo>
                <a:lnTo>
                  <a:pt x="534" y="1435"/>
                </a:lnTo>
                <a:lnTo>
                  <a:pt x="530" y="1435"/>
                </a:lnTo>
                <a:lnTo>
                  <a:pt x="530" y="1432"/>
                </a:lnTo>
                <a:lnTo>
                  <a:pt x="527" y="1432"/>
                </a:lnTo>
                <a:lnTo>
                  <a:pt x="527" y="1431"/>
                </a:lnTo>
                <a:lnTo>
                  <a:pt x="522" y="1431"/>
                </a:lnTo>
                <a:lnTo>
                  <a:pt x="522" y="1428"/>
                </a:lnTo>
                <a:lnTo>
                  <a:pt x="518" y="1428"/>
                </a:lnTo>
                <a:lnTo>
                  <a:pt x="518" y="1425"/>
                </a:lnTo>
                <a:lnTo>
                  <a:pt x="515" y="1425"/>
                </a:lnTo>
                <a:lnTo>
                  <a:pt x="515" y="1424"/>
                </a:lnTo>
                <a:lnTo>
                  <a:pt x="511" y="1424"/>
                </a:lnTo>
                <a:lnTo>
                  <a:pt x="511" y="1421"/>
                </a:lnTo>
                <a:lnTo>
                  <a:pt x="505" y="1421"/>
                </a:lnTo>
                <a:lnTo>
                  <a:pt x="505" y="1418"/>
                </a:lnTo>
                <a:lnTo>
                  <a:pt x="501" y="1418"/>
                </a:lnTo>
                <a:lnTo>
                  <a:pt x="501" y="1417"/>
                </a:lnTo>
                <a:lnTo>
                  <a:pt x="498" y="1417"/>
                </a:lnTo>
                <a:lnTo>
                  <a:pt x="498" y="1414"/>
                </a:lnTo>
                <a:lnTo>
                  <a:pt x="494" y="1414"/>
                </a:lnTo>
                <a:lnTo>
                  <a:pt x="494" y="1411"/>
                </a:lnTo>
                <a:lnTo>
                  <a:pt x="489" y="1411"/>
                </a:lnTo>
                <a:lnTo>
                  <a:pt x="489" y="1409"/>
                </a:lnTo>
                <a:lnTo>
                  <a:pt x="484" y="1409"/>
                </a:lnTo>
                <a:lnTo>
                  <a:pt x="484" y="1407"/>
                </a:lnTo>
                <a:lnTo>
                  <a:pt x="482" y="1407"/>
                </a:lnTo>
                <a:lnTo>
                  <a:pt x="482" y="1404"/>
                </a:lnTo>
                <a:lnTo>
                  <a:pt x="476" y="1404"/>
                </a:lnTo>
                <a:lnTo>
                  <a:pt x="476" y="1402"/>
                </a:lnTo>
                <a:lnTo>
                  <a:pt x="472" y="1402"/>
                </a:lnTo>
                <a:lnTo>
                  <a:pt x="472" y="1399"/>
                </a:lnTo>
                <a:lnTo>
                  <a:pt x="468" y="1399"/>
                </a:lnTo>
                <a:lnTo>
                  <a:pt x="468" y="1396"/>
                </a:lnTo>
                <a:lnTo>
                  <a:pt x="465" y="1396"/>
                </a:lnTo>
                <a:lnTo>
                  <a:pt x="465" y="1395"/>
                </a:lnTo>
                <a:lnTo>
                  <a:pt x="461" y="1395"/>
                </a:lnTo>
                <a:lnTo>
                  <a:pt x="461" y="1392"/>
                </a:lnTo>
                <a:lnTo>
                  <a:pt x="455" y="1392"/>
                </a:lnTo>
                <a:lnTo>
                  <a:pt x="455" y="1389"/>
                </a:lnTo>
                <a:lnTo>
                  <a:pt x="453" y="1389"/>
                </a:lnTo>
                <a:lnTo>
                  <a:pt x="453" y="1388"/>
                </a:lnTo>
                <a:lnTo>
                  <a:pt x="448" y="1388"/>
                </a:lnTo>
                <a:lnTo>
                  <a:pt x="448" y="1385"/>
                </a:lnTo>
                <a:lnTo>
                  <a:pt x="443" y="1385"/>
                </a:lnTo>
                <a:lnTo>
                  <a:pt x="443" y="1382"/>
                </a:lnTo>
                <a:lnTo>
                  <a:pt x="439" y="1382"/>
                </a:lnTo>
                <a:lnTo>
                  <a:pt x="439" y="1381"/>
                </a:lnTo>
                <a:lnTo>
                  <a:pt x="436" y="1381"/>
                </a:lnTo>
                <a:lnTo>
                  <a:pt x="436" y="1378"/>
                </a:lnTo>
                <a:lnTo>
                  <a:pt x="432" y="1378"/>
                </a:lnTo>
                <a:lnTo>
                  <a:pt x="432" y="1375"/>
                </a:lnTo>
                <a:lnTo>
                  <a:pt x="426" y="1375"/>
                </a:lnTo>
                <a:lnTo>
                  <a:pt x="426" y="1373"/>
                </a:lnTo>
                <a:lnTo>
                  <a:pt x="422" y="1373"/>
                </a:lnTo>
                <a:lnTo>
                  <a:pt x="422" y="1371"/>
                </a:lnTo>
                <a:lnTo>
                  <a:pt x="419" y="1371"/>
                </a:lnTo>
                <a:lnTo>
                  <a:pt x="419" y="1368"/>
                </a:lnTo>
                <a:lnTo>
                  <a:pt x="414" y="1368"/>
                </a:lnTo>
                <a:lnTo>
                  <a:pt x="414" y="1366"/>
                </a:lnTo>
                <a:lnTo>
                  <a:pt x="410" y="1366"/>
                </a:lnTo>
                <a:lnTo>
                  <a:pt x="410" y="1363"/>
                </a:lnTo>
                <a:lnTo>
                  <a:pt x="407" y="1363"/>
                </a:lnTo>
                <a:lnTo>
                  <a:pt x="407" y="1360"/>
                </a:lnTo>
                <a:lnTo>
                  <a:pt x="403" y="1360"/>
                </a:lnTo>
                <a:lnTo>
                  <a:pt x="403" y="1359"/>
                </a:lnTo>
                <a:lnTo>
                  <a:pt x="397" y="1359"/>
                </a:lnTo>
                <a:lnTo>
                  <a:pt x="397" y="1356"/>
                </a:lnTo>
                <a:lnTo>
                  <a:pt x="393" y="1356"/>
                </a:lnTo>
                <a:lnTo>
                  <a:pt x="393" y="1353"/>
                </a:lnTo>
                <a:lnTo>
                  <a:pt x="390" y="1353"/>
                </a:lnTo>
                <a:lnTo>
                  <a:pt x="390" y="1352"/>
                </a:lnTo>
                <a:lnTo>
                  <a:pt x="386" y="1352"/>
                </a:lnTo>
                <a:lnTo>
                  <a:pt x="386" y="1349"/>
                </a:lnTo>
                <a:lnTo>
                  <a:pt x="381" y="1349"/>
                </a:lnTo>
                <a:lnTo>
                  <a:pt x="381" y="1346"/>
                </a:lnTo>
                <a:lnTo>
                  <a:pt x="376" y="1346"/>
                </a:lnTo>
                <a:lnTo>
                  <a:pt x="376" y="1345"/>
                </a:lnTo>
                <a:lnTo>
                  <a:pt x="374" y="1345"/>
                </a:lnTo>
                <a:lnTo>
                  <a:pt x="374" y="1342"/>
                </a:lnTo>
                <a:lnTo>
                  <a:pt x="368" y="1342"/>
                </a:lnTo>
                <a:lnTo>
                  <a:pt x="368" y="1339"/>
                </a:lnTo>
                <a:lnTo>
                  <a:pt x="364" y="1339"/>
                </a:lnTo>
                <a:lnTo>
                  <a:pt x="364" y="1337"/>
                </a:lnTo>
                <a:lnTo>
                  <a:pt x="360" y="1337"/>
                </a:lnTo>
                <a:lnTo>
                  <a:pt x="360" y="1335"/>
                </a:lnTo>
                <a:lnTo>
                  <a:pt x="357" y="1335"/>
                </a:lnTo>
                <a:lnTo>
                  <a:pt x="357" y="1332"/>
                </a:lnTo>
                <a:lnTo>
                  <a:pt x="353" y="1332"/>
                </a:lnTo>
                <a:lnTo>
                  <a:pt x="353" y="1330"/>
                </a:lnTo>
                <a:lnTo>
                  <a:pt x="347" y="1330"/>
                </a:lnTo>
                <a:lnTo>
                  <a:pt x="347" y="1327"/>
                </a:lnTo>
                <a:lnTo>
                  <a:pt x="345" y="1327"/>
                </a:lnTo>
                <a:lnTo>
                  <a:pt x="345" y="1325"/>
                </a:lnTo>
                <a:lnTo>
                  <a:pt x="340" y="1325"/>
                </a:lnTo>
                <a:lnTo>
                  <a:pt x="340" y="1323"/>
                </a:lnTo>
                <a:lnTo>
                  <a:pt x="335" y="1323"/>
                </a:lnTo>
                <a:lnTo>
                  <a:pt x="335" y="1320"/>
                </a:lnTo>
                <a:lnTo>
                  <a:pt x="331" y="1320"/>
                </a:lnTo>
                <a:lnTo>
                  <a:pt x="331" y="1317"/>
                </a:lnTo>
                <a:lnTo>
                  <a:pt x="328" y="1317"/>
                </a:lnTo>
                <a:lnTo>
                  <a:pt x="328" y="1316"/>
                </a:lnTo>
                <a:lnTo>
                  <a:pt x="324" y="1316"/>
                </a:lnTo>
                <a:lnTo>
                  <a:pt x="324" y="1313"/>
                </a:lnTo>
                <a:lnTo>
                  <a:pt x="318" y="1313"/>
                </a:lnTo>
                <a:lnTo>
                  <a:pt x="318" y="1310"/>
                </a:lnTo>
                <a:lnTo>
                  <a:pt x="314" y="1310"/>
                </a:lnTo>
                <a:lnTo>
                  <a:pt x="314" y="1309"/>
                </a:lnTo>
                <a:lnTo>
                  <a:pt x="311" y="1309"/>
                </a:lnTo>
                <a:lnTo>
                  <a:pt x="311" y="1306"/>
                </a:lnTo>
                <a:lnTo>
                  <a:pt x="306" y="1306"/>
                </a:lnTo>
                <a:lnTo>
                  <a:pt x="306" y="1303"/>
                </a:lnTo>
                <a:lnTo>
                  <a:pt x="302" y="1303"/>
                </a:lnTo>
                <a:lnTo>
                  <a:pt x="302" y="1301"/>
                </a:lnTo>
                <a:lnTo>
                  <a:pt x="296" y="1301"/>
                </a:lnTo>
                <a:lnTo>
                  <a:pt x="296" y="1299"/>
                </a:lnTo>
                <a:lnTo>
                  <a:pt x="295" y="1299"/>
                </a:lnTo>
                <a:lnTo>
                  <a:pt x="295" y="1296"/>
                </a:lnTo>
                <a:lnTo>
                  <a:pt x="289" y="1296"/>
                </a:lnTo>
                <a:lnTo>
                  <a:pt x="289" y="1294"/>
                </a:lnTo>
                <a:lnTo>
                  <a:pt x="285" y="1294"/>
                </a:lnTo>
                <a:lnTo>
                  <a:pt x="285" y="1291"/>
                </a:lnTo>
                <a:lnTo>
                  <a:pt x="282" y="1291"/>
                </a:lnTo>
                <a:lnTo>
                  <a:pt x="282" y="1289"/>
                </a:lnTo>
                <a:lnTo>
                  <a:pt x="278" y="1289"/>
                </a:lnTo>
                <a:lnTo>
                  <a:pt x="278" y="1287"/>
                </a:lnTo>
                <a:lnTo>
                  <a:pt x="273" y="1287"/>
                </a:lnTo>
                <a:lnTo>
                  <a:pt x="273" y="1284"/>
                </a:lnTo>
                <a:lnTo>
                  <a:pt x="268" y="1284"/>
                </a:lnTo>
                <a:lnTo>
                  <a:pt x="268" y="1281"/>
                </a:lnTo>
                <a:lnTo>
                  <a:pt x="266" y="1281"/>
                </a:lnTo>
                <a:lnTo>
                  <a:pt x="266" y="1280"/>
                </a:lnTo>
                <a:lnTo>
                  <a:pt x="260" y="1280"/>
                </a:lnTo>
                <a:lnTo>
                  <a:pt x="260" y="1277"/>
                </a:lnTo>
                <a:lnTo>
                  <a:pt x="256" y="1277"/>
                </a:lnTo>
                <a:lnTo>
                  <a:pt x="256" y="1274"/>
                </a:lnTo>
                <a:lnTo>
                  <a:pt x="252" y="1274"/>
                </a:lnTo>
                <a:lnTo>
                  <a:pt x="252" y="1273"/>
                </a:lnTo>
                <a:lnTo>
                  <a:pt x="249" y="1273"/>
                </a:lnTo>
                <a:lnTo>
                  <a:pt x="249" y="1270"/>
                </a:lnTo>
                <a:lnTo>
                  <a:pt x="245" y="1270"/>
                </a:lnTo>
                <a:lnTo>
                  <a:pt x="245" y="1267"/>
                </a:lnTo>
                <a:lnTo>
                  <a:pt x="239" y="1267"/>
                </a:lnTo>
                <a:lnTo>
                  <a:pt x="239" y="1265"/>
                </a:lnTo>
                <a:lnTo>
                  <a:pt x="237" y="1265"/>
                </a:lnTo>
                <a:lnTo>
                  <a:pt x="237" y="1263"/>
                </a:lnTo>
                <a:lnTo>
                  <a:pt x="232" y="1263"/>
                </a:lnTo>
                <a:lnTo>
                  <a:pt x="232" y="1260"/>
                </a:lnTo>
                <a:lnTo>
                  <a:pt x="227" y="1260"/>
                </a:lnTo>
                <a:lnTo>
                  <a:pt x="227" y="1258"/>
                </a:lnTo>
                <a:lnTo>
                  <a:pt x="223" y="1258"/>
                </a:lnTo>
                <a:lnTo>
                  <a:pt x="223" y="1255"/>
                </a:lnTo>
                <a:lnTo>
                  <a:pt x="220" y="1255"/>
                </a:lnTo>
                <a:lnTo>
                  <a:pt x="220" y="1253"/>
                </a:lnTo>
                <a:lnTo>
                  <a:pt x="216" y="1253"/>
                </a:lnTo>
                <a:lnTo>
                  <a:pt x="216" y="1251"/>
                </a:lnTo>
                <a:lnTo>
                  <a:pt x="210" y="1251"/>
                </a:lnTo>
                <a:lnTo>
                  <a:pt x="210" y="1248"/>
                </a:lnTo>
                <a:lnTo>
                  <a:pt x="206" y="1248"/>
                </a:lnTo>
                <a:lnTo>
                  <a:pt x="206" y="1245"/>
                </a:lnTo>
                <a:lnTo>
                  <a:pt x="203" y="1245"/>
                </a:lnTo>
                <a:lnTo>
                  <a:pt x="203" y="1244"/>
                </a:lnTo>
                <a:lnTo>
                  <a:pt x="198" y="1244"/>
                </a:lnTo>
                <a:lnTo>
                  <a:pt x="198" y="1241"/>
                </a:lnTo>
                <a:lnTo>
                  <a:pt x="194" y="1241"/>
                </a:lnTo>
                <a:lnTo>
                  <a:pt x="194" y="1238"/>
                </a:lnTo>
                <a:lnTo>
                  <a:pt x="188" y="1238"/>
                </a:lnTo>
                <a:lnTo>
                  <a:pt x="188" y="1237"/>
                </a:lnTo>
                <a:lnTo>
                  <a:pt x="187" y="1237"/>
                </a:lnTo>
                <a:lnTo>
                  <a:pt x="187" y="1234"/>
                </a:lnTo>
                <a:lnTo>
                  <a:pt x="181" y="1234"/>
                </a:lnTo>
                <a:lnTo>
                  <a:pt x="181" y="1231"/>
                </a:lnTo>
                <a:lnTo>
                  <a:pt x="177" y="1231"/>
                </a:lnTo>
                <a:lnTo>
                  <a:pt x="177" y="1229"/>
                </a:lnTo>
                <a:lnTo>
                  <a:pt x="174" y="1229"/>
                </a:lnTo>
                <a:lnTo>
                  <a:pt x="174" y="1227"/>
                </a:lnTo>
                <a:lnTo>
                  <a:pt x="170" y="1227"/>
                </a:lnTo>
                <a:lnTo>
                  <a:pt x="170" y="1224"/>
                </a:lnTo>
                <a:lnTo>
                  <a:pt x="165" y="1224"/>
                </a:lnTo>
                <a:lnTo>
                  <a:pt x="165" y="1222"/>
                </a:lnTo>
                <a:lnTo>
                  <a:pt x="160" y="1222"/>
                </a:lnTo>
                <a:lnTo>
                  <a:pt x="160" y="1219"/>
                </a:lnTo>
                <a:lnTo>
                  <a:pt x="158" y="1219"/>
                </a:lnTo>
                <a:lnTo>
                  <a:pt x="158" y="1217"/>
                </a:lnTo>
                <a:lnTo>
                  <a:pt x="152" y="1217"/>
                </a:lnTo>
                <a:lnTo>
                  <a:pt x="152" y="1215"/>
                </a:lnTo>
                <a:lnTo>
                  <a:pt x="148" y="1215"/>
                </a:lnTo>
                <a:lnTo>
                  <a:pt x="148" y="1212"/>
                </a:lnTo>
                <a:lnTo>
                  <a:pt x="144" y="1212"/>
                </a:lnTo>
                <a:lnTo>
                  <a:pt x="144" y="1209"/>
                </a:lnTo>
                <a:lnTo>
                  <a:pt x="141" y="1209"/>
                </a:lnTo>
                <a:lnTo>
                  <a:pt x="141" y="1208"/>
                </a:lnTo>
                <a:lnTo>
                  <a:pt x="136" y="1208"/>
                </a:lnTo>
                <a:lnTo>
                  <a:pt x="136" y="1205"/>
                </a:lnTo>
                <a:lnTo>
                  <a:pt x="131" y="1205"/>
                </a:lnTo>
                <a:lnTo>
                  <a:pt x="131" y="1202"/>
                </a:lnTo>
                <a:lnTo>
                  <a:pt x="126" y="1202"/>
                </a:lnTo>
                <a:lnTo>
                  <a:pt x="126" y="1201"/>
                </a:lnTo>
                <a:lnTo>
                  <a:pt x="124" y="1201"/>
                </a:lnTo>
                <a:lnTo>
                  <a:pt x="124" y="1198"/>
                </a:lnTo>
                <a:lnTo>
                  <a:pt x="119" y="1198"/>
                </a:lnTo>
                <a:lnTo>
                  <a:pt x="119" y="1195"/>
                </a:lnTo>
                <a:lnTo>
                  <a:pt x="115" y="1195"/>
                </a:lnTo>
                <a:lnTo>
                  <a:pt x="115" y="1193"/>
                </a:lnTo>
                <a:lnTo>
                  <a:pt x="112" y="1193"/>
                </a:lnTo>
                <a:lnTo>
                  <a:pt x="112" y="1191"/>
                </a:lnTo>
                <a:lnTo>
                  <a:pt x="108" y="1191"/>
                </a:lnTo>
                <a:lnTo>
                  <a:pt x="108" y="1188"/>
                </a:lnTo>
                <a:lnTo>
                  <a:pt x="102" y="1188"/>
                </a:lnTo>
                <a:lnTo>
                  <a:pt x="102" y="1186"/>
                </a:lnTo>
                <a:lnTo>
                  <a:pt x="98" y="1186"/>
                </a:lnTo>
                <a:lnTo>
                  <a:pt x="98" y="1183"/>
                </a:lnTo>
                <a:lnTo>
                  <a:pt x="95" y="1183"/>
                </a:lnTo>
                <a:lnTo>
                  <a:pt x="95" y="1181"/>
                </a:lnTo>
                <a:lnTo>
                  <a:pt x="90" y="1181"/>
                </a:lnTo>
                <a:lnTo>
                  <a:pt x="90" y="1179"/>
                </a:lnTo>
                <a:lnTo>
                  <a:pt x="86" y="1179"/>
                </a:lnTo>
                <a:lnTo>
                  <a:pt x="86" y="1176"/>
                </a:lnTo>
                <a:lnTo>
                  <a:pt x="80" y="1176"/>
                </a:lnTo>
                <a:lnTo>
                  <a:pt x="80" y="1173"/>
                </a:lnTo>
                <a:lnTo>
                  <a:pt x="79" y="1173"/>
                </a:lnTo>
                <a:lnTo>
                  <a:pt x="79" y="1172"/>
                </a:lnTo>
                <a:lnTo>
                  <a:pt x="73" y="1172"/>
                </a:lnTo>
                <a:lnTo>
                  <a:pt x="73" y="1169"/>
                </a:lnTo>
                <a:lnTo>
                  <a:pt x="69" y="1169"/>
                </a:lnTo>
                <a:lnTo>
                  <a:pt x="69" y="1166"/>
                </a:lnTo>
                <a:lnTo>
                  <a:pt x="66" y="1166"/>
                </a:lnTo>
                <a:lnTo>
                  <a:pt x="66" y="1165"/>
                </a:lnTo>
                <a:lnTo>
                  <a:pt x="62" y="1165"/>
                </a:lnTo>
                <a:lnTo>
                  <a:pt x="62" y="1162"/>
                </a:lnTo>
                <a:lnTo>
                  <a:pt x="57" y="1162"/>
                </a:lnTo>
                <a:lnTo>
                  <a:pt x="57" y="1159"/>
                </a:lnTo>
                <a:lnTo>
                  <a:pt x="52" y="1159"/>
                </a:lnTo>
                <a:lnTo>
                  <a:pt x="52" y="1158"/>
                </a:lnTo>
                <a:lnTo>
                  <a:pt x="50" y="1158"/>
                </a:lnTo>
                <a:lnTo>
                  <a:pt x="50" y="1155"/>
                </a:lnTo>
                <a:lnTo>
                  <a:pt x="44" y="1155"/>
                </a:lnTo>
                <a:lnTo>
                  <a:pt x="44" y="1152"/>
                </a:lnTo>
                <a:lnTo>
                  <a:pt x="40" y="1152"/>
                </a:lnTo>
                <a:lnTo>
                  <a:pt x="40" y="1150"/>
                </a:lnTo>
                <a:lnTo>
                  <a:pt x="36" y="1150"/>
                </a:lnTo>
                <a:lnTo>
                  <a:pt x="36" y="1147"/>
                </a:lnTo>
                <a:lnTo>
                  <a:pt x="33" y="1147"/>
                </a:lnTo>
                <a:lnTo>
                  <a:pt x="33" y="1145"/>
                </a:lnTo>
                <a:lnTo>
                  <a:pt x="28" y="1145"/>
                </a:lnTo>
                <a:lnTo>
                  <a:pt x="28" y="1143"/>
                </a:lnTo>
                <a:lnTo>
                  <a:pt x="23" y="1143"/>
                </a:lnTo>
                <a:lnTo>
                  <a:pt x="23" y="1140"/>
                </a:lnTo>
                <a:lnTo>
                  <a:pt x="18" y="1140"/>
                </a:lnTo>
                <a:lnTo>
                  <a:pt x="18" y="1137"/>
                </a:lnTo>
                <a:lnTo>
                  <a:pt x="16" y="1137"/>
                </a:lnTo>
                <a:lnTo>
                  <a:pt x="16" y="1136"/>
                </a:lnTo>
                <a:lnTo>
                  <a:pt x="11" y="1136"/>
                </a:lnTo>
                <a:lnTo>
                  <a:pt x="11" y="1133"/>
                </a:lnTo>
                <a:lnTo>
                  <a:pt x="7" y="1133"/>
                </a:lnTo>
                <a:lnTo>
                  <a:pt x="7" y="1130"/>
                </a:lnTo>
                <a:lnTo>
                  <a:pt x="4" y="1130"/>
                </a:lnTo>
                <a:lnTo>
                  <a:pt x="4" y="1129"/>
                </a:lnTo>
                <a:lnTo>
                  <a:pt x="0" y="1129"/>
                </a:lnTo>
                <a:lnTo>
                  <a:pt x="0" y="373"/>
                </a:lnTo>
                <a:lnTo>
                  <a:pt x="4" y="373"/>
                </a:lnTo>
                <a:lnTo>
                  <a:pt x="4" y="370"/>
                </a:lnTo>
                <a:lnTo>
                  <a:pt x="8" y="370"/>
                </a:lnTo>
                <a:lnTo>
                  <a:pt x="8" y="367"/>
                </a:lnTo>
                <a:lnTo>
                  <a:pt x="11" y="367"/>
                </a:lnTo>
                <a:lnTo>
                  <a:pt x="11" y="366"/>
                </a:lnTo>
                <a:lnTo>
                  <a:pt x="16" y="366"/>
                </a:lnTo>
                <a:lnTo>
                  <a:pt x="16" y="363"/>
                </a:lnTo>
                <a:lnTo>
                  <a:pt x="21" y="363"/>
                </a:lnTo>
                <a:lnTo>
                  <a:pt x="21" y="360"/>
                </a:lnTo>
                <a:lnTo>
                  <a:pt x="26" y="360"/>
                </a:lnTo>
                <a:lnTo>
                  <a:pt x="26" y="358"/>
                </a:lnTo>
                <a:lnTo>
                  <a:pt x="28" y="358"/>
                </a:lnTo>
                <a:lnTo>
                  <a:pt x="28" y="356"/>
                </a:lnTo>
                <a:lnTo>
                  <a:pt x="33" y="356"/>
                </a:lnTo>
                <a:lnTo>
                  <a:pt x="33" y="353"/>
                </a:lnTo>
                <a:lnTo>
                  <a:pt x="37" y="353"/>
                </a:lnTo>
                <a:lnTo>
                  <a:pt x="37" y="351"/>
                </a:lnTo>
                <a:lnTo>
                  <a:pt x="43" y="351"/>
                </a:lnTo>
                <a:lnTo>
                  <a:pt x="43" y="348"/>
                </a:lnTo>
                <a:lnTo>
                  <a:pt x="44" y="348"/>
                </a:lnTo>
                <a:lnTo>
                  <a:pt x="44" y="346"/>
                </a:lnTo>
                <a:lnTo>
                  <a:pt x="50" y="346"/>
                </a:lnTo>
                <a:lnTo>
                  <a:pt x="50" y="344"/>
                </a:lnTo>
                <a:lnTo>
                  <a:pt x="54" y="344"/>
                </a:lnTo>
                <a:lnTo>
                  <a:pt x="54" y="341"/>
                </a:lnTo>
                <a:lnTo>
                  <a:pt x="59" y="341"/>
                </a:lnTo>
                <a:lnTo>
                  <a:pt x="59" y="338"/>
                </a:lnTo>
                <a:lnTo>
                  <a:pt x="62" y="338"/>
                </a:lnTo>
                <a:lnTo>
                  <a:pt x="62" y="337"/>
                </a:lnTo>
                <a:lnTo>
                  <a:pt x="66" y="337"/>
                </a:lnTo>
                <a:lnTo>
                  <a:pt x="66" y="334"/>
                </a:lnTo>
                <a:lnTo>
                  <a:pt x="72" y="334"/>
                </a:lnTo>
                <a:lnTo>
                  <a:pt x="72" y="331"/>
                </a:lnTo>
                <a:lnTo>
                  <a:pt x="73" y="331"/>
                </a:lnTo>
                <a:lnTo>
                  <a:pt x="73" y="330"/>
                </a:lnTo>
                <a:lnTo>
                  <a:pt x="79" y="330"/>
                </a:lnTo>
                <a:lnTo>
                  <a:pt x="79" y="327"/>
                </a:lnTo>
                <a:lnTo>
                  <a:pt x="83" y="327"/>
                </a:lnTo>
                <a:lnTo>
                  <a:pt x="83" y="324"/>
                </a:lnTo>
                <a:lnTo>
                  <a:pt x="88" y="324"/>
                </a:lnTo>
                <a:lnTo>
                  <a:pt x="88" y="322"/>
                </a:lnTo>
                <a:lnTo>
                  <a:pt x="90" y="322"/>
                </a:lnTo>
                <a:lnTo>
                  <a:pt x="90" y="320"/>
                </a:lnTo>
                <a:lnTo>
                  <a:pt x="95" y="320"/>
                </a:lnTo>
                <a:lnTo>
                  <a:pt x="95" y="317"/>
                </a:lnTo>
                <a:lnTo>
                  <a:pt x="100" y="317"/>
                </a:lnTo>
                <a:lnTo>
                  <a:pt x="100" y="315"/>
                </a:lnTo>
                <a:lnTo>
                  <a:pt x="105" y="315"/>
                </a:lnTo>
                <a:lnTo>
                  <a:pt x="105" y="312"/>
                </a:lnTo>
                <a:lnTo>
                  <a:pt x="108" y="312"/>
                </a:lnTo>
                <a:lnTo>
                  <a:pt x="108" y="310"/>
                </a:lnTo>
                <a:lnTo>
                  <a:pt x="112" y="310"/>
                </a:lnTo>
                <a:lnTo>
                  <a:pt x="112" y="308"/>
                </a:lnTo>
                <a:lnTo>
                  <a:pt x="116" y="308"/>
                </a:lnTo>
                <a:lnTo>
                  <a:pt x="116" y="305"/>
                </a:lnTo>
                <a:lnTo>
                  <a:pt x="119" y="305"/>
                </a:lnTo>
                <a:lnTo>
                  <a:pt x="119" y="302"/>
                </a:lnTo>
                <a:lnTo>
                  <a:pt x="124" y="302"/>
                </a:lnTo>
                <a:lnTo>
                  <a:pt x="124" y="301"/>
                </a:lnTo>
                <a:lnTo>
                  <a:pt x="129" y="301"/>
                </a:lnTo>
                <a:lnTo>
                  <a:pt x="129" y="298"/>
                </a:lnTo>
                <a:lnTo>
                  <a:pt x="134" y="298"/>
                </a:lnTo>
                <a:lnTo>
                  <a:pt x="134" y="295"/>
                </a:lnTo>
                <a:lnTo>
                  <a:pt x="136" y="295"/>
                </a:lnTo>
                <a:lnTo>
                  <a:pt x="136" y="294"/>
                </a:lnTo>
                <a:lnTo>
                  <a:pt x="141" y="294"/>
                </a:lnTo>
                <a:lnTo>
                  <a:pt x="141" y="291"/>
                </a:lnTo>
                <a:lnTo>
                  <a:pt x="145" y="291"/>
                </a:lnTo>
                <a:lnTo>
                  <a:pt x="145" y="288"/>
                </a:lnTo>
                <a:lnTo>
                  <a:pt x="151" y="288"/>
                </a:lnTo>
                <a:lnTo>
                  <a:pt x="151" y="286"/>
                </a:lnTo>
                <a:lnTo>
                  <a:pt x="152" y="286"/>
                </a:lnTo>
                <a:lnTo>
                  <a:pt x="152" y="284"/>
                </a:lnTo>
                <a:lnTo>
                  <a:pt x="158" y="284"/>
                </a:lnTo>
                <a:lnTo>
                  <a:pt x="158" y="281"/>
                </a:lnTo>
                <a:lnTo>
                  <a:pt x="162" y="281"/>
                </a:lnTo>
                <a:lnTo>
                  <a:pt x="162" y="279"/>
                </a:lnTo>
                <a:lnTo>
                  <a:pt x="167" y="279"/>
                </a:lnTo>
                <a:lnTo>
                  <a:pt x="167" y="276"/>
                </a:lnTo>
                <a:lnTo>
                  <a:pt x="170" y="276"/>
                </a:lnTo>
                <a:lnTo>
                  <a:pt x="170" y="274"/>
                </a:lnTo>
                <a:lnTo>
                  <a:pt x="174" y="274"/>
                </a:lnTo>
                <a:lnTo>
                  <a:pt x="174" y="272"/>
                </a:lnTo>
                <a:lnTo>
                  <a:pt x="180" y="272"/>
                </a:lnTo>
                <a:lnTo>
                  <a:pt x="180" y="269"/>
                </a:lnTo>
                <a:lnTo>
                  <a:pt x="181" y="269"/>
                </a:lnTo>
                <a:lnTo>
                  <a:pt x="181" y="266"/>
                </a:lnTo>
                <a:lnTo>
                  <a:pt x="187" y="266"/>
                </a:lnTo>
                <a:lnTo>
                  <a:pt x="187" y="265"/>
                </a:lnTo>
                <a:lnTo>
                  <a:pt x="191" y="265"/>
                </a:lnTo>
                <a:lnTo>
                  <a:pt x="191" y="262"/>
                </a:lnTo>
                <a:lnTo>
                  <a:pt x="196" y="262"/>
                </a:lnTo>
                <a:lnTo>
                  <a:pt x="196" y="259"/>
                </a:lnTo>
                <a:lnTo>
                  <a:pt x="198" y="259"/>
                </a:lnTo>
                <a:lnTo>
                  <a:pt x="198" y="258"/>
                </a:lnTo>
                <a:lnTo>
                  <a:pt x="203" y="258"/>
                </a:lnTo>
                <a:lnTo>
                  <a:pt x="203" y="255"/>
                </a:lnTo>
                <a:lnTo>
                  <a:pt x="209" y="255"/>
                </a:lnTo>
                <a:lnTo>
                  <a:pt x="209" y="252"/>
                </a:lnTo>
                <a:lnTo>
                  <a:pt x="213" y="252"/>
                </a:lnTo>
                <a:lnTo>
                  <a:pt x="213" y="251"/>
                </a:lnTo>
                <a:lnTo>
                  <a:pt x="216" y="251"/>
                </a:lnTo>
                <a:lnTo>
                  <a:pt x="216" y="248"/>
                </a:lnTo>
                <a:lnTo>
                  <a:pt x="220" y="248"/>
                </a:lnTo>
                <a:lnTo>
                  <a:pt x="220" y="245"/>
                </a:lnTo>
                <a:lnTo>
                  <a:pt x="224" y="245"/>
                </a:lnTo>
                <a:lnTo>
                  <a:pt x="224" y="243"/>
                </a:lnTo>
                <a:lnTo>
                  <a:pt x="230" y="243"/>
                </a:lnTo>
                <a:lnTo>
                  <a:pt x="230" y="240"/>
                </a:lnTo>
                <a:lnTo>
                  <a:pt x="232" y="240"/>
                </a:lnTo>
                <a:lnTo>
                  <a:pt x="232" y="238"/>
                </a:lnTo>
                <a:lnTo>
                  <a:pt x="237" y="238"/>
                </a:lnTo>
                <a:lnTo>
                  <a:pt x="237" y="236"/>
                </a:lnTo>
                <a:lnTo>
                  <a:pt x="242" y="236"/>
                </a:lnTo>
                <a:lnTo>
                  <a:pt x="242" y="233"/>
                </a:lnTo>
                <a:lnTo>
                  <a:pt x="245" y="233"/>
                </a:lnTo>
                <a:lnTo>
                  <a:pt x="245" y="230"/>
                </a:lnTo>
                <a:lnTo>
                  <a:pt x="249" y="230"/>
                </a:lnTo>
                <a:lnTo>
                  <a:pt x="249" y="229"/>
                </a:lnTo>
                <a:lnTo>
                  <a:pt x="253" y="229"/>
                </a:lnTo>
                <a:lnTo>
                  <a:pt x="253" y="226"/>
                </a:lnTo>
                <a:lnTo>
                  <a:pt x="259" y="226"/>
                </a:lnTo>
                <a:lnTo>
                  <a:pt x="259" y="223"/>
                </a:lnTo>
                <a:lnTo>
                  <a:pt x="260" y="223"/>
                </a:lnTo>
                <a:lnTo>
                  <a:pt x="260" y="222"/>
                </a:lnTo>
                <a:lnTo>
                  <a:pt x="266" y="222"/>
                </a:lnTo>
                <a:lnTo>
                  <a:pt x="266" y="219"/>
                </a:lnTo>
                <a:lnTo>
                  <a:pt x="270" y="219"/>
                </a:lnTo>
                <a:lnTo>
                  <a:pt x="270" y="216"/>
                </a:lnTo>
                <a:lnTo>
                  <a:pt x="275" y="216"/>
                </a:lnTo>
                <a:lnTo>
                  <a:pt x="275" y="215"/>
                </a:lnTo>
                <a:lnTo>
                  <a:pt x="278" y="215"/>
                </a:lnTo>
                <a:lnTo>
                  <a:pt x="278" y="212"/>
                </a:lnTo>
                <a:lnTo>
                  <a:pt x="282" y="212"/>
                </a:lnTo>
                <a:lnTo>
                  <a:pt x="282" y="209"/>
                </a:lnTo>
                <a:lnTo>
                  <a:pt x="288" y="209"/>
                </a:lnTo>
                <a:lnTo>
                  <a:pt x="288" y="207"/>
                </a:lnTo>
                <a:lnTo>
                  <a:pt x="292" y="207"/>
                </a:lnTo>
                <a:lnTo>
                  <a:pt x="292" y="204"/>
                </a:lnTo>
                <a:lnTo>
                  <a:pt x="295" y="204"/>
                </a:lnTo>
                <a:lnTo>
                  <a:pt x="295" y="202"/>
                </a:lnTo>
                <a:lnTo>
                  <a:pt x="299" y="202"/>
                </a:lnTo>
                <a:lnTo>
                  <a:pt x="299" y="200"/>
                </a:lnTo>
                <a:lnTo>
                  <a:pt x="304" y="200"/>
                </a:lnTo>
                <a:lnTo>
                  <a:pt x="304" y="197"/>
                </a:lnTo>
                <a:lnTo>
                  <a:pt x="306" y="197"/>
                </a:lnTo>
                <a:lnTo>
                  <a:pt x="306" y="194"/>
                </a:lnTo>
                <a:lnTo>
                  <a:pt x="311" y="194"/>
                </a:lnTo>
                <a:lnTo>
                  <a:pt x="311" y="193"/>
                </a:lnTo>
                <a:lnTo>
                  <a:pt x="317" y="193"/>
                </a:lnTo>
                <a:lnTo>
                  <a:pt x="317" y="190"/>
                </a:lnTo>
                <a:lnTo>
                  <a:pt x="321" y="190"/>
                </a:lnTo>
                <a:lnTo>
                  <a:pt x="321" y="187"/>
                </a:lnTo>
                <a:lnTo>
                  <a:pt x="324" y="187"/>
                </a:lnTo>
                <a:lnTo>
                  <a:pt x="324" y="186"/>
                </a:lnTo>
                <a:lnTo>
                  <a:pt x="328" y="186"/>
                </a:lnTo>
                <a:lnTo>
                  <a:pt x="328" y="183"/>
                </a:lnTo>
                <a:lnTo>
                  <a:pt x="332" y="183"/>
                </a:lnTo>
                <a:lnTo>
                  <a:pt x="332" y="180"/>
                </a:lnTo>
                <a:lnTo>
                  <a:pt x="338" y="180"/>
                </a:lnTo>
                <a:lnTo>
                  <a:pt x="338" y="179"/>
                </a:lnTo>
                <a:lnTo>
                  <a:pt x="340" y="179"/>
                </a:lnTo>
                <a:lnTo>
                  <a:pt x="340" y="176"/>
                </a:lnTo>
                <a:lnTo>
                  <a:pt x="345" y="176"/>
                </a:lnTo>
                <a:lnTo>
                  <a:pt x="345" y="173"/>
                </a:lnTo>
                <a:lnTo>
                  <a:pt x="350" y="173"/>
                </a:lnTo>
                <a:lnTo>
                  <a:pt x="350" y="171"/>
                </a:lnTo>
                <a:lnTo>
                  <a:pt x="354" y="171"/>
                </a:lnTo>
                <a:lnTo>
                  <a:pt x="354" y="168"/>
                </a:lnTo>
                <a:lnTo>
                  <a:pt x="357" y="168"/>
                </a:lnTo>
                <a:lnTo>
                  <a:pt x="357" y="166"/>
                </a:lnTo>
                <a:lnTo>
                  <a:pt x="361" y="166"/>
                </a:lnTo>
                <a:lnTo>
                  <a:pt x="361" y="164"/>
                </a:lnTo>
                <a:lnTo>
                  <a:pt x="367" y="164"/>
                </a:lnTo>
                <a:lnTo>
                  <a:pt x="367" y="161"/>
                </a:lnTo>
                <a:lnTo>
                  <a:pt x="368" y="161"/>
                </a:lnTo>
                <a:lnTo>
                  <a:pt x="368" y="158"/>
                </a:lnTo>
                <a:lnTo>
                  <a:pt x="374" y="158"/>
                </a:lnTo>
                <a:lnTo>
                  <a:pt x="374" y="157"/>
                </a:lnTo>
                <a:lnTo>
                  <a:pt x="378" y="157"/>
                </a:lnTo>
                <a:lnTo>
                  <a:pt x="378" y="154"/>
                </a:lnTo>
                <a:lnTo>
                  <a:pt x="383" y="154"/>
                </a:lnTo>
                <a:lnTo>
                  <a:pt x="383" y="151"/>
                </a:lnTo>
                <a:lnTo>
                  <a:pt x="386" y="151"/>
                </a:lnTo>
                <a:lnTo>
                  <a:pt x="386" y="150"/>
                </a:lnTo>
                <a:lnTo>
                  <a:pt x="390" y="150"/>
                </a:lnTo>
                <a:lnTo>
                  <a:pt x="390" y="147"/>
                </a:lnTo>
                <a:lnTo>
                  <a:pt x="396" y="147"/>
                </a:lnTo>
                <a:lnTo>
                  <a:pt x="396" y="144"/>
                </a:lnTo>
                <a:lnTo>
                  <a:pt x="400" y="144"/>
                </a:lnTo>
                <a:lnTo>
                  <a:pt x="400" y="143"/>
                </a:lnTo>
                <a:lnTo>
                  <a:pt x="403" y="143"/>
                </a:lnTo>
                <a:lnTo>
                  <a:pt x="403" y="140"/>
                </a:lnTo>
                <a:lnTo>
                  <a:pt x="407" y="140"/>
                </a:lnTo>
                <a:lnTo>
                  <a:pt x="407" y="137"/>
                </a:lnTo>
                <a:lnTo>
                  <a:pt x="412" y="137"/>
                </a:lnTo>
                <a:lnTo>
                  <a:pt x="412" y="135"/>
                </a:lnTo>
                <a:lnTo>
                  <a:pt x="414" y="135"/>
                </a:lnTo>
                <a:lnTo>
                  <a:pt x="414" y="132"/>
                </a:lnTo>
                <a:lnTo>
                  <a:pt x="419" y="132"/>
                </a:lnTo>
                <a:lnTo>
                  <a:pt x="419" y="130"/>
                </a:lnTo>
                <a:lnTo>
                  <a:pt x="425" y="130"/>
                </a:lnTo>
                <a:lnTo>
                  <a:pt x="425" y="128"/>
                </a:lnTo>
                <a:lnTo>
                  <a:pt x="429" y="128"/>
                </a:lnTo>
                <a:lnTo>
                  <a:pt x="429" y="125"/>
                </a:lnTo>
                <a:lnTo>
                  <a:pt x="432" y="125"/>
                </a:lnTo>
                <a:lnTo>
                  <a:pt x="432" y="122"/>
                </a:lnTo>
                <a:lnTo>
                  <a:pt x="436" y="122"/>
                </a:lnTo>
                <a:lnTo>
                  <a:pt x="436" y="121"/>
                </a:lnTo>
                <a:lnTo>
                  <a:pt x="440" y="121"/>
                </a:lnTo>
                <a:lnTo>
                  <a:pt x="440" y="118"/>
                </a:lnTo>
                <a:lnTo>
                  <a:pt x="446" y="118"/>
                </a:lnTo>
                <a:lnTo>
                  <a:pt x="446" y="115"/>
                </a:lnTo>
                <a:lnTo>
                  <a:pt x="448" y="115"/>
                </a:lnTo>
                <a:lnTo>
                  <a:pt x="448" y="114"/>
                </a:lnTo>
                <a:lnTo>
                  <a:pt x="453" y="114"/>
                </a:lnTo>
                <a:lnTo>
                  <a:pt x="453" y="111"/>
                </a:lnTo>
                <a:lnTo>
                  <a:pt x="458" y="111"/>
                </a:lnTo>
                <a:lnTo>
                  <a:pt x="458" y="108"/>
                </a:lnTo>
                <a:lnTo>
                  <a:pt x="462" y="108"/>
                </a:lnTo>
                <a:lnTo>
                  <a:pt x="462" y="107"/>
                </a:lnTo>
                <a:lnTo>
                  <a:pt x="465" y="107"/>
                </a:lnTo>
                <a:lnTo>
                  <a:pt x="465" y="104"/>
                </a:lnTo>
                <a:lnTo>
                  <a:pt x="469" y="104"/>
                </a:lnTo>
                <a:lnTo>
                  <a:pt x="469" y="101"/>
                </a:lnTo>
                <a:lnTo>
                  <a:pt x="475" y="101"/>
                </a:lnTo>
                <a:lnTo>
                  <a:pt x="475" y="99"/>
                </a:lnTo>
                <a:lnTo>
                  <a:pt x="476" y="99"/>
                </a:lnTo>
                <a:lnTo>
                  <a:pt x="476" y="96"/>
                </a:lnTo>
                <a:lnTo>
                  <a:pt x="482" y="96"/>
                </a:lnTo>
                <a:lnTo>
                  <a:pt x="482" y="94"/>
                </a:lnTo>
                <a:lnTo>
                  <a:pt x="486" y="94"/>
                </a:lnTo>
                <a:lnTo>
                  <a:pt x="486" y="92"/>
                </a:lnTo>
                <a:lnTo>
                  <a:pt x="491" y="92"/>
                </a:lnTo>
                <a:lnTo>
                  <a:pt x="491" y="89"/>
                </a:lnTo>
                <a:lnTo>
                  <a:pt x="494" y="89"/>
                </a:lnTo>
                <a:lnTo>
                  <a:pt x="494" y="86"/>
                </a:lnTo>
                <a:lnTo>
                  <a:pt x="498" y="86"/>
                </a:lnTo>
                <a:lnTo>
                  <a:pt x="498" y="85"/>
                </a:lnTo>
                <a:lnTo>
                  <a:pt x="504" y="85"/>
                </a:lnTo>
                <a:lnTo>
                  <a:pt x="504" y="82"/>
                </a:lnTo>
                <a:lnTo>
                  <a:pt x="508" y="82"/>
                </a:lnTo>
                <a:lnTo>
                  <a:pt x="508" y="79"/>
                </a:lnTo>
                <a:lnTo>
                  <a:pt x="511" y="79"/>
                </a:lnTo>
                <a:lnTo>
                  <a:pt x="511" y="78"/>
                </a:lnTo>
                <a:lnTo>
                  <a:pt x="515" y="78"/>
                </a:lnTo>
                <a:lnTo>
                  <a:pt x="515" y="75"/>
                </a:lnTo>
                <a:lnTo>
                  <a:pt x="520" y="75"/>
                </a:lnTo>
                <a:lnTo>
                  <a:pt x="520" y="72"/>
                </a:lnTo>
                <a:lnTo>
                  <a:pt x="525" y="72"/>
                </a:lnTo>
                <a:lnTo>
                  <a:pt x="525" y="71"/>
                </a:lnTo>
                <a:lnTo>
                  <a:pt x="527" y="71"/>
                </a:lnTo>
                <a:lnTo>
                  <a:pt x="527" y="68"/>
                </a:lnTo>
                <a:lnTo>
                  <a:pt x="533" y="68"/>
                </a:lnTo>
                <a:lnTo>
                  <a:pt x="533" y="65"/>
                </a:lnTo>
                <a:lnTo>
                  <a:pt x="537" y="65"/>
                </a:lnTo>
                <a:lnTo>
                  <a:pt x="537" y="63"/>
                </a:lnTo>
                <a:lnTo>
                  <a:pt x="540" y="63"/>
                </a:lnTo>
                <a:lnTo>
                  <a:pt x="540" y="60"/>
                </a:lnTo>
                <a:lnTo>
                  <a:pt x="544" y="60"/>
                </a:lnTo>
                <a:lnTo>
                  <a:pt x="544" y="58"/>
                </a:lnTo>
                <a:lnTo>
                  <a:pt x="548" y="58"/>
                </a:lnTo>
                <a:lnTo>
                  <a:pt x="548" y="56"/>
                </a:lnTo>
                <a:lnTo>
                  <a:pt x="554" y="56"/>
                </a:lnTo>
                <a:lnTo>
                  <a:pt x="554" y="53"/>
                </a:lnTo>
                <a:lnTo>
                  <a:pt x="556" y="53"/>
                </a:lnTo>
                <a:lnTo>
                  <a:pt x="556" y="50"/>
                </a:lnTo>
                <a:lnTo>
                  <a:pt x="561" y="50"/>
                </a:lnTo>
                <a:lnTo>
                  <a:pt x="561" y="49"/>
                </a:lnTo>
                <a:lnTo>
                  <a:pt x="566" y="49"/>
                </a:lnTo>
                <a:lnTo>
                  <a:pt x="566" y="46"/>
                </a:lnTo>
                <a:lnTo>
                  <a:pt x="570" y="46"/>
                </a:lnTo>
                <a:lnTo>
                  <a:pt x="570" y="43"/>
                </a:lnTo>
                <a:lnTo>
                  <a:pt x="573" y="43"/>
                </a:lnTo>
                <a:lnTo>
                  <a:pt x="573" y="42"/>
                </a:lnTo>
                <a:lnTo>
                  <a:pt x="577" y="42"/>
                </a:lnTo>
                <a:lnTo>
                  <a:pt x="577" y="39"/>
                </a:lnTo>
                <a:lnTo>
                  <a:pt x="583" y="39"/>
                </a:lnTo>
                <a:lnTo>
                  <a:pt x="583" y="36"/>
                </a:lnTo>
                <a:lnTo>
                  <a:pt x="587" y="36"/>
                </a:lnTo>
                <a:lnTo>
                  <a:pt x="587" y="35"/>
                </a:lnTo>
                <a:lnTo>
                  <a:pt x="590" y="35"/>
                </a:lnTo>
                <a:lnTo>
                  <a:pt x="590" y="32"/>
                </a:lnTo>
                <a:lnTo>
                  <a:pt x="595" y="32"/>
                </a:lnTo>
                <a:lnTo>
                  <a:pt x="595" y="29"/>
                </a:lnTo>
                <a:lnTo>
                  <a:pt x="599" y="29"/>
                </a:lnTo>
                <a:lnTo>
                  <a:pt x="599" y="27"/>
                </a:lnTo>
                <a:lnTo>
                  <a:pt x="602" y="27"/>
                </a:lnTo>
                <a:lnTo>
                  <a:pt x="602" y="24"/>
                </a:lnTo>
                <a:lnTo>
                  <a:pt x="606" y="24"/>
                </a:lnTo>
                <a:lnTo>
                  <a:pt x="606" y="22"/>
                </a:lnTo>
                <a:lnTo>
                  <a:pt x="612" y="22"/>
                </a:lnTo>
                <a:lnTo>
                  <a:pt x="612" y="20"/>
                </a:lnTo>
                <a:lnTo>
                  <a:pt x="616" y="20"/>
                </a:lnTo>
                <a:lnTo>
                  <a:pt x="616" y="17"/>
                </a:lnTo>
                <a:lnTo>
                  <a:pt x="619" y="17"/>
                </a:lnTo>
                <a:lnTo>
                  <a:pt x="619" y="14"/>
                </a:lnTo>
                <a:lnTo>
                  <a:pt x="623" y="14"/>
                </a:lnTo>
                <a:lnTo>
                  <a:pt x="623" y="13"/>
                </a:lnTo>
                <a:lnTo>
                  <a:pt x="628" y="13"/>
                </a:lnTo>
                <a:lnTo>
                  <a:pt x="628" y="10"/>
                </a:lnTo>
                <a:lnTo>
                  <a:pt x="633" y="10"/>
                </a:lnTo>
                <a:lnTo>
                  <a:pt x="633" y="7"/>
                </a:lnTo>
                <a:lnTo>
                  <a:pt x="635" y="7"/>
                </a:lnTo>
                <a:lnTo>
                  <a:pt x="635" y="6"/>
                </a:lnTo>
                <a:lnTo>
                  <a:pt x="641" y="6"/>
                </a:lnTo>
                <a:lnTo>
                  <a:pt x="641" y="3"/>
                </a:lnTo>
                <a:lnTo>
                  <a:pt x="645" y="3"/>
                </a:lnTo>
                <a:lnTo>
                  <a:pt x="645" y="0"/>
                </a:lnTo>
                <a:lnTo>
                  <a:pt x="652" y="0"/>
                </a:lnTo>
                <a:lnTo>
                  <a:pt x="652" y="3"/>
                </a:lnTo>
                <a:lnTo>
                  <a:pt x="656" y="3"/>
                </a:lnTo>
                <a:lnTo>
                  <a:pt x="656" y="6"/>
                </a:lnTo>
                <a:lnTo>
                  <a:pt x="662" y="6"/>
                </a:lnTo>
                <a:lnTo>
                  <a:pt x="662" y="7"/>
                </a:lnTo>
                <a:lnTo>
                  <a:pt x="667" y="7"/>
                </a:lnTo>
                <a:lnTo>
                  <a:pt x="667" y="10"/>
                </a:lnTo>
                <a:lnTo>
                  <a:pt x="669" y="10"/>
                </a:lnTo>
                <a:lnTo>
                  <a:pt x="669" y="13"/>
                </a:lnTo>
                <a:lnTo>
                  <a:pt x="674" y="13"/>
                </a:lnTo>
                <a:lnTo>
                  <a:pt x="674" y="14"/>
                </a:lnTo>
                <a:lnTo>
                  <a:pt x="678" y="14"/>
                </a:lnTo>
                <a:lnTo>
                  <a:pt x="678" y="17"/>
                </a:lnTo>
                <a:lnTo>
                  <a:pt x="684" y="17"/>
                </a:lnTo>
                <a:lnTo>
                  <a:pt x="684" y="20"/>
                </a:lnTo>
                <a:lnTo>
                  <a:pt x="685" y="20"/>
                </a:lnTo>
                <a:lnTo>
                  <a:pt x="685" y="22"/>
                </a:lnTo>
                <a:lnTo>
                  <a:pt x="691" y="22"/>
                </a:lnTo>
                <a:lnTo>
                  <a:pt x="691" y="24"/>
                </a:lnTo>
                <a:lnTo>
                  <a:pt x="695" y="24"/>
                </a:lnTo>
                <a:lnTo>
                  <a:pt x="695" y="27"/>
                </a:lnTo>
                <a:lnTo>
                  <a:pt x="698" y="27"/>
                </a:lnTo>
                <a:lnTo>
                  <a:pt x="698" y="29"/>
                </a:lnTo>
                <a:lnTo>
                  <a:pt x="703" y="29"/>
                </a:lnTo>
                <a:lnTo>
                  <a:pt x="703" y="32"/>
                </a:lnTo>
                <a:lnTo>
                  <a:pt x="707" y="32"/>
                </a:lnTo>
                <a:lnTo>
                  <a:pt x="707" y="35"/>
                </a:lnTo>
                <a:lnTo>
                  <a:pt x="713" y="35"/>
                </a:lnTo>
                <a:lnTo>
                  <a:pt x="713" y="36"/>
                </a:lnTo>
                <a:lnTo>
                  <a:pt x="714" y="36"/>
                </a:lnTo>
                <a:lnTo>
                  <a:pt x="714" y="39"/>
                </a:lnTo>
                <a:lnTo>
                  <a:pt x="720" y="39"/>
                </a:lnTo>
                <a:lnTo>
                  <a:pt x="720" y="42"/>
                </a:lnTo>
                <a:lnTo>
                  <a:pt x="724" y="42"/>
                </a:lnTo>
                <a:lnTo>
                  <a:pt x="724" y="43"/>
                </a:lnTo>
                <a:lnTo>
                  <a:pt x="728" y="43"/>
                </a:lnTo>
                <a:lnTo>
                  <a:pt x="728" y="46"/>
                </a:lnTo>
                <a:lnTo>
                  <a:pt x="731" y="46"/>
                </a:lnTo>
                <a:lnTo>
                  <a:pt x="731" y="49"/>
                </a:lnTo>
                <a:lnTo>
                  <a:pt x="736" y="49"/>
                </a:lnTo>
                <a:lnTo>
                  <a:pt x="736" y="50"/>
                </a:lnTo>
                <a:lnTo>
                  <a:pt x="741" y="50"/>
                </a:lnTo>
                <a:lnTo>
                  <a:pt x="741" y="53"/>
                </a:lnTo>
                <a:lnTo>
                  <a:pt x="746" y="53"/>
                </a:lnTo>
                <a:lnTo>
                  <a:pt x="746" y="56"/>
                </a:lnTo>
                <a:lnTo>
                  <a:pt x="749" y="56"/>
                </a:lnTo>
                <a:lnTo>
                  <a:pt x="749" y="58"/>
                </a:lnTo>
                <a:lnTo>
                  <a:pt x="753" y="58"/>
                </a:lnTo>
                <a:lnTo>
                  <a:pt x="753" y="60"/>
                </a:lnTo>
                <a:lnTo>
                  <a:pt x="757" y="60"/>
                </a:lnTo>
                <a:lnTo>
                  <a:pt x="757" y="63"/>
                </a:lnTo>
                <a:lnTo>
                  <a:pt x="760" y="63"/>
                </a:lnTo>
                <a:lnTo>
                  <a:pt x="760" y="65"/>
                </a:lnTo>
                <a:lnTo>
                  <a:pt x="764" y="65"/>
                </a:lnTo>
                <a:lnTo>
                  <a:pt x="764" y="68"/>
                </a:lnTo>
                <a:lnTo>
                  <a:pt x="770" y="68"/>
                </a:lnTo>
                <a:lnTo>
                  <a:pt x="770" y="71"/>
                </a:lnTo>
                <a:lnTo>
                  <a:pt x="775" y="71"/>
                </a:lnTo>
                <a:lnTo>
                  <a:pt x="775" y="72"/>
                </a:lnTo>
                <a:lnTo>
                  <a:pt x="777" y="72"/>
                </a:lnTo>
                <a:lnTo>
                  <a:pt x="777" y="75"/>
                </a:lnTo>
                <a:lnTo>
                  <a:pt x="782" y="75"/>
                </a:lnTo>
                <a:lnTo>
                  <a:pt x="782" y="78"/>
                </a:lnTo>
                <a:lnTo>
                  <a:pt x="786" y="78"/>
                </a:lnTo>
                <a:lnTo>
                  <a:pt x="786" y="79"/>
                </a:lnTo>
                <a:lnTo>
                  <a:pt x="792" y="79"/>
                </a:lnTo>
                <a:lnTo>
                  <a:pt x="792" y="82"/>
                </a:lnTo>
                <a:lnTo>
                  <a:pt x="793" y="82"/>
                </a:lnTo>
                <a:lnTo>
                  <a:pt x="793" y="85"/>
                </a:lnTo>
                <a:lnTo>
                  <a:pt x="799" y="85"/>
                </a:lnTo>
                <a:lnTo>
                  <a:pt x="799" y="86"/>
                </a:lnTo>
                <a:lnTo>
                  <a:pt x="803" y="86"/>
                </a:lnTo>
                <a:lnTo>
                  <a:pt x="803" y="89"/>
                </a:lnTo>
                <a:lnTo>
                  <a:pt x="808" y="89"/>
                </a:lnTo>
                <a:lnTo>
                  <a:pt x="808" y="92"/>
                </a:lnTo>
                <a:lnTo>
                  <a:pt x="811" y="92"/>
                </a:lnTo>
                <a:lnTo>
                  <a:pt x="811" y="94"/>
                </a:lnTo>
                <a:lnTo>
                  <a:pt x="815" y="94"/>
                </a:lnTo>
                <a:lnTo>
                  <a:pt x="815" y="96"/>
                </a:lnTo>
                <a:lnTo>
                  <a:pt x="821" y="96"/>
                </a:lnTo>
                <a:lnTo>
                  <a:pt x="821" y="99"/>
                </a:lnTo>
                <a:lnTo>
                  <a:pt x="822" y="99"/>
                </a:lnTo>
                <a:lnTo>
                  <a:pt x="822" y="101"/>
                </a:lnTo>
                <a:lnTo>
                  <a:pt x="828" y="101"/>
                </a:lnTo>
                <a:lnTo>
                  <a:pt x="828" y="104"/>
                </a:lnTo>
                <a:lnTo>
                  <a:pt x="832" y="104"/>
                </a:lnTo>
                <a:lnTo>
                  <a:pt x="832" y="107"/>
                </a:lnTo>
                <a:lnTo>
                  <a:pt x="836" y="107"/>
                </a:lnTo>
                <a:lnTo>
                  <a:pt x="836" y="108"/>
                </a:lnTo>
                <a:lnTo>
                  <a:pt x="839" y="108"/>
                </a:lnTo>
                <a:lnTo>
                  <a:pt x="839" y="111"/>
                </a:lnTo>
                <a:lnTo>
                  <a:pt x="844" y="111"/>
                </a:lnTo>
                <a:lnTo>
                  <a:pt x="844" y="114"/>
                </a:lnTo>
                <a:lnTo>
                  <a:pt x="849" y="114"/>
                </a:lnTo>
                <a:lnTo>
                  <a:pt x="849" y="115"/>
                </a:lnTo>
                <a:lnTo>
                  <a:pt x="854" y="115"/>
                </a:lnTo>
                <a:lnTo>
                  <a:pt x="854" y="118"/>
                </a:lnTo>
                <a:lnTo>
                  <a:pt x="857" y="118"/>
                </a:lnTo>
                <a:lnTo>
                  <a:pt x="857" y="121"/>
                </a:lnTo>
                <a:lnTo>
                  <a:pt x="861" y="121"/>
                </a:lnTo>
                <a:lnTo>
                  <a:pt x="861" y="122"/>
                </a:lnTo>
                <a:lnTo>
                  <a:pt x="865" y="122"/>
                </a:lnTo>
                <a:lnTo>
                  <a:pt x="865" y="125"/>
                </a:lnTo>
                <a:lnTo>
                  <a:pt x="868" y="125"/>
                </a:lnTo>
                <a:lnTo>
                  <a:pt x="868" y="128"/>
                </a:lnTo>
                <a:lnTo>
                  <a:pt x="872" y="128"/>
                </a:lnTo>
                <a:lnTo>
                  <a:pt x="872" y="130"/>
                </a:lnTo>
                <a:lnTo>
                  <a:pt x="878" y="130"/>
                </a:lnTo>
                <a:lnTo>
                  <a:pt x="878" y="132"/>
                </a:lnTo>
                <a:lnTo>
                  <a:pt x="883" y="132"/>
                </a:lnTo>
                <a:lnTo>
                  <a:pt x="883" y="135"/>
                </a:lnTo>
                <a:lnTo>
                  <a:pt x="885" y="135"/>
                </a:lnTo>
                <a:lnTo>
                  <a:pt x="885" y="137"/>
                </a:lnTo>
                <a:lnTo>
                  <a:pt x="890" y="137"/>
                </a:lnTo>
                <a:lnTo>
                  <a:pt x="890" y="140"/>
                </a:lnTo>
                <a:lnTo>
                  <a:pt x="894" y="140"/>
                </a:lnTo>
                <a:lnTo>
                  <a:pt x="894" y="143"/>
                </a:lnTo>
                <a:lnTo>
                  <a:pt x="900" y="143"/>
                </a:lnTo>
                <a:lnTo>
                  <a:pt x="900" y="144"/>
                </a:lnTo>
                <a:lnTo>
                  <a:pt x="901" y="144"/>
                </a:lnTo>
                <a:lnTo>
                  <a:pt x="901" y="147"/>
                </a:lnTo>
                <a:lnTo>
                  <a:pt x="907" y="147"/>
                </a:lnTo>
                <a:lnTo>
                  <a:pt x="907" y="150"/>
                </a:lnTo>
                <a:lnTo>
                  <a:pt x="911" y="150"/>
                </a:lnTo>
                <a:lnTo>
                  <a:pt x="911" y="151"/>
                </a:lnTo>
                <a:lnTo>
                  <a:pt x="916" y="151"/>
                </a:lnTo>
                <a:lnTo>
                  <a:pt x="916" y="154"/>
                </a:lnTo>
                <a:lnTo>
                  <a:pt x="919" y="154"/>
                </a:lnTo>
                <a:lnTo>
                  <a:pt x="919" y="157"/>
                </a:lnTo>
                <a:lnTo>
                  <a:pt x="923" y="157"/>
                </a:lnTo>
                <a:lnTo>
                  <a:pt x="923" y="158"/>
                </a:lnTo>
                <a:lnTo>
                  <a:pt x="929" y="158"/>
                </a:lnTo>
                <a:lnTo>
                  <a:pt x="929" y="161"/>
                </a:lnTo>
                <a:lnTo>
                  <a:pt x="930" y="161"/>
                </a:lnTo>
                <a:lnTo>
                  <a:pt x="930" y="164"/>
                </a:lnTo>
                <a:lnTo>
                  <a:pt x="936" y="164"/>
                </a:lnTo>
                <a:lnTo>
                  <a:pt x="936" y="166"/>
                </a:lnTo>
                <a:lnTo>
                  <a:pt x="940" y="166"/>
                </a:lnTo>
                <a:lnTo>
                  <a:pt x="940" y="168"/>
                </a:lnTo>
                <a:lnTo>
                  <a:pt x="944" y="168"/>
                </a:lnTo>
                <a:lnTo>
                  <a:pt x="944" y="171"/>
                </a:lnTo>
                <a:lnTo>
                  <a:pt x="947" y="171"/>
                </a:lnTo>
                <a:lnTo>
                  <a:pt x="947" y="173"/>
                </a:lnTo>
                <a:lnTo>
                  <a:pt x="952" y="173"/>
                </a:lnTo>
                <a:lnTo>
                  <a:pt x="952" y="176"/>
                </a:lnTo>
                <a:lnTo>
                  <a:pt x="957" y="176"/>
                </a:lnTo>
                <a:lnTo>
                  <a:pt x="957" y="179"/>
                </a:lnTo>
                <a:lnTo>
                  <a:pt x="962" y="179"/>
                </a:lnTo>
                <a:lnTo>
                  <a:pt x="962" y="180"/>
                </a:lnTo>
                <a:lnTo>
                  <a:pt x="965" y="180"/>
                </a:lnTo>
                <a:lnTo>
                  <a:pt x="965" y="183"/>
                </a:lnTo>
                <a:lnTo>
                  <a:pt x="969" y="183"/>
                </a:lnTo>
                <a:lnTo>
                  <a:pt x="969" y="186"/>
                </a:lnTo>
                <a:lnTo>
                  <a:pt x="973" y="186"/>
                </a:lnTo>
                <a:lnTo>
                  <a:pt x="973" y="187"/>
                </a:lnTo>
                <a:lnTo>
                  <a:pt x="979" y="187"/>
                </a:lnTo>
                <a:lnTo>
                  <a:pt x="979" y="190"/>
                </a:lnTo>
                <a:lnTo>
                  <a:pt x="981" y="190"/>
                </a:lnTo>
                <a:lnTo>
                  <a:pt x="981" y="193"/>
                </a:lnTo>
                <a:lnTo>
                  <a:pt x="986" y="193"/>
                </a:lnTo>
                <a:lnTo>
                  <a:pt x="986" y="194"/>
                </a:lnTo>
                <a:lnTo>
                  <a:pt x="991" y="194"/>
                </a:lnTo>
                <a:lnTo>
                  <a:pt x="991" y="197"/>
                </a:lnTo>
                <a:lnTo>
                  <a:pt x="993" y="197"/>
                </a:lnTo>
                <a:lnTo>
                  <a:pt x="993" y="200"/>
                </a:lnTo>
                <a:lnTo>
                  <a:pt x="998" y="200"/>
                </a:lnTo>
                <a:lnTo>
                  <a:pt x="998" y="202"/>
                </a:lnTo>
                <a:lnTo>
                  <a:pt x="1002" y="202"/>
                </a:lnTo>
                <a:lnTo>
                  <a:pt x="1002" y="204"/>
                </a:lnTo>
                <a:lnTo>
                  <a:pt x="1008" y="204"/>
                </a:lnTo>
                <a:lnTo>
                  <a:pt x="1008" y="207"/>
                </a:lnTo>
                <a:lnTo>
                  <a:pt x="1009" y="207"/>
                </a:lnTo>
                <a:lnTo>
                  <a:pt x="1009" y="209"/>
                </a:lnTo>
                <a:lnTo>
                  <a:pt x="1015" y="209"/>
                </a:lnTo>
                <a:lnTo>
                  <a:pt x="1015" y="212"/>
                </a:lnTo>
                <a:lnTo>
                  <a:pt x="1019" y="212"/>
                </a:lnTo>
                <a:lnTo>
                  <a:pt x="1019" y="215"/>
                </a:lnTo>
                <a:lnTo>
                  <a:pt x="1024" y="215"/>
                </a:lnTo>
                <a:lnTo>
                  <a:pt x="1024" y="216"/>
                </a:lnTo>
                <a:lnTo>
                  <a:pt x="1027" y="216"/>
                </a:lnTo>
                <a:lnTo>
                  <a:pt x="1027" y="219"/>
                </a:lnTo>
                <a:lnTo>
                  <a:pt x="1031" y="219"/>
                </a:lnTo>
                <a:lnTo>
                  <a:pt x="1031" y="222"/>
                </a:lnTo>
                <a:lnTo>
                  <a:pt x="1037" y="222"/>
                </a:lnTo>
                <a:lnTo>
                  <a:pt x="1037" y="223"/>
                </a:lnTo>
                <a:lnTo>
                  <a:pt x="1041" y="223"/>
                </a:lnTo>
                <a:lnTo>
                  <a:pt x="1041" y="226"/>
                </a:lnTo>
                <a:lnTo>
                  <a:pt x="1044" y="226"/>
                </a:lnTo>
                <a:lnTo>
                  <a:pt x="1044" y="229"/>
                </a:lnTo>
                <a:lnTo>
                  <a:pt x="1048" y="229"/>
                </a:lnTo>
                <a:lnTo>
                  <a:pt x="1048" y="230"/>
                </a:lnTo>
                <a:lnTo>
                  <a:pt x="1053" y="230"/>
                </a:lnTo>
                <a:lnTo>
                  <a:pt x="1053" y="233"/>
                </a:lnTo>
                <a:lnTo>
                  <a:pt x="1055" y="233"/>
                </a:lnTo>
                <a:lnTo>
                  <a:pt x="1055" y="236"/>
                </a:lnTo>
                <a:lnTo>
                  <a:pt x="1060" y="236"/>
                </a:lnTo>
                <a:lnTo>
                  <a:pt x="1060" y="238"/>
                </a:lnTo>
                <a:lnTo>
                  <a:pt x="1065" y="238"/>
                </a:lnTo>
                <a:lnTo>
                  <a:pt x="1065" y="240"/>
                </a:lnTo>
                <a:lnTo>
                  <a:pt x="1070" y="240"/>
                </a:lnTo>
                <a:lnTo>
                  <a:pt x="1070" y="243"/>
                </a:lnTo>
                <a:lnTo>
                  <a:pt x="1073" y="243"/>
                </a:lnTo>
                <a:lnTo>
                  <a:pt x="1073" y="245"/>
                </a:lnTo>
                <a:lnTo>
                  <a:pt x="1077" y="245"/>
                </a:lnTo>
                <a:lnTo>
                  <a:pt x="1077" y="248"/>
                </a:lnTo>
                <a:lnTo>
                  <a:pt x="1081" y="248"/>
                </a:lnTo>
                <a:lnTo>
                  <a:pt x="1081" y="251"/>
                </a:lnTo>
                <a:lnTo>
                  <a:pt x="1087" y="251"/>
                </a:lnTo>
                <a:lnTo>
                  <a:pt x="1087" y="252"/>
                </a:lnTo>
                <a:lnTo>
                  <a:pt x="1089" y="252"/>
                </a:lnTo>
                <a:lnTo>
                  <a:pt x="1089" y="255"/>
                </a:lnTo>
                <a:lnTo>
                  <a:pt x="1094" y="255"/>
                </a:lnTo>
                <a:lnTo>
                  <a:pt x="1094" y="258"/>
                </a:lnTo>
                <a:lnTo>
                  <a:pt x="1099" y="258"/>
                </a:lnTo>
                <a:lnTo>
                  <a:pt x="1099" y="259"/>
                </a:lnTo>
                <a:lnTo>
                  <a:pt x="1101" y="259"/>
                </a:lnTo>
                <a:lnTo>
                  <a:pt x="1101" y="262"/>
                </a:lnTo>
                <a:lnTo>
                  <a:pt x="1106" y="262"/>
                </a:lnTo>
                <a:lnTo>
                  <a:pt x="1106" y="265"/>
                </a:lnTo>
                <a:lnTo>
                  <a:pt x="1110" y="265"/>
                </a:lnTo>
                <a:lnTo>
                  <a:pt x="1110" y="266"/>
                </a:lnTo>
                <a:lnTo>
                  <a:pt x="1116" y="266"/>
                </a:lnTo>
                <a:lnTo>
                  <a:pt x="1116" y="269"/>
                </a:lnTo>
                <a:lnTo>
                  <a:pt x="1117" y="269"/>
                </a:lnTo>
                <a:lnTo>
                  <a:pt x="1117" y="272"/>
                </a:lnTo>
                <a:lnTo>
                  <a:pt x="1123" y="272"/>
                </a:lnTo>
                <a:lnTo>
                  <a:pt x="1123" y="274"/>
                </a:lnTo>
                <a:lnTo>
                  <a:pt x="1127" y="274"/>
                </a:lnTo>
                <a:lnTo>
                  <a:pt x="1127" y="276"/>
                </a:lnTo>
                <a:lnTo>
                  <a:pt x="1132" y="276"/>
                </a:lnTo>
                <a:lnTo>
                  <a:pt x="1132" y="279"/>
                </a:lnTo>
                <a:lnTo>
                  <a:pt x="1135" y="279"/>
                </a:lnTo>
                <a:lnTo>
                  <a:pt x="1135" y="281"/>
                </a:lnTo>
                <a:lnTo>
                  <a:pt x="1139" y="281"/>
                </a:lnTo>
                <a:lnTo>
                  <a:pt x="1139" y="284"/>
                </a:lnTo>
                <a:lnTo>
                  <a:pt x="1145" y="284"/>
                </a:lnTo>
                <a:lnTo>
                  <a:pt x="1145" y="286"/>
                </a:lnTo>
                <a:lnTo>
                  <a:pt x="1149" y="286"/>
                </a:lnTo>
                <a:lnTo>
                  <a:pt x="1149" y="288"/>
                </a:lnTo>
                <a:lnTo>
                  <a:pt x="1152" y="288"/>
                </a:lnTo>
                <a:lnTo>
                  <a:pt x="1152" y="291"/>
                </a:lnTo>
                <a:lnTo>
                  <a:pt x="1156" y="291"/>
                </a:lnTo>
                <a:lnTo>
                  <a:pt x="1156" y="294"/>
                </a:lnTo>
                <a:lnTo>
                  <a:pt x="1161" y="294"/>
                </a:lnTo>
                <a:lnTo>
                  <a:pt x="1161" y="295"/>
                </a:lnTo>
                <a:lnTo>
                  <a:pt x="1163" y="295"/>
                </a:lnTo>
                <a:lnTo>
                  <a:pt x="1163" y="298"/>
                </a:lnTo>
                <a:lnTo>
                  <a:pt x="1168" y="298"/>
                </a:lnTo>
                <a:lnTo>
                  <a:pt x="1168" y="301"/>
                </a:lnTo>
                <a:lnTo>
                  <a:pt x="1174" y="301"/>
                </a:lnTo>
                <a:lnTo>
                  <a:pt x="1174" y="302"/>
                </a:lnTo>
                <a:lnTo>
                  <a:pt x="1178" y="302"/>
                </a:lnTo>
                <a:lnTo>
                  <a:pt x="1178" y="305"/>
                </a:lnTo>
                <a:lnTo>
                  <a:pt x="1181" y="305"/>
                </a:lnTo>
                <a:lnTo>
                  <a:pt x="1181" y="308"/>
                </a:lnTo>
                <a:lnTo>
                  <a:pt x="1185" y="308"/>
                </a:lnTo>
                <a:lnTo>
                  <a:pt x="1185" y="310"/>
                </a:lnTo>
                <a:lnTo>
                  <a:pt x="1189" y="310"/>
                </a:lnTo>
                <a:lnTo>
                  <a:pt x="1189" y="312"/>
                </a:lnTo>
                <a:lnTo>
                  <a:pt x="1195" y="312"/>
                </a:lnTo>
                <a:lnTo>
                  <a:pt x="1195" y="315"/>
                </a:lnTo>
                <a:lnTo>
                  <a:pt x="1197" y="315"/>
                </a:lnTo>
                <a:lnTo>
                  <a:pt x="1197" y="317"/>
                </a:lnTo>
                <a:lnTo>
                  <a:pt x="1202" y="317"/>
                </a:lnTo>
                <a:lnTo>
                  <a:pt x="1202" y="320"/>
                </a:lnTo>
                <a:lnTo>
                  <a:pt x="1207" y="320"/>
                </a:lnTo>
                <a:lnTo>
                  <a:pt x="1207" y="322"/>
                </a:lnTo>
                <a:lnTo>
                  <a:pt x="1211" y="322"/>
                </a:lnTo>
                <a:lnTo>
                  <a:pt x="1211" y="324"/>
                </a:lnTo>
                <a:lnTo>
                  <a:pt x="1214" y="324"/>
                </a:lnTo>
                <a:lnTo>
                  <a:pt x="1214" y="327"/>
                </a:lnTo>
                <a:lnTo>
                  <a:pt x="1218" y="327"/>
                </a:lnTo>
                <a:lnTo>
                  <a:pt x="1218" y="330"/>
                </a:lnTo>
                <a:lnTo>
                  <a:pt x="1224" y="330"/>
                </a:lnTo>
                <a:lnTo>
                  <a:pt x="1224" y="331"/>
                </a:lnTo>
                <a:lnTo>
                  <a:pt x="1225" y="331"/>
                </a:lnTo>
                <a:lnTo>
                  <a:pt x="1225" y="334"/>
                </a:lnTo>
                <a:lnTo>
                  <a:pt x="1231" y="334"/>
                </a:lnTo>
                <a:lnTo>
                  <a:pt x="1231" y="337"/>
                </a:lnTo>
                <a:lnTo>
                  <a:pt x="1235" y="337"/>
                </a:lnTo>
                <a:lnTo>
                  <a:pt x="1235" y="338"/>
                </a:lnTo>
                <a:lnTo>
                  <a:pt x="1240" y="338"/>
                </a:lnTo>
                <a:lnTo>
                  <a:pt x="1240" y="341"/>
                </a:lnTo>
                <a:lnTo>
                  <a:pt x="1243" y="341"/>
                </a:lnTo>
                <a:lnTo>
                  <a:pt x="1243" y="344"/>
                </a:lnTo>
                <a:lnTo>
                  <a:pt x="1247" y="344"/>
                </a:lnTo>
                <a:lnTo>
                  <a:pt x="1247" y="346"/>
                </a:lnTo>
                <a:lnTo>
                  <a:pt x="1253" y="346"/>
                </a:lnTo>
                <a:lnTo>
                  <a:pt x="1253" y="348"/>
                </a:lnTo>
                <a:lnTo>
                  <a:pt x="1257" y="348"/>
                </a:lnTo>
                <a:lnTo>
                  <a:pt x="1257" y="351"/>
                </a:lnTo>
                <a:lnTo>
                  <a:pt x="1260" y="351"/>
                </a:lnTo>
                <a:lnTo>
                  <a:pt x="1260" y="353"/>
                </a:lnTo>
                <a:lnTo>
                  <a:pt x="1264" y="353"/>
                </a:lnTo>
                <a:lnTo>
                  <a:pt x="1264" y="356"/>
                </a:lnTo>
                <a:lnTo>
                  <a:pt x="1269" y="356"/>
                </a:lnTo>
                <a:lnTo>
                  <a:pt x="1269" y="358"/>
                </a:lnTo>
                <a:lnTo>
                  <a:pt x="1274" y="358"/>
                </a:lnTo>
                <a:lnTo>
                  <a:pt x="1274" y="360"/>
                </a:lnTo>
                <a:lnTo>
                  <a:pt x="1276" y="360"/>
                </a:lnTo>
                <a:lnTo>
                  <a:pt x="1276" y="363"/>
                </a:lnTo>
                <a:lnTo>
                  <a:pt x="1282" y="363"/>
                </a:lnTo>
                <a:lnTo>
                  <a:pt x="1282" y="366"/>
                </a:lnTo>
                <a:lnTo>
                  <a:pt x="1286" y="366"/>
                </a:lnTo>
                <a:lnTo>
                  <a:pt x="1286" y="367"/>
                </a:lnTo>
                <a:lnTo>
                  <a:pt x="1289" y="367"/>
                </a:lnTo>
                <a:lnTo>
                  <a:pt x="1289" y="370"/>
                </a:lnTo>
                <a:lnTo>
                  <a:pt x="1293" y="370"/>
                </a:lnTo>
                <a:lnTo>
                  <a:pt x="1293" y="373"/>
                </a:lnTo>
                <a:lnTo>
                  <a:pt x="1297" y="373"/>
                </a:lnTo>
                <a:lnTo>
                  <a:pt x="1297" y="374"/>
                </a:lnTo>
                <a:lnTo>
                  <a:pt x="1300" y="374"/>
                </a:lnTo>
                <a:lnTo>
                  <a:pt x="1300" y="1126"/>
                </a:lnTo>
                <a:lnTo>
                  <a:pt x="1297" y="1126"/>
                </a:lnTo>
                <a:lnTo>
                  <a:pt x="1297" y="1129"/>
                </a:lnTo>
                <a:lnTo>
                  <a:pt x="1296" y="1129"/>
                </a:lnTo>
                <a:lnTo>
                  <a:pt x="1296" y="1130"/>
                </a:lnTo>
                <a:lnTo>
                  <a:pt x="1290" y="1130"/>
                </a:lnTo>
                <a:lnTo>
                  <a:pt x="1290" y="1133"/>
                </a:lnTo>
                <a:lnTo>
                  <a:pt x="1286" y="1133"/>
                </a:lnTo>
                <a:lnTo>
                  <a:pt x="1286" y="1136"/>
                </a:lnTo>
                <a:lnTo>
                  <a:pt x="1282" y="1136"/>
                </a:lnTo>
                <a:lnTo>
                  <a:pt x="1282" y="1137"/>
                </a:lnTo>
                <a:lnTo>
                  <a:pt x="1279" y="1137"/>
                </a:lnTo>
                <a:lnTo>
                  <a:pt x="1279" y="1140"/>
                </a:lnTo>
                <a:lnTo>
                  <a:pt x="1274" y="1140"/>
                </a:lnTo>
                <a:lnTo>
                  <a:pt x="1274" y="1143"/>
                </a:lnTo>
                <a:lnTo>
                  <a:pt x="1269" y="1143"/>
                </a:lnTo>
                <a:lnTo>
                  <a:pt x="1269" y="1145"/>
                </a:lnTo>
                <a:lnTo>
                  <a:pt x="1267" y="1145"/>
                </a:lnTo>
                <a:lnTo>
                  <a:pt x="1267" y="1147"/>
                </a:lnTo>
                <a:lnTo>
                  <a:pt x="1261" y="1147"/>
                </a:lnTo>
                <a:lnTo>
                  <a:pt x="1261" y="1150"/>
                </a:lnTo>
                <a:lnTo>
                  <a:pt x="1257" y="1150"/>
                </a:lnTo>
                <a:lnTo>
                  <a:pt x="1257" y="1152"/>
                </a:lnTo>
                <a:lnTo>
                  <a:pt x="1253" y="1152"/>
                </a:lnTo>
                <a:lnTo>
                  <a:pt x="1253" y="1155"/>
                </a:lnTo>
                <a:lnTo>
                  <a:pt x="1250" y="1155"/>
                </a:lnTo>
                <a:lnTo>
                  <a:pt x="1250" y="1158"/>
                </a:lnTo>
                <a:lnTo>
                  <a:pt x="1246" y="1158"/>
                </a:lnTo>
                <a:lnTo>
                  <a:pt x="1246" y="1159"/>
                </a:lnTo>
                <a:lnTo>
                  <a:pt x="1240" y="1159"/>
                </a:lnTo>
                <a:lnTo>
                  <a:pt x="1240" y="1162"/>
                </a:lnTo>
                <a:lnTo>
                  <a:pt x="1235" y="1162"/>
                </a:lnTo>
                <a:lnTo>
                  <a:pt x="1235" y="1165"/>
                </a:lnTo>
                <a:lnTo>
                  <a:pt x="1233" y="1165"/>
                </a:lnTo>
                <a:lnTo>
                  <a:pt x="1233" y="1166"/>
                </a:lnTo>
                <a:lnTo>
                  <a:pt x="1228" y="1166"/>
                </a:lnTo>
                <a:lnTo>
                  <a:pt x="1228" y="1169"/>
                </a:lnTo>
                <a:lnTo>
                  <a:pt x="1224" y="1169"/>
                </a:lnTo>
                <a:lnTo>
                  <a:pt x="1224" y="1172"/>
                </a:lnTo>
                <a:lnTo>
                  <a:pt x="1218" y="1172"/>
                </a:lnTo>
                <a:lnTo>
                  <a:pt x="1218" y="1173"/>
                </a:lnTo>
                <a:lnTo>
                  <a:pt x="1217" y="1173"/>
                </a:lnTo>
                <a:lnTo>
                  <a:pt x="1217" y="1176"/>
                </a:lnTo>
                <a:lnTo>
                  <a:pt x="1211" y="1176"/>
                </a:lnTo>
                <a:lnTo>
                  <a:pt x="1211" y="1179"/>
                </a:lnTo>
                <a:lnTo>
                  <a:pt x="1207" y="1179"/>
                </a:lnTo>
                <a:lnTo>
                  <a:pt x="1207" y="1181"/>
                </a:lnTo>
                <a:lnTo>
                  <a:pt x="1204" y="1181"/>
                </a:lnTo>
                <a:lnTo>
                  <a:pt x="1204" y="1183"/>
                </a:lnTo>
                <a:lnTo>
                  <a:pt x="1199" y="1183"/>
                </a:lnTo>
                <a:lnTo>
                  <a:pt x="1199" y="1186"/>
                </a:lnTo>
                <a:lnTo>
                  <a:pt x="1195" y="1186"/>
                </a:lnTo>
                <a:lnTo>
                  <a:pt x="1195" y="1188"/>
                </a:lnTo>
                <a:lnTo>
                  <a:pt x="1189" y="1188"/>
                </a:lnTo>
                <a:lnTo>
                  <a:pt x="1189" y="1191"/>
                </a:lnTo>
                <a:lnTo>
                  <a:pt x="1188" y="1191"/>
                </a:lnTo>
                <a:lnTo>
                  <a:pt x="1188" y="1193"/>
                </a:lnTo>
                <a:lnTo>
                  <a:pt x="1182" y="1193"/>
                </a:lnTo>
                <a:lnTo>
                  <a:pt x="1182" y="1195"/>
                </a:lnTo>
                <a:lnTo>
                  <a:pt x="1178" y="1195"/>
                </a:lnTo>
                <a:lnTo>
                  <a:pt x="1178" y="1198"/>
                </a:lnTo>
                <a:lnTo>
                  <a:pt x="1174" y="1198"/>
                </a:lnTo>
                <a:lnTo>
                  <a:pt x="1174" y="1201"/>
                </a:lnTo>
                <a:lnTo>
                  <a:pt x="1171" y="1201"/>
                </a:lnTo>
                <a:lnTo>
                  <a:pt x="1171" y="1202"/>
                </a:lnTo>
                <a:lnTo>
                  <a:pt x="1166" y="1202"/>
                </a:lnTo>
                <a:lnTo>
                  <a:pt x="1166" y="1205"/>
                </a:lnTo>
                <a:lnTo>
                  <a:pt x="1161" y="1205"/>
                </a:lnTo>
                <a:lnTo>
                  <a:pt x="1161" y="1208"/>
                </a:lnTo>
                <a:lnTo>
                  <a:pt x="1156" y="1208"/>
                </a:lnTo>
                <a:lnTo>
                  <a:pt x="1156" y="1209"/>
                </a:lnTo>
                <a:lnTo>
                  <a:pt x="1153" y="1209"/>
                </a:lnTo>
                <a:lnTo>
                  <a:pt x="1153" y="1212"/>
                </a:lnTo>
                <a:lnTo>
                  <a:pt x="1149" y="1212"/>
                </a:lnTo>
                <a:lnTo>
                  <a:pt x="1149" y="1215"/>
                </a:lnTo>
                <a:lnTo>
                  <a:pt x="1145" y="1215"/>
                </a:lnTo>
                <a:lnTo>
                  <a:pt x="1145" y="1217"/>
                </a:lnTo>
                <a:lnTo>
                  <a:pt x="1142" y="1217"/>
                </a:lnTo>
                <a:lnTo>
                  <a:pt x="1142" y="1219"/>
                </a:lnTo>
                <a:lnTo>
                  <a:pt x="1137" y="1219"/>
                </a:lnTo>
                <a:lnTo>
                  <a:pt x="1137" y="1222"/>
                </a:lnTo>
                <a:lnTo>
                  <a:pt x="1132" y="1222"/>
                </a:lnTo>
                <a:lnTo>
                  <a:pt x="1132" y="1224"/>
                </a:lnTo>
                <a:lnTo>
                  <a:pt x="1127" y="1224"/>
                </a:lnTo>
                <a:lnTo>
                  <a:pt x="1127" y="1227"/>
                </a:lnTo>
                <a:lnTo>
                  <a:pt x="1125" y="1227"/>
                </a:lnTo>
                <a:lnTo>
                  <a:pt x="1125" y="1229"/>
                </a:lnTo>
                <a:lnTo>
                  <a:pt x="1120" y="1229"/>
                </a:lnTo>
                <a:lnTo>
                  <a:pt x="1120" y="1231"/>
                </a:lnTo>
                <a:lnTo>
                  <a:pt x="1116" y="1231"/>
                </a:lnTo>
                <a:lnTo>
                  <a:pt x="1116" y="1234"/>
                </a:lnTo>
                <a:lnTo>
                  <a:pt x="1110" y="1234"/>
                </a:lnTo>
                <a:lnTo>
                  <a:pt x="1110" y="1237"/>
                </a:lnTo>
                <a:lnTo>
                  <a:pt x="1109" y="1237"/>
                </a:lnTo>
                <a:lnTo>
                  <a:pt x="1109" y="1238"/>
                </a:lnTo>
                <a:lnTo>
                  <a:pt x="1103" y="1238"/>
                </a:lnTo>
                <a:lnTo>
                  <a:pt x="1103" y="1241"/>
                </a:lnTo>
                <a:lnTo>
                  <a:pt x="1099" y="1241"/>
                </a:lnTo>
                <a:lnTo>
                  <a:pt x="1099" y="1244"/>
                </a:lnTo>
                <a:lnTo>
                  <a:pt x="1096" y="1244"/>
                </a:lnTo>
                <a:lnTo>
                  <a:pt x="1096" y="1245"/>
                </a:lnTo>
                <a:lnTo>
                  <a:pt x="1091" y="1245"/>
                </a:lnTo>
                <a:lnTo>
                  <a:pt x="1091" y="1248"/>
                </a:lnTo>
                <a:lnTo>
                  <a:pt x="1087" y="1248"/>
                </a:lnTo>
                <a:lnTo>
                  <a:pt x="1087" y="1251"/>
                </a:lnTo>
                <a:lnTo>
                  <a:pt x="1081" y="1251"/>
                </a:lnTo>
                <a:lnTo>
                  <a:pt x="1081" y="1253"/>
                </a:lnTo>
                <a:lnTo>
                  <a:pt x="1080" y="1253"/>
                </a:lnTo>
                <a:lnTo>
                  <a:pt x="1080" y="1255"/>
                </a:lnTo>
                <a:lnTo>
                  <a:pt x="1074" y="1255"/>
                </a:lnTo>
                <a:lnTo>
                  <a:pt x="1074" y="1258"/>
                </a:lnTo>
                <a:lnTo>
                  <a:pt x="1070" y="1258"/>
                </a:lnTo>
                <a:lnTo>
                  <a:pt x="1070" y="1260"/>
                </a:lnTo>
                <a:lnTo>
                  <a:pt x="1065" y="1260"/>
                </a:lnTo>
                <a:lnTo>
                  <a:pt x="1065" y="1263"/>
                </a:lnTo>
                <a:lnTo>
                  <a:pt x="1063" y="1263"/>
                </a:lnTo>
                <a:lnTo>
                  <a:pt x="1063" y="1265"/>
                </a:lnTo>
                <a:lnTo>
                  <a:pt x="1058" y="1265"/>
                </a:lnTo>
                <a:lnTo>
                  <a:pt x="1058" y="1267"/>
                </a:lnTo>
                <a:lnTo>
                  <a:pt x="1053" y="1267"/>
                </a:lnTo>
                <a:lnTo>
                  <a:pt x="1053" y="1270"/>
                </a:lnTo>
                <a:lnTo>
                  <a:pt x="1048" y="1270"/>
                </a:lnTo>
                <a:lnTo>
                  <a:pt x="1048" y="1273"/>
                </a:lnTo>
                <a:lnTo>
                  <a:pt x="1045" y="1273"/>
                </a:lnTo>
                <a:lnTo>
                  <a:pt x="1045" y="1274"/>
                </a:lnTo>
                <a:lnTo>
                  <a:pt x="1041" y="1274"/>
                </a:lnTo>
                <a:lnTo>
                  <a:pt x="1041" y="1277"/>
                </a:lnTo>
                <a:lnTo>
                  <a:pt x="1037" y="1277"/>
                </a:lnTo>
                <a:lnTo>
                  <a:pt x="1037" y="1280"/>
                </a:lnTo>
                <a:lnTo>
                  <a:pt x="1034" y="1280"/>
                </a:lnTo>
                <a:lnTo>
                  <a:pt x="1034" y="1281"/>
                </a:lnTo>
                <a:lnTo>
                  <a:pt x="1029" y="1281"/>
                </a:lnTo>
                <a:lnTo>
                  <a:pt x="1029" y="1284"/>
                </a:lnTo>
                <a:lnTo>
                  <a:pt x="1024" y="1284"/>
                </a:lnTo>
                <a:lnTo>
                  <a:pt x="1024" y="1287"/>
                </a:lnTo>
                <a:lnTo>
                  <a:pt x="1019" y="1287"/>
                </a:lnTo>
                <a:lnTo>
                  <a:pt x="1019" y="1289"/>
                </a:lnTo>
                <a:lnTo>
                  <a:pt x="1017" y="1289"/>
                </a:lnTo>
                <a:lnTo>
                  <a:pt x="1017" y="1291"/>
                </a:lnTo>
                <a:lnTo>
                  <a:pt x="1012" y="1291"/>
                </a:lnTo>
                <a:lnTo>
                  <a:pt x="1012" y="1294"/>
                </a:lnTo>
                <a:lnTo>
                  <a:pt x="1008" y="1294"/>
                </a:lnTo>
                <a:lnTo>
                  <a:pt x="1008" y="1296"/>
                </a:lnTo>
                <a:lnTo>
                  <a:pt x="1002" y="1296"/>
                </a:lnTo>
                <a:lnTo>
                  <a:pt x="1002" y="1299"/>
                </a:lnTo>
                <a:lnTo>
                  <a:pt x="1001" y="1299"/>
                </a:lnTo>
                <a:lnTo>
                  <a:pt x="1001" y="1301"/>
                </a:lnTo>
                <a:lnTo>
                  <a:pt x="995" y="1301"/>
                </a:lnTo>
                <a:lnTo>
                  <a:pt x="995" y="1303"/>
                </a:lnTo>
                <a:lnTo>
                  <a:pt x="991" y="1303"/>
                </a:lnTo>
                <a:lnTo>
                  <a:pt x="991" y="1306"/>
                </a:lnTo>
                <a:lnTo>
                  <a:pt x="986" y="1306"/>
                </a:lnTo>
                <a:lnTo>
                  <a:pt x="986" y="1309"/>
                </a:lnTo>
                <a:lnTo>
                  <a:pt x="983" y="1309"/>
                </a:lnTo>
                <a:lnTo>
                  <a:pt x="983" y="1310"/>
                </a:lnTo>
                <a:lnTo>
                  <a:pt x="979" y="1310"/>
                </a:lnTo>
                <a:lnTo>
                  <a:pt x="979" y="1313"/>
                </a:lnTo>
                <a:lnTo>
                  <a:pt x="973" y="1313"/>
                </a:lnTo>
                <a:lnTo>
                  <a:pt x="973" y="1316"/>
                </a:lnTo>
                <a:lnTo>
                  <a:pt x="972" y="1316"/>
                </a:lnTo>
                <a:lnTo>
                  <a:pt x="972" y="1317"/>
                </a:lnTo>
                <a:lnTo>
                  <a:pt x="966" y="1317"/>
                </a:lnTo>
                <a:lnTo>
                  <a:pt x="966" y="1320"/>
                </a:lnTo>
                <a:lnTo>
                  <a:pt x="962" y="1320"/>
                </a:lnTo>
                <a:lnTo>
                  <a:pt x="962" y="1323"/>
                </a:lnTo>
                <a:lnTo>
                  <a:pt x="957" y="1323"/>
                </a:lnTo>
                <a:lnTo>
                  <a:pt x="957" y="1325"/>
                </a:lnTo>
                <a:lnTo>
                  <a:pt x="955" y="1325"/>
                </a:lnTo>
                <a:lnTo>
                  <a:pt x="955" y="1327"/>
                </a:lnTo>
                <a:lnTo>
                  <a:pt x="950" y="1327"/>
                </a:lnTo>
                <a:lnTo>
                  <a:pt x="950" y="1330"/>
                </a:lnTo>
                <a:lnTo>
                  <a:pt x="944" y="1330"/>
                </a:lnTo>
                <a:lnTo>
                  <a:pt x="944" y="1332"/>
                </a:lnTo>
                <a:lnTo>
                  <a:pt x="940" y="1332"/>
                </a:lnTo>
                <a:lnTo>
                  <a:pt x="940" y="1335"/>
                </a:lnTo>
                <a:lnTo>
                  <a:pt x="937" y="1335"/>
                </a:lnTo>
                <a:lnTo>
                  <a:pt x="937" y="1337"/>
                </a:lnTo>
                <a:lnTo>
                  <a:pt x="933" y="1337"/>
                </a:lnTo>
                <a:lnTo>
                  <a:pt x="933" y="1339"/>
                </a:lnTo>
                <a:lnTo>
                  <a:pt x="929" y="1339"/>
                </a:lnTo>
                <a:lnTo>
                  <a:pt x="929" y="1342"/>
                </a:lnTo>
                <a:lnTo>
                  <a:pt x="926" y="1342"/>
                </a:lnTo>
                <a:lnTo>
                  <a:pt x="926" y="1345"/>
                </a:lnTo>
                <a:lnTo>
                  <a:pt x="921" y="1345"/>
                </a:lnTo>
                <a:lnTo>
                  <a:pt x="921" y="1346"/>
                </a:lnTo>
                <a:lnTo>
                  <a:pt x="916" y="1346"/>
                </a:lnTo>
                <a:lnTo>
                  <a:pt x="916" y="1349"/>
                </a:lnTo>
                <a:lnTo>
                  <a:pt x="911" y="1349"/>
                </a:lnTo>
                <a:lnTo>
                  <a:pt x="911" y="1352"/>
                </a:lnTo>
                <a:lnTo>
                  <a:pt x="908" y="1352"/>
                </a:lnTo>
                <a:lnTo>
                  <a:pt x="908" y="1353"/>
                </a:lnTo>
                <a:lnTo>
                  <a:pt x="904" y="1353"/>
                </a:lnTo>
                <a:lnTo>
                  <a:pt x="904" y="1356"/>
                </a:lnTo>
                <a:lnTo>
                  <a:pt x="900" y="1356"/>
                </a:lnTo>
                <a:lnTo>
                  <a:pt x="900" y="1359"/>
                </a:lnTo>
                <a:lnTo>
                  <a:pt x="894" y="1359"/>
                </a:lnTo>
                <a:lnTo>
                  <a:pt x="894" y="1360"/>
                </a:lnTo>
                <a:lnTo>
                  <a:pt x="893" y="1360"/>
                </a:lnTo>
                <a:lnTo>
                  <a:pt x="893" y="1363"/>
                </a:lnTo>
                <a:lnTo>
                  <a:pt x="887" y="1363"/>
                </a:lnTo>
                <a:lnTo>
                  <a:pt x="887" y="1366"/>
                </a:lnTo>
                <a:lnTo>
                  <a:pt x="883" y="1366"/>
                </a:lnTo>
                <a:lnTo>
                  <a:pt x="883" y="1368"/>
                </a:lnTo>
                <a:lnTo>
                  <a:pt x="878" y="1368"/>
                </a:lnTo>
                <a:lnTo>
                  <a:pt x="878" y="1371"/>
                </a:lnTo>
                <a:lnTo>
                  <a:pt x="875" y="1371"/>
                </a:lnTo>
                <a:lnTo>
                  <a:pt x="875" y="1373"/>
                </a:lnTo>
                <a:lnTo>
                  <a:pt x="871" y="1373"/>
                </a:lnTo>
                <a:lnTo>
                  <a:pt x="871" y="1375"/>
                </a:lnTo>
                <a:lnTo>
                  <a:pt x="865" y="1375"/>
                </a:lnTo>
                <a:lnTo>
                  <a:pt x="865" y="1378"/>
                </a:lnTo>
                <a:lnTo>
                  <a:pt x="864" y="1378"/>
                </a:lnTo>
                <a:lnTo>
                  <a:pt x="864" y="1381"/>
                </a:lnTo>
                <a:lnTo>
                  <a:pt x="858" y="1381"/>
                </a:lnTo>
                <a:lnTo>
                  <a:pt x="858" y="1382"/>
                </a:lnTo>
                <a:lnTo>
                  <a:pt x="854" y="1382"/>
                </a:lnTo>
                <a:lnTo>
                  <a:pt x="854" y="1385"/>
                </a:lnTo>
                <a:lnTo>
                  <a:pt x="849" y="1385"/>
                </a:lnTo>
                <a:lnTo>
                  <a:pt x="849" y="1388"/>
                </a:lnTo>
                <a:lnTo>
                  <a:pt x="847" y="1388"/>
                </a:lnTo>
                <a:lnTo>
                  <a:pt x="847" y="1389"/>
                </a:lnTo>
                <a:lnTo>
                  <a:pt x="842" y="1389"/>
                </a:lnTo>
                <a:lnTo>
                  <a:pt x="842" y="1392"/>
                </a:lnTo>
                <a:lnTo>
                  <a:pt x="836" y="1392"/>
                </a:lnTo>
                <a:lnTo>
                  <a:pt x="836" y="1395"/>
                </a:lnTo>
                <a:lnTo>
                  <a:pt x="832" y="1395"/>
                </a:lnTo>
                <a:lnTo>
                  <a:pt x="832" y="1396"/>
                </a:lnTo>
                <a:lnTo>
                  <a:pt x="829" y="1396"/>
                </a:lnTo>
                <a:lnTo>
                  <a:pt x="829" y="1399"/>
                </a:lnTo>
                <a:lnTo>
                  <a:pt x="825" y="1399"/>
                </a:lnTo>
                <a:lnTo>
                  <a:pt x="825" y="1402"/>
                </a:lnTo>
                <a:lnTo>
                  <a:pt x="821" y="1402"/>
                </a:lnTo>
                <a:lnTo>
                  <a:pt x="821" y="1404"/>
                </a:lnTo>
                <a:lnTo>
                  <a:pt x="815" y="1404"/>
                </a:lnTo>
                <a:lnTo>
                  <a:pt x="815" y="1407"/>
                </a:lnTo>
                <a:lnTo>
                  <a:pt x="813" y="1407"/>
                </a:lnTo>
                <a:lnTo>
                  <a:pt x="813" y="1409"/>
                </a:lnTo>
                <a:lnTo>
                  <a:pt x="808" y="1409"/>
                </a:lnTo>
                <a:lnTo>
                  <a:pt x="808" y="1411"/>
                </a:lnTo>
                <a:lnTo>
                  <a:pt x="803" y="1411"/>
                </a:lnTo>
                <a:lnTo>
                  <a:pt x="803" y="1414"/>
                </a:lnTo>
                <a:lnTo>
                  <a:pt x="800" y="1414"/>
                </a:lnTo>
                <a:lnTo>
                  <a:pt x="800" y="1417"/>
                </a:lnTo>
                <a:lnTo>
                  <a:pt x="796" y="1417"/>
                </a:lnTo>
                <a:lnTo>
                  <a:pt x="796" y="1418"/>
                </a:lnTo>
                <a:lnTo>
                  <a:pt x="792" y="1418"/>
                </a:lnTo>
                <a:lnTo>
                  <a:pt x="792" y="1421"/>
                </a:lnTo>
                <a:lnTo>
                  <a:pt x="786" y="1421"/>
                </a:lnTo>
                <a:lnTo>
                  <a:pt x="786" y="1424"/>
                </a:lnTo>
                <a:lnTo>
                  <a:pt x="785" y="1424"/>
                </a:lnTo>
                <a:lnTo>
                  <a:pt x="785" y="1425"/>
                </a:lnTo>
                <a:lnTo>
                  <a:pt x="779" y="1425"/>
                </a:lnTo>
                <a:lnTo>
                  <a:pt x="779" y="1428"/>
                </a:lnTo>
                <a:lnTo>
                  <a:pt x="775" y="1428"/>
                </a:lnTo>
                <a:lnTo>
                  <a:pt x="775" y="1431"/>
                </a:lnTo>
                <a:lnTo>
                  <a:pt x="770" y="1431"/>
                </a:lnTo>
                <a:lnTo>
                  <a:pt x="770" y="1432"/>
                </a:lnTo>
                <a:lnTo>
                  <a:pt x="767" y="1432"/>
                </a:lnTo>
                <a:lnTo>
                  <a:pt x="767" y="1435"/>
                </a:lnTo>
                <a:lnTo>
                  <a:pt x="763" y="1435"/>
                </a:lnTo>
                <a:lnTo>
                  <a:pt x="763" y="1438"/>
                </a:lnTo>
                <a:lnTo>
                  <a:pt x="757" y="1438"/>
                </a:lnTo>
                <a:lnTo>
                  <a:pt x="757" y="1440"/>
                </a:lnTo>
                <a:lnTo>
                  <a:pt x="756" y="1440"/>
                </a:lnTo>
                <a:lnTo>
                  <a:pt x="756" y="1443"/>
                </a:lnTo>
                <a:lnTo>
                  <a:pt x="750" y="1443"/>
                </a:lnTo>
                <a:lnTo>
                  <a:pt x="750" y="1445"/>
                </a:lnTo>
                <a:lnTo>
                  <a:pt x="746" y="1445"/>
                </a:lnTo>
                <a:lnTo>
                  <a:pt x="746" y="1447"/>
                </a:lnTo>
                <a:lnTo>
                  <a:pt x="741" y="1447"/>
                </a:lnTo>
                <a:lnTo>
                  <a:pt x="741" y="1450"/>
                </a:lnTo>
                <a:lnTo>
                  <a:pt x="739" y="1450"/>
                </a:lnTo>
                <a:lnTo>
                  <a:pt x="739" y="1453"/>
                </a:lnTo>
                <a:lnTo>
                  <a:pt x="734" y="1453"/>
                </a:lnTo>
                <a:lnTo>
                  <a:pt x="734" y="1454"/>
                </a:lnTo>
                <a:lnTo>
                  <a:pt x="728" y="1454"/>
                </a:lnTo>
                <a:lnTo>
                  <a:pt x="728" y="1457"/>
                </a:lnTo>
                <a:lnTo>
                  <a:pt x="724" y="1457"/>
                </a:lnTo>
                <a:lnTo>
                  <a:pt x="724" y="1460"/>
                </a:lnTo>
                <a:lnTo>
                  <a:pt x="721" y="1460"/>
                </a:lnTo>
                <a:lnTo>
                  <a:pt x="721" y="1461"/>
                </a:lnTo>
                <a:lnTo>
                  <a:pt x="717" y="1461"/>
                </a:lnTo>
                <a:lnTo>
                  <a:pt x="717" y="1464"/>
                </a:lnTo>
                <a:lnTo>
                  <a:pt x="713" y="1464"/>
                </a:lnTo>
                <a:lnTo>
                  <a:pt x="713" y="1467"/>
                </a:lnTo>
                <a:lnTo>
                  <a:pt x="707" y="1467"/>
                </a:lnTo>
                <a:lnTo>
                  <a:pt x="707" y="1468"/>
                </a:lnTo>
                <a:lnTo>
                  <a:pt x="705" y="1468"/>
                </a:lnTo>
                <a:lnTo>
                  <a:pt x="705" y="1471"/>
                </a:lnTo>
                <a:lnTo>
                  <a:pt x="700" y="1471"/>
                </a:lnTo>
                <a:lnTo>
                  <a:pt x="700" y="1474"/>
                </a:lnTo>
                <a:lnTo>
                  <a:pt x="695" y="1474"/>
                </a:lnTo>
                <a:lnTo>
                  <a:pt x="695" y="1476"/>
                </a:lnTo>
                <a:lnTo>
                  <a:pt x="692" y="1476"/>
                </a:lnTo>
                <a:lnTo>
                  <a:pt x="692" y="1479"/>
                </a:lnTo>
                <a:lnTo>
                  <a:pt x="688" y="1479"/>
                </a:lnTo>
                <a:lnTo>
                  <a:pt x="688" y="1481"/>
                </a:lnTo>
                <a:lnTo>
                  <a:pt x="684" y="1481"/>
                </a:lnTo>
                <a:lnTo>
                  <a:pt x="684" y="1483"/>
                </a:lnTo>
                <a:lnTo>
                  <a:pt x="678" y="1483"/>
                </a:lnTo>
                <a:lnTo>
                  <a:pt x="678" y="1486"/>
                </a:lnTo>
                <a:lnTo>
                  <a:pt x="677" y="1486"/>
                </a:lnTo>
                <a:lnTo>
                  <a:pt x="677" y="1489"/>
                </a:lnTo>
                <a:lnTo>
                  <a:pt x="671" y="1489"/>
                </a:lnTo>
                <a:lnTo>
                  <a:pt x="671" y="1490"/>
                </a:lnTo>
                <a:lnTo>
                  <a:pt x="667" y="1490"/>
                </a:lnTo>
                <a:lnTo>
                  <a:pt x="667" y="1493"/>
                </a:lnTo>
                <a:lnTo>
                  <a:pt x="662" y="1493"/>
                </a:lnTo>
                <a:lnTo>
                  <a:pt x="662" y="1496"/>
                </a:lnTo>
                <a:lnTo>
                  <a:pt x="659" y="1496"/>
                </a:lnTo>
                <a:lnTo>
                  <a:pt x="659" y="1497"/>
                </a:lnTo>
                <a:lnTo>
                  <a:pt x="655" y="1497"/>
                </a:lnTo>
                <a:lnTo>
                  <a:pt x="655" y="1500"/>
                </a:lnTo>
                <a:lnTo>
                  <a:pt x="649" y="1500"/>
                </a:lnTo>
                <a:lnTo>
                  <a:pt x="649" y="1503"/>
                </a:lnTo>
                <a:lnTo>
                  <a:pt x="648" y="1503"/>
                </a:lnTo>
                <a:close/>
              </a:path>
            </a:pathLst>
          </a:custGeom>
          <a:solidFill>
            <a:srgbClr val="1D1F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103" name="Title 1"/>
          <p:cNvSpPr>
            <a:spLocks noGrp="1"/>
          </p:cNvSpPr>
          <p:nvPr>
            <p:ph type="title"/>
          </p:nvPr>
        </p:nvSpPr>
        <p:spPr>
          <a:xfrm>
            <a:off x="725833" y="582561"/>
            <a:ext cx="7692334" cy="109850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" name="Content Placeholder 2"/>
          <p:cNvSpPr>
            <a:spLocks noGrp="1"/>
          </p:cNvSpPr>
          <p:nvPr>
            <p:ph idx="1"/>
          </p:nvPr>
        </p:nvSpPr>
        <p:spPr>
          <a:xfrm>
            <a:off x="725833" y="1847984"/>
            <a:ext cx="7692334" cy="4328979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49787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6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82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5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336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19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13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51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993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272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2476784" y="5982900"/>
            <a:ext cx="419043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free PowerPoint and Google Slides template library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Designed with         by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0866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312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4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707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112197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lumMod val="85000"/>
                  </a:prstClr>
                </a:solidFill>
              </a:rPr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white">
                    <a:lumMod val="65000"/>
                  </a:prstClr>
                </a:solidFill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</a:t>
            </a:r>
            <a:r>
              <a:rPr lang="en-US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650" dirty="0"/>
              <a:t>Lorem ipsum dolor sit </a:t>
            </a:r>
            <a:r>
              <a:rPr lang="en-US" sz="1650" dirty="0" err="1"/>
              <a:t>amet</a:t>
            </a:r>
            <a:r>
              <a:rPr lang="en-US" sz="1650" dirty="0"/>
              <a:t>, </a:t>
            </a:r>
            <a:r>
              <a:rPr lang="en-US" sz="1650" dirty="0" err="1"/>
              <a:t>tollit</a:t>
            </a:r>
            <a:r>
              <a:rPr lang="en-US" sz="1650" dirty="0"/>
              <a:t> </a:t>
            </a:r>
            <a:r>
              <a:rPr lang="en-US" sz="1650" dirty="0" err="1"/>
              <a:t>epicuri</a:t>
            </a:r>
            <a:r>
              <a:rPr lang="en-US" sz="1650" dirty="0"/>
              <a:t> </a:t>
            </a:r>
            <a:r>
              <a:rPr lang="en-US" sz="1650" dirty="0" err="1"/>
              <a:t>est</a:t>
            </a:r>
            <a:r>
              <a:rPr lang="en-US" sz="1650" dirty="0"/>
              <a:t> ex, </a:t>
            </a:r>
            <a:r>
              <a:rPr lang="en-US" sz="1650" dirty="0" err="1"/>
              <a:t>exerci</a:t>
            </a:r>
            <a:r>
              <a:rPr lang="en-US" sz="1650" dirty="0"/>
              <a:t> </a:t>
            </a:r>
            <a:r>
              <a:rPr lang="en-US" sz="1650" dirty="0" err="1"/>
              <a:t>accumsan</a:t>
            </a:r>
            <a:r>
              <a:rPr lang="en-US" sz="1650" dirty="0"/>
              <a:t> </a:t>
            </a:r>
            <a:r>
              <a:rPr lang="en-US" sz="1650" dirty="0" err="1"/>
              <a:t>singulis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mel</a:t>
            </a:r>
            <a:r>
              <a:rPr lang="en-US" sz="1650" dirty="0"/>
              <a:t>.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aperiri</a:t>
            </a:r>
            <a:r>
              <a:rPr lang="en-US" sz="1650" dirty="0"/>
              <a:t> no has, id </a:t>
            </a:r>
            <a:r>
              <a:rPr lang="en-US" sz="1650" dirty="0" err="1"/>
              <a:t>mel</a:t>
            </a:r>
            <a:r>
              <a:rPr lang="en-US" sz="1650" dirty="0"/>
              <a:t> </a:t>
            </a:r>
            <a:r>
              <a:rPr lang="en-US" sz="1650" dirty="0" err="1"/>
              <a:t>delenit</a:t>
            </a:r>
            <a:r>
              <a:rPr lang="en-US" sz="1650" dirty="0"/>
              <a:t> </a:t>
            </a:r>
            <a:r>
              <a:rPr lang="en-US" sz="1650" dirty="0" err="1"/>
              <a:t>voluptatum</a:t>
            </a:r>
            <a:r>
              <a:rPr lang="en-US" sz="1650" dirty="0"/>
              <a:t>. </a:t>
            </a:r>
            <a:r>
              <a:rPr lang="en-US" sz="1650" dirty="0" err="1"/>
              <a:t>Esse</a:t>
            </a:r>
            <a:r>
              <a:rPr lang="en-US" sz="1650" dirty="0"/>
              <a:t> </a:t>
            </a:r>
            <a:r>
              <a:rPr lang="en-US" sz="1650" dirty="0" err="1"/>
              <a:t>sententiae</a:t>
            </a:r>
            <a:r>
              <a:rPr lang="en-US" sz="1650" dirty="0"/>
              <a:t> </a:t>
            </a:r>
            <a:r>
              <a:rPr lang="en-US" sz="1650" dirty="0" err="1"/>
              <a:t>scribentur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an. </a:t>
            </a:r>
            <a:r>
              <a:rPr lang="en-US" sz="1650" dirty="0" err="1"/>
              <a:t>Nisl</a:t>
            </a:r>
            <a:r>
              <a:rPr lang="en-US" sz="1650" dirty="0"/>
              <a:t> </a:t>
            </a:r>
            <a:r>
              <a:rPr lang="en-US" sz="1650" dirty="0" err="1"/>
              <a:t>vocent</a:t>
            </a:r>
            <a:r>
              <a:rPr lang="en-US" sz="1650" dirty="0"/>
              <a:t> </a:t>
            </a:r>
            <a:r>
              <a:rPr lang="en-US" sz="1650" dirty="0" err="1"/>
              <a:t>aeterno</a:t>
            </a:r>
            <a:r>
              <a:rPr lang="en-US" sz="1650" dirty="0"/>
              <a:t> ad </a:t>
            </a:r>
            <a:r>
              <a:rPr lang="en-US" sz="1650" dirty="0" err="1"/>
              <a:t>ius</a:t>
            </a:r>
            <a:r>
              <a:rPr lang="en-US" sz="1650" dirty="0"/>
              <a:t>, mea cu </a:t>
            </a:r>
            <a:r>
              <a:rPr lang="en-US" sz="1650" dirty="0" err="1"/>
              <a:t>affert</a:t>
            </a:r>
            <a:r>
              <a:rPr lang="en-US" sz="1650" dirty="0"/>
              <a:t> </a:t>
            </a:r>
            <a:r>
              <a:rPr lang="en-US" sz="1650" dirty="0" err="1"/>
              <a:t>electram</a:t>
            </a:r>
            <a:r>
              <a:rPr lang="en-US" sz="1650" dirty="0"/>
              <a:t>. Cum </a:t>
            </a:r>
            <a:r>
              <a:rPr lang="en-US" sz="1650" dirty="0" err="1"/>
              <a:t>habemus</a:t>
            </a:r>
            <a:r>
              <a:rPr lang="en-US" sz="1650" dirty="0"/>
              <a:t> </a:t>
            </a:r>
            <a:r>
              <a:rPr lang="en-US" sz="1650" dirty="0" err="1"/>
              <a:t>adolescens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ea</a:t>
            </a:r>
            <a:r>
              <a:rPr lang="en-US" sz="1650" dirty="0"/>
              <a:t>, cu </a:t>
            </a:r>
            <a:r>
              <a:rPr lang="en-US" sz="1650" dirty="0" err="1"/>
              <a:t>nominavi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 </a:t>
            </a:r>
            <a:r>
              <a:rPr lang="en-US" sz="1650" dirty="0" err="1"/>
              <a:t>honestatis</a:t>
            </a:r>
            <a:r>
              <a:rPr lang="en-US" sz="1650" dirty="0"/>
              <a:t> duo. </a:t>
            </a:r>
            <a:r>
              <a:rPr lang="en-US" sz="1650" dirty="0" err="1"/>
              <a:t>Virtute</a:t>
            </a:r>
            <a:r>
              <a:rPr lang="en-US" sz="1650" dirty="0"/>
              <a:t> </a:t>
            </a:r>
            <a:r>
              <a:rPr lang="en-US" sz="1650" dirty="0" err="1"/>
              <a:t>maiestatis</a:t>
            </a:r>
            <a:r>
              <a:rPr lang="en-US" sz="1650" dirty="0"/>
              <a:t> </a:t>
            </a:r>
            <a:r>
              <a:rPr lang="en-US" sz="1650" dirty="0" err="1"/>
              <a:t>voluptatibus</a:t>
            </a:r>
            <a:r>
              <a:rPr lang="en-US" sz="1650" dirty="0"/>
              <a:t> in </a:t>
            </a:r>
            <a:r>
              <a:rPr lang="en-US" sz="1650" dirty="0" err="1"/>
              <a:t>ius</a:t>
            </a:r>
            <a:r>
              <a:rPr lang="en-US" sz="1650" dirty="0"/>
              <a:t>.</a:t>
            </a:r>
          </a:p>
          <a:p>
            <a:pPr algn="just"/>
            <a:endParaRPr lang="en-US" sz="1650" dirty="0"/>
          </a:p>
          <a:p>
            <a:pPr algn="just"/>
            <a:r>
              <a:rPr lang="en-US" sz="1650" dirty="0" err="1"/>
              <a:t>Te</a:t>
            </a:r>
            <a:r>
              <a:rPr lang="en-US" sz="1650" dirty="0"/>
              <a:t> qui </a:t>
            </a:r>
            <a:r>
              <a:rPr lang="en-US" sz="1650" dirty="0" err="1"/>
              <a:t>primis</a:t>
            </a:r>
            <a:r>
              <a:rPr lang="en-US" sz="1650" dirty="0"/>
              <a:t> </a:t>
            </a:r>
            <a:r>
              <a:rPr lang="en-US" sz="1650" dirty="0" err="1"/>
              <a:t>doctus</a:t>
            </a:r>
            <a:r>
              <a:rPr lang="en-US" sz="1650" dirty="0"/>
              <a:t> </a:t>
            </a:r>
            <a:r>
              <a:rPr lang="en-US" sz="1650" dirty="0" err="1"/>
              <a:t>audiam</a:t>
            </a:r>
            <a:r>
              <a:rPr lang="en-US" sz="1650" dirty="0"/>
              <a:t>. </a:t>
            </a:r>
            <a:r>
              <a:rPr lang="en-US" sz="1650" dirty="0" err="1"/>
              <a:t>Ut</a:t>
            </a:r>
            <a:r>
              <a:rPr lang="en-US" sz="1650" dirty="0"/>
              <a:t> has </a:t>
            </a:r>
            <a:r>
              <a:rPr lang="en-US" sz="1650" dirty="0" err="1"/>
              <a:t>cotidieque</a:t>
            </a:r>
            <a:r>
              <a:rPr lang="en-US" sz="1650" dirty="0"/>
              <a:t> </a:t>
            </a:r>
            <a:r>
              <a:rPr lang="en-US" sz="1650" dirty="0" err="1"/>
              <a:t>disputando</a:t>
            </a:r>
            <a:r>
              <a:rPr lang="en-US" sz="1650" dirty="0"/>
              <a:t>, quo choro </a:t>
            </a:r>
            <a:r>
              <a:rPr lang="en-US" sz="1650" dirty="0" err="1"/>
              <a:t>appareat</a:t>
            </a:r>
            <a:r>
              <a:rPr lang="en-US" sz="1650" dirty="0"/>
              <a:t> </a:t>
            </a:r>
            <a:r>
              <a:rPr lang="en-US" sz="1650" dirty="0" err="1"/>
              <a:t>conclusionemque</a:t>
            </a:r>
            <a:r>
              <a:rPr lang="en-US" sz="1650" dirty="0"/>
              <a:t> ad, </a:t>
            </a:r>
            <a:r>
              <a:rPr lang="en-US" sz="1650" dirty="0" err="1"/>
              <a:t>laudem</a:t>
            </a:r>
            <a:r>
              <a:rPr lang="en-US" sz="1650" dirty="0"/>
              <a:t> </a:t>
            </a:r>
            <a:r>
              <a:rPr lang="en-US" sz="1650" dirty="0" err="1"/>
              <a:t>delicatissimi</a:t>
            </a:r>
            <a:r>
              <a:rPr lang="en-US" sz="1650" dirty="0"/>
              <a:t> an </a:t>
            </a:r>
            <a:r>
              <a:rPr lang="en-US" sz="1650" dirty="0" err="1"/>
              <a:t>eos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ius</a:t>
            </a:r>
            <a:r>
              <a:rPr lang="en-US" sz="1650" dirty="0"/>
              <a:t> </a:t>
            </a:r>
            <a:r>
              <a:rPr lang="en-US" sz="1650" dirty="0" err="1"/>
              <a:t>errem</a:t>
            </a:r>
            <a:r>
              <a:rPr lang="en-US" sz="1650" dirty="0"/>
              <a:t> </a:t>
            </a:r>
            <a:r>
              <a:rPr lang="en-US" sz="1650" dirty="0" err="1"/>
              <a:t>denique</a:t>
            </a:r>
            <a:r>
              <a:rPr lang="en-US" sz="1650" dirty="0"/>
              <a:t>. </a:t>
            </a:r>
            <a:r>
              <a:rPr lang="en-US" sz="1650" dirty="0" err="1"/>
              <a:t>Probatus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ut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, et </a:t>
            </a:r>
            <a:r>
              <a:rPr lang="en-US" sz="1650" dirty="0" err="1"/>
              <a:t>discere</a:t>
            </a:r>
            <a:r>
              <a:rPr lang="en-US" sz="1650" dirty="0"/>
              <a:t> </a:t>
            </a:r>
            <a:r>
              <a:rPr lang="en-US" sz="1650" dirty="0" err="1"/>
              <a:t>partiendo</a:t>
            </a:r>
            <a:r>
              <a:rPr lang="en-US" sz="1650" dirty="0"/>
              <a:t> </a:t>
            </a:r>
            <a:r>
              <a:rPr lang="en-US" sz="1650" dirty="0" err="1"/>
              <a:t>voluptaria</a:t>
            </a:r>
            <a:r>
              <a:rPr lang="en-US" sz="1650" dirty="0"/>
              <a:t> pro. No </a:t>
            </a:r>
            <a:r>
              <a:rPr lang="en-US" sz="1650" dirty="0" err="1"/>
              <a:t>menandri</a:t>
            </a:r>
            <a:r>
              <a:rPr lang="en-US" sz="1650" dirty="0"/>
              <a:t> </a:t>
            </a:r>
            <a:r>
              <a:rPr lang="en-US" sz="1650" dirty="0" err="1"/>
              <a:t>vulputate</a:t>
            </a:r>
            <a:r>
              <a:rPr lang="en-US" sz="1650" dirty="0"/>
              <a:t> </a:t>
            </a:r>
            <a:r>
              <a:rPr lang="en-US" sz="1650" dirty="0" err="1"/>
              <a:t>sed</a:t>
            </a:r>
            <a:r>
              <a:rPr lang="en-US" sz="1650" dirty="0"/>
              <a:t>, </a:t>
            </a:r>
            <a:r>
              <a:rPr lang="en-US" sz="1650" dirty="0" err="1"/>
              <a:t>eam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diceret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, ad </a:t>
            </a:r>
            <a:r>
              <a:rPr lang="en-US" sz="1650" dirty="0" err="1"/>
              <a:t>alienum</a:t>
            </a:r>
            <a:r>
              <a:rPr lang="en-US" sz="1650" dirty="0"/>
              <a:t> </a:t>
            </a:r>
            <a:r>
              <a:rPr lang="en-US" sz="1650" dirty="0" err="1"/>
              <a:t>sapientem</a:t>
            </a:r>
            <a:r>
              <a:rPr lang="en-US" sz="1650" dirty="0"/>
              <a:t> </a:t>
            </a:r>
            <a:r>
              <a:rPr lang="en-US" sz="1650" dirty="0" err="1"/>
              <a:t>eam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</a:t>
            </a:r>
            <a:r>
              <a:rPr lang="en-US" sz="1650" dirty="0" err="1"/>
              <a:t>nibh</a:t>
            </a:r>
            <a:r>
              <a:rPr lang="en-US" sz="1650" dirty="0"/>
              <a:t> </a:t>
            </a:r>
            <a:r>
              <a:rPr lang="en-US" sz="1650" dirty="0" err="1"/>
              <a:t>illum</a:t>
            </a:r>
            <a:r>
              <a:rPr lang="en-US" sz="1650" dirty="0"/>
              <a:t> </a:t>
            </a:r>
            <a:r>
              <a:rPr lang="en-US" sz="1650" dirty="0" err="1"/>
              <a:t>munere</a:t>
            </a:r>
            <a:r>
              <a:rPr lang="en-US" sz="1650" dirty="0"/>
              <a:t>, at sit </a:t>
            </a:r>
            <a:r>
              <a:rPr lang="en-US" sz="1650" dirty="0" err="1"/>
              <a:t>agam</a:t>
            </a:r>
            <a:r>
              <a:rPr lang="en-US" sz="1650" dirty="0"/>
              <a:t> option. </a:t>
            </a:r>
            <a:r>
              <a:rPr lang="en-US" sz="1650" dirty="0" err="1"/>
              <a:t>Te</a:t>
            </a:r>
            <a:r>
              <a:rPr lang="en-US" sz="1650" dirty="0"/>
              <a:t> vis vitae </a:t>
            </a:r>
            <a:r>
              <a:rPr lang="en-US" sz="1650" dirty="0" err="1"/>
              <a:t>labores</a:t>
            </a:r>
            <a:r>
              <a:rPr lang="en-US" sz="1650" dirty="0"/>
              <a:t> </a:t>
            </a:r>
            <a:r>
              <a:rPr lang="en-US" sz="1650" dirty="0" err="1"/>
              <a:t>definiebas</a:t>
            </a:r>
            <a:r>
              <a:rPr lang="en-US" sz="1650" dirty="0"/>
              <a:t>, </a:t>
            </a:r>
            <a:r>
              <a:rPr lang="en-US" sz="1650" dirty="0" err="1"/>
              <a:t>eum</a:t>
            </a:r>
            <a:r>
              <a:rPr lang="en-US" sz="1650" dirty="0"/>
              <a:t> ex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vidisse</a:t>
            </a:r>
            <a:r>
              <a:rPr lang="en-US" sz="16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0871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3025087"/>
      </p:ext>
    </p:extLst>
  </p:cSld>
  <p:clrMapOvr>
    <a:masterClrMapping/>
  </p:clrMapOvr>
</p:sld>
</file>

<file path=ppt/theme/theme1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4_T_PGO_Modern-Polygons-Template-4_3.pptx" id="{C7CEAD24-5190-46F7-A6E1-8356AECCBA4D}" vid="{21DCCDE5-8725-49C8-A000-5FDFD8AF6ED2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1702</TotalTime>
  <Words>185</Words>
  <PresentationFormat>On-screen Show (4:3)</PresentationFormat>
  <Paragraphs>13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2_Custom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Polygons PowerPoint Template</dc:title>
  <dc:creator>PresentationGo.com</dc:creator>
  <dc:description>© Copyright PresentationGo.com</dc:description>
  <dcterms:modified xsi:type="dcterms:W3CDTF">2019-07-25T00:18:18Z</dcterms:modified>
  <cp:category>Templates</cp:category>
</cp:coreProperties>
</file>