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1"/>
    <p:sldMasterId id="2147483683" r:id="rId2"/>
    <p:sldMasterId id="2147483702" r:id="rId3"/>
  </p:sldMasterIdLst>
  <p:notesMasterIdLst>
    <p:notesMasterId r:id="rId7"/>
  </p:notesMasterIdLst>
  <p:sldIdLst>
    <p:sldId id="279" r:id="rId4"/>
    <p:sldId id="280" r:id="rId5"/>
    <p:sldId id="274" r:id="rId6"/>
  </p:sldIdLst>
  <p:sldSz cx="9144000" cy="6858000" type="screen4x3"/>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867" b="0" i="0" u="none" strike="noStrike" cap="none" baseline="0">
        <a:solidFill>
          <a:srgbClr val="000000"/>
        </a:solidFill>
        <a:latin typeface="Arial"/>
        <a:ea typeface="Arial"/>
        <a:cs typeface="Arial"/>
        <a:sym typeface="Arial"/>
        <a:rtl val="0"/>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273B"/>
    <a:srgbClr val="ECECEC"/>
    <a:srgbClr val="0C3554"/>
    <a:srgbClr val="B3B14C"/>
    <a:srgbClr val="D3423B"/>
    <a:srgbClr val="121B2A"/>
    <a:srgbClr val="990000"/>
    <a:srgbClr val="ECF0F4"/>
    <a:srgbClr val="D3DBE5"/>
    <a:srgbClr val="A4B5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433" autoAdjust="0"/>
  </p:normalViewPr>
  <p:slideViewPr>
    <p:cSldViewPr snapToGrid="0" showGuides="1">
      <p:cViewPr varScale="1">
        <p:scale>
          <a:sx n="109" d="100"/>
          <a:sy n="109" d="100"/>
        </p:scale>
        <p:origin x="159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3" name="Shape 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a:endParaRPr/>
          </a:p>
        </p:txBody>
      </p:sp>
    </p:spTree>
    <p:extLst>
      <p:ext uri="{BB962C8B-B14F-4D97-AF65-F5344CB8AC3E}">
        <p14:creationId xmlns:p14="http://schemas.microsoft.com/office/powerpoint/2010/main" val="1615705094"/>
      </p:ext>
    </p:extLst>
  </p:cSld>
  <p:clrMap bg1="lt1" tx1="dk1" bg2="dk2" tx2="lt2" accent1="accent1" accent2="accent2" accent3="accent3" accent4="accent4" accent5="accent5" accent6="accent6" hlink="hlink" folHlink="folHlink"/>
  <p:notesStyle>
    <a:lvl1pPr marL="0" algn="l" defTabSz="1219170" rtl="0" eaLnBrk="1" latinLnBrk="0" hangingPunct="1">
      <a:defRPr sz="1600" kern="1200">
        <a:solidFill>
          <a:schemeClr val="tx1"/>
        </a:solidFill>
        <a:latin typeface="+mn-lt"/>
        <a:ea typeface="+mn-ea"/>
        <a:cs typeface="+mn-cs"/>
      </a:defRPr>
    </a:lvl1pPr>
    <a:lvl2pPr marL="609585" algn="l" defTabSz="1219170" rtl="0" eaLnBrk="1" latinLnBrk="0" hangingPunct="1">
      <a:defRPr sz="1600" kern="1200">
        <a:solidFill>
          <a:schemeClr val="tx1"/>
        </a:solidFill>
        <a:latin typeface="+mn-lt"/>
        <a:ea typeface="+mn-ea"/>
        <a:cs typeface="+mn-cs"/>
      </a:defRPr>
    </a:lvl2pPr>
    <a:lvl3pPr marL="1219170" algn="l" defTabSz="1219170" rtl="0" eaLnBrk="1" latinLnBrk="0" hangingPunct="1">
      <a:defRPr sz="1600" kern="1200">
        <a:solidFill>
          <a:schemeClr val="tx1"/>
        </a:solidFill>
        <a:latin typeface="+mn-lt"/>
        <a:ea typeface="+mn-ea"/>
        <a:cs typeface="+mn-cs"/>
      </a:defRPr>
    </a:lvl3pPr>
    <a:lvl4pPr marL="1828754" algn="l" defTabSz="1219170" rtl="0" eaLnBrk="1" latinLnBrk="0" hangingPunct="1">
      <a:defRPr sz="1600" kern="1200">
        <a:solidFill>
          <a:schemeClr val="tx1"/>
        </a:solidFill>
        <a:latin typeface="+mn-lt"/>
        <a:ea typeface="+mn-ea"/>
        <a:cs typeface="+mn-cs"/>
      </a:defRPr>
    </a:lvl4pPr>
    <a:lvl5pPr marL="2438339" algn="l" defTabSz="1219170" rtl="0" eaLnBrk="1" latinLnBrk="0" hangingPunct="1">
      <a:defRPr sz="1600" kern="1200">
        <a:solidFill>
          <a:schemeClr val="tx1"/>
        </a:solidFill>
        <a:latin typeface="+mn-lt"/>
        <a:ea typeface="+mn-ea"/>
        <a:cs typeface="+mn-cs"/>
      </a:defRPr>
    </a:lvl5pPr>
    <a:lvl6pPr marL="3047924" algn="l" defTabSz="1219170" rtl="0" eaLnBrk="1" latinLnBrk="0" hangingPunct="1">
      <a:defRPr sz="1600" kern="1200">
        <a:solidFill>
          <a:schemeClr val="tx1"/>
        </a:solidFill>
        <a:latin typeface="+mn-lt"/>
        <a:ea typeface="+mn-ea"/>
        <a:cs typeface="+mn-cs"/>
      </a:defRPr>
    </a:lvl6pPr>
    <a:lvl7pPr marL="3657509" algn="l" defTabSz="1219170" rtl="0" eaLnBrk="1" latinLnBrk="0" hangingPunct="1">
      <a:defRPr sz="1600" kern="1200">
        <a:solidFill>
          <a:schemeClr val="tx1"/>
        </a:solidFill>
        <a:latin typeface="+mn-lt"/>
        <a:ea typeface="+mn-ea"/>
        <a:cs typeface="+mn-cs"/>
      </a:defRPr>
    </a:lvl7pPr>
    <a:lvl8pPr marL="4267093" algn="l" defTabSz="1219170" rtl="0" eaLnBrk="1" latinLnBrk="0" hangingPunct="1">
      <a:defRPr sz="1600" kern="1200">
        <a:solidFill>
          <a:schemeClr val="tx1"/>
        </a:solidFill>
        <a:latin typeface="+mn-lt"/>
        <a:ea typeface="+mn-ea"/>
        <a:cs typeface="+mn-cs"/>
      </a:defRPr>
    </a:lvl8pPr>
    <a:lvl9pPr marL="4876678" algn="l" defTabSz="121917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pPr marL="0" marR="0" indent="0" algn="l" defTabSz="1219170" rtl="0" eaLnBrk="1" fontAlgn="auto" latinLnBrk="0" hangingPunct="1">
              <a:lnSpc>
                <a:spcPct val="100000"/>
              </a:lnSpc>
              <a:spcBef>
                <a:spcPts val="0"/>
              </a:spcBef>
              <a:spcAft>
                <a:spcPts val="0"/>
              </a:spcAft>
              <a:buClrTx/>
              <a:buSzTx/>
              <a:buFontTx/>
              <a:buNone/>
              <a:tabLst/>
              <a:defRPr/>
            </a:pPr>
            <a:r>
              <a:rPr lang="en-US" dirty="0" smtClean="0"/>
              <a:t>© Copyright </a:t>
            </a:r>
            <a:r>
              <a:rPr lang="en-US" b="1" dirty="0" smtClean="0"/>
              <a:t>PresentationGo.com</a:t>
            </a:r>
            <a:r>
              <a:rPr lang="en-US" dirty="0" smtClean="0"/>
              <a:t> – The free PowerPoint library</a:t>
            </a:r>
          </a:p>
        </p:txBody>
      </p:sp>
    </p:spTree>
    <p:extLst>
      <p:ext uri="{BB962C8B-B14F-4D97-AF65-F5344CB8AC3E}">
        <p14:creationId xmlns:p14="http://schemas.microsoft.com/office/powerpoint/2010/main" val="1290334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 Copyright </a:t>
            </a:r>
            <a:r>
              <a:rPr lang="en-US" b="1" dirty="0" smtClean="0"/>
              <a:t>PresentationGo.com</a:t>
            </a:r>
            <a:r>
              <a:rPr lang="en-US" dirty="0" smtClean="0"/>
              <a:t> – The free PowerPoint library</a:t>
            </a:r>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1239692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www.presentationgo.com/" TargetMode="Externa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91284" y="3698780"/>
            <a:ext cx="6724064" cy="1719083"/>
          </a:xfrm>
        </p:spPr>
        <p:txBody>
          <a:bodyPr lIns="274320" anchor="b">
            <a:noAutofit/>
          </a:bodyPr>
          <a:lstStyle>
            <a:lvl1pPr algn="r">
              <a:defRPr sz="4400" b="1">
                <a:solidFill>
                  <a:srgbClr val="172334"/>
                </a:solidFill>
                <a:latin typeface="+mn-lt"/>
              </a:defRPr>
            </a:lvl1pPr>
          </a:lstStyle>
          <a:p>
            <a:r>
              <a:rPr lang="en-US" smtClean="0"/>
              <a:t>Click to edit Master title style</a:t>
            </a:r>
            <a:endParaRPr lang="en-US"/>
          </a:p>
        </p:txBody>
      </p:sp>
      <p:sp>
        <p:nvSpPr>
          <p:cNvPr id="3" name="Subtitle 2"/>
          <p:cNvSpPr>
            <a:spLocks noGrp="1"/>
          </p:cNvSpPr>
          <p:nvPr>
            <p:ph type="subTitle" idx="1"/>
          </p:nvPr>
        </p:nvSpPr>
        <p:spPr>
          <a:xfrm>
            <a:off x="1791284" y="5437517"/>
            <a:ext cx="6724067" cy="1218271"/>
          </a:xfrm>
        </p:spPr>
        <p:txBody>
          <a:bodyPr lIns="274320" rIns="91440" anchor="ctr">
            <a:noAutofit/>
          </a:bodyPr>
          <a:lstStyle>
            <a:lvl1pPr marL="0" indent="0" algn="r">
              <a:buNone/>
              <a:defRPr sz="3600">
                <a:solidFill>
                  <a:srgbClr val="57C3CA"/>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grpSp>
        <p:nvGrpSpPr>
          <p:cNvPr id="8" name="Group 7"/>
          <p:cNvGrpSpPr/>
          <p:nvPr userDrawn="1"/>
        </p:nvGrpSpPr>
        <p:grpSpPr>
          <a:xfrm>
            <a:off x="2" y="-1"/>
            <a:ext cx="9143999" cy="5819304"/>
            <a:chOff x="1" y="0"/>
            <a:chExt cx="2092325" cy="1341438"/>
          </a:xfrm>
        </p:grpSpPr>
        <p:sp>
          <p:nvSpPr>
            <p:cNvPr id="74" name="Freeform 704"/>
            <p:cNvSpPr>
              <a:spLocks/>
            </p:cNvSpPr>
            <p:nvPr userDrawn="1"/>
          </p:nvSpPr>
          <p:spPr bwMode="auto">
            <a:xfrm>
              <a:off x="884238" y="42863"/>
              <a:ext cx="1208088" cy="800100"/>
            </a:xfrm>
            <a:custGeom>
              <a:avLst/>
              <a:gdLst>
                <a:gd name="T0" fmla="*/ 3804 w 3804"/>
                <a:gd name="T1" fmla="*/ 0 h 2520"/>
                <a:gd name="T2" fmla="*/ 3661 w 3804"/>
                <a:gd name="T3" fmla="*/ 28 h 2520"/>
                <a:gd name="T4" fmla="*/ 3381 w 3804"/>
                <a:gd name="T5" fmla="*/ 91 h 2520"/>
                <a:gd name="T6" fmla="*/ 3106 w 3804"/>
                <a:gd name="T7" fmla="*/ 159 h 2520"/>
                <a:gd name="T8" fmla="*/ 2839 w 3804"/>
                <a:gd name="T9" fmla="*/ 233 h 2520"/>
                <a:gd name="T10" fmla="*/ 2577 w 3804"/>
                <a:gd name="T11" fmla="*/ 313 h 2520"/>
                <a:gd name="T12" fmla="*/ 2321 w 3804"/>
                <a:gd name="T13" fmla="*/ 398 h 2520"/>
                <a:gd name="T14" fmla="*/ 2072 w 3804"/>
                <a:gd name="T15" fmla="*/ 488 h 2520"/>
                <a:gd name="T16" fmla="*/ 1829 w 3804"/>
                <a:gd name="T17" fmla="*/ 584 h 2520"/>
                <a:gd name="T18" fmla="*/ 1592 w 3804"/>
                <a:gd name="T19" fmla="*/ 684 h 2520"/>
                <a:gd name="T20" fmla="*/ 1360 w 3804"/>
                <a:gd name="T21" fmla="*/ 787 h 2520"/>
                <a:gd name="T22" fmla="*/ 1135 w 3804"/>
                <a:gd name="T23" fmla="*/ 895 h 2520"/>
                <a:gd name="T24" fmla="*/ 915 w 3804"/>
                <a:gd name="T25" fmla="*/ 1006 h 2520"/>
                <a:gd name="T26" fmla="*/ 597 w 3804"/>
                <a:gd name="T27" fmla="*/ 1180 h 2520"/>
                <a:gd name="T28" fmla="*/ 192 w 3804"/>
                <a:gd name="T29" fmla="*/ 1420 h 2520"/>
                <a:gd name="T30" fmla="*/ 0 w 3804"/>
                <a:gd name="T31" fmla="*/ 1545 h 2520"/>
                <a:gd name="T32" fmla="*/ 76 w 3804"/>
                <a:gd name="T33" fmla="*/ 1533 h 2520"/>
                <a:gd name="T34" fmla="*/ 248 w 3804"/>
                <a:gd name="T35" fmla="*/ 1513 h 2520"/>
                <a:gd name="T36" fmla="*/ 443 w 3804"/>
                <a:gd name="T37" fmla="*/ 1496 h 2520"/>
                <a:gd name="T38" fmla="*/ 655 w 3804"/>
                <a:gd name="T39" fmla="*/ 1485 h 2520"/>
                <a:gd name="T40" fmla="*/ 884 w 3804"/>
                <a:gd name="T41" fmla="*/ 1482 h 2520"/>
                <a:gd name="T42" fmla="*/ 1127 w 3804"/>
                <a:gd name="T43" fmla="*/ 1487 h 2520"/>
                <a:gd name="T44" fmla="*/ 1381 w 3804"/>
                <a:gd name="T45" fmla="*/ 1504 h 2520"/>
                <a:gd name="T46" fmla="*/ 1642 w 3804"/>
                <a:gd name="T47" fmla="*/ 1533 h 2520"/>
                <a:gd name="T48" fmla="*/ 1909 w 3804"/>
                <a:gd name="T49" fmla="*/ 1576 h 2520"/>
                <a:gd name="T50" fmla="*/ 2179 w 3804"/>
                <a:gd name="T51" fmla="*/ 1635 h 2520"/>
                <a:gd name="T52" fmla="*/ 2447 w 3804"/>
                <a:gd name="T53" fmla="*/ 1712 h 2520"/>
                <a:gd name="T54" fmla="*/ 2715 w 3804"/>
                <a:gd name="T55" fmla="*/ 1807 h 2520"/>
                <a:gd name="T56" fmla="*/ 2910 w 3804"/>
                <a:gd name="T57" fmla="*/ 1893 h 2520"/>
                <a:gd name="T58" fmla="*/ 3039 w 3804"/>
                <a:gd name="T59" fmla="*/ 1957 h 2520"/>
                <a:gd name="T60" fmla="*/ 3166 w 3804"/>
                <a:gd name="T61" fmla="*/ 2027 h 2520"/>
                <a:gd name="T62" fmla="*/ 3288 w 3804"/>
                <a:gd name="T63" fmla="*/ 2102 h 2520"/>
                <a:gd name="T64" fmla="*/ 3410 w 3804"/>
                <a:gd name="T65" fmla="*/ 2183 h 2520"/>
                <a:gd name="T66" fmla="*/ 3526 w 3804"/>
                <a:gd name="T67" fmla="*/ 2271 h 2520"/>
                <a:gd name="T68" fmla="*/ 3641 w 3804"/>
                <a:gd name="T69" fmla="*/ 2366 h 2520"/>
                <a:gd name="T70" fmla="*/ 3750 w 3804"/>
                <a:gd name="T71" fmla="*/ 2467 h 2520"/>
                <a:gd name="T72" fmla="*/ 3804 w 3804"/>
                <a:gd name="T73" fmla="*/ 2520 h 2520"/>
                <a:gd name="T74" fmla="*/ 3804 w 3804"/>
                <a:gd name="T75" fmla="*/ 0 h 2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804" h="2520">
                  <a:moveTo>
                    <a:pt x="3804" y="0"/>
                  </a:moveTo>
                  <a:lnTo>
                    <a:pt x="3661" y="28"/>
                  </a:lnTo>
                  <a:lnTo>
                    <a:pt x="3381" y="91"/>
                  </a:lnTo>
                  <a:lnTo>
                    <a:pt x="3106" y="159"/>
                  </a:lnTo>
                  <a:lnTo>
                    <a:pt x="2839" y="233"/>
                  </a:lnTo>
                  <a:lnTo>
                    <a:pt x="2577" y="313"/>
                  </a:lnTo>
                  <a:lnTo>
                    <a:pt x="2321" y="398"/>
                  </a:lnTo>
                  <a:lnTo>
                    <a:pt x="2072" y="488"/>
                  </a:lnTo>
                  <a:lnTo>
                    <a:pt x="1829" y="584"/>
                  </a:lnTo>
                  <a:lnTo>
                    <a:pt x="1592" y="684"/>
                  </a:lnTo>
                  <a:lnTo>
                    <a:pt x="1360" y="787"/>
                  </a:lnTo>
                  <a:lnTo>
                    <a:pt x="1135" y="895"/>
                  </a:lnTo>
                  <a:lnTo>
                    <a:pt x="915" y="1006"/>
                  </a:lnTo>
                  <a:lnTo>
                    <a:pt x="597" y="1180"/>
                  </a:lnTo>
                  <a:lnTo>
                    <a:pt x="192" y="1420"/>
                  </a:lnTo>
                  <a:lnTo>
                    <a:pt x="0" y="1545"/>
                  </a:lnTo>
                  <a:lnTo>
                    <a:pt x="76" y="1533"/>
                  </a:lnTo>
                  <a:lnTo>
                    <a:pt x="248" y="1513"/>
                  </a:lnTo>
                  <a:lnTo>
                    <a:pt x="443" y="1496"/>
                  </a:lnTo>
                  <a:lnTo>
                    <a:pt x="655" y="1485"/>
                  </a:lnTo>
                  <a:lnTo>
                    <a:pt x="884" y="1482"/>
                  </a:lnTo>
                  <a:lnTo>
                    <a:pt x="1127" y="1487"/>
                  </a:lnTo>
                  <a:lnTo>
                    <a:pt x="1381" y="1504"/>
                  </a:lnTo>
                  <a:lnTo>
                    <a:pt x="1642" y="1533"/>
                  </a:lnTo>
                  <a:lnTo>
                    <a:pt x="1909" y="1576"/>
                  </a:lnTo>
                  <a:lnTo>
                    <a:pt x="2179" y="1635"/>
                  </a:lnTo>
                  <a:lnTo>
                    <a:pt x="2447" y="1712"/>
                  </a:lnTo>
                  <a:lnTo>
                    <a:pt x="2715" y="1807"/>
                  </a:lnTo>
                  <a:lnTo>
                    <a:pt x="2910" y="1893"/>
                  </a:lnTo>
                  <a:lnTo>
                    <a:pt x="3039" y="1957"/>
                  </a:lnTo>
                  <a:lnTo>
                    <a:pt x="3166" y="2027"/>
                  </a:lnTo>
                  <a:lnTo>
                    <a:pt x="3288" y="2102"/>
                  </a:lnTo>
                  <a:lnTo>
                    <a:pt x="3410" y="2183"/>
                  </a:lnTo>
                  <a:lnTo>
                    <a:pt x="3526" y="2271"/>
                  </a:lnTo>
                  <a:lnTo>
                    <a:pt x="3641" y="2366"/>
                  </a:lnTo>
                  <a:lnTo>
                    <a:pt x="3750" y="2467"/>
                  </a:lnTo>
                  <a:lnTo>
                    <a:pt x="3804" y="2520"/>
                  </a:lnTo>
                  <a:lnTo>
                    <a:pt x="3804" y="0"/>
                  </a:lnTo>
                  <a:close/>
                </a:path>
              </a:pathLst>
            </a:custGeom>
            <a:solidFill>
              <a:srgbClr val="17233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p>
          </p:txBody>
        </p:sp>
        <p:sp>
          <p:nvSpPr>
            <p:cNvPr id="75" name="Freeform 705"/>
            <p:cNvSpPr>
              <a:spLocks/>
            </p:cNvSpPr>
            <p:nvPr userDrawn="1"/>
          </p:nvSpPr>
          <p:spPr bwMode="auto">
            <a:xfrm>
              <a:off x="1" y="93663"/>
              <a:ext cx="687388" cy="215900"/>
            </a:xfrm>
            <a:custGeom>
              <a:avLst/>
              <a:gdLst>
                <a:gd name="T0" fmla="*/ 0 w 2165"/>
                <a:gd name="T1" fmla="*/ 681 h 681"/>
                <a:gd name="T2" fmla="*/ 161 w 2165"/>
                <a:gd name="T3" fmla="*/ 645 h 681"/>
                <a:gd name="T4" fmla="*/ 593 w 2165"/>
                <a:gd name="T5" fmla="*/ 557 h 681"/>
                <a:gd name="T6" fmla="*/ 1147 w 2165"/>
                <a:gd name="T7" fmla="*/ 456 h 681"/>
                <a:gd name="T8" fmla="*/ 1802 w 2165"/>
                <a:gd name="T9" fmla="*/ 353 h 681"/>
                <a:gd name="T10" fmla="*/ 2165 w 2165"/>
                <a:gd name="T11" fmla="*/ 304 h 681"/>
                <a:gd name="T12" fmla="*/ 2060 w 2165"/>
                <a:gd name="T13" fmla="*/ 277 h 681"/>
                <a:gd name="T14" fmla="*/ 1809 w 2165"/>
                <a:gd name="T15" fmla="*/ 226 h 681"/>
                <a:gd name="T16" fmla="*/ 1525 w 2165"/>
                <a:gd name="T17" fmla="*/ 178 h 681"/>
                <a:gd name="T18" fmla="*/ 1221 w 2165"/>
                <a:gd name="T19" fmla="*/ 134 h 681"/>
                <a:gd name="T20" fmla="*/ 757 w 2165"/>
                <a:gd name="T21" fmla="*/ 77 h 681"/>
                <a:gd name="T22" fmla="*/ 205 w 2165"/>
                <a:gd name="T23" fmla="*/ 18 h 681"/>
                <a:gd name="T24" fmla="*/ 0 w 2165"/>
                <a:gd name="T25" fmla="*/ 0 h 681"/>
                <a:gd name="T26" fmla="*/ 0 w 2165"/>
                <a:gd name="T27"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65" h="681">
                  <a:moveTo>
                    <a:pt x="0" y="681"/>
                  </a:moveTo>
                  <a:lnTo>
                    <a:pt x="161" y="645"/>
                  </a:lnTo>
                  <a:lnTo>
                    <a:pt x="593" y="557"/>
                  </a:lnTo>
                  <a:lnTo>
                    <a:pt x="1147" y="456"/>
                  </a:lnTo>
                  <a:lnTo>
                    <a:pt x="1802" y="353"/>
                  </a:lnTo>
                  <a:lnTo>
                    <a:pt x="2165" y="304"/>
                  </a:lnTo>
                  <a:lnTo>
                    <a:pt x="2060" y="277"/>
                  </a:lnTo>
                  <a:lnTo>
                    <a:pt x="1809" y="226"/>
                  </a:lnTo>
                  <a:lnTo>
                    <a:pt x="1525" y="178"/>
                  </a:lnTo>
                  <a:lnTo>
                    <a:pt x="1221" y="134"/>
                  </a:lnTo>
                  <a:lnTo>
                    <a:pt x="757" y="77"/>
                  </a:lnTo>
                  <a:lnTo>
                    <a:pt x="205" y="18"/>
                  </a:lnTo>
                  <a:lnTo>
                    <a:pt x="0" y="0"/>
                  </a:lnTo>
                  <a:lnTo>
                    <a:pt x="0" y="681"/>
                  </a:lnTo>
                  <a:close/>
                </a:path>
              </a:pathLst>
            </a:custGeom>
            <a:solidFill>
              <a:srgbClr val="17233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p>
          </p:txBody>
        </p:sp>
        <p:sp>
          <p:nvSpPr>
            <p:cNvPr id="76" name="Freeform 706"/>
            <p:cNvSpPr>
              <a:spLocks/>
            </p:cNvSpPr>
            <p:nvPr userDrawn="1"/>
          </p:nvSpPr>
          <p:spPr bwMode="auto">
            <a:xfrm>
              <a:off x="1" y="163513"/>
              <a:ext cx="1181100" cy="623888"/>
            </a:xfrm>
            <a:custGeom>
              <a:avLst/>
              <a:gdLst>
                <a:gd name="T0" fmla="*/ 0 w 3718"/>
                <a:gd name="T1" fmla="*/ 1962 h 1962"/>
                <a:gd name="T2" fmla="*/ 161 w 3718"/>
                <a:gd name="T3" fmla="*/ 1860 h 1962"/>
                <a:gd name="T4" fmla="*/ 525 w 3718"/>
                <a:gd name="T5" fmla="*/ 1635 h 1962"/>
                <a:gd name="T6" fmla="*/ 937 w 3718"/>
                <a:gd name="T7" fmla="*/ 1390 h 1962"/>
                <a:gd name="T8" fmla="*/ 1389 w 3718"/>
                <a:gd name="T9" fmla="*/ 1131 h 1962"/>
                <a:gd name="T10" fmla="*/ 1873 w 3718"/>
                <a:gd name="T11" fmla="*/ 867 h 1962"/>
                <a:gd name="T12" fmla="*/ 2382 w 3718"/>
                <a:gd name="T13" fmla="*/ 604 h 1962"/>
                <a:gd name="T14" fmla="*/ 2909 w 3718"/>
                <a:gd name="T15" fmla="*/ 349 h 1962"/>
                <a:gd name="T16" fmla="*/ 3447 w 3718"/>
                <a:gd name="T17" fmla="*/ 110 h 1962"/>
                <a:gd name="T18" fmla="*/ 3718 w 3718"/>
                <a:gd name="T19" fmla="*/ 0 h 1962"/>
                <a:gd name="T20" fmla="*/ 3404 w 3718"/>
                <a:gd name="T21" fmla="*/ 19 h 1962"/>
                <a:gd name="T22" fmla="*/ 2795 w 3718"/>
                <a:gd name="T23" fmla="*/ 73 h 1962"/>
                <a:gd name="T24" fmla="*/ 2218 w 3718"/>
                <a:gd name="T25" fmla="*/ 138 h 1962"/>
                <a:gd name="T26" fmla="*/ 1682 w 3718"/>
                <a:gd name="T27" fmla="*/ 212 h 1962"/>
                <a:gd name="T28" fmla="*/ 1195 w 3718"/>
                <a:gd name="T29" fmla="*/ 290 h 1962"/>
                <a:gd name="T30" fmla="*/ 764 w 3718"/>
                <a:gd name="T31" fmla="*/ 367 h 1962"/>
                <a:gd name="T32" fmla="*/ 236 w 3718"/>
                <a:gd name="T33" fmla="*/ 471 h 1962"/>
                <a:gd name="T34" fmla="*/ 0 w 3718"/>
                <a:gd name="T35" fmla="*/ 524 h 1962"/>
                <a:gd name="T36" fmla="*/ 0 w 3718"/>
                <a:gd name="T37" fmla="*/ 1962 h 1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718" h="1962">
                  <a:moveTo>
                    <a:pt x="0" y="1962"/>
                  </a:moveTo>
                  <a:lnTo>
                    <a:pt x="161" y="1860"/>
                  </a:lnTo>
                  <a:lnTo>
                    <a:pt x="525" y="1635"/>
                  </a:lnTo>
                  <a:lnTo>
                    <a:pt x="937" y="1390"/>
                  </a:lnTo>
                  <a:lnTo>
                    <a:pt x="1389" y="1131"/>
                  </a:lnTo>
                  <a:lnTo>
                    <a:pt x="1873" y="867"/>
                  </a:lnTo>
                  <a:lnTo>
                    <a:pt x="2382" y="604"/>
                  </a:lnTo>
                  <a:lnTo>
                    <a:pt x="2909" y="349"/>
                  </a:lnTo>
                  <a:lnTo>
                    <a:pt x="3447" y="110"/>
                  </a:lnTo>
                  <a:lnTo>
                    <a:pt x="3718" y="0"/>
                  </a:lnTo>
                  <a:lnTo>
                    <a:pt x="3404" y="19"/>
                  </a:lnTo>
                  <a:lnTo>
                    <a:pt x="2795" y="73"/>
                  </a:lnTo>
                  <a:lnTo>
                    <a:pt x="2218" y="138"/>
                  </a:lnTo>
                  <a:lnTo>
                    <a:pt x="1682" y="212"/>
                  </a:lnTo>
                  <a:lnTo>
                    <a:pt x="1195" y="290"/>
                  </a:lnTo>
                  <a:lnTo>
                    <a:pt x="764" y="367"/>
                  </a:lnTo>
                  <a:lnTo>
                    <a:pt x="236" y="471"/>
                  </a:lnTo>
                  <a:lnTo>
                    <a:pt x="0" y="524"/>
                  </a:lnTo>
                  <a:lnTo>
                    <a:pt x="0" y="1962"/>
                  </a:lnTo>
                  <a:close/>
                </a:path>
              </a:pathLst>
            </a:custGeom>
            <a:solidFill>
              <a:srgbClr val="3078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p>
          </p:txBody>
        </p:sp>
        <p:sp>
          <p:nvSpPr>
            <p:cNvPr id="77" name="Freeform 707"/>
            <p:cNvSpPr>
              <a:spLocks/>
            </p:cNvSpPr>
            <p:nvPr userDrawn="1"/>
          </p:nvSpPr>
          <p:spPr bwMode="auto">
            <a:xfrm>
              <a:off x="1" y="0"/>
              <a:ext cx="2092325" cy="1341438"/>
            </a:xfrm>
            <a:custGeom>
              <a:avLst/>
              <a:gdLst>
                <a:gd name="T0" fmla="*/ 6563 w 6589"/>
                <a:gd name="T1" fmla="*/ 0 h 4226"/>
                <a:gd name="T2" fmla="*/ 5859 w 6589"/>
                <a:gd name="T3" fmla="*/ 0 h 4226"/>
                <a:gd name="T4" fmla="*/ 5699 w 6589"/>
                <a:gd name="T5" fmla="*/ 18 h 4226"/>
                <a:gd name="T6" fmla="*/ 5361 w 6589"/>
                <a:gd name="T7" fmla="*/ 75 h 4226"/>
                <a:gd name="T8" fmla="*/ 5002 w 6589"/>
                <a:gd name="T9" fmla="*/ 157 h 4226"/>
                <a:gd name="T10" fmla="*/ 4621 w 6589"/>
                <a:gd name="T11" fmla="*/ 264 h 4226"/>
                <a:gd name="T12" fmla="*/ 4221 w 6589"/>
                <a:gd name="T13" fmla="*/ 396 h 4226"/>
                <a:gd name="T14" fmla="*/ 3800 w 6589"/>
                <a:gd name="T15" fmla="*/ 553 h 4226"/>
                <a:gd name="T16" fmla="*/ 3360 w 6589"/>
                <a:gd name="T17" fmla="*/ 735 h 4226"/>
                <a:gd name="T18" fmla="*/ 2901 w 6589"/>
                <a:gd name="T19" fmla="*/ 941 h 4226"/>
                <a:gd name="T20" fmla="*/ 2662 w 6589"/>
                <a:gd name="T21" fmla="*/ 1055 h 4226"/>
                <a:gd name="T22" fmla="*/ 2464 w 6589"/>
                <a:gd name="T23" fmla="*/ 1151 h 4226"/>
                <a:gd name="T24" fmla="*/ 2077 w 6589"/>
                <a:gd name="T25" fmla="*/ 1348 h 4226"/>
                <a:gd name="T26" fmla="*/ 1703 w 6589"/>
                <a:gd name="T27" fmla="*/ 1546 h 4226"/>
                <a:gd name="T28" fmla="*/ 1344 w 6589"/>
                <a:gd name="T29" fmla="*/ 1744 h 4226"/>
                <a:gd name="T30" fmla="*/ 839 w 6589"/>
                <a:gd name="T31" fmla="*/ 2034 h 4226"/>
                <a:gd name="T32" fmla="*/ 248 w 6589"/>
                <a:gd name="T33" fmla="*/ 2392 h 4226"/>
                <a:gd name="T34" fmla="*/ 0 w 6589"/>
                <a:gd name="T35" fmla="*/ 2548 h 4226"/>
                <a:gd name="T36" fmla="*/ 0 w 6589"/>
                <a:gd name="T37" fmla="*/ 4226 h 4226"/>
                <a:gd name="T38" fmla="*/ 94 w 6589"/>
                <a:gd name="T39" fmla="*/ 4104 h 4226"/>
                <a:gd name="T40" fmla="*/ 303 w 6589"/>
                <a:gd name="T41" fmla="*/ 3844 h 4226"/>
                <a:gd name="T42" fmla="*/ 538 w 6589"/>
                <a:gd name="T43" fmla="*/ 3567 h 4226"/>
                <a:gd name="T44" fmla="*/ 802 w 6589"/>
                <a:gd name="T45" fmla="*/ 3279 h 4226"/>
                <a:gd name="T46" fmla="*/ 1094 w 6589"/>
                <a:gd name="T47" fmla="*/ 2981 h 4226"/>
                <a:gd name="T48" fmla="*/ 1413 w 6589"/>
                <a:gd name="T49" fmla="*/ 2678 h 4226"/>
                <a:gd name="T50" fmla="*/ 1761 w 6589"/>
                <a:gd name="T51" fmla="*/ 2375 h 4226"/>
                <a:gd name="T52" fmla="*/ 2139 w 6589"/>
                <a:gd name="T53" fmla="*/ 2072 h 4226"/>
                <a:gd name="T54" fmla="*/ 2441 w 6589"/>
                <a:gd name="T55" fmla="*/ 1850 h 4226"/>
                <a:gd name="T56" fmla="*/ 2652 w 6589"/>
                <a:gd name="T57" fmla="*/ 1703 h 4226"/>
                <a:gd name="T58" fmla="*/ 2869 w 6589"/>
                <a:gd name="T59" fmla="*/ 1558 h 4226"/>
                <a:gd name="T60" fmla="*/ 3095 w 6589"/>
                <a:gd name="T61" fmla="*/ 1417 h 4226"/>
                <a:gd name="T62" fmla="*/ 3328 w 6589"/>
                <a:gd name="T63" fmla="*/ 1280 h 4226"/>
                <a:gd name="T64" fmla="*/ 3569 w 6589"/>
                <a:gd name="T65" fmla="*/ 1145 h 4226"/>
                <a:gd name="T66" fmla="*/ 3817 w 6589"/>
                <a:gd name="T67" fmla="*/ 1015 h 4226"/>
                <a:gd name="T68" fmla="*/ 4072 w 6589"/>
                <a:gd name="T69" fmla="*/ 890 h 4226"/>
                <a:gd name="T70" fmla="*/ 4336 w 6589"/>
                <a:gd name="T71" fmla="*/ 769 h 4226"/>
                <a:gd name="T72" fmla="*/ 4608 w 6589"/>
                <a:gd name="T73" fmla="*/ 655 h 4226"/>
                <a:gd name="T74" fmla="*/ 4886 w 6589"/>
                <a:gd name="T75" fmla="*/ 546 h 4226"/>
                <a:gd name="T76" fmla="*/ 5173 w 6589"/>
                <a:gd name="T77" fmla="*/ 444 h 4226"/>
                <a:gd name="T78" fmla="*/ 5468 w 6589"/>
                <a:gd name="T79" fmla="*/ 348 h 4226"/>
                <a:gd name="T80" fmla="*/ 5771 w 6589"/>
                <a:gd name="T81" fmla="*/ 259 h 4226"/>
                <a:gd name="T82" fmla="*/ 6081 w 6589"/>
                <a:gd name="T83" fmla="*/ 179 h 4226"/>
                <a:gd name="T84" fmla="*/ 6400 w 6589"/>
                <a:gd name="T85" fmla="*/ 106 h 4226"/>
                <a:gd name="T86" fmla="*/ 6563 w 6589"/>
                <a:gd name="T87" fmla="*/ 73 h 4226"/>
                <a:gd name="T88" fmla="*/ 6589 w 6589"/>
                <a:gd name="T89" fmla="*/ 71 h 4226"/>
                <a:gd name="T90" fmla="*/ 6589 w 6589"/>
                <a:gd name="T91" fmla="*/ 0 h 4226"/>
                <a:gd name="T92" fmla="*/ 6563 w 6589"/>
                <a:gd name="T93" fmla="*/ 0 h 4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589" h="4226">
                  <a:moveTo>
                    <a:pt x="6563" y="0"/>
                  </a:moveTo>
                  <a:lnTo>
                    <a:pt x="5859" y="0"/>
                  </a:lnTo>
                  <a:lnTo>
                    <a:pt x="5699" y="18"/>
                  </a:lnTo>
                  <a:lnTo>
                    <a:pt x="5361" y="75"/>
                  </a:lnTo>
                  <a:lnTo>
                    <a:pt x="5002" y="157"/>
                  </a:lnTo>
                  <a:lnTo>
                    <a:pt x="4621" y="264"/>
                  </a:lnTo>
                  <a:lnTo>
                    <a:pt x="4221" y="396"/>
                  </a:lnTo>
                  <a:lnTo>
                    <a:pt x="3800" y="553"/>
                  </a:lnTo>
                  <a:lnTo>
                    <a:pt x="3360" y="735"/>
                  </a:lnTo>
                  <a:lnTo>
                    <a:pt x="2901" y="941"/>
                  </a:lnTo>
                  <a:lnTo>
                    <a:pt x="2662" y="1055"/>
                  </a:lnTo>
                  <a:lnTo>
                    <a:pt x="2464" y="1151"/>
                  </a:lnTo>
                  <a:lnTo>
                    <a:pt x="2077" y="1348"/>
                  </a:lnTo>
                  <a:lnTo>
                    <a:pt x="1703" y="1546"/>
                  </a:lnTo>
                  <a:lnTo>
                    <a:pt x="1344" y="1744"/>
                  </a:lnTo>
                  <a:lnTo>
                    <a:pt x="839" y="2034"/>
                  </a:lnTo>
                  <a:lnTo>
                    <a:pt x="248" y="2392"/>
                  </a:lnTo>
                  <a:lnTo>
                    <a:pt x="0" y="2548"/>
                  </a:lnTo>
                  <a:lnTo>
                    <a:pt x="0" y="4226"/>
                  </a:lnTo>
                  <a:lnTo>
                    <a:pt x="94" y="4104"/>
                  </a:lnTo>
                  <a:lnTo>
                    <a:pt x="303" y="3844"/>
                  </a:lnTo>
                  <a:lnTo>
                    <a:pt x="538" y="3567"/>
                  </a:lnTo>
                  <a:lnTo>
                    <a:pt x="802" y="3279"/>
                  </a:lnTo>
                  <a:lnTo>
                    <a:pt x="1094" y="2981"/>
                  </a:lnTo>
                  <a:lnTo>
                    <a:pt x="1413" y="2678"/>
                  </a:lnTo>
                  <a:lnTo>
                    <a:pt x="1761" y="2375"/>
                  </a:lnTo>
                  <a:lnTo>
                    <a:pt x="2139" y="2072"/>
                  </a:lnTo>
                  <a:lnTo>
                    <a:pt x="2441" y="1850"/>
                  </a:lnTo>
                  <a:lnTo>
                    <a:pt x="2652" y="1703"/>
                  </a:lnTo>
                  <a:lnTo>
                    <a:pt x="2869" y="1558"/>
                  </a:lnTo>
                  <a:lnTo>
                    <a:pt x="3095" y="1417"/>
                  </a:lnTo>
                  <a:lnTo>
                    <a:pt x="3328" y="1280"/>
                  </a:lnTo>
                  <a:lnTo>
                    <a:pt x="3569" y="1145"/>
                  </a:lnTo>
                  <a:lnTo>
                    <a:pt x="3817" y="1015"/>
                  </a:lnTo>
                  <a:lnTo>
                    <a:pt x="4072" y="890"/>
                  </a:lnTo>
                  <a:lnTo>
                    <a:pt x="4336" y="769"/>
                  </a:lnTo>
                  <a:lnTo>
                    <a:pt x="4608" y="655"/>
                  </a:lnTo>
                  <a:lnTo>
                    <a:pt x="4886" y="546"/>
                  </a:lnTo>
                  <a:lnTo>
                    <a:pt x="5173" y="444"/>
                  </a:lnTo>
                  <a:lnTo>
                    <a:pt x="5468" y="348"/>
                  </a:lnTo>
                  <a:lnTo>
                    <a:pt x="5771" y="259"/>
                  </a:lnTo>
                  <a:lnTo>
                    <a:pt x="6081" y="179"/>
                  </a:lnTo>
                  <a:lnTo>
                    <a:pt x="6400" y="106"/>
                  </a:lnTo>
                  <a:lnTo>
                    <a:pt x="6563" y="73"/>
                  </a:lnTo>
                  <a:lnTo>
                    <a:pt x="6589" y="71"/>
                  </a:lnTo>
                  <a:lnTo>
                    <a:pt x="6589" y="0"/>
                  </a:lnTo>
                  <a:lnTo>
                    <a:pt x="6563" y="0"/>
                  </a:lnTo>
                  <a:close/>
                </a:path>
              </a:pathLst>
            </a:custGeom>
            <a:solidFill>
              <a:srgbClr val="57C3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p>
          </p:txBody>
        </p:sp>
      </p:grpSp>
    </p:spTree>
    <p:extLst>
      <p:ext uri="{BB962C8B-B14F-4D97-AF65-F5344CB8AC3E}">
        <p14:creationId xmlns:p14="http://schemas.microsoft.com/office/powerpoint/2010/main" val="27441630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9" name="Group 28"/>
          <p:cNvGrpSpPr/>
          <p:nvPr userDrawn="1"/>
        </p:nvGrpSpPr>
        <p:grpSpPr>
          <a:xfrm>
            <a:off x="0" y="5063067"/>
            <a:ext cx="9144000" cy="1794934"/>
            <a:chOff x="0" y="2433638"/>
            <a:chExt cx="2092326" cy="506413"/>
          </a:xfrm>
        </p:grpSpPr>
        <p:sp>
          <p:nvSpPr>
            <p:cNvPr id="30" name="Freeform 10"/>
            <p:cNvSpPr>
              <a:spLocks/>
            </p:cNvSpPr>
            <p:nvPr userDrawn="1"/>
          </p:nvSpPr>
          <p:spPr bwMode="auto">
            <a:xfrm>
              <a:off x="0" y="2511425"/>
              <a:ext cx="2092325" cy="428625"/>
            </a:xfrm>
            <a:custGeom>
              <a:avLst/>
              <a:gdLst>
                <a:gd name="T0" fmla="*/ 6589 w 6589"/>
                <a:gd name="T1" fmla="*/ 208 h 1349"/>
                <a:gd name="T2" fmla="*/ 6434 w 6589"/>
                <a:gd name="T3" fmla="*/ 266 h 1349"/>
                <a:gd name="T4" fmla="*/ 6128 w 6589"/>
                <a:gd name="T5" fmla="*/ 369 h 1349"/>
                <a:gd name="T6" fmla="*/ 5825 w 6589"/>
                <a:gd name="T7" fmla="*/ 461 h 1349"/>
                <a:gd name="T8" fmla="*/ 5527 w 6589"/>
                <a:gd name="T9" fmla="*/ 538 h 1349"/>
                <a:gd name="T10" fmla="*/ 5232 w 6589"/>
                <a:gd name="T11" fmla="*/ 605 h 1349"/>
                <a:gd name="T12" fmla="*/ 4943 w 6589"/>
                <a:gd name="T13" fmla="*/ 659 h 1349"/>
                <a:gd name="T14" fmla="*/ 4659 w 6589"/>
                <a:gd name="T15" fmla="*/ 702 h 1349"/>
                <a:gd name="T16" fmla="*/ 4379 w 6589"/>
                <a:gd name="T17" fmla="*/ 735 h 1349"/>
                <a:gd name="T18" fmla="*/ 4106 w 6589"/>
                <a:gd name="T19" fmla="*/ 757 h 1349"/>
                <a:gd name="T20" fmla="*/ 3839 w 6589"/>
                <a:gd name="T21" fmla="*/ 772 h 1349"/>
                <a:gd name="T22" fmla="*/ 3577 w 6589"/>
                <a:gd name="T23" fmla="*/ 776 h 1349"/>
                <a:gd name="T24" fmla="*/ 3322 w 6589"/>
                <a:gd name="T25" fmla="*/ 774 h 1349"/>
                <a:gd name="T26" fmla="*/ 3073 w 6589"/>
                <a:gd name="T27" fmla="*/ 764 h 1349"/>
                <a:gd name="T28" fmla="*/ 2833 w 6589"/>
                <a:gd name="T29" fmla="*/ 747 h 1349"/>
                <a:gd name="T30" fmla="*/ 2598 w 6589"/>
                <a:gd name="T31" fmla="*/ 724 h 1349"/>
                <a:gd name="T32" fmla="*/ 2372 w 6589"/>
                <a:gd name="T33" fmla="*/ 696 h 1349"/>
                <a:gd name="T34" fmla="*/ 2046 w 6589"/>
                <a:gd name="T35" fmla="*/ 646 h 1349"/>
                <a:gd name="T36" fmla="*/ 1643 w 6589"/>
                <a:gd name="T37" fmla="*/ 565 h 1349"/>
                <a:gd name="T38" fmla="*/ 1276 w 6589"/>
                <a:gd name="T39" fmla="*/ 473 h 1349"/>
                <a:gd name="T40" fmla="*/ 947 w 6589"/>
                <a:gd name="T41" fmla="*/ 375 h 1349"/>
                <a:gd name="T42" fmla="*/ 658 w 6589"/>
                <a:gd name="T43" fmla="*/ 277 h 1349"/>
                <a:gd name="T44" fmla="*/ 411 w 6589"/>
                <a:gd name="T45" fmla="*/ 184 h 1349"/>
                <a:gd name="T46" fmla="*/ 122 w 6589"/>
                <a:gd name="T47" fmla="*/ 58 h 1349"/>
                <a:gd name="T48" fmla="*/ 0 w 6589"/>
                <a:gd name="T49" fmla="*/ 0 h 1349"/>
                <a:gd name="T50" fmla="*/ 0 w 6589"/>
                <a:gd name="T51" fmla="*/ 1 h 1349"/>
                <a:gd name="T52" fmla="*/ 61 w 6589"/>
                <a:gd name="T53" fmla="*/ 78 h 1349"/>
                <a:gd name="T54" fmla="*/ 201 w 6589"/>
                <a:gd name="T55" fmla="*/ 242 h 1349"/>
                <a:gd name="T56" fmla="*/ 365 w 6589"/>
                <a:gd name="T57" fmla="*/ 417 h 1349"/>
                <a:gd name="T58" fmla="*/ 553 w 6589"/>
                <a:gd name="T59" fmla="*/ 595 h 1349"/>
                <a:gd name="T60" fmla="*/ 768 w 6589"/>
                <a:gd name="T61" fmla="*/ 775 h 1349"/>
                <a:gd name="T62" fmla="*/ 1010 w 6589"/>
                <a:gd name="T63" fmla="*/ 953 h 1349"/>
                <a:gd name="T64" fmla="*/ 1209 w 6589"/>
                <a:gd name="T65" fmla="*/ 1079 h 1349"/>
                <a:gd name="T66" fmla="*/ 1350 w 6589"/>
                <a:gd name="T67" fmla="*/ 1160 h 1349"/>
                <a:gd name="T68" fmla="*/ 1498 w 6589"/>
                <a:gd name="T69" fmla="*/ 1239 h 1349"/>
                <a:gd name="T70" fmla="*/ 1654 w 6589"/>
                <a:gd name="T71" fmla="*/ 1314 h 1349"/>
                <a:gd name="T72" fmla="*/ 1734 w 6589"/>
                <a:gd name="T73" fmla="*/ 1349 h 1349"/>
                <a:gd name="T74" fmla="*/ 6589 w 6589"/>
                <a:gd name="T75" fmla="*/ 1349 h 1349"/>
                <a:gd name="T76" fmla="*/ 6589 w 6589"/>
                <a:gd name="T77" fmla="*/ 208 h 1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589" h="1349">
                  <a:moveTo>
                    <a:pt x="6589" y="208"/>
                  </a:moveTo>
                  <a:lnTo>
                    <a:pt x="6434" y="266"/>
                  </a:lnTo>
                  <a:lnTo>
                    <a:pt x="6128" y="369"/>
                  </a:lnTo>
                  <a:lnTo>
                    <a:pt x="5825" y="461"/>
                  </a:lnTo>
                  <a:lnTo>
                    <a:pt x="5527" y="538"/>
                  </a:lnTo>
                  <a:lnTo>
                    <a:pt x="5232" y="605"/>
                  </a:lnTo>
                  <a:lnTo>
                    <a:pt x="4943" y="659"/>
                  </a:lnTo>
                  <a:lnTo>
                    <a:pt x="4659" y="702"/>
                  </a:lnTo>
                  <a:lnTo>
                    <a:pt x="4379" y="735"/>
                  </a:lnTo>
                  <a:lnTo>
                    <a:pt x="4106" y="757"/>
                  </a:lnTo>
                  <a:lnTo>
                    <a:pt x="3839" y="772"/>
                  </a:lnTo>
                  <a:lnTo>
                    <a:pt x="3577" y="776"/>
                  </a:lnTo>
                  <a:lnTo>
                    <a:pt x="3322" y="774"/>
                  </a:lnTo>
                  <a:lnTo>
                    <a:pt x="3073" y="764"/>
                  </a:lnTo>
                  <a:lnTo>
                    <a:pt x="2833" y="747"/>
                  </a:lnTo>
                  <a:lnTo>
                    <a:pt x="2598" y="724"/>
                  </a:lnTo>
                  <a:lnTo>
                    <a:pt x="2372" y="696"/>
                  </a:lnTo>
                  <a:lnTo>
                    <a:pt x="2046" y="646"/>
                  </a:lnTo>
                  <a:lnTo>
                    <a:pt x="1643" y="565"/>
                  </a:lnTo>
                  <a:lnTo>
                    <a:pt x="1276" y="473"/>
                  </a:lnTo>
                  <a:lnTo>
                    <a:pt x="947" y="375"/>
                  </a:lnTo>
                  <a:lnTo>
                    <a:pt x="658" y="277"/>
                  </a:lnTo>
                  <a:lnTo>
                    <a:pt x="411" y="184"/>
                  </a:lnTo>
                  <a:lnTo>
                    <a:pt x="122" y="58"/>
                  </a:lnTo>
                  <a:lnTo>
                    <a:pt x="0" y="0"/>
                  </a:lnTo>
                  <a:lnTo>
                    <a:pt x="0" y="1"/>
                  </a:lnTo>
                  <a:lnTo>
                    <a:pt x="61" y="78"/>
                  </a:lnTo>
                  <a:lnTo>
                    <a:pt x="201" y="242"/>
                  </a:lnTo>
                  <a:lnTo>
                    <a:pt x="365" y="417"/>
                  </a:lnTo>
                  <a:lnTo>
                    <a:pt x="553" y="595"/>
                  </a:lnTo>
                  <a:lnTo>
                    <a:pt x="768" y="775"/>
                  </a:lnTo>
                  <a:lnTo>
                    <a:pt x="1010" y="953"/>
                  </a:lnTo>
                  <a:lnTo>
                    <a:pt x="1209" y="1079"/>
                  </a:lnTo>
                  <a:lnTo>
                    <a:pt x="1350" y="1160"/>
                  </a:lnTo>
                  <a:lnTo>
                    <a:pt x="1498" y="1239"/>
                  </a:lnTo>
                  <a:lnTo>
                    <a:pt x="1654" y="1314"/>
                  </a:lnTo>
                  <a:lnTo>
                    <a:pt x="1734" y="1349"/>
                  </a:lnTo>
                  <a:lnTo>
                    <a:pt x="6589" y="1349"/>
                  </a:lnTo>
                  <a:lnTo>
                    <a:pt x="6589" y="208"/>
                  </a:lnTo>
                  <a:close/>
                </a:path>
              </a:pathLst>
            </a:custGeom>
            <a:solidFill>
              <a:srgbClr val="3EA0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p>
          </p:txBody>
        </p:sp>
        <p:sp>
          <p:nvSpPr>
            <p:cNvPr id="31" name="Freeform 11"/>
            <p:cNvSpPr>
              <a:spLocks/>
            </p:cNvSpPr>
            <p:nvPr userDrawn="1"/>
          </p:nvSpPr>
          <p:spPr bwMode="auto">
            <a:xfrm>
              <a:off x="1423988" y="2433638"/>
              <a:ext cx="668338" cy="282575"/>
            </a:xfrm>
            <a:custGeom>
              <a:avLst/>
              <a:gdLst>
                <a:gd name="T0" fmla="*/ 2106 w 2106"/>
                <a:gd name="T1" fmla="*/ 0 h 892"/>
                <a:gd name="T2" fmla="*/ 1969 w 2106"/>
                <a:gd name="T3" fmla="*/ 93 h 892"/>
                <a:gd name="T4" fmla="*/ 1695 w 2106"/>
                <a:gd name="T5" fmla="*/ 260 h 892"/>
                <a:gd name="T6" fmla="*/ 1420 w 2106"/>
                <a:gd name="T7" fmla="*/ 405 h 892"/>
                <a:gd name="T8" fmla="*/ 1149 w 2106"/>
                <a:gd name="T9" fmla="*/ 531 h 892"/>
                <a:gd name="T10" fmla="*/ 881 w 2106"/>
                <a:gd name="T11" fmla="*/ 640 h 892"/>
                <a:gd name="T12" fmla="*/ 619 w 2106"/>
                <a:gd name="T13" fmla="*/ 729 h 892"/>
                <a:gd name="T14" fmla="*/ 364 w 2106"/>
                <a:gd name="T15" fmla="*/ 805 h 892"/>
                <a:gd name="T16" fmla="*/ 119 w 2106"/>
                <a:gd name="T17" fmla="*/ 867 h 892"/>
                <a:gd name="T18" fmla="*/ 0 w 2106"/>
                <a:gd name="T19" fmla="*/ 892 h 892"/>
                <a:gd name="T20" fmla="*/ 125 w 2106"/>
                <a:gd name="T21" fmla="*/ 876 h 892"/>
                <a:gd name="T22" fmla="*/ 376 w 2106"/>
                <a:gd name="T23" fmla="*/ 841 h 892"/>
                <a:gd name="T24" fmla="*/ 633 w 2106"/>
                <a:gd name="T25" fmla="*/ 796 h 892"/>
                <a:gd name="T26" fmla="*/ 893 w 2106"/>
                <a:gd name="T27" fmla="*/ 743 h 892"/>
                <a:gd name="T28" fmla="*/ 1157 w 2106"/>
                <a:gd name="T29" fmla="*/ 680 h 892"/>
                <a:gd name="T30" fmla="*/ 1424 w 2106"/>
                <a:gd name="T31" fmla="*/ 605 h 892"/>
                <a:gd name="T32" fmla="*/ 1695 w 2106"/>
                <a:gd name="T33" fmla="*/ 523 h 892"/>
                <a:gd name="T34" fmla="*/ 1968 w 2106"/>
                <a:gd name="T35" fmla="*/ 428 h 892"/>
                <a:gd name="T36" fmla="*/ 2106 w 2106"/>
                <a:gd name="T37" fmla="*/ 376 h 892"/>
                <a:gd name="T38" fmla="*/ 2106 w 2106"/>
                <a:gd name="T39" fmla="*/ 0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06" h="892">
                  <a:moveTo>
                    <a:pt x="2106" y="0"/>
                  </a:moveTo>
                  <a:lnTo>
                    <a:pt x="1969" y="93"/>
                  </a:lnTo>
                  <a:lnTo>
                    <a:pt x="1695" y="260"/>
                  </a:lnTo>
                  <a:lnTo>
                    <a:pt x="1420" y="405"/>
                  </a:lnTo>
                  <a:lnTo>
                    <a:pt x="1149" y="531"/>
                  </a:lnTo>
                  <a:lnTo>
                    <a:pt x="881" y="640"/>
                  </a:lnTo>
                  <a:lnTo>
                    <a:pt x="619" y="729"/>
                  </a:lnTo>
                  <a:lnTo>
                    <a:pt x="364" y="805"/>
                  </a:lnTo>
                  <a:lnTo>
                    <a:pt x="119" y="867"/>
                  </a:lnTo>
                  <a:lnTo>
                    <a:pt x="0" y="892"/>
                  </a:lnTo>
                  <a:lnTo>
                    <a:pt x="125" y="876"/>
                  </a:lnTo>
                  <a:lnTo>
                    <a:pt x="376" y="841"/>
                  </a:lnTo>
                  <a:lnTo>
                    <a:pt x="633" y="796"/>
                  </a:lnTo>
                  <a:lnTo>
                    <a:pt x="893" y="743"/>
                  </a:lnTo>
                  <a:lnTo>
                    <a:pt x="1157" y="680"/>
                  </a:lnTo>
                  <a:lnTo>
                    <a:pt x="1424" y="605"/>
                  </a:lnTo>
                  <a:lnTo>
                    <a:pt x="1695" y="523"/>
                  </a:lnTo>
                  <a:lnTo>
                    <a:pt x="1968" y="428"/>
                  </a:lnTo>
                  <a:lnTo>
                    <a:pt x="2106" y="376"/>
                  </a:lnTo>
                  <a:lnTo>
                    <a:pt x="2106" y="0"/>
                  </a:lnTo>
                  <a:close/>
                </a:path>
              </a:pathLst>
            </a:custGeom>
            <a:solidFill>
              <a:srgbClr val="17233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p>
          </p:txBody>
        </p:sp>
        <p:sp>
          <p:nvSpPr>
            <p:cNvPr id="32" name="Freeform 708"/>
            <p:cNvSpPr>
              <a:spLocks/>
            </p:cNvSpPr>
            <p:nvPr userDrawn="1"/>
          </p:nvSpPr>
          <p:spPr bwMode="auto">
            <a:xfrm>
              <a:off x="1" y="2532063"/>
              <a:ext cx="508000" cy="407988"/>
            </a:xfrm>
            <a:custGeom>
              <a:avLst/>
              <a:gdLst>
                <a:gd name="T0" fmla="*/ 0 w 1597"/>
                <a:gd name="T1" fmla="*/ 0 h 1286"/>
                <a:gd name="T2" fmla="*/ 0 w 1597"/>
                <a:gd name="T3" fmla="*/ 1286 h 1286"/>
                <a:gd name="T4" fmla="*/ 1597 w 1597"/>
                <a:gd name="T5" fmla="*/ 1286 h 1286"/>
                <a:gd name="T6" fmla="*/ 1524 w 1597"/>
                <a:gd name="T7" fmla="*/ 1251 h 1286"/>
                <a:gd name="T8" fmla="*/ 1382 w 1597"/>
                <a:gd name="T9" fmla="*/ 1178 h 1286"/>
                <a:gd name="T10" fmla="*/ 1181 w 1597"/>
                <a:gd name="T11" fmla="*/ 1062 h 1286"/>
                <a:gd name="T12" fmla="*/ 936 w 1597"/>
                <a:gd name="T13" fmla="*/ 899 h 1286"/>
                <a:gd name="T14" fmla="*/ 713 w 1597"/>
                <a:gd name="T15" fmla="*/ 732 h 1286"/>
                <a:gd name="T16" fmla="*/ 515 w 1597"/>
                <a:gd name="T17" fmla="*/ 560 h 1286"/>
                <a:gd name="T18" fmla="*/ 340 w 1597"/>
                <a:gd name="T19" fmla="*/ 391 h 1286"/>
                <a:gd name="T20" fmla="*/ 188 w 1597"/>
                <a:gd name="T21" fmla="*/ 227 h 1286"/>
                <a:gd name="T22" fmla="*/ 57 w 1597"/>
                <a:gd name="T23" fmla="*/ 73 h 1286"/>
                <a:gd name="T24" fmla="*/ 0 w 1597"/>
                <a:gd name="T25" fmla="*/ 0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7" h="1286">
                  <a:moveTo>
                    <a:pt x="0" y="0"/>
                  </a:moveTo>
                  <a:lnTo>
                    <a:pt x="0" y="1286"/>
                  </a:lnTo>
                  <a:lnTo>
                    <a:pt x="1597" y="1286"/>
                  </a:lnTo>
                  <a:lnTo>
                    <a:pt x="1524" y="1251"/>
                  </a:lnTo>
                  <a:lnTo>
                    <a:pt x="1382" y="1178"/>
                  </a:lnTo>
                  <a:lnTo>
                    <a:pt x="1181" y="1062"/>
                  </a:lnTo>
                  <a:lnTo>
                    <a:pt x="936" y="899"/>
                  </a:lnTo>
                  <a:lnTo>
                    <a:pt x="713" y="732"/>
                  </a:lnTo>
                  <a:lnTo>
                    <a:pt x="515" y="560"/>
                  </a:lnTo>
                  <a:lnTo>
                    <a:pt x="340" y="391"/>
                  </a:lnTo>
                  <a:lnTo>
                    <a:pt x="188" y="227"/>
                  </a:lnTo>
                  <a:lnTo>
                    <a:pt x="57" y="73"/>
                  </a:lnTo>
                  <a:lnTo>
                    <a:pt x="0" y="0"/>
                  </a:lnTo>
                  <a:close/>
                </a:path>
              </a:pathLst>
            </a:custGeom>
            <a:solidFill>
              <a:srgbClr val="17233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400"/>
            </a:p>
          </p:txBody>
        </p:sp>
      </p:grpSp>
      <p:sp>
        <p:nvSpPr>
          <p:cNvPr id="2" name="Title 1"/>
          <p:cNvSpPr>
            <a:spLocks noGrp="1"/>
          </p:cNvSpPr>
          <p:nvPr>
            <p:ph type="title"/>
          </p:nvPr>
        </p:nvSpPr>
        <p:spPr>
          <a:xfrm>
            <a:off x="725833" y="123845"/>
            <a:ext cx="7692334" cy="1098507"/>
          </a:xfrm>
        </p:spPr>
        <p:txBody>
          <a:bodyPr/>
          <a:lstStyle>
            <a:lvl1pPr algn="l">
              <a:defRPr>
                <a:solidFill>
                  <a:schemeClr val="tx1"/>
                </a:solidFill>
                <a:latin typeface="+mn-lt"/>
              </a:defRPr>
            </a:lvl1pPr>
          </a:lstStyle>
          <a:p>
            <a:r>
              <a:rPr lang="en-US" smtClean="0"/>
              <a:t>Click to edit Master title style</a:t>
            </a:r>
            <a:endParaRPr lang="en-US"/>
          </a:p>
        </p:txBody>
      </p:sp>
      <p:sp>
        <p:nvSpPr>
          <p:cNvPr id="5" name="Footer Placeholder 4"/>
          <p:cNvSpPr>
            <a:spLocks noGrp="1"/>
          </p:cNvSpPr>
          <p:nvPr>
            <p:ph type="ftr" sz="quarter" idx="11"/>
          </p:nvPr>
        </p:nvSpPr>
        <p:spPr>
          <a:xfrm>
            <a:off x="2163471" y="6356351"/>
            <a:ext cx="4817058" cy="365125"/>
          </a:xfrm>
        </p:spPr>
        <p:txBody>
          <a:bodyPr/>
          <a:lstStyle>
            <a:lvl1pPr>
              <a:defRPr>
                <a:solidFill>
                  <a:schemeClr val="bg1"/>
                </a:solidFill>
              </a:defRPr>
            </a:lvl1pPr>
          </a:lstStyle>
          <a:p>
            <a:r>
              <a:rPr lang="en-US" smtClean="0">
                <a:solidFill>
                  <a:prstClr val="white"/>
                </a:solidFill>
              </a:rPr>
              <a:t>Your Footer Here</a:t>
            </a:r>
            <a:endParaRPr lang="en-US">
              <a:solidFill>
                <a:prstClr val="white"/>
              </a:solidFill>
            </a:endParaRPr>
          </a:p>
        </p:txBody>
      </p:sp>
      <p:sp>
        <p:nvSpPr>
          <p:cNvPr id="6" name="Slide Number Placeholder 5"/>
          <p:cNvSpPr>
            <a:spLocks noGrp="1"/>
          </p:cNvSpPr>
          <p:nvPr>
            <p:ph type="sldNum" sz="quarter" idx="12"/>
          </p:nvPr>
        </p:nvSpPr>
        <p:spPr>
          <a:xfrm>
            <a:off x="7667028" y="6356351"/>
            <a:ext cx="1371600" cy="365125"/>
          </a:xfrm>
        </p:spPr>
        <p:txBody>
          <a:bodyPr/>
          <a:lstStyle>
            <a:lvl1pPr>
              <a:defRPr>
                <a:solidFill>
                  <a:schemeClr val="bg1"/>
                </a:solidFill>
              </a:defRPr>
            </a:lvl1pPr>
          </a:lstStyle>
          <a:p>
            <a:fld id="{BD2392B6-3E0B-4583-A4D5-7F190AD860A4}" type="slidenum">
              <a:rPr lang="en-US" smtClean="0">
                <a:solidFill>
                  <a:prstClr val="white"/>
                </a:solidFill>
              </a:rPr>
              <a:pPr/>
              <a:t>‹#›</a:t>
            </a:fld>
            <a:endParaRPr lang="en-US">
              <a:solidFill>
                <a:prstClr val="white"/>
              </a:solidFill>
            </a:endParaRPr>
          </a:p>
        </p:txBody>
      </p:sp>
      <p:sp>
        <p:nvSpPr>
          <p:cNvPr id="3" name="Content Placeholder 2"/>
          <p:cNvSpPr>
            <a:spLocks noGrp="1"/>
          </p:cNvSpPr>
          <p:nvPr userDrawn="1">
            <p:ph idx="1"/>
          </p:nvPr>
        </p:nvSpPr>
        <p:spPr>
          <a:xfrm>
            <a:off x="725833" y="1371511"/>
            <a:ext cx="7692334" cy="4165689"/>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userDrawn="1">
            <p:ph type="dt" sz="half" idx="10"/>
          </p:nvPr>
        </p:nvSpPr>
        <p:spPr>
          <a:xfrm>
            <a:off x="105372" y="6356351"/>
            <a:ext cx="1371600" cy="365125"/>
          </a:xfrm>
        </p:spPr>
        <p:txBody>
          <a:bodyPr/>
          <a:lstStyle>
            <a:lvl1pPr>
              <a:defRPr>
                <a:solidFill>
                  <a:schemeClr val="bg1"/>
                </a:solidFill>
              </a:defRPr>
            </a:lvl1pPr>
          </a:lstStyle>
          <a:p>
            <a:r>
              <a:rPr lang="en-US" smtClean="0">
                <a:solidFill>
                  <a:prstClr val="white"/>
                </a:solidFill>
              </a:rPr>
              <a:t>Your Date</a:t>
            </a:r>
            <a:endParaRPr lang="en-US">
              <a:solidFill>
                <a:prstClr val="white"/>
              </a:solidFill>
            </a:endParaRPr>
          </a:p>
        </p:txBody>
      </p:sp>
    </p:spTree>
    <p:extLst>
      <p:ext uri="{BB962C8B-B14F-4D97-AF65-F5344CB8AC3E}">
        <p14:creationId xmlns:p14="http://schemas.microsoft.com/office/powerpoint/2010/main" val="3771095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smtClean="0"/>
              <a:t>Your Date</a:t>
            </a:r>
            <a:endParaRPr lang="en-US"/>
          </a:p>
        </p:txBody>
      </p:sp>
      <p:sp>
        <p:nvSpPr>
          <p:cNvPr id="5" name="Footer Placeholder 4"/>
          <p:cNvSpPr>
            <a:spLocks noGrp="1"/>
          </p:cNvSpPr>
          <p:nvPr>
            <p:ph type="ftr" sz="quarter" idx="11"/>
          </p:nvPr>
        </p:nvSpPr>
        <p:spPr/>
        <p:txBody>
          <a:bodyPr/>
          <a:lstStyle/>
          <a:p>
            <a:r>
              <a:rPr lang="en-US" smtClean="0"/>
              <a:t>Your Footer Here</a:t>
            </a:r>
            <a:endParaRPr lang="en-US"/>
          </a:p>
        </p:txBody>
      </p:sp>
      <p:sp>
        <p:nvSpPr>
          <p:cNvPr id="6" name="Slide Number Placeholder 5"/>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308346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671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825625"/>
            <a:ext cx="38671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Your Date</a:t>
            </a:r>
            <a:endParaRPr lang="en-US"/>
          </a:p>
        </p:txBody>
      </p:sp>
      <p:sp>
        <p:nvSpPr>
          <p:cNvPr id="6" name="Footer Placeholder 5"/>
          <p:cNvSpPr>
            <a:spLocks noGrp="1"/>
          </p:cNvSpPr>
          <p:nvPr>
            <p:ph type="ftr" sz="quarter" idx="11"/>
          </p:nvPr>
        </p:nvSpPr>
        <p:spPr/>
        <p:txBody>
          <a:bodyPr/>
          <a:lstStyle/>
          <a:p>
            <a:r>
              <a:rPr lang="en-US" smtClean="0"/>
              <a:t>Your Footer Here</a:t>
            </a:r>
            <a:endParaRPr lang="en-US"/>
          </a:p>
        </p:txBody>
      </p:sp>
      <p:sp>
        <p:nvSpPr>
          <p:cNvPr id="7" name="Slide Number Placeholder 6"/>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4239182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Your Date</a:t>
            </a:r>
            <a:endParaRPr lang="en-US"/>
          </a:p>
        </p:txBody>
      </p:sp>
      <p:sp>
        <p:nvSpPr>
          <p:cNvPr id="8" name="Footer Placeholder 7"/>
          <p:cNvSpPr>
            <a:spLocks noGrp="1"/>
          </p:cNvSpPr>
          <p:nvPr>
            <p:ph type="ftr" sz="quarter" idx="11"/>
          </p:nvPr>
        </p:nvSpPr>
        <p:spPr/>
        <p:txBody>
          <a:bodyPr/>
          <a:lstStyle/>
          <a:p>
            <a:r>
              <a:rPr lang="en-US" smtClean="0"/>
              <a:t>Your Footer Here</a:t>
            </a:r>
            <a:endParaRPr lang="en-US"/>
          </a:p>
        </p:txBody>
      </p:sp>
      <p:sp>
        <p:nvSpPr>
          <p:cNvPr id="9" name="Slide Number Placeholder 8"/>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298525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Your Date</a:t>
            </a:r>
            <a:endParaRPr lang="en-US"/>
          </a:p>
        </p:txBody>
      </p:sp>
      <p:sp>
        <p:nvSpPr>
          <p:cNvPr id="4" name="Footer Placeholder 3"/>
          <p:cNvSpPr>
            <a:spLocks noGrp="1"/>
          </p:cNvSpPr>
          <p:nvPr>
            <p:ph type="ftr" sz="quarter" idx="11"/>
          </p:nvPr>
        </p:nvSpPr>
        <p:spPr/>
        <p:txBody>
          <a:bodyPr/>
          <a:lstStyle/>
          <a:p>
            <a:r>
              <a:rPr lang="en-US" smtClean="0"/>
              <a:t>Your Footer Here</a:t>
            </a:r>
            <a:endParaRPr lang="en-US"/>
          </a:p>
        </p:txBody>
      </p:sp>
      <p:sp>
        <p:nvSpPr>
          <p:cNvPr id="5" name="Slide Number Placeholder 4"/>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11743367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Your Date</a:t>
            </a:r>
            <a:endParaRPr lang="en-US"/>
          </a:p>
        </p:txBody>
      </p:sp>
      <p:sp>
        <p:nvSpPr>
          <p:cNvPr id="3" name="Footer Placeholder 2"/>
          <p:cNvSpPr>
            <a:spLocks noGrp="1"/>
          </p:cNvSpPr>
          <p:nvPr>
            <p:ph type="ftr" sz="quarter" idx="11"/>
          </p:nvPr>
        </p:nvSpPr>
        <p:spPr/>
        <p:txBody>
          <a:bodyPr/>
          <a:lstStyle/>
          <a:p>
            <a:r>
              <a:rPr lang="en-US" smtClean="0"/>
              <a:t>Your Footer Here</a:t>
            </a:r>
            <a:endParaRPr lang="en-US"/>
          </a:p>
        </p:txBody>
      </p:sp>
      <p:sp>
        <p:nvSpPr>
          <p:cNvPr id="4" name="Slide Number Placeholder 3"/>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3313419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Your Date</a:t>
            </a:r>
            <a:endParaRPr lang="en-US"/>
          </a:p>
        </p:txBody>
      </p:sp>
      <p:sp>
        <p:nvSpPr>
          <p:cNvPr id="6" name="Footer Placeholder 5"/>
          <p:cNvSpPr>
            <a:spLocks noGrp="1"/>
          </p:cNvSpPr>
          <p:nvPr>
            <p:ph type="ftr" sz="quarter" idx="11"/>
          </p:nvPr>
        </p:nvSpPr>
        <p:spPr/>
        <p:txBody>
          <a:bodyPr/>
          <a:lstStyle/>
          <a:p>
            <a:r>
              <a:rPr lang="en-US" smtClean="0"/>
              <a:t>Your Footer Here</a:t>
            </a:r>
            <a:endParaRPr lang="en-US"/>
          </a:p>
        </p:txBody>
      </p:sp>
      <p:sp>
        <p:nvSpPr>
          <p:cNvPr id="7" name="Slide Number Placeholder 6"/>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37021385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Your Date</a:t>
            </a:r>
            <a:endParaRPr lang="en-US"/>
          </a:p>
        </p:txBody>
      </p:sp>
      <p:sp>
        <p:nvSpPr>
          <p:cNvPr id="6" name="Footer Placeholder 5"/>
          <p:cNvSpPr>
            <a:spLocks noGrp="1"/>
          </p:cNvSpPr>
          <p:nvPr>
            <p:ph type="ftr" sz="quarter" idx="11"/>
          </p:nvPr>
        </p:nvSpPr>
        <p:spPr/>
        <p:txBody>
          <a:bodyPr/>
          <a:lstStyle/>
          <a:p>
            <a:r>
              <a:rPr lang="en-US" smtClean="0"/>
              <a:t>Your Footer Here</a:t>
            </a:r>
            <a:endParaRPr lang="en-US"/>
          </a:p>
        </p:txBody>
      </p:sp>
      <p:sp>
        <p:nvSpPr>
          <p:cNvPr id="7" name="Slide Number Placeholder 6"/>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1492251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Your Date</a:t>
            </a:r>
            <a:endParaRPr lang="en-US"/>
          </a:p>
        </p:txBody>
      </p:sp>
      <p:sp>
        <p:nvSpPr>
          <p:cNvPr id="5" name="Footer Placeholder 4"/>
          <p:cNvSpPr>
            <a:spLocks noGrp="1"/>
          </p:cNvSpPr>
          <p:nvPr>
            <p:ph type="ftr" sz="quarter" idx="11"/>
          </p:nvPr>
        </p:nvSpPr>
        <p:spPr/>
        <p:txBody>
          <a:bodyPr/>
          <a:lstStyle/>
          <a:p>
            <a:r>
              <a:rPr lang="en-US" smtClean="0"/>
              <a:t>Your Footer Here</a:t>
            </a:r>
            <a:endParaRPr lang="en-US"/>
          </a:p>
        </p:txBody>
      </p:sp>
      <p:sp>
        <p:nvSpPr>
          <p:cNvPr id="6" name="Slide Number Placeholder 5"/>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4173993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Your Date</a:t>
            </a:r>
            <a:endParaRPr lang="en-US"/>
          </a:p>
        </p:txBody>
      </p:sp>
      <p:sp>
        <p:nvSpPr>
          <p:cNvPr id="5" name="Footer Placeholder 4"/>
          <p:cNvSpPr>
            <a:spLocks noGrp="1"/>
          </p:cNvSpPr>
          <p:nvPr>
            <p:ph type="ftr" sz="quarter" idx="11"/>
          </p:nvPr>
        </p:nvSpPr>
        <p:spPr/>
        <p:txBody>
          <a:bodyPr/>
          <a:lstStyle/>
          <a:p>
            <a:r>
              <a:rPr lang="en-US" smtClean="0"/>
              <a:t>Your Footer Here</a:t>
            </a:r>
            <a:endParaRPr lang="en-US"/>
          </a:p>
        </p:txBody>
      </p:sp>
      <p:sp>
        <p:nvSpPr>
          <p:cNvPr id="6" name="Slide Number Placeholder 5"/>
          <p:cNvSpPr>
            <a:spLocks noGrp="1"/>
          </p:cNvSpPr>
          <p:nvPr>
            <p:ph type="sldNum" sz="quarter" idx="12"/>
          </p:nvPr>
        </p:nvSpPr>
        <p:spPr/>
        <p:txBody>
          <a:bodyPr/>
          <a:lstStyle/>
          <a:p>
            <a:fld id="{BD2392B6-3E0B-4583-A4D5-7F190AD860A4}" type="slidenum">
              <a:rPr lang="en-US" smtClean="0"/>
              <a:t>‹#›</a:t>
            </a:fld>
            <a:endParaRPr lang="en-US"/>
          </a:p>
        </p:txBody>
      </p:sp>
    </p:spTree>
    <p:extLst>
      <p:ext uri="{BB962C8B-B14F-4D97-AF65-F5344CB8AC3E}">
        <p14:creationId xmlns:p14="http://schemas.microsoft.com/office/powerpoint/2010/main" val="31162725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7" name="TextBox 6"/>
          <p:cNvSpPr txBox="1"/>
          <p:nvPr userDrawn="1"/>
        </p:nvSpPr>
        <p:spPr>
          <a:xfrm>
            <a:off x="3906369" y="2633133"/>
            <a:ext cx="1331262" cy="369332"/>
          </a:xfrm>
          <a:prstGeom prst="rect">
            <a:avLst/>
          </a:prstGeom>
          <a:noFill/>
        </p:spPr>
        <p:txBody>
          <a:bodyPr wrap="none" rtlCol="0" anchor="ctr">
            <a:spAutoFit/>
          </a:bodyPr>
          <a:lstStyle/>
          <a:p>
            <a:pPr algn="ctr"/>
            <a:r>
              <a:rPr lang="en-US" dirty="0" smtClean="0">
                <a:solidFill>
                  <a:schemeClr val="bg1"/>
                </a:solidFill>
                <a:effectLst/>
              </a:rPr>
              <a:t>Designed</a:t>
            </a:r>
            <a:r>
              <a:rPr lang="en-US" baseline="0" dirty="0" smtClean="0">
                <a:solidFill>
                  <a:schemeClr val="bg1"/>
                </a:solidFill>
                <a:effectLst/>
              </a:rPr>
              <a:t> by</a:t>
            </a:r>
            <a:endParaRPr lang="en-US" dirty="0">
              <a:solidFill>
                <a:schemeClr val="bg1"/>
              </a:solidFill>
              <a:effectLst/>
            </a:endParaRPr>
          </a:p>
        </p:txBody>
      </p:sp>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schemeClr val="bg1">
                    <a:lumMod val="50000"/>
                  </a:schemeClr>
                </a:solidFill>
                <a:effectLst/>
                <a:uLnTx/>
                <a:uFillTx/>
                <a:latin typeface="+mn-lt"/>
                <a:ea typeface="+mn-ea"/>
                <a:cs typeface="+mn-cs"/>
              </a:rPr>
              <a:t>www.</a:t>
            </a:r>
            <a:r>
              <a:rPr kumimoji="0" lang="en-US" sz="2800" b="0" i="0" u="none" strike="noStrike" kern="1200" cap="none" spc="0" normalizeH="0" baseline="0" noProof="0" dirty="0" smtClean="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dirty="0" smtClean="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smtClean="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3197303" y="6121399"/>
            <a:ext cx="2749407" cy="369332"/>
          </a:xfrm>
          <a:prstGeom prst="rect">
            <a:avLst/>
          </a:prstGeom>
          <a:noFill/>
        </p:spPr>
        <p:txBody>
          <a:bodyPr wrap="none" rtlCol="0" anchor="ctr">
            <a:spAutoFit/>
          </a:bodyPr>
          <a:lstStyle/>
          <a:p>
            <a:pPr algn="ctr"/>
            <a:r>
              <a:rPr lang="en-US" dirty="0" smtClean="0">
                <a:solidFill>
                  <a:srgbClr val="A5CD00"/>
                </a:solidFill>
              </a:rPr>
              <a:t>T</a:t>
            </a:r>
            <a:r>
              <a:rPr lang="en-US" baseline="0" dirty="0" smtClean="0">
                <a:solidFill>
                  <a:srgbClr val="A5CD00"/>
                </a:solidFill>
              </a:rPr>
              <a:t>he free PowerPoint library</a:t>
            </a:r>
            <a:endParaRPr lang="en-US" dirty="0">
              <a:solidFill>
                <a:srgbClr val="A5CD00"/>
              </a:solidFill>
            </a:endParaRPr>
          </a:p>
        </p:txBody>
      </p:sp>
    </p:spTree>
    <p:extLst>
      <p:ext uri="{BB962C8B-B14F-4D97-AF65-F5344CB8AC3E}">
        <p14:creationId xmlns:p14="http://schemas.microsoft.com/office/powerpoint/2010/main" val="113844837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10267"/>
            <a:ext cx="7886700" cy="285326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8934"/>
            <a:ext cx="7886700" cy="150071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B810399-D75B-4F0C-A2A4-75B52BA1C292}" type="datetime1">
              <a:rPr lang="en-US" smtClean="0">
                <a:solidFill>
                  <a:prstClr val="black">
                    <a:tint val="75000"/>
                  </a:prstClr>
                </a:solidFill>
              </a:rPr>
              <a:pPr/>
              <a:t>10/7/2016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C0DB9A4-7C00-41BB-B303-4E91C20728D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051400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6684"/>
            <a:ext cx="3867150" cy="434974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826684"/>
            <a:ext cx="3867150" cy="434974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C90F49C-DF3D-4D96-861D-6128DD0E54ED}" type="datetime1">
              <a:rPr lang="en-US" smtClean="0">
                <a:solidFill>
                  <a:prstClr val="black">
                    <a:tint val="75000"/>
                  </a:prstClr>
                </a:solidFill>
              </a:rPr>
              <a:pPr/>
              <a:t>10/7/2016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C0DB9A4-7C00-41BB-B303-4E91C20728D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334733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6185"/>
            <a:ext cx="7886700" cy="132503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9" y="1680634"/>
            <a:ext cx="3868737" cy="825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9" y="2506133"/>
            <a:ext cx="3868737" cy="3683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0634"/>
            <a:ext cx="3887788" cy="825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6133"/>
            <a:ext cx="3887788" cy="3683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BFCB86D-BF25-4E3B-A034-8B02EF90A0D8}" type="datetime1">
              <a:rPr lang="en-US" smtClean="0">
                <a:solidFill>
                  <a:prstClr val="black">
                    <a:tint val="75000"/>
                  </a:prstClr>
                </a:solidFill>
              </a:rPr>
              <a:pPr/>
              <a:t>10/7/2016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C0DB9A4-7C00-41BB-B303-4E91C20728D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872368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B8C0C5B-BBAD-4123-BAE9-25ADE7666132}" type="datetime1">
              <a:rPr lang="en-US" smtClean="0">
                <a:solidFill>
                  <a:prstClr val="black">
                    <a:tint val="75000"/>
                  </a:prstClr>
                </a:solidFill>
              </a:rPr>
              <a:pPr/>
              <a:t>10/7/2016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C0DB9A4-7C00-41BB-B303-4E91C20728D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27428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0FD489-0188-468B-9A82-3BFD5A171CC4}" type="datetime1">
              <a:rPr lang="en-US" smtClean="0">
                <a:solidFill>
                  <a:prstClr val="black">
                    <a:tint val="75000"/>
                  </a:prstClr>
                </a:solidFill>
              </a:rPr>
              <a:pPr/>
              <a:t>10/7/2016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C0DB9A4-7C00-41BB-B303-4E91C20728D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703877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9"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8485"/>
            <a:ext cx="4629150" cy="487256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9" y="2057400"/>
            <a:ext cx="2949575" cy="381211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6593B5-47BB-4CBA-9B14-071B84E3B114}" type="datetime1">
              <a:rPr lang="en-US" smtClean="0">
                <a:solidFill>
                  <a:prstClr val="black">
                    <a:tint val="75000"/>
                  </a:prstClr>
                </a:solidFill>
              </a:rPr>
              <a:pPr/>
              <a:t>10/7/2016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C0DB9A4-7C00-41BB-B303-4E91C20728D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772755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9"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8485"/>
            <a:ext cx="4629150" cy="487256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9" y="2057400"/>
            <a:ext cx="2949575" cy="381211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A872D2-6477-4792-A073-28C2666B0500}" type="datetime1">
              <a:rPr lang="en-US" smtClean="0">
                <a:solidFill>
                  <a:prstClr val="black">
                    <a:tint val="75000"/>
                  </a:prstClr>
                </a:solidFill>
              </a:rPr>
              <a:pPr/>
              <a:t>10/7/2016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C0DB9A4-7C00-41BB-B303-4E91C20728D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498044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1300EF1-755A-4FB5-8F43-6FB5F5A572D7}" type="datetime1">
              <a:rPr lang="en-US" smtClean="0">
                <a:solidFill>
                  <a:prstClr val="black">
                    <a:tint val="75000"/>
                  </a:prstClr>
                </a:solidFill>
              </a:rPr>
              <a:pPr/>
              <a:t>10/7/2016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C0DB9A4-7C00-41BB-B303-4E91C20728D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68571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6185"/>
            <a:ext cx="1971675" cy="5810249"/>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1" y="366185"/>
            <a:ext cx="5762625" cy="581024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2627FB-6803-4B3B-A59C-B6BDA4162600}" type="datetime1">
              <a:rPr lang="en-US" smtClean="0">
                <a:solidFill>
                  <a:prstClr val="black">
                    <a:tint val="75000"/>
                  </a:prstClr>
                </a:solidFill>
              </a:rPr>
              <a:pPr/>
              <a:t>10/7/2016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C0DB9A4-7C00-41BB-B303-4E91C20728D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85786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hyperlink" Target="http://www.presentationgo.com/" TargetMode="External"/><Relationship Id="rId5" Type="http://schemas.openxmlformats.org/officeDocument/2006/relationships/slideLayout" Target="../slideLayouts/slideLayout17.xml"/><Relationship Id="rId10" Type="http://schemas.openxmlformats.org/officeDocument/2006/relationships/theme" Target="../theme/theme3.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Your Date</a:t>
            </a:r>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Your Footer Here</a:t>
            </a: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2392B6-3E0B-4583-A4D5-7F190AD860A4}" type="slidenum">
              <a:rPr lang="en-US" smtClean="0"/>
              <a:t>‹#›</a:t>
            </a:fld>
            <a:endParaRPr lang="en-US"/>
          </a:p>
        </p:txBody>
      </p:sp>
      <p:sp>
        <p:nvSpPr>
          <p:cNvPr id="7" name="Rectangle 6"/>
          <p:cNvSpPr/>
          <p:nvPr userDrawn="1"/>
        </p:nvSpPr>
        <p:spPr>
          <a:xfrm>
            <a:off x="-88899" y="6959601"/>
            <a:ext cx="1625766" cy="261610"/>
          </a:xfrm>
          <a:prstGeom prst="rect">
            <a:avLst/>
          </a:prstGeom>
        </p:spPr>
        <p:txBody>
          <a:bodyPr wrap="none">
            <a:spAutoFit/>
          </a:bodyPr>
          <a:lstStyle/>
          <a:p>
            <a:r>
              <a:rPr lang="en-US" sz="1100" b="0" i="0" dirty="0" smtClean="0">
                <a:solidFill>
                  <a:srgbClr val="555555"/>
                </a:solidFill>
                <a:effectLst/>
                <a:latin typeface="Open Sans" panose="020B0606030504020204" pitchFamily="34" charset="0"/>
              </a:rPr>
              <a:t>© </a:t>
            </a:r>
            <a:r>
              <a:rPr lang="en-US" sz="1100" b="0" i="0" u="none" strike="noStrike" dirty="0" smtClean="0">
                <a:solidFill>
                  <a:srgbClr val="A5CD28"/>
                </a:solidFill>
                <a:effectLst/>
                <a:latin typeface="Open Sans" panose="020B0606030504020204" pitchFamily="34" charset="0"/>
                <a:hlinkClick r:id="rId13" tooltip="PresentationGo!"/>
              </a:rPr>
              <a:t>presentationgo.com</a:t>
            </a:r>
            <a:endParaRPr lang="en-US" sz="1100" dirty="0"/>
          </a:p>
        </p:txBody>
      </p:sp>
      <p:grpSp>
        <p:nvGrpSpPr>
          <p:cNvPr id="8" name="Group 7"/>
          <p:cNvGrpSpPr/>
          <p:nvPr userDrawn="1"/>
        </p:nvGrpSpPr>
        <p:grpSpPr>
          <a:xfrm>
            <a:off x="-1654908" y="-73804"/>
            <a:ext cx="1569183" cy="612144"/>
            <a:chOff x="-2096383" y="21447"/>
            <a:chExt cx="1569183" cy="612144"/>
          </a:xfrm>
        </p:grpSpPr>
        <p:sp>
          <p:nvSpPr>
            <p:cNvPr id="9" name="TextBox 8"/>
            <p:cNvSpPr txBox="1"/>
            <p:nvPr userDrawn="1"/>
          </p:nvSpPr>
          <p:spPr>
            <a:xfrm>
              <a:off x="-2096383" y="21447"/>
              <a:ext cx="365806" cy="246221"/>
            </a:xfrm>
            <a:prstGeom prst="rect">
              <a:avLst/>
            </a:prstGeom>
            <a:noFill/>
          </p:spPr>
          <p:txBody>
            <a:bodyPr wrap="none" rtlCol="0">
              <a:spAutoFit/>
            </a:bodyPr>
            <a:lstStyle/>
            <a:p>
              <a:r>
                <a:rPr lang="en-US" sz="1000" dirty="0" smtClean="0">
                  <a:latin typeface="Open Sans" panose="020B0606030504020204" pitchFamily="34" charset="0"/>
                  <a:ea typeface="Open Sans" panose="020B0606030504020204" pitchFamily="34" charset="0"/>
                  <a:cs typeface="Open Sans" panose="020B0606030504020204" pitchFamily="34" charset="0"/>
                </a:rPr>
                <a:t>By:</a:t>
              </a:r>
              <a:endParaRPr lang="en-US" sz="1000" dirty="0">
                <a:latin typeface="Open Sans" panose="020B0606030504020204" pitchFamily="34" charset="0"/>
                <a:ea typeface="Open Sans" panose="020B0606030504020204" pitchFamily="34" charset="0"/>
                <a:cs typeface="Open Sans" panose="020B0606030504020204" pitchFamily="34" charset="0"/>
              </a:endParaRPr>
            </a:p>
          </p:txBody>
        </p:sp>
        <p:sp>
          <p:nvSpPr>
            <p:cNvPr id="10" name="TextBox 9"/>
            <p:cNvSpPr txBox="1"/>
            <p:nvPr userDrawn="1"/>
          </p:nvSpPr>
          <p:spPr>
            <a:xfrm>
              <a:off x="-1002010" y="387370"/>
              <a:ext cx="474810" cy="246221"/>
            </a:xfrm>
            <a:prstGeom prst="rect">
              <a:avLst/>
            </a:prstGeom>
            <a:noFill/>
          </p:spPr>
          <p:txBody>
            <a:bodyPr wrap="none" rtlCol="0">
              <a:spAutoFit/>
            </a:bodyPr>
            <a:lstStyle/>
            <a:p>
              <a:r>
                <a:rPr lang="en-US" sz="1000" dirty="0" smtClean="0">
                  <a:latin typeface="Open Sans" panose="020B0606030504020204" pitchFamily="34" charset="0"/>
                  <a:ea typeface="Open Sans" panose="020B0606030504020204" pitchFamily="34" charset="0"/>
                  <a:cs typeface="Open Sans" panose="020B0606030504020204" pitchFamily="34" charset="0"/>
                </a:rPr>
                <a:t>.com</a:t>
              </a:r>
              <a:endParaRPr lang="en-US" sz="1000" dirty="0">
                <a:latin typeface="Open Sans" panose="020B0606030504020204" pitchFamily="34" charset="0"/>
                <a:ea typeface="Open Sans" panose="020B0606030504020204" pitchFamily="34" charset="0"/>
                <a:cs typeface="Open Sans" panose="020B0606030504020204" pitchFamily="34" charset="0"/>
              </a:endParaRPr>
            </a:p>
          </p:txBody>
        </p:sp>
        <p:pic>
          <p:nvPicPr>
            <p:cNvPr id="11" name="Picture 10"/>
            <p:cNvPicPr>
              <a:picLocks noChangeAspect="1"/>
            </p:cNvPicPr>
            <p:nvPr userDrawn="1"/>
          </p:nvPicPr>
          <p:blipFill>
            <a:blip r:embed="rId14"/>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053127308"/>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Your Date</a:t>
            </a:r>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Your Footer Here</a:t>
            </a:r>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695F34-DAA2-455F-8047-F996DA87F05F}" type="slidenum">
              <a:rPr lang="en-US" smtClean="0"/>
              <a:t>‹#›</a:t>
            </a:fld>
            <a:endParaRPr lang="en-US"/>
          </a:p>
        </p:txBody>
      </p:sp>
    </p:spTree>
    <p:extLst>
      <p:ext uri="{BB962C8B-B14F-4D97-AF65-F5344CB8AC3E}">
        <p14:creationId xmlns:p14="http://schemas.microsoft.com/office/powerpoint/2010/main" val="4097375834"/>
      </p:ext>
    </p:extLst>
  </p:cSld>
  <p:clrMap bg1="lt1" tx1="dk1" bg2="lt2" tx2="dk2" accent1="accent1" accent2="accent2" accent3="accent3" accent4="accent4" accent5="accent5" accent6="accent6" hlink="hlink" folHlink="folHlink"/>
  <p:sldLayoutIdLst>
    <p:sldLayoutId id="2147483682"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6185"/>
            <a:ext cx="7886700" cy="132503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6684"/>
            <a:ext cx="7886700" cy="434974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6183"/>
          </a:xfrm>
          <a:prstGeom prst="rect">
            <a:avLst/>
          </a:prstGeom>
        </p:spPr>
        <p:txBody>
          <a:bodyPr vert="horz" lIns="91440" tIns="45720" rIns="91440" bIns="45720" rtlCol="0" anchor="ctr"/>
          <a:lstStyle>
            <a:lvl1pPr algn="l">
              <a:defRPr sz="1200">
                <a:solidFill>
                  <a:schemeClr val="tx1">
                    <a:tint val="75000"/>
                  </a:schemeClr>
                </a:solidFill>
              </a:defRPr>
            </a:lvl1pPr>
          </a:lstStyle>
          <a:p>
            <a:fld id="{E198D554-23A8-4EB2-B8BE-BA3D17196C40}" type="datetime1">
              <a:rPr lang="en-US" smtClean="0">
                <a:solidFill>
                  <a:prstClr val="black">
                    <a:tint val="75000"/>
                  </a:prstClr>
                </a:solidFill>
              </a:rPr>
              <a:pPr/>
              <a:t>10/7/2016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618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6183"/>
          </a:xfrm>
          <a:prstGeom prst="rect">
            <a:avLst/>
          </a:prstGeom>
        </p:spPr>
        <p:txBody>
          <a:bodyPr vert="horz" lIns="91440" tIns="45720" rIns="91440" bIns="45720" rtlCol="0" anchor="ctr"/>
          <a:lstStyle>
            <a:lvl1pPr algn="r">
              <a:defRPr sz="1200">
                <a:solidFill>
                  <a:schemeClr val="tx1">
                    <a:tint val="75000"/>
                  </a:schemeClr>
                </a:solidFill>
              </a:defRPr>
            </a:lvl1pPr>
          </a:lstStyle>
          <a:p>
            <a:fld id="{1C0DB9A4-7C00-41BB-B303-4E91C20728DD}" type="slidenum">
              <a:rPr lang="en-US" smtClean="0">
                <a:solidFill>
                  <a:prstClr val="black">
                    <a:tint val="75000"/>
                  </a:prstClr>
                </a:solidFill>
              </a:rPr>
              <a:pPr/>
              <a:t>‹#›</a:t>
            </a:fld>
            <a:endParaRPr lang="en-US">
              <a:solidFill>
                <a:prstClr val="black">
                  <a:tint val="75000"/>
                </a:prstClr>
              </a:solidFill>
            </a:endParaRPr>
          </a:p>
        </p:txBody>
      </p:sp>
      <p:sp>
        <p:nvSpPr>
          <p:cNvPr id="7" name="Rectangle 6"/>
          <p:cNvSpPr/>
          <p:nvPr userDrawn="1"/>
        </p:nvSpPr>
        <p:spPr>
          <a:xfrm>
            <a:off x="-66675" y="6959600"/>
            <a:ext cx="1263487" cy="215444"/>
          </a:xfrm>
          <a:prstGeom prst="rect">
            <a:avLst/>
          </a:prstGeom>
        </p:spPr>
        <p:txBody>
          <a:bodyPr wrap="none">
            <a:spAutoFit/>
          </a:bodyPr>
          <a:lstStyle/>
          <a:p>
            <a:r>
              <a:rPr lang="en-US" sz="800" dirty="0" smtClean="0">
                <a:solidFill>
                  <a:srgbClr val="555555"/>
                </a:solidFill>
                <a:latin typeface="Open Sans" panose="020B0606030504020204" pitchFamily="34" charset="0"/>
              </a:rPr>
              <a:t>© </a:t>
            </a:r>
            <a:r>
              <a:rPr lang="en-US" sz="800" dirty="0" smtClean="0">
                <a:solidFill>
                  <a:srgbClr val="A5CD28"/>
                </a:solidFill>
                <a:latin typeface="Open Sans" panose="020B0606030504020204" pitchFamily="34" charset="0"/>
                <a:hlinkClick r:id="rId11" tooltip="PresentationGo!"/>
              </a:rPr>
              <a:t>presentationgo.com</a:t>
            </a:r>
            <a:endParaRPr lang="en-US" sz="800" dirty="0"/>
          </a:p>
        </p:txBody>
      </p:sp>
      <p:grpSp>
        <p:nvGrpSpPr>
          <p:cNvPr id="8" name="Group 7"/>
          <p:cNvGrpSpPr/>
          <p:nvPr userDrawn="1"/>
        </p:nvGrpSpPr>
        <p:grpSpPr>
          <a:xfrm>
            <a:off x="-1654908" y="-98405"/>
            <a:ext cx="1569183" cy="734119"/>
            <a:chOff x="-2096383" y="21447"/>
            <a:chExt cx="1569183" cy="550589"/>
          </a:xfrm>
        </p:grpSpPr>
        <p:sp>
          <p:nvSpPr>
            <p:cNvPr id="9" name="TextBox 8"/>
            <p:cNvSpPr txBox="1"/>
            <p:nvPr userDrawn="1"/>
          </p:nvSpPr>
          <p:spPr>
            <a:xfrm>
              <a:off x="-2096383" y="21447"/>
              <a:ext cx="365806" cy="184666"/>
            </a:xfrm>
            <a:prstGeom prst="rect">
              <a:avLst/>
            </a:prstGeom>
            <a:noFill/>
          </p:spPr>
          <p:txBody>
            <a:bodyPr wrap="none" rtlCol="0">
              <a:spAutoFit/>
            </a:bodyPr>
            <a:lstStyle/>
            <a:p>
              <a:r>
                <a:rPr lang="en-US" sz="1000" dirty="0" smtClean="0">
                  <a:latin typeface="Open Sans" panose="020B0606030504020204" pitchFamily="34" charset="0"/>
                  <a:ea typeface="Open Sans" panose="020B0606030504020204" pitchFamily="34" charset="0"/>
                  <a:cs typeface="Open Sans" panose="020B0606030504020204" pitchFamily="34" charset="0"/>
                </a:rPr>
                <a:t>By:</a:t>
              </a:r>
              <a:endParaRPr lang="en-US" sz="1000" dirty="0">
                <a:latin typeface="Open Sans" panose="020B0606030504020204" pitchFamily="34" charset="0"/>
                <a:ea typeface="Open Sans" panose="020B0606030504020204" pitchFamily="34" charset="0"/>
                <a:cs typeface="Open Sans" panose="020B0606030504020204" pitchFamily="34" charset="0"/>
              </a:endParaRPr>
            </a:p>
          </p:txBody>
        </p:sp>
        <p:sp>
          <p:nvSpPr>
            <p:cNvPr id="10" name="TextBox 9"/>
            <p:cNvSpPr txBox="1"/>
            <p:nvPr userDrawn="1"/>
          </p:nvSpPr>
          <p:spPr>
            <a:xfrm>
              <a:off x="-1002010" y="387370"/>
              <a:ext cx="474810" cy="184666"/>
            </a:xfrm>
            <a:prstGeom prst="rect">
              <a:avLst/>
            </a:prstGeom>
            <a:noFill/>
          </p:spPr>
          <p:txBody>
            <a:bodyPr wrap="none" rtlCol="0">
              <a:spAutoFit/>
            </a:bodyPr>
            <a:lstStyle/>
            <a:p>
              <a:r>
                <a:rPr lang="en-US" sz="1000" dirty="0" smtClean="0">
                  <a:latin typeface="Open Sans" panose="020B0606030504020204" pitchFamily="34" charset="0"/>
                  <a:ea typeface="Open Sans" panose="020B0606030504020204" pitchFamily="34" charset="0"/>
                  <a:cs typeface="Open Sans" panose="020B0606030504020204" pitchFamily="34" charset="0"/>
                </a:rPr>
                <a:t>.com</a:t>
              </a:r>
              <a:endParaRPr lang="en-US" sz="1000" dirty="0">
                <a:latin typeface="Open Sans" panose="020B0606030504020204" pitchFamily="34" charset="0"/>
                <a:ea typeface="Open Sans" panose="020B0606030504020204" pitchFamily="34" charset="0"/>
                <a:cs typeface="Open Sans" panose="020B0606030504020204" pitchFamily="34" charset="0"/>
              </a:endParaRPr>
            </a:p>
          </p:txBody>
        </p:sp>
        <p:pic>
          <p:nvPicPr>
            <p:cNvPr id="11" name="Picture 10"/>
            <p:cNvPicPr>
              <a:picLocks noChangeAspect="1"/>
            </p:cNvPicPr>
            <p:nvPr userDrawn="1"/>
          </p:nvPicPr>
          <p:blipFill>
            <a:blip r:embed="rId12"/>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977658895"/>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normAutofit/>
          </a:bodyPr>
          <a:lstStyle/>
          <a:p>
            <a:r>
              <a:rPr lang="en-US" dirty="0" smtClean="0"/>
              <a:t>Title of your presentation</a:t>
            </a:r>
            <a:endParaRPr lang="en-US" dirty="0"/>
          </a:p>
        </p:txBody>
      </p:sp>
      <p:sp>
        <p:nvSpPr>
          <p:cNvPr id="6" name="Subtitle 5"/>
          <p:cNvSpPr>
            <a:spLocks noGrp="1"/>
          </p:cNvSpPr>
          <p:nvPr>
            <p:ph type="subTitle" idx="1"/>
          </p:nvPr>
        </p:nvSpPr>
        <p:spPr/>
        <p:txBody>
          <a:bodyPr/>
          <a:lstStyle/>
          <a:p>
            <a:r>
              <a:rPr lang="en-US" dirty="0"/>
              <a:t>A PowerPoint </a:t>
            </a:r>
            <a:r>
              <a:rPr lang="en-US" dirty="0" smtClean="0"/>
              <a:t>Template</a:t>
            </a:r>
            <a:endParaRPr lang="en-US" dirty="0"/>
          </a:p>
        </p:txBody>
      </p:sp>
    </p:spTree>
    <p:extLst>
      <p:ext uri="{BB962C8B-B14F-4D97-AF65-F5344CB8AC3E}">
        <p14:creationId xmlns:p14="http://schemas.microsoft.com/office/powerpoint/2010/main" val="19848637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Title of your slide</a:t>
            </a:r>
          </a:p>
        </p:txBody>
      </p:sp>
      <p:sp>
        <p:nvSpPr>
          <p:cNvPr id="3" name="Footer Placeholder 2"/>
          <p:cNvSpPr>
            <a:spLocks noGrp="1"/>
          </p:cNvSpPr>
          <p:nvPr>
            <p:ph type="ftr" sz="quarter" idx="11"/>
          </p:nvPr>
        </p:nvSpPr>
        <p:spPr/>
        <p:txBody>
          <a:bodyPr/>
          <a:lstStyle/>
          <a:p>
            <a:r>
              <a:rPr lang="en-US" smtClean="0">
                <a:solidFill>
                  <a:prstClr val="white"/>
                </a:solidFill>
              </a:rPr>
              <a:t>Your Footer Here</a:t>
            </a:r>
            <a:endParaRPr lang="en-US">
              <a:solidFill>
                <a:prstClr val="white"/>
              </a:solidFill>
            </a:endParaRPr>
          </a:p>
        </p:txBody>
      </p:sp>
      <p:sp>
        <p:nvSpPr>
          <p:cNvPr id="4" name="Slide Number Placeholder 3"/>
          <p:cNvSpPr>
            <a:spLocks noGrp="1"/>
          </p:cNvSpPr>
          <p:nvPr>
            <p:ph type="sldNum" sz="quarter" idx="12"/>
          </p:nvPr>
        </p:nvSpPr>
        <p:spPr/>
        <p:txBody>
          <a:bodyPr/>
          <a:lstStyle/>
          <a:p>
            <a:fld id="{BD2392B6-3E0B-4583-A4D5-7F190AD860A4}" type="slidenum">
              <a:rPr lang="en-US" smtClean="0">
                <a:solidFill>
                  <a:prstClr val="white"/>
                </a:solidFill>
              </a:rPr>
              <a:pPr/>
              <a:t>2</a:t>
            </a:fld>
            <a:endParaRPr lang="en-US">
              <a:solidFill>
                <a:prstClr val="white"/>
              </a:solidFill>
            </a:endParaRPr>
          </a:p>
        </p:txBody>
      </p:sp>
      <p:sp>
        <p:nvSpPr>
          <p:cNvPr id="5" name="Content Placeholder 4"/>
          <p:cNvSpPr>
            <a:spLocks noGrp="1"/>
          </p:cNvSpPr>
          <p:nvPr>
            <p:ph idx="1"/>
          </p:nvPr>
        </p:nvSpPr>
        <p:spPr/>
        <p:txBody>
          <a:bodyPr>
            <a:normAutofit fontScale="77500" lnSpcReduction="20000"/>
          </a:bodyPr>
          <a:lstStyle/>
          <a:p>
            <a:pPr algn="just"/>
            <a:r>
              <a:rPr lang="en-US"/>
              <a:t>Lorem ipsum dolor sit amet, tollit epicuri est ex, exerci accumsan singulis ei mel. Agam aperiri no has, id mel delenit voluptatum. Esse sententiae scribentur pri an. Nisl vocent aeterno ad ius, mea cu affert electram. Cum habemus adolescens complectitur ea, cu nominavi praesent honestatis duo. Virtute maiestatis voluptatibus in ius.</a:t>
            </a:r>
          </a:p>
          <a:p>
            <a:pPr algn="just"/>
            <a:endParaRPr lang="en-US"/>
          </a:p>
          <a:p>
            <a:pPr algn="just"/>
            <a:r>
              <a:rPr lang="en-US"/>
              <a:t>Te qui primis doctus audiam. Ut has cotidieque disputando, quo choro appareat conclusionemque ad, laudem delicatissimi an eos. Te ius errem denique. Probatus complectitur ut pri, et discere partiendo voluptaria pro. No menandri vulputate sed, eam ei diceret praesent, ad alienum sapientem eam. Te pri nibh illum munere, at sit agam option. Te vis vitae labores definiebas, eum ex agam vidisse.</a:t>
            </a:r>
          </a:p>
          <a:p>
            <a:endParaRPr lang="en-US"/>
          </a:p>
        </p:txBody>
      </p:sp>
      <p:sp>
        <p:nvSpPr>
          <p:cNvPr id="6" name="Date Placeholder 5"/>
          <p:cNvSpPr>
            <a:spLocks noGrp="1"/>
          </p:cNvSpPr>
          <p:nvPr>
            <p:ph type="dt" sz="half" idx="10"/>
          </p:nvPr>
        </p:nvSpPr>
        <p:spPr/>
        <p:txBody>
          <a:bodyPr/>
          <a:lstStyle/>
          <a:p>
            <a:r>
              <a:rPr lang="en-US" smtClean="0">
                <a:solidFill>
                  <a:prstClr val="white"/>
                </a:solidFill>
              </a:rPr>
              <a:t>Your Date</a:t>
            </a:r>
            <a:endParaRPr lang="en-US">
              <a:solidFill>
                <a:prstClr val="white"/>
              </a:solidFill>
            </a:endParaRPr>
          </a:p>
        </p:txBody>
      </p:sp>
    </p:spTree>
    <p:extLst>
      <p:ext uri="{BB962C8B-B14F-4D97-AF65-F5344CB8AC3E}">
        <p14:creationId xmlns:p14="http://schemas.microsoft.com/office/powerpoint/2010/main" val="3527080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3025087"/>
      </p:ext>
    </p:extLst>
  </p:cSld>
  <p:clrMapOvr>
    <a:masterClrMapping/>
  </p:clrMapOvr>
  <p:timing>
    <p:tnLst>
      <p:par>
        <p:cTn id="1" dur="indefinite" restart="never" nodeType="tmRoot"/>
      </p:par>
    </p:tnLst>
  </p:timing>
</p:sld>
</file>

<file path=ppt/theme/theme1.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95_T_PGO_Blue-Wave-Template-4_3" id="{99A09E58-CE2D-4D92-83D1-412DB9E24D79}" vid="{404D357A-1FA6-4545-AAE7-2E06779BDD20}"/>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95_T_PGO_Blue-Wave-Template-4_3" id="{99A09E58-CE2D-4D92-83D1-412DB9E24D79}" vid="{BD889037-066B-4A8C-9F11-12103B4583AB}"/>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95_T_PGO_Blue-Wave-Template-4_3" id="{99A09E58-CE2D-4D92-83D1-412DB9E24D79}" vid="{1321E00C-D138-45F6-8E25-45A0D1E9F50C}"/>
    </a:ext>
  </a:ext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1696</TotalTime>
  <Words>171</Words>
  <PresentationFormat>On-screen Show (4:3)</PresentationFormat>
  <Paragraphs>12</Paragraphs>
  <Slides>3</Slides>
  <Notes>2</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vt:i4>
      </vt:variant>
    </vt:vector>
  </HeadingPairs>
  <TitlesOfParts>
    <vt:vector size="10" baseType="lpstr">
      <vt:lpstr>Arial</vt:lpstr>
      <vt:lpstr>Calibri</vt:lpstr>
      <vt:lpstr>Calibri Light</vt:lpstr>
      <vt:lpstr>Open Sans</vt:lpstr>
      <vt:lpstr>2_Custom Design</vt:lpstr>
      <vt:lpstr>1_Custom Design</vt:lpstr>
      <vt:lpstr>Custom Design</vt:lpstr>
      <vt:lpstr>Title of your presentation</vt:lpstr>
      <vt:lpstr>Title of your slide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Wave PowerPoint Template</dc:title>
  <dc:creator>PresentationGo.com</dc:creator>
  <dc:description>© Copyright PresentationGo.com</dc:description>
  <dcterms:modified xsi:type="dcterms:W3CDTF">2016-10-07T16:16:39Z</dcterms:modified>
</cp:coreProperties>
</file>