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84" r:id="rId1"/>
    <p:sldMasterId id="2147483683" r:id="rId2"/>
  </p:sldMasterIdLst>
  <p:notesMasterIdLst>
    <p:notesMasterId r:id="rId6"/>
  </p:notesMasterIdLst>
  <p:sldIdLst>
    <p:sldId id="277" r:id="rId3"/>
    <p:sldId id="280" r:id="rId4"/>
    <p:sldId id="274" r:id="rId5"/>
  </p:sldIdLst>
  <p:sldSz cx="9144000" cy="6858000" type="screen4x3"/>
  <p:notesSz cx="6858000" cy="9144000"/>
  <p:defaultTextStyle>
    <a:defPPr marR="0" algn="l" rtl="0">
      <a:lnSpc>
        <a:spcPct val="100000"/>
      </a:lnSpc>
      <a:spcBef>
        <a:spcPts val="0"/>
      </a:spcBef>
      <a:spcAft>
        <a:spcPts val="0"/>
      </a:spcAft>
    </a:defPPr>
    <a:lvl1pPr marR="0" algn="l" rtl="0">
      <a:lnSpc>
        <a:spcPct val="100000"/>
      </a:lnSpc>
      <a:spcBef>
        <a:spcPts val="0"/>
      </a:spcBef>
      <a:spcAft>
        <a:spcPts val="0"/>
      </a:spcAft>
      <a:buNone/>
      <a:defRPr sz="1867" b="0" i="0" u="none" strike="noStrike" cap="none" baseline="0">
        <a:solidFill>
          <a:srgbClr val="000000"/>
        </a:solidFill>
        <a:latin typeface="Arial"/>
        <a:ea typeface="Arial"/>
        <a:cs typeface="Arial"/>
        <a:sym typeface="Arial"/>
        <a:rtl val="0"/>
      </a:defRPr>
    </a:lvl1pPr>
    <a:lvl2pPr marR="0" algn="l" rtl="0">
      <a:lnSpc>
        <a:spcPct val="100000"/>
      </a:lnSpc>
      <a:spcBef>
        <a:spcPts val="0"/>
      </a:spcBef>
      <a:spcAft>
        <a:spcPts val="0"/>
      </a:spcAft>
      <a:buNone/>
      <a:defRPr sz="1867" b="0" i="0" u="none" strike="noStrike" cap="none" baseline="0">
        <a:solidFill>
          <a:srgbClr val="000000"/>
        </a:solidFill>
        <a:latin typeface="Arial"/>
        <a:ea typeface="Arial"/>
        <a:cs typeface="Arial"/>
        <a:sym typeface="Arial"/>
        <a:rtl val="0"/>
      </a:defRPr>
    </a:lvl2pPr>
    <a:lvl3pPr marR="0" algn="l" rtl="0">
      <a:lnSpc>
        <a:spcPct val="100000"/>
      </a:lnSpc>
      <a:spcBef>
        <a:spcPts val="0"/>
      </a:spcBef>
      <a:spcAft>
        <a:spcPts val="0"/>
      </a:spcAft>
      <a:buNone/>
      <a:defRPr sz="1867" b="0" i="0" u="none" strike="noStrike" cap="none" baseline="0">
        <a:solidFill>
          <a:srgbClr val="000000"/>
        </a:solidFill>
        <a:latin typeface="Arial"/>
        <a:ea typeface="Arial"/>
        <a:cs typeface="Arial"/>
        <a:sym typeface="Arial"/>
        <a:rtl val="0"/>
      </a:defRPr>
    </a:lvl3pPr>
    <a:lvl4pPr marR="0" algn="l" rtl="0">
      <a:lnSpc>
        <a:spcPct val="100000"/>
      </a:lnSpc>
      <a:spcBef>
        <a:spcPts val="0"/>
      </a:spcBef>
      <a:spcAft>
        <a:spcPts val="0"/>
      </a:spcAft>
      <a:buNone/>
      <a:defRPr sz="1867" b="0" i="0" u="none" strike="noStrike" cap="none" baseline="0">
        <a:solidFill>
          <a:srgbClr val="000000"/>
        </a:solidFill>
        <a:latin typeface="Arial"/>
        <a:ea typeface="Arial"/>
        <a:cs typeface="Arial"/>
        <a:sym typeface="Arial"/>
        <a:rtl val="0"/>
      </a:defRPr>
    </a:lvl4pPr>
    <a:lvl5pPr marR="0" algn="l" rtl="0">
      <a:lnSpc>
        <a:spcPct val="100000"/>
      </a:lnSpc>
      <a:spcBef>
        <a:spcPts val="0"/>
      </a:spcBef>
      <a:spcAft>
        <a:spcPts val="0"/>
      </a:spcAft>
      <a:buNone/>
      <a:defRPr sz="1867" b="0" i="0" u="none" strike="noStrike" cap="none" baseline="0">
        <a:solidFill>
          <a:srgbClr val="000000"/>
        </a:solidFill>
        <a:latin typeface="Arial"/>
        <a:ea typeface="Arial"/>
        <a:cs typeface="Arial"/>
        <a:sym typeface="Arial"/>
        <a:rtl val="0"/>
      </a:defRPr>
    </a:lvl5pPr>
    <a:lvl6pPr marR="0" algn="l" rtl="0">
      <a:lnSpc>
        <a:spcPct val="100000"/>
      </a:lnSpc>
      <a:spcBef>
        <a:spcPts val="0"/>
      </a:spcBef>
      <a:spcAft>
        <a:spcPts val="0"/>
      </a:spcAft>
      <a:buNone/>
      <a:defRPr sz="1867" b="0" i="0" u="none" strike="noStrike" cap="none" baseline="0">
        <a:solidFill>
          <a:srgbClr val="000000"/>
        </a:solidFill>
        <a:latin typeface="Arial"/>
        <a:ea typeface="Arial"/>
        <a:cs typeface="Arial"/>
        <a:sym typeface="Arial"/>
        <a:rtl val="0"/>
      </a:defRPr>
    </a:lvl6pPr>
    <a:lvl7pPr marR="0" algn="l" rtl="0">
      <a:lnSpc>
        <a:spcPct val="100000"/>
      </a:lnSpc>
      <a:spcBef>
        <a:spcPts val="0"/>
      </a:spcBef>
      <a:spcAft>
        <a:spcPts val="0"/>
      </a:spcAft>
      <a:buNone/>
      <a:defRPr sz="1867" b="0" i="0" u="none" strike="noStrike" cap="none" baseline="0">
        <a:solidFill>
          <a:srgbClr val="000000"/>
        </a:solidFill>
        <a:latin typeface="Arial"/>
        <a:ea typeface="Arial"/>
        <a:cs typeface="Arial"/>
        <a:sym typeface="Arial"/>
        <a:rtl val="0"/>
      </a:defRPr>
    </a:lvl7pPr>
    <a:lvl8pPr marR="0" algn="l" rtl="0">
      <a:lnSpc>
        <a:spcPct val="100000"/>
      </a:lnSpc>
      <a:spcBef>
        <a:spcPts val="0"/>
      </a:spcBef>
      <a:spcAft>
        <a:spcPts val="0"/>
      </a:spcAft>
      <a:buNone/>
      <a:defRPr sz="1867" b="0" i="0" u="none" strike="noStrike" cap="none" baseline="0">
        <a:solidFill>
          <a:srgbClr val="000000"/>
        </a:solidFill>
        <a:latin typeface="Arial"/>
        <a:ea typeface="Arial"/>
        <a:cs typeface="Arial"/>
        <a:sym typeface="Arial"/>
        <a:rtl val="0"/>
      </a:defRPr>
    </a:lvl8pPr>
    <a:lvl9pPr marR="0" algn="l" rtl="0">
      <a:lnSpc>
        <a:spcPct val="100000"/>
      </a:lnSpc>
      <a:spcBef>
        <a:spcPts val="0"/>
      </a:spcBef>
      <a:spcAft>
        <a:spcPts val="0"/>
      </a:spcAft>
      <a:buNone/>
      <a:defRPr sz="1867" b="0" i="0" u="none" strike="noStrike" cap="none" baseline="0">
        <a:solidFill>
          <a:srgbClr val="000000"/>
        </a:solidFill>
        <a:latin typeface="Arial"/>
        <a:ea typeface="Arial"/>
        <a:cs typeface="Arial"/>
        <a:sym typeface="Arial"/>
        <a:rtl val="0"/>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6400"/>
    <a:srgbClr val="1E273B"/>
    <a:srgbClr val="ECECEC"/>
    <a:srgbClr val="0C3554"/>
    <a:srgbClr val="B3B14C"/>
    <a:srgbClr val="D3423B"/>
    <a:srgbClr val="121B2A"/>
    <a:srgbClr val="990000"/>
    <a:srgbClr val="ECF0F4"/>
    <a:srgbClr val="D3DBE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0651C3A-4460-11DB-9652-00E08161165F}"/>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6433" autoAdjust="0"/>
  </p:normalViewPr>
  <p:slideViewPr>
    <p:cSldViewPr snapToGrid="0" showGuides="1">
      <p:cViewPr>
        <p:scale>
          <a:sx n="75" d="100"/>
          <a:sy n="75" d="100"/>
        </p:scale>
        <p:origin x="2556" y="81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3.xml"/><Relationship Id="rId10"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1"/>
        <p:cNvGrpSpPr/>
        <p:nvPr/>
      </p:nvGrpSpPr>
      <p:grpSpPr>
        <a:xfrm>
          <a:off x="0" y="0"/>
          <a:ext cx="0" cy="0"/>
          <a:chOff x="0" y="0"/>
          <a:chExt cx="0" cy="0"/>
        </a:xfrm>
      </p:grpSpPr>
      <p:sp>
        <p:nvSpPr>
          <p:cNvPr id="2" name="Shape 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3" name="Shape 3"/>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lstStyle>
            <a:lvl1pPr>
              <a:spcBef>
                <a:spcPts val="0"/>
              </a:spcBef>
              <a:defRPr sz="1100"/>
            </a:lvl1pPr>
            <a:lvl2pPr>
              <a:spcBef>
                <a:spcPts val="0"/>
              </a:spcBef>
              <a:defRPr sz="1100"/>
            </a:lvl2pPr>
            <a:lvl3pPr>
              <a:spcBef>
                <a:spcPts val="0"/>
              </a:spcBef>
              <a:defRPr sz="1100"/>
            </a:lvl3pPr>
            <a:lvl4pPr>
              <a:spcBef>
                <a:spcPts val="0"/>
              </a:spcBef>
              <a:defRPr sz="1100"/>
            </a:lvl4pPr>
            <a:lvl5pPr>
              <a:spcBef>
                <a:spcPts val="0"/>
              </a:spcBef>
              <a:defRPr sz="1100"/>
            </a:lvl5pPr>
            <a:lvl6pPr>
              <a:spcBef>
                <a:spcPts val="0"/>
              </a:spcBef>
              <a:defRPr sz="1100"/>
            </a:lvl6pPr>
            <a:lvl7pPr>
              <a:spcBef>
                <a:spcPts val="0"/>
              </a:spcBef>
              <a:defRPr sz="1100"/>
            </a:lvl7pPr>
            <a:lvl8pPr>
              <a:spcBef>
                <a:spcPts val="0"/>
              </a:spcBef>
              <a:defRPr sz="1100"/>
            </a:lvl8pPr>
            <a:lvl9pPr>
              <a:spcBef>
                <a:spcPts val="0"/>
              </a:spcBef>
              <a:defRPr sz="1100"/>
            </a:lvl9pPr>
          </a:lstStyle>
          <a:p>
            <a:endParaRPr/>
          </a:p>
        </p:txBody>
      </p:sp>
    </p:spTree>
    <p:extLst>
      <p:ext uri="{BB962C8B-B14F-4D97-AF65-F5344CB8AC3E}">
        <p14:creationId xmlns:p14="http://schemas.microsoft.com/office/powerpoint/2010/main" val="1615705094"/>
      </p:ext>
    </p:extLst>
  </p:cSld>
  <p:clrMap bg1="lt1" tx1="dk1" bg2="dk2" tx2="lt2" accent1="accent1" accent2="accent2" accent3="accent3" accent4="accent4" accent5="accent5" accent6="accent6" hlink="hlink" folHlink="folHlink"/>
  <p:notesStyle>
    <a:lvl1pPr marL="0" algn="l" defTabSz="1219170" rtl="0" eaLnBrk="1" latinLnBrk="0" hangingPunct="1">
      <a:defRPr sz="1600" kern="1200">
        <a:solidFill>
          <a:schemeClr val="tx1"/>
        </a:solidFill>
        <a:latin typeface="+mn-lt"/>
        <a:ea typeface="+mn-ea"/>
        <a:cs typeface="+mn-cs"/>
      </a:defRPr>
    </a:lvl1pPr>
    <a:lvl2pPr marL="609585" algn="l" defTabSz="1219170" rtl="0" eaLnBrk="1" latinLnBrk="0" hangingPunct="1">
      <a:defRPr sz="1600" kern="1200">
        <a:solidFill>
          <a:schemeClr val="tx1"/>
        </a:solidFill>
        <a:latin typeface="+mn-lt"/>
        <a:ea typeface="+mn-ea"/>
        <a:cs typeface="+mn-cs"/>
      </a:defRPr>
    </a:lvl2pPr>
    <a:lvl3pPr marL="1219170" algn="l" defTabSz="1219170" rtl="0" eaLnBrk="1" latinLnBrk="0" hangingPunct="1">
      <a:defRPr sz="1600" kern="1200">
        <a:solidFill>
          <a:schemeClr val="tx1"/>
        </a:solidFill>
        <a:latin typeface="+mn-lt"/>
        <a:ea typeface="+mn-ea"/>
        <a:cs typeface="+mn-cs"/>
      </a:defRPr>
    </a:lvl3pPr>
    <a:lvl4pPr marL="1828754" algn="l" defTabSz="1219170" rtl="0" eaLnBrk="1" latinLnBrk="0" hangingPunct="1">
      <a:defRPr sz="1600" kern="1200">
        <a:solidFill>
          <a:schemeClr val="tx1"/>
        </a:solidFill>
        <a:latin typeface="+mn-lt"/>
        <a:ea typeface="+mn-ea"/>
        <a:cs typeface="+mn-cs"/>
      </a:defRPr>
    </a:lvl4pPr>
    <a:lvl5pPr marL="2438339" algn="l" defTabSz="1219170" rtl="0" eaLnBrk="1" latinLnBrk="0" hangingPunct="1">
      <a:defRPr sz="1600" kern="1200">
        <a:solidFill>
          <a:schemeClr val="tx1"/>
        </a:solidFill>
        <a:latin typeface="+mn-lt"/>
        <a:ea typeface="+mn-ea"/>
        <a:cs typeface="+mn-cs"/>
      </a:defRPr>
    </a:lvl5pPr>
    <a:lvl6pPr marL="3047924" algn="l" defTabSz="1219170" rtl="0" eaLnBrk="1" latinLnBrk="0" hangingPunct="1">
      <a:defRPr sz="1600" kern="1200">
        <a:solidFill>
          <a:schemeClr val="tx1"/>
        </a:solidFill>
        <a:latin typeface="+mn-lt"/>
        <a:ea typeface="+mn-ea"/>
        <a:cs typeface="+mn-cs"/>
      </a:defRPr>
    </a:lvl6pPr>
    <a:lvl7pPr marL="3657509" algn="l" defTabSz="1219170" rtl="0" eaLnBrk="1" latinLnBrk="0" hangingPunct="1">
      <a:defRPr sz="1600" kern="1200">
        <a:solidFill>
          <a:schemeClr val="tx1"/>
        </a:solidFill>
        <a:latin typeface="+mn-lt"/>
        <a:ea typeface="+mn-ea"/>
        <a:cs typeface="+mn-cs"/>
      </a:defRPr>
    </a:lvl7pPr>
    <a:lvl8pPr marL="4267093" algn="l" defTabSz="1219170" rtl="0" eaLnBrk="1" latinLnBrk="0" hangingPunct="1">
      <a:defRPr sz="1600" kern="1200">
        <a:solidFill>
          <a:schemeClr val="tx1"/>
        </a:solidFill>
        <a:latin typeface="+mn-lt"/>
        <a:ea typeface="+mn-ea"/>
        <a:cs typeface="+mn-cs"/>
      </a:defRPr>
    </a:lvl8pPr>
    <a:lvl9pPr marL="4876678" algn="l" defTabSz="1219170"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marL="0" marR="0" indent="0" algn="l" defTabSz="1219170" rtl="0" eaLnBrk="1" fontAlgn="auto" latinLnBrk="0" hangingPunct="1">
              <a:lnSpc>
                <a:spcPct val="100000"/>
              </a:lnSpc>
              <a:spcBef>
                <a:spcPts val="0"/>
              </a:spcBef>
              <a:spcAft>
                <a:spcPts val="0"/>
              </a:spcAft>
              <a:buClrTx/>
              <a:buSzTx/>
              <a:buFontTx/>
              <a:buNone/>
              <a:tabLst/>
              <a:defRPr/>
            </a:pPr>
            <a:r>
              <a:rPr lang="en-US" dirty="0" smtClean="0"/>
              <a:t>© Copyright </a:t>
            </a:r>
            <a:r>
              <a:rPr lang="en-US" b="1" dirty="0" smtClean="0"/>
              <a:t>PresentationGo.com</a:t>
            </a:r>
            <a:r>
              <a:rPr lang="en-US" dirty="0" smtClean="0"/>
              <a:t> – The free PowerPoint library</a:t>
            </a:r>
          </a:p>
        </p:txBody>
      </p:sp>
    </p:spTree>
    <p:extLst>
      <p:ext uri="{BB962C8B-B14F-4D97-AF65-F5344CB8AC3E}">
        <p14:creationId xmlns:p14="http://schemas.microsoft.com/office/powerpoint/2010/main" val="39862075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US" smtClean="0"/>
              <a:t>© Copyright </a:t>
            </a:r>
            <a:r>
              <a:rPr lang="en-US" b="1" smtClean="0"/>
              <a:t>PresentationGo.com</a:t>
            </a:r>
            <a:r>
              <a:rPr lang="en-US" smtClean="0"/>
              <a:t> – The free PowerPoint library</a:t>
            </a:r>
          </a:p>
        </p:txBody>
      </p:sp>
    </p:spTree>
    <p:extLst>
      <p:ext uri="{BB962C8B-B14F-4D97-AF65-F5344CB8AC3E}">
        <p14:creationId xmlns:p14="http://schemas.microsoft.com/office/powerpoint/2010/main" val="14208896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 Copyright </a:t>
            </a:r>
            <a:r>
              <a:rPr lang="en-US" b="1" dirty="0" smtClean="0"/>
              <a:t>PresentationGo.com</a:t>
            </a:r>
            <a:r>
              <a:rPr lang="en-US" dirty="0" smtClean="0"/>
              <a:t> – The free PowerPoint library</a:t>
            </a:r>
          </a:p>
        </p:txBody>
      </p:sp>
      <p:sp>
        <p:nvSpPr>
          <p:cNvPr id="4" name="Slide Number Placeholder 3"/>
          <p:cNvSpPr>
            <a:spLocks noGrp="1"/>
          </p:cNvSpPr>
          <p:nvPr>
            <p:ph type="sldNum" sz="quarter" idx="10"/>
          </p:nvPr>
        </p:nvSpPr>
        <p:spPr>
          <a:xfrm>
            <a:off x="3884613" y="8685213"/>
            <a:ext cx="2971800" cy="458787"/>
          </a:xfrm>
          <a:prstGeom prst="rect">
            <a:avLst/>
          </a:prstGeom>
        </p:spPr>
        <p:txBody>
          <a:bodyPr/>
          <a:lstStyle/>
          <a:p>
            <a:fld id="{B68D2766-C49B-4C1A-9FEE-6F146754B02B}" type="slidenum">
              <a:rPr lang="en-US" smtClean="0"/>
              <a:t>3</a:t>
            </a:fld>
            <a:endParaRPr lang="en-US"/>
          </a:p>
        </p:txBody>
      </p:sp>
    </p:spTree>
    <p:extLst>
      <p:ext uri="{BB962C8B-B14F-4D97-AF65-F5344CB8AC3E}">
        <p14:creationId xmlns:p14="http://schemas.microsoft.com/office/powerpoint/2010/main" val="12396920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hyperlink" Target="http://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grpSp>
        <p:nvGrpSpPr>
          <p:cNvPr id="8" name="Group 7"/>
          <p:cNvGrpSpPr/>
          <p:nvPr userDrawn="1"/>
        </p:nvGrpSpPr>
        <p:grpSpPr>
          <a:xfrm>
            <a:off x="-1" y="0"/>
            <a:ext cx="9144002" cy="6858000"/>
            <a:chOff x="-1" y="0"/>
            <a:chExt cx="9144002" cy="6858000"/>
          </a:xfrm>
        </p:grpSpPr>
        <p:sp>
          <p:nvSpPr>
            <p:cNvPr id="133" name="Rectangle 9"/>
            <p:cNvSpPr>
              <a:spLocks noChangeArrowheads="1"/>
            </p:cNvSpPr>
            <p:nvPr userDrawn="1"/>
          </p:nvSpPr>
          <p:spPr bwMode="auto">
            <a:xfrm>
              <a:off x="-1" y="0"/>
              <a:ext cx="9144002" cy="6857998"/>
            </a:xfrm>
            <a:prstGeom prst="rect">
              <a:avLst/>
            </a:prstGeom>
            <a:solidFill>
              <a:srgbClr val="FA6400"/>
            </a:solidFill>
            <a:ln w="0">
              <a:solidFill>
                <a:srgbClr val="FA6400"/>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4" name="Freeform 83"/>
            <p:cNvSpPr>
              <a:spLocks/>
            </p:cNvSpPr>
            <p:nvPr userDrawn="1"/>
          </p:nvSpPr>
          <p:spPr bwMode="auto">
            <a:xfrm>
              <a:off x="3140890" y="0"/>
              <a:ext cx="1087504" cy="1696789"/>
            </a:xfrm>
            <a:custGeom>
              <a:avLst/>
              <a:gdLst>
                <a:gd name="T0" fmla="*/ 218 w 307"/>
                <a:gd name="T1" fmla="*/ 0 h 479"/>
                <a:gd name="T2" fmla="*/ 307 w 307"/>
                <a:gd name="T3" fmla="*/ 0 h 479"/>
                <a:gd name="T4" fmla="*/ 302 w 307"/>
                <a:gd name="T5" fmla="*/ 7 h 479"/>
                <a:gd name="T6" fmla="*/ 291 w 307"/>
                <a:gd name="T7" fmla="*/ 30 h 479"/>
                <a:gd name="T8" fmla="*/ 279 w 307"/>
                <a:gd name="T9" fmla="*/ 56 h 479"/>
                <a:gd name="T10" fmla="*/ 265 w 307"/>
                <a:gd name="T11" fmla="*/ 86 h 479"/>
                <a:gd name="T12" fmla="*/ 251 w 307"/>
                <a:gd name="T13" fmla="*/ 119 h 479"/>
                <a:gd name="T14" fmla="*/ 239 w 307"/>
                <a:gd name="T15" fmla="*/ 152 h 479"/>
                <a:gd name="T16" fmla="*/ 227 w 307"/>
                <a:gd name="T17" fmla="*/ 185 h 479"/>
                <a:gd name="T18" fmla="*/ 215 w 307"/>
                <a:gd name="T19" fmla="*/ 218 h 479"/>
                <a:gd name="T20" fmla="*/ 206 w 307"/>
                <a:gd name="T21" fmla="*/ 252 h 479"/>
                <a:gd name="T22" fmla="*/ 201 w 307"/>
                <a:gd name="T23" fmla="*/ 280 h 479"/>
                <a:gd name="T24" fmla="*/ 197 w 307"/>
                <a:gd name="T25" fmla="*/ 322 h 479"/>
                <a:gd name="T26" fmla="*/ 199 w 307"/>
                <a:gd name="T27" fmla="*/ 358 h 479"/>
                <a:gd name="T28" fmla="*/ 206 w 307"/>
                <a:gd name="T29" fmla="*/ 391 h 479"/>
                <a:gd name="T30" fmla="*/ 213 w 307"/>
                <a:gd name="T31" fmla="*/ 421 h 479"/>
                <a:gd name="T32" fmla="*/ 222 w 307"/>
                <a:gd name="T33" fmla="*/ 446 h 479"/>
                <a:gd name="T34" fmla="*/ 230 w 307"/>
                <a:gd name="T35" fmla="*/ 463 h 479"/>
                <a:gd name="T36" fmla="*/ 237 w 307"/>
                <a:gd name="T37" fmla="*/ 475 h 479"/>
                <a:gd name="T38" fmla="*/ 239 w 307"/>
                <a:gd name="T39" fmla="*/ 479 h 479"/>
                <a:gd name="T40" fmla="*/ 82 w 307"/>
                <a:gd name="T41" fmla="*/ 405 h 479"/>
                <a:gd name="T42" fmla="*/ 0 w 307"/>
                <a:gd name="T43" fmla="*/ 297 h 479"/>
                <a:gd name="T44" fmla="*/ 2 w 307"/>
                <a:gd name="T45" fmla="*/ 299 h 479"/>
                <a:gd name="T46" fmla="*/ 10 w 307"/>
                <a:gd name="T47" fmla="*/ 304 h 479"/>
                <a:gd name="T48" fmla="*/ 21 w 307"/>
                <a:gd name="T49" fmla="*/ 309 h 479"/>
                <a:gd name="T50" fmla="*/ 36 w 307"/>
                <a:gd name="T51" fmla="*/ 311 h 479"/>
                <a:gd name="T52" fmla="*/ 52 w 307"/>
                <a:gd name="T53" fmla="*/ 311 h 479"/>
                <a:gd name="T54" fmla="*/ 70 w 307"/>
                <a:gd name="T55" fmla="*/ 306 h 479"/>
                <a:gd name="T56" fmla="*/ 87 w 307"/>
                <a:gd name="T57" fmla="*/ 292 h 479"/>
                <a:gd name="T58" fmla="*/ 103 w 307"/>
                <a:gd name="T59" fmla="*/ 267 h 479"/>
                <a:gd name="T60" fmla="*/ 117 w 307"/>
                <a:gd name="T61" fmla="*/ 239 h 479"/>
                <a:gd name="T62" fmla="*/ 132 w 307"/>
                <a:gd name="T63" fmla="*/ 204 h 479"/>
                <a:gd name="T64" fmla="*/ 146 w 307"/>
                <a:gd name="T65" fmla="*/ 166 h 479"/>
                <a:gd name="T66" fmla="*/ 162 w 307"/>
                <a:gd name="T67" fmla="*/ 128 h 479"/>
                <a:gd name="T68" fmla="*/ 178 w 307"/>
                <a:gd name="T69" fmla="*/ 87 h 479"/>
                <a:gd name="T70" fmla="*/ 192 w 307"/>
                <a:gd name="T71" fmla="*/ 52 h 479"/>
                <a:gd name="T72" fmla="*/ 208 w 307"/>
                <a:gd name="T73" fmla="*/ 19 h 479"/>
                <a:gd name="T74" fmla="*/ 218 w 307"/>
                <a:gd name="T75" fmla="*/ 0 h 4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07" h="479">
                  <a:moveTo>
                    <a:pt x="218" y="0"/>
                  </a:moveTo>
                  <a:lnTo>
                    <a:pt x="307" y="0"/>
                  </a:lnTo>
                  <a:lnTo>
                    <a:pt x="302" y="7"/>
                  </a:lnTo>
                  <a:lnTo>
                    <a:pt x="291" y="30"/>
                  </a:lnTo>
                  <a:lnTo>
                    <a:pt x="279" y="56"/>
                  </a:lnTo>
                  <a:lnTo>
                    <a:pt x="265" y="86"/>
                  </a:lnTo>
                  <a:lnTo>
                    <a:pt x="251" y="119"/>
                  </a:lnTo>
                  <a:lnTo>
                    <a:pt x="239" y="152"/>
                  </a:lnTo>
                  <a:lnTo>
                    <a:pt x="227" y="185"/>
                  </a:lnTo>
                  <a:lnTo>
                    <a:pt x="215" y="218"/>
                  </a:lnTo>
                  <a:lnTo>
                    <a:pt x="206" y="252"/>
                  </a:lnTo>
                  <a:lnTo>
                    <a:pt x="201" y="280"/>
                  </a:lnTo>
                  <a:lnTo>
                    <a:pt x="197" y="322"/>
                  </a:lnTo>
                  <a:lnTo>
                    <a:pt x="199" y="358"/>
                  </a:lnTo>
                  <a:lnTo>
                    <a:pt x="206" y="391"/>
                  </a:lnTo>
                  <a:lnTo>
                    <a:pt x="213" y="421"/>
                  </a:lnTo>
                  <a:lnTo>
                    <a:pt x="222" y="446"/>
                  </a:lnTo>
                  <a:lnTo>
                    <a:pt x="230" y="463"/>
                  </a:lnTo>
                  <a:lnTo>
                    <a:pt x="237" y="475"/>
                  </a:lnTo>
                  <a:lnTo>
                    <a:pt x="239" y="479"/>
                  </a:lnTo>
                  <a:lnTo>
                    <a:pt x="82" y="405"/>
                  </a:lnTo>
                  <a:lnTo>
                    <a:pt x="0" y="297"/>
                  </a:lnTo>
                  <a:lnTo>
                    <a:pt x="2" y="299"/>
                  </a:lnTo>
                  <a:lnTo>
                    <a:pt x="10" y="304"/>
                  </a:lnTo>
                  <a:lnTo>
                    <a:pt x="21" y="309"/>
                  </a:lnTo>
                  <a:lnTo>
                    <a:pt x="36" y="311"/>
                  </a:lnTo>
                  <a:lnTo>
                    <a:pt x="52" y="311"/>
                  </a:lnTo>
                  <a:lnTo>
                    <a:pt x="70" y="306"/>
                  </a:lnTo>
                  <a:lnTo>
                    <a:pt x="87" y="292"/>
                  </a:lnTo>
                  <a:lnTo>
                    <a:pt x="103" y="267"/>
                  </a:lnTo>
                  <a:lnTo>
                    <a:pt x="117" y="239"/>
                  </a:lnTo>
                  <a:lnTo>
                    <a:pt x="132" y="204"/>
                  </a:lnTo>
                  <a:lnTo>
                    <a:pt x="146" y="166"/>
                  </a:lnTo>
                  <a:lnTo>
                    <a:pt x="162" y="128"/>
                  </a:lnTo>
                  <a:lnTo>
                    <a:pt x="178" y="87"/>
                  </a:lnTo>
                  <a:lnTo>
                    <a:pt x="192" y="52"/>
                  </a:lnTo>
                  <a:lnTo>
                    <a:pt x="208" y="19"/>
                  </a:lnTo>
                  <a:lnTo>
                    <a:pt x="218" y="0"/>
                  </a:lnTo>
                  <a:close/>
                </a:path>
              </a:pathLst>
            </a:custGeom>
            <a:solidFill>
              <a:srgbClr val="FA5200"/>
            </a:solidFill>
            <a:ln w="0">
              <a:solidFill>
                <a:srgbClr val="FA52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5" name="Freeform 84"/>
            <p:cNvSpPr>
              <a:spLocks/>
            </p:cNvSpPr>
            <p:nvPr userDrawn="1"/>
          </p:nvSpPr>
          <p:spPr bwMode="auto">
            <a:xfrm>
              <a:off x="1075696" y="2267107"/>
              <a:ext cx="3506931" cy="4509418"/>
            </a:xfrm>
            <a:custGeom>
              <a:avLst/>
              <a:gdLst>
                <a:gd name="T0" fmla="*/ 71 w 990"/>
                <a:gd name="T1" fmla="*/ 15 h 1273"/>
                <a:gd name="T2" fmla="*/ 115 w 990"/>
                <a:gd name="T3" fmla="*/ 75 h 1273"/>
                <a:gd name="T4" fmla="*/ 162 w 990"/>
                <a:gd name="T5" fmla="*/ 139 h 1273"/>
                <a:gd name="T6" fmla="*/ 190 w 990"/>
                <a:gd name="T7" fmla="*/ 169 h 1273"/>
                <a:gd name="T8" fmla="*/ 220 w 990"/>
                <a:gd name="T9" fmla="*/ 139 h 1273"/>
                <a:gd name="T10" fmla="*/ 253 w 990"/>
                <a:gd name="T11" fmla="*/ 110 h 1273"/>
                <a:gd name="T12" fmla="*/ 286 w 990"/>
                <a:gd name="T13" fmla="*/ 132 h 1273"/>
                <a:gd name="T14" fmla="*/ 347 w 990"/>
                <a:gd name="T15" fmla="*/ 192 h 1273"/>
                <a:gd name="T16" fmla="*/ 412 w 990"/>
                <a:gd name="T17" fmla="*/ 249 h 1273"/>
                <a:gd name="T18" fmla="*/ 452 w 990"/>
                <a:gd name="T19" fmla="*/ 274 h 1273"/>
                <a:gd name="T20" fmla="*/ 499 w 990"/>
                <a:gd name="T21" fmla="*/ 235 h 1273"/>
                <a:gd name="T22" fmla="*/ 555 w 990"/>
                <a:gd name="T23" fmla="*/ 192 h 1273"/>
                <a:gd name="T24" fmla="*/ 595 w 990"/>
                <a:gd name="T25" fmla="*/ 204 h 1273"/>
                <a:gd name="T26" fmla="*/ 646 w 990"/>
                <a:gd name="T27" fmla="*/ 258 h 1273"/>
                <a:gd name="T28" fmla="*/ 691 w 990"/>
                <a:gd name="T29" fmla="*/ 302 h 1273"/>
                <a:gd name="T30" fmla="*/ 726 w 990"/>
                <a:gd name="T31" fmla="*/ 295 h 1273"/>
                <a:gd name="T32" fmla="*/ 777 w 990"/>
                <a:gd name="T33" fmla="*/ 258 h 1273"/>
                <a:gd name="T34" fmla="*/ 817 w 990"/>
                <a:gd name="T35" fmla="*/ 228 h 1273"/>
                <a:gd name="T36" fmla="*/ 836 w 990"/>
                <a:gd name="T37" fmla="*/ 237 h 1273"/>
                <a:gd name="T38" fmla="*/ 881 w 990"/>
                <a:gd name="T39" fmla="*/ 286 h 1273"/>
                <a:gd name="T40" fmla="*/ 937 w 990"/>
                <a:gd name="T41" fmla="*/ 349 h 1273"/>
                <a:gd name="T42" fmla="*/ 979 w 990"/>
                <a:gd name="T43" fmla="*/ 398 h 1273"/>
                <a:gd name="T44" fmla="*/ 990 w 990"/>
                <a:gd name="T45" fmla="*/ 1273 h 1273"/>
                <a:gd name="T46" fmla="*/ 962 w 990"/>
                <a:gd name="T47" fmla="*/ 1256 h 1273"/>
                <a:gd name="T48" fmla="*/ 904 w 990"/>
                <a:gd name="T49" fmla="*/ 1217 h 1273"/>
                <a:gd name="T50" fmla="*/ 848 w 990"/>
                <a:gd name="T51" fmla="*/ 1184 h 1273"/>
                <a:gd name="T52" fmla="*/ 817 w 990"/>
                <a:gd name="T53" fmla="*/ 1181 h 1273"/>
                <a:gd name="T54" fmla="*/ 768 w 990"/>
                <a:gd name="T55" fmla="*/ 1214 h 1273"/>
                <a:gd name="T56" fmla="*/ 717 w 990"/>
                <a:gd name="T57" fmla="*/ 1245 h 1273"/>
                <a:gd name="T58" fmla="*/ 686 w 990"/>
                <a:gd name="T59" fmla="*/ 1237 h 1273"/>
                <a:gd name="T60" fmla="*/ 639 w 990"/>
                <a:gd name="T61" fmla="*/ 1186 h 1273"/>
                <a:gd name="T62" fmla="*/ 590 w 990"/>
                <a:gd name="T63" fmla="*/ 1137 h 1273"/>
                <a:gd name="T64" fmla="*/ 557 w 990"/>
                <a:gd name="T65" fmla="*/ 1127 h 1273"/>
                <a:gd name="T66" fmla="*/ 499 w 990"/>
                <a:gd name="T67" fmla="*/ 1154 h 1273"/>
                <a:gd name="T68" fmla="*/ 452 w 990"/>
                <a:gd name="T69" fmla="*/ 1174 h 1273"/>
                <a:gd name="T70" fmla="*/ 421 w 990"/>
                <a:gd name="T71" fmla="*/ 1146 h 1273"/>
                <a:gd name="T72" fmla="*/ 382 w 990"/>
                <a:gd name="T73" fmla="*/ 1092 h 1273"/>
                <a:gd name="T74" fmla="*/ 352 w 990"/>
                <a:gd name="T75" fmla="*/ 1060 h 1273"/>
                <a:gd name="T76" fmla="*/ 321 w 990"/>
                <a:gd name="T77" fmla="*/ 1085 h 1273"/>
                <a:gd name="T78" fmla="*/ 284 w 990"/>
                <a:gd name="T79" fmla="*/ 1125 h 1273"/>
                <a:gd name="T80" fmla="*/ 260 w 990"/>
                <a:gd name="T81" fmla="*/ 1132 h 1273"/>
                <a:gd name="T82" fmla="*/ 215 w 990"/>
                <a:gd name="T83" fmla="*/ 1088 h 1273"/>
                <a:gd name="T84" fmla="*/ 145 w 990"/>
                <a:gd name="T85" fmla="*/ 988 h 1273"/>
                <a:gd name="T86" fmla="*/ 71 w 990"/>
                <a:gd name="T87" fmla="*/ 822 h 1273"/>
                <a:gd name="T88" fmla="*/ 16 w 990"/>
                <a:gd name="T89" fmla="*/ 594 h 1273"/>
                <a:gd name="T90" fmla="*/ 0 w 990"/>
                <a:gd name="T91" fmla="*/ 384 h 1273"/>
                <a:gd name="T92" fmla="*/ 10 w 990"/>
                <a:gd name="T93" fmla="*/ 204 h 1273"/>
                <a:gd name="T94" fmla="*/ 33 w 990"/>
                <a:gd name="T95" fmla="*/ 71 h 1273"/>
                <a:gd name="T96" fmla="*/ 52 w 990"/>
                <a:gd name="T97" fmla="*/ 5 h 1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90" h="1273">
                  <a:moveTo>
                    <a:pt x="56" y="0"/>
                  </a:moveTo>
                  <a:lnTo>
                    <a:pt x="61" y="5"/>
                  </a:lnTo>
                  <a:lnTo>
                    <a:pt x="71" y="15"/>
                  </a:lnTo>
                  <a:lnTo>
                    <a:pt x="84" y="31"/>
                  </a:lnTo>
                  <a:lnTo>
                    <a:pt x="99" y="52"/>
                  </a:lnTo>
                  <a:lnTo>
                    <a:pt x="115" y="75"/>
                  </a:lnTo>
                  <a:lnTo>
                    <a:pt x="133" y="97"/>
                  </a:lnTo>
                  <a:lnTo>
                    <a:pt x="148" y="120"/>
                  </a:lnTo>
                  <a:lnTo>
                    <a:pt x="162" y="139"/>
                  </a:lnTo>
                  <a:lnTo>
                    <a:pt x="176" y="155"/>
                  </a:lnTo>
                  <a:lnTo>
                    <a:pt x="185" y="166"/>
                  </a:lnTo>
                  <a:lnTo>
                    <a:pt x="190" y="169"/>
                  </a:lnTo>
                  <a:lnTo>
                    <a:pt x="199" y="164"/>
                  </a:lnTo>
                  <a:lnTo>
                    <a:pt x="209" y="153"/>
                  </a:lnTo>
                  <a:lnTo>
                    <a:pt x="220" y="139"/>
                  </a:lnTo>
                  <a:lnTo>
                    <a:pt x="232" y="127"/>
                  </a:lnTo>
                  <a:lnTo>
                    <a:pt x="242" y="117"/>
                  </a:lnTo>
                  <a:lnTo>
                    <a:pt x="253" y="110"/>
                  </a:lnTo>
                  <a:lnTo>
                    <a:pt x="260" y="111"/>
                  </a:lnTo>
                  <a:lnTo>
                    <a:pt x="270" y="118"/>
                  </a:lnTo>
                  <a:lnTo>
                    <a:pt x="286" y="132"/>
                  </a:lnTo>
                  <a:lnTo>
                    <a:pt x="305" y="150"/>
                  </a:lnTo>
                  <a:lnTo>
                    <a:pt x="326" y="169"/>
                  </a:lnTo>
                  <a:lnTo>
                    <a:pt x="347" y="192"/>
                  </a:lnTo>
                  <a:lnTo>
                    <a:pt x="370" y="213"/>
                  </a:lnTo>
                  <a:lnTo>
                    <a:pt x="391" y="232"/>
                  </a:lnTo>
                  <a:lnTo>
                    <a:pt x="412" y="249"/>
                  </a:lnTo>
                  <a:lnTo>
                    <a:pt x="427" y="263"/>
                  </a:lnTo>
                  <a:lnTo>
                    <a:pt x="441" y="270"/>
                  </a:lnTo>
                  <a:lnTo>
                    <a:pt x="452" y="274"/>
                  </a:lnTo>
                  <a:lnTo>
                    <a:pt x="464" y="265"/>
                  </a:lnTo>
                  <a:lnTo>
                    <a:pt x="482" y="253"/>
                  </a:lnTo>
                  <a:lnTo>
                    <a:pt x="499" y="235"/>
                  </a:lnTo>
                  <a:lnTo>
                    <a:pt x="518" y="218"/>
                  </a:lnTo>
                  <a:lnTo>
                    <a:pt x="537" y="202"/>
                  </a:lnTo>
                  <a:lnTo>
                    <a:pt x="555" y="192"/>
                  </a:lnTo>
                  <a:lnTo>
                    <a:pt x="569" y="188"/>
                  </a:lnTo>
                  <a:lnTo>
                    <a:pt x="581" y="193"/>
                  </a:lnTo>
                  <a:lnTo>
                    <a:pt x="595" y="204"/>
                  </a:lnTo>
                  <a:lnTo>
                    <a:pt x="611" y="220"/>
                  </a:lnTo>
                  <a:lnTo>
                    <a:pt x="628" y="239"/>
                  </a:lnTo>
                  <a:lnTo>
                    <a:pt x="646" y="258"/>
                  </a:lnTo>
                  <a:lnTo>
                    <a:pt x="663" y="276"/>
                  </a:lnTo>
                  <a:lnTo>
                    <a:pt x="679" y="291"/>
                  </a:lnTo>
                  <a:lnTo>
                    <a:pt x="691" y="302"/>
                  </a:lnTo>
                  <a:lnTo>
                    <a:pt x="702" y="305"/>
                  </a:lnTo>
                  <a:lnTo>
                    <a:pt x="712" y="302"/>
                  </a:lnTo>
                  <a:lnTo>
                    <a:pt x="726" y="295"/>
                  </a:lnTo>
                  <a:lnTo>
                    <a:pt x="742" y="284"/>
                  </a:lnTo>
                  <a:lnTo>
                    <a:pt x="759" y="272"/>
                  </a:lnTo>
                  <a:lnTo>
                    <a:pt x="777" y="258"/>
                  </a:lnTo>
                  <a:lnTo>
                    <a:pt x="792" y="246"/>
                  </a:lnTo>
                  <a:lnTo>
                    <a:pt x="806" y="235"/>
                  </a:lnTo>
                  <a:lnTo>
                    <a:pt x="817" y="228"/>
                  </a:lnTo>
                  <a:lnTo>
                    <a:pt x="822" y="227"/>
                  </a:lnTo>
                  <a:lnTo>
                    <a:pt x="827" y="228"/>
                  </a:lnTo>
                  <a:lnTo>
                    <a:pt x="836" y="237"/>
                  </a:lnTo>
                  <a:lnTo>
                    <a:pt x="848" y="251"/>
                  </a:lnTo>
                  <a:lnTo>
                    <a:pt x="864" y="267"/>
                  </a:lnTo>
                  <a:lnTo>
                    <a:pt x="881" y="286"/>
                  </a:lnTo>
                  <a:lnTo>
                    <a:pt x="901" y="307"/>
                  </a:lnTo>
                  <a:lnTo>
                    <a:pt x="918" y="328"/>
                  </a:lnTo>
                  <a:lnTo>
                    <a:pt x="937" y="349"/>
                  </a:lnTo>
                  <a:lnTo>
                    <a:pt x="953" y="368"/>
                  </a:lnTo>
                  <a:lnTo>
                    <a:pt x="967" y="384"/>
                  </a:lnTo>
                  <a:lnTo>
                    <a:pt x="979" y="398"/>
                  </a:lnTo>
                  <a:lnTo>
                    <a:pt x="986" y="407"/>
                  </a:lnTo>
                  <a:lnTo>
                    <a:pt x="990" y="410"/>
                  </a:lnTo>
                  <a:lnTo>
                    <a:pt x="990" y="1273"/>
                  </a:lnTo>
                  <a:lnTo>
                    <a:pt x="986" y="1272"/>
                  </a:lnTo>
                  <a:lnTo>
                    <a:pt x="976" y="1265"/>
                  </a:lnTo>
                  <a:lnTo>
                    <a:pt x="962" y="1256"/>
                  </a:lnTo>
                  <a:lnTo>
                    <a:pt x="946" y="1244"/>
                  </a:lnTo>
                  <a:lnTo>
                    <a:pt x="925" y="1231"/>
                  </a:lnTo>
                  <a:lnTo>
                    <a:pt x="904" y="1217"/>
                  </a:lnTo>
                  <a:lnTo>
                    <a:pt x="885" y="1205"/>
                  </a:lnTo>
                  <a:lnTo>
                    <a:pt x="866" y="1193"/>
                  </a:lnTo>
                  <a:lnTo>
                    <a:pt x="848" y="1184"/>
                  </a:lnTo>
                  <a:lnTo>
                    <a:pt x="834" y="1179"/>
                  </a:lnTo>
                  <a:lnTo>
                    <a:pt x="827" y="1177"/>
                  </a:lnTo>
                  <a:lnTo>
                    <a:pt x="817" y="1181"/>
                  </a:lnTo>
                  <a:lnTo>
                    <a:pt x="803" y="1189"/>
                  </a:lnTo>
                  <a:lnTo>
                    <a:pt x="785" y="1200"/>
                  </a:lnTo>
                  <a:lnTo>
                    <a:pt x="768" y="1214"/>
                  </a:lnTo>
                  <a:lnTo>
                    <a:pt x="749" y="1226"/>
                  </a:lnTo>
                  <a:lnTo>
                    <a:pt x="731" y="1238"/>
                  </a:lnTo>
                  <a:lnTo>
                    <a:pt x="717" y="1245"/>
                  </a:lnTo>
                  <a:lnTo>
                    <a:pt x="707" y="1249"/>
                  </a:lnTo>
                  <a:lnTo>
                    <a:pt x="698" y="1245"/>
                  </a:lnTo>
                  <a:lnTo>
                    <a:pt x="686" y="1237"/>
                  </a:lnTo>
                  <a:lnTo>
                    <a:pt x="672" y="1223"/>
                  </a:lnTo>
                  <a:lnTo>
                    <a:pt x="656" y="1205"/>
                  </a:lnTo>
                  <a:lnTo>
                    <a:pt x="639" y="1186"/>
                  </a:lnTo>
                  <a:lnTo>
                    <a:pt x="621" y="1168"/>
                  </a:lnTo>
                  <a:lnTo>
                    <a:pt x="606" y="1151"/>
                  </a:lnTo>
                  <a:lnTo>
                    <a:pt x="590" y="1137"/>
                  </a:lnTo>
                  <a:lnTo>
                    <a:pt x="578" y="1128"/>
                  </a:lnTo>
                  <a:lnTo>
                    <a:pt x="569" y="1125"/>
                  </a:lnTo>
                  <a:lnTo>
                    <a:pt x="557" y="1127"/>
                  </a:lnTo>
                  <a:lnTo>
                    <a:pt x="539" y="1134"/>
                  </a:lnTo>
                  <a:lnTo>
                    <a:pt x="520" y="1144"/>
                  </a:lnTo>
                  <a:lnTo>
                    <a:pt x="499" y="1154"/>
                  </a:lnTo>
                  <a:lnTo>
                    <a:pt x="480" y="1163"/>
                  </a:lnTo>
                  <a:lnTo>
                    <a:pt x="464" y="1170"/>
                  </a:lnTo>
                  <a:lnTo>
                    <a:pt x="452" y="1174"/>
                  </a:lnTo>
                  <a:lnTo>
                    <a:pt x="443" y="1172"/>
                  </a:lnTo>
                  <a:lnTo>
                    <a:pt x="433" y="1161"/>
                  </a:lnTo>
                  <a:lnTo>
                    <a:pt x="421" y="1146"/>
                  </a:lnTo>
                  <a:lnTo>
                    <a:pt x="408" y="1128"/>
                  </a:lnTo>
                  <a:lnTo>
                    <a:pt x="394" y="1109"/>
                  </a:lnTo>
                  <a:lnTo>
                    <a:pt x="382" y="1092"/>
                  </a:lnTo>
                  <a:lnTo>
                    <a:pt x="370" y="1076"/>
                  </a:lnTo>
                  <a:lnTo>
                    <a:pt x="361" y="1065"/>
                  </a:lnTo>
                  <a:lnTo>
                    <a:pt x="352" y="1060"/>
                  </a:lnTo>
                  <a:lnTo>
                    <a:pt x="344" y="1064"/>
                  </a:lnTo>
                  <a:lnTo>
                    <a:pt x="333" y="1071"/>
                  </a:lnTo>
                  <a:lnTo>
                    <a:pt x="321" y="1085"/>
                  </a:lnTo>
                  <a:lnTo>
                    <a:pt x="309" y="1099"/>
                  </a:lnTo>
                  <a:lnTo>
                    <a:pt x="295" y="1113"/>
                  </a:lnTo>
                  <a:lnTo>
                    <a:pt x="284" y="1125"/>
                  </a:lnTo>
                  <a:lnTo>
                    <a:pt x="274" y="1134"/>
                  </a:lnTo>
                  <a:lnTo>
                    <a:pt x="267" y="1135"/>
                  </a:lnTo>
                  <a:lnTo>
                    <a:pt x="260" y="1132"/>
                  </a:lnTo>
                  <a:lnTo>
                    <a:pt x="249" y="1123"/>
                  </a:lnTo>
                  <a:lnTo>
                    <a:pt x="234" y="1107"/>
                  </a:lnTo>
                  <a:lnTo>
                    <a:pt x="215" y="1088"/>
                  </a:lnTo>
                  <a:lnTo>
                    <a:pt x="194" y="1062"/>
                  </a:lnTo>
                  <a:lnTo>
                    <a:pt x="171" y="1029"/>
                  </a:lnTo>
                  <a:lnTo>
                    <a:pt x="145" y="988"/>
                  </a:lnTo>
                  <a:lnTo>
                    <a:pt x="120" y="941"/>
                  </a:lnTo>
                  <a:lnTo>
                    <a:pt x="96" y="885"/>
                  </a:lnTo>
                  <a:lnTo>
                    <a:pt x="71" y="822"/>
                  </a:lnTo>
                  <a:lnTo>
                    <a:pt x="49" y="749"/>
                  </a:lnTo>
                  <a:lnTo>
                    <a:pt x="30" y="667"/>
                  </a:lnTo>
                  <a:lnTo>
                    <a:pt x="16" y="594"/>
                  </a:lnTo>
                  <a:lnTo>
                    <a:pt x="7" y="522"/>
                  </a:lnTo>
                  <a:lnTo>
                    <a:pt x="2" y="452"/>
                  </a:lnTo>
                  <a:lnTo>
                    <a:pt x="0" y="384"/>
                  </a:lnTo>
                  <a:lnTo>
                    <a:pt x="2" y="321"/>
                  </a:lnTo>
                  <a:lnTo>
                    <a:pt x="5" y="260"/>
                  </a:lnTo>
                  <a:lnTo>
                    <a:pt x="10" y="204"/>
                  </a:lnTo>
                  <a:lnTo>
                    <a:pt x="17" y="153"/>
                  </a:lnTo>
                  <a:lnTo>
                    <a:pt x="24" y="110"/>
                  </a:lnTo>
                  <a:lnTo>
                    <a:pt x="33" y="71"/>
                  </a:lnTo>
                  <a:lnTo>
                    <a:pt x="40" y="41"/>
                  </a:lnTo>
                  <a:lnTo>
                    <a:pt x="47" y="19"/>
                  </a:lnTo>
                  <a:lnTo>
                    <a:pt x="52" y="5"/>
                  </a:lnTo>
                  <a:lnTo>
                    <a:pt x="56" y="0"/>
                  </a:lnTo>
                  <a:close/>
                </a:path>
              </a:pathLst>
            </a:custGeom>
            <a:solidFill>
              <a:srgbClr val="FA5200"/>
            </a:solidFill>
            <a:ln w="0">
              <a:solidFill>
                <a:srgbClr val="FA52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6" name="Freeform 85"/>
            <p:cNvSpPr>
              <a:spLocks/>
            </p:cNvSpPr>
            <p:nvPr userDrawn="1"/>
          </p:nvSpPr>
          <p:spPr bwMode="auto">
            <a:xfrm>
              <a:off x="1490153" y="531353"/>
              <a:ext cx="2823257" cy="2093532"/>
            </a:xfrm>
            <a:custGeom>
              <a:avLst/>
              <a:gdLst>
                <a:gd name="T0" fmla="*/ 101 w 797"/>
                <a:gd name="T1" fmla="*/ 0 h 591"/>
                <a:gd name="T2" fmla="*/ 152 w 797"/>
                <a:gd name="T3" fmla="*/ 4 h 591"/>
                <a:gd name="T4" fmla="*/ 204 w 797"/>
                <a:gd name="T5" fmla="*/ 14 h 591"/>
                <a:gd name="T6" fmla="*/ 258 w 797"/>
                <a:gd name="T7" fmla="*/ 30 h 591"/>
                <a:gd name="T8" fmla="*/ 312 w 797"/>
                <a:gd name="T9" fmla="*/ 51 h 591"/>
                <a:gd name="T10" fmla="*/ 366 w 797"/>
                <a:gd name="T11" fmla="*/ 75 h 591"/>
                <a:gd name="T12" fmla="*/ 419 w 797"/>
                <a:gd name="T13" fmla="*/ 102 h 591"/>
                <a:gd name="T14" fmla="*/ 471 w 797"/>
                <a:gd name="T15" fmla="*/ 133 h 591"/>
                <a:gd name="T16" fmla="*/ 520 w 797"/>
                <a:gd name="T17" fmla="*/ 165 h 591"/>
                <a:gd name="T18" fmla="*/ 569 w 797"/>
                <a:gd name="T19" fmla="*/ 198 h 591"/>
                <a:gd name="T20" fmla="*/ 612 w 797"/>
                <a:gd name="T21" fmla="*/ 231 h 591"/>
                <a:gd name="T22" fmla="*/ 654 w 797"/>
                <a:gd name="T23" fmla="*/ 264 h 591"/>
                <a:gd name="T24" fmla="*/ 691 w 797"/>
                <a:gd name="T25" fmla="*/ 297 h 591"/>
                <a:gd name="T26" fmla="*/ 724 w 797"/>
                <a:gd name="T27" fmla="*/ 329 h 591"/>
                <a:gd name="T28" fmla="*/ 750 w 797"/>
                <a:gd name="T29" fmla="*/ 357 h 591"/>
                <a:gd name="T30" fmla="*/ 773 w 797"/>
                <a:gd name="T31" fmla="*/ 383 h 591"/>
                <a:gd name="T32" fmla="*/ 787 w 797"/>
                <a:gd name="T33" fmla="*/ 404 h 591"/>
                <a:gd name="T34" fmla="*/ 796 w 797"/>
                <a:gd name="T35" fmla="*/ 421 h 591"/>
                <a:gd name="T36" fmla="*/ 797 w 797"/>
                <a:gd name="T37" fmla="*/ 434 h 591"/>
                <a:gd name="T38" fmla="*/ 789 w 797"/>
                <a:gd name="T39" fmla="*/ 449 h 591"/>
                <a:gd name="T40" fmla="*/ 773 w 797"/>
                <a:gd name="T41" fmla="*/ 469 h 591"/>
                <a:gd name="T42" fmla="*/ 752 w 797"/>
                <a:gd name="T43" fmla="*/ 490 h 591"/>
                <a:gd name="T44" fmla="*/ 724 w 797"/>
                <a:gd name="T45" fmla="*/ 510 h 591"/>
                <a:gd name="T46" fmla="*/ 691 w 797"/>
                <a:gd name="T47" fmla="*/ 531 h 591"/>
                <a:gd name="T48" fmla="*/ 651 w 797"/>
                <a:gd name="T49" fmla="*/ 551 h 591"/>
                <a:gd name="T50" fmla="*/ 605 w 797"/>
                <a:gd name="T51" fmla="*/ 566 h 591"/>
                <a:gd name="T52" fmla="*/ 555 w 797"/>
                <a:gd name="T53" fmla="*/ 580 h 591"/>
                <a:gd name="T54" fmla="*/ 499 w 797"/>
                <a:gd name="T55" fmla="*/ 589 h 591"/>
                <a:gd name="T56" fmla="*/ 438 w 797"/>
                <a:gd name="T57" fmla="*/ 591 h 591"/>
                <a:gd name="T58" fmla="*/ 372 w 797"/>
                <a:gd name="T59" fmla="*/ 586 h 591"/>
                <a:gd name="T60" fmla="*/ 300 w 797"/>
                <a:gd name="T61" fmla="*/ 573 h 591"/>
                <a:gd name="T62" fmla="*/ 251 w 797"/>
                <a:gd name="T63" fmla="*/ 558 h 591"/>
                <a:gd name="T64" fmla="*/ 206 w 797"/>
                <a:gd name="T65" fmla="*/ 533 h 591"/>
                <a:gd name="T66" fmla="*/ 166 w 797"/>
                <a:gd name="T67" fmla="*/ 503 h 591"/>
                <a:gd name="T68" fmla="*/ 131 w 797"/>
                <a:gd name="T69" fmla="*/ 467 h 591"/>
                <a:gd name="T70" fmla="*/ 99 w 797"/>
                <a:gd name="T71" fmla="*/ 427 h 591"/>
                <a:gd name="T72" fmla="*/ 71 w 797"/>
                <a:gd name="T73" fmla="*/ 383 h 591"/>
                <a:gd name="T74" fmla="*/ 49 w 797"/>
                <a:gd name="T75" fmla="*/ 337 h 591"/>
                <a:gd name="T76" fmla="*/ 31 w 797"/>
                <a:gd name="T77" fmla="*/ 290 h 591"/>
                <a:gd name="T78" fmla="*/ 17 w 797"/>
                <a:gd name="T79" fmla="*/ 245 h 591"/>
                <a:gd name="T80" fmla="*/ 7 w 797"/>
                <a:gd name="T81" fmla="*/ 199 h 591"/>
                <a:gd name="T82" fmla="*/ 2 w 797"/>
                <a:gd name="T83" fmla="*/ 156 h 591"/>
                <a:gd name="T84" fmla="*/ 0 w 797"/>
                <a:gd name="T85" fmla="*/ 116 h 591"/>
                <a:gd name="T86" fmla="*/ 2 w 797"/>
                <a:gd name="T87" fmla="*/ 79 h 591"/>
                <a:gd name="T88" fmla="*/ 9 w 797"/>
                <a:gd name="T89" fmla="*/ 49 h 591"/>
                <a:gd name="T90" fmla="*/ 19 w 797"/>
                <a:gd name="T91" fmla="*/ 25 h 591"/>
                <a:gd name="T92" fmla="*/ 33 w 797"/>
                <a:gd name="T93" fmla="*/ 9 h 591"/>
                <a:gd name="T94" fmla="*/ 52 w 797"/>
                <a:gd name="T95" fmla="*/ 2 h 591"/>
                <a:gd name="T96" fmla="*/ 101 w 797"/>
                <a:gd name="T97" fmla="*/ 0 h 5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97" h="591">
                  <a:moveTo>
                    <a:pt x="101" y="0"/>
                  </a:moveTo>
                  <a:lnTo>
                    <a:pt x="152" y="4"/>
                  </a:lnTo>
                  <a:lnTo>
                    <a:pt x="204" y="14"/>
                  </a:lnTo>
                  <a:lnTo>
                    <a:pt x="258" y="30"/>
                  </a:lnTo>
                  <a:lnTo>
                    <a:pt x="312" y="51"/>
                  </a:lnTo>
                  <a:lnTo>
                    <a:pt x="366" y="75"/>
                  </a:lnTo>
                  <a:lnTo>
                    <a:pt x="419" y="102"/>
                  </a:lnTo>
                  <a:lnTo>
                    <a:pt x="471" y="133"/>
                  </a:lnTo>
                  <a:lnTo>
                    <a:pt x="520" y="165"/>
                  </a:lnTo>
                  <a:lnTo>
                    <a:pt x="569" y="198"/>
                  </a:lnTo>
                  <a:lnTo>
                    <a:pt x="612" y="231"/>
                  </a:lnTo>
                  <a:lnTo>
                    <a:pt x="654" y="264"/>
                  </a:lnTo>
                  <a:lnTo>
                    <a:pt x="691" y="297"/>
                  </a:lnTo>
                  <a:lnTo>
                    <a:pt x="724" y="329"/>
                  </a:lnTo>
                  <a:lnTo>
                    <a:pt x="750" y="357"/>
                  </a:lnTo>
                  <a:lnTo>
                    <a:pt x="773" y="383"/>
                  </a:lnTo>
                  <a:lnTo>
                    <a:pt x="787" y="404"/>
                  </a:lnTo>
                  <a:lnTo>
                    <a:pt x="796" y="421"/>
                  </a:lnTo>
                  <a:lnTo>
                    <a:pt x="797" y="434"/>
                  </a:lnTo>
                  <a:lnTo>
                    <a:pt x="789" y="449"/>
                  </a:lnTo>
                  <a:lnTo>
                    <a:pt x="773" y="469"/>
                  </a:lnTo>
                  <a:lnTo>
                    <a:pt x="752" y="490"/>
                  </a:lnTo>
                  <a:lnTo>
                    <a:pt x="724" y="510"/>
                  </a:lnTo>
                  <a:lnTo>
                    <a:pt x="691" y="531"/>
                  </a:lnTo>
                  <a:lnTo>
                    <a:pt x="651" y="551"/>
                  </a:lnTo>
                  <a:lnTo>
                    <a:pt x="605" y="566"/>
                  </a:lnTo>
                  <a:lnTo>
                    <a:pt x="555" y="580"/>
                  </a:lnTo>
                  <a:lnTo>
                    <a:pt x="499" y="589"/>
                  </a:lnTo>
                  <a:lnTo>
                    <a:pt x="438" y="591"/>
                  </a:lnTo>
                  <a:lnTo>
                    <a:pt x="372" y="586"/>
                  </a:lnTo>
                  <a:lnTo>
                    <a:pt x="300" y="573"/>
                  </a:lnTo>
                  <a:lnTo>
                    <a:pt x="251" y="558"/>
                  </a:lnTo>
                  <a:lnTo>
                    <a:pt x="206" y="533"/>
                  </a:lnTo>
                  <a:lnTo>
                    <a:pt x="166" y="503"/>
                  </a:lnTo>
                  <a:lnTo>
                    <a:pt x="131" y="467"/>
                  </a:lnTo>
                  <a:lnTo>
                    <a:pt x="99" y="427"/>
                  </a:lnTo>
                  <a:lnTo>
                    <a:pt x="71" y="383"/>
                  </a:lnTo>
                  <a:lnTo>
                    <a:pt x="49" y="337"/>
                  </a:lnTo>
                  <a:lnTo>
                    <a:pt x="31" y="290"/>
                  </a:lnTo>
                  <a:lnTo>
                    <a:pt x="17" y="245"/>
                  </a:lnTo>
                  <a:lnTo>
                    <a:pt x="7" y="199"/>
                  </a:lnTo>
                  <a:lnTo>
                    <a:pt x="2" y="156"/>
                  </a:lnTo>
                  <a:lnTo>
                    <a:pt x="0" y="116"/>
                  </a:lnTo>
                  <a:lnTo>
                    <a:pt x="2" y="79"/>
                  </a:lnTo>
                  <a:lnTo>
                    <a:pt x="9" y="49"/>
                  </a:lnTo>
                  <a:lnTo>
                    <a:pt x="19" y="25"/>
                  </a:lnTo>
                  <a:lnTo>
                    <a:pt x="33" y="9"/>
                  </a:lnTo>
                  <a:lnTo>
                    <a:pt x="52" y="2"/>
                  </a:lnTo>
                  <a:lnTo>
                    <a:pt x="101" y="0"/>
                  </a:lnTo>
                  <a:close/>
                </a:path>
              </a:pathLst>
            </a:custGeom>
            <a:solidFill>
              <a:srgbClr val="FA5200"/>
            </a:solidFill>
            <a:ln w="0">
              <a:solidFill>
                <a:srgbClr val="FA52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7" name="Freeform 86"/>
            <p:cNvSpPr>
              <a:spLocks/>
            </p:cNvSpPr>
            <p:nvPr userDrawn="1"/>
          </p:nvSpPr>
          <p:spPr bwMode="auto">
            <a:xfrm>
              <a:off x="3172770" y="2401716"/>
              <a:ext cx="634083" cy="1087504"/>
            </a:xfrm>
            <a:custGeom>
              <a:avLst/>
              <a:gdLst>
                <a:gd name="T0" fmla="*/ 179 w 179"/>
                <a:gd name="T1" fmla="*/ 0 h 307"/>
                <a:gd name="T2" fmla="*/ 178 w 179"/>
                <a:gd name="T3" fmla="*/ 2 h 307"/>
                <a:gd name="T4" fmla="*/ 171 w 179"/>
                <a:gd name="T5" fmla="*/ 7 h 307"/>
                <a:gd name="T6" fmla="*/ 164 w 179"/>
                <a:gd name="T7" fmla="*/ 17 h 307"/>
                <a:gd name="T8" fmla="*/ 153 w 179"/>
                <a:gd name="T9" fmla="*/ 31 h 307"/>
                <a:gd name="T10" fmla="*/ 144 w 179"/>
                <a:gd name="T11" fmla="*/ 52 h 307"/>
                <a:gd name="T12" fmla="*/ 136 w 179"/>
                <a:gd name="T13" fmla="*/ 77 h 307"/>
                <a:gd name="T14" fmla="*/ 129 w 179"/>
                <a:gd name="T15" fmla="*/ 108 h 307"/>
                <a:gd name="T16" fmla="*/ 125 w 179"/>
                <a:gd name="T17" fmla="*/ 145 h 307"/>
                <a:gd name="T18" fmla="*/ 127 w 179"/>
                <a:gd name="T19" fmla="*/ 187 h 307"/>
                <a:gd name="T20" fmla="*/ 130 w 179"/>
                <a:gd name="T21" fmla="*/ 222 h 307"/>
                <a:gd name="T22" fmla="*/ 136 w 179"/>
                <a:gd name="T23" fmla="*/ 252 h 307"/>
                <a:gd name="T24" fmla="*/ 143 w 179"/>
                <a:gd name="T25" fmla="*/ 274 h 307"/>
                <a:gd name="T26" fmla="*/ 148 w 179"/>
                <a:gd name="T27" fmla="*/ 290 h 307"/>
                <a:gd name="T28" fmla="*/ 153 w 179"/>
                <a:gd name="T29" fmla="*/ 300 h 307"/>
                <a:gd name="T30" fmla="*/ 155 w 179"/>
                <a:gd name="T31" fmla="*/ 307 h 307"/>
                <a:gd name="T32" fmla="*/ 151 w 179"/>
                <a:gd name="T33" fmla="*/ 307 h 307"/>
                <a:gd name="T34" fmla="*/ 143 w 179"/>
                <a:gd name="T35" fmla="*/ 304 h 307"/>
                <a:gd name="T36" fmla="*/ 130 w 179"/>
                <a:gd name="T37" fmla="*/ 299 h 307"/>
                <a:gd name="T38" fmla="*/ 115 w 179"/>
                <a:gd name="T39" fmla="*/ 292 h 307"/>
                <a:gd name="T40" fmla="*/ 101 w 179"/>
                <a:gd name="T41" fmla="*/ 285 h 307"/>
                <a:gd name="T42" fmla="*/ 85 w 179"/>
                <a:gd name="T43" fmla="*/ 276 h 307"/>
                <a:gd name="T44" fmla="*/ 73 w 179"/>
                <a:gd name="T45" fmla="*/ 269 h 307"/>
                <a:gd name="T46" fmla="*/ 64 w 179"/>
                <a:gd name="T47" fmla="*/ 266 h 307"/>
                <a:gd name="T48" fmla="*/ 61 w 179"/>
                <a:gd name="T49" fmla="*/ 264 h 307"/>
                <a:gd name="T50" fmla="*/ 61 w 179"/>
                <a:gd name="T51" fmla="*/ 259 h 307"/>
                <a:gd name="T52" fmla="*/ 61 w 179"/>
                <a:gd name="T53" fmla="*/ 245 h 307"/>
                <a:gd name="T54" fmla="*/ 61 w 179"/>
                <a:gd name="T55" fmla="*/ 225 h 307"/>
                <a:gd name="T56" fmla="*/ 61 w 179"/>
                <a:gd name="T57" fmla="*/ 203 h 307"/>
                <a:gd name="T58" fmla="*/ 61 w 179"/>
                <a:gd name="T59" fmla="*/ 178 h 307"/>
                <a:gd name="T60" fmla="*/ 59 w 179"/>
                <a:gd name="T61" fmla="*/ 152 h 307"/>
                <a:gd name="T62" fmla="*/ 55 w 179"/>
                <a:gd name="T63" fmla="*/ 131 h 307"/>
                <a:gd name="T64" fmla="*/ 50 w 179"/>
                <a:gd name="T65" fmla="*/ 110 h 307"/>
                <a:gd name="T66" fmla="*/ 41 w 179"/>
                <a:gd name="T67" fmla="*/ 91 h 307"/>
                <a:gd name="T68" fmla="*/ 31 w 179"/>
                <a:gd name="T69" fmla="*/ 73 h 307"/>
                <a:gd name="T70" fmla="*/ 21 w 179"/>
                <a:gd name="T71" fmla="*/ 59 h 307"/>
                <a:gd name="T72" fmla="*/ 10 w 179"/>
                <a:gd name="T73" fmla="*/ 47 h 307"/>
                <a:gd name="T74" fmla="*/ 3 w 179"/>
                <a:gd name="T75" fmla="*/ 40 h 307"/>
                <a:gd name="T76" fmla="*/ 0 w 179"/>
                <a:gd name="T77" fmla="*/ 38 h 307"/>
                <a:gd name="T78" fmla="*/ 179 w 179"/>
                <a:gd name="T79"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79" h="307">
                  <a:moveTo>
                    <a:pt x="179" y="0"/>
                  </a:moveTo>
                  <a:lnTo>
                    <a:pt x="178" y="2"/>
                  </a:lnTo>
                  <a:lnTo>
                    <a:pt x="171" y="7"/>
                  </a:lnTo>
                  <a:lnTo>
                    <a:pt x="164" y="17"/>
                  </a:lnTo>
                  <a:lnTo>
                    <a:pt x="153" y="31"/>
                  </a:lnTo>
                  <a:lnTo>
                    <a:pt x="144" y="52"/>
                  </a:lnTo>
                  <a:lnTo>
                    <a:pt x="136" y="77"/>
                  </a:lnTo>
                  <a:lnTo>
                    <a:pt x="129" y="108"/>
                  </a:lnTo>
                  <a:lnTo>
                    <a:pt x="125" y="145"/>
                  </a:lnTo>
                  <a:lnTo>
                    <a:pt x="127" y="187"/>
                  </a:lnTo>
                  <a:lnTo>
                    <a:pt x="130" y="222"/>
                  </a:lnTo>
                  <a:lnTo>
                    <a:pt x="136" y="252"/>
                  </a:lnTo>
                  <a:lnTo>
                    <a:pt x="143" y="274"/>
                  </a:lnTo>
                  <a:lnTo>
                    <a:pt x="148" y="290"/>
                  </a:lnTo>
                  <a:lnTo>
                    <a:pt x="153" y="300"/>
                  </a:lnTo>
                  <a:lnTo>
                    <a:pt x="155" y="307"/>
                  </a:lnTo>
                  <a:lnTo>
                    <a:pt x="151" y="307"/>
                  </a:lnTo>
                  <a:lnTo>
                    <a:pt x="143" y="304"/>
                  </a:lnTo>
                  <a:lnTo>
                    <a:pt x="130" y="299"/>
                  </a:lnTo>
                  <a:lnTo>
                    <a:pt x="115" y="292"/>
                  </a:lnTo>
                  <a:lnTo>
                    <a:pt x="101" y="285"/>
                  </a:lnTo>
                  <a:lnTo>
                    <a:pt x="85" y="276"/>
                  </a:lnTo>
                  <a:lnTo>
                    <a:pt x="73" y="269"/>
                  </a:lnTo>
                  <a:lnTo>
                    <a:pt x="64" y="266"/>
                  </a:lnTo>
                  <a:lnTo>
                    <a:pt x="61" y="264"/>
                  </a:lnTo>
                  <a:lnTo>
                    <a:pt x="61" y="259"/>
                  </a:lnTo>
                  <a:lnTo>
                    <a:pt x="61" y="245"/>
                  </a:lnTo>
                  <a:lnTo>
                    <a:pt x="61" y="225"/>
                  </a:lnTo>
                  <a:lnTo>
                    <a:pt x="61" y="203"/>
                  </a:lnTo>
                  <a:lnTo>
                    <a:pt x="61" y="178"/>
                  </a:lnTo>
                  <a:lnTo>
                    <a:pt x="59" y="152"/>
                  </a:lnTo>
                  <a:lnTo>
                    <a:pt x="55" y="131"/>
                  </a:lnTo>
                  <a:lnTo>
                    <a:pt x="50" y="110"/>
                  </a:lnTo>
                  <a:lnTo>
                    <a:pt x="41" y="91"/>
                  </a:lnTo>
                  <a:lnTo>
                    <a:pt x="31" y="73"/>
                  </a:lnTo>
                  <a:lnTo>
                    <a:pt x="21" y="59"/>
                  </a:lnTo>
                  <a:lnTo>
                    <a:pt x="10" y="47"/>
                  </a:lnTo>
                  <a:lnTo>
                    <a:pt x="3" y="40"/>
                  </a:lnTo>
                  <a:lnTo>
                    <a:pt x="0" y="38"/>
                  </a:lnTo>
                  <a:lnTo>
                    <a:pt x="179" y="0"/>
                  </a:lnTo>
                  <a:close/>
                </a:path>
              </a:pathLst>
            </a:custGeom>
            <a:solidFill>
              <a:srgbClr val="FA5200"/>
            </a:solidFill>
            <a:ln w="0">
              <a:solidFill>
                <a:srgbClr val="FA52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8" name="Freeform 87"/>
            <p:cNvSpPr>
              <a:spLocks/>
            </p:cNvSpPr>
            <p:nvPr userDrawn="1"/>
          </p:nvSpPr>
          <p:spPr bwMode="auto">
            <a:xfrm>
              <a:off x="3782055" y="6305391"/>
              <a:ext cx="637624" cy="552607"/>
            </a:xfrm>
            <a:custGeom>
              <a:avLst/>
              <a:gdLst>
                <a:gd name="T0" fmla="*/ 68 w 180"/>
                <a:gd name="T1" fmla="*/ 0 h 156"/>
                <a:gd name="T2" fmla="*/ 150 w 180"/>
                <a:gd name="T3" fmla="*/ 56 h 156"/>
                <a:gd name="T4" fmla="*/ 154 w 180"/>
                <a:gd name="T5" fmla="*/ 88 h 156"/>
                <a:gd name="T6" fmla="*/ 161 w 180"/>
                <a:gd name="T7" fmla="*/ 116 h 156"/>
                <a:gd name="T8" fmla="*/ 171 w 180"/>
                <a:gd name="T9" fmla="*/ 140 h 156"/>
                <a:gd name="T10" fmla="*/ 180 w 180"/>
                <a:gd name="T11" fmla="*/ 156 h 156"/>
                <a:gd name="T12" fmla="*/ 110 w 180"/>
                <a:gd name="T13" fmla="*/ 156 h 156"/>
                <a:gd name="T14" fmla="*/ 109 w 180"/>
                <a:gd name="T15" fmla="*/ 153 h 156"/>
                <a:gd name="T16" fmla="*/ 98 w 180"/>
                <a:gd name="T17" fmla="*/ 133 h 156"/>
                <a:gd name="T18" fmla="*/ 84 w 180"/>
                <a:gd name="T19" fmla="*/ 112 h 156"/>
                <a:gd name="T20" fmla="*/ 70 w 180"/>
                <a:gd name="T21" fmla="*/ 93 h 156"/>
                <a:gd name="T22" fmla="*/ 53 w 180"/>
                <a:gd name="T23" fmla="*/ 74 h 156"/>
                <a:gd name="T24" fmla="*/ 37 w 180"/>
                <a:gd name="T25" fmla="*/ 56 h 156"/>
                <a:gd name="T26" fmla="*/ 23 w 180"/>
                <a:gd name="T27" fmla="*/ 42 h 156"/>
                <a:gd name="T28" fmla="*/ 13 w 180"/>
                <a:gd name="T29" fmla="*/ 30 h 156"/>
                <a:gd name="T30" fmla="*/ 4 w 180"/>
                <a:gd name="T31" fmla="*/ 23 h 156"/>
                <a:gd name="T32" fmla="*/ 0 w 180"/>
                <a:gd name="T33" fmla="*/ 20 h 156"/>
                <a:gd name="T34" fmla="*/ 68 w 180"/>
                <a:gd name="T35"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80" h="156">
                  <a:moveTo>
                    <a:pt x="68" y="0"/>
                  </a:moveTo>
                  <a:lnTo>
                    <a:pt x="150" y="56"/>
                  </a:lnTo>
                  <a:lnTo>
                    <a:pt x="154" y="88"/>
                  </a:lnTo>
                  <a:lnTo>
                    <a:pt x="161" y="116"/>
                  </a:lnTo>
                  <a:lnTo>
                    <a:pt x="171" y="140"/>
                  </a:lnTo>
                  <a:lnTo>
                    <a:pt x="180" y="156"/>
                  </a:lnTo>
                  <a:lnTo>
                    <a:pt x="110" y="156"/>
                  </a:lnTo>
                  <a:lnTo>
                    <a:pt x="109" y="153"/>
                  </a:lnTo>
                  <a:lnTo>
                    <a:pt x="98" y="133"/>
                  </a:lnTo>
                  <a:lnTo>
                    <a:pt x="84" y="112"/>
                  </a:lnTo>
                  <a:lnTo>
                    <a:pt x="70" y="93"/>
                  </a:lnTo>
                  <a:lnTo>
                    <a:pt x="53" y="74"/>
                  </a:lnTo>
                  <a:lnTo>
                    <a:pt x="37" y="56"/>
                  </a:lnTo>
                  <a:lnTo>
                    <a:pt x="23" y="42"/>
                  </a:lnTo>
                  <a:lnTo>
                    <a:pt x="13" y="30"/>
                  </a:lnTo>
                  <a:lnTo>
                    <a:pt x="4" y="23"/>
                  </a:lnTo>
                  <a:lnTo>
                    <a:pt x="0" y="20"/>
                  </a:lnTo>
                  <a:lnTo>
                    <a:pt x="68" y="0"/>
                  </a:lnTo>
                  <a:close/>
                </a:path>
              </a:pathLst>
            </a:custGeom>
            <a:solidFill>
              <a:srgbClr val="FA5200"/>
            </a:solidFill>
            <a:ln w="0">
              <a:solidFill>
                <a:srgbClr val="FA52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9" name="Freeform 88"/>
            <p:cNvSpPr>
              <a:spLocks/>
            </p:cNvSpPr>
            <p:nvPr userDrawn="1"/>
          </p:nvSpPr>
          <p:spPr bwMode="auto">
            <a:xfrm>
              <a:off x="1681440" y="5866139"/>
              <a:ext cx="1080419" cy="991859"/>
            </a:xfrm>
            <a:custGeom>
              <a:avLst/>
              <a:gdLst>
                <a:gd name="T0" fmla="*/ 180 w 305"/>
                <a:gd name="T1" fmla="*/ 0 h 280"/>
                <a:gd name="T2" fmla="*/ 178 w 305"/>
                <a:gd name="T3" fmla="*/ 4 h 280"/>
                <a:gd name="T4" fmla="*/ 176 w 305"/>
                <a:gd name="T5" fmla="*/ 16 h 280"/>
                <a:gd name="T6" fmla="*/ 173 w 305"/>
                <a:gd name="T7" fmla="*/ 34 h 280"/>
                <a:gd name="T8" fmla="*/ 169 w 305"/>
                <a:gd name="T9" fmla="*/ 55 h 280"/>
                <a:gd name="T10" fmla="*/ 169 w 305"/>
                <a:gd name="T11" fmla="*/ 81 h 280"/>
                <a:gd name="T12" fmla="*/ 171 w 305"/>
                <a:gd name="T13" fmla="*/ 111 h 280"/>
                <a:gd name="T14" fmla="*/ 176 w 305"/>
                <a:gd name="T15" fmla="*/ 140 h 280"/>
                <a:gd name="T16" fmla="*/ 187 w 305"/>
                <a:gd name="T17" fmla="*/ 161 h 280"/>
                <a:gd name="T18" fmla="*/ 201 w 305"/>
                <a:gd name="T19" fmla="*/ 184 h 280"/>
                <a:gd name="T20" fmla="*/ 218 w 305"/>
                <a:gd name="T21" fmla="*/ 205 h 280"/>
                <a:gd name="T22" fmla="*/ 239 w 305"/>
                <a:gd name="T23" fmla="*/ 226 h 280"/>
                <a:gd name="T24" fmla="*/ 260 w 305"/>
                <a:gd name="T25" fmla="*/ 245 h 280"/>
                <a:gd name="T26" fmla="*/ 281 w 305"/>
                <a:gd name="T27" fmla="*/ 263 h 280"/>
                <a:gd name="T28" fmla="*/ 300 w 305"/>
                <a:gd name="T29" fmla="*/ 277 h 280"/>
                <a:gd name="T30" fmla="*/ 305 w 305"/>
                <a:gd name="T31" fmla="*/ 280 h 280"/>
                <a:gd name="T32" fmla="*/ 124 w 305"/>
                <a:gd name="T33" fmla="*/ 280 h 280"/>
                <a:gd name="T34" fmla="*/ 117 w 305"/>
                <a:gd name="T35" fmla="*/ 259 h 280"/>
                <a:gd name="T36" fmla="*/ 108 w 305"/>
                <a:gd name="T37" fmla="*/ 233 h 280"/>
                <a:gd name="T38" fmla="*/ 98 w 305"/>
                <a:gd name="T39" fmla="*/ 203 h 280"/>
                <a:gd name="T40" fmla="*/ 84 w 305"/>
                <a:gd name="T41" fmla="*/ 172 h 280"/>
                <a:gd name="T42" fmla="*/ 70 w 305"/>
                <a:gd name="T43" fmla="*/ 140 h 280"/>
                <a:gd name="T44" fmla="*/ 56 w 305"/>
                <a:gd name="T45" fmla="*/ 111 h 280"/>
                <a:gd name="T46" fmla="*/ 42 w 305"/>
                <a:gd name="T47" fmla="*/ 83 h 280"/>
                <a:gd name="T48" fmla="*/ 28 w 305"/>
                <a:gd name="T49" fmla="*/ 56 h 280"/>
                <a:gd name="T50" fmla="*/ 17 w 305"/>
                <a:gd name="T51" fmla="*/ 34 h 280"/>
                <a:gd name="T52" fmla="*/ 9 w 305"/>
                <a:gd name="T53" fmla="*/ 18 h 280"/>
                <a:gd name="T54" fmla="*/ 2 w 305"/>
                <a:gd name="T55" fmla="*/ 6 h 280"/>
                <a:gd name="T56" fmla="*/ 0 w 305"/>
                <a:gd name="T57" fmla="*/ 2 h 280"/>
                <a:gd name="T58" fmla="*/ 180 w 305"/>
                <a:gd name="T59" fmla="*/ 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05" h="280">
                  <a:moveTo>
                    <a:pt x="180" y="0"/>
                  </a:moveTo>
                  <a:lnTo>
                    <a:pt x="178" y="4"/>
                  </a:lnTo>
                  <a:lnTo>
                    <a:pt x="176" y="16"/>
                  </a:lnTo>
                  <a:lnTo>
                    <a:pt x="173" y="34"/>
                  </a:lnTo>
                  <a:lnTo>
                    <a:pt x="169" y="55"/>
                  </a:lnTo>
                  <a:lnTo>
                    <a:pt x="169" y="81"/>
                  </a:lnTo>
                  <a:lnTo>
                    <a:pt x="171" y="111"/>
                  </a:lnTo>
                  <a:lnTo>
                    <a:pt x="176" y="140"/>
                  </a:lnTo>
                  <a:lnTo>
                    <a:pt x="187" y="161"/>
                  </a:lnTo>
                  <a:lnTo>
                    <a:pt x="201" y="184"/>
                  </a:lnTo>
                  <a:lnTo>
                    <a:pt x="218" y="205"/>
                  </a:lnTo>
                  <a:lnTo>
                    <a:pt x="239" y="226"/>
                  </a:lnTo>
                  <a:lnTo>
                    <a:pt x="260" y="245"/>
                  </a:lnTo>
                  <a:lnTo>
                    <a:pt x="281" y="263"/>
                  </a:lnTo>
                  <a:lnTo>
                    <a:pt x="300" y="277"/>
                  </a:lnTo>
                  <a:lnTo>
                    <a:pt x="305" y="280"/>
                  </a:lnTo>
                  <a:lnTo>
                    <a:pt x="124" y="280"/>
                  </a:lnTo>
                  <a:lnTo>
                    <a:pt x="117" y="259"/>
                  </a:lnTo>
                  <a:lnTo>
                    <a:pt x="108" y="233"/>
                  </a:lnTo>
                  <a:lnTo>
                    <a:pt x="98" y="203"/>
                  </a:lnTo>
                  <a:lnTo>
                    <a:pt x="84" y="172"/>
                  </a:lnTo>
                  <a:lnTo>
                    <a:pt x="70" y="140"/>
                  </a:lnTo>
                  <a:lnTo>
                    <a:pt x="56" y="111"/>
                  </a:lnTo>
                  <a:lnTo>
                    <a:pt x="42" y="83"/>
                  </a:lnTo>
                  <a:lnTo>
                    <a:pt x="28" y="56"/>
                  </a:lnTo>
                  <a:lnTo>
                    <a:pt x="17" y="34"/>
                  </a:lnTo>
                  <a:lnTo>
                    <a:pt x="9" y="18"/>
                  </a:lnTo>
                  <a:lnTo>
                    <a:pt x="2" y="6"/>
                  </a:lnTo>
                  <a:lnTo>
                    <a:pt x="0" y="2"/>
                  </a:lnTo>
                  <a:lnTo>
                    <a:pt x="180" y="0"/>
                  </a:lnTo>
                  <a:close/>
                </a:path>
              </a:pathLst>
            </a:custGeom>
            <a:solidFill>
              <a:srgbClr val="FA5200"/>
            </a:solidFill>
            <a:ln w="0">
              <a:solidFill>
                <a:srgbClr val="FA52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0" name="Freeform 89"/>
            <p:cNvSpPr>
              <a:spLocks/>
            </p:cNvSpPr>
            <p:nvPr userDrawn="1"/>
          </p:nvSpPr>
          <p:spPr bwMode="auto">
            <a:xfrm>
              <a:off x="1132374" y="1091045"/>
              <a:ext cx="729725" cy="2189175"/>
            </a:xfrm>
            <a:custGeom>
              <a:avLst/>
              <a:gdLst>
                <a:gd name="T0" fmla="*/ 106 w 206"/>
                <a:gd name="T1" fmla="*/ 0 h 618"/>
                <a:gd name="T2" fmla="*/ 206 w 206"/>
                <a:gd name="T3" fmla="*/ 214 h 618"/>
                <a:gd name="T4" fmla="*/ 204 w 206"/>
                <a:gd name="T5" fmla="*/ 216 h 618"/>
                <a:gd name="T6" fmla="*/ 195 w 206"/>
                <a:gd name="T7" fmla="*/ 221 h 618"/>
                <a:gd name="T8" fmla="*/ 183 w 206"/>
                <a:gd name="T9" fmla="*/ 232 h 618"/>
                <a:gd name="T10" fmla="*/ 167 w 206"/>
                <a:gd name="T11" fmla="*/ 248 h 618"/>
                <a:gd name="T12" fmla="*/ 150 w 206"/>
                <a:gd name="T13" fmla="*/ 272 h 618"/>
                <a:gd name="T14" fmla="*/ 129 w 206"/>
                <a:gd name="T15" fmla="*/ 307 h 618"/>
                <a:gd name="T16" fmla="*/ 113 w 206"/>
                <a:gd name="T17" fmla="*/ 338 h 618"/>
                <a:gd name="T18" fmla="*/ 106 w 206"/>
                <a:gd name="T19" fmla="*/ 370 h 618"/>
                <a:gd name="T20" fmla="*/ 103 w 206"/>
                <a:gd name="T21" fmla="*/ 400 h 618"/>
                <a:gd name="T22" fmla="*/ 103 w 206"/>
                <a:gd name="T23" fmla="*/ 424 h 618"/>
                <a:gd name="T24" fmla="*/ 106 w 206"/>
                <a:gd name="T25" fmla="*/ 442 h 618"/>
                <a:gd name="T26" fmla="*/ 108 w 206"/>
                <a:gd name="T27" fmla="*/ 454 h 618"/>
                <a:gd name="T28" fmla="*/ 110 w 206"/>
                <a:gd name="T29" fmla="*/ 459 h 618"/>
                <a:gd name="T30" fmla="*/ 108 w 206"/>
                <a:gd name="T31" fmla="*/ 463 h 618"/>
                <a:gd name="T32" fmla="*/ 104 w 206"/>
                <a:gd name="T33" fmla="*/ 471 h 618"/>
                <a:gd name="T34" fmla="*/ 99 w 206"/>
                <a:gd name="T35" fmla="*/ 487 h 618"/>
                <a:gd name="T36" fmla="*/ 90 w 206"/>
                <a:gd name="T37" fmla="*/ 504 h 618"/>
                <a:gd name="T38" fmla="*/ 82 w 206"/>
                <a:gd name="T39" fmla="*/ 524 h 618"/>
                <a:gd name="T40" fmla="*/ 71 w 206"/>
                <a:gd name="T41" fmla="*/ 545 h 618"/>
                <a:gd name="T42" fmla="*/ 61 w 206"/>
                <a:gd name="T43" fmla="*/ 566 h 618"/>
                <a:gd name="T44" fmla="*/ 50 w 206"/>
                <a:gd name="T45" fmla="*/ 585 h 618"/>
                <a:gd name="T46" fmla="*/ 40 w 206"/>
                <a:gd name="T47" fmla="*/ 601 h 618"/>
                <a:gd name="T48" fmla="*/ 31 w 206"/>
                <a:gd name="T49" fmla="*/ 611 h 618"/>
                <a:gd name="T50" fmla="*/ 21 w 206"/>
                <a:gd name="T51" fmla="*/ 618 h 618"/>
                <a:gd name="T52" fmla="*/ 14 w 206"/>
                <a:gd name="T53" fmla="*/ 616 h 618"/>
                <a:gd name="T54" fmla="*/ 7 w 206"/>
                <a:gd name="T55" fmla="*/ 606 h 618"/>
                <a:gd name="T56" fmla="*/ 3 w 206"/>
                <a:gd name="T57" fmla="*/ 587 h 618"/>
                <a:gd name="T58" fmla="*/ 0 w 206"/>
                <a:gd name="T59" fmla="*/ 536 h 618"/>
                <a:gd name="T60" fmla="*/ 3 w 206"/>
                <a:gd name="T61" fmla="*/ 480 h 618"/>
                <a:gd name="T62" fmla="*/ 12 w 206"/>
                <a:gd name="T63" fmla="*/ 422 h 618"/>
                <a:gd name="T64" fmla="*/ 24 w 206"/>
                <a:gd name="T65" fmla="*/ 365 h 618"/>
                <a:gd name="T66" fmla="*/ 36 w 206"/>
                <a:gd name="T67" fmla="*/ 307 h 618"/>
                <a:gd name="T68" fmla="*/ 52 w 206"/>
                <a:gd name="T69" fmla="*/ 251 h 618"/>
                <a:gd name="T70" fmla="*/ 66 w 206"/>
                <a:gd name="T71" fmla="*/ 200 h 618"/>
                <a:gd name="T72" fmla="*/ 78 w 206"/>
                <a:gd name="T73" fmla="*/ 153 h 618"/>
                <a:gd name="T74" fmla="*/ 87 w 206"/>
                <a:gd name="T75" fmla="*/ 110 h 618"/>
                <a:gd name="T76" fmla="*/ 96 w 206"/>
                <a:gd name="T77" fmla="*/ 73 h 618"/>
                <a:gd name="T78" fmla="*/ 101 w 206"/>
                <a:gd name="T79" fmla="*/ 41 h 618"/>
                <a:gd name="T80" fmla="*/ 104 w 206"/>
                <a:gd name="T81" fmla="*/ 19 h 618"/>
                <a:gd name="T82" fmla="*/ 106 w 206"/>
                <a:gd name="T83" fmla="*/ 5 h 618"/>
                <a:gd name="T84" fmla="*/ 106 w 206"/>
                <a:gd name="T85" fmla="*/ 0 h 6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6" h="618">
                  <a:moveTo>
                    <a:pt x="106" y="0"/>
                  </a:moveTo>
                  <a:lnTo>
                    <a:pt x="206" y="214"/>
                  </a:lnTo>
                  <a:lnTo>
                    <a:pt x="204" y="216"/>
                  </a:lnTo>
                  <a:lnTo>
                    <a:pt x="195" y="221"/>
                  </a:lnTo>
                  <a:lnTo>
                    <a:pt x="183" y="232"/>
                  </a:lnTo>
                  <a:lnTo>
                    <a:pt x="167" y="248"/>
                  </a:lnTo>
                  <a:lnTo>
                    <a:pt x="150" y="272"/>
                  </a:lnTo>
                  <a:lnTo>
                    <a:pt x="129" y="307"/>
                  </a:lnTo>
                  <a:lnTo>
                    <a:pt x="113" y="338"/>
                  </a:lnTo>
                  <a:lnTo>
                    <a:pt x="106" y="370"/>
                  </a:lnTo>
                  <a:lnTo>
                    <a:pt x="103" y="400"/>
                  </a:lnTo>
                  <a:lnTo>
                    <a:pt x="103" y="424"/>
                  </a:lnTo>
                  <a:lnTo>
                    <a:pt x="106" y="442"/>
                  </a:lnTo>
                  <a:lnTo>
                    <a:pt x="108" y="454"/>
                  </a:lnTo>
                  <a:lnTo>
                    <a:pt x="110" y="459"/>
                  </a:lnTo>
                  <a:lnTo>
                    <a:pt x="108" y="463"/>
                  </a:lnTo>
                  <a:lnTo>
                    <a:pt x="104" y="471"/>
                  </a:lnTo>
                  <a:lnTo>
                    <a:pt x="99" y="487"/>
                  </a:lnTo>
                  <a:lnTo>
                    <a:pt x="90" y="504"/>
                  </a:lnTo>
                  <a:lnTo>
                    <a:pt x="82" y="524"/>
                  </a:lnTo>
                  <a:lnTo>
                    <a:pt x="71" y="545"/>
                  </a:lnTo>
                  <a:lnTo>
                    <a:pt x="61" y="566"/>
                  </a:lnTo>
                  <a:lnTo>
                    <a:pt x="50" y="585"/>
                  </a:lnTo>
                  <a:lnTo>
                    <a:pt x="40" y="601"/>
                  </a:lnTo>
                  <a:lnTo>
                    <a:pt x="31" y="611"/>
                  </a:lnTo>
                  <a:lnTo>
                    <a:pt x="21" y="618"/>
                  </a:lnTo>
                  <a:lnTo>
                    <a:pt x="14" y="616"/>
                  </a:lnTo>
                  <a:lnTo>
                    <a:pt x="7" y="606"/>
                  </a:lnTo>
                  <a:lnTo>
                    <a:pt x="3" y="587"/>
                  </a:lnTo>
                  <a:lnTo>
                    <a:pt x="0" y="536"/>
                  </a:lnTo>
                  <a:lnTo>
                    <a:pt x="3" y="480"/>
                  </a:lnTo>
                  <a:lnTo>
                    <a:pt x="12" y="422"/>
                  </a:lnTo>
                  <a:lnTo>
                    <a:pt x="24" y="365"/>
                  </a:lnTo>
                  <a:lnTo>
                    <a:pt x="36" y="307"/>
                  </a:lnTo>
                  <a:lnTo>
                    <a:pt x="52" y="251"/>
                  </a:lnTo>
                  <a:lnTo>
                    <a:pt x="66" y="200"/>
                  </a:lnTo>
                  <a:lnTo>
                    <a:pt x="78" y="153"/>
                  </a:lnTo>
                  <a:lnTo>
                    <a:pt x="87" y="110"/>
                  </a:lnTo>
                  <a:lnTo>
                    <a:pt x="96" y="73"/>
                  </a:lnTo>
                  <a:lnTo>
                    <a:pt x="101" y="41"/>
                  </a:lnTo>
                  <a:lnTo>
                    <a:pt x="104" y="19"/>
                  </a:lnTo>
                  <a:lnTo>
                    <a:pt x="106" y="5"/>
                  </a:lnTo>
                  <a:lnTo>
                    <a:pt x="106" y="0"/>
                  </a:lnTo>
                  <a:close/>
                </a:path>
              </a:pathLst>
            </a:custGeom>
            <a:solidFill>
              <a:srgbClr val="FA5200"/>
            </a:solidFill>
            <a:ln w="0">
              <a:solidFill>
                <a:srgbClr val="FA52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1" name="Freeform 90"/>
            <p:cNvSpPr>
              <a:spLocks/>
            </p:cNvSpPr>
            <p:nvPr userDrawn="1"/>
          </p:nvSpPr>
          <p:spPr bwMode="auto">
            <a:xfrm>
              <a:off x="1812506" y="0"/>
              <a:ext cx="1289417" cy="697845"/>
            </a:xfrm>
            <a:custGeom>
              <a:avLst/>
              <a:gdLst>
                <a:gd name="T0" fmla="*/ 188 w 364"/>
                <a:gd name="T1" fmla="*/ 0 h 197"/>
                <a:gd name="T2" fmla="*/ 364 w 364"/>
                <a:gd name="T3" fmla="*/ 0 h 197"/>
                <a:gd name="T4" fmla="*/ 333 w 364"/>
                <a:gd name="T5" fmla="*/ 10 h 197"/>
                <a:gd name="T6" fmla="*/ 303 w 364"/>
                <a:gd name="T7" fmla="*/ 24 h 197"/>
                <a:gd name="T8" fmla="*/ 274 w 364"/>
                <a:gd name="T9" fmla="*/ 44 h 197"/>
                <a:gd name="T10" fmla="*/ 246 w 364"/>
                <a:gd name="T11" fmla="*/ 65 h 197"/>
                <a:gd name="T12" fmla="*/ 219 w 364"/>
                <a:gd name="T13" fmla="*/ 87 h 197"/>
                <a:gd name="T14" fmla="*/ 197 w 364"/>
                <a:gd name="T15" fmla="*/ 110 h 197"/>
                <a:gd name="T16" fmla="*/ 176 w 364"/>
                <a:gd name="T17" fmla="*/ 133 h 197"/>
                <a:gd name="T18" fmla="*/ 158 w 364"/>
                <a:gd name="T19" fmla="*/ 154 h 197"/>
                <a:gd name="T20" fmla="*/ 143 w 364"/>
                <a:gd name="T21" fmla="*/ 171 h 197"/>
                <a:gd name="T22" fmla="*/ 132 w 364"/>
                <a:gd name="T23" fmla="*/ 185 h 197"/>
                <a:gd name="T24" fmla="*/ 125 w 364"/>
                <a:gd name="T25" fmla="*/ 194 h 197"/>
                <a:gd name="T26" fmla="*/ 123 w 364"/>
                <a:gd name="T27" fmla="*/ 197 h 197"/>
                <a:gd name="T28" fmla="*/ 0 w 364"/>
                <a:gd name="T29" fmla="*/ 157 h 197"/>
                <a:gd name="T30" fmla="*/ 3 w 364"/>
                <a:gd name="T31" fmla="*/ 156 h 197"/>
                <a:gd name="T32" fmla="*/ 14 w 364"/>
                <a:gd name="T33" fmla="*/ 150 h 197"/>
                <a:gd name="T34" fmla="*/ 27 w 364"/>
                <a:gd name="T35" fmla="*/ 143 h 197"/>
                <a:gd name="T36" fmla="*/ 45 w 364"/>
                <a:gd name="T37" fmla="*/ 131 h 197"/>
                <a:gd name="T38" fmla="*/ 62 w 364"/>
                <a:gd name="T39" fmla="*/ 117 h 197"/>
                <a:gd name="T40" fmla="*/ 82 w 364"/>
                <a:gd name="T41" fmla="*/ 100 h 197"/>
                <a:gd name="T42" fmla="*/ 99 w 364"/>
                <a:gd name="T43" fmla="*/ 77 h 197"/>
                <a:gd name="T44" fmla="*/ 117 w 364"/>
                <a:gd name="T45" fmla="*/ 54 h 197"/>
                <a:gd name="T46" fmla="*/ 137 w 364"/>
                <a:gd name="T47" fmla="*/ 35 h 197"/>
                <a:gd name="T48" fmla="*/ 158 w 364"/>
                <a:gd name="T49" fmla="*/ 17 h 197"/>
                <a:gd name="T50" fmla="*/ 179 w 364"/>
                <a:gd name="T51" fmla="*/ 5 h 197"/>
                <a:gd name="T52" fmla="*/ 188 w 364"/>
                <a:gd name="T53"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64" h="197">
                  <a:moveTo>
                    <a:pt x="188" y="0"/>
                  </a:moveTo>
                  <a:lnTo>
                    <a:pt x="364" y="0"/>
                  </a:lnTo>
                  <a:lnTo>
                    <a:pt x="333" y="10"/>
                  </a:lnTo>
                  <a:lnTo>
                    <a:pt x="303" y="24"/>
                  </a:lnTo>
                  <a:lnTo>
                    <a:pt x="274" y="44"/>
                  </a:lnTo>
                  <a:lnTo>
                    <a:pt x="246" y="65"/>
                  </a:lnTo>
                  <a:lnTo>
                    <a:pt x="219" y="87"/>
                  </a:lnTo>
                  <a:lnTo>
                    <a:pt x="197" y="110"/>
                  </a:lnTo>
                  <a:lnTo>
                    <a:pt x="176" y="133"/>
                  </a:lnTo>
                  <a:lnTo>
                    <a:pt x="158" y="154"/>
                  </a:lnTo>
                  <a:lnTo>
                    <a:pt x="143" y="171"/>
                  </a:lnTo>
                  <a:lnTo>
                    <a:pt x="132" y="185"/>
                  </a:lnTo>
                  <a:lnTo>
                    <a:pt x="125" y="194"/>
                  </a:lnTo>
                  <a:lnTo>
                    <a:pt x="123" y="197"/>
                  </a:lnTo>
                  <a:lnTo>
                    <a:pt x="0" y="157"/>
                  </a:lnTo>
                  <a:lnTo>
                    <a:pt x="3" y="156"/>
                  </a:lnTo>
                  <a:lnTo>
                    <a:pt x="14" y="150"/>
                  </a:lnTo>
                  <a:lnTo>
                    <a:pt x="27" y="143"/>
                  </a:lnTo>
                  <a:lnTo>
                    <a:pt x="45" y="131"/>
                  </a:lnTo>
                  <a:lnTo>
                    <a:pt x="62" y="117"/>
                  </a:lnTo>
                  <a:lnTo>
                    <a:pt x="82" y="100"/>
                  </a:lnTo>
                  <a:lnTo>
                    <a:pt x="99" y="77"/>
                  </a:lnTo>
                  <a:lnTo>
                    <a:pt x="117" y="54"/>
                  </a:lnTo>
                  <a:lnTo>
                    <a:pt x="137" y="35"/>
                  </a:lnTo>
                  <a:lnTo>
                    <a:pt x="158" y="17"/>
                  </a:lnTo>
                  <a:lnTo>
                    <a:pt x="179" y="5"/>
                  </a:lnTo>
                  <a:lnTo>
                    <a:pt x="188" y="0"/>
                  </a:lnTo>
                  <a:close/>
                </a:path>
              </a:pathLst>
            </a:custGeom>
            <a:solidFill>
              <a:srgbClr val="FA5200"/>
            </a:solidFill>
            <a:ln w="0">
              <a:solidFill>
                <a:srgbClr val="FA52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2" name="Freeform 141"/>
            <p:cNvSpPr>
              <a:spLocks/>
            </p:cNvSpPr>
            <p:nvPr userDrawn="1"/>
          </p:nvSpPr>
          <p:spPr bwMode="auto">
            <a:xfrm>
              <a:off x="-1" y="0"/>
              <a:ext cx="1500782" cy="6857998"/>
            </a:xfrm>
            <a:custGeom>
              <a:avLst/>
              <a:gdLst>
                <a:gd name="connsiteX0" fmla="*/ 0 w 1500782"/>
                <a:gd name="connsiteY0" fmla="*/ 4165784 h 6857998"/>
                <a:gd name="connsiteX1" fmla="*/ 16535 w 1500782"/>
                <a:gd name="connsiteY1" fmla="*/ 4282707 h 6857998"/>
                <a:gd name="connsiteX2" fmla="*/ 87382 w 1500782"/>
                <a:gd name="connsiteY2" fmla="*/ 4629857 h 6857998"/>
                <a:gd name="connsiteX3" fmla="*/ 154687 w 1500782"/>
                <a:gd name="connsiteY3" fmla="*/ 4863653 h 6857998"/>
                <a:gd name="connsiteX4" fmla="*/ 229076 w 1500782"/>
                <a:gd name="connsiteY4" fmla="*/ 5086821 h 6857998"/>
                <a:gd name="connsiteX5" fmla="*/ 314093 w 1500782"/>
                <a:gd name="connsiteY5" fmla="*/ 5309989 h 6857998"/>
                <a:gd name="connsiteX6" fmla="*/ 406194 w 1500782"/>
                <a:gd name="connsiteY6" fmla="*/ 5522531 h 6857998"/>
                <a:gd name="connsiteX7" fmla="*/ 512465 w 1500782"/>
                <a:gd name="connsiteY7" fmla="*/ 5717360 h 6857998"/>
                <a:gd name="connsiteX8" fmla="*/ 611650 w 1500782"/>
                <a:gd name="connsiteY8" fmla="*/ 5912190 h 6857998"/>
                <a:gd name="connsiteX9" fmla="*/ 717921 w 1500782"/>
                <a:gd name="connsiteY9" fmla="*/ 6089307 h 6857998"/>
                <a:gd name="connsiteX10" fmla="*/ 820650 w 1500782"/>
                <a:gd name="connsiteY10" fmla="*/ 6252256 h 6857998"/>
                <a:gd name="connsiteX11" fmla="*/ 919836 w 1500782"/>
                <a:gd name="connsiteY11" fmla="*/ 6401035 h 6857998"/>
                <a:gd name="connsiteX12" fmla="*/ 1019022 w 1500782"/>
                <a:gd name="connsiteY12" fmla="*/ 6528559 h 6857998"/>
                <a:gd name="connsiteX13" fmla="*/ 1107580 w 1500782"/>
                <a:gd name="connsiteY13" fmla="*/ 6648999 h 6857998"/>
                <a:gd name="connsiteX14" fmla="*/ 1185512 w 1500782"/>
                <a:gd name="connsiteY14" fmla="*/ 6748185 h 6857998"/>
                <a:gd name="connsiteX15" fmla="*/ 1249275 w 1500782"/>
                <a:gd name="connsiteY15" fmla="*/ 6822575 h 6857998"/>
                <a:gd name="connsiteX16" fmla="*/ 1284698 w 1500782"/>
                <a:gd name="connsiteY16" fmla="*/ 6857998 h 6857998"/>
                <a:gd name="connsiteX17" fmla="*/ 817107 w 1500782"/>
                <a:gd name="connsiteY17" fmla="*/ 6857998 h 6857998"/>
                <a:gd name="connsiteX18" fmla="*/ 778141 w 1500782"/>
                <a:gd name="connsiteY18" fmla="*/ 6822575 h 6857998"/>
                <a:gd name="connsiteX19" fmla="*/ 696667 w 1500782"/>
                <a:gd name="connsiteY19" fmla="*/ 6726931 h 6857998"/>
                <a:gd name="connsiteX20" fmla="*/ 604566 w 1500782"/>
                <a:gd name="connsiteY20" fmla="*/ 6617118 h 6857998"/>
                <a:gd name="connsiteX21" fmla="*/ 501837 w 1500782"/>
                <a:gd name="connsiteY21" fmla="*/ 6478966 h 6857998"/>
                <a:gd name="connsiteX22" fmla="*/ 395567 w 1500782"/>
                <a:gd name="connsiteY22" fmla="*/ 6319560 h 6857998"/>
                <a:gd name="connsiteX23" fmla="*/ 282211 w 1500782"/>
                <a:gd name="connsiteY23" fmla="*/ 6138900 h 6857998"/>
                <a:gd name="connsiteX24" fmla="*/ 172398 w 1500782"/>
                <a:gd name="connsiteY24" fmla="*/ 5936986 h 6857998"/>
                <a:gd name="connsiteX25" fmla="*/ 62585 w 1500782"/>
                <a:gd name="connsiteY25" fmla="*/ 5706733 h 6857998"/>
                <a:gd name="connsiteX26" fmla="*/ 0 w 1500782"/>
                <a:gd name="connsiteY26" fmla="*/ 5550270 h 6857998"/>
                <a:gd name="connsiteX27" fmla="*/ 820650 w 1500782"/>
                <a:gd name="connsiteY27" fmla="*/ 0 h 6857998"/>
                <a:gd name="connsiteX28" fmla="*/ 1500782 w 1500782"/>
                <a:gd name="connsiteY28" fmla="*/ 0 h 6857998"/>
                <a:gd name="connsiteX29" fmla="*/ 1475986 w 1500782"/>
                <a:gd name="connsiteY29" fmla="*/ 10627 h 6857998"/>
                <a:gd name="connsiteX30" fmla="*/ 1376800 w 1500782"/>
                <a:gd name="connsiteY30" fmla="*/ 60220 h 6857998"/>
                <a:gd name="connsiteX31" fmla="*/ 1266987 w 1500782"/>
                <a:gd name="connsiteY31" fmla="*/ 141694 h 6857998"/>
                <a:gd name="connsiteX32" fmla="*/ 1143004 w 1500782"/>
                <a:gd name="connsiteY32" fmla="*/ 247965 h 6857998"/>
                <a:gd name="connsiteX33" fmla="*/ 1008394 w 1500782"/>
                <a:gd name="connsiteY33" fmla="*/ 379032 h 6857998"/>
                <a:gd name="connsiteX34" fmla="*/ 859615 w 1500782"/>
                <a:gd name="connsiteY34" fmla="*/ 545523 h 6857998"/>
                <a:gd name="connsiteX35" fmla="*/ 710837 w 1500782"/>
                <a:gd name="connsiteY35" fmla="*/ 743895 h 6857998"/>
                <a:gd name="connsiteX36" fmla="*/ 547888 w 1500782"/>
                <a:gd name="connsiteY36" fmla="*/ 984775 h 6857998"/>
                <a:gd name="connsiteX37" fmla="*/ 402651 w 1500782"/>
                <a:gd name="connsiteY37" fmla="*/ 1257536 h 6857998"/>
                <a:gd name="connsiteX38" fmla="*/ 271584 w 1500782"/>
                <a:gd name="connsiteY38" fmla="*/ 1548009 h 6857998"/>
                <a:gd name="connsiteX39" fmla="*/ 165314 w 1500782"/>
                <a:gd name="connsiteY39" fmla="*/ 1863279 h 6857998"/>
                <a:gd name="connsiteX40" fmla="*/ 73212 w 1500782"/>
                <a:gd name="connsiteY40" fmla="*/ 2185633 h 6857998"/>
                <a:gd name="connsiteX41" fmla="*/ 12992 w 1500782"/>
                <a:gd name="connsiteY41" fmla="*/ 2525699 h 6857998"/>
                <a:gd name="connsiteX42" fmla="*/ 0 w 1500782"/>
                <a:gd name="connsiteY42" fmla="*/ 2621641 h 6857998"/>
                <a:gd name="connsiteX43" fmla="*/ 0 w 1500782"/>
                <a:gd name="connsiteY43" fmla="*/ 1204407 h 6857998"/>
                <a:gd name="connsiteX44" fmla="*/ 66128 w 1500782"/>
                <a:gd name="connsiteY44" fmla="*/ 1076876 h 6857998"/>
                <a:gd name="connsiteX45" fmla="*/ 179483 w 1500782"/>
                <a:gd name="connsiteY45" fmla="*/ 896216 h 6857998"/>
                <a:gd name="connsiteX46" fmla="*/ 282211 w 1500782"/>
                <a:gd name="connsiteY46" fmla="*/ 722640 h 6857998"/>
                <a:gd name="connsiteX47" fmla="*/ 388482 w 1500782"/>
                <a:gd name="connsiteY47" fmla="*/ 570319 h 6857998"/>
                <a:gd name="connsiteX48" fmla="*/ 494753 w 1500782"/>
                <a:gd name="connsiteY48" fmla="*/ 428625 h 6857998"/>
                <a:gd name="connsiteX49" fmla="*/ 593939 w 1500782"/>
                <a:gd name="connsiteY49" fmla="*/ 297558 h 6857998"/>
                <a:gd name="connsiteX50" fmla="*/ 678955 w 1500782"/>
                <a:gd name="connsiteY50" fmla="*/ 184203 h 6857998"/>
                <a:gd name="connsiteX51" fmla="*/ 753345 w 1500782"/>
                <a:gd name="connsiteY51" fmla="*/ 92101 h 6857998"/>
                <a:gd name="connsiteX52" fmla="*/ 817107 w 1500782"/>
                <a:gd name="connsiteY52" fmla="*/ 10627 h 6857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500782" h="6857998">
                  <a:moveTo>
                    <a:pt x="0" y="4165784"/>
                  </a:moveTo>
                  <a:lnTo>
                    <a:pt x="16535" y="4282707"/>
                  </a:lnTo>
                  <a:lnTo>
                    <a:pt x="87382" y="4629857"/>
                  </a:lnTo>
                  <a:lnTo>
                    <a:pt x="154687" y="4863653"/>
                  </a:lnTo>
                  <a:lnTo>
                    <a:pt x="229076" y="5086821"/>
                  </a:lnTo>
                  <a:lnTo>
                    <a:pt x="314093" y="5309989"/>
                  </a:lnTo>
                  <a:lnTo>
                    <a:pt x="406194" y="5522531"/>
                  </a:lnTo>
                  <a:lnTo>
                    <a:pt x="512465" y="5717360"/>
                  </a:lnTo>
                  <a:lnTo>
                    <a:pt x="611650" y="5912190"/>
                  </a:lnTo>
                  <a:lnTo>
                    <a:pt x="717921" y="6089307"/>
                  </a:lnTo>
                  <a:lnTo>
                    <a:pt x="820650" y="6252256"/>
                  </a:lnTo>
                  <a:lnTo>
                    <a:pt x="919836" y="6401035"/>
                  </a:lnTo>
                  <a:lnTo>
                    <a:pt x="1019022" y="6528559"/>
                  </a:lnTo>
                  <a:lnTo>
                    <a:pt x="1107580" y="6648999"/>
                  </a:lnTo>
                  <a:lnTo>
                    <a:pt x="1185512" y="6748185"/>
                  </a:lnTo>
                  <a:lnTo>
                    <a:pt x="1249275" y="6822575"/>
                  </a:lnTo>
                  <a:lnTo>
                    <a:pt x="1284698" y="6857998"/>
                  </a:lnTo>
                  <a:lnTo>
                    <a:pt x="817107" y="6857998"/>
                  </a:lnTo>
                  <a:lnTo>
                    <a:pt x="778141" y="6822575"/>
                  </a:lnTo>
                  <a:lnTo>
                    <a:pt x="696667" y="6726931"/>
                  </a:lnTo>
                  <a:lnTo>
                    <a:pt x="604566" y="6617118"/>
                  </a:lnTo>
                  <a:lnTo>
                    <a:pt x="501837" y="6478966"/>
                  </a:lnTo>
                  <a:lnTo>
                    <a:pt x="395567" y="6319560"/>
                  </a:lnTo>
                  <a:lnTo>
                    <a:pt x="282211" y="6138900"/>
                  </a:lnTo>
                  <a:lnTo>
                    <a:pt x="172398" y="5936986"/>
                  </a:lnTo>
                  <a:lnTo>
                    <a:pt x="62585" y="5706733"/>
                  </a:lnTo>
                  <a:lnTo>
                    <a:pt x="0" y="5550270"/>
                  </a:lnTo>
                  <a:close/>
                  <a:moveTo>
                    <a:pt x="820650" y="0"/>
                  </a:moveTo>
                  <a:lnTo>
                    <a:pt x="1500782" y="0"/>
                  </a:lnTo>
                  <a:lnTo>
                    <a:pt x="1475986" y="10627"/>
                  </a:lnTo>
                  <a:lnTo>
                    <a:pt x="1376800" y="60220"/>
                  </a:lnTo>
                  <a:lnTo>
                    <a:pt x="1266987" y="141694"/>
                  </a:lnTo>
                  <a:lnTo>
                    <a:pt x="1143004" y="247965"/>
                  </a:lnTo>
                  <a:lnTo>
                    <a:pt x="1008394" y="379032"/>
                  </a:lnTo>
                  <a:lnTo>
                    <a:pt x="859615" y="545523"/>
                  </a:lnTo>
                  <a:lnTo>
                    <a:pt x="710837" y="743895"/>
                  </a:lnTo>
                  <a:lnTo>
                    <a:pt x="547888" y="984775"/>
                  </a:lnTo>
                  <a:lnTo>
                    <a:pt x="402651" y="1257536"/>
                  </a:lnTo>
                  <a:lnTo>
                    <a:pt x="271584" y="1548009"/>
                  </a:lnTo>
                  <a:lnTo>
                    <a:pt x="165314" y="1863279"/>
                  </a:lnTo>
                  <a:lnTo>
                    <a:pt x="73212" y="2185633"/>
                  </a:lnTo>
                  <a:lnTo>
                    <a:pt x="12992" y="2525699"/>
                  </a:lnTo>
                  <a:lnTo>
                    <a:pt x="0" y="2621641"/>
                  </a:lnTo>
                  <a:lnTo>
                    <a:pt x="0" y="1204407"/>
                  </a:lnTo>
                  <a:lnTo>
                    <a:pt x="66128" y="1076876"/>
                  </a:lnTo>
                  <a:lnTo>
                    <a:pt x="179483" y="896216"/>
                  </a:lnTo>
                  <a:lnTo>
                    <a:pt x="282211" y="722640"/>
                  </a:lnTo>
                  <a:lnTo>
                    <a:pt x="388482" y="570319"/>
                  </a:lnTo>
                  <a:lnTo>
                    <a:pt x="494753" y="428625"/>
                  </a:lnTo>
                  <a:lnTo>
                    <a:pt x="593939" y="297558"/>
                  </a:lnTo>
                  <a:lnTo>
                    <a:pt x="678955" y="184203"/>
                  </a:lnTo>
                  <a:lnTo>
                    <a:pt x="753345" y="92101"/>
                  </a:lnTo>
                  <a:lnTo>
                    <a:pt x="817107" y="10627"/>
                  </a:lnTo>
                  <a:close/>
                </a:path>
              </a:pathLst>
            </a:custGeom>
            <a:solidFill>
              <a:srgbClr val="FA5200"/>
            </a:solidFill>
            <a:ln w="0">
              <a:solidFill>
                <a:srgbClr val="FA5200"/>
              </a:solidFill>
              <a:prstDash val="solid"/>
              <a:round/>
              <a:headEnd/>
              <a:tailEnd/>
            </a:ln>
          </p:spPr>
          <p:txBody>
            <a:bodyPr vert="horz" wrap="square" lIns="91440" tIns="45720" rIns="91440" bIns="45720" numCol="1" anchor="t" anchorCtr="0" compatLnSpc="1">
              <a:prstTxWarp prst="textNoShape">
                <a:avLst/>
              </a:prstTxWarp>
              <a:noAutofit/>
            </a:bodyPr>
            <a:lstStyle/>
            <a:p>
              <a:endParaRPr lang="en-US"/>
            </a:p>
          </p:txBody>
        </p:sp>
        <p:sp>
          <p:nvSpPr>
            <p:cNvPr id="143" name="Freeform 92"/>
            <p:cNvSpPr>
              <a:spLocks/>
            </p:cNvSpPr>
            <p:nvPr userDrawn="1"/>
          </p:nvSpPr>
          <p:spPr bwMode="auto">
            <a:xfrm>
              <a:off x="1607050" y="722640"/>
              <a:ext cx="2646140" cy="1785347"/>
            </a:xfrm>
            <a:custGeom>
              <a:avLst/>
              <a:gdLst>
                <a:gd name="T0" fmla="*/ 65 w 747"/>
                <a:gd name="T1" fmla="*/ 0 h 504"/>
                <a:gd name="T2" fmla="*/ 98 w 747"/>
                <a:gd name="T3" fmla="*/ 4 h 504"/>
                <a:gd name="T4" fmla="*/ 136 w 747"/>
                <a:gd name="T5" fmla="*/ 14 h 504"/>
                <a:gd name="T6" fmla="*/ 178 w 747"/>
                <a:gd name="T7" fmla="*/ 28 h 504"/>
                <a:gd name="T8" fmla="*/ 222 w 747"/>
                <a:gd name="T9" fmla="*/ 46 h 504"/>
                <a:gd name="T10" fmla="*/ 267 w 747"/>
                <a:gd name="T11" fmla="*/ 67 h 504"/>
                <a:gd name="T12" fmla="*/ 314 w 747"/>
                <a:gd name="T13" fmla="*/ 90 h 504"/>
                <a:gd name="T14" fmla="*/ 363 w 747"/>
                <a:gd name="T15" fmla="*/ 116 h 504"/>
                <a:gd name="T16" fmla="*/ 412 w 747"/>
                <a:gd name="T17" fmla="*/ 144 h 504"/>
                <a:gd name="T18" fmla="*/ 459 w 747"/>
                <a:gd name="T19" fmla="*/ 172 h 504"/>
                <a:gd name="T20" fmla="*/ 504 w 747"/>
                <a:gd name="T21" fmla="*/ 200 h 504"/>
                <a:gd name="T22" fmla="*/ 550 w 747"/>
                <a:gd name="T23" fmla="*/ 229 h 504"/>
                <a:gd name="T24" fmla="*/ 590 w 747"/>
                <a:gd name="T25" fmla="*/ 256 h 504"/>
                <a:gd name="T26" fmla="*/ 628 w 747"/>
                <a:gd name="T27" fmla="*/ 283 h 504"/>
                <a:gd name="T28" fmla="*/ 663 w 747"/>
                <a:gd name="T29" fmla="*/ 308 h 504"/>
                <a:gd name="T30" fmla="*/ 691 w 747"/>
                <a:gd name="T31" fmla="*/ 329 h 504"/>
                <a:gd name="T32" fmla="*/ 716 w 747"/>
                <a:gd name="T33" fmla="*/ 348 h 504"/>
                <a:gd name="T34" fmla="*/ 733 w 747"/>
                <a:gd name="T35" fmla="*/ 364 h 504"/>
                <a:gd name="T36" fmla="*/ 744 w 747"/>
                <a:gd name="T37" fmla="*/ 376 h 504"/>
                <a:gd name="T38" fmla="*/ 747 w 747"/>
                <a:gd name="T39" fmla="*/ 381 h 504"/>
                <a:gd name="T40" fmla="*/ 742 w 747"/>
                <a:gd name="T41" fmla="*/ 394 h 504"/>
                <a:gd name="T42" fmla="*/ 733 w 747"/>
                <a:gd name="T43" fmla="*/ 406 h 504"/>
                <a:gd name="T44" fmla="*/ 717 w 747"/>
                <a:gd name="T45" fmla="*/ 418 h 504"/>
                <a:gd name="T46" fmla="*/ 696 w 747"/>
                <a:gd name="T47" fmla="*/ 430 h 504"/>
                <a:gd name="T48" fmla="*/ 668 w 747"/>
                <a:gd name="T49" fmla="*/ 444 h 504"/>
                <a:gd name="T50" fmla="*/ 634 w 747"/>
                <a:gd name="T51" fmla="*/ 460 h 504"/>
                <a:gd name="T52" fmla="*/ 592 w 747"/>
                <a:gd name="T53" fmla="*/ 477 h 504"/>
                <a:gd name="T54" fmla="*/ 552 w 747"/>
                <a:gd name="T55" fmla="*/ 491 h 504"/>
                <a:gd name="T56" fmla="*/ 508 w 747"/>
                <a:gd name="T57" fmla="*/ 500 h 504"/>
                <a:gd name="T58" fmla="*/ 459 w 747"/>
                <a:gd name="T59" fmla="*/ 504 h 504"/>
                <a:gd name="T60" fmla="*/ 407 w 747"/>
                <a:gd name="T61" fmla="*/ 504 h 504"/>
                <a:gd name="T62" fmla="*/ 351 w 747"/>
                <a:gd name="T63" fmla="*/ 495 h 504"/>
                <a:gd name="T64" fmla="*/ 295 w 747"/>
                <a:gd name="T65" fmla="*/ 481 h 504"/>
                <a:gd name="T66" fmla="*/ 237 w 747"/>
                <a:gd name="T67" fmla="*/ 460 h 504"/>
                <a:gd name="T68" fmla="*/ 181 w 747"/>
                <a:gd name="T69" fmla="*/ 429 h 504"/>
                <a:gd name="T70" fmla="*/ 126 w 747"/>
                <a:gd name="T71" fmla="*/ 390 h 504"/>
                <a:gd name="T72" fmla="*/ 89 w 747"/>
                <a:gd name="T73" fmla="*/ 353 h 504"/>
                <a:gd name="T74" fmla="*/ 59 w 747"/>
                <a:gd name="T75" fmla="*/ 315 h 504"/>
                <a:gd name="T76" fmla="*/ 37 w 747"/>
                <a:gd name="T77" fmla="*/ 273 h 504"/>
                <a:gd name="T78" fmla="*/ 19 w 747"/>
                <a:gd name="T79" fmla="*/ 231 h 504"/>
                <a:gd name="T80" fmla="*/ 9 w 747"/>
                <a:gd name="T81" fmla="*/ 189 h 504"/>
                <a:gd name="T82" fmla="*/ 2 w 747"/>
                <a:gd name="T83" fmla="*/ 149 h 504"/>
                <a:gd name="T84" fmla="*/ 0 w 747"/>
                <a:gd name="T85" fmla="*/ 111 h 504"/>
                <a:gd name="T86" fmla="*/ 2 w 747"/>
                <a:gd name="T87" fmla="*/ 76 h 504"/>
                <a:gd name="T88" fmla="*/ 7 w 747"/>
                <a:gd name="T89" fmla="*/ 46 h 504"/>
                <a:gd name="T90" fmla="*/ 14 w 747"/>
                <a:gd name="T91" fmla="*/ 23 h 504"/>
                <a:gd name="T92" fmla="*/ 24 w 747"/>
                <a:gd name="T93" fmla="*/ 7 h 504"/>
                <a:gd name="T94" fmla="*/ 37 w 747"/>
                <a:gd name="T95" fmla="*/ 0 h 504"/>
                <a:gd name="T96" fmla="*/ 65 w 747"/>
                <a:gd name="T97" fmla="*/ 0 h 5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47" h="504">
                  <a:moveTo>
                    <a:pt x="65" y="0"/>
                  </a:moveTo>
                  <a:lnTo>
                    <a:pt x="98" y="4"/>
                  </a:lnTo>
                  <a:lnTo>
                    <a:pt x="136" y="14"/>
                  </a:lnTo>
                  <a:lnTo>
                    <a:pt x="178" y="28"/>
                  </a:lnTo>
                  <a:lnTo>
                    <a:pt x="222" y="46"/>
                  </a:lnTo>
                  <a:lnTo>
                    <a:pt x="267" y="67"/>
                  </a:lnTo>
                  <a:lnTo>
                    <a:pt x="314" y="90"/>
                  </a:lnTo>
                  <a:lnTo>
                    <a:pt x="363" y="116"/>
                  </a:lnTo>
                  <a:lnTo>
                    <a:pt x="412" y="144"/>
                  </a:lnTo>
                  <a:lnTo>
                    <a:pt x="459" y="172"/>
                  </a:lnTo>
                  <a:lnTo>
                    <a:pt x="504" y="200"/>
                  </a:lnTo>
                  <a:lnTo>
                    <a:pt x="550" y="229"/>
                  </a:lnTo>
                  <a:lnTo>
                    <a:pt x="590" y="256"/>
                  </a:lnTo>
                  <a:lnTo>
                    <a:pt x="628" y="283"/>
                  </a:lnTo>
                  <a:lnTo>
                    <a:pt x="663" y="308"/>
                  </a:lnTo>
                  <a:lnTo>
                    <a:pt x="691" y="329"/>
                  </a:lnTo>
                  <a:lnTo>
                    <a:pt x="716" y="348"/>
                  </a:lnTo>
                  <a:lnTo>
                    <a:pt x="733" y="364"/>
                  </a:lnTo>
                  <a:lnTo>
                    <a:pt x="744" y="376"/>
                  </a:lnTo>
                  <a:lnTo>
                    <a:pt x="747" y="381"/>
                  </a:lnTo>
                  <a:lnTo>
                    <a:pt x="742" y="394"/>
                  </a:lnTo>
                  <a:lnTo>
                    <a:pt x="733" y="406"/>
                  </a:lnTo>
                  <a:lnTo>
                    <a:pt x="717" y="418"/>
                  </a:lnTo>
                  <a:lnTo>
                    <a:pt x="696" y="430"/>
                  </a:lnTo>
                  <a:lnTo>
                    <a:pt x="668" y="444"/>
                  </a:lnTo>
                  <a:lnTo>
                    <a:pt x="634" y="460"/>
                  </a:lnTo>
                  <a:lnTo>
                    <a:pt x="592" y="477"/>
                  </a:lnTo>
                  <a:lnTo>
                    <a:pt x="552" y="491"/>
                  </a:lnTo>
                  <a:lnTo>
                    <a:pt x="508" y="500"/>
                  </a:lnTo>
                  <a:lnTo>
                    <a:pt x="459" y="504"/>
                  </a:lnTo>
                  <a:lnTo>
                    <a:pt x="407" y="504"/>
                  </a:lnTo>
                  <a:lnTo>
                    <a:pt x="351" y="495"/>
                  </a:lnTo>
                  <a:lnTo>
                    <a:pt x="295" y="481"/>
                  </a:lnTo>
                  <a:lnTo>
                    <a:pt x="237" y="460"/>
                  </a:lnTo>
                  <a:lnTo>
                    <a:pt x="181" y="429"/>
                  </a:lnTo>
                  <a:lnTo>
                    <a:pt x="126" y="390"/>
                  </a:lnTo>
                  <a:lnTo>
                    <a:pt x="89" y="353"/>
                  </a:lnTo>
                  <a:lnTo>
                    <a:pt x="59" y="315"/>
                  </a:lnTo>
                  <a:lnTo>
                    <a:pt x="37" y="273"/>
                  </a:lnTo>
                  <a:lnTo>
                    <a:pt x="19" y="231"/>
                  </a:lnTo>
                  <a:lnTo>
                    <a:pt x="9" y="189"/>
                  </a:lnTo>
                  <a:lnTo>
                    <a:pt x="2" y="149"/>
                  </a:lnTo>
                  <a:lnTo>
                    <a:pt x="0" y="111"/>
                  </a:lnTo>
                  <a:lnTo>
                    <a:pt x="2" y="76"/>
                  </a:lnTo>
                  <a:lnTo>
                    <a:pt x="7" y="46"/>
                  </a:lnTo>
                  <a:lnTo>
                    <a:pt x="14" y="23"/>
                  </a:lnTo>
                  <a:lnTo>
                    <a:pt x="24" y="7"/>
                  </a:lnTo>
                  <a:lnTo>
                    <a:pt x="37" y="0"/>
                  </a:lnTo>
                  <a:lnTo>
                    <a:pt x="65" y="0"/>
                  </a:lnTo>
                  <a:close/>
                </a:path>
              </a:pathLst>
            </a:custGeom>
            <a:solidFill>
              <a:srgbClr val="FA3801"/>
            </a:solidFill>
            <a:ln w="0">
              <a:solidFill>
                <a:srgbClr val="FA3801"/>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4" name="Freeform 93"/>
            <p:cNvSpPr>
              <a:spLocks/>
            </p:cNvSpPr>
            <p:nvPr userDrawn="1"/>
          </p:nvSpPr>
          <p:spPr bwMode="auto">
            <a:xfrm>
              <a:off x="1259899" y="2624886"/>
              <a:ext cx="3333356" cy="4041827"/>
            </a:xfrm>
            <a:custGeom>
              <a:avLst/>
              <a:gdLst>
                <a:gd name="T0" fmla="*/ 74 w 941"/>
                <a:gd name="T1" fmla="*/ 17 h 1141"/>
                <a:gd name="T2" fmla="*/ 114 w 941"/>
                <a:gd name="T3" fmla="*/ 70 h 1141"/>
                <a:gd name="T4" fmla="*/ 145 w 941"/>
                <a:gd name="T5" fmla="*/ 122 h 1141"/>
                <a:gd name="T6" fmla="*/ 156 w 941"/>
                <a:gd name="T7" fmla="*/ 131 h 1141"/>
                <a:gd name="T8" fmla="*/ 177 w 941"/>
                <a:gd name="T9" fmla="*/ 94 h 1141"/>
                <a:gd name="T10" fmla="*/ 206 w 941"/>
                <a:gd name="T11" fmla="*/ 51 h 1141"/>
                <a:gd name="T12" fmla="*/ 224 w 941"/>
                <a:gd name="T13" fmla="*/ 44 h 1141"/>
                <a:gd name="T14" fmla="*/ 266 w 941"/>
                <a:gd name="T15" fmla="*/ 84 h 1141"/>
                <a:gd name="T16" fmla="*/ 327 w 941"/>
                <a:gd name="T17" fmla="*/ 143 h 1141"/>
                <a:gd name="T18" fmla="*/ 382 w 941"/>
                <a:gd name="T19" fmla="*/ 199 h 1141"/>
                <a:gd name="T20" fmla="*/ 407 w 941"/>
                <a:gd name="T21" fmla="*/ 224 h 1141"/>
                <a:gd name="T22" fmla="*/ 431 w 941"/>
                <a:gd name="T23" fmla="*/ 201 h 1141"/>
                <a:gd name="T24" fmla="*/ 480 w 941"/>
                <a:gd name="T25" fmla="*/ 154 h 1141"/>
                <a:gd name="T26" fmla="*/ 520 w 941"/>
                <a:gd name="T27" fmla="*/ 120 h 1141"/>
                <a:gd name="T28" fmla="*/ 541 w 941"/>
                <a:gd name="T29" fmla="*/ 129 h 1141"/>
                <a:gd name="T30" fmla="*/ 588 w 941"/>
                <a:gd name="T31" fmla="*/ 175 h 1141"/>
                <a:gd name="T32" fmla="*/ 644 w 941"/>
                <a:gd name="T33" fmla="*/ 229 h 1141"/>
                <a:gd name="T34" fmla="*/ 679 w 941"/>
                <a:gd name="T35" fmla="*/ 264 h 1141"/>
                <a:gd name="T36" fmla="*/ 691 w 941"/>
                <a:gd name="T37" fmla="*/ 255 h 1141"/>
                <a:gd name="T38" fmla="*/ 728 w 941"/>
                <a:gd name="T39" fmla="*/ 213 h 1141"/>
                <a:gd name="T40" fmla="*/ 772 w 941"/>
                <a:gd name="T41" fmla="*/ 178 h 1141"/>
                <a:gd name="T42" fmla="*/ 803 w 941"/>
                <a:gd name="T43" fmla="*/ 185 h 1141"/>
                <a:gd name="T44" fmla="*/ 852 w 941"/>
                <a:gd name="T45" fmla="*/ 234 h 1141"/>
                <a:gd name="T46" fmla="*/ 903 w 941"/>
                <a:gd name="T47" fmla="*/ 292 h 1141"/>
                <a:gd name="T48" fmla="*/ 934 w 941"/>
                <a:gd name="T49" fmla="*/ 330 h 1141"/>
                <a:gd name="T50" fmla="*/ 939 w 941"/>
                <a:gd name="T51" fmla="*/ 391 h 1141"/>
                <a:gd name="T52" fmla="*/ 939 w 941"/>
                <a:gd name="T53" fmla="*/ 472 h 1141"/>
                <a:gd name="T54" fmla="*/ 941 w 941"/>
                <a:gd name="T55" fmla="*/ 617 h 1141"/>
                <a:gd name="T56" fmla="*/ 941 w 941"/>
                <a:gd name="T57" fmla="*/ 793 h 1141"/>
                <a:gd name="T58" fmla="*/ 939 w 941"/>
                <a:gd name="T59" fmla="*/ 963 h 1141"/>
                <a:gd name="T60" fmla="*/ 936 w 941"/>
                <a:gd name="T61" fmla="*/ 1090 h 1141"/>
                <a:gd name="T62" fmla="*/ 929 w 941"/>
                <a:gd name="T63" fmla="*/ 1141 h 1141"/>
                <a:gd name="T64" fmla="*/ 894 w 941"/>
                <a:gd name="T65" fmla="*/ 1118 h 1141"/>
                <a:gd name="T66" fmla="*/ 835 w 941"/>
                <a:gd name="T67" fmla="*/ 1074 h 1141"/>
                <a:gd name="T68" fmla="*/ 779 w 941"/>
                <a:gd name="T69" fmla="*/ 1038 h 1141"/>
                <a:gd name="T70" fmla="*/ 746 w 941"/>
                <a:gd name="T71" fmla="*/ 1039 h 1141"/>
                <a:gd name="T72" fmla="*/ 690 w 941"/>
                <a:gd name="T73" fmla="*/ 1080 h 1141"/>
                <a:gd name="T74" fmla="*/ 637 w 941"/>
                <a:gd name="T75" fmla="*/ 1085 h 1141"/>
                <a:gd name="T76" fmla="*/ 595 w 941"/>
                <a:gd name="T77" fmla="*/ 1041 h 1141"/>
                <a:gd name="T78" fmla="*/ 557 w 941"/>
                <a:gd name="T79" fmla="*/ 985 h 1141"/>
                <a:gd name="T80" fmla="*/ 536 w 941"/>
                <a:gd name="T81" fmla="*/ 959 h 1141"/>
                <a:gd name="T82" fmla="*/ 499 w 941"/>
                <a:gd name="T83" fmla="*/ 982 h 1141"/>
                <a:gd name="T84" fmla="*/ 444 w 941"/>
                <a:gd name="T85" fmla="*/ 1013 h 1141"/>
                <a:gd name="T86" fmla="*/ 410 w 941"/>
                <a:gd name="T87" fmla="*/ 1015 h 1141"/>
                <a:gd name="T88" fmla="*/ 370 w 941"/>
                <a:gd name="T89" fmla="*/ 963 h 1141"/>
                <a:gd name="T90" fmla="*/ 327 w 941"/>
                <a:gd name="T91" fmla="*/ 901 h 1141"/>
                <a:gd name="T92" fmla="*/ 299 w 941"/>
                <a:gd name="T93" fmla="*/ 887 h 1141"/>
                <a:gd name="T94" fmla="*/ 267 w 941"/>
                <a:gd name="T95" fmla="*/ 922 h 1141"/>
                <a:gd name="T96" fmla="*/ 238 w 941"/>
                <a:gd name="T97" fmla="*/ 947 h 1141"/>
                <a:gd name="T98" fmla="*/ 206 w 941"/>
                <a:gd name="T99" fmla="*/ 928 h 1141"/>
                <a:gd name="T100" fmla="*/ 149 w 941"/>
                <a:gd name="T101" fmla="*/ 858 h 1141"/>
                <a:gd name="T102" fmla="*/ 81 w 941"/>
                <a:gd name="T103" fmla="*/ 718 h 1141"/>
                <a:gd name="T104" fmla="*/ 21 w 941"/>
                <a:gd name="T105" fmla="*/ 500 h 1141"/>
                <a:gd name="T106" fmla="*/ 0 w 941"/>
                <a:gd name="T107" fmla="*/ 290 h 1141"/>
                <a:gd name="T108" fmla="*/ 11 w 941"/>
                <a:gd name="T109" fmla="*/ 120 h 1141"/>
                <a:gd name="T110" fmla="*/ 35 w 941"/>
                <a:gd name="T111" fmla="*/ 19 h 1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41" h="1141">
                  <a:moveTo>
                    <a:pt x="51" y="0"/>
                  </a:moveTo>
                  <a:lnTo>
                    <a:pt x="61" y="7"/>
                  </a:lnTo>
                  <a:lnTo>
                    <a:pt x="74" y="17"/>
                  </a:lnTo>
                  <a:lnTo>
                    <a:pt x="86" y="33"/>
                  </a:lnTo>
                  <a:lnTo>
                    <a:pt x="100" y="51"/>
                  </a:lnTo>
                  <a:lnTo>
                    <a:pt x="114" y="70"/>
                  </a:lnTo>
                  <a:lnTo>
                    <a:pt x="126" y="89"/>
                  </a:lnTo>
                  <a:lnTo>
                    <a:pt x="136" y="106"/>
                  </a:lnTo>
                  <a:lnTo>
                    <a:pt x="145" y="122"/>
                  </a:lnTo>
                  <a:lnTo>
                    <a:pt x="150" y="131"/>
                  </a:lnTo>
                  <a:lnTo>
                    <a:pt x="154" y="134"/>
                  </a:lnTo>
                  <a:lnTo>
                    <a:pt x="156" y="131"/>
                  </a:lnTo>
                  <a:lnTo>
                    <a:pt x="161" y="122"/>
                  </a:lnTo>
                  <a:lnTo>
                    <a:pt x="168" y="110"/>
                  </a:lnTo>
                  <a:lnTo>
                    <a:pt x="177" y="94"/>
                  </a:lnTo>
                  <a:lnTo>
                    <a:pt x="187" y="78"/>
                  </a:lnTo>
                  <a:lnTo>
                    <a:pt x="197" y="65"/>
                  </a:lnTo>
                  <a:lnTo>
                    <a:pt x="206" y="51"/>
                  </a:lnTo>
                  <a:lnTo>
                    <a:pt x="213" y="44"/>
                  </a:lnTo>
                  <a:lnTo>
                    <a:pt x="218" y="40"/>
                  </a:lnTo>
                  <a:lnTo>
                    <a:pt x="224" y="44"/>
                  </a:lnTo>
                  <a:lnTo>
                    <a:pt x="234" y="52"/>
                  </a:lnTo>
                  <a:lnTo>
                    <a:pt x="248" y="66"/>
                  </a:lnTo>
                  <a:lnTo>
                    <a:pt x="266" y="84"/>
                  </a:lnTo>
                  <a:lnTo>
                    <a:pt x="285" y="103"/>
                  </a:lnTo>
                  <a:lnTo>
                    <a:pt x="306" y="122"/>
                  </a:lnTo>
                  <a:lnTo>
                    <a:pt x="327" y="143"/>
                  </a:lnTo>
                  <a:lnTo>
                    <a:pt x="348" y="164"/>
                  </a:lnTo>
                  <a:lnTo>
                    <a:pt x="367" y="183"/>
                  </a:lnTo>
                  <a:lnTo>
                    <a:pt x="382" y="199"/>
                  </a:lnTo>
                  <a:lnTo>
                    <a:pt x="396" y="213"/>
                  </a:lnTo>
                  <a:lnTo>
                    <a:pt x="403" y="222"/>
                  </a:lnTo>
                  <a:lnTo>
                    <a:pt x="407" y="224"/>
                  </a:lnTo>
                  <a:lnTo>
                    <a:pt x="410" y="222"/>
                  </a:lnTo>
                  <a:lnTo>
                    <a:pt x="419" y="213"/>
                  </a:lnTo>
                  <a:lnTo>
                    <a:pt x="431" y="201"/>
                  </a:lnTo>
                  <a:lnTo>
                    <a:pt x="445" y="185"/>
                  </a:lnTo>
                  <a:lnTo>
                    <a:pt x="463" y="169"/>
                  </a:lnTo>
                  <a:lnTo>
                    <a:pt x="480" y="154"/>
                  </a:lnTo>
                  <a:lnTo>
                    <a:pt x="496" y="140"/>
                  </a:lnTo>
                  <a:lnTo>
                    <a:pt x="510" y="127"/>
                  </a:lnTo>
                  <a:lnTo>
                    <a:pt x="520" y="120"/>
                  </a:lnTo>
                  <a:lnTo>
                    <a:pt x="526" y="117"/>
                  </a:lnTo>
                  <a:lnTo>
                    <a:pt x="531" y="120"/>
                  </a:lnTo>
                  <a:lnTo>
                    <a:pt x="541" y="129"/>
                  </a:lnTo>
                  <a:lnTo>
                    <a:pt x="554" y="141"/>
                  </a:lnTo>
                  <a:lnTo>
                    <a:pt x="571" y="157"/>
                  </a:lnTo>
                  <a:lnTo>
                    <a:pt x="588" y="175"/>
                  </a:lnTo>
                  <a:lnTo>
                    <a:pt x="608" y="192"/>
                  </a:lnTo>
                  <a:lnTo>
                    <a:pt x="627" y="211"/>
                  </a:lnTo>
                  <a:lnTo>
                    <a:pt x="644" y="229"/>
                  </a:lnTo>
                  <a:lnTo>
                    <a:pt x="660" y="243"/>
                  </a:lnTo>
                  <a:lnTo>
                    <a:pt x="672" y="255"/>
                  </a:lnTo>
                  <a:lnTo>
                    <a:pt x="679" y="264"/>
                  </a:lnTo>
                  <a:lnTo>
                    <a:pt x="683" y="267"/>
                  </a:lnTo>
                  <a:lnTo>
                    <a:pt x="684" y="264"/>
                  </a:lnTo>
                  <a:lnTo>
                    <a:pt x="691" y="255"/>
                  </a:lnTo>
                  <a:lnTo>
                    <a:pt x="702" y="243"/>
                  </a:lnTo>
                  <a:lnTo>
                    <a:pt x="714" y="229"/>
                  </a:lnTo>
                  <a:lnTo>
                    <a:pt x="728" y="213"/>
                  </a:lnTo>
                  <a:lnTo>
                    <a:pt x="744" y="199"/>
                  </a:lnTo>
                  <a:lnTo>
                    <a:pt x="758" y="187"/>
                  </a:lnTo>
                  <a:lnTo>
                    <a:pt x="772" y="178"/>
                  </a:lnTo>
                  <a:lnTo>
                    <a:pt x="782" y="175"/>
                  </a:lnTo>
                  <a:lnTo>
                    <a:pt x="791" y="176"/>
                  </a:lnTo>
                  <a:lnTo>
                    <a:pt x="803" y="185"/>
                  </a:lnTo>
                  <a:lnTo>
                    <a:pt x="819" y="199"/>
                  </a:lnTo>
                  <a:lnTo>
                    <a:pt x="835" y="215"/>
                  </a:lnTo>
                  <a:lnTo>
                    <a:pt x="852" y="234"/>
                  </a:lnTo>
                  <a:lnTo>
                    <a:pt x="869" y="253"/>
                  </a:lnTo>
                  <a:lnTo>
                    <a:pt x="887" y="272"/>
                  </a:lnTo>
                  <a:lnTo>
                    <a:pt x="903" y="292"/>
                  </a:lnTo>
                  <a:lnTo>
                    <a:pt x="917" y="307"/>
                  </a:lnTo>
                  <a:lnTo>
                    <a:pt x="927" y="321"/>
                  </a:lnTo>
                  <a:lnTo>
                    <a:pt x="934" y="330"/>
                  </a:lnTo>
                  <a:lnTo>
                    <a:pt x="938" y="334"/>
                  </a:lnTo>
                  <a:lnTo>
                    <a:pt x="939" y="386"/>
                  </a:lnTo>
                  <a:lnTo>
                    <a:pt x="939" y="391"/>
                  </a:lnTo>
                  <a:lnTo>
                    <a:pt x="939" y="409"/>
                  </a:lnTo>
                  <a:lnTo>
                    <a:pt x="939" y="437"/>
                  </a:lnTo>
                  <a:lnTo>
                    <a:pt x="939" y="472"/>
                  </a:lnTo>
                  <a:lnTo>
                    <a:pt x="941" y="515"/>
                  </a:lnTo>
                  <a:lnTo>
                    <a:pt x="941" y="564"/>
                  </a:lnTo>
                  <a:lnTo>
                    <a:pt x="941" y="617"/>
                  </a:lnTo>
                  <a:lnTo>
                    <a:pt x="941" y="674"/>
                  </a:lnTo>
                  <a:lnTo>
                    <a:pt x="941" y="734"/>
                  </a:lnTo>
                  <a:lnTo>
                    <a:pt x="941" y="793"/>
                  </a:lnTo>
                  <a:lnTo>
                    <a:pt x="941" y="851"/>
                  </a:lnTo>
                  <a:lnTo>
                    <a:pt x="939" y="908"/>
                  </a:lnTo>
                  <a:lnTo>
                    <a:pt x="939" y="963"/>
                  </a:lnTo>
                  <a:lnTo>
                    <a:pt x="939" y="1012"/>
                  </a:lnTo>
                  <a:lnTo>
                    <a:pt x="938" y="1053"/>
                  </a:lnTo>
                  <a:lnTo>
                    <a:pt x="936" y="1090"/>
                  </a:lnTo>
                  <a:lnTo>
                    <a:pt x="934" y="1116"/>
                  </a:lnTo>
                  <a:lnTo>
                    <a:pt x="932" y="1134"/>
                  </a:lnTo>
                  <a:lnTo>
                    <a:pt x="929" y="1141"/>
                  </a:lnTo>
                  <a:lnTo>
                    <a:pt x="922" y="1137"/>
                  </a:lnTo>
                  <a:lnTo>
                    <a:pt x="910" y="1130"/>
                  </a:lnTo>
                  <a:lnTo>
                    <a:pt x="894" y="1118"/>
                  </a:lnTo>
                  <a:lnTo>
                    <a:pt x="875" y="1106"/>
                  </a:lnTo>
                  <a:lnTo>
                    <a:pt x="855" y="1090"/>
                  </a:lnTo>
                  <a:lnTo>
                    <a:pt x="835" y="1074"/>
                  </a:lnTo>
                  <a:lnTo>
                    <a:pt x="814" y="1060"/>
                  </a:lnTo>
                  <a:lnTo>
                    <a:pt x="794" y="1046"/>
                  </a:lnTo>
                  <a:lnTo>
                    <a:pt x="779" y="1038"/>
                  </a:lnTo>
                  <a:lnTo>
                    <a:pt x="766" y="1031"/>
                  </a:lnTo>
                  <a:lnTo>
                    <a:pt x="758" y="1031"/>
                  </a:lnTo>
                  <a:lnTo>
                    <a:pt x="746" y="1039"/>
                  </a:lnTo>
                  <a:lnTo>
                    <a:pt x="730" y="1052"/>
                  </a:lnTo>
                  <a:lnTo>
                    <a:pt x="711" y="1066"/>
                  </a:lnTo>
                  <a:lnTo>
                    <a:pt x="690" y="1080"/>
                  </a:lnTo>
                  <a:lnTo>
                    <a:pt x="669" y="1088"/>
                  </a:lnTo>
                  <a:lnTo>
                    <a:pt x="650" y="1090"/>
                  </a:lnTo>
                  <a:lnTo>
                    <a:pt x="637" y="1085"/>
                  </a:lnTo>
                  <a:lnTo>
                    <a:pt x="623" y="1074"/>
                  </a:lnTo>
                  <a:lnTo>
                    <a:pt x="609" y="1060"/>
                  </a:lnTo>
                  <a:lnTo>
                    <a:pt x="595" y="1041"/>
                  </a:lnTo>
                  <a:lnTo>
                    <a:pt x="581" y="1022"/>
                  </a:lnTo>
                  <a:lnTo>
                    <a:pt x="569" y="1003"/>
                  </a:lnTo>
                  <a:lnTo>
                    <a:pt x="557" y="985"/>
                  </a:lnTo>
                  <a:lnTo>
                    <a:pt x="547" y="971"/>
                  </a:lnTo>
                  <a:lnTo>
                    <a:pt x="540" y="963"/>
                  </a:lnTo>
                  <a:lnTo>
                    <a:pt x="536" y="959"/>
                  </a:lnTo>
                  <a:lnTo>
                    <a:pt x="529" y="963"/>
                  </a:lnTo>
                  <a:lnTo>
                    <a:pt x="515" y="971"/>
                  </a:lnTo>
                  <a:lnTo>
                    <a:pt x="499" y="982"/>
                  </a:lnTo>
                  <a:lnTo>
                    <a:pt x="480" y="992"/>
                  </a:lnTo>
                  <a:lnTo>
                    <a:pt x="461" y="1005"/>
                  </a:lnTo>
                  <a:lnTo>
                    <a:pt x="444" y="1013"/>
                  </a:lnTo>
                  <a:lnTo>
                    <a:pt x="430" y="1020"/>
                  </a:lnTo>
                  <a:lnTo>
                    <a:pt x="419" y="1022"/>
                  </a:lnTo>
                  <a:lnTo>
                    <a:pt x="410" y="1015"/>
                  </a:lnTo>
                  <a:lnTo>
                    <a:pt x="400" y="1003"/>
                  </a:lnTo>
                  <a:lnTo>
                    <a:pt x="386" y="984"/>
                  </a:lnTo>
                  <a:lnTo>
                    <a:pt x="370" y="963"/>
                  </a:lnTo>
                  <a:lnTo>
                    <a:pt x="355" y="942"/>
                  </a:lnTo>
                  <a:lnTo>
                    <a:pt x="341" y="921"/>
                  </a:lnTo>
                  <a:lnTo>
                    <a:pt x="327" y="901"/>
                  </a:lnTo>
                  <a:lnTo>
                    <a:pt x="316" y="889"/>
                  </a:lnTo>
                  <a:lnTo>
                    <a:pt x="307" y="884"/>
                  </a:lnTo>
                  <a:lnTo>
                    <a:pt x="299" y="887"/>
                  </a:lnTo>
                  <a:lnTo>
                    <a:pt x="290" y="896"/>
                  </a:lnTo>
                  <a:lnTo>
                    <a:pt x="278" y="908"/>
                  </a:lnTo>
                  <a:lnTo>
                    <a:pt x="267" y="922"/>
                  </a:lnTo>
                  <a:lnTo>
                    <a:pt x="257" y="935"/>
                  </a:lnTo>
                  <a:lnTo>
                    <a:pt x="246" y="943"/>
                  </a:lnTo>
                  <a:lnTo>
                    <a:pt x="238" y="947"/>
                  </a:lnTo>
                  <a:lnTo>
                    <a:pt x="231" y="945"/>
                  </a:lnTo>
                  <a:lnTo>
                    <a:pt x="220" y="938"/>
                  </a:lnTo>
                  <a:lnTo>
                    <a:pt x="206" y="928"/>
                  </a:lnTo>
                  <a:lnTo>
                    <a:pt x="189" y="910"/>
                  </a:lnTo>
                  <a:lnTo>
                    <a:pt x="170" y="887"/>
                  </a:lnTo>
                  <a:lnTo>
                    <a:pt x="149" y="858"/>
                  </a:lnTo>
                  <a:lnTo>
                    <a:pt x="128" y="819"/>
                  </a:lnTo>
                  <a:lnTo>
                    <a:pt x="105" y="772"/>
                  </a:lnTo>
                  <a:lnTo>
                    <a:pt x="81" y="718"/>
                  </a:lnTo>
                  <a:lnTo>
                    <a:pt x="58" y="652"/>
                  </a:lnTo>
                  <a:lnTo>
                    <a:pt x="37" y="575"/>
                  </a:lnTo>
                  <a:lnTo>
                    <a:pt x="21" y="500"/>
                  </a:lnTo>
                  <a:lnTo>
                    <a:pt x="9" y="426"/>
                  </a:lnTo>
                  <a:lnTo>
                    <a:pt x="2" y="356"/>
                  </a:lnTo>
                  <a:lnTo>
                    <a:pt x="0" y="290"/>
                  </a:lnTo>
                  <a:lnTo>
                    <a:pt x="0" y="227"/>
                  </a:lnTo>
                  <a:lnTo>
                    <a:pt x="4" y="171"/>
                  </a:lnTo>
                  <a:lnTo>
                    <a:pt x="11" y="120"/>
                  </a:lnTo>
                  <a:lnTo>
                    <a:pt x="18" y="78"/>
                  </a:lnTo>
                  <a:lnTo>
                    <a:pt x="26" y="45"/>
                  </a:lnTo>
                  <a:lnTo>
                    <a:pt x="35" y="19"/>
                  </a:lnTo>
                  <a:lnTo>
                    <a:pt x="44" y="5"/>
                  </a:lnTo>
                  <a:lnTo>
                    <a:pt x="51" y="0"/>
                  </a:lnTo>
                  <a:close/>
                </a:path>
              </a:pathLst>
            </a:custGeom>
            <a:solidFill>
              <a:srgbClr val="FA3801"/>
            </a:solidFill>
            <a:ln w="0">
              <a:solidFill>
                <a:srgbClr val="FA3801"/>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5" name="Freeform 94"/>
            <p:cNvSpPr>
              <a:spLocks/>
            </p:cNvSpPr>
            <p:nvPr userDrawn="1"/>
          </p:nvSpPr>
          <p:spPr bwMode="auto">
            <a:xfrm>
              <a:off x="3232991" y="131068"/>
              <a:ext cx="495930" cy="754523"/>
            </a:xfrm>
            <a:custGeom>
              <a:avLst/>
              <a:gdLst>
                <a:gd name="T0" fmla="*/ 140 w 140"/>
                <a:gd name="T1" fmla="*/ 0 h 213"/>
                <a:gd name="T2" fmla="*/ 140 w 140"/>
                <a:gd name="T3" fmla="*/ 7 h 213"/>
                <a:gd name="T4" fmla="*/ 133 w 140"/>
                <a:gd name="T5" fmla="*/ 36 h 213"/>
                <a:gd name="T6" fmla="*/ 122 w 140"/>
                <a:gd name="T7" fmla="*/ 68 h 213"/>
                <a:gd name="T8" fmla="*/ 108 w 140"/>
                <a:gd name="T9" fmla="*/ 96 h 213"/>
                <a:gd name="T10" fmla="*/ 94 w 140"/>
                <a:gd name="T11" fmla="*/ 124 h 213"/>
                <a:gd name="T12" fmla="*/ 79 w 140"/>
                <a:gd name="T13" fmla="*/ 148 h 213"/>
                <a:gd name="T14" fmla="*/ 63 w 140"/>
                <a:gd name="T15" fmla="*/ 171 h 213"/>
                <a:gd name="T16" fmla="*/ 47 w 140"/>
                <a:gd name="T17" fmla="*/ 188 h 213"/>
                <a:gd name="T18" fmla="*/ 33 w 140"/>
                <a:gd name="T19" fmla="*/ 202 h 213"/>
                <a:gd name="T20" fmla="*/ 21 w 140"/>
                <a:gd name="T21" fmla="*/ 211 h 213"/>
                <a:gd name="T22" fmla="*/ 10 w 140"/>
                <a:gd name="T23" fmla="*/ 213 h 213"/>
                <a:gd name="T24" fmla="*/ 4 w 140"/>
                <a:gd name="T25" fmla="*/ 209 h 213"/>
                <a:gd name="T26" fmla="*/ 0 w 140"/>
                <a:gd name="T27" fmla="*/ 197 h 213"/>
                <a:gd name="T28" fmla="*/ 2 w 140"/>
                <a:gd name="T29" fmla="*/ 181 h 213"/>
                <a:gd name="T30" fmla="*/ 9 w 140"/>
                <a:gd name="T31" fmla="*/ 162 h 213"/>
                <a:gd name="T32" fmla="*/ 17 w 140"/>
                <a:gd name="T33" fmla="*/ 141 h 213"/>
                <a:gd name="T34" fmla="*/ 31 w 140"/>
                <a:gd name="T35" fmla="*/ 119 h 213"/>
                <a:gd name="T36" fmla="*/ 47 w 140"/>
                <a:gd name="T37" fmla="*/ 96 h 213"/>
                <a:gd name="T38" fmla="*/ 63 w 140"/>
                <a:gd name="T39" fmla="*/ 73 h 213"/>
                <a:gd name="T40" fmla="*/ 80 w 140"/>
                <a:gd name="T41" fmla="*/ 52 h 213"/>
                <a:gd name="T42" fmla="*/ 96 w 140"/>
                <a:gd name="T43" fmla="*/ 33 h 213"/>
                <a:gd name="T44" fmla="*/ 112 w 140"/>
                <a:gd name="T45" fmla="*/ 17 h 213"/>
                <a:gd name="T46" fmla="*/ 124 w 140"/>
                <a:gd name="T47" fmla="*/ 5 h 213"/>
                <a:gd name="T48" fmla="*/ 134 w 140"/>
                <a:gd name="T49" fmla="*/ 0 h 213"/>
                <a:gd name="T50" fmla="*/ 140 w 140"/>
                <a:gd name="T51"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0" h="213">
                  <a:moveTo>
                    <a:pt x="140" y="0"/>
                  </a:moveTo>
                  <a:lnTo>
                    <a:pt x="140" y="7"/>
                  </a:lnTo>
                  <a:lnTo>
                    <a:pt x="133" y="36"/>
                  </a:lnTo>
                  <a:lnTo>
                    <a:pt x="122" y="68"/>
                  </a:lnTo>
                  <a:lnTo>
                    <a:pt x="108" y="96"/>
                  </a:lnTo>
                  <a:lnTo>
                    <a:pt x="94" y="124"/>
                  </a:lnTo>
                  <a:lnTo>
                    <a:pt x="79" y="148"/>
                  </a:lnTo>
                  <a:lnTo>
                    <a:pt x="63" y="171"/>
                  </a:lnTo>
                  <a:lnTo>
                    <a:pt x="47" y="188"/>
                  </a:lnTo>
                  <a:lnTo>
                    <a:pt x="33" y="202"/>
                  </a:lnTo>
                  <a:lnTo>
                    <a:pt x="21" y="211"/>
                  </a:lnTo>
                  <a:lnTo>
                    <a:pt x="10" y="213"/>
                  </a:lnTo>
                  <a:lnTo>
                    <a:pt x="4" y="209"/>
                  </a:lnTo>
                  <a:lnTo>
                    <a:pt x="0" y="197"/>
                  </a:lnTo>
                  <a:lnTo>
                    <a:pt x="2" y="181"/>
                  </a:lnTo>
                  <a:lnTo>
                    <a:pt x="9" y="162"/>
                  </a:lnTo>
                  <a:lnTo>
                    <a:pt x="17" y="141"/>
                  </a:lnTo>
                  <a:lnTo>
                    <a:pt x="31" y="119"/>
                  </a:lnTo>
                  <a:lnTo>
                    <a:pt x="47" y="96"/>
                  </a:lnTo>
                  <a:lnTo>
                    <a:pt x="63" y="73"/>
                  </a:lnTo>
                  <a:lnTo>
                    <a:pt x="80" y="52"/>
                  </a:lnTo>
                  <a:lnTo>
                    <a:pt x="96" y="33"/>
                  </a:lnTo>
                  <a:lnTo>
                    <a:pt x="112" y="17"/>
                  </a:lnTo>
                  <a:lnTo>
                    <a:pt x="124" y="5"/>
                  </a:lnTo>
                  <a:lnTo>
                    <a:pt x="134" y="0"/>
                  </a:lnTo>
                  <a:lnTo>
                    <a:pt x="140" y="0"/>
                  </a:lnTo>
                  <a:close/>
                </a:path>
              </a:pathLst>
            </a:custGeom>
            <a:solidFill>
              <a:srgbClr val="FC7701"/>
            </a:solidFill>
            <a:ln w="0">
              <a:solidFill>
                <a:srgbClr val="FC7701"/>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6" name="Freeform 95"/>
            <p:cNvSpPr>
              <a:spLocks/>
            </p:cNvSpPr>
            <p:nvPr userDrawn="1"/>
          </p:nvSpPr>
          <p:spPr bwMode="auto">
            <a:xfrm>
              <a:off x="1731033" y="2121871"/>
              <a:ext cx="811200" cy="662421"/>
            </a:xfrm>
            <a:custGeom>
              <a:avLst/>
              <a:gdLst>
                <a:gd name="T0" fmla="*/ 5 w 229"/>
                <a:gd name="T1" fmla="*/ 0 h 187"/>
                <a:gd name="T2" fmla="*/ 10 w 229"/>
                <a:gd name="T3" fmla="*/ 2 h 187"/>
                <a:gd name="T4" fmla="*/ 19 w 229"/>
                <a:gd name="T5" fmla="*/ 9 h 187"/>
                <a:gd name="T6" fmla="*/ 31 w 229"/>
                <a:gd name="T7" fmla="*/ 21 h 187"/>
                <a:gd name="T8" fmla="*/ 45 w 229"/>
                <a:gd name="T9" fmla="*/ 37 h 187"/>
                <a:gd name="T10" fmla="*/ 63 w 229"/>
                <a:gd name="T11" fmla="*/ 54 h 187"/>
                <a:gd name="T12" fmla="*/ 82 w 229"/>
                <a:gd name="T13" fmla="*/ 74 h 187"/>
                <a:gd name="T14" fmla="*/ 105 w 229"/>
                <a:gd name="T15" fmla="*/ 91 h 187"/>
                <a:gd name="T16" fmla="*/ 126 w 229"/>
                <a:gd name="T17" fmla="*/ 105 h 187"/>
                <a:gd name="T18" fmla="*/ 148 w 229"/>
                <a:gd name="T19" fmla="*/ 117 h 187"/>
                <a:gd name="T20" fmla="*/ 174 w 229"/>
                <a:gd name="T21" fmla="*/ 128 h 187"/>
                <a:gd name="T22" fmla="*/ 197 w 229"/>
                <a:gd name="T23" fmla="*/ 135 h 187"/>
                <a:gd name="T24" fmla="*/ 213 w 229"/>
                <a:gd name="T25" fmla="*/ 142 h 187"/>
                <a:gd name="T26" fmla="*/ 223 w 229"/>
                <a:gd name="T27" fmla="*/ 151 h 187"/>
                <a:gd name="T28" fmla="*/ 229 w 229"/>
                <a:gd name="T29" fmla="*/ 158 h 187"/>
                <a:gd name="T30" fmla="*/ 227 w 229"/>
                <a:gd name="T31" fmla="*/ 168 h 187"/>
                <a:gd name="T32" fmla="*/ 218 w 229"/>
                <a:gd name="T33" fmla="*/ 182 h 187"/>
                <a:gd name="T34" fmla="*/ 209 w 229"/>
                <a:gd name="T35" fmla="*/ 187 h 187"/>
                <a:gd name="T36" fmla="*/ 195 w 229"/>
                <a:gd name="T37" fmla="*/ 187 h 187"/>
                <a:gd name="T38" fmla="*/ 178 w 229"/>
                <a:gd name="T39" fmla="*/ 182 h 187"/>
                <a:gd name="T40" fmla="*/ 157 w 229"/>
                <a:gd name="T41" fmla="*/ 172 h 187"/>
                <a:gd name="T42" fmla="*/ 134 w 229"/>
                <a:gd name="T43" fmla="*/ 159 h 187"/>
                <a:gd name="T44" fmla="*/ 110 w 229"/>
                <a:gd name="T45" fmla="*/ 144 h 187"/>
                <a:gd name="T46" fmla="*/ 87 w 229"/>
                <a:gd name="T47" fmla="*/ 126 h 187"/>
                <a:gd name="T48" fmla="*/ 64 w 229"/>
                <a:gd name="T49" fmla="*/ 107 h 187"/>
                <a:gd name="T50" fmla="*/ 44 w 229"/>
                <a:gd name="T51" fmla="*/ 88 h 187"/>
                <a:gd name="T52" fmla="*/ 24 w 229"/>
                <a:gd name="T53" fmla="*/ 68 h 187"/>
                <a:gd name="T54" fmla="*/ 12 w 229"/>
                <a:gd name="T55" fmla="*/ 49 h 187"/>
                <a:gd name="T56" fmla="*/ 3 w 229"/>
                <a:gd name="T57" fmla="*/ 30 h 187"/>
                <a:gd name="T58" fmla="*/ 0 w 229"/>
                <a:gd name="T59" fmla="*/ 14 h 187"/>
                <a:gd name="T60" fmla="*/ 5 w 229"/>
                <a:gd name="T61"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9" h="187">
                  <a:moveTo>
                    <a:pt x="5" y="0"/>
                  </a:moveTo>
                  <a:lnTo>
                    <a:pt x="10" y="2"/>
                  </a:lnTo>
                  <a:lnTo>
                    <a:pt x="19" y="9"/>
                  </a:lnTo>
                  <a:lnTo>
                    <a:pt x="31" y="21"/>
                  </a:lnTo>
                  <a:lnTo>
                    <a:pt x="45" y="37"/>
                  </a:lnTo>
                  <a:lnTo>
                    <a:pt x="63" y="54"/>
                  </a:lnTo>
                  <a:lnTo>
                    <a:pt x="82" y="74"/>
                  </a:lnTo>
                  <a:lnTo>
                    <a:pt x="105" y="91"/>
                  </a:lnTo>
                  <a:lnTo>
                    <a:pt x="126" y="105"/>
                  </a:lnTo>
                  <a:lnTo>
                    <a:pt x="148" y="117"/>
                  </a:lnTo>
                  <a:lnTo>
                    <a:pt x="174" y="128"/>
                  </a:lnTo>
                  <a:lnTo>
                    <a:pt x="197" y="135"/>
                  </a:lnTo>
                  <a:lnTo>
                    <a:pt x="213" y="142"/>
                  </a:lnTo>
                  <a:lnTo>
                    <a:pt x="223" y="151"/>
                  </a:lnTo>
                  <a:lnTo>
                    <a:pt x="229" y="158"/>
                  </a:lnTo>
                  <a:lnTo>
                    <a:pt x="227" y="168"/>
                  </a:lnTo>
                  <a:lnTo>
                    <a:pt x="218" y="182"/>
                  </a:lnTo>
                  <a:lnTo>
                    <a:pt x="209" y="187"/>
                  </a:lnTo>
                  <a:lnTo>
                    <a:pt x="195" y="187"/>
                  </a:lnTo>
                  <a:lnTo>
                    <a:pt x="178" y="182"/>
                  </a:lnTo>
                  <a:lnTo>
                    <a:pt x="157" y="172"/>
                  </a:lnTo>
                  <a:lnTo>
                    <a:pt x="134" y="159"/>
                  </a:lnTo>
                  <a:lnTo>
                    <a:pt x="110" y="144"/>
                  </a:lnTo>
                  <a:lnTo>
                    <a:pt x="87" y="126"/>
                  </a:lnTo>
                  <a:lnTo>
                    <a:pt x="64" y="107"/>
                  </a:lnTo>
                  <a:lnTo>
                    <a:pt x="44" y="88"/>
                  </a:lnTo>
                  <a:lnTo>
                    <a:pt x="24" y="68"/>
                  </a:lnTo>
                  <a:lnTo>
                    <a:pt x="12" y="49"/>
                  </a:lnTo>
                  <a:lnTo>
                    <a:pt x="3" y="30"/>
                  </a:lnTo>
                  <a:lnTo>
                    <a:pt x="0" y="14"/>
                  </a:lnTo>
                  <a:lnTo>
                    <a:pt x="5" y="0"/>
                  </a:lnTo>
                  <a:close/>
                </a:path>
              </a:pathLst>
            </a:custGeom>
            <a:solidFill>
              <a:srgbClr val="FC7701"/>
            </a:solidFill>
            <a:ln w="0">
              <a:solidFill>
                <a:srgbClr val="FC7701"/>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7" name="Freeform 96"/>
            <p:cNvSpPr>
              <a:spLocks/>
            </p:cNvSpPr>
            <p:nvPr userDrawn="1"/>
          </p:nvSpPr>
          <p:spPr bwMode="auto">
            <a:xfrm>
              <a:off x="1458271" y="5915732"/>
              <a:ext cx="407372" cy="733268"/>
            </a:xfrm>
            <a:custGeom>
              <a:avLst/>
              <a:gdLst>
                <a:gd name="T0" fmla="*/ 11 w 115"/>
                <a:gd name="T1" fmla="*/ 0 h 207"/>
                <a:gd name="T2" fmla="*/ 26 w 115"/>
                <a:gd name="T3" fmla="*/ 11 h 207"/>
                <a:gd name="T4" fmla="*/ 42 w 115"/>
                <a:gd name="T5" fmla="*/ 27 h 207"/>
                <a:gd name="T6" fmla="*/ 58 w 115"/>
                <a:gd name="T7" fmla="*/ 46 h 207"/>
                <a:gd name="T8" fmla="*/ 73 w 115"/>
                <a:gd name="T9" fmla="*/ 67 h 207"/>
                <a:gd name="T10" fmla="*/ 87 w 115"/>
                <a:gd name="T11" fmla="*/ 91 h 207"/>
                <a:gd name="T12" fmla="*/ 98 w 115"/>
                <a:gd name="T13" fmla="*/ 116 h 207"/>
                <a:gd name="T14" fmla="*/ 108 w 115"/>
                <a:gd name="T15" fmla="*/ 138 h 207"/>
                <a:gd name="T16" fmla="*/ 114 w 115"/>
                <a:gd name="T17" fmla="*/ 159 h 207"/>
                <a:gd name="T18" fmla="*/ 115 w 115"/>
                <a:gd name="T19" fmla="*/ 179 h 207"/>
                <a:gd name="T20" fmla="*/ 114 w 115"/>
                <a:gd name="T21" fmla="*/ 193 h 207"/>
                <a:gd name="T22" fmla="*/ 107 w 115"/>
                <a:gd name="T23" fmla="*/ 203 h 207"/>
                <a:gd name="T24" fmla="*/ 94 w 115"/>
                <a:gd name="T25" fmla="*/ 207 h 207"/>
                <a:gd name="T26" fmla="*/ 80 w 115"/>
                <a:gd name="T27" fmla="*/ 201 h 207"/>
                <a:gd name="T28" fmla="*/ 65 w 115"/>
                <a:gd name="T29" fmla="*/ 189 h 207"/>
                <a:gd name="T30" fmla="*/ 51 w 115"/>
                <a:gd name="T31" fmla="*/ 172 h 207"/>
                <a:gd name="T32" fmla="*/ 38 w 115"/>
                <a:gd name="T33" fmla="*/ 149 h 207"/>
                <a:gd name="T34" fmla="*/ 26 w 115"/>
                <a:gd name="T35" fmla="*/ 123 h 207"/>
                <a:gd name="T36" fmla="*/ 18 w 115"/>
                <a:gd name="T37" fmla="*/ 97 h 207"/>
                <a:gd name="T38" fmla="*/ 9 w 115"/>
                <a:gd name="T39" fmla="*/ 70 h 207"/>
                <a:gd name="T40" fmla="*/ 4 w 115"/>
                <a:gd name="T41" fmla="*/ 46 h 207"/>
                <a:gd name="T42" fmla="*/ 0 w 115"/>
                <a:gd name="T43" fmla="*/ 25 h 207"/>
                <a:gd name="T44" fmla="*/ 0 w 115"/>
                <a:gd name="T45" fmla="*/ 9 h 207"/>
                <a:gd name="T46" fmla="*/ 4 w 115"/>
                <a:gd name="T47" fmla="*/ 0 h 207"/>
                <a:gd name="T48" fmla="*/ 11 w 115"/>
                <a:gd name="T49" fmla="*/ 0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15" h="207">
                  <a:moveTo>
                    <a:pt x="11" y="0"/>
                  </a:moveTo>
                  <a:lnTo>
                    <a:pt x="26" y="11"/>
                  </a:lnTo>
                  <a:lnTo>
                    <a:pt x="42" y="27"/>
                  </a:lnTo>
                  <a:lnTo>
                    <a:pt x="58" y="46"/>
                  </a:lnTo>
                  <a:lnTo>
                    <a:pt x="73" y="67"/>
                  </a:lnTo>
                  <a:lnTo>
                    <a:pt x="87" y="91"/>
                  </a:lnTo>
                  <a:lnTo>
                    <a:pt x="98" y="116"/>
                  </a:lnTo>
                  <a:lnTo>
                    <a:pt x="108" y="138"/>
                  </a:lnTo>
                  <a:lnTo>
                    <a:pt x="114" y="159"/>
                  </a:lnTo>
                  <a:lnTo>
                    <a:pt x="115" y="179"/>
                  </a:lnTo>
                  <a:lnTo>
                    <a:pt x="114" y="193"/>
                  </a:lnTo>
                  <a:lnTo>
                    <a:pt x="107" y="203"/>
                  </a:lnTo>
                  <a:lnTo>
                    <a:pt x="94" y="207"/>
                  </a:lnTo>
                  <a:lnTo>
                    <a:pt x="80" y="201"/>
                  </a:lnTo>
                  <a:lnTo>
                    <a:pt x="65" y="189"/>
                  </a:lnTo>
                  <a:lnTo>
                    <a:pt x="51" y="172"/>
                  </a:lnTo>
                  <a:lnTo>
                    <a:pt x="38" y="149"/>
                  </a:lnTo>
                  <a:lnTo>
                    <a:pt x="26" y="123"/>
                  </a:lnTo>
                  <a:lnTo>
                    <a:pt x="18" y="97"/>
                  </a:lnTo>
                  <a:lnTo>
                    <a:pt x="9" y="70"/>
                  </a:lnTo>
                  <a:lnTo>
                    <a:pt x="4" y="46"/>
                  </a:lnTo>
                  <a:lnTo>
                    <a:pt x="0" y="25"/>
                  </a:lnTo>
                  <a:lnTo>
                    <a:pt x="0" y="9"/>
                  </a:lnTo>
                  <a:lnTo>
                    <a:pt x="4" y="0"/>
                  </a:lnTo>
                  <a:lnTo>
                    <a:pt x="11" y="0"/>
                  </a:lnTo>
                  <a:close/>
                </a:path>
              </a:pathLst>
            </a:custGeom>
            <a:solidFill>
              <a:srgbClr val="FC7701"/>
            </a:solidFill>
            <a:ln w="0">
              <a:solidFill>
                <a:srgbClr val="FC7701"/>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8" name="Freeform 97"/>
            <p:cNvSpPr>
              <a:spLocks/>
            </p:cNvSpPr>
            <p:nvPr userDrawn="1"/>
          </p:nvSpPr>
          <p:spPr bwMode="auto">
            <a:xfrm>
              <a:off x="1748744" y="92101"/>
              <a:ext cx="216085" cy="311727"/>
            </a:xfrm>
            <a:custGeom>
              <a:avLst/>
              <a:gdLst>
                <a:gd name="T0" fmla="*/ 49 w 61"/>
                <a:gd name="T1" fmla="*/ 0 h 88"/>
                <a:gd name="T2" fmla="*/ 54 w 61"/>
                <a:gd name="T3" fmla="*/ 0 h 88"/>
                <a:gd name="T4" fmla="*/ 61 w 61"/>
                <a:gd name="T5" fmla="*/ 14 h 88"/>
                <a:gd name="T6" fmla="*/ 59 w 61"/>
                <a:gd name="T7" fmla="*/ 32 h 88"/>
                <a:gd name="T8" fmla="*/ 54 w 61"/>
                <a:gd name="T9" fmla="*/ 47 h 88"/>
                <a:gd name="T10" fmla="*/ 45 w 61"/>
                <a:gd name="T11" fmla="*/ 63 h 88"/>
                <a:gd name="T12" fmla="*/ 33 w 61"/>
                <a:gd name="T13" fmla="*/ 75 h 88"/>
                <a:gd name="T14" fmla="*/ 21 w 61"/>
                <a:gd name="T15" fmla="*/ 84 h 88"/>
                <a:gd name="T16" fmla="*/ 11 w 61"/>
                <a:gd name="T17" fmla="*/ 88 h 88"/>
                <a:gd name="T18" fmla="*/ 4 w 61"/>
                <a:gd name="T19" fmla="*/ 84 h 88"/>
                <a:gd name="T20" fmla="*/ 0 w 61"/>
                <a:gd name="T21" fmla="*/ 75 h 88"/>
                <a:gd name="T22" fmla="*/ 4 w 61"/>
                <a:gd name="T23" fmla="*/ 61 h 88"/>
                <a:gd name="T24" fmla="*/ 11 w 61"/>
                <a:gd name="T25" fmla="*/ 46 h 88"/>
                <a:gd name="T26" fmla="*/ 19 w 61"/>
                <a:gd name="T27" fmla="*/ 30 h 88"/>
                <a:gd name="T28" fmla="*/ 30 w 61"/>
                <a:gd name="T29" fmla="*/ 16 h 88"/>
                <a:gd name="T30" fmla="*/ 40 w 61"/>
                <a:gd name="T31" fmla="*/ 5 h 88"/>
                <a:gd name="T32" fmla="*/ 49 w 61"/>
                <a:gd name="T33"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1" h="88">
                  <a:moveTo>
                    <a:pt x="49" y="0"/>
                  </a:moveTo>
                  <a:lnTo>
                    <a:pt x="54" y="0"/>
                  </a:lnTo>
                  <a:lnTo>
                    <a:pt x="61" y="14"/>
                  </a:lnTo>
                  <a:lnTo>
                    <a:pt x="59" y="32"/>
                  </a:lnTo>
                  <a:lnTo>
                    <a:pt x="54" y="47"/>
                  </a:lnTo>
                  <a:lnTo>
                    <a:pt x="45" y="63"/>
                  </a:lnTo>
                  <a:lnTo>
                    <a:pt x="33" y="75"/>
                  </a:lnTo>
                  <a:lnTo>
                    <a:pt x="21" y="84"/>
                  </a:lnTo>
                  <a:lnTo>
                    <a:pt x="11" y="88"/>
                  </a:lnTo>
                  <a:lnTo>
                    <a:pt x="4" y="84"/>
                  </a:lnTo>
                  <a:lnTo>
                    <a:pt x="0" y="75"/>
                  </a:lnTo>
                  <a:lnTo>
                    <a:pt x="4" y="61"/>
                  </a:lnTo>
                  <a:lnTo>
                    <a:pt x="11" y="46"/>
                  </a:lnTo>
                  <a:lnTo>
                    <a:pt x="19" y="30"/>
                  </a:lnTo>
                  <a:lnTo>
                    <a:pt x="30" y="16"/>
                  </a:lnTo>
                  <a:lnTo>
                    <a:pt x="40" y="5"/>
                  </a:lnTo>
                  <a:lnTo>
                    <a:pt x="49" y="0"/>
                  </a:lnTo>
                  <a:close/>
                </a:path>
              </a:pathLst>
            </a:custGeom>
            <a:solidFill>
              <a:srgbClr val="FC7701"/>
            </a:solidFill>
            <a:ln w="0">
              <a:solidFill>
                <a:srgbClr val="FC7701"/>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9" name="Freeform 148"/>
            <p:cNvSpPr>
              <a:spLocks/>
            </p:cNvSpPr>
            <p:nvPr userDrawn="1"/>
          </p:nvSpPr>
          <p:spPr bwMode="auto">
            <a:xfrm>
              <a:off x="-1" y="131068"/>
              <a:ext cx="370770" cy="811142"/>
            </a:xfrm>
            <a:custGeom>
              <a:avLst/>
              <a:gdLst>
                <a:gd name="connsiteX0" fmla="*/ 321177 w 370770"/>
                <a:gd name="connsiteY0" fmla="*/ 0 h 811142"/>
                <a:gd name="connsiteX1" fmla="*/ 353058 w 370770"/>
                <a:gd name="connsiteY1" fmla="*/ 3543 h 811142"/>
                <a:gd name="connsiteX2" fmla="*/ 370770 w 370770"/>
                <a:gd name="connsiteY2" fmla="*/ 35424 h 811142"/>
                <a:gd name="connsiteX3" fmla="*/ 370770 w 370770"/>
                <a:gd name="connsiteY3" fmla="*/ 85017 h 811142"/>
                <a:gd name="connsiteX4" fmla="*/ 356601 w 370770"/>
                <a:gd name="connsiteY4" fmla="*/ 159406 h 811142"/>
                <a:gd name="connsiteX5" fmla="*/ 328262 w 370770"/>
                <a:gd name="connsiteY5" fmla="*/ 240881 h 811142"/>
                <a:gd name="connsiteX6" fmla="*/ 282211 w 370770"/>
                <a:gd name="connsiteY6" fmla="*/ 340067 h 811142"/>
                <a:gd name="connsiteX7" fmla="*/ 232618 w 370770"/>
                <a:gd name="connsiteY7" fmla="*/ 439253 h 811142"/>
                <a:gd name="connsiteX8" fmla="*/ 179483 w 370770"/>
                <a:gd name="connsiteY8" fmla="*/ 541981 h 811142"/>
                <a:gd name="connsiteX9" fmla="*/ 112178 w 370770"/>
                <a:gd name="connsiteY9" fmla="*/ 648252 h 811142"/>
                <a:gd name="connsiteX10" fmla="*/ 48415 w 370770"/>
                <a:gd name="connsiteY10" fmla="*/ 747438 h 811142"/>
                <a:gd name="connsiteX11" fmla="*/ 0 w 370770"/>
                <a:gd name="connsiteY11" fmla="*/ 811142 h 811142"/>
                <a:gd name="connsiteX12" fmla="*/ 0 w 370770"/>
                <a:gd name="connsiteY12" fmla="*/ 286226 h 811142"/>
                <a:gd name="connsiteX13" fmla="*/ 37788 w 370770"/>
                <a:gd name="connsiteY13" fmla="*/ 240881 h 811142"/>
                <a:gd name="connsiteX14" fmla="*/ 105093 w 370770"/>
                <a:gd name="connsiteY14" fmla="*/ 166491 h 811142"/>
                <a:gd name="connsiteX15" fmla="*/ 165313 w 370770"/>
                <a:gd name="connsiteY15" fmla="*/ 99186 h 811142"/>
                <a:gd name="connsiteX16" fmla="*/ 221991 w 370770"/>
                <a:gd name="connsiteY16" fmla="*/ 49593 h 811142"/>
                <a:gd name="connsiteX17" fmla="*/ 278669 w 370770"/>
                <a:gd name="connsiteY17" fmla="*/ 10627 h 8111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70770" h="811142">
                  <a:moveTo>
                    <a:pt x="321177" y="0"/>
                  </a:moveTo>
                  <a:lnTo>
                    <a:pt x="353058" y="3543"/>
                  </a:lnTo>
                  <a:lnTo>
                    <a:pt x="370770" y="35424"/>
                  </a:lnTo>
                  <a:lnTo>
                    <a:pt x="370770" y="85017"/>
                  </a:lnTo>
                  <a:lnTo>
                    <a:pt x="356601" y="159406"/>
                  </a:lnTo>
                  <a:lnTo>
                    <a:pt x="328262" y="240881"/>
                  </a:lnTo>
                  <a:lnTo>
                    <a:pt x="282211" y="340067"/>
                  </a:lnTo>
                  <a:lnTo>
                    <a:pt x="232618" y="439253"/>
                  </a:lnTo>
                  <a:lnTo>
                    <a:pt x="179483" y="541981"/>
                  </a:lnTo>
                  <a:lnTo>
                    <a:pt x="112178" y="648252"/>
                  </a:lnTo>
                  <a:lnTo>
                    <a:pt x="48415" y="747438"/>
                  </a:lnTo>
                  <a:lnTo>
                    <a:pt x="0" y="811142"/>
                  </a:lnTo>
                  <a:lnTo>
                    <a:pt x="0" y="286226"/>
                  </a:lnTo>
                  <a:lnTo>
                    <a:pt x="37788" y="240881"/>
                  </a:lnTo>
                  <a:lnTo>
                    <a:pt x="105093" y="166491"/>
                  </a:lnTo>
                  <a:lnTo>
                    <a:pt x="165313" y="99186"/>
                  </a:lnTo>
                  <a:lnTo>
                    <a:pt x="221991" y="49593"/>
                  </a:lnTo>
                  <a:lnTo>
                    <a:pt x="278669" y="10627"/>
                  </a:lnTo>
                  <a:close/>
                </a:path>
              </a:pathLst>
            </a:custGeom>
            <a:solidFill>
              <a:srgbClr val="FC7701"/>
            </a:solidFill>
            <a:ln w="0">
              <a:solidFill>
                <a:srgbClr val="FC7701"/>
              </a:solidFill>
              <a:prstDash val="solid"/>
              <a:round/>
              <a:headEnd/>
              <a:tailEnd/>
            </a:ln>
          </p:spPr>
          <p:txBody>
            <a:bodyPr vert="horz" wrap="square" lIns="91440" tIns="45720" rIns="91440" bIns="45720" numCol="1" anchor="t" anchorCtr="0" compatLnSpc="1">
              <a:prstTxWarp prst="textNoShape">
                <a:avLst/>
              </a:prstTxWarp>
              <a:noAutofit/>
            </a:bodyPr>
            <a:lstStyle/>
            <a:p>
              <a:endParaRPr lang="en-US"/>
            </a:p>
          </p:txBody>
        </p:sp>
        <p:sp>
          <p:nvSpPr>
            <p:cNvPr id="150" name="Freeform 99"/>
            <p:cNvSpPr>
              <a:spLocks/>
            </p:cNvSpPr>
            <p:nvPr userDrawn="1"/>
          </p:nvSpPr>
          <p:spPr bwMode="auto">
            <a:xfrm>
              <a:off x="604564" y="1923499"/>
              <a:ext cx="456965" cy="1363807"/>
            </a:xfrm>
            <a:custGeom>
              <a:avLst/>
              <a:gdLst>
                <a:gd name="T0" fmla="*/ 107 w 129"/>
                <a:gd name="T1" fmla="*/ 0 h 385"/>
                <a:gd name="T2" fmla="*/ 117 w 129"/>
                <a:gd name="T3" fmla="*/ 11 h 385"/>
                <a:gd name="T4" fmla="*/ 124 w 129"/>
                <a:gd name="T5" fmla="*/ 30 h 385"/>
                <a:gd name="T6" fmla="*/ 128 w 129"/>
                <a:gd name="T7" fmla="*/ 56 h 385"/>
                <a:gd name="T8" fmla="*/ 129 w 129"/>
                <a:gd name="T9" fmla="*/ 88 h 385"/>
                <a:gd name="T10" fmla="*/ 128 w 129"/>
                <a:gd name="T11" fmla="*/ 123 h 385"/>
                <a:gd name="T12" fmla="*/ 126 w 129"/>
                <a:gd name="T13" fmla="*/ 161 h 385"/>
                <a:gd name="T14" fmla="*/ 121 w 129"/>
                <a:gd name="T15" fmla="*/ 201 h 385"/>
                <a:gd name="T16" fmla="*/ 114 w 129"/>
                <a:gd name="T17" fmla="*/ 240 h 385"/>
                <a:gd name="T18" fmla="*/ 105 w 129"/>
                <a:gd name="T19" fmla="*/ 278 h 385"/>
                <a:gd name="T20" fmla="*/ 94 w 129"/>
                <a:gd name="T21" fmla="*/ 311 h 385"/>
                <a:gd name="T22" fmla="*/ 84 w 129"/>
                <a:gd name="T23" fmla="*/ 341 h 385"/>
                <a:gd name="T24" fmla="*/ 70 w 129"/>
                <a:gd name="T25" fmla="*/ 364 h 385"/>
                <a:gd name="T26" fmla="*/ 56 w 129"/>
                <a:gd name="T27" fmla="*/ 380 h 385"/>
                <a:gd name="T28" fmla="*/ 42 w 129"/>
                <a:gd name="T29" fmla="*/ 385 h 385"/>
                <a:gd name="T30" fmla="*/ 26 w 129"/>
                <a:gd name="T31" fmla="*/ 380 h 385"/>
                <a:gd name="T32" fmla="*/ 14 w 129"/>
                <a:gd name="T33" fmla="*/ 366 h 385"/>
                <a:gd name="T34" fmla="*/ 5 w 129"/>
                <a:gd name="T35" fmla="*/ 345 h 385"/>
                <a:gd name="T36" fmla="*/ 2 w 129"/>
                <a:gd name="T37" fmla="*/ 318 h 385"/>
                <a:gd name="T38" fmla="*/ 0 w 129"/>
                <a:gd name="T39" fmla="*/ 287 h 385"/>
                <a:gd name="T40" fmla="*/ 4 w 129"/>
                <a:gd name="T41" fmla="*/ 252 h 385"/>
                <a:gd name="T42" fmla="*/ 9 w 129"/>
                <a:gd name="T43" fmla="*/ 217 h 385"/>
                <a:gd name="T44" fmla="*/ 16 w 129"/>
                <a:gd name="T45" fmla="*/ 180 h 385"/>
                <a:gd name="T46" fmla="*/ 26 w 129"/>
                <a:gd name="T47" fmla="*/ 144 h 385"/>
                <a:gd name="T48" fmla="*/ 37 w 129"/>
                <a:gd name="T49" fmla="*/ 109 h 385"/>
                <a:gd name="T50" fmla="*/ 49 w 129"/>
                <a:gd name="T51" fmla="*/ 76 h 385"/>
                <a:gd name="T52" fmla="*/ 61 w 129"/>
                <a:gd name="T53" fmla="*/ 48 h 385"/>
                <a:gd name="T54" fmla="*/ 74 w 129"/>
                <a:gd name="T55" fmla="*/ 25 h 385"/>
                <a:gd name="T56" fmla="*/ 86 w 129"/>
                <a:gd name="T57" fmla="*/ 9 h 385"/>
                <a:gd name="T58" fmla="*/ 96 w 129"/>
                <a:gd name="T59" fmla="*/ 0 h 385"/>
                <a:gd name="T60" fmla="*/ 107 w 129"/>
                <a:gd name="T61" fmla="*/ 0 h 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29" h="385">
                  <a:moveTo>
                    <a:pt x="107" y="0"/>
                  </a:moveTo>
                  <a:lnTo>
                    <a:pt x="117" y="11"/>
                  </a:lnTo>
                  <a:lnTo>
                    <a:pt x="124" y="30"/>
                  </a:lnTo>
                  <a:lnTo>
                    <a:pt x="128" y="56"/>
                  </a:lnTo>
                  <a:lnTo>
                    <a:pt x="129" y="88"/>
                  </a:lnTo>
                  <a:lnTo>
                    <a:pt x="128" y="123"/>
                  </a:lnTo>
                  <a:lnTo>
                    <a:pt x="126" y="161"/>
                  </a:lnTo>
                  <a:lnTo>
                    <a:pt x="121" y="201"/>
                  </a:lnTo>
                  <a:lnTo>
                    <a:pt x="114" y="240"/>
                  </a:lnTo>
                  <a:lnTo>
                    <a:pt x="105" y="278"/>
                  </a:lnTo>
                  <a:lnTo>
                    <a:pt x="94" y="311"/>
                  </a:lnTo>
                  <a:lnTo>
                    <a:pt x="84" y="341"/>
                  </a:lnTo>
                  <a:lnTo>
                    <a:pt x="70" y="364"/>
                  </a:lnTo>
                  <a:lnTo>
                    <a:pt x="56" y="380"/>
                  </a:lnTo>
                  <a:lnTo>
                    <a:pt x="42" y="385"/>
                  </a:lnTo>
                  <a:lnTo>
                    <a:pt x="26" y="380"/>
                  </a:lnTo>
                  <a:lnTo>
                    <a:pt x="14" y="366"/>
                  </a:lnTo>
                  <a:lnTo>
                    <a:pt x="5" y="345"/>
                  </a:lnTo>
                  <a:lnTo>
                    <a:pt x="2" y="318"/>
                  </a:lnTo>
                  <a:lnTo>
                    <a:pt x="0" y="287"/>
                  </a:lnTo>
                  <a:lnTo>
                    <a:pt x="4" y="252"/>
                  </a:lnTo>
                  <a:lnTo>
                    <a:pt x="9" y="217"/>
                  </a:lnTo>
                  <a:lnTo>
                    <a:pt x="16" y="180"/>
                  </a:lnTo>
                  <a:lnTo>
                    <a:pt x="26" y="144"/>
                  </a:lnTo>
                  <a:lnTo>
                    <a:pt x="37" y="109"/>
                  </a:lnTo>
                  <a:lnTo>
                    <a:pt x="49" y="76"/>
                  </a:lnTo>
                  <a:lnTo>
                    <a:pt x="61" y="48"/>
                  </a:lnTo>
                  <a:lnTo>
                    <a:pt x="74" y="25"/>
                  </a:lnTo>
                  <a:lnTo>
                    <a:pt x="86" y="9"/>
                  </a:lnTo>
                  <a:lnTo>
                    <a:pt x="96" y="0"/>
                  </a:lnTo>
                  <a:lnTo>
                    <a:pt x="107" y="0"/>
                  </a:lnTo>
                  <a:close/>
                </a:path>
              </a:pathLst>
            </a:custGeom>
            <a:solidFill>
              <a:srgbClr val="FC7701"/>
            </a:solidFill>
            <a:ln w="0">
              <a:solidFill>
                <a:srgbClr val="FC7701"/>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51" name="Freeform 150"/>
            <p:cNvSpPr>
              <a:spLocks/>
            </p:cNvSpPr>
            <p:nvPr userDrawn="1"/>
          </p:nvSpPr>
          <p:spPr bwMode="auto">
            <a:xfrm>
              <a:off x="0" y="6059391"/>
              <a:ext cx="232617" cy="550642"/>
            </a:xfrm>
            <a:custGeom>
              <a:avLst/>
              <a:gdLst>
                <a:gd name="connsiteX0" fmla="*/ 0 w 232617"/>
                <a:gd name="connsiteY0" fmla="*/ 0 h 550642"/>
                <a:gd name="connsiteX1" fmla="*/ 37788 w 232617"/>
                <a:gd name="connsiteY1" fmla="*/ 44086 h 550642"/>
                <a:gd name="connsiteX2" fmla="*/ 90923 w 232617"/>
                <a:gd name="connsiteY2" fmla="*/ 118475 h 550642"/>
                <a:gd name="connsiteX3" fmla="*/ 140516 w 232617"/>
                <a:gd name="connsiteY3" fmla="*/ 199949 h 550642"/>
                <a:gd name="connsiteX4" fmla="*/ 186566 w 232617"/>
                <a:gd name="connsiteY4" fmla="*/ 277881 h 550642"/>
                <a:gd name="connsiteX5" fmla="*/ 214905 w 232617"/>
                <a:gd name="connsiteY5" fmla="*/ 352270 h 550642"/>
                <a:gd name="connsiteX6" fmla="*/ 232617 w 232617"/>
                <a:gd name="connsiteY6" fmla="*/ 426660 h 550642"/>
                <a:gd name="connsiteX7" fmla="*/ 232617 w 232617"/>
                <a:gd name="connsiteY7" fmla="*/ 483337 h 550642"/>
                <a:gd name="connsiteX8" fmla="*/ 214905 w 232617"/>
                <a:gd name="connsiteY8" fmla="*/ 525846 h 550642"/>
                <a:gd name="connsiteX9" fmla="*/ 172397 w 232617"/>
                <a:gd name="connsiteY9" fmla="*/ 550642 h 550642"/>
                <a:gd name="connsiteX10" fmla="*/ 122804 w 232617"/>
                <a:gd name="connsiteY10" fmla="*/ 540015 h 550642"/>
                <a:gd name="connsiteX11" fmla="*/ 73211 w 232617"/>
                <a:gd name="connsiteY11" fmla="*/ 508134 h 550642"/>
                <a:gd name="connsiteX12" fmla="*/ 12991 w 232617"/>
                <a:gd name="connsiteY12" fmla="*/ 451456 h 550642"/>
                <a:gd name="connsiteX13" fmla="*/ 0 w 232617"/>
                <a:gd name="connsiteY13" fmla="*/ 436029 h 550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32617" h="550642">
                  <a:moveTo>
                    <a:pt x="0" y="0"/>
                  </a:moveTo>
                  <a:lnTo>
                    <a:pt x="37788" y="44086"/>
                  </a:lnTo>
                  <a:lnTo>
                    <a:pt x="90923" y="118475"/>
                  </a:lnTo>
                  <a:lnTo>
                    <a:pt x="140516" y="199949"/>
                  </a:lnTo>
                  <a:lnTo>
                    <a:pt x="186566" y="277881"/>
                  </a:lnTo>
                  <a:lnTo>
                    <a:pt x="214905" y="352270"/>
                  </a:lnTo>
                  <a:lnTo>
                    <a:pt x="232617" y="426660"/>
                  </a:lnTo>
                  <a:lnTo>
                    <a:pt x="232617" y="483337"/>
                  </a:lnTo>
                  <a:lnTo>
                    <a:pt x="214905" y="525846"/>
                  </a:lnTo>
                  <a:lnTo>
                    <a:pt x="172397" y="550642"/>
                  </a:lnTo>
                  <a:lnTo>
                    <a:pt x="122804" y="540015"/>
                  </a:lnTo>
                  <a:lnTo>
                    <a:pt x="73211" y="508134"/>
                  </a:lnTo>
                  <a:lnTo>
                    <a:pt x="12991" y="451456"/>
                  </a:lnTo>
                  <a:lnTo>
                    <a:pt x="0" y="436029"/>
                  </a:lnTo>
                  <a:close/>
                </a:path>
              </a:pathLst>
            </a:custGeom>
            <a:solidFill>
              <a:srgbClr val="FC7701"/>
            </a:solidFill>
            <a:ln w="0">
              <a:solidFill>
                <a:srgbClr val="FC7701"/>
              </a:solidFill>
              <a:prstDash val="solid"/>
              <a:round/>
              <a:headEnd/>
              <a:tailEnd/>
            </a:ln>
          </p:spPr>
          <p:txBody>
            <a:bodyPr vert="horz" wrap="square" lIns="91440" tIns="45720" rIns="91440" bIns="45720" numCol="1" anchor="t" anchorCtr="0" compatLnSpc="1">
              <a:prstTxWarp prst="textNoShape">
                <a:avLst/>
              </a:prstTxWarp>
              <a:noAutofit/>
            </a:bodyPr>
            <a:lstStyle/>
            <a:p>
              <a:endParaRPr lang="en-US"/>
            </a:p>
          </p:txBody>
        </p:sp>
        <p:sp>
          <p:nvSpPr>
            <p:cNvPr id="152" name="Freeform 101"/>
            <p:cNvSpPr>
              <a:spLocks/>
            </p:cNvSpPr>
            <p:nvPr userDrawn="1"/>
          </p:nvSpPr>
          <p:spPr bwMode="auto">
            <a:xfrm>
              <a:off x="3962716" y="2270650"/>
              <a:ext cx="495930" cy="371948"/>
            </a:xfrm>
            <a:custGeom>
              <a:avLst/>
              <a:gdLst>
                <a:gd name="T0" fmla="*/ 117 w 140"/>
                <a:gd name="T1" fmla="*/ 0 h 105"/>
                <a:gd name="T2" fmla="*/ 129 w 140"/>
                <a:gd name="T3" fmla="*/ 2 h 105"/>
                <a:gd name="T4" fmla="*/ 136 w 140"/>
                <a:gd name="T5" fmla="*/ 11 h 105"/>
                <a:gd name="T6" fmla="*/ 140 w 140"/>
                <a:gd name="T7" fmla="*/ 23 h 105"/>
                <a:gd name="T8" fmla="*/ 136 w 140"/>
                <a:gd name="T9" fmla="*/ 42 h 105"/>
                <a:gd name="T10" fmla="*/ 124 w 140"/>
                <a:gd name="T11" fmla="*/ 63 h 105"/>
                <a:gd name="T12" fmla="*/ 108 w 140"/>
                <a:gd name="T13" fmla="*/ 81 h 105"/>
                <a:gd name="T14" fmla="*/ 89 w 140"/>
                <a:gd name="T15" fmla="*/ 93 h 105"/>
                <a:gd name="T16" fmla="*/ 70 w 140"/>
                <a:gd name="T17" fmla="*/ 102 h 105"/>
                <a:gd name="T18" fmla="*/ 49 w 140"/>
                <a:gd name="T19" fmla="*/ 105 h 105"/>
                <a:gd name="T20" fmla="*/ 30 w 140"/>
                <a:gd name="T21" fmla="*/ 105 h 105"/>
                <a:gd name="T22" fmla="*/ 14 w 140"/>
                <a:gd name="T23" fmla="*/ 102 h 105"/>
                <a:gd name="T24" fmla="*/ 3 w 140"/>
                <a:gd name="T25" fmla="*/ 95 h 105"/>
                <a:gd name="T26" fmla="*/ 0 w 140"/>
                <a:gd name="T27" fmla="*/ 84 h 105"/>
                <a:gd name="T28" fmla="*/ 5 w 140"/>
                <a:gd name="T29" fmla="*/ 70 h 105"/>
                <a:gd name="T30" fmla="*/ 16 w 140"/>
                <a:gd name="T31" fmla="*/ 54 h 105"/>
                <a:gd name="T32" fmla="*/ 31 w 140"/>
                <a:gd name="T33" fmla="*/ 40 h 105"/>
                <a:gd name="T34" fmla="*/ 49 w 140"/>
                <a:gd name="T35" fmla="*/ 26 h 105"/>
                <a:gd name="T36" fmla="*/ 66 w 140"/>
                <a:gd name="T37" fmla="*/ 16 h 105"/>
                <a:gd name="T38" fmla="*/ 84 w 140"/>
                <a:gd name="T39" fmla="*/ 7 h 105"/>
                <a:gd name="T40" fmla="*/ 101 w 140"/>
                <a:gd name="T41" fmla="*/ 2 h 105"/>
                <a:gd name="T42" fmla="*/ 117 w 140"/>
                <a:gd name="T43"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0" h="105">
                  <a:moveTo>
                    <a:pt x="117" y="0"/>
                  </a:moveTo>
                  <a:lnTo>
                    <a:pt x="129" y="2"/>
                  </a:lnTo>
                  <a:lnTo>
                    <a:pt x="136" y="11"/>
                  </a:lnTo>
                  <a:lnTo>
                    <a:pt x="140" y="23"/>
                  </a:lnTo>
                  <a:lnTo>
                    <a:pt x="136" y="42"/>
                  </a:lnTo>
                  <a:lnTo>
                    <a:pt x="124" y="63"/>
                  </a:lnTo>
                  <a:lnTo>
                    <a:pt x="108" y="81"/>
                  </a:lnTo>
                  <a:lnTo>
                    <a:pt x="89" y="93"/>
                  </a:lnTo>
                  <a:lnTo>
                    <a:pt x="70" y="102"/>
                  </a:lnTo>
                  <a:lnTo>
                    <a:pt x="49" y="105"/>
                  </a:lnTo>
                  <a:lnTo>
                    <a:pt x="30" y="105"/>
                  </a:lnTo>
                  <a:lnTo>
                    <a:pt x="14" y="102"/>
                  </a:lnTo>
                  <a:lnTo>
                    <a:pt x="3" y="95"/>
                  </a:lnTo>
                  <a:lnTo>
                    <a:pt x="0" y="84"/>
                  </a:lnTo>
                  <a:lnTo>
                    <a:pt x="5" y="70"/>
                  </a:lnTo>
                  <a:lnTo>
                    <a:pt x="16" y="54"/>
                  </a:lnTo>
                  <a:lnTo>
                    <a:pt x="31" y="40"/>
                  </a:lnTo>
                  <a:lnTo>
                    <a:pt x="49" y="26"/>
                  </a:lnTo>
                  <a:lnTo>
                    <a:pt x="66" y="16"/>
                  </a:lnTo>
                  <a:lnTo>
                    <a:pt x="84" y="7"/>
                  </a:lnTo>
                  <a:lnTo>
                    <a:pt x="101" y="2"/>
                  </a:lnTo>
                  <a:lnTo>
                    <a:pt x="117" y="0"/>
                  </a:lnTo>
                  <a:close/>
                </a:path>
              </a:pathLst>
            </a:custGeom>
            <a:solidFill>
              <a:srgbClr val="FC7701"/>
            </a:solidFill>
            <a:ln w="0">
              <a:solidFill>
                <a:srgbClr val="FC7701"/>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53" name="Freeform 102"/>
            <p:cNvSpPr>
              <a:spLocks/>
            </p:cNvSpPr>
            <p:nvPr userDrawn="1"/>
          </p:nvSpPr>
          <p:spPr bwMode="auto">
            <a:xfrm>
              <a:off x="4044189" y="970605"/>
              <a:ext cx="258593" cy="626998"/>
            </a:xfrm>
            <a:custGeom>
              <a:avLst/>
              <a:gdLst>
                <a:gd name="T0" fmla="*/ 35 w 73"/>
                <a:gd name="T1" fmla="*/ 0 h 177"/>
                <a:gd name="T2" fmla="*/ 47 w 73"/>
                <a:gd name="T3" fmla="*/ 2 h 177"/>
                <a:gd name="T4" fmla="*/ 61 w 73"/>
                <a:gd name="T5" fmla="*/ 13 h 177"/>
                <a:gd name="T6" fmla="*/ 69 w 73"/>
                <a:gd name="T7" fmla="*/ 30 h 177"/>
                <a:gd name="T8" fmla="*/ 73 w 73"/>
                <a:gd name="T9" fmla="*/ 53 h 177"/>
                <a:gd name="T10" fmla="*/ 73 w 73"/>
                <a:gd name="T11" fmla="*/ 75 h 177"/>
                <a:gd name="T12" fmla="*/ 71 w 73"/>
                <a:gd name="T13" fmla="*/ 102 h 177"/>
                <a:gd name="T14" fmla="*/ 66 w 73"/>
                <a:gd name="T15" fmla="*/ 124 h 177"/>
                <a:gd name="T16" fmla="*/ 59 w 73"/>
                <a:gd name="T17" fmla="*/ 145 h 177"/>
                <a:gd name="T18" fmla="*/ 50 w 73"/>
                <a:gd name="T19" fmla="*/ 163 h 177"/>
                <a:gd name="T20" fmla="*/ 40 w 73"/>
                <a:gd name="T21" fmla="*/ 173 h 177"/>
                <a:gd name="T22" fmla="*/ 29 w 73"/>
                <a:gd name="T23" fmla="*/ 177 h 177"/>
                <a:gd name="T24" fmla="*/ 19 w 73"/>
                <a:gd name="T25" fmla="*/ 170 h 177"/>
                <a:gd name="T26" fmla="*/ 8 w 73"/>
                <a:gd name="T27" fmla="*/ 154 h 177"/>
                <a:gd name="T28" fmla="*/ 3 w 73"/>
                <a:gd name="T29" fmla="*/ 133 h 177"/>
                <a:gd name="T30" fmla="*/ 0 w 73"/>
                <a:gd name="T31" fmla="*/ 110 h 177"/>
                <a:gd name="T32" fmla="*/ 0 w 73"/>
                <a:gd name="T33" fmla="*/ 84 h 177"/>
                <a:gd name="T34" fmla="*/ 1 w 73"/>
                <a:gd name="T35" fmla="*/ 61 h 177"/>
                <a:gd name="T36" fmla="*/ 7 w 73"/>
                <a:gd name="T37" fmla="*/ 39 h 177"/>
                <a:gd name="T38" fmla="*/ 14 w 73"/>
                <a:gd name="T39" fmla="*/ 20 h 177"/>
                <a:gd name="T40" fmla="*/ 24 w 73"/>
                <a:gd name="T41" fmla="*/ 6 h 177"/>
                <a:gd name="T42" fmla="*/ 35 w 73"/>
                <a:gd name="T43" fmla="*/ 0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3" h="177">
                  <a:moveTo>
                    <a:pt x="35" y="0"/>
                  </a:moveTo>
                  <a:lnTo>
                    <a:pt x="47" y="2"/>
                  </a:lnTo>
                  <a:lnTo>
                    <a:pt x="61" y="13"/>
                  </a:lnTo>
                  <a:lnTo>
                    <a:pt x="69" y="30"/>
                  </a:lnTo>
                  <a:lnTo>
                    <a:pt x="73" y="53"/>
                  </a:lnTo>
                  <a:lnTo>
                    <a:pt x="73" y="75"/>
                  </a:lnTo>
                  <a:lnTo>
                    <a:pt x="71" y="102"/>
                  </a:lnTo>
                  <a:lnTo>
                    <a:pt x="66" y="124"/>
                  </a:lnTo>
                  <a:lnTo>
                    <a:pt x="59" y="145"/>
                  </a:lnTo>
                  <a:lnTo>
                    <a:pt x="50" y="163"/>
                  </a:lnTo>
                  <a:lnTo>
                    <a:pt x="40" y="173"/>
                  </a:lnTo>
                  <a:lnTo>
                    <a:pt x="29" y="177"/>
                  </a:lnTo>
                  <a:lnTo>
                    <a:pt x="19" y="170"/>
                  </a:lnTo>
                  <a:lnTo>
                    <a:pt x="8" y="154"/>
                  </a:lnTo>
                  <a:lnTo>
                    <a:pt x="3" y="133"/>
                  </a:lnTo>
                  <a:lnTo>
                    <a:pt x="0" y="110"/>
                  </a:lnTo>
                  <a:lnTo>
                    <a:pt x="0" y="84"/>
                  </a:lnTo>
                  <a:lnTo>
                    <a:pt x="1" y="61"/>
                  </a:lnTo>
                  <a:lnTo>
                    <a:pt x="7" y="39"/>
                  </a:lnTo>
                  <a:lnTo>
                    <a:pt x="14" y="20"/>
                  </a:lnTo>
                  <a:lnTo>
                    <a:pt x="24" y="6"/>
                  </a:lnTo>
                  <a:lnTo>
                    <a:pt x="35" y="0"/>
                  </a:lnTo>
                  <a:close/>
                </a:path>
              </a:pathLst>
            </a:custGeom>
            <a:solidFill>
              <a:srgbClr val="FC7701"/>
            </a:solidFill>
            <a:ln w="0">
              <a:solidFill>
                <a:srgbClr val="FC7701"/>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54" name="Freeform 103"/>
            <p:cNvSpPr>
              <a:spLocks/>
            </p:cNvSpPr>
            <p:nvPr userDrawn="1"/>
          </p:nvSpPr>
          <p:spPr bwMode="auto">
            <a:xfrm>
              <a:off x="572682" y="885589"/>
              <a:ext cx="460506" cy="736810"/>
            </a:xfrm>
            <a:custGeom>
              <a:avLst/>
              <a:gdLst>
                <a:gd name="T0" fmla="*/ 123 w 130"/>
                <a:gd name="T1" fmla="*/ 0 h 208"/>
                <a:gd name="T2" fmla="*/ 128 w 130"/>
                <a:gd name="T3" fmla="*/ 3 h 208"/>
                <a:gd name="T4" fmla="*/ 130 w 130"/>
                <a:gd name="T5" fmla="*/ 21 h 208"/>
                <a:gd name="T6" fmla="*/ 130 w 130"/>
                <a:gd name="T7" fmla="*/ 42 h 208"/>
                <a:gd name="T8" fmla="*/ 124 w 130"/>
                <a:gd name="T9" fmla="*/ 65 h 208"/>
                <a:gd name="T10" fmla="*/ 116 w 130"/>
                <a:gd name="T11" fmla="*/ 91 h 208"/>
                <a:gd name="T12" fmla="*/ 105 w 130"/>
                <a:gd name="T13" fmla="*/ 117 h 208"/>
                <a:gd name="T14" fmla="*/ 91 w 130"/>
                <a:gd name="T15" fmla="*/ 143 h 208"/>
                <a:gd name="T16" fmla="*/ 77 w 130"/>
                <a:gd name="T17" fmla="*/ 166 h 208"/>
                <a:gd name="T18" fmla="*/ 63 w 130"/>
                <a:gd name="T19" fmla="*/ 185 h 208"/>
                <a:gd name="T20" fmla="*/ 48 w 130"/>
                <a:gd name="T21" fmla="*/ 199 h 208"/>
                <a:gd name="T22" fmla="*/ 34 w 130"/>
                <a:gd name="T23" fmla="*/ 208 h 208"/>
                <a:gd name="T24" fmla="*/ 20 w 130"/>
                <a:gd name="T25" fmla="*/ 208 h 208"/>
                <a:gd name="T26" fmla="*/ 7 w 130"/>
                <a:gd name="T27" fmla="*/ 199 h 208"/>
                <a:gd name="T28" fmla="*/ 0 w 130"/>
                <a:gd name="T29" fmla="*/ 185 h 208"/>
                <a:gd name="T30" fmla="*/ 0 w 130"/>
                <a:gd name="T31" fmla="*/ 168 h 208"/>
                <a:gd name="T32" fmla="*/ 4 w 130"/>
                <a:gd name="T33" fmla="*/ 147 h 208"/>
                <a:gd name="T34" fmla="*/ 13 w 130"/>
                <a:gd name="T35" fmla="*/ 126 h 208"/>
                <a:gd name="T36" fmla="*/ 25 w 130"/>
                <a:gd name="T37" fmla="*/ 103 h 208"/>
                <a:gd name="T38" fmla="*/ 39 w 130"/>
                <a:gd name="T39" fmla="*/ 80 h 208"/>
                <a:gd name="T40" fmla="*/ 55 w 130"/>
                <a:gd name="T41" fmla="*/ 58 h 208"/>
                <a:gd name="T42" fmla="*/ 70 w 130"/>
                <a:gd name="T43" fmla="*/ 38 h 208"/>
                <a:gd name="T44" fmla="*/ 86 w 130"/>
                <a:gd name="T45" fmla="*/ 23 h 208"/>
                <a:gd name="T46" fmla="*/ 100 w 130"/>
                <a:gd name="T47" fmla="*/ 10 h 208"/>
                <a:gd name="T48" fmla="*/ 112 w 130"/>
                <a:gd name="T49" fmla="*/ 2 h 208"/>
                <a:gd name="T50" fmla="*/ 123 w 130"/>
                <a:gd name="T5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0" h="208">
                  <a:moveTo>
                    <a:pt x="123" y="0"/>
                  </a:moveTo>
                  <a:lnTo>
                    <a:pt x="128" y="3"/>
                  </a:lnTo>
                  <a:lnTo>
                    <a:pt x="130" y="21"/>
                  </a:lnTo>
                  <a:lnTo>
                    <a:pt x="130" y="42"/>
                  </a:lnTo>
                  <a:lnTo>
                    <a:pt x="124" y="65"/>
                  </a:lnTo>
                  <a:lnTo>
                    <a:pt x="116" y="91"/>
                  </a:lnTo>
                  <a:lnTo>
                    <a:pt x="105" y="117"/>
                  </a:lnTo>
                  <a:lnTo>
                    <a:pt x="91" y="143"/>
                  </a:lnTo>
                  <a:lnTo>
                    <a:pt x="77" y="166"/>
                  </a:lnTo>
                  <a:lnTo>
                    <a:pt x="63" y="185"/>
                  </a:lnTo>
                  <a:lnTo>
                    <a:pt x="48" y="199"/>
                  </a:lnTo>
                  <a:lnTo>
                    <a:pt x="34" y="208"/>
                  </a:lnTo>
                  <a:lnTo>
                    <a:pt x="20" y="208"/>
                  </a:lnTo>
                  <a:lnTo>
                    <a:pt x="7" y="199"/>
                  </a:lnTo>
                  <a:lnTo>
                    <a:pt x="0" y="185"/>
                  </a:lnTo>
                  <a:lnTo>
                    <a:pt x="0" y="168"/>
                  </a:lnTo>
                  <a:lnTo>
                    <a:pt x="4" y="147"/>
                  </a:lnTo>
                  <a:lnTo>
                    <a:pt x="13" y="126"/>
                  </a:lnTo>
                  <a:lnTo>
                    <a:pt x="25" y="103"/>
                  </a:lnTo>
                  <a:lnTo>
                    <a:pt x="39" y="80"/>
                  </a:lnTo>
                  <a:lnTo>
                    <a:pt x="55" y="58"/>
                  </a:lnTo>
                  <a:lnTo>
                    <a:pt x="70" y="38"/>
                  </a:lnTo>
                  <a:lnTo>
                    <a:pt x="86" y="23"/>
                  </a:lnTo>
                  <a:lnTo>
                    <a:pt x="100" y="10"/>
                  </a:lnTo>
                  <a:lnTo>
                    <a:pt x="112" y="2"/>
                  </a:lnTo>
                  <a:lnTo>
                    <a:pt x="123" y="0"/>
                  </a:lnTo>
                  <a:close/>
                </a:path>
              </a:pathLst>
            </a:custGeom>
            <a:solidFill>
              <a:srgbClr val="FA5200"/>
            </a:solidFill>
            <a:ln w="0">
              <a:solidFill>
                <a:srgbClr val="FA52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55" name="Freeform 104"/>
            <p:cNvSpPr>
              <a:spLocks/>
            </p:cNvSpPr>
            <p:nvPr userDrawn="1"/>
          </p:nvSpPr>
          <p:spPr bwMode="auto">
            <a:xfrm>
              <a:off x="2942518" y="6500221"/>
              <a:ext cx="375490" cy="357779"/>
            </a:xfrm>
            <a:custGeom>
              <a:avLst/>
              <a:gdLst>
                <a:gd name="T0" fmla="*/ 16 w 106"/>
                <a:gd name="T1" fmla="*/ 0 h 101"/>
                <a:gd name="T2" fmla="*/ 26 w 106"/>
                <a:gd name="T3" fmla="*/ 1 h 101"/>
                <a:gd name="T4" fmla="*/ 38 w 106"/>
                <a:gd name="T5" fmla="*/ 10 h 101"/>
                <a:gd name="T6" fmla="*/ 52 w 106"/>
                <a:gd name="T7" fmla="*/ 24 h 101"/>
                <a:gd name="T8" fmla="*/ 66 w 106"/>
                <a:gd name="T9" fmla="*/ 40 h 101"/>
                <a:gd name="T10" fmla="*/ 80 w 106"/>
                <a:gd name="T11" fmla="*/ 59 h 101"/>
                <a:gd name="T12" fmla="*/ 92 w 106"/>
                <a:gd name="T13" fmla="*/ 77 h 101"/>
                <a:gd name="T14" fmla="*/ 103 w 106"/>
                <a:gd name="T15" fmla="*/ 94 h 101"/>
                <a:gd name="T16" fmla="*/ 106 w 106"/>
                <a:gd name="T17" fmla="*/ 101 h 101"/>
                <a:gd name="T18" fmla="*/ 28 w 106"/>
                <a:gd name="T19" fmla="*/ 101 h 101"/>
                <a:gd name="T20" fmla="*/ 24 w 106"/>
                <a:gd name="T21" fmla="*/ 96 h 101"/>
                <a:gd name="T22" fmla="*/ 14 w 106"/>
                <a:gd name="T23" fmla="*/ 77 h 101"/>
                <a:gd name="T24" fmla="*/ 5 w 106"/>
                <a:gd name="T25" fmla="*/ 57 h 101"/>
                <a:gd name="T26" fmla="*/ 0 w 106"/>
                <a:gd name="T27" fmla="*/ 38 h 101"/>
                <a:gd name="T28" fmla="*/ 0 w 106"/>
                <a:gd name="T29" fmla="*/ 21 h 101"/>
                <a:gd name="T30" fmla="*/ 5 w 106"/>
                <a:gd name="T31" fmla="*/ 7 h 101"/>
                <a:gd name="T32" fmla="*/ 16 w 106"/>
                <a:gd name="T33"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6" h="101">
                  <a:moveTo>
                    <a:pt x="16" y="0"/>
                  </a:moveTo>
                  <a:lnTo>
                    <a:pt x="26" y="1"/>
                  </a:lnTo>
                  <a:lnTo>
                    <a:pt x="38" y="10"/>
                  </a:lnTo>
                  <a:lnTo>
                    <a:pt x="52" y="24"/>
                  </a:lnTo>
                  <a:lnTo>
                    <a:pt x="66" y="40"/>
                  </a:lnTo>
                  <a:lnTo>
                    <a:pt x="80" y="59"/>
                  </a:lnTo>
                  <a:lnTo>
                    <a:pt x="92" y="77"/>
                  </a:lnTo>
                  <a:lnTo>
                    <a:pt x="103" y="94"/>
                  </a:lnTo>
                  <a:lnTo>
                    <a:pt x="106" y="101"/>
                  </a:lnTo>
                  <a:lnTo>
                    <a:pt x="28" y="101"/>
                  </a:lnTo>
                  <a:lnTo>
                    <a:pt x="24" y="96"/>
                  </a:lnTo>
                  <a:lnTo>
                    <a:pt x="14" y="77"/>
                  </a:lnTo>
                  <a:lnTo>
                    <a:pt x="5" y="57"/>
                  </a:lnTo>
                  <a:lnTo>
                    <a:pt x="0" y="38"/>
                  </a:lnTo>
                  <a:lnTo>
                    <a:pt x="0" y="21"/>
                  </a:lnTo>
                  <a:lnTo>
                    <a:pt x="5" y="7"/>
                  </a:lnTo>
                  <a:lnTo>
                    <a:pt x="16" y="0"/>
                  </a:lnTo>
                  <a:close/>
                </a:path>
              </a:pathLst>
            </a:custGeom>
            <a:solidFill>
              <a:srgbClr val="FA5200"/>
            </a:solidFill>
            <a:ln w="0">
              <a:solidFill>
                <a:srgbClr val="FA52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56" name="Freeform 105"/>
            <p:cNvSpPr>
              <a:spLocks/>
            </p:cNvSpPr>
            <p:nvPr userDrawn="1"/>
          </p:nvSpPr>
          <p:spPr bwMode="auto">
            <a:xfrm>
              <a:off x="363684" y="4721959"/>
              <a:ext cx="428626" cy="935182"/>
            </a:xfrm>
            <a:custGeom>
              <a:avLst/>
              <a:gdLst>
                <a:gd name="T0" fmla="*/ 4 w 121"/>
                <a:gd name="T1" fmla="*/ 0 h 264"/>
                <a:gd name="T2" fmla="*/ 12 w 121"/>
                <a:gd name="T3" fmla="*/ 0 h 264"/>
                <a:gd name="T4" fmla="*/ 32 w 121"/>
                <a:gd name="T5" fmla="*/ 12 h 264"/>
                <a:gd name="T6" fmla="*/ 49 w 121"/>
                <a:gd name="T7" fmla="*/ 30 h 264"/>
                <a:gd name="T8" fmla="*/ 66 w 121"/>
                <a:gd name="T9" fmla="*/ 53 h 264"/>
                <a:gd name="T10" fmla="*/ 80 w 121"/>
                <a:gd name="T11" fmla="*/ 79 h 264"/>
                <a:gd name="T12" fmla="*/ 93 w 121"/>
                <a:gd name="T13" fmla="*/ 107 h 264"/>
                <a:gd name="T14" fmla="*/ 103 w 121"/>
                <a:gd name="T15" fmla="*/ 135 h 264"/>
                <a:gd name="T16" fmla="*/ 112 w 121"/>
                <a:gd name="T17" fmla="*/ 164 h 264"/>
                <a:gd name="T18" fmla="*/ 117 w 121"/>
                <a:gd name="T19" fmla="*/ 191 h 264"/>
                <a:gd name="T20" fmla="*/ 121 w 121"/>
                <a:gd name="T21" fmla="*/ 215 h 264"/>
                <a:gd name="T22" fmla="*/ 121 w 121"/>
                <a:gd name="T23" fmla="*/ 236 h 264"/>
                <a:gd name="T24" fmla="*/ 117 w 121"/>
                <a:gd name="T25" fmla="*/ 252 h 264"/>
                <a:gd name="T26" fmla="*/ 112 w 121"/>
                <a:gd name="T27" fmla="*/ 262 h 264"/>
                <a:gd name="T28" fmla="*/ 103 w 121"/>
                <a:gd name="T29" fmla="*/ 264 h 264"/>
                <a:gd name="T30" fmla="*/ 93 w 121"/>
                <a:gd name="T31" fmla="*/ 259 h 264"/>
                <a:gd name="T32" fmla="*/ 80 w 121"/>
                <a:gd name="T33" fmla="*/ 247 h 264"/>
                <a:gd name="T34" fmla="*/ 68 w 121"/>
                <a:gd name="T35" fmla="*/ 229 h 264"/>
                <a:gd name="T36" fmla="*/ 56 w 121"/>
                <a:gd name="T37" fmla="*/ 205 h 264"/>
                <a:gd name="T38" fmla="*/ 44 w 121"/>
                <a:gd name="T39" fmla="*/ 178 h 264"/>
                <a:gd name="T40" fmla="*/ 33 w 121"/>
                <a:gd name="T41" fmla="*/ 150 h 264"/>
                <a:gd name="T42" fmla="*/ 23 w 121"/>
                <a:gd name="T43" fmla="*/ 122 h 264"/>
                <a:gd name="T44" fmla="*/ 14 w 121"/>
                <a:gd name="T45" fmla="*/ 93 h 264"/>
                <a:gd name="T46" fmla="*/ 7 w 121"/>
                <a:gd name="T47" fmla="*/ 67 h 264"/>
                <a:gd name="T48" fmla="*/ 2 w 121"/>
                <a:gd name="T49" fmla="*/ 42 h 264"/>
                <a:gd name="T50" fmla="*/ 0 w 121"/>
                <a:gd name="T51" fmla="*/ 21 h 264"/>
                <a:gd name="T52" fmla="*/ 0 w 121"/>
                <a:gd name="T53" fmla="*/ 7 h 264"/>
                <a:gd name="T54" fmla="*/ 4 w 121"/>
                <a:gd name="T55" fmla="*/ 0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1" h="264">
                  <a:moveTo>
                    <a:pt x="4" y="0"/>
                  </a:moveTo>
                  <a:lnTo>
                    <a:pt x="12" y="0"/>
                  </a:lnTo>
                  <a:lnTo>
                    <a:pt x="32" y="12"/>
                  </a:lnTo>
                  <a:lnTo>
                    <a:pt x="49" y="30"/>
                  </a:lnTo>
                  <a:lnTo>
                    <a:pt x="66" y="53"/>
                  </a:lnTo>
                  <a:lnTo>
                    <a:pt x="80" y="79"/>
                  </a:lnTo>
                  <a:lnTo>
                    <a:pt x="93" y="107"/>
                  </a:lnTo>
                  <a:lnTo>
                    <a:pt x="103" y="135"/>
                  </a:lnTo>
                  <a:lnTo>
                    <a:pt x="112" y="164"/>
                  </a:lnTo>
                  <a:lnTo>
                    <a:pt x="117" y="191"/>
                  </a:lnTo>
                  <a:lnTo>
                    <a:pt x="121" y="215"/>
                  </a:lnTo>
                  <a:lnTo>
                    <a:pt x="121" y="236"/>
                  </a:lnTo>
                  <a:lnTo>
                    <a:pt x="117" y="252"/>
                  </a:lnTo>
                  <a:lnTo>
                    <a:pt x="112" y="262"/>
                  </a:lnTo>
                  <a:lnTo>
                    <a:pt x="103" y="264"/>
                  </a:lnTo>
                  <a:lnTo>
                    <a:pt x="93" y="259"/>
                  </a:lnTo>
                  <a:lnTo>
                    <a:pt x="80" y="247"/>
                  </a:lnTo>
                  <a:lnTo>
                    <a:pt x="68" y="229"/>
                  </a:lnTo>
                  <a:lnTo>
                    <a:pt x="56" y="205"/>
                  </a:lnTo>
                  <a:lnTo>
                    <a:pt x="44" y="178"/>
                  </a:lnTo>
                  <a:lnTo>
                    <a:pt x="33" y="150"/>
                  </a:lnTo>
                  <a:lnTo>
                    <a:pt x="23" y="122"/>
                  </a:lnTo>
                  <a:lnTo>
                    <a:pt x="14" y="93"/>
                  </a:lnTo>
                  <a:lnTo>
                    <a:pt x="7" y="67"/>
                  </a:lnTo>
                  <a:lnTo>
                    <a:pt x="2" y="42"/>
                  </a:lnTo>
                  <a:lnTo>
                    <a:pt x="0" y="21"/>
                  </a:lnTo>
                  <a:lnTo>
                    <a:pt x="0" y="7"/>
                  </a:lnTo>
                  <a:lnTo>
                    <a:pt x="4" y="0"/>
                  </a:lnTo>
                  <a:close/>
                </a:path>
              </a:pathLst>
            </a:custGeom>
            <a:solidFill>
              <a:srgbClr val="FA5200"/>
            </a:solidFill>
            <a:ln w="0">
              <a:solidFill>
                <a:srgbClr val="FA52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57" name="Freeform 106"/>
            <p:cNvSpPr>
              <a:spLocks/>
            </p:cNvSpPr>
            <p:nvPr userDrawn="1"/>
          </p:nvSpPr>
          <p:spPr bwMode="auto">
            <a:xfrm>
              <a:off x="73211" y="3386491"/>
              <a:ext cx="180661" cy="665963"/>
            </a:xfrm>
            <a:custGeom>
              <a:avLst/>
              <a:gdLst>
                <a:gd name="T0" fmla="*/ 16 w 51"/>
                <a:gd name="T1" fmla="*/ 0 h 188"/>
                <a:gd name="T2" fmla="*/ 21 w 51"/>
                <a:gd name="T3" fmla="*/ 3 h 188"/>
                <a:gd name="T4" fmla="*/ 28 w 51"/>
                <a:gd name="T5" fmla="*/ 14 h 188"/>
                <a:gd name="T6" fmla="*/ 33 w 51"/>
                <a:gd name="T7" fmla="*/ 29 h 188"/>
                <a:gd name="T8" fmla="*/ 38 w 51"/>
                <a:gd name="T9" fmla="*/ 50 h 188"/>
                <a:gd name="T10" fmla="*/ 44 w 51"/>
                <a:gd name="T11" fmla="*/ 73 h 188"/>
                <a:gd name="T12" fmla="*/ 49 w 51"/>
                <a:gd name="T13" fmla="*/ 98 h 188"/>
                <a:gd name="T14" fmla="*/ 51 w 51"/>
                <a:gd name="T15" fmla="*/ 122 h 188"/>
                <a:gd name="T16" fmla="*/ 51 w 51"/>
                <a:gd name="T17" fmla="*/ 145 h 188"/>
                <a:gd name="T18" fmla="*/ 49 w 51"/>
                <a:gd name="T19" fmla="*/ 164 h 188"/>
                <a:gd name="T20" fmla="*/ 45 w 51"/>
                <a:gd name="T21" fmla="*/ 178 h 188"/>
                <a:gd name="T22" fmla="*/ 38 w 51"/>
                <a:gd name="T23" fmla="*/ 187 h 188"/>
                <a:gd name="T24" fmla="*/ 28 w 51"/>
                <a:gd name="T25" fmla="*/ 188 h 188"/>
                <a:gd name="T26" fmla="*/ 18 w 51"/>
                <a:gd name="T27" fmla="*/ 180 h 188"/>
                <a:gd name="T28" fmla="*/ 11 w 51"/>
                <a:gd name="T29" fmla="*/ 166 h 188"/>
                <a:gd name="T30" fmla="*/ 5 w 51"/>
                <a:gd name="T31" fmla="*/ 143 h 188"/>
                <a:gd name="T32" fmla="*/ 2 w 51"/>
                <a:gd name="T33" fmla="*/ 119 h 188"/>
                <a:gd name="T34" fmla="*/ 0 w 51"/>
                <a:gd name="T35" fmla="*/ 92 h 188"/>
                <a:gd name="T36" fmla="*/ 0 w 51"/>
                <a:gd name="T37" fmla="*/ 66 h 188"/>
                <a:gd name="T38" fmla="*/ 2 w 51"/>
                <a:gd name="T39" fmla="*/ 42 h 188"/>
                <a:gd name="T40" fmla="*/ 5 w 51"/>
                <a:gd name="T41" fmla="*/ 21 h 188"/>
                <a:gd name="T42" fmla="*/ 9 w 51"/>
                <a:gd name="T43" fmla="*/ 5 h 188"/>
                <a:gd name="T44" fmla="*/ 16 w 51"/>
                <a:gd name="T45" fmla="*/ 0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1" h="188">
                  <a:moveTo>
                    <a:pt x="16" y="0"/>
                  </a:moveTo>
                  <a:lnTo>
                    <a:pt x="21" y="3"/>
                  </a:lnTo>
                  <a:lnTo>
                    <a:pt x="28" y="14"/>
                  </a:lnTo>
                  <a:lnTo>
                    <a:pt x="33" y="29"/>
                  </a:lnTo>
                  <a:lnTo>
                    <a:pt x="38" y="50"/>
                  </a:lnTo>
                  <a:lnTo>
                    <a:pt x="44" y="73"/>
                  </a:lnTo>
                  <a:lnTo>
                    <a:pt x="49" y="98"/>
                  </a:lnTo>
                  <a:lnTo>
                    <a:pt x="51" y="122"/>
                  </a:lnTo>
                  <a:lnTo>
                    <a:pt x="51" y="145"/>
                  </a:lnTo>
                  <a:lnTo>
                    <a:pt x="49" y="164"/>
                  </a:lnTo>
                  <a:lnTo>
                    <a:pt x="45" y="178"/>
                  </a:lnTo>
                  <a:lnTo>
                    <a:pt x="38" y="187"/>
                  </a:lnTo>
                  <a:lnTo>
                    <a:pt x="28" y="188"/>
                  </a:lnTo>
                  <a:lnTo>
                    <a:pt x="18" y="180"/>
                  </a:lnTo>
                  <a:lnTo>
                    <a:pt x="11" y="166"/>
                  </a:lnTo>
                  <a:lnTo>
                    <a:pt x="5" y="143"/>
                  </a:lnTo>
                  <a:lnTo>
                    <a:pt x="2" y="119"/>
                  </a:lnTo>
                  <a:lnTo>
                    <a:pt x="0" y="92"/>
                  </a:lnTo>
                  <a:lnTo>
                    <a:pt x="0" y="66"/>
                  </a:lnTo>
                  <a:lnTo>
                    <a:pt x="2" y="42"/>
                  </a:lnTo>
                  <a:lnTo>
                    <a:pt x="5" y="21"/>
                  </a:lnTo>
                  <a:lnTo>
                    <a:pt x="9" y="5"/>
                  </a:lnTo>
                  <a:lnTo>
                    <a:pt x="16" y="0"/>
                  </a:lnTo>
                  <a:close/>
                </a:path>
              </a:pathLst>
            </a:custGeom>
            <a:solidFill>
              <a:srgbClr val="FC7701"/>
            </a:solidFill>
            <a:ln w="0">
              <a:solidFill>
                <a:srgbClr val="FC7701"/>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58" name="Freeform 107"/>
            <p:cNvSpPr>
              <a:spLocks/>
            </p:cNvSpPr>
            <p:nvPr userDrawn="1"/>
          </p:nvSpPr>
          <p:spPr bwMode="auto">
            <a:xfrm>
              <a:off x="2634332" y="2692189"/>
              <a:ext cx="350694" cy="297558"/>
            </a:xfrm>
            <a:custGeom>
              <a:avLst/>
              <a:gdLst>
                <a:gd name="T0" fmla="*/ 83 w 99"/>
                <a:gd name="T1" fmla="*/ 0 h 84"/>
                <a:gd name="T2" fmla="*/ 89 w 99"/>
                <a:gd name="T3" fmla="*/ 2 h 84"/>
                <a:gd name="T4" fmla="*/ 97 w 99"/>
                <a:gd name="T5" fmla="*/ 21 h 84"/>
                <a:gd name="T6" fmla="*/ 99 w 99"/>
                <a:gd name="T7" fmla="*/ 39 h 84"/>
                <a:gd name="T8" fmla="*/ 94 w 99"/>
                <a:gd name="T9" fmla="*/ 52 h 84"/>
                <a:gd name="T10" fmla="*/ 83 w 99"/>
                <a:gd name="T11" fmla="*/ 63 h 84"/>
                <a:gd name="T12" fmla="*/ 70 w 99"/>
                <a:gd name="T13" fmla="*/ 72 h 84"/>
                <a:gd name="T14" fmla="*/ 54 w 99"/>
                <a:gd name="T15" fmla="*/ 79 h 84"/>
                <a:gd name="T16" fmla="*/ 38 w 99"/>
                <a:gd name="T17" fmla="*/ 82 h 84"/>
                <a:gd name="T18" fmla="*/ 22 w 99"/>
                <a:gd name="T19" fmla="*/ 84 h 84"/>
                <a:gd name="T20" fmla="*/ 10 w 99"/>
                <a:gd name="T21" fmla="*/ 84 h 84"/>
                <a:gd name="T22" fmla="*/ 3 w 99"/>
                <a:gd name="T23" fmla="*/ 82 h 84"/>
                <a:gd name="T24" fmla="*/ 0 w 99"/>
                <a:gd name="T25" fmla="*/ 77 h 84"/>
                <a:gd name="T26" fmla="*/ 3 w 99"/>
                <a:gd name="T27" fmla="*/ 68 h 84"/>
                <a:gd name="T28" fmla="*/ 10 w 99"/>
                <a:gd name="T29" fmla="*/ 56 h 84"/>
                <a:gd name="T30" fmla="*/ 22 w 99"/>
                <a:gd name="T31" fmla="*/ 44 h 84"/>
                <a:gd name="T32" fmla="*/ 35 w 99"/>
                <a:gd name="T33" fmla="*/ 32 h 84"/>
                <a:gd name="T34" fmla="*/ 49 w 99"/>
                <a:gd name="T35" fmla="*/ 19 h 84"/>
                <a:gd name="T36" fmla="*/ 63 w 99"/>
                <a:gd name="T37" fmla="*/ 9 h 84"/>
                <a:gd name="T38" fmla="*/ 73 w 99"/>
                <a:gd name="T39" fmla="*/ 2 h 84"/>
                <a:gd name="T40" fmla="*/ 83 w 99"/>
                <a:gd name="T41"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9" h="84">
                  <a:moveTo>
                    <a:pt x="83" y="0"/>
                  </a:moveTo>
                  <a:lnTo>
                    <a:pt x="89" y="2"/>
                  </a:lnTo>
                  <a:lnTo>
                    <a:pt x="97" y="21"/>
                  </a:lnTo>
                  <a:lnTo>
                    <a:pt x="99" y="39"/>
                  </a:lnTo>
                  <a:lnTo>
                    <a:pt x="94" y="52"/>
                  </a:lnTo>
                  <a:lnTo>
                    <a:pt x="83" y="63"/>
                  </a:lnTo>
                  <a:lnTo>
                    <a:pt x="70" y="72"/>
                  </a:lnTo>
                  <a:lnTo>
                    <a:pt x="54" y="79"/>
                  </a:lnTo>
                  <a:lnTo>
                    <a:pt x="38" y="82"/>
                  </a:lnTo>
                  <a:lnTo>
                    <a:pt x="22" y="84"/>
                  </a:lnTo>
                  <a:lnTo>
                    <a:pt x="10" y="84"/>
                  </a:lnTo>
                  <a:lnTo>
                    <a:pt x="3" y="82"/>
                  </a:lnTo>
                  <a:lnTo>
                    <a:pt x="0" y="77"/>
                  </a:lnTo>
                  <a:lnTo>
                    <a:pt x="3" y="68"/>
                  </a:lnTo>
                  <a:lnTo>
                    <a:pt x="10" y="56"/>
                  </a:lnTo>
                  <a:lnTo>
                    <a:pt x="22" y="44"/>
                  </a:lnTo>
                  <a:lnTo>
                    <a:pt x="35" y="32"/>
                  </a:lnTo>
                  <a:lnTo>
                    <a:pt x="49" y="19"/>
                  </a:lnTo>
                  <a:lnTo>
                    <a:pt x="63" y="9"/>
                  </a:lnTo>
                  <a:lnTo>
                    <a:pt x="73" y="2"/>
                  </a:lnTo>
                  <a:lnTo>
                    <a:pt x="83" y="0"/>
                  </a:lnTo>
                  <a:close/>
                </a:path>
              </a:pathLst>
            </a:custGeom>
            <a:solidFill>
              <a:srgbClr val="FA5200"/>
            </a:solidFill>
            <a:ln w="0">
              <a:solidFill>
                <a:srgbClr val="FA52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59" name="Freeform 108"/>
            <p:cNvSpPr>
              <a:spLocks/>
            </p:cNvSpPr>
            <p:nvPr userDrawn="1"/>
          </p:nvSpPr>
          <p:spPr bwMode="auto">
            <a:xfrm>
              <a:off x="4933321" y="0"/>
              <a:ext cx="1087504" cy="1696789"/>
            </a:xfrm>
            <a:custGeom>
              <a:avLst/>
              <a:gdLst>
                <a:gd name="T0" fmla="*/ 0 w 307"/>
                <a:gd name="T1" fmla="*/ 0 h 479"/>
                <a:gd name="T2" fmla="*/ 87 w 307"/>
                <a:gd name="T3" fmla="*/ 0 h 479"/>
                <a:gd name="T4" fmla="*/ 100 w 307"/>
                <a:gd name="T5" fmla="*/ 19 h 479"/>
                <a:gd name="T6" fmla="*/ 113 w 307"/>
                <a:gd name="T7" fmla="*/ 52 h 479"/>
                <a:gd name="T8" fmla="*/ 129 w 307"/>
                <a:gd name="T9" fmla="*/ 87 h 479"/>
                <a:gd name="T10" fmla="*/ 143 w 307"/>
                <a:gd name="T11" fmla="*/ 128 h 479"/>
                <a:gd name="T12" fmla="*/ 159 w 307"/>
                <a:gd name="T13" fmla="*/ 166 h 479"/>
                <a:gd name="T14" fmla="*/ 175 w 307"/>
                <a:gd name="T15" fmla="*/ 204 h 479"/>
                <a:gd name="T16" fmla="*/ 189 w 307"/>
                <a:gd name="T17" fmla="*/ 239 h 479"/>
                <a:gd name="T18" fmla="*/ 202 w 307"/>
                <a:gd name="T19" fmla="*/ 267 h 479"/>
                <a:gd name="T20" fmla="*/ 218 w 307"/>
                <a:gd name="T21" fmla="*/ 292 h 479"/>
                <a:gd name="T22" fmla="*/ 236 w 307"/>
                <a:gd name="T23" fmla="*/ 306 h 479"/>
                <a:gd name="T24" fmla="*/ 253 w 307"/>
                <a:gd name="T25" fmla="*/ 311 h 479"/>
                <a:gd name="T26" fmla="*/ 271 w 307"/>
                <a:gd name="T27" fmla="*/ 311 h 479"/>
                <a:gd name="T28" fmla="*/ 285 w 307"/>
                <a:gd name="T29" fmla="*/ 309 h 479"/>
                <a:gd name="T30" fmla="*/ 297 w 307"/>
                <a:gd name="T31" fmla="*/ 304 h 479"/>
                <a:gd name="T32" fmla="*/ 304 w 307"/>
                <a:gd name="T33" fmla="*/ 299 h 479"/>
                <a:gd name="T34" fmla="*/ 307 w 307"/>
                <a:gd name="T35" fmla="*/ 297 h 479"/>
                <a:gd name="T36" fmla="*/ 223 w 307"/>
                <a:gd name="T37" fmla="*/ 405 h 479"/>
                <a:gd name="T38" fmla="*/ 66 w 307"/>
                <a:gd name="T39" fmla="*/ 479 h 479"/>
                <a:gd name="T40" fmla="*/ 70 w 307"/>
                <a:gd name="T41" fmla="*/ 475 h 479"/>
                <a:gd name="T42" fmla="*/ 75 w 307"/>
                <a:gd name="T43" fmla="*/ 463 h 479"/>
                <a:gd name="T44" fmla="*/ 84 w 307"/>
                <a:gd name="T45" fmla="*/ 446 h 479"/>
                <a:gd name="T46" fmla="*/ 93 w 307"/>
                <a:gd name="T47" fmla="*/ 421 h 479"/>
                <a:gd name="T48" fmla="*/ 101 w 307"/>
                <a:gd name="T49" fmla="*/ 391 h 479"/>
                <a:gd name="T50" fmla="*/ 106 w 307"/>
                <a:gd name="T51" fmla="*/ 358 h 479"/>
                <a:gd name="T52" fmla="*/ 108 w 307"/>
                <a:gd name="T53" fmla="*/ 322 h 479"/>
                <a:gd name="T54" fmla="*/ 106 w 307"/>
                <a:gd name="T55" fmla="*/ 280 h 479"/>
                <a:gd name="T56" fmla="*/ 100 w 307"/>
                <a:gd name="T57" fmla="*/ 252 h 479"/>
                <a:gd name="T58" fmla="*/ 91 w 307"/>
                <a:gd name="T59" fmla="*/ 218 h 479"/>
                <a:gd name="T60" fmla="*/ 80 w 307"/>
                <a:gd name="T61" fmla="*/ 185 h 479"/>
                <a:gd name="T62" fmla="*/ 68 w 307"/>
                <a:gd name="T63" fmla="*/ 152 h 479"/>
                <a:gd name="T64" fmla="*/ 54 w 307"/>
                <a:gd name="T65" fmla="*/ 119 h 479"/>
                <a:gd name="T66" fmla="*/ 40 w 307"/>
                <a:gd name="T67" fmla="*/ 86 h 479"/>
                <a:gd name="T68" fmla="*/ 26 w 307"/>
                <a:gd name="T69" fmla="*/ 56 h 479"/>
                <a:gd name="T70" fmla="*/ 14 w 307"/>
                <a:gd name="T71" fmla="*/ 30 h 479"/>
                <a:gd name="T72" fmla="*/ 4 w 307"/>
                <a:gd name="T73" fmla="*/ 7 h 479"/>
                <a:gd name="T74" fmla="*/ 0 w 307"/>
                <a:gd name="T75" fmla="*/ 0 h 4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07" h="479">
                  <a:moveTo>
                    <a:pt x="0" y="0"/>
                  </a:moveTo>
                  <a:lnTo>
                    <a:pt x="87" y="0"/>
                  </a:lnTo>
                  <a:lnTo>
                    <a:pt x="100" y="19"/>
                  </a:lnTo>
                  <a:lnTo>
                    <a:pt x="113" y="52"/>
                  </a:lnTo>
                  <a:lnTo>
                    <a:pt x="129" y="87"/>
                  </a:lnTo>
                  <a:lnTo>
                    <a:pt x="143" y="128"/>
                  </a:lnTo>
                  <a:lnTo>
                    <a:pt x="159" y="166"/>
                  </a:lnTo>
                  <a:lnTo>
                    <a:pt x="175" y="204"/>
                  </a:lnTo>
                  <a:lnTo>
                    <a:pt x="189" y="239"/>
                  </a:lnTo>
                  <a:lnTo>
                    <a:pt x="202" y="267"/>
                  </a:lnTo>
                  <a:lnTo>
                    <a:pt x="218" y="292"/>
                  </a:lnTo>
                  <a:lnTo>
                    <a:pt x="236" y="306"/>
                  </a:lnTo>
                  <a:lnTo>
                    <a:pt x="253" y="311"/>
                  </a:lnTo>
                  <a:lnTo>
                    <a:pt x="271" y="311"/>
                  </a:lnTo>
                  <a:lnTo>
                    <a:pt x="285" y="309"/>
                  </a:lnTo>
                  <a:lnTo>
                    <a:pt x="297" y="304"/>
                  </a:lnTo>
                  <a:lnTo>
                    <a:pt x="304" y="299"/>
                  </a:lnTo>
                  <a:lnTo>
                    <a:pt x="307" y="297"/>
                  </a:lnTo>
                  <a:lnTo>
                    <a:pt x="223" y="405"/>
                  </a:lnTo>
                  <a:lnTo>
                    <a:pt x="66" y="479"/>
                  </a:lnTo>
                  <a:lnTo>
                    <a:pt x="70" y="475"/>
                  </a:lnTo>
                  <a:lnTo>
                    <a:pt x="75" y="463"/>
                  </a:lnTo>
                  <a:lnTo>
                    <a:pt x="84" y="446"/>
                  </a:lnTo>
                  <a:lnTo>
                    <a:pt x="93" y="421"/>
                  </a:lnTo>
                  <a:lnTo>
                    <a:pt x="101" y="391"/>
                  </a:lnTo>
                  <a:lnTo>
                    <a:pt x="106" y="358"/>
                  </a:lnTo>
                  <a:lnTo>
                    <a:pt x="108" y="322"/>
                  </a:lnTo>
                  <a:lnTo>
                    <a:pt x="106" y="280"/>
                  </a:lnTo>
                  <a:lnTo>
                    <a:pt x="100" y="252"/>
                  </a:lnTo>
                  <a:lnTo>
                    <a:pt x="91" y="218"/>
                  </a:lnTo>
                  <a:lnTo>
                    <a:pt x="80" y="185"/>
                  </a:lnTo>
                  <a:lnTo>
                    <a:pt x="68" y="152"/>
                  </a:lnTo>
                  <a:lnTo>
                    <a:pt x="54" y="119"/>
                  </a:lnTo>
                  <a:lnTo>
                    <a:pt x="40" y="86"/>
                  </a:lnTo>
                  <a:lnTo>
                    <a:pt x="26" y="56"/>
                  </a:lnTo>
                  <a:lnTo>
                    <a:pt x="14" y="30"/>
                  </a:lnTo>
                  <a:lnTo>
                    <a:pt x="4" y="7"/>
                  </a:lnTo>
                  <a:lnTo>
                    <a:pt x="0" y="0"/>
                  </a:lnTo>
                  <a:close/>
                </a:path>
              </a:pathLst>
            </a:custGeom>
            <a:solidFill>
              <a:srgbClr val="FA5200"/>
            </a:solidFill>
            <a:ln w="0">
              <a:solidFill>
                <a:srgbClr val="FA52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60" name="Freeform 109"/>
            <p:cNvSpPr>
              <a:spLocks/>
            </p:cNvSpPr>
            <p:nvPr userDrawn="1"/>
          </p:nvSpPr>
          <p:spPr bwMode="auto">
            <a:xfrm>
              <a:off x="4582627" y="2267107"/>
              <a:ext cx="3496305" cy="4509418"/>
            </a:xfrm>
            <a:custGeom>
              <a:avLst/>
              <a:gdLst>
                <a:gd name="T0" fmla="*/ 942 w 987"/>
                <a:gd name="T1" fmla="*/ 19 h 1273"/>
                <a:gd name="T2" fmla="*/ 963 w 987"/>
                <a:gd name="T3" fmla="*/ 110 h 1273"/>
                <a:gd name="T4" fmla="*/ 984 w 987"/>
                <a:gd name="T5" fmla="*/ 260 h 1273"/>
                <a:gd name="T6" fmla="*/ 986 w 987"/>
                <a:gd name="T7" fmla="*/ 452 h 1273"/>
                <a:gd name="T8" fmla="*/ 960 w 987"/>
                <a:gd name="T9" fmla="*/ 667 h 1273"/>
                <a:gd name="T10" fmla="*/ 893 w 987"/>
                <a:gd name="T11" fmla="*/ 885 h 1273"/>
                <a:gd name="T12" fmla="*/ 818 w 987"/>
                <a:gd name="T13" fmla="*/ 1029 h 1273"/>
                <a:gd name="T14" fmla="*/ 754 w 987"/>
                <a:gd name="T15" fmla="*/ 1107 h 1273"/>
                <a:gd name="T16" fmla="*/ 720 w 987"/>
                <a:gd name="T17" fmla="*/ 1135 h 1273"/>
                <a:gd name="T18" fmla="*/ 692 w 987"/>
                <a:gd name="T19" fmla="*/ 1113 h 1273"/>
                <a:gd name="T20" fmla="*/ 654 w 987"/>
                <a:gd name="T21" fmla="*/ 1071 h 1273"/>
                <a:gd name="T22" fmla="*/ 628 w 987"/>
                <a:gd name="T23" fmla="*/ 1065 h 1273"/>
                <a:gd name="T24" fmla="*/ 593 w 987"/>
                <a:gd name="T25" fmla="*/ 1109 h 1273"/>
                <a:gd name="T26" fmla="*/ 556 w 987"/>
                <a:gd name="T27" fmla="*/ 1161 h 1273"/>
                <a:gd name="T28" fmla="*/ 525 w 987"/>
                <a:gd name="T29" fmla="*/ 1170 h 1273"/>
                <a:gd name="T30" fmla="*/ 469 w 987"/>
                <a:gd name="T31" fmla="*/ 1144 h 1273"/>
                <a:gd name="T32" fmla="*/ 418 w 987"/>
                <a:gd name="T33" fmla="*/ 1125 h 1273"/>
                <a:gd name="T34" fmla="*/ 382 w 987"/>
                <a:gd name="T35" fmla="*/ 1151 h 1273"/>
                <a:gd name="T36" fmla="*/ 333 w 987"/>
                <a:gd name="T37" fmla="*/ 1205 h 1273"/>
                <a:gd name="T38" fmla="*/ 289 w 987"/>
                <a:gd name="T39" fmla="*/ 1245 h 1273"/>
                <a:gd name="T40" fmla="*/ 256 w 987"/>
                <a:gd name="T41" fmla="*/ 1238 h 1273"/>
                <a:gd name="T42" fmla="*/ 202 w 987"/>
                <a:gd name="T43" fmla="*/ 1200 h 1273"/>
                <a:gd name="T44" fmla="*/ 162 w 987"/>
                <a:gd name="T45" fmla="*/ 1177 h 1273"/>
                <a:gd name="T46" fmla="*/ 123 w 987"/>
                <a:gd name="T47" fmla="*/ 1193 h 1273"/>
                <a:gd name="T48" fmla="*/ 62 w 987"/>
                <a:gd name="T49" fmla="*/ 1231 h 1273"/>
                <a:gd name="T50" fmla="*/ 12 w 987"/>
                <a:gd name="T51" fmla="*/ 1265 h 1273"/>
                <a:gd name="T52" fmla="*/ 0 w 987"/>
                <a:gd name="T53" fmla="*/ 410 h 1273"/>
                <a:gd name="T54" fmla="*/ 20 w 987"/>
                <a:gd name="T55" fmla="*/ 384 h 1273"/>
                <a:gd name="T56" fmla="*/ 69 w 987"/>
                <a:gd name="T57" fmla="*/ 328 h 1273"/>
                <a:gd name="T58" fmla="*/ 123 w 987"/>
                <a:gd name="T59" fmla="*/ 267 h 1273"/>
                <a:gd name="T60" fmla="*/ 162 w 987"/>
                <a:gd name="T61" fmla="*/ 228 h 1273"/>
                <a:gd name="T62" fmla="*/ 183 w 987"/>
                <a:gd name="T63" fmla="*/ 235 h 1273"/>
                <a:gd name="T64" fmla="*/ 230 w 987"/>
                <a:gd name="T65" fmla="*/ 272 h 1273"/>
                <a:gd name="T66" fmla="*/ 275 w 987"/>
                <a:gd name="T67" fmla="*/ 302 h 1273"/>
                <a:gd name="T68" fmla="*/ 310 w 987"/>
                <a:gd name="T69" fmla="*/ 291 h 1273"/>
                <a:gd name="T70" fmla="*/ 359 w 987"/>
                <a:gd name="T71" fmla="*/ 239 h 1273"/>
                <a:gd name="T72" fmla="*/ 408 w 987"/>
                <a:gd name="T73" fmla="*/ 193 h 1273"/>
                <a:gd name="T74" fmla="*/ 450 w 987"/>
                <a:gd name="T75" fmla="*/ 202 h 1273"/>
                <a:gd name="T76" fmla="*/ 507 w 987"/>
                <a:gd name="T77" fmla="*/ 253 h 1273"/>
                <a:gd name="T78" fmla="*/ 546 w 987"/>
                <a:gd name="T79" fmla="*/ 270 h 1273"/>
                <a:gd name="T80" fmla="*/ 596 w 987"/>
                <a:gd name="T81" fmla="*/ 232 h 1273"/>
                <a:gd name="T82" fmla="*/ 661 w 987"/>
                <a:gd name="T83" fmla="*/ 169 h 1273"/>
                <a:gd name="T84" fmla="*/ 717 w 987"/>
                <a:gd name="T85" fmla="*/ 118 h 1273"/>
                <a:gd name="T86" fmla="*/ 745 w 987"/>
                <a:gd name="T87" fmla="*/ 117 h 1273"/>
                <a:gd name="T88" fmla="*/ 780 w 987"/>
                <a:gd name="T89" fmla="*/ 153 h 1273"/>
                <a:gd name="T90" fmla="*/ 802 w 987"/>
                <a:gd name="T91" fmla="*/ 166 h 1273"/>
                <a:gd name="T92" fmla="*/ 839 w 987"/>
                <a:gd name="T93" fmla="*/ 120 h 1273"/>
                <a:gd name="T94" fmla="*/ 890 w 987"/>
                <a:gd name="T95" fmla="*/ 52 h 1273"/>
                <a:gd name="T96" fmla="*/ 926 w 987"/>
                <a:gd name="T97" fmla="*/ 5 h 1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87" h="1273">
                  <a:moveTo>
                    <a:pt x="932" y="0"/>
                  </a:moveTo>
                  <a:lnTo>
                    <a:pt x="935" y="5"/>
                  </a:lnTo>
                  <a:lnTo>
                    <a:pt x="942" y="19"/>
                  </a:lnTo>
                  <a:lnTo>
                    <a:pt x="947" y="41"/>
                  </a:lnTo>
                  <a:lnTo>
                    <a:pt x="956" y="71"/>
                  </a:lnTo>
                  <a:lnTo>
                    <a:pt x="963" y="110"/>
                  </a:lnTo>
                  <a:lnTo>
                    <a:pt x="972" y="153"/>
                  </a:lnTo>
                  <a:lnTo>
                    <a:pt x="977" y="204"/>
                  </a:lnTo>
                  <a:lnTo>
                    <a:pt x="984" y="260"/>
                  </a:lnTo>
                  <a:lnTo>
                    <a:pt x="987" y="321"/>
                  </a:lnTo>
                  <a:lnTo>
                    <a:pt x="987" y="384"/>
                  </a:lnTo>
                  <a:lnTo>
                    <a:pt x="986" y="452"/>
                  </a:lnTo>
                  <a:lnTo>
                    <a:pt x="982" y="522"/>
                  </a:lnTo>
                  <a:lnTo>
                    <a:pt x="972" y="594"/>
                  </a:lnTo>
                  <a:lnTo>
                    <a:pt x="960" y="667"/>
                  </a:lnTo>
                  <a:lnTo>
                    <a:pt x="939" y="749"/>
                  </a:lnTo>
                  <a:lnTo>
                    <a:pt x="918" y="822"/>
                  </a:lnTo>
                  <a:lnTo>
                    <a:pt x="893" y="885"/>
                  </a:lnTo>
                  <a:lnTo>
                    <a:pt x="867" y="941"/>
                  </a:lnTo>
                  <a:lnTo>
                    <a:pt x="843" y="988"/>
                  </a:lnTo>
                  <a:lnTo>
                    <a:pt x="818" y="1029"/>
                  </a:lnTo>
                  <a:lnTo>
                    <a:pt x="794" y="1062"/>
                  </a:lnTo>
                  <a:lnTo>
                    <a:pt x="773" y="1088"/>
                  </a:lnTo>
                  <a:lnTo>
                    <a:pt x="754" y="1107"/>
                  </a:lnTo>
                  <a:lnTo>
                    <a:pt x="738" y="1123"/>
                  </a:lnTo>
                  <a:lnTo>
                    <a:pt x="727" y="1132"/>
                  </a:lnTo>
                  <a:lnTo>
                    <a:pt x="720" y="1135"/>
                  </a:lnTo>
                  <a:lnTo>
                    <a:pt x="713" y="1134"/>
                  </a:lnTo>
                  <a:lnTo>
                    <a:pt x="705" y="1125"/>
                  </a:lnTo>
                  <a:lnTo>
                    <a:pt x="692" y="1113"/>
                  </a:lnTo>
                  <a:lnTo>
                    <a:pt x="680" y="1099"/>
                  </a:lnTo>
                  <a:lnTo>
                    <a:pt x="666" y="1085"/>
                  </a:lnTo>
                  <a:lnTo>
                    <a:pt x="654" y="1071"/>
                  </a:lnTo>
                  <a:lnTo>
                    <a:pt x="644" y="1064"/>
                  </a:lnTo>
                  <a:lnTo>
                    <a:pt x="635" y="1060"/>
                  </a:lnTo>
                  <a:lnTo>
                    <a:pt x="628" y="1065"/>
                  </a:lnTo>
                  <a:lnTo>
                    <a:pt x="617" y="1076"/>
                  </a:lnTo>
                  <a:lnTo>
                    <a:pt x="605" y="1092"/>
                  </a:lnTo>
                  <a:lnTo>
                    <a:pt x="593" y="1109"/>
                  </a:lnTo>
                  <a:lnTo>
                    <a:pt x="581" y="1128"/>
                  </a:lnTo>
                  <a:lnTo>
                    <a:pt x="567" y="1146"/>
                  </a:lnTo>
                  <a:lnTo>
                    <a:pt x="556" y="1161"/>
                  </a:lnTo>
                  <a:lnTo>
                    <a:pt x="546" y="1172"/>
                  </a:lnTo>
                  <a:lnTo>
                    <a:pt x="537" y="1174"/>
                  </a:lnTo>
                  <a:lnTo>
                    <a:pt x="525" y="1170"/>
                  </a:lnTo>
                  <a:lnTo>
                    <a:pt x="507" y="1163"/>
                  </a:lnTo>
                  <a:lnTo>
                    <a:pt x="488" y="1154"/>
                  </a:lnTo>
                  <a:lnTo>
                    <a:pt x="469" y="1144"/>
                  </a:lnTo>
                  <a:lnTo>
                    <a:pt x="450" y="1134"/>
                  </a:lnTo>
                  <a:lnTo>
                    <a:pt x="432" y="1127"/>
                  </a:lnTo>
                  <a:lnTo>
                    <a:pt x="418" y="1125"/>
                  </a:lnTo>
                  <a:lnTo>
                    <a:pt x="410" y="1128"/>
                  </a:lnTo>
                  <a:lnTo>
                    <a:pt x="397" y="1137"/>
                  </a:lnTo>
                  <a:lnTo>
                    <a:pt x="382" y="1151"/>
                  </a:lnTo>
                  <a:lnTo>
                    <a:pt x="366" y="1168"/>
                  </a:lnTo>
                  <a:lnTo>
                    <a:pt x="349" y="1186"/>
                  </a:lnTo>
                  <a:lnTo>
                    <a:pt x="333" y="1205"/>
                  </a:lnTo>
                  <a:lnTo>
                    <a:pt x="315" y="1223"/>
                  </a:lnTo>
                  <a:lnTo>
                    <a:pt x="301" y="1237"/>
                  </a:lnTo>
                  <a:lnTo>
                    <a:pt x="289" y="1245"/>
                  </a:lnTo>
                  <a:lnTo>
                    <a:pt x="281" y="1249"/>
                  </a:lnTo>
                  <a:lnTo>
                    <a:pt x="270" y="1245"/>
                  </a:lnTo>
                  <a:lnTo>
                    <a:pt x="256" y="1238"/>
                  </a:lnTo>
                  <a:lnTo>
                    <a:pt x="239" y="1226"/>
                  </a:lnTo>
                  <a:lnTo>
                    <a:pt x="221" y="1214"/>
                  </a:lnTo>
                  <a:lnTo>
                    <a:pt x="202" y="1200"/>
                  </a:lnTo>
                  <a:lnTo>
                    <a:pt x="185" y="1189"/>
                  </a:lnTo>
                  <a:lnTo>
                    <a:pt x="171" y="1181"/>
                  </a:lnTo>
                  <a:lnTo>
                    <a:pt x="162" y="1177"/>
                  </a:lnTo>
                  <a:lnTo>
                    <a:pt x="153" y="1179"/>
                  </a:lnTo>
                  <a:lnTo>
                    <a:pt x="139" y="1184"/>
                  </a:lnTo>
                  <a:lnTo>
                    <a:pt x="123" y="1193"/>
                  </a:lnTo>
                  <a:lnTo>
                    <a:pt x="104" y="1205"/>
                  </a:lnTo>
                  <a:lnTo>
                    <a:pt x="83" y="1217"/>
                  </a:lnTo>
                  <a:lnTo>
                    <a:pt x="62" y="1231"/>
                  </a:lnTo>
                  <a:lnTo>
                    <a:pt x="43" y="1244"/>
                  </a:lnTo>
                  <a:lnTo>
                    <a:pt x="26" y="1256"/>
                  </a:lnTo>
                  <a:lnTo>
                    <a:pt x="12" y="1265"/>
                  </a:lnTo>
                  <a:lnTo>
                    <a:pt x="3" y="1272"/>
                  </a:lnTo>
                  <a:lnTo>
                    <a:pt x="0" y="1273"/>
                  </a:lnTo>
                  <a:lnTo>
                    <a:pt x="0" y="410"/>
                  </a:lnTo>
                  <a:lnTo>
                    <a:pt x="1" y="407"/>
                  </a:lnTo>
                  <a:lnTo>
                    <a:pt x="8" y="398"/>
                  </a:lnTo>
                  <a:lnTo>
                    <a:pt x="20" y="384"/>
                  </a:lnTo>
                  <a:lnTo>
                    <a:pt x="34" y="368"/>
                  </a:lnTo>
                  <a:lnTo>
                    <a:pt x="52" y="349"/>
                  </a:lnTo>
                  <a:lnTo>
                    <a:pt x="69" y="328"/>
                  </a:lnTo>
                  <a:lnTo>
                    <a:pt x="89" y="307"/>
                  </a:lnTo>
                  <a:lnTo>
                    <a:pt x="106" y="286"/>
                  </a:lnTo>
                  <a:lnTo>
                    <a:pt x="123" y="267"/>
                  </a:lnTo>
                  <a:lnTo>
                    <a:pt x="139" y="251"/>
                  </a:lnTo>
                  <a:lnTo>
                    <a:pt x="151" y="237"/>
                  </a:lnTo>
                  <a:lnTo>
                    <a:pt x="162" y="228"/>
                  </a:lnTo>
                  <a:lnTo>
                    <a:pt x="165" y="227"/>
                  </a:lnTo>
                  <a:lnTo>
                    <a:pt x="172" y="228"/>
                  </a:lnTo>
                  <a:lnTo>
                    <a:pt x="183" y="235"/>
                  </a:lnTo>
                  <a:lnTo>
                    <a:pt x="197" y="246"/>
                  </a:lnTo>
                  <a:lnTo>
                    <a:pt x="212" y="258"/>
                  </a:lnTo>
                  <a:lnTo>
                    <a:pt x="230" y="272"/>
                  </a:lnTo>
                  <a:lnTo>
                    <a:pt x="246" y="284"/>
                  </a:lnTo>
                  <a:lnTo>
                    <a:pt x="263" y="295"/>
                  </a:lnTo>
                  <a:lnTo>
                    <a:pt x="275" y="302"/>
                  </a:lnTo>
                  <a:lnTo>
                    <a:pt x="286" y="305"/>
                  </a:lnTo>
                  <a:lnTo>
                    <a:pt x="296" y="302"/>
                  </a:lnTo>
                  <a:lnTo>
                    <a:pt x="310" y="291"/>
                  </a:lnTo>
                  <a:lnTo>
                    <a:pt x="326" y="276"/>
                  </a:lnTo>
                  <a:lnTo>
                    <a:pt x="342" y="258"/>
                  </a:lnTo>
                  <a:lnTo>
                    <a:pt x="359" y="239"/>
                  </a:lnTo>
                  <a:lnTo>
                    <a:pt x="377" y="220"/>
                  </a:lnTo>
                  <a:lnTo>
                    <a:pt x="392" y="204"/>
                  </a:lnTo>
                  <a:lnTo>
                    <a:pt x="408" y="193"/>
                  </a:lnTo>
                  <a:lnTo>
                    <a:pt x="418" y="188"/>
                  </a:lnTo>
                  <a:lnTo>
                    <a:pt x="434" y="192"/>
                  </a:lnTo>
                  <a:lnTo>
                    <a:pt x="450" y="202"/>
                  </a:lnTo>
                  <a:lnTo>
                    <a:pt x="469" y="218"/>
                  </a:lnTo>
                  <a:lnTo>
                    <a:pt x="488" y="235"/>
                  </a:lnTo>
                  <a:lnTo>
                    <a:pt x="507" y="253"/>
                  </a:lnTo>
                  <a:lnTo>
                    <a:pt x="523" y="265"/>
                  </a:lnTo>
                  <a:lnTo>
                    <a:pt x="537" y="274"/>
                  </a:lnTo>
                  <a:lnTo>
                    <a:pt x="546" y="270"/>
                  </a:lnTo>
                  <a:lnTo>
                    <a:pt x="560" y="263"/>
                  </a:lnTo>
                  <a:lnTo>
                    <a:pt x="577" y="249"/>
                  </a:lnTo>
                  <a:lnTo>
                    <a:pt x="596" y="232"/>
                  </a:lnTo>
                  <a:lnTo>
                    <a:pt x="617" y="213"/>
                  </a:lnTo>
                  <a:lnTo>
                    <a:pt x="640" y="192"/>
                  </a:lnTo>
                  <a:lnTo>
                    <a:pt x="661" y="169"/>
                  </a:lnTo>
                  <a:lnTo>
                    <a:pt x="682" y="150"/>
                  </a:lnTo>
                  <a:lnTo>
                    <a:pt x="701" y="132"/>
                  </a:lnTo>
                  <a:lnTo>
                    <a:pt x="717" y="118"/>
                  </a:lnTo>
                  <a:lnTo>
                    <a:pt x="729" y="111"/>
                  </a:lnTo>
                  <a:lnTo>
                    <a:pt x="736" y="110"/>
                  </a:lnTo>
                  <a:lnTo>
                    <a:pt x="745" y="117"/>
                  </a:lnTo>
                  <a:lnTo>
                    <a:pt x="757" y="127"/>
                  </a:lnTo>
                  <a:lnTo>
                    <a:pt x="768" y="139"/>
                  </a:lnTo>
                  <a:lnTo>
                    <a:pt x="780" y="153"/>
                  </a:lnTo>
                  <a:lnTo>
                    <a:pt x="790" y="164"/>
                  </a:lnTo>
                  <a:lnTo>
                    <a:pt x="797" y="169"/>
                  </a:lnTo>
                  <a:lnTo>
                    <a:pt x="802" y="166"/>
                  </a:lnTo>
                  <a:lnTo>
                    <a:pt x="813" y="155"/>
                  </a:lnTo>
                  <a:lnTo>
                    <a:pt x="825" y="139"/>
                  </a:lnTo>
                  <a:lnTo>
                    <a:pt x="839" y="120"/>
                  </a:lnTo>
                  <a:lnTo>
                    <a:pt x="857" y="97"/>
                  </a:lnTo>
                  <a:lnTo>
                    <a:pt x="872" y="75"/>
                  </a:lnTo>
                  <a:lnTo>
                    <a:pt x="890" y="52"/>
                  </a:lnTo>
                  <a:lnTo>
                    <a:pt x="904" y="31"/>
                  </a:lnTo>
                  <a:lnTo>
                    <a:pt x="918" y="15"/>
                  </a:lnTo>
                  <a:lnTo>
                    <a:pt x="926" y="5"/>
                  </a:lnTo>
                  <a:lnTo>
                    <a:pt x="932" y="0"/>
                  </a:lnTo>
                  <a:close/>
                </a:path>
              </a:pathLst>
            </a:custGeom>
            <a:solidFill>
              <a:srgbClr val="FA5200"/>
            </a:solidFill>
            <a:ln w="0">
              <a:solidFill>
                <a:srgbClr val="FA52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61" name="Freeform 110"/>
            <p:cNvSpPr>
              <a:spLocks/>
            </p:cNvSpPr>
            <p:nvPr userDrawn="1"/>
          </p:nvSpPr>
          <p:spPr bwMode="auto">
            <a:xfrm>
              <a:off x="4848305" y="531353"/>
              <a:ext cx="2819714" cy="2093532"/>
            </a:xfrm>
            <a:custGeom>
              <a:avLst/>
              <a:gdLst>
                <a:gd name="T0" fmla="*/ 694 w 796"/>
                <a:gd name="T1" fmla="*/ 0 h 591"/>
                <a:gd name="T2" fmla="*/ 743 w 796"/>
                <a:gd name="T3" fmla="*/ 2 h 591"/>
                <a:gd name="T4" fmla="*/ 762 w 796"/>
                <a:gd name="T5" fmla="*/ 9 h 591"/>
                <a:gd name="T6" fmla="*/ 776 w 796"/>
                <a:gd name="T7" fmla="*/ 25 h 591"/>
                <a:gd name="T8" fmla="*/ 787 w 796"/>
                <a:gd name="T9" fmla="*/ 49 h 591"/>
                <a:gd name="T10" fmla="*/ 794 w 796"/>
                <a:gd name="T11" fmla="*/ 79 h 591"/>
                <a:gd name="T12" fmla="*/ 796 w 796"/>
                <a:gd name="T13" fmla="*/ 116 h 591"/>
                <a:gd name="T14" fmla="*/ 794 w 796"/>
                <a:gd name="T15" fmla="*/ 156 h 591"/>
                <a:gd name="T16" fmla="*/ 789 w 796"/>
                <a:gd name="T17" fmla="*/ 199 h 591"/>
                <a:gd name="T18" fmla="*/ 778 w 796"/>
                <a:gd name="T19" fmla="*/ 245 h 591"/>
                <a:gd name="T20" fmla="*/ 764 w 796"/>
                <a:gd name="T21" fmla="*/ 290 h 591"/>
                <a:gd name="T22" fmla="*/ 747 w 796"/>
                <a:gd name="T23" fmla="*/ 337 h 591"/>
                <a:gd name="T24" fmla="*/ 724 w 796"/>
                <a:gd name="T25" fmla="*/ 383 h 591"/>
                <a:gd name="T26" fmla="*/ 696 w 796"/>
                <a:gd name="T27" fmla="*/ 427 h 591"/>
                <a:gd name="T28" fmla="*/ 666 w 796"/>
                <a:gd name="T29" fmla="*/ 467 h 591"/>
                <a:gd name="T30" fmla="*/ 630 w 796"/>
                <a:gd name="T31" fmla="*/ 503 h 591"/>
                <a:gd name="T32" fmla="*/ 590 w 796"/>
                <a:gd name="T33" fmla="*/ 533 h 591"/>
                <a:gd name="T34" fmla="*/ 544 w 796"/>
                <a:gd name="T35" fmla="*/ 558 h 591"/>
                <a:gd name="T36" fmla="*/ 495 w 796"/>
                <a:gd name="T37" fmla="*/ 573 h 591"/>
                <a:gd name="T38" fmla="*/ 425 w 796"/>
                <a:gd name="T39" fmla="*/ 586 h 591"/>
                <a:gd name="T40" fmla="*/ 359 w 796"/>
                <a:gd name="T41" fmla="*/ 591 h 591"/>
                <a:gd name="T42" fmla="*/ 298 w 796"/>
                <a:gd name="T43" fmla="*/ 589 h 591"/>
                <a:gd name="T44" fmla="*/ 242 w 796"/>
                <a:gd name="T45" fmla="*/ 580 h 591"/>
                <a:gd name="T46" fmla="*/ 190 w 796"/>
                <a:gd name="T47" fmla="*/ 566 h 591"/>
                <a:gd name="T48" fmla="*/ 144 w 796"/>
                <a:gd name="T49" fmla="*/ 551 h 591"/>
                <a:gd name="T50" fmla="*/ 106 w 796"/>
                <a:gd name="T51" fmla="*/ 531 h 591"/>
                <a:gd name="T52" fmla="*/ 71 w 796"/>
                <a:gd name="T53" fmla="*/ 510 h 591"/>
                <a:gd name="T54" fmla="*/ 43 w 796"/>
                <a:gd name="T55" fmla="*/ 490 h 591"/>
                <a:gd name="T56" fmla="*/ 22 w 796"/>
                <a:gd name="T57" fmla="*/ 469 h 591"/>
                <a:gd name="T58" fmla="*/ 7 w 796"/>
                <a:gd name="T59" fmla="*/ 449 h 591"/>
                <a:gd name="T60" fmla="*/ 0 w 796"/>
                <a:gd name="T61" fmla="*/ 434 h 591"/>
                <a:gd name="T62" fmla="*/ 0 w 796"/>
                <a:gd name="T63" fmla="*/ 421 h 591"/>
                <a:gd name="T64" fmla="*/ 8 w 796"/>
                <a:gd name="T65" fmla="*/ 404 h 591"/>
                <a:gd name="T66" fmla="*/ 24 w 796"/>
                <a:gd name="T67" fmla="*/ 383 h 591"/>
                <a:gd name="T68" fmla="*/ 45 w 796"/>
                <a:gd name="T69" fmla="*/ 357 h 591"/>
                <a:gd name="T70" fmla="*/ 73 w 796"/>
                <a:gd name="T71" fmla="*/ 329 h 591"/>
                <a:gd name="T72" fmla="*/ 104 w 796"/>
                <a:gd name="T73" fmla="*/ 297 h 591"/>
                <a:gd name="T74" fmla="*/ 141 w 796"/>
                <a:gd name="T75" fmla="*/ 264 h 591"/>
                <a:gd name="T76" fmla="*/ 183 w 796"/>
                <a:gd name="T77" fmla="*/ 231 h 591"/>
                <a:gd name="T78" fmla="*/ 228 w 796"/>
                <a:gd name="T79" fmla="*/ 198 h 591"/>
                <a:gd name="T80" fmla="*/ 275 w 796"/>
                <a:gd name="T81" fmla="*/ 165 h 591"/>
                <a:gd name="T82" fmla="*/ 326 w 796"/>
                <a:gd name="T83" fmla="*/ 133 h 591"/>
                <a:gd name="T84" fmla="*/ 377 w 796"/>
                <a:gd name="T85" fmla="*/ 102 h 591"/>
                <a:gd name="T86" fmla="*/ 431 w 796"/>
                <a:gd name="T87" fmla="*/ 75 h 591"/>
                <a:gd name="T88" fmla="*/ 483 w 796"/>
                <a:gd name="T89" fmla="*/ 51 h 591"/>
                <a:gd name="T90" fmla="*/ 537 w 796"/>
                <a:gd name="T91" fmla="*/ 30 h 591"/>
                <a:gd name="T92" fmla="*/ 591 w 796"/>
                <a:gd name="T93" fmla="*/ 14 h 591"/>
                <a:gd name="T94" fmla="*/ 644 w 796"/>
                <a:gd name="T95" fmla="*/ 4 h 591"/>
                <a:gd name="T96" fmla="*/ 694 w 796"/>
                <a:gd name="T97" fmla="*/ 0 h 5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96" h="591">
                  <a:moveTo>
                    <a:pt x="694" y="0"/>
                  </a:moveTo>
                  <a:lnTo>
                    <a:pt x="743" y="2"/>
                  </a:lnTo>
                  <a:lnTo>
                    <a:pt x="762" y="9"/>
                  </a:lnTo>
                  <a:lnTo>
                    <a:pt x="776" y="25"/>
                  </a:lnTo>
                  <a:lnTo>
                    <a:pt x="787" y="49"/>
                  </a:lnTo>
                  <a:lnTo>
                    <a:pt x="794" y="79"/>
                  </a:lnTo>
                  <a:lnTo>
                    <a:pt x="796" y="116"/>
                  </a:lnTo>
                  <a:lnTo>
                    <a:pt x="794" y="156"/>
                  </a:lnTo>
                  <a:lnTo>
                    <a:pt x="789" y="199"/>
                  </a:lnTo>
                  <a:lnTo>
                    <a:pt x="778" y="245"/>
                  </a:lnTo>
                  <a:lnTo>
                    <a:pt x="764" y="290"/>
                  </a:lnTo>
                  <a:lnTo>
                    <a:pt x="747" y="337"/>
                  </a:lnTo>
                  <a:lnTo>
                    <a:pt x="724" y="383"/>
                  </a:lnTo>
                  <a:lnTo>
                    <a:pt x="696" y="427"/>
                  </a:lnTo>
                  <a:lnTo>
                    <a:pt x="666" y="467"/>
                  </a:lnTo>
                  <a:lnTo>
                    <a:pt x="630" y="503"/>
                  </a:lnTo>
                  <a:lnTo>
                    <a:pt x="590" y="533"/>
                  </a:lnTo>
                  <a:lnTo>
                    <a:pt x="544" y="558"/>
                  </a:lnTo>
                  <a:lnTo>
                    <a:pt x="495" y="573"/>
                  </a:lnTo>
                  <a:lnTo>
                    <a:pt x="425" y="586"/>
                  </a:lnTo>
                  <a:lnTo>
                    <a:pt x="359" y="591"/>
                  </a:lnTo>
                  <a:lnTo>
                    <a:pt x="298" y="589"/>
                  </a:lnTo>
                  <a:lnTo>
                    <a:pt x="242" y="580"/>
                  </a:lnTo>
                  <a:lnTo>
                    <a:pt x="190" y="566"/>
                  </a:lnTo>
                  <a:lnTo>
                    <a:pt x="144" y="551"/>
                  </a:lnTo>
                  <a:lnTo>
                    <a:pt x="106" y="531"/>
                  </a:lnTo>
                  <a:lnTo>
                    <a:pt x="71" y="510"/>
                  </a:lnTo>
                  <a:lnTo>
                    <a:pt x="43" y="490"/>
                  </a:lnTo>
                  <a:lnTo>
                    <a:pt x="22" y="469"/>
                  </a:lnTo>
                  <a:lnTo>
                    <a:pt x="7" y="449"/>
                  </a:lnTo>
                  <a:lnTo>
                    <a:pt x="0" y="434"/>
                  </a:lnTo>
                  <a:lnTo>
                    <a:pt x="0" y="421"/>
                  </a:lnTo>
                  <a:lnTo>
                    <a:pt x="8" y="404"/>
                  </a:lnTo>
                  <a:lnTo>
                    <a:pt x="24" y="383"/>
                  </a:lnTo>
                  <a:lnTo>
                    <a:pt x="45" y="357"/>
                  </a:lnTo>
                  <a:lnTo>
                    <a:pt x="73" y="329"/>
                  </a:lnTo>
                  <a:lnTo>
                    <a:pt x="104" y="297"/>
                  </a:lnTo>
                  <a:lnTo>
                    <a:pt x="141" y="264"/>
                  </a:lnTo>
                  <a:lnTo>
                    <a:pt x="183" y="231"/>
                  </a:lnTo>
                  <a:lnTo>
                    <a:pt x="228" y="198"/>
                  </a:lnTo>
                  <a:lnTo>
                    <a:pt x="275" y="165"/>
                  </a:lnTo>
                  <a:lnTo>
                    <a:pt x="326" y="133"/>
                  </a:lnTo>
                  <a:lnTo>
                    <a:pt x="377" y="102"/>
                  </a:lnTo>
                  <a:lnTo>
                    <a:pt x="431" y="75"/>
                  </a:lnTo>
                  <a:lnTo>
                    <a:pt x="483" y="51"/>
                  </a:lnTo>
                  <a:lnTo>
                    <a:pt x="537" y="30"/>
                  </a:lnTo>
                  <a:lnTo>
                    <a:pt x="591" y="14"/>
                  </a:lnTo>
                  <a:lnTo>
                    <a:pt x="644" y="4"/>
                  </a:lnTo>
                  <a:lnTo>
                    <a:pt x="694" y="0"/>
                  </a:lnTo>
                  <a:close/>
                </a:path>
              </a:pathLst>
            </a:custGeom>
            <a:solidFill>
              <a:srgbClr val="FA5200"/>
            </a:solidFill>
            <a:ln w="0">
              <a:solidFill>
                <a:srgbClr val="FA52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62" name="Freeform 111"/>
            <p:cNvSpPr>
              <a:spLocks/>
            </p:cNvSpPr>
            <p:nvPr userDrawn="1"/>
          </p:nvSpPr>
          <p:spPr bwMode="auto">
            <a:xfrm>
              <a:off x="5347776" y="2401716"/>
              <a:ext cx="637624" cy="1087504"/>
            </a:xfrm>
            <a:custGeom>
              <a:avLst/>
              <a:gdLst>
                <a:gd name="T0" fmla="*/ 0 w 180"/>
                <a:gd name="T1" fmla="*/ 0 h 307"/>
                <a:gd name="T2" fmla="*/ 180 w 180"/>
                <a:gd name="T3" fmla="*/ 38 h 307"/>
                <a:gd name="T4" fmla="*/ 176 w 180"/>
                <a:gd name="T5" fmla="*/ 40 h 307"/>
                <a:gd name="T6" fmla="*/ 169 w 180"/>
                <a:gd name="T7" fmla="*/ 47 h 307"/>
                <a:gd name="T8" fmla="*/ 161 w 180"/>
                <a:gd name="T9" fmla="*/ 59 h 307"/>
                <a:gd name="T10" fmla="*/ 148 w 180"/>
                <a:gd name="T11" fmla="*/ 73 h 307"/>
                <a:gd name="T12" fmla="*/ 138 w 180"/>
                <a:gd name="T13" fmla="*/ 91 h 307"/>
                <a:gd name="T14" fmla="*/ 129 w 180"/>
                <a:gd name="T15" fmla="*/ 110 h 307"/>
                <a:gd name="T16" fmla="*/ 124 w 180"/>
                <a:gd name="T17" fmla="*/ 131 h 307"/>
                <a:gd name="T18" fmla="*/ 122 w 180"/>
                <a:gd name="T19" fmla="*/ 152 h 307"/>
                <a:gd name="T20" fmla="*/ 120 w 180"/>
                <a:gd name="T21" fmla="*/ 178 h 307"/>
                <a:gd name="T22" fmla="*/ 119 w 180"/>
                <a:gd name="T23" fmla="*/ 203 h 307"/>
                <a:gd name="T24" fmla="*/ 119 w 180"/>
                <a:gd name="T25" fmla="*/ 225 h 307"/>
                <a:gd name="T26" fmla="*/ 119 w 180"/>
                <a:gd name="T27" fmla="*/ 245 h 307"/>
                <a:gd name="T28" fmla="*/ 119 w 180"/>
                <a:gd name="T29" fmla="*/ 259 h 307"/>
                <a:gd name="T30" fmla="*/ 119 w 180"/>
                <a:gd name="T31" fmla="*/ 264 h 307"/>
                <a:gd name="T32" fmla="*/ 117 w 180"/>
                <a:gd name="T33" fmla="*/ 266 h 307"/>
                <a:gd name="T34" fmla="*/ 108 w 180"/>
                <a:gd name="T35" fmla="*/ 269 h 307"/>
                <a:gd name="T36" fmla="*/ 94 w 180"/>
                <a:gd name="T37" fmla="*/ 276 h 307"/>
                <a:gd name="T38" fmla="*/ 80 w 180"/>
                <a:gd name="T39" fmla="*/ 285 h 307"/>
                <a:gd name="T40" fmla="*/ 65 w 180"/>
                <a:gd name="T41" fmla="*/ 292 h 307"/>
                <a:gd name="T42" fmla="*/ 49 w 180"/>
                <a:gd name="T43" fmla="*/ 299 h 307"/>
                <a:gd name="T44" fmla="*/ 37 w 180"/>
                <a:gd name="T45" fmla="*/ 304 h 307"/>
                <a:gd name="T46" fmla="*/ 28 w 180"/>
                <a:gd name="T47" fmla="*/ 307 h 307"/>
                <a:gd name="T48" fmla="*/ 24 w 180"/>
                <a:gd name="T49" fmla="*/ 307 h 307"/>
                <a:gd name="T50" fmla="*/ 26 w 180"/>
                <a:gd name="T51" fmla="*/ 300 h 307"/>
                <a:gd name="T52" fmla="*/ 31 w 180"/>
                <a:gd name="T53" fmla="*/ 290 h 307"/>
                <a:gd name="T54" fmla="*/ 37 w 180"/>
                <a:gd name="T55" fmla="*/ 274 h 307"/>
                <a:gd name="T56" fmla="*/ 44 w 180"/>
                <a:gd name="T57" fmla="*/ 252 h 307"/>
                <a:gd name="T58" fmla="*/ 49 w 180"/>
                <a:gd name="T59" fmla="*/ 222 h 307"/>
                <a:gd name="T60" fmla="*/ 52 w 180"/>
                <a:gd name="T61" fmla="*/ 187 h 307"/>
                <a:gd name="T62" fmla="*/ 54 w 180"/>
                <a:gd name="T63" fmla="*/ 145 h 307"/>
                <a:gd name="T64" fmla="*/ 51 w 180"/>
                <a:gd name="T65" fmla="*/ 108 h 307"/>
                <a:gd name="T66" fmla="*/ 45 w 180"/>
                <a:gd name="T67" fmla="*/ 77 h 307"/>
                <a:gd name="T68" fmla="*/ 37 w 180"/>
                <a:gd name="T69" fmla="*/ 52 h 307"/>
                <a:gd name="T70" fmla="*/ 26 w 180"/>
                <a:gd name="T71" fmla="*/ 31 h 307"/>
                <a:gd name="T72" fmla="*/ 17 w 180"/>
                <a:gd name="T73" fmla="*/ 17 h 307"/>
                <a:gd name="T74" fmla="*/ 9 w 180"/>
                <a:gd name="T75" fmla="*/ 7 h 307"/>
                <a:gd name="T76" fmla="*/ 3 w 180"/>
                <a:gd name="T77" fmla="*/ 2 h 307"/>
                <a:gd name="T78" fmla="*/ 0 w 180"/>
                <a:gd name="T79"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80" h="307">
                  <a:moveTo>
                    <a:pt x="0" y="0"/>
                  </a:moveTo>
                  <a:lnTo>
                    <a:pt x="180" y="38"/>
                  </a:lnTo>
                  <a:lnTo>
                    <a:pt x="176" y="40"/>
                  </a:lnTo>
                  <a:lnTo>
                    <a:pt x="169" y="47"/>
                  </a:lnTo>
                  <a:lnTo>
                    <a:pt x="161" y="59"/>
                  </a:lnTo>
                  <a:lnTo>
                    <a:pt x="148" y="73"/>
                  </a:lnTo>
                  <a:lnTo>
                    <a:pt x="138" y="91"/>
                  </a:lnTo>
                  <a:lnTo>
                    <a:pt x="129" y="110"/>
                  </a:lnTo>
                  <a:lnTo>
                    <a:pt x="124" y="131"/>
                  </a:lnTo>
                  <a:lnTo>
                    <a:pt x="122" y="152"/>
                  </a:lnTo>
                  <a:lnTo>
                    <a:pt x="120" y="178"/>
                  </a:lnTo>
                  <a:lnTo>
                    <a:pt x="119" y="203"/>
                  </a:lnTo>
                  <a:lnTo>
                    <a:pt x="119" y="225"/>
                  </a:lnTo>
                  <a:lnTo>
                    <a:pt x="119" y="245"/>
                  </a:lnTo>
                  <a:lnTo>
                    <a:pt x="119" y="259"/>
                  </a:lnTo>
                  <a:lnTo>
                    <a:pt x="119" y="264"/>
                  </a:lnTo>
                  <a:lnTo>
                    <a:pt x="117" y="266"/>
                  </a:lnTo>
                  <a:lnTo>
                    <a:pt x="108" y="269"/>
                  </a:lnTo>
                  <a:lnTo>
                    <a:pt x="94" y="276"/>
                  </a:lnTo>
                  <a:lnTo>
                    <a:pt x="80" y="285"/>
                  </a:lnTo>
                  <a:lnTo>
                    <a:pt x="65" y="292"/>
                  </a:lnTo>
                  <a:lnTo>
                    <a:pt x="49" y="299"/>
                  </a:lnTo>
                  <a:lnTo>
                    <a:pt x="37" y="304"/>
                  </a:lnTo>
                  <a:lnTo>
                    <a:pt x="28" y="307"/>
                  </a:lnTo>
                  <a:lnTo>
                    <a:pt x="24" y="307"/>
                  </a:lnTo>
                  <a:lnTo>
                    <a:pt x="26" y="300"/>
                  </a:lnTo>
                  <a:lnTo>
                    <a:pt x="31" y="290"/>
                  </a:lnTo>
                  <a:lnTo>
                    <a:pt x="37" y="274"/>
                  </a:lnTo>
                  <a:lnTo>
                    <a:pt x="44" y="252"/>
                  </a:lnTo>
                  <a:lnTo>
                    <a:pt x="49" y="222"/>
                  </a:lnTo>
                  <a:lnTo>
                    <a:pt x="52" y="187"/>
                  </a:lnTo>
                  <a:lnTo>
                    <a:pt x="54" y="145"/>
                  </a:lnTo>
                  <a:lnTo>
                    <a:pt x="51" y="108"/>
                  </a:lnTo>
                  <a:lnTo>
                    <a:pt x="45" y="77"/>
                  </a:lnTo>
                  <a:lnTo>
                    <a:pt x="37" y="52"/>
                  </a:lnTo>
                  <a:lnTo>
                    <a:pt x="26" y="31"/>
                  </a:lnTo>
                  <a:lnTo>
                    <a:pt x="17" y="17"/>
                  </a:lnTo>
                  <a:lnTo>
                    <a:pt x="9" y="7"/>
                  </a:lnTo>
                  <a:lnTo>
                    <a:pt x="3" y="2"/>
                  </a:lnTo>
                  <a:lnTo>
                    <a:pt x="0" y="0"/>
                  </a:lnTo>
                  <a:close/>
                </a:path>
              </a:pathLst>
            </a:custGeom>
            <a:solidFill>
              <a:srgbClr val="FA5200"/>
            </a:solidFill>
            <a:ln w="0">
              <a:solidFill>
                <a:srgbClr val="FA52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63" name="Freeform 112"/>
            <p:cNvSpPr>
              <a:spLocks/>
            </p:cNvSpPr>
            <p:nvPr userDrawn="1"/>
          </p:nvSpPr>
          <p:spPr bwMode="auto">
            <a:xfrm>
              <a:off x="4734949" y="6305391"/>
              <a:ext cx="637624" cy="552607"/>
            </a:xfrm>
            <a:custGeom>
              <a:avLst/>
              <a:gdLst>
                <a:gd name="T0" fmla="*/ 112 w 180"/>
                <a:gd name="T1" fmla="*/ 0 h 156"/>
                <a:gd name="T2" fmla="*/ 180 w 180"/>
                <a:gd name="T3" fmla="*/ 20 h 156"/>
                <a:gd name="T4" fmla="*/ 176 w 180"/>
                <a:gd name="T5" fmla="*/ 23 h 156"/>
                <a:gd name="T6" fmla="*/ 169 w 180"/>
                <a:gd name="T7" fmla="*/ 30 h 156"/>
                <a:gd name="T8" fmla="*/ 157 w 180"/>
                <a:gd name="T9" fmla="*/ 42 h 156"/>
                <a:gd name="T10" fmla="*/ 143 w 180"/>
                <a:gd name="T11" fmla="*/ 56 h 156"/>
                <a:gd name="T12" fmla="*/ 128 w 180"/>
                <a:gd name="T13" fmla="*/ 74 h 156"/>
                <a:gd name="T14" fmla="*/ 112 w 180"/>
                <a:gd name="T15" fmla="*/ 93 h 156"/>
                <a:gd name="T16" fmla="*/ 96 w 180"/>
                <a:gd name="T17" fmla="*/ 112 h 156"/>
                <a:gd name="T18" fmla="*/ 82 w 180"/>
                <a:gd name="T19" fmla="*/ 133 h 156"/>
                <a:gd name="T20" fmla="*/ 72 w 180"/>
                <a:gd name="T21" fmla="*/ 153 h 156"/>
                <a:gd name="T22" fmla="*/ 70 w 180"/>
                <a:gd name="T23" fmla="*/ 156 h 156"/>
                <a:gd name="T24" fmla="*/ 0 w 180"/>
                <a:gd name="T25" fmla="*/ 156 h 156"/>
                <a:gd name="T26" fmla="*/ 11 w 180"/>
                <a:gd name="T27" fmla="*/ 140 h 156"/>
                <a:gd name="T28" fmla="*/ 19 w 180"/>
                <a:gd name="T29" fmla="*/ 116 h 156"/>
                <a:gd name="T30" fmla="*/ 26 w 180"/>
                <a:gd name="T31" fmla="*/ 88 h 156"/>
                <a:gd name="T32" fmla="*/ 30 w 180"/>
                <a:gd name="T33" fmla="*/ 56 h 156"/>
                <a:gd name="T34" fmla="*/ 112 w 180"/>
                <a:gd name="T35"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80" h="156">
                  <a:moveTo>
                    <a:pt x="112" y="0"/>
                  </a:moveTo>
                  <a:lnTo>
                    <a:pt x="180" y="20"/>
                  </a:lnTo>
                  <a:lnTo>
                    <a:pt x="176" y="23"/>
                  </a:lnTo>
                  <a:lnTo>
                    <a:pt x="169" y="30"/>
                  </a:lnTo>
                  <a:lnTo>
                    <a:pt x="157" y="42"/>
                  </a:lnTo>
                  <a:lnTo>
                    <a:pt x="143" y="56"/>
                  </a:lnTo>
                  <a:lnTo>
                    <a:pt x="128" y="74"/>
                  </a:lnTo>
                  <a:lnTo>
                    <a:pt x="112" y="93"/>
                  </a:lnTo>
                  <a:lnTo>
                    <a:pt x="96" y="112"/>
                  </a:lnTo>
                  <a:lnTo>
                    <a:pt x="82" y="133"/>
                  </a:lnTo>
                  <a:lnTo>
                    <a:pt x="72" y="153"/>
                  </a:lnTo>
                  <a:lnTo>
                    <a:pt x="70" y="156"/>
                  </a:lnTo>
                  <a:lnTo>
                    <a:pt x="0" y="156"/>
                  </a:lnTo>
                  <a:lnTo>
                    <a:pt x="11" y="140"/>
                  </a:lnTo>
                  <a:lnTo>
                    <a:pt x="19" y="116"/>
                  </a:lnTo>
                  <a:lnTo>
                    <a:pt x="26" y="88"/>
                  </a:lnTo>
                  <a:lnTo>
                    <a:pt x="30" y="56"/>
                  </a:lnTo>
                  <a:lnTo>
                    <a:pt x="112" y="0"/>
                  </a:lnTo>
                  <a:close/>
                </a:path>
              </a:pathLst>
            </a:custGeom>
            <a:solidFill>
              <a:srgbClr val="FA5200"/>
            </a:solidFill>
            <a:ln w="0">
              <a:solidFill>
                <a:srgbClr val="FA52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64" name="Freeform 113"/>
            <p:cNvSpPr>
              <a:spLocks/>
            </p:cNvSpPr>
            <p:nvPr userDrawn="1"/>
          </p:nvSpPr>
          <p:spPr bwMode="auto">
            <a:xfrm>
              <a:off x="6392771" y="5866139"/>
              <a:ext cx="1080419" cy="991859"/>
            </a:xfrm>
            <a:custGeom>
              <a:avLst/>
              <a:gdLst>
                <a:gd name="T0" fmla="*/ 126 w 305"/>
                <a:gd name="T1" fmla="*/ 0 h 280"/>
                <a:gd name="T2" fmla="*/ 305 w 305"/>
                <a:gd name="T3" fmla="*/ 2 h 280"/>
                <a:gd name="T4" fmla="*/ 304 w 305"/>
                <a:gd name="T5" fmla="*/ 6 h 280"/>
                <a:gd name="T6" fmla="*/ 298 w 305"/>
                <a:gd name="T7" fmla="*/ 18 h 280"/>
                <a:gd name="T8" fmla="*/ 288 w 305"/>
                <a:gd name="T9" fmla="*/ 34 h 280"/>
                <a:gd name="T10" fmla="*/ 277 w 305"/>
                <a:gd name="T11" fmla="*/ 56 h 280"/>
                <a:gd name="T12" fmla="*/ 264 w 305"/>
                <a:gd name="T13" fmla="*/ 83 h 280"/>
                <a:gd name="T14" fmla="*/ 250 w 305"/>
                <a:gd name="T15" fmla="*/ 111 h 280"/>
                <a:gd name="T16" fmla="*/ 236 w 305"/>
                <a:gd name="T17" fmla="*/ 140 h 280"/>
                <a:gd name="T18" fmla="*/ 222 w 305"/>
                <a:gd name="T19" fmla="*/ 172 h 280"/>
                <a:gd name="T20" fmla="*/ 209 w 305"/>
                <a:gd name="T21" fmla="*/ 203 h 280"/>
                <a:gd name="T22" fmla="*/ 197 w 305"/>
                <a:gd name="T23" fmla="*/ 233 h 280"/>
                <a:gd name="T24" fmla="*/ 188 w 305"/>
                <a:gd name="T25" fmla="*/ 259 h 280"/>
                <a:gd name="T26" fmla="*/ 183 w 305"/>
                <a:gd name="T27" fmla="*/ 280 h 280"/>
                <a:gd name="T28" fmla="*/ 0 w 305"/>
                <a:gd name="T29" fmla="*/ 280 h 280"/>
                <a:gd name="T30" fmla="*/ 5 w 305"/>
                <a:gd name="T31" fmla="*/ 277 h 280"/>
                <a:gd name="T32" fmla="*/ 24 w 305"/>
                <a:gd name="T33" fmla="*/ 263 h 280"/>
                <a:gd name="T34" fmla="*/ 45 w 305"/>
                <a:gd name="T35" fmla="*/ 245 h 280"/>
                <a:gd name="T36" fmla="*/ 66 w 305"/>
                <a:gd name="T37" fmla="*/ 226 h 280"/>
                <a:gd name="T38" fmla="*/ 87 w 305"/>
                <a:gd name="T39" fmla="*/ 205 h 280"/>
                <a:gd name="T40" fmla="*/ 105 w 305"/>
                <a:gd name="T41" fmla="*/ 184 h 280"/>
                <a:gd name="T42" fmla="*/ 120 w 305"/>
                <a:gd name="T43" fmla="*/ 161 h 280"/>
                <a:gd name="T44" fmla="*/ 129 w 305"/>
                <a:gd name="T45" fmla="*/ 140 h 280"/>
                <a:gd name="T46" fmla="*/ 134 w 305"/>
                <a:gd name="T47" fmla="*/ 111 h 280"/>
                <a:gd name="T48" fmla="*/ 138 w 305"/>
                <a:gd name="T49" fmla="*/ 81 h 280"/>
                <a:gd name="T50" fmla="*/ 136 w 305"/>
                <a:gd name="T51" fmla="*/ 55 h 280"/>
                <a:gd name="T52" fmla="*/ 134 w 305"/>
                <a:gd name="T53" fmla="*/ 34 h 280"/>
                <a:gd name="T54" fmla="*/ 131 w 305"/>
                <a:gd name="T55" fmla="*/ 16 h 280"/>
                <a:gd name="T56" fmla="*/ 127 w 305"/>
                <a:gd name="T57" fmla="*/ 4 h 280"/>
                <a:gd name="T58" fmla="*/ 126 w 305"/>
                <a:gd name="T59" fmla="*/ 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05" h="280">
                  <a:moveTo>
                    <a:pt x="126" y="0"/>
                  </a:moveTo>
                  <a:lnTo>
                    <a:pt x="305" y="2"/>
                  </a:lnTo>
                  <a:lnTo>
                    <a:pt x="304" y="6"/>
                  </a:lnTo>
                  <a:lnTo>
                    <a:pt x="298" y="18"/>
                  </a:lnTo>
                  <a:lnTo>
                    <a:pt x="288" y="34"/>
                  </a:lnTo>
                  <a:lnTo>
                    <a:pt x="277" y="56"/>
                  </a:lnTo>
                  <a:lnTo>
                    <a:pt x="264" y="83"/>
                  </a:lnTo>
                  <a:lnTo>
                    <a:pt x="250" y="111"/>
                  </a:lnTo>
                  <a:lnTo>
                    <a:pt x="236" y="140"/>
                  </a:lnTo>
                  <a:lnTo>
                    <a:pt x="222" y="172"/>
                  </a:lnTo>
                  <a:lnTo>
                    <a:pt x="209" y="203"/>
                  </a:lnTo>
                  <a:lnTo>
                    <a:pt x="197" y="233"/>
                  </a:lnTo>
                  <a:lnTo>
                    <a:pt x="188" y="259"/>
                  </a:lnTo>
                  <a:lnTo>
                    <a:pt x="183" y="280"/>
                  </a:lnTo>
                  <a:lnTo>
                    <a:pt x="0" y="280"/>
                  </a:lnTo>
                  <a:lnTo>
                    <a:pt x="5" y="277"/>
                  </a:lnTo>
                  <a:lnTo>
                    <a:pt x="24" y="263"/>
                  </a:lnTo>
                  <a:lnTo>
                    <a:pt x="45" y="245"/>
                  </a:lnTo>
                  <a:lnTo>
                    <a:pt x="66" y="226"/>
                  </a:lnTo>
                  <a:lnTo>
                    <a:pt x="87" y="205"/>
                  </a:lnTo>
                  <a:lnTo>
                    <a:pt x="105" y="184"/>
                  </a:lnTo>
                  <a:lnTo>
                    <a:pt x="120" y="161"/>
                  </a:lnTo>
                  <a:lnTo>
                    <a:pt x="129" y="140"/>
                  </a:lnTo>
                  <a:lnTo>
                    <a:pt x="134" y="111"/>
                  </a:lnTo>
                  <a:lnTo>
                    <a:pt x="138" y="81"/>
                  </a:lnTo>
                  <a:lnTo>
                    <a:pt x="136" y="55"/>
                  </a:lnTo>
                  <a:lnTo>
                    <a:pt x="134" y="34"/>
                  </a:lnTo>
                  <a:lnTo>
                    <a:pt x="131" y="16"/>
                  </a:lnTo>
                  <a:lnTo>
                    <a:pt x="127" y="4"/>
                  </a:lnTo>
                  <a:lnTo>
                    <a:pt x="126" y="0"/>
                  </a:lnTo>
                  <a:close/>
                </a:path>
              </a:pathLst>
            </a:custGeom>
            <a:solidFill>
              <a:srgbClr val="FA5200"/>
            </a:solidFill>
            <a:ln w="0">
              <a:solidFill>
                <a:srgbClr val="FA52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65" name="Freeform 114"/>
            <p:cNvSpPr>
              <a:spLocks/>
            </p:cNvSpPr>
            <p:nvPr userDrawn="1"/>
          </p:nvSpPr>
          <p:spPr bwMode="auto">
            <a:xfrm>
              <a:off x="7296070" y="1091045"/>
              <a:ext cx="729725" cy="2189175"/>
            </a:xfrm>
            <a:custGeom>
              <a:avLst/>
              <a:gdLst>
                <a:gd name="T0" fmla="*/ 99 w 206"/>
                <a:gd name="T1" fmla="*/ 0 h 618"/>
                <a:gd name="T2" fmla="*/ 99 w 206"/>
                <a:gd name="T3" fmla="*/ 5 h 618"/>
                <a:gd name="T4" fmla="*/ 101 w 206"/>
                <a:gd name="T5" fmla="*/ 19 h 618"/>
                <a:gd name="T6" fmla="*/ 106 w 206"/>
                <a:gd name="T7" fmla="*/ 41 h 618"/>
                <a:gd name="T8" fmla="*/ 111 w 206"/>
                <a:gd name="T9" fmla="*/ 73 h 618"/>
                <a:gd name="T10" fmla="*/ 118 w 206"/>
                <a:gd name="T11" fmla="*/ 110 h 618"/>
                <a:gd name="T12" fmla="*/ 127 w 206"/>
                <a:gd name="T13" fmla="*/ 153 h 618"/>
                <a:gd name="T14" fmla="*/ 139 w 206"/>
                <a:gd name="T15" fmla="*/ 200 h 618"/>
                <a:gd name="T16" fmla="*/ 155 w 206"/>
                <a:gd name="T17" fmla="*/ 251 h 618"/>
                <a:gd name="T18" fmla="*/ 169 w 206"/>
                <a:gd name="T19" fmla="*/ 307 h 618"/>
                <a:gd name="T20" fmla="*/ 183 w 206"/>
                <a:gd name="T21" fmla="*/ 365 h 618"/>
                <a:gd name="T22" fmla="*/ 194 w 206"/>
                <a:gd name="T23" fmla="*/ 422 h 618"/>
                <a:gd name="T24" fmla="*/ 202 w 206"/>
                <a:gd name="T25" fmla="*/ 480 h 618"/>
                <a:gd name="T26" fmla="*/ 206 w 206"/>
                <a:gd name="T27" fmla="*/ 536 h 618"/>
                <a:gd name="T28" fmla="*/ 204 w 206"/>
                <a:gd name="T29" fmla="*/ 587 h 618"/>
                <a:gd name="T30" fmla="*/ 199 w 206"/>
                <a:gd name="T31" fmla="*/ 606 h 618"/>
                <a:gd name="T32" fmla="*/ 194 w 206"/>
                <a:gd name="T33" fmla="*/ 616 h 618"/>
                <a:gd name="T34" fmla="*/ 185 w 206"/>
                <a:gd name="T35" fmla="*/ 618 h 618"/>
                <a:gd name="T36" fmla="*/ 176 w 206"/>
                <a:gd name="T37" fmla="*/ 611 h 618"/>
                <a:gd name="T38" fmla="*/ 166 w 206"/>
                <a:gd name="T39" fmla="*/ 601 h 618"/>
                <a:gd name="T40" fmla="*/ 155 w 206"/>
                <a:gd name="T41" fmla="*/ 585 h 618"/>
                <a:gd name="T42" fmla="*/ 145 w 206"/>
                <a:gd name="T43" fmla="*/ 566 h 618"/>
                <a:gd name="T44" fmla="*/ 134 w 206"/>
                <a:gd name="T45" fmla="*/ 545 h 618"/>
                <a:gd name="T46" fmla="*/ 124 w 206"/>
                <a:gd name="T47" fmla="*/ 524 h 618"/>
                <a:gd name="T48" fmla="*/ 115 w 206"/>
                <a:gd name="T49" fmla="*/ 504 h 618"/>
                <a:gd name="T50" fmla="*/ 108 w 206"/>
                <a:gd name="T51" fmla="*/ 487 h 618"/>
                <a:gd name="T52" fmla="*/ 101 w 206"/>
                <a:gd name="T53" fmla="*/ 471 h 618"/>
                <a:gd name="T54" fmla="*/ 98 w 206"/>
                <a:gd name="T55" fmla="*/ 463 h 618"/>
                <a:gd name="T56" fmla="*/ 98 w 206"/>
                <a:gd name="T57" fmla="*/ 459 h 618"/>
                <a:gd name="T58" fmla="*/ 98 w 206"/>
                <a:gd name="T59" fmla="*/ 454 h 618"/>
                <a:gd name="T60" fmla="*/ 101 w 206"/>
                <a:gd name="T61" fmla="*/ 442 h 618"/>
                <a:gd name="T62" fmla="*/ 103 w 206"/>
                <a:gd name="T63" fmla="*/ 424 h 618"/>
                <a:gd name="T64" fmla="*/ 103 w 206"/>
                <a:gd name="T65" fmla="*/ 400 h 618"/>
                <a:gd name="T66" fmla="*/ 101 w 206"/>
                <a:gd name="T67" fmla="*/ 370 h 618"/>
                <a:gd name="T68" fmla="*/ 92 w 206"/>
                <a:gd name="T69" fmla="*/ 338 h 618"/>
                <a:gd name="T70" fmla="*/ 77 w 206"/>
                <a:gd name="T71" fmla="*/ 307 h 618"/>
                <a:gd name="T72" fmla="*/ 56 w 206"/>
                <a:gd name="T73" fmla="*/ 272 h 618"/>
                <a:gd name="T74" fmla="*/ 38 w 206"/>
                <a:gd name="T75" fmla="*/ 248 h 618"/>
                <a:gd name="T76" fmla="*/ 22 w 206"/>
                <a:gd name="T77" fmla="*/ 232 h 618"/>
                <a:gd name="T78" fmla="*/ 10 w 206"/>
                <a:gd name="T79" fmla="*/ 221 h 618"/>
                <a:gd name="T80" fmla="*/ 3 w 206"/>
                <a:gd name="T81" fmla="*/ 216 h 618"/>
                <a:gd name="T82" fmla="*/ 0 w 206"/>
                <a:gd name="T83" fmla="*/ 214 h 618"/>
                <a:gd name="T84" fmla="*/ 99 w 206"/>
                <a:gd name="T85" fmla="*/ 0 h 6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6" h="618">
                  <a:moveTo>
                    <a:pt x="99" y="0"/>
                  </a:moveTo>
                  <a:lnTo>
                    <a:pt x="99" y="5"/>
                  </a:lnTo>
                  <a:lnTo>
                    <a:pt x="101" y="19"/>
                  </a:lnTo>
                  <a:lnTo>
                    <a:pt x="106" y="41"/>
                  </a:lnTo>
                  <a:lnTo>
                    <a:pt x="111" y="73"/>
                  </a:lnTo>
                  <a:lnTo>
                    <a:pt x="118" y="110"/>
                  </a:lnTo>
                  <a:lnTo>
                    <a:pt x="127" y="153"/>
                  </a:lnTo>
                  <a:lnTo>
                    <a:pt x="139" y="200"/>
                  </a:lnTo>
                  <a:lnTo>
                    <a:pt x="155" y="251"/>
                  </a:lnTo>
                  <a:lnTo>
                    <a:pt x="169" y="307"/>
                  </a:lnTo>
                  <a:lnTo>
                    <a:pt x="183" y="365"/>
                  </a:lnTo>
                  <a:lnTo>
                    <a:pt x="194" y="422"/>
                  </a:lnTo>
                  <a:lnTo>
                    <a:pt x="202" y="480"/>
                  </a:lnTo>
                  <a:lnTo>
                    <a:pt x="206" y="536"/>
                  </a:lnTo>
                  <a:lnTo>
                    <a:pt x="204" y="587"/>
                  </a:lnTo>
                  <a:lnTo>
                    <a:pt x="199" y="606"/>
                  </a:lnTo>
                  <a:lnTo>
                    <a:pt x="194" y="616"/>
                  </a:lnTo>
                  <a:lnTo>
                    <a:pt x="185" y="618"/>
                  </a:lnTo>
                  <a:lnTo>
                    <a:pt x="176" y="611"/>
                  </a:lnTo>
                  <a:lnTo>
                    <a:pt x="166" y="601"/>
                  </a:lnTo>
                  <a:lnTo>
                    <a:pt x="155" y="585"/>
                  </a:lnTo>
                  <a:lnTo>
                    <a:pt x="145" y="566"/>
                  </a:lnTo>
                  <a:lnTo>
                    <a:pt x="134" y="545"/>
                  </a:lnTo>
                  <a:lnTo>
                    <a:pt x="124" y="524"/>
                  </a:lnTo>
                  <a:lnTo>
                    <a:pt x="115" y="504"/>
                  </a:lnTo>
                  <a:lnTo>
                    <a:pt x="108" y="487"/>
                  </a:lnTo>
                  <a:lnTo>
                    <a:pt x="101" y="471"/>
                  </a:lnTo>
                  <a:lnTo>
                    <a:pt x="98" y="463"/>
                  </a:lnTo>
                  <a:lnTo>
                    <a:pt x="98" y="459"/>
                  </a:lnTo>
                  <a:lnTo>
                    <a:pt x="98" y="454"/>
                  </a:lnTo>
                  <a:lnTo>
                    <a:pt x="101" y="442"/>
                  </a:lnTo>
                  <a:lnTo>
                    <a:pt x="103" y="424"/>
                  </a:lnTo>
                  <a:lnTo>
                    <a:pt x="103" y="400"/>
                  </a:lnTo>
                  <a:lnTo>
                    <a:pt x="101" y="370"/>
                  </a:lnTo>
                  <a:lnTo>
                    <a:pt x="92" y="338"/>
                  </a:lnTo>
                  <a:lnTo>
                    <a:pt x="77" y="307"/>
                  </a:lnTo>
                  <a:lnTo>
                    <a:pt x="56" y="272"/>
                  </a:lnTo>
                  <a:lnTo>
                    <a:pt x="38" y="248"/>
                  </a:lnTo>
                  <a:lnTo>
                    <a:pt x="22" y="232"/>
                  </a:lnTo>
                  <a:lnTo>
                    <a:pt x="10" y="221"/>
                  </a:lnTo>
                  <a:lnTo>
                    <a:pt x="3" y="216"/>
                  </a:lnTo>
                  <a:lnTo>
                    <a:pt x="0" y="214"/>
                  </a:lnTo>
                  <a:lnTo>
                    <a:pt x="99" y="0"/>
                  </a:lnTo>
                  <a:close/>
                </a:path>
              </a:pathLst>
            </a:custGeom>
            <a:solidFill>
              <a:srgbClr val="FA5200"/>
            </a:solidFill>
            <a:ln w="0">
              <a:solidFill>
                <a:srgbClr val="FA52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66" name="Freeform 115"/>
            <p:cNvSpPr>
              <a:spLocks/>
            </p:cNvSpPr>
            <p:nvPr userDrawn="1"/>
          </p:nvSpPr>
          <p:spPr bwMode="auto">
            <a:xfrm>
              <a:off x="6052705" y="0"/>
              <a:ext cx="1292960" cy="697845"/>
            </a:xfrm>
            <a:custGeom>
              <a:avLst/>
              <a:gdLst>
                <a:gd name="T0" fmla="*/ 0 w 365"/>
                <a:gd name="T1" fmla="*/ 0 h 197"/>
                <a:gd name="T2" fmla="*/ 176 w 365"/>
                <a:gd name="T3" fmla="*/ 0 h 197"/>
                <a:gd name="T4" fmla="*/ 187 w 365"/>
                <a:gd name="T5" fmla="*/ 5 h 197"/>
                <a:gd name="T6" fmla="*/ 206 w 365"/>
                <a:gd name="T7" fmla="*/ 17 h 197"/>
                <a:gd name="T8" fmla="*/ 229 w 365"/>
                <a:gd name="T9" fmla="*/ 35 h 197"/>
                <a:gd name="T10" fmla="*/ 248 w 365"/>
                <a:gd name="T11" fmla="*/ 54 h 197"/>
                <a:gd name="T12" fmla="*/ 267 w 365"/>
                <a:gd name="T13" fmla="*/ 77 h 197"/>
                <a:gd name="T14" fmla="*/ 283 w 365"/>
                <a:gd name="T15" fmla="*/ 100 h 197"/>
                <a:gd name="T16" fmla="*/ 302 w 365"/>
                <a:gd name="T17" fmla="*/ 117 h 197"/>
                <a:gd name="T18" fmla="*/ 321 w 365"/>
                <a:gd name="T19" fmla="*/ 131 h 197"/>
                <a:gd name="T20" fmla="*/ 339 w 365"/>
                <a:gd name="T21" fmla="*/ 143 h 197"/>
                <a:gd name="T22" fmla="*/ 353 w 365"/>
                <a:gd name="T23" fmla="*/ 150 h 197"/>
                <a:gd name="T24" fmla="*/ 361 w 365"/>
                <a:gd name="T25" fmla="*/ 156 h 197"/>
                <a:gd name="T26" fmla="*/ 365 w 365"/>
                <a:gd name="T27" fmla="*/ 157 h 197"/>
                <a:gd name="T28" fmla="*/ 243 w 365"/>
                <a:gd name="T29" fmla="*/ 197 h 197"/>
                <a:gd name="T30" fmla="*/ 239 w 365"/>
                <a:gd name="T31" fmla="*/ 194 h 197"/>
                <a:gd name="T32" fmla="*/ 232 w 365"/>
                <a:gd name="T33" fmla="*/ 185 h 197"/>
                <a:gd name="T34" fmla="*/ 222 w 365"/>
                <a:gd name="T35" fmla="*/ 171 h 197"/>
                <a:gd name="T36" fmla="*/ 208 w 365"/>
                <a:gd name="T37" fmla="*/ 154 h 197"/>
                <a:gd name="T38" fmla="*/ 188 w 365"/>
                <a:gd name="T39" fmla="*/ 133 h 197"/>
                <a:gd name="T40" fmla="*/ 168 w 365"/>
                <a:gd name="T41" fmla="*/ 110 h 197"/>
                <a:gd name="T42" fmla="*/ 145 w 365"/>
                <a:gd name="T43" fmla="*/ 87 h 197"/>
                <a:gd name="T44" fmla="*/ 119 w 365"/>
                <a:gd name="T45" fmla="*/ 65 h 197"/>
                <a:gd name="T46" fmla="*/ 91 w 365"/>
                <a:gd name="T47" fmla="*/ 44 h 197"/>
                <a:gd name="T48" fmla="*/ 61 w 365"/>
                <a:gd name="T49" fmla="*/ 24 h 197"/>
                <a:gd name="T50" fmla="*/ 31 w 365"/>
                <a:gd name="T51" fmla="*/ 10 h 197"/>
                <a:gd name="T52" fmla="*/ 0 w 365"/>
                <a:gd name="T53"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65" h="197">
                  <a:moveTo>
                    <a:pt x="0" y="0"/>
                  </a:moveTo>
                  <a:lnTo>
                    <a:pt x="176" y="0"/>
                  </a:lnTo>
                  <a:lnTo>
                    <a:pt x="187" y="5"/>
                  </a:lnTo>
                  <a:lnTo>
                    <a:pt x="206" y="17"/>
                  </a:lnTo>
                  <a:lnTo>
                    <a:pt x="229" y="35"/>
                  </a:lnTo>
                  <a:lnTo>
                    <a:pt x="248" y="54"/>
                  </a:lnTo>
                  <a:lnTo>
                    <a:pt x="267" y="77"/>
                  </a:lnTo>
                  <a:lnTo>
                    <a:pt x="283" y="100"/>
                  </a:lnTo>
                  <a:lnTo>
                    <a:pt x="302" y="117"/>
                  </a:lnTo>
                  <a:lnTo>
                    <a:pt x="321" y="131"/>
                  </a:lnTo>
                  <a:lnTo>
                    <a:pt x="339" y="143"/>
                  </a:lnTo>
                  <a:lnTo>
                    <a:pt x="353" y="150"/>
                  </a:lnTo>
                  <a:lnTo>
                    <a:pt x="361" y="156"/>
                  </a:lnTo>
                  <a:lnTo>
                    <a:pt x="365" y="157"/>
                  </a:lnTo>
                  <a:lnTo>
                    <a:pt x="243" y="197"/>
                  </a:lnTo>
                  <a:lnTo>
                    <a:pt x="239" y="194"/>
                  </a:lnTo>
                  <a:lnTo>
                    <a:pt x="232" y="185"/>
                  </a:lnTo>
                  <a:lnTo>
                    <a:pt x="222" y="171"/>
                  </a:lnTo>
                  <a:lnTo>
                    <a:pt x="208" y="154"/>
                  </a:lnTo>
                  <a:lnTo>
                    <a:pt x="188" y="133"/>
                  </a:lnTo>
                  <a:lnTo>
                    <a:pt x="168" y="110"/>
                  </a:lnTo>
                  <a:lnTo>
                    <a:pt x="145" y="87"/>
                  </a:lnTo>
                  <a:lnTo>
                    <a:pt x="119" y="65"/>
                  </a:lnTo>
                  <a:lnTo>
                    <a:pt x="91" y="44"/>
                  </a:lnTo>
                  <a:lnTo>
                    <a:pt x="61" y="24"/>
                  </a:lnTo>
                  <a:lnTo>
                    <a:pt x="31" y="10"/>
                  </a:lnTo>
                  <a:lnTo>
                    <a:pt x="0" y="0"/>
                  </a:lnTo>
                  <a:close/>
                </a:path>
              </a:pathLst>
            </a:custGeom>
            <a:solidFill>
              <a:srgbClr val="FA5200"/>
            </a:solidFill>
            <a:ln w="0">
              <a:solidFill>
                <a:srgbClr val="FA52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67" name="Freeform 166"/>
            <p:cNvSpPr>
              <a:spLocks/>
            </p:cNvSpPr>
            <p:nvPr userDrawn="1"/>
          </p:nvSpPr>
          <p:spPr bwMode="auto">
            <a:xfrm>
              <a:off x="7653849" y="0"/>
              <a:ext cx="1490152" cy="6857998"/>
            </a:xfrm>
            <a:custGeom>
              <a:avLst/>
              <a:gdLst>
                <a:gd name="connsiteX0" fmla="*/ 1490152 w 1490152"/>
                <a:gd name="connsiteY0" fmla="*/ 4288213 h 6857998"/>
                <a:gd name="connsiteX1" fmla="*/ 1490152 w 1490152"/>
                <a:gd name="connsiteY1" fmla="*/ 5589874 h 6857998"/>
                <a:gd name="connsiteX2" fmla="*/ 1441739 w 1490152"/>
                <a:gd name="connsiteY2" fmla="*/ 5706733 h 6857998"/>
                <a:gd name="connsiteX3" fmla="*/ 1328383 w 1490152"/>
                <a:gd name="connsiteY3" fmla="*/ 5936986 h 6857998"/>
                <a:gd name="connsiteX4" fmla="*/ 1225655 w 1490152"/>
                <a:gd name="connsiteY4" fmla="*/ 6138900 h 6857998"/>
                <a:gd name="connsiteX5" fmla="*/ 1112300 w 1490152"/>
                <a:gd name="connsiteY5" fmla="*/ 6319560 h 6857998"/>
                <a:gd name="connsiteX6" fmla="*/ 1002487 w 1490152"/>
                <a:gd name="connsiteY6" fmla="*/ 6478966 h 6857998"/>
                <a:gd name="connsiteX7" fmla="*/ 903301 w 1490152"/>
                <a:gd name="connsiteY7" fmla="*/ 6617118 h 6857998"/>
                <a:gd name="connsiteX8" fmla="*/ 811199 w 1490152"/>
                <a:gd name="connsiteY8" fmla="*/ 6726931 h 6857998"/>
                <a:gd name="connsiteX9" fmla="*/ 722641 w 1490152"/>
                <a:gd name="connsiteY9" fmla="*/ 6822575 h 6857998"/>
                <a:gd name="connsiteX10" fmla="*/ 687217 w 1490152"/>
                <a:gd name="connsiteY10" fmla="*/ 6857998 h 6857998"/>
                <a:gd name="connsiteX11" fmla="*/ 216084 w 1490152"/>
                <a:gd name="connsiteY11" fmla="*/ 6857998 h 6857998"/>
                <a:gd name="connsiteX12" fmla="*/ 255050 w 1490152"/>
                <a:gd name="connsiteY12" fmla="*/ 6822575 h 6857998"/>
                <a:gd name="connsiteX13" fmla="*/ 322355 w 1490152"/>
                <a:gd name="connsiteY13" fmla="*/ 6748185 h 6857998"/>
                <a:gd name="connsiteX14" fmla="*/ 396744 w 1490152"/>
                <a:gd name="connsiteY14" fmla="*/ 6648999 h 6857998"/>
                <a:gd name="connsiteX15" fmla="*/ 488845 w 1490152"/>
                <a:gd name="connsiteY15" fmla="*/ 6528559 h 6857998"/>
                <a:gd name="connsiteX16" fmla="*/ 580947 w 1490152"/>
                <a:gd name="connsiteY16" fmla="*/ 6401035 h 6857998"/>
                <a:gd name="connsiteX17" fmla="*/ 680132 w 1490152"/>
                <a:gd name="connsiteY17" fmla="*/ 6252256 h 6857998"/>
                <a:gd name="connsiteX18" fmla="*/ 786403 w 1490152"/>
                <a:gd name="connsiteY18" fmla="*/ 6089307 h 6857998"/>
                <a:gd name="connsiteX19" fmla="*/ 889131 w 1490152"/>
                <a:gd name="connsiteY19" fmla="*/ 5912190 h 6857998"/>
                <a:gd name="connsiteX20" fmla="*/ 995402 w 1490152"/>
                <a:gd name="connsiteY20" fmla="*/ 5717360 h 6857998"/>
                <a:gd name="connsiteX21" fmla="*/ 1094588 w 1490152"/>
                <a:gd name="connsiteY21" fmla="*/ 5522531 h 6857998"/>
                <a:gd name="connsiteX22" fmla="*/ 1186689 w 1490152"/>
                <a:gd name="connsiteY22" fmla="*/ 5309989 h 6857998"/>
                <a:gd name="connsiteX23" fmla="*/ 1275248 w 1490152"/>
                <a:gd name="connsiteY23" fmla="*/ 5086821 h 6857998"/>
                <a:gd name="connsiteX24" fmla="*/ 1353180 w 1490152"/>
                <a:gd name="connsiteY24" fmla="*/ 4863653 h 6857998"/>
                <a:gd name="connsiteX25" fmla="*/ 1416942 w 1490152"/>
                <a:gd name="connsiteY25" fmla="*/ 4629857 h 6857998"/>
                <a:gd name="connsiteX26" fmla="*/ 0 w 1490152"/>
                <a:gd name="connsiteY26" fmla="*/ 0 h 6857998"/>
                <a:gd name="connsiteX27" fmla="*/ 680132 w 1490152"/>
                <a:gd name="connsiteY27" fmla="*/ 0 h 6857998"/>
                <a:gd name="connsiteX28" fmla="*/ 694302 w 1490152"/>
                <a:gd name="connsiteY28" fmla="*/ 10627 h 6857998"/>
                <a:gd name="connsiteX29" fmla="*/ 747437 w 1490152"/>
                <a:gd name="connsiteY29" fmla="*/ 92101 h 6857998"/>
                <a:gd name="connsiteX30" fmla="*/ 821826 w 1490152"/>
                <a:gd name="connsiteY30" fmla="*/ 184203 h 6857998"/>
                <a:gd name="connsiteX31" fmla="*/ 913928 w 1490152"/>
                <a:gd name="connsiteY31" fmla="*/ 297558 h 6857998"/>
                <a:gd name="connsiteX32" fmla="*/ 1009571 w 1490152"/>
                <a:gd name="connsiteY32" fmla="*/ 428625 h 6857998"/>
                <a:gd name="connsiteX33" fmla="*/ 1112300 w 1490152"/>
                <a:gd name="connsiteY33" fmla="*/ 570319 h 6857998"/>
                <a:gd name="connsiteX34" fmla="*/ 1218570 w 1490152"/>
                <a:gd name="connsiteY34" fmla="*/ 722640 h 6857998"/>
                <a:gd name="connsiteX35" fmla="*/ 1328383 w 1490152"/>
                <a:gd name="connsiteY35" fmla="*/ 896216 h 6857998"/>
                <a:gd name="connsiteX36" fmla="*/ 1434654 w 1490152"/>
                <a:gd name="connsiteY36" fmla="*/ 1076876 h 6857998"/>
                <a:gd name="connsiteX37" fmla="*/ 1490152 w 1490152"/>
                <a:gd name="connsiteY37" fmla="*/ 1183908 h 6857998"/>
                <a:gd name="connsiteX38" fmla="*/ 1490152 w 1490152"/>
                <a:gd name="connsiteY38" fmla="*/ 2501841 h 6857998"/>
                <a:gd name="connsiteX39" fmla="*/ 1427569 w 1490152"/>
                <a:gd name="connsiteY39" fmla="*/ 2185633 h 6857998"/>
                <a:gd name="connsiteX40" fmla="*/ 1342553 w 1490152"/>
                <a:gd name="connsiteY40" fmla="*/ 1863279 h 6857998"/>
                <a:gd name="connsiteX41" fmla="*/ 1229197 w 1490152"/>
                <a:gd name="connsiteY41" fmla="*/ 1548009 h 6857998"/>
                <a:gd name="connsiteX42" fmla="*/ 1101673 w 1490152"/>
                <a:gd name="connsiteY42" fmla="*/ 1257536 h 6857998"/>
                <a:gd name="connsiteX43" fmla="*/ 952894 w 1490152"/>
                <a:gd name="connsiteY43" fmla="*/ 984775 h 6857998"/>
                <a:gd name="connsiteX44" fmla="*/ 797030 w 1490152"/>
                <a:gd name="connsiteY44" fmla="*/ 743895 h 6857998"/>
                <a:gd name="connsiteX45" fmla="*/ 644709 w 1490152"/>
                <a:gd name="connsiteY45" fmla="*/ 545523 h 6857998"/>
                <a:gd name="connsiteX46" fmla="*/ 495930 w 1490152"/>
                <a:gd name="connsiteY46" fmla="*/ 379032 h 6857998"/>
                <a:gd name="connsiteX47" fmla="*/ 357778 w 1490152"/>
                <a:gd name="connsiteY47" fmla="*/ 247965 h 6857998"/>
                <a:gd name="connsiteX48" fmla="*/ 233796 w 1490152"/>
                <a:gd name="connsiteY48" fmla="*/ 141694 h 6857998"/>
                <a:gd name="connsiteX49" fmla="*/ 123983 w 1490152"/>
                <a:gd name="connsiteY49" fmla="*/ 60220 h 6857998"/>
                <a:gd name="connsiteX50" fmla="*/ 24797 w 1490152"/>
                <a:gd name="connsiteY50" fmla="*/ 10627 h 6857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1490152" h="6857998">
                  <a:moveTo>
                    <a:pt x="1490152" y="4288213"/>
                  </a:moveTo>
                  <a:lnTo>
                    <a:pt x="1490152" y="5589874"/>
                  </a:lnTo>
                  <a:lnTo>
                    <a:pt x="1441739" y="5706733"/>
                  </a:lnTo>
                  <a:lnTo>
                    <a:pt x="1328383" y="5936986"/>
                  </a:lnTo>
                  <a:lnTo>
                    <a:pt x="1225655" y="6138900"/>
                  </a:lnTo>
                  <a:lnTo>
                    <a:pt x="1112300" y="6319560"/>
                  </a:lnTo>
                  <a:lnTo>
                    <a:pt x="1002487" y="6478966"/>
                  </a:lnTo>
                  <a:lnTo>
                    <a:pt x="903301" y="6617118"/>
                  </a:lnTo>
                  <a:lnTo>
                    <a:pt x="811199" y="6726931"/>
                  </a:lnTo>
                  <a:lnTo>
                    <a:pt x="722641" y="6822575"/>
                  </a:lnTo>
                  <a:lnTo>
                    <a:pt x="687217" y="6857998"/>
                  </a:lnTo>
                  <a:lnTo>
                    <a:pt x="216084" y="6857998"/>
                  </a:lnTo>
                  <a:lnTo>
                    <a:pt x="255050" y="6822575"/>
                  </a:lnTo>
                  <a:lnTo>
                    <a:pt x="322355" y="6748185"/>
                  </a:lnTo>
                  <a:lnTo>
                    <a:pt x="396744" y="6648999"/>
                  </a:lnTo>
                  <a:lnTo>
                    <a:pt x="488845" y="6528559"/>
                  </a:lnTo>
                  <a:lnTo>
                    <a:pt x="580947" y="6401035"/>
                  </a:lnTo>
                  <a:lnTo>
                    <a:pt x="680132" y="6252256"/>
                  </a:lnTo>
                  <a:lnTo>
                    <a:pt x="786403" y="6089307"/>
                  </a:lnTo>
                  <a:lnTo>
                    <a:pt x="889131" y="5912190"/>
                  </a:lnTo>
                  <a:lnTo>
                    <a:pt x="995402" y="5717360"/>
                  </a:lnTo>
                  <a:lnTo>
                    <a:pt x="1094588" y="5522531"/>
                  </a:lnTo>
                  <a:lnTo>
                    <a:pt x="1186689" y="5309989"/>
                  </a:lnTo>
                  <a:lnTo>
                    <a:pt x="1275248" y="5086821"/>
                  </a:lnTo>
                  <a:lnTo>
                    <a:pt x="1353180" y="4863653"/>
                  </a:lnTo>
                  <a:lnTo>
                    <a:pt x="1416942" y="4629857"/>
                  </a:lnTo>
                  <a:close/>
                  <a:moveTo>
                    <a:pt x="0" y="0"/>
                  </a:moveTo>
                  <a:lnTo>
                    <a:pt x="680132" y="0"/>
                  </a:lnTo>
                  <a:lnTo>
                    <a:pt x="694302" y="10627"/>
                  </a:lnTo>
                  <a:lnTo>
                    <a:pt x="747437" y="92101"/>
                  </a:lnTo>
                  <a:lnTo>
                    <a:pt x="821826" y="184203"/>
                  </a:lnTo>
                  <a:lnTo>
                    <a:pt x="913928" y="297558"/>
                  </a:lnTo>
                  <a:lnTo>
                    <a:pt x="1009571" y="428625"/>
                  </a:lnTo>
                  <a:lnTo>
                    <a:pt x="1112300" y="570319"/>
                  </a:lnTo>
                  <a:lnTo>
                    <a:pt x="1218570" y="722640"/>
                  </a:lnTo>
                  <a:lnTo>
                    <a:pt x="1328383" y="896216"/>
                  </a:lnTo>
                  <a:lnTo>
                    <a:pt x="1434654" y="1076876"/>
                  </a:lnTo>
                  <a:lnTo>
                    <a:pt x="1490152" y="1183908"/>
                  </a:lnTo>
                  <a:lnTo>
                    <a:pt x="1490152" y="2501841"/>
                  </a:lnTo>
                  <a:lnTo>
                    <a:pt x="1427569" y="2185633"/>
                  </a:lnTo>
                  <a:lnTo>
                    <a:pt x="1342553" y="1863279"/>
                  </a:lnTo>
                  <a:lnTo>
                    <a:pt x="1229197" y="1548009"/>
                  </a:lnTo>
                  <a:lnTo>
                    <a:pt x="1101673" y="1257536"/>
                  </a:lnTo>
                  <a:lnTo>
                    <a:pt x="952894" y="984775"/>
                  </a:lnTo>
                  <a:lnTo>
                    <a:pt x="797030" y="743895"/>
                  </a:lnTo>
                  <a:lnTo>
                    <a:pt x="644709" y="545523"/>
                  </a:lnTo>
                  <a:lnTo>
                    <a:pt x="495930" y="379032"/>
                  </a:lnTo>
                  <a:lnTo>
                    <a:pt x="357778" y="247965"/>
                  </a:lnTo>
                  <a:lnTo>
                    <a:pt x="233796" y="141694"/>
                  </a:lnTo>
                  <a:lnTo>
                    <a:pt x="123983" y="60220"/>
                  </a:lnTo>
                  <a:lnTo>
                    <a:pt x="24797" y="10627"/>
                  </a:lnTo>
                  <a:close/>
                </a:path>
              </a:pathLst>
            </a:custGeom>
            <a:solidFill>
              <a:srgbClr val="FA5200"/>
            </a:solidFill>
            <a:ln w="0">
              <a:solidFill>
                <a:srgbClr val="FA5200"/>
              </a:solidFill>
              <a:prstDash val="solid"/>
              <a:round/>
              <a:headEnd/>
              <a:tailEnd/>
            </a:ln>
          </p:spPr>
          <p:txBody>
            <a:bodyPr vert="horz" wrap="square" lIns="91440" tIns="45720" rIns="91440" bIns="45720" numCol="1" anchor="t" anchorCtr="0" compatLnSpc="1">
              <a:prstTxWarp prst="textNoShape">
                <a:avLst/>
              </a:prstTxWarp>
              <a:noAutofit/>
            </a:bodyPr>
            <a:lstStyle/>
            <a:p>
              <a:endParaRPr lang="en-US"/>
            </a:p>
          </p:txBody>
        </p:sp>
        <p:sp>
          <p:nvSpPr>
            <p:cNvPr id="168" name="Freeform 117"/>
            <p:cNvSpPr>
              <a:spLocks/>
            </p:cNvSpPr>
            <p:nvPr userDrawn="1"/>
          </p:nvSpPr>
          <p:spPr bwMode="auto">
            <a:xfrm>
              <a:off x="4901439" y="722640"/>
              <a:ext cx="2646140" cy="1785347"/>
            </a:xfrm>
            <a:custGeom>
              <a:avLst/>
              <a:gdLst>
                <a:gd name="T0" fmla="*/ 683 w 747"/>
                <a:gd name="T1" fmla="*/ 0 h 504"/>
                <a:gd name="T2" fmla="*/ 712 w 747"/>
                <a:gd name="T3" fmla="*/ 0 h 504"/>
                <a:gd name="T4" fmla="*/ 723 w 747"/>
                <a:gd name="T5" fmla="*/ 7 h 504"/>
                <a:gd name="T6" fmla="*/ 733 w 747"/>
                <a:gd name="T7" fmla="*/ 23 h 504"/>
                <a:gd name="T8" fmla="*/ 740 w 747"/>
                <a:gd name="T9" fmla="*/ 46 h 504"/>
                <a:gd name="T10" fmla="*/ 746 w 747"/>
                <a:gd name="T11" fmla="*/ 76 h 504"/>
                <a:gd name="T12" fmla="*/ 747 w 747"/>
                <a:gd name="T13" fmla="*/ 111 h 504"/>
                <a:gd name="T14" fmla="*/ 746 w 747"/>
                <a:gd name="T15" fmla="*/ 149 h 504"/>
                <a:gd name="T16" fmla="*/ 740 w 747"/>
                <a:gd name="T17" fmla="*/ 189 h 504"/>
                <a:gd name="T18" fmla="*/ 728 w 747"/>
                <a:gd name="T19" fmla="*/ 231 h 504"/>
                <a:gd name="T20" fmla="*/ 712 w 747"/>
                <a:gd name="T21" fmla="*/ 273 h 504"/>
                <a:gd name="T22" fmla="*/ 688 w 747"/>
                <a:gd name="T23" fmla="*/ 315 h 504"/>
                <a:gd name="T24" fmla="*/ 658 w 747"/>
                <a:gd name="T25" fmla="*/ 353 h 504"/>
                <a:gd name="T26" fmla="*/ 622 w 747"/>
                <a:gd name="T27" fmla="*/ 390 h 504"/>
                <a:gd name="T28" fmla="*/ 568 w 747"/>
                <a:gd name="T29" fmla="*/ 429 h 504"/>
                <a:gd name="T30" fmla="*/ 510 w 747"/>
                <a:gd name="T31" fmla="*/ 460 h 504"/>
                <a:gd name="T32" fmla="*/ 454 w 747"/>
                <a:gd name="T33" fmla="*/ 481 h 504"/>
                <a:gd name="T34" fmla="*/ 397 w 747"/>
                <a:gd name="T35" fmla="*/ 495 h 504"/>
                <a:gd name="T36" fmla="*/ 342 w 747"/>
                <a:gd name="T37" fmla="*/ 504 h 504"/>
                <a:gd name="T38" fmla="*/ 290 w 747"/>
                <a:gd name="T39" fmla="*/ 504 h 504"/>
                <a:gd name="T40" fmla="*/ 241 w 747"/>
                <a:gd name="T41" fmla="*/ 500 h 504"/>
                <a:gd name="T42" fmla="*/ 196 w 747"/>
                <a:gd name="T43" fmla="*/ 491 h 504"/>
                <a:gd name="T44" fmla="*/ 156 w 747"/>
                <a:gd name="T45" fmla="*/ 477 h 504"/>
                <a:gd name="T46" fmla="*/ 114 w 747"/>
                <a:gd name="T47" fmla="*/ 460 h 504"/>
                <a:gd name="T48" fmla="*/ 79 w 747"/>
                <a:gd name="T49" fmla="*/ 444 h 504"/>
                <a:gd name="T50" fmla="*/ 51 w 747"/>
                <a:gd name="T51" fmla="*/ 430 h 504"/>
                <a:gd name="T52" fmla="*/ 30 w 747"/>
                <a:gd name="T53" fmla="*/ 418 h 504"/>
                <a:gd name="T54" fmla="*/ 14 w 747"/>
                <a:gd name="T55" fmla="*/ 406 h 504"/>
                <a:gd name="T56" fmla="*/ 6 w 747"/>
                <a:gd name="T57" fmla="*/ 394 h 504"/>
                <a:gd name="T58" fmla="*/ 0 w 747"/>
                <a:gd name="T59" fmla="*/ 381 h 504"/>
                <a:gd name="T60" fmla="*/ 4 w 747"/>
                <a:gd name="T61" fmla="*/ 376 h 504"/>
                <a:gd name="T62" fmla="*/ 14 w 747"/>
                <a:gd name="T63" fmla="*/ 364 h 504"/>
                <a:gd name="T64" fmla="*/ 33 w 747"/>
                <a:gd name="T65" fmla="*/ 348 h 504"/>
                <a:gd name="T66" fmla="*/ 56 w 747"/>
                <a:gd name="T67" fmla="*/ 329 h 504"/>
                <a:gd name="T68" fmla="*/ 86 w 747"/>
                <a:gd name="T69" fmla="*/ 308 h 504"/>
                <a:gd name="T70" fmla="*/ 119 w 747"/>
                <a:gd name="T71" fmla="*/ 283 h 504"/>
                <a:gd name="T72" fmla="*/ 157 w 747"/>
                <a:gd name="T73" fmla="*/ 256 h 504"/>
                <a:gd name="T74" fmla="*/ 199 w 747"/>
                <a:gd name="T75" fmla="*/ 229 h 504"/>
                <a:gd name="T76" fmla="*/ 243 w 747"/>
                <a:gd name="T77" fmla="*/ 200 h 504"/>
                <a:gd name="T78" fmla="*/ 290 w 747"/>
                <a:gd name="T79" fmla="*/ 172 h 504"/>
                <a:gd name="T80" fmla="*/ 337 w 747"/>
                <a:gd name="T81" fmla="*/ 144 h 504"/>
                <a:gd name="T82" fmla="*/ 384 w 747"/>
                <a:gd name="T83" fmla="*/ 116 h 504"/>
                <a:gd name="T84" fmla="*/ 433 w 747"/>
                <a:gd name="T85" fmla="*/ 90 h 504"/>
                <a:gd name="T86" fmla="*/ 480 w 747"/>
                <a:gd name="T87" fmla="*/ 67 h 504"/>
                <a:gd name="T88" fmla="*/ 527 w 747"/>
                <a:gd name="T89" fmla="*/ 46 h 504"/>
                <a:gd name="T90" fmla="*/ 571 w 747"/>
                <a:gd name="T91" fmla="*/ 28 h 504"/>
                <a:gd name="T92" fmla="*/ 611 w 747"/>
                <a:gd name="T93" fmla="*/ 14 h 504"/>
                <a:gd name="T94" fmla="*/ 650 w 747"/>
                <a:gd name="T95" fmla="*/ 4 h 504"/>
                <a:gd name="T96" fmla="*/ 683 w 747"/>
                <a:gd name="T97" fmla="*/ 0 h 5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47" h="504">
                  <a:moveTo>
                    <a:pt x="683" y="0"/>
                  </a:moveTo>
                  <a:lnTo>
                    <a:pt x="712" y="0"/>
                  </a:lnTo>
                  <a:lnTo>
                    <a:pt x="723" y="7"/>
                  </a:lnTo>
                  <a:lnTo>
                    <a:pt x="733" y="23"/>
                  </a:lnTo>
                  <a:lnTo>
                    <a:pt x="740" y="46"/>
                  </a:lnTo>
                  <a:lnTo>
                    <a:pt x="746" y="76"/>
                  </a:lnTo>
                  <a:lnTo>
                    <a:pt x="747" y="111"/>
                  </a:lnTo>
                  <a:lnTo>
                    <a:pt x="746" y="149"/>
                  </a:lnTo>
                  <a:lnTo>
                    <a:pt x="740" y="189"/>
                  </a:lnTo>
                  <a:lnTo>
                    <a:pt x="728" y="231"/>
                  </a:lnTo>
                  <a:lnTo>
                    <a:pt x="712" y="273"/>
                  </a:lnTo>
                  <a:lnTo>
                    <a:pt x="688" y="315"/>
                  </a:lnTo>
                  <a:lnTo>
                    <a:pt x="658" y="353"/>
                  </a:lnTo>
                  <a:lnTo>
                    <a:pt x="622" y="390"/>
                  </a:lnTo>
                  <a:lnTo>
                    <a:pt x="568" y="429"/>
                  </a:lnTo>
                  <a:lnTo>
                    <a:pt x="510" y="460"/>
                  </a:lnTo>
                  <a:lnTo>
                    <a:pt x="454" y="481"/>
                  </a:lnTo>
                  <a:lnTo>
                    <a:pt x="397" y="495"/>
                  </a:lnTo>
                  <a:lnTo>
                    <a:pt x="342" y="504"/>
                  </a:lnTo>
                  <a:lnTo>
                    <a:pt x="290" y="504"/>
                  </a:lnTo>
                  <a:lnTo>
                    <a:pt x="241" y="500"/>
                  </a:lnTo>
                  <a:lnTo>
                    <a:pt x="196" y="491"/>
                  </a:lnTo>
                  <a:lnTo>
                    <a:pt x="156" y="477"/>
                  </a:lnTo>
                  <a:lnTo>
                    <a:pt x="114" y="460"/>
                  </a:lnTo>
                  <a:lnTo>
                    <a:pt x="79" y="444"/>
                  </a:lnTo>
                  <a:lnTo>
                    <a:pt x="51" y="430"/>
                  </a:lnTo>
                  <a:lnTo>
                    <a:pt x="30" y="418"/>
                  </a:lnTo>
                  <a:lnTo>
                    <a:pt x="14" y="406"/>
                  </a:lnTo>
                  <a:lnTo>
                    <a:pt x="6" y="394"/>
                  </a:lnTo>
                  <a:lnTo>
                    <a:pt x="0" y="381"/>
                  </a:lnTo>
                  <a:lnTo>
                    <a:pt x="4" y="376"/>
                  </a:lnTo>
                  <a:lnTo>
                    <a:pt x="14" y="364"/>
                  </a:lnTo>
                  <a:lnTo>
                    <a:pt x="33" y="348"/>
                  </a:lnTo>
                  <a:lnTo>
                    <a:pt x="56" y="329"/>
                  </a:lnTo>
                  <a:lnTo>
                    <a:pt x="86" y="308"/>
                  </a:lnTo>
                  <a:lnTo>
                    <a:pt x="119" y="283"/>
                  </a:lnTo>
                  <a:lnTo>
                    <a:pt x="157" y="256"/>
                  </a:lnTo>
                  <a:lnTo>
                    <a:pt x="199" y="229"/>
                  </a:lnTo>
                  <a:lnTo>
                    <a:pt x="243" y="200"/>
                  </a:lnTo>
                  <a:lnTo>
                    <a:pt x="290" y="172"/>
                  </a:lnTo>
                  <a:lnTo>
                    <a:pt x="337" y="144"/>
                  </a:lnTo>
                  <a:lnTo>
                    <a:pt x="384" y="116"/>
                  </a:lnTo>
                  <a:lnTo>
                    <a:pt x="433" y="90"/>
                  </a:lnTo>
                  <a:lnTo>
                    <a:pt x="480" y="67"/>
                  </a:lnTo>
                  <a:lnTo>
                    <a:pt x="527" y="46"/>
                  </a:lnTo>
                  <a:lnTo>
                    <a:pt x="571" y="28"/>
                  </a:lnTo>
                  <a:lnTo>
                    <a:pt x="611" y="14"/>
                  </a:lnTo>
                  <a:lnTo>
                    <a:pt x="650" y="4"/>
                  </a:lnTo>
                  <a:lnTo>
                    <a:pt x="683" y="0"/>
                  </a:lnTo>
                  <a:close/>
                </a:path>
              </a:pathLst>
            </a:custGeom>
            <a:solidFill>
              <a:srgbClr val="FA3801"/>
            </a:solidFill>
            <a:ln w="0">
              <a:solidFill>
                <a:srgbClr val="FA3801"/>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69" name="Freeform 118"/>
            <p:cNvSpPr>
              <a:spLocks/>
            </p:cNvSpPr>
            <p:nvPr userDrawn="1"/>
          </p:nvSpPr>
          <p:spPr bwMode="auto">
            <a:xfrm>
              <a:off x="4561373" y="2624886"/>
              <a:ext cx="3340441" cy="4041827"/>
            </a:xfrm>
            <a:custGeom>
              <a:avLst/>
              <a:gdLst>
                <a:gd name="T0" fmla="*/ 906 w 943"/>
                <a:gd name="T1" fmla="*/ 19 h 1141"/>
                <a:gd name="T2" fmla="*/ 932 w 943"/>
                <a:gd name="T3" fmla="*/ 120 h 1141"/>
                <a:gd name="T4" fmla="*/ 943 w 943"/>
                <a:gd name="T5" fmla="*/ 290 h 1141"/>
                <a:gd name="T6" fmla="*/ 922 w 943"/>
                <a:gd name="T7" fmla="*/ 500 h 1141"/>
                <a:gd name="T8" fmla="*/ 861 w 943"/>
                <a:gd name="T9" fmla="*/ 718 h 1141"/>
                <a:gd name="T10" fmla="*/ 793 w 943"/>
                <a:gd name="T11" fmla="*/ 858 h 1141"/>
                <a:gd name="T12" fmla="*/ 735 w 943"/>
                <a:gd name="T13" fmla="*/ 928 h 1141"/>
                <a:gd name="T14" fmla="*/ 704 w 943"/>
                <a:gd name="T15" fmla="*/ 947 h 1141"/>
                <a:gd name="T16" fmla="*/ 674 w 943"/>
                <a:gd name="T17" fmla="*/ 922 h 1141"/>
                <a:gd name="T18" fmla="*/ 643 w 943"/>
                <a:gd name="T19" fmla="*/ 887 h 1141"/>
                <a:gd name="T20" fmla="*/ 615 w 943"/>
                <a:gd name="T21" fmla="*/ 901 h 1141"/>
                <a:gd name="T22" fmla="*/ 571 w 943"/>
                <a:gd name="T23" fmla="*/ 963 h 1141"/>
                <a:gd name="T24" fmla="*/ 531 w 943"/>
                <a:gd name="T25" fmla="*/ 1015 h 1141"/>
                <a:gd name="T26" fmla="*/ 498 w 943"/>
                <a:gd name="T27" fmla="*/ 1013 h 1141"/>
                <a:gd name="T28" fmla="*/ 442 w 943"/>
                <a:gd name="T29" fmla="*/ 982 h 1141"/>
                <a:gd name="T30" fmla="*/ 407 w 943"/>
                <a:gd name="T31" fmla="*/ 959 h 1141"/>
                <a:gd name="T32" fmla="*/ 384 w 943"/>
                <a:gd name="T33" fmla="*/ 985 h 1141"/>
                <a:gd name="T34" fmla="*/ 346 w 943"/>
                <a:gd name="T35" fmla="*/ 1041 h 1141"/>
                <a:gd name="T36" fmla="*/ 304 w 943"/>
                <a:gd name="T37" fmla="*/ 1085 h 1141"/>
                <a:gd name="T38" fmla="*/ 253 w 943"/>
                <a:gd name="T39" fmla="*/ 1080 h 1141"/>
                <a:gd name="T40" fmla="*/ 196 w 943"/>
                <a:gd name="T41" fmla="*/ 1039 h 1141"/>
                <a:gd name="T42" fmla="*/ 163 w 943"/>
                <a:gd name="T43" fmla="*/ 1038 h 1141"/>
                <a:gd name="T44" fmla="*/ 109 w 943"/>
                <a:gd name="T45" fmla="*/ 1074 h 1141"/>
                <a:gd name="T46" fmla="*/ 47 w 943"/>
                <a:gd name="T47" fmla="*/ 1118 h 1141"/>
                <a:gd name="T48" fmla="*/ 13 w 943"/>
                <a:gd name="T49" fmla="*/ 1141 h 1141"/>
                <a:gd name="T50" fmla="*/ 6 w 943"/>
                <a:gd name="T51" fmla="*/ 1090 h 1141"/>
                <a:gd name="T52" fmla="*/ 2 w 943"/>
                <a:gd name="T53" fmla="*/ 963 h 1141"/>
                <a:gd name="T54" fmla="*/ 2 w 943"/>
                <a:gd name="T55" fmla="*/ 793 h 1141"/>
                <a:gd name="T56" fmla="*/ 2 w 943"/>
                <a:gd name="T57" fmla="*/ 617 h 1141"/>
                <a:gd name="T58" fmla="*/ 2 w 943"/>
                <a:gd name="T59" fmla="*/ 472 h 1141"/>
                <a:gd name="T60" fmla="*/ 2 w 943"/>
                <a:gd name="T61" fmla="*/ 391 h 1141"/>
                <a:gd name="T62" fmla="*/ 7 w 943"/>
                <a:gd name="T63" fmla="*/ 330 h 1141"/>
                <a:gd name="T64" fmla="*/ 39 w 943"/>
                <a:gd name="T65" fmla="*/ 292 h 1141"/>
                <a:gd name="T66" fmla="*/ 89 w 943"/>
                <a:gd name="T67" fmla="*/ 234 h 1141"/>
                <a:gd name="T68" fmla="*/ 138 w 943"/>
                <a:gd name="T69" fmla="*/ 185 h 1141"/>
                <a:gd name="T70" fmla="*/ 171 w 943"/>
                <a:gd name="T71" fmla="*/ 178 h 1141"/>
                <a:gd name="T72" fmla="*/ 213 w 943"/>
                <a:gd name="T73" fmla="*/ 213 h 1141"/>
                <a:gd name="T74" fmla="*/ 250 w 943"/>
                <a:gd name="T75" fmla="*/ 255 h 1141"/>
                <a:gd name="T76" fmla="*/ 262 w 943"/>
                <a:gd name="T77" fmla="*/ 264 h 1141"/>
                <a:gd name="T78" fmla="*/ 297 w 943"/>
                <a:gd name="T79" fmla="*/ 229 h 1141"/>
                <a:gd name="T80" fmla="*/ 353 w 943"/>
                <a:gd name="T81" fmla="*/ 175 h 1141"/>
                <a:gd name="T82" fmla="*/ 402 w 943"/>
                <a:gd name="T83" fmla="*/ 129 h 1141"/>
                <a:gd name="T84" fmla="*/ 423 w 943"/>
                <a:gd name="T85" fmla="*/ 120 h 1141"/>
                <a:gd name="T86" fmla="*/ 463 w 943"/>
                <a:gd name="T87" fmla="*/ 154 h 1141"/>
                <a:gd name="T88" fmla="*/ 512 w 943"/>
                <a:gd name="T89" fmla="*/ 201 h 1141"/>
                <a:gd name="T90" fmla="*/ 534 w 943"/>
                <a:gd name="T91" fmla="*/ 224 h 1141"/>
                <a:gd name="T92" fmla="*/ 559 w 943"/>
                <a:gd name="T93" fmla="*/ 199 h 1141"/>
                <a:gd name="T94" fmla="*/ 615 w 943"/>
                <a:gd name="T95" fmla="*/ 143 h 1141"/>
                <a:gd name="T96" fmla="*/ 678 w 943"/>
                <a:gd name="T97" fmla="*/ 84 h 1141"/>
                <a:gd name="T98" fmla="*/ 718 w 943"/>
                <a:gd name="T99" fmla="*/ 44 h 1141"/>
                <a:gd name="T100" fmla="*/ 735 w 943"/>
                <a:gd name="T101" fmla="*/ 51 h 1141"/>
                <a:gd name="T102" fmla="*/ 765 w 943"/>
                <a:gd name="T103" fmla="*/ 94 h 1141"/>
                <a:gd name="T104" fmla="*/ 787 w 943"/>
                <a:gd name="T105" fmla="*/ 131 h 1141"/>
                <a:gd name="T106" fmla="*/ 796 w 943"/>
                <a:gd name="T107" fmla="*/ 122 h 1141"/>
                <a:gd name="T108" fmla="*/ 829 w 943"/>
                <a:gd name="T109" fmla="*/ 70 h 1141"/>
                <a:gd name="T110" fmla="*/ 870 w 943"/>
                <a:gd name="T111" fmla="*/ 17 h 1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43" h="1141">
                  <a:moveTo>
                    <a:pt x="890" y="0"/>
                  </a:moveTo>
                  <a:lnTo>
                    <a:pt x="899" y="5"/>
                  </a:lnTo>
                  <a:lnTo>
                    <a:pt x="906" y="19"/>
                  </a:lnTo>
                  <a:lnTo>
                    <a:pt x="917" y="45"/>
                  </a:lnTo>
                  <a:lnTo>
                    <a:pt x="924" y="78"/>
                  </a:lnTo>
                  <a:lnTo>
                    <a:pt x="932" y="120"/>
                  </a:lnTo>
                  <a:lnTo>
                    <a:pt x="938" y="171"/>
                  </a:lnTo>
                  <a:lnTo>
                    <a:pt x="941" y="227"/>
                  </a:lnTo>
                  <a:lnTo>
                    <a:pt x="943" y="290"/>
                  </a:lnTo>
                  <a:lnTo>
                    <a:pt x="939" y="356"/>
                  </a:lnTo>
                  <a:lnTo>
                    <a:pt x="932" y="426"/>
                  </a:lnTo>
                  <a:lnTo>
                    <a:pt x="922" y="500"/>
                  </a:lnTo>
                  <a:lnTo>
                    <a:pt x="904" y="575"/>
                  </a:lnTo>
                  <a:lnTo>
                    <a:pt x="883" y="652"/>
                  </a:lnTo>
                  <a:lnTo>
                    <a:pt x="861" y="718"/>
                  </a:lnTo>
                  <a:lnTo>
                    <a:pt x="838" y="772"/>
                  </a:lnTo>
                  <a:lnTo>
                    <a:pt x="815" y="819"/>
                  </a:lnTo>
                  <a:lnTo>
                    <a:pt x="793" y="858"/>
                  </a:lnTo>
                  <a:lnTo>
                    <a:pt x="772" y="887"/>
                  </a:lnTo>
                  <a:lnTo>
                    <a:pt x="753" y="910"/>
                  </a:lnTo>
                  <a:lnTo>
                    <a:pt x="735" y="928"/>
                  </a:lnTo>
                  <a:lnTo>
                    <a:pt x="721" y="938"/>
                  </a:lnTo>
                  <a:lnTo>
                    <a:pt x="711" y="945"/>
                  </a:lnTo>
                  <a:lnTo>
                    <a:pt x="704" y="947"/>
                  </a:lnTo>
                  <a:lnTo>
                    <a:pt x="697" y="943"/>
                  </a:lnTo>
                  <a:lnTo>
                    <a:pt x="686" y="935"/>
                  </a:lnTo>
                  <a:lnTo>
                    <a:pt x="674" y="922"/>
                  </a:lnTo>
                  <a:lnTo>
                    <a:pt x="664" y="908"/>
                  </a:lnTo>
                  <a:lnTo>
                    <a:pt x="653" y="896"/>
                  </a:lnTo>
                  <a:lnTo>
                    <a:pt x="643" y="887"/>
                  </a:lnTo>
                  <a:lnTo>
                    <a:pt x="634" y="884"/>
                  </a:lnTo>
                  <a:lnTo>
                    <a:pt x="627" y="889"/>
                  </a:lnTo>
                  <a:lnTo>
                    <a:pt x="615" y="901"/>
                  </a:lnTo>
                  <a:lnTo>
                    <a:pt x="602" y="921"/>
                  </a:lnTo>
                  <a:lnTo>
                    <a:pt x="587" y="942"/>
                  </a:lnTo>
                  <a:lnTo>
                    <a:pt x="571" y="963"/>
                  </a:lnTo>
                  <a:lnTo>
                    <a:pt x="557" y="984"/>
                  </a:lnTo>
                  <a:lnTo>
                    <a:pt x="543" y="1003"/>
                  </a:lnTo>
                  <a:lnTo>
                    <a:pt x="531" y="1015"/>
                  </a:lnTo>
                  <a:lnTo>
                    <a:pt x="522" y="1022"/>
                  </a:lnTo>
                  <a:lnTo>
                    <a:pt x="513" y="1020"/>
                  </a:lnTo>
                  <a:lnTo>
                    <a:pt x="498" y="1013"/>
                  </a:lnTo>
                  <a:lnTo>
                    <a:pt x="480" y="1005"/>
                  </a:lnTo>
                  <a:lnTo>
                    <a:pt x="461" y="992"/>
                  </a:lnTo>
                  <a:lnTo>
                    <a:pt x="442" y="982"/>
                  </a:lnTo>
                  <a:lnTo>
                    <a:pt x="426" y="971"/>
                  </a:lnTo>
                  <a:lnTo>
                    <a:pt x="414" y="963"/>
                  </a:lnTo>
                  <a:lnTo>
                    <a:pt x="407" y="959"/>
                  </a:lnTo>
                  <a:lnTo>
                    <a:pt x="402" y="963"/>
                  </a:lnTo>
                  <a:lnTo>
                    <a:pt x="395" y="971"/>
                  </a:lnTo>
                  <a:lnTo>
                    <a:pt x="384" y="985"/>
                  </a:lnTo>
                  <a:lnTo>
                    <a:pt x="372" y="1003"/>
                  </a:lnTo>
                  <a:lnTo>
                    <a:pt x="360" y="1022"/>
                  </a:lnTo>
                  <a:lnTo>
                    <a:pt x="346" y="1041"/>
                  </a:lnTo>
                  <a:lnTo>
                    <a:pt x="332" y="1060"/>
                  </a:lnTo>
                  <a:lnTo>
                    <a:pt x="318" y="1074"/>
                  </a:lnTo>
                  <a:lnTo>
                    <a:pt x="304" y="1085"/>
                  </a:lnTo>
                  <a:lnTo>
                    <a:pt x="294" y="1090"/>
                  </a:lnTo>
                  <a:lnTo>
                    <a:pt x="274" y="1088"/>
                  </a:lnTo>
                  <a:lnTo>
                    <a:pt x="253" y="1080"/>
                  </a:lnTo>
                  <a:lnTo>
                    <a:pt x="232" y="1066"/>
                  </a:lnTo>
                  <a:lnTo>
                    <a:pt x="213" y="1052"/>
                  </a:lnTo>
                  <a:lnTo>
                    <a:pt x="196" y="1039"/>
                  </a:lnTo>
                  <a:lnTo>
                    <a:pt x="184" y="1031"/>
                  </a:lnTo>
                  <a:lnTo>
                    <a:pt x="177" y="1031"/>
                  </a:lnTo>
                  <a:lnTo>
                    <a:pt x="163" y="1038"/>
                  </a:lnTo>
                  <a:lnTo>
                    <a:pt x="147" y="1046"/>
                  </a:lnTo>
                  <a:lnTo>
                    <a:pt x="128" y="1060"/>
                  </a:lnTo>
                  <a:lnTo>
                    <a:pt x="109" y="1074"/>
                  </a:lnTo>
                  <a:lnTo>
                    <a:pt x="88" y="1090"/>
                  </a:lnTo>
                  <a:lnTo>
                    <a:pt x="67" y="1106"/>
                  </a:lnTo>
                  <a:lnTo>
                    <a:pt x="47" y="1118"/>
                  </a:lnTo>
                  <a:lnTo>
                    <a:pt x="32" y="1130"/>
                  </a:lnTo>
                  <a:lnTo>
                    <a:pt x="19" y="1137"/>
                  </a:lnTo>
                  <a:lnTo>
                    <a:pt x="13" y="1141"/>
                  </a:lnTo>
                  <a:lnTo>
                    <a:pt x="9" y="1134"/>
                  </a:lnTo>
                  <a:lnTo>
                    <a:pt x="7" y="1116"/>
                  </a:lnTo>
                  <a:lnTo>
                    <a:pt x="6" y="1090"/>
                  </a:lnTo>
                  <a:lnTo>
                    <a:pt x="4" y="1053"/>
                  </a:lnTo>
                  <a:lnTo>
                    <a:pt x="4" y="1012"/>
                  </a:lnTo>
                  <a:lnTo>
                    <a:pt x="2" y="963"/>
                  </a:lnTo>
                  <a:lnTo>
                    <a:pt x="2" y="908"/>
                  </a:lnTo>
                  <a:lnTo>
                    <a:pt x="2" y="851"/>
                  </a:lnTo>
                  <a:lnTo>
                    <a:pt x="2" y="793"/>
                  </a:lnTo>
                  <a:lnTo>
                    <a:pt x="0" y="734"/>
                  </a:lnTo>
                  <a:lnTo>
                    <a:pt x="0" y="674"/>
                  </a:lnTo>
                  <a:lnTo>
                    <a:pt x="2" y="617"/>
                  </a:lnTo>
                  <a:lnTo>
                    <a:pt x="2" y="564"/>
                  </a:lnTo>
                  <a:lnTo>
                    <a:pt x="2" y="515"/>
                  </a:lnTo>
                  <a:lnTo>
                    <a:pt x="2" y="472"/>
                  </a:lnTo>
                  <a:lnTo>
                    <a:pt x="2" y="437"/>
                  </a:lnTo>
                  <a:lnTo>
                    <a:pt x="2" y="409"/>
                  </a:lnTo>
                  <a:lnTo>
                    <a:pt x="2" y="391"/>
                  </a:lnTo>
                  <a:lnTo>
                    <a:pt x="2" y="386"/>
                  </a:lnTo>
                  <a:lnTo>
                    <a:pt x="6" y="334"/>
                  </a:lnTo>
                  <a:lnTo>
                    <a:pt x="7" y="330"/>
                  </a:lnTo>
                  <a:lnTo>
                    <a:pt x="14" y="321"/>
                  </a:lnTo>
                  <a:lnTo>
                    <a:pt x="25" y="307"/>
                  </a:lnTo>
                  <a:lnTo>
                    <a:pt x="39" y="292"/>
                  </a:lnTo>
                  <a:lnTo>
                    <a:pt x="54" y="272"/>
                  </a:lnTo>
                  <a:lnTo>
                    <a:pt x="72" y="253"/>
                  </a:lnTo>
                  <a:lnTo>
                    <a:pt x="89" y="234"/>
                  </a:lnTo>
                  <a:lnTo>
                    <a:pt x="107" y="215"/>
                  </a:lnTo>
                  <a:lnTo>
                    <a:pt x="124" y="199"/>
                  </a:lnTo>
                  <a:lnTo>
                    <a:pt x="138" y="185"/>
                  </a:lnTo>
                  <a:lnTo>
                    <a:pt x="150" y="176"/>
                  </a:lnTo>
                  <a:lnTo>
                    <a:pt x="159" y="175"/>
                  </a:lnTo>
                  <a:lnTo>
                    <a:pt x="171" y="178"/>
                  </a:lnTo>
                  <a:lnTo>
                    <a:pt x="184" y="187"/>
                  </a:lnTo>
                  <a:lnTo>
                    <a:pt x="199" y="199"/>
                  </a:lnTo>
                  <a:lnTo>
                    <a:pt x="213" y="213"/>
                  </a:lnTo>
                  <a:lnTo>
                    <a:pt x="227" y="229"/>
                  </a:lnTo>
                  <a:lnTo>
                    <a:pt x="239" y="243"/>
                  </a:lnTo>
                  <a:lnTo>
                    <a:pt x="250" y="255"/>
                  </a:lnTo>
                  <a:lnTo>
                    <a:pt x="257" y="264"/>
                  </a:lnTo>
                  <a:lnTo>
                    <a:pt x="259" y="267"/>
                  </a:lnTo>
                  <a:lnTo>
                    <a:pt x="262" y="264"/>
                  </a:lnTo>
                  <a:lnTo>
                    <a:pt x="271" y="255"/>
                  </a:lnTo>
                  <a:lnTo>
                    <a:pt x="283" y="243"/>
                  </a:lnTo>
                  <a:lnTo>
                    <a:pt x="297" y="229"/>
                  </a:lnTo>
                  <a:lnTo>
                    <a:pt x="314" y="211"/>
                  </a:lnTo>
                  <a:lnTo>
                    <a:pt x="334" y="192"/>
                  </a:lnTo>
                  <a:lnTo>
                    <a:pt x="353" y="175"/>
                  </a:lnTo>
                  <a:lnTo>
                    <a:pt x="372" y="157"/>
                  </a:lnTo>
                  <a:lnTo>
                    <a:pt x="388" y="141"/>
                  </a:lnTo>
                  <a:lnTo>
                    <a:pt x="402" y="129"/>
                  </a:lnTo>
                  <a:lnTo>
                    <a:pt x="410" y="120"/>
                  </a:lnTo>
                  <a:lnTo>
                    <a:pt x="416" y="117"/>
                  </a:lnTo>
                  <a:lnTo>
                    <a:pt x="423" y="120"/>
                  </a:lnTo>
                  <a:lnTo>
                    <a:pt x="433" y="127"/>
                  </a:lnTo>
                  <a:lnTo>
                    <a:pt x="445" y="140"/>
                  </a:lnTo>
                  <a:lnTo>
                    <a:pt x="463" y="154"/>
                  </a:lnTo>
                  <a:lnTo>
                    <a:pt x="479" y="169"/>
                  </a:lnTo>
                  <a:lnTo>
                    <a:pt x="496" y="185"/>
                  </a:lnTo>
                  <a:lnTo>
                    <a:pt x="512" y="201"/>
                  </a:lnTo>
                  <a:lnTo>
                    <a:pt x="524" y="213"/>
                  </a:lnTo>
                  <a:lnTo>
                    <a:pt x="533" y="222"/>
                  </a:lnTo>
                  <a:lnTo>
                    <a:pt x="534" y="224"/>
                  </a:lnTo>
                  <a:lnTo>
                    <a:pt x="538" y="222"/>
                  </a:lnTo>
                  <a:lnTo>
                    <a:pt x="547" y="213"/>
                  </a:lnTo>
                  <a:lnTo>
                    <a:pt x="559" y="199"/>
                  </a:lnTo>
                  <a:lnTo>
                    <a:pt x="576" y="183"/>
                  </a:lnTo>
                  <a:lnTo>
                    <a:pt x="594" y="164"/>
                  </a:lnTo>
                  <a:lnTo>
                    <a:pt x="615" y="143"/>
                  </a:lnTo>
                  <a:lnTo>
                    <a:pt x="636" y="122"/>
                  </a:lnTo>
                  <a:lnTo>
                    <a:pt x="657" y="103"/>
                  </a:lnTo>
                  <a:lnTo>
                    <a:pt x="678" y="84"/>
                  </a:lnTo>
                  <a:lnTo>
                    <a:pt x="693" y="66"/>
                  </a:lnTo>
                  <a:lnTo>
                    <a:pt x="709" y="52"/>
                  </a:lnTo>
                  <a:lnTo>
                    <a:pt x="718" y="44"/>
                  </a:lnTo>
                  <a:lnTo>
                    <a:pt x="723" y="40"/>
                  </a:lnTo>
                  <a:lnTo>
                    <a:pt x="728" y="44"/>
                  </a:lnTo>
                  <a:lnTo>
                    <a:pt x="735" y="51"/>
                  </a:lnTo>
                  <a:lnTo>
                    <a:pt x="746" y="65"/>
                  </a:lnTo>
                  <a:lnTo>
                    <a:pt x="754" y="78"/>
                  </a:lnTo>
                  <a:lnTo>
                    <a:pt x="765" y="94"/>
                  </a:lnTo>
                  <a:lnTo>
                    <a:pt x="774" y="110"/>
                  </a:lnTo>
                  <a:lnTo>
                    <a:pt x="782" y="122"/>
                  </a:lnTo>
                  <a:lnTo>
                    <a:pt x="787" y="131"/>
                  </a:lnTo>
                  <a:lnTo>
                    <a:pt x="789" y="134"/>
                  </a:lnTo>
                  <a:lnTo>
                    <a:pt x="791" y="131"/>
                  </a:lnTo>
                  <a:lnTo>
                    <a:pt x="796" y="122"/>
                  </a:lnTo>
                  <a:lnTo>
                    <a:pt x="805" y="106"/>
                  </a:lnTo>
                  <a:lnTo>
                    <a:pt x="815" y="89"/>
                  </a:lnTo>
                  <a:lnTo>
                    <a:pt x="829" y="70"/>
                  </a:lnTo>
                  <a:lnTo>
                    <a:pt x="842" y="51"/>
                  </a:lnTo>
                  <a:lnTo>
                    <a:pt x="856" y="33"/>
                  </a:lnTo>
                  <a:lnTo>
                    <a:pt x="870" y="17"/>
                  </a:lnTo>
                  <a:lnTo>
                    <a:pt x="880" y="7"/>
                  </a:lnTo>
                  <a:lnTo>
                    <a:pt x="890" y="0"/>
                  </a:lnTo>
                  <a:close/>
                </a:path>
              </a:pathLst>
            </a:custGeom>
            <a:solidFill>
              <a:srgbClr val="FA3801"/>
            </a:solidFill>
            <a:ln w="0">
              <a:solidFill>
                <a:srgbClr val="FA3801"/>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70" name="Freeform 119"/>
            <p:cNvSpPr>
              <a:spLocks/>
            </p:cNvSpPr>
            <p:nvPr userDrawn="1"/>
          </p:nvSpPr>
          <p:spPr bwMode="auto">
            <a:xfrm>
              <a:off x="5429251" y="131068"/>
              <a:ext cx="492388" cy="754523"/>
            </a:xfrm>
            <a:custGeom>
              <a:avLst/>
              <a:gdLst>
                <a:gd name="T0" fmla="*/ 0 w 139"/>
                <a:gd name="T1" fmla="*/ 0 h 213"/>
                <a:gd name="T2" fmla="*/ 7 w 139"/>
                <a:gd name="T3" fmla="*/ 0 h 213"/>
                <a:gd name="T4" fmla="*/ 15 w 139"/>
                <a:gd name="T5" fmla="*/ 5 h 213"/>
                <a:gd name="T6" fmla="*/ 28 w 139"/>
                <a:gd name="T7" fmla="*/ 17 h 213"/>
                <a:gd name="T8" fmla="*/ 43 w 139"/>
                <a:gd name="T9" fmla="*/ 33 h 213"/>
                <a:gd name="T10" fmla="*/ 59 w 139"/>
                <a:gd name="T11" fmla="*/ 52 h 213"/>
                <a:gd name="T12" fmla="*/ 76 w 139"/>
                <a:gd name="T13" fmla="*/ 73 h 213"/>
                <a:gd name="T14" fmla="*/ 94 w 139"/>
                <a:gd name="T15" fmla="*/ 96 h 213"/>
                <a:gd name="T16" fmla="*/ 108 w 139"/>
                <a:gd name="T17" fmla="*/ 119 h 213"/>
                <a:gd name="T18" fmla="*/ 122 w 139"/>
                <a:gd name="T19" fmla="*/ 141 h 213"/>
                <a:gd name="T20" fmla="*/ 132 w 139"/>
                <a:gd name="T21" fmla="*/ 162 h 213"/>
                <a:gd name="T22" fmla="*/ 138 w 139"/>
                <a:gd name="T23" fmla="*/ 181 h 213"/>
                <a:gd name="T24" fmla="*/ 139 w 139"/>
                <a:gd name="T25" fmla="*/ 197 h 213"/>
                <a:gd name="T26" fmla="*/ 136 w 139"/>
                <a:gd name="T27" fmla="*/ 209 h 213"/>
                <a:gd name="T28" fmla="*/ 129 w 139"/>
                <a:gd name="T29" fmla="*/ 213 h 213"/>
                <a:gd name="T30" fmla="*/ 120 w 139"/>
                <a:gd name="T31" fmla="*/ 211 h 213"/>
                <a:gd name="T32" fmla="*/ 106 w 139"/>
                <a:gd name="T33" fmla="*/ 202 h 213"/>
                <a:gd name="T34" fmla="*/ 92 w 139"/>
                <a:gd name="T35" fmla="*/ 188 h 213"/>
                <a:gd name="T36" fmla="*/ 76 w 139"/>
                <a:gd name="T37" fmla="*/ 171 h 213"/>
                <a:gd name="T38" fmla="*/ 61 w 139"/>
                <a:gd name="T39" fmla="*/ 148 h 213"/>
                <a:gd name="T40" fmla="*/ 45 w 139"/>
                <a:gd name="T41" fmla="*/ 124 h 213"/>
                <a:gd name="T42" fmla="*/ 31 w 139"/>
                <a:gd name="T43" fmla="*/ 96 h 213"/>
                <a:gd name="T44" fmla="*/ 19 w 139"/>
                <a:gd name="T45" fmla="*/ 68 h 213"/>
                <a:gd name="T46" fmla="*/ 7 w 139"/>
                <a:gd name="T47" fmla="*/ 36 h 213"/>
                <a:gd name="T48" fmla="*/ 0 w 139"/>
                <a:gd name="T49" fmla="*/ 7 h 213"/>
                <a:gd name="T50" fmla="*/ 0 w 139"/>
                <a:gd name="T51"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9" h="213">
                  <a:moveTo>
                    <a:pt x="0" y="0"/>
                  </a:moveTo>
                  <a:lnTo>
                    <a:pt x="7" y="0"/>
                  </a:lnTo>
                  <a:lnTo>
                    <a:pt x="15" y="5"/>
                  </a:lnTo>
                  <a:lnTo>
                    <a:pt x="28" y="17"/>
                  </a:lnTo>
                  <a:lnTo>
                    <a:pt x="43" y="33"/>
                  </a:lnTo>
                  <a:lnTo>
                    <a:pt x="59" y="52"/>
                  </a:lnTo>
                  <a:lnTo>
                    <a:pt x="76" y="73"/>
                  </a:lnTo>
                  <a:lnTo>
                    <a:pt x="94" y="96"/>
                  </a:lnTo>
                  <a:lnTo>
                    <a:pt x="108" y="119"/>
                  </a:lnTo>
                  <a:lnTo>
                    <a:pt x="122" y="141"/>
                  </a:lnTo>
                  <a:lnTo>
                    <a:pt x="132" y="162"/>
                  </a:lnTo>
                  <a:lnTo>
                    <a:pt x="138" y="181"/>
                  </a:lnTo>
                  <a:lnTo>
                    <a:pt x="139" y="197"/>
                  </a:lnTo>
                  <a:lnTo>
                    <a:pt x="136" y="209"/>
                  </a:lnTo>
                  <a:lnTo>
                    <a:pt x="129" y="213"/>
                  </a:lnTo>
                  <a:lnTo>
                    <a:pt x="120" y="211"/>
                  </a:lnTo>
                  <a:lnTo>
                    <a:pt x="106" y="202"/>
                  </a:lnTo>
                  <a:lnTo>
                    <a:pt x="92" y="188"/>
                  </a:lnTo>
                  <a:lnTo>
                    <a:pt x="76" y="171"/>
                  </a:lnTo>
                  <a:lnTo>
                    <a:pt x="61" y="148"/>
                  </a:lnTo>
                  <a:lnTo>
                    <a:pt x="45" y="124"/>
                  </a:lnTo>
                  <a:lnTo>
                    <a:pt x="31" y="96"/>
                  </a:lnTo>
                  <a:lnTo>
                    <a:pt x="19" y="68"/>
                  </a:lnTo>
                  <a:lnTo>
                    <a:pt x="7" y="36"/>
                  </a:lnTo>
                  <a:lnTo>
                    <a:pt x="0" y="7"/>
                  </a:lnTo>
                  <a:lnTo>
                    <a:pt x="0" y="0"/>
                  </a:lnTo>
                  <a:close/>
                </a:path>
              </a:pathLst>
            </a:custGeom>
            <a:solidFill>
              <a:srgbClr val="FC7701"/>
            </a:solidFill>
            <a:ln w="0">
              <a:solidFill>
                <a:srgbClr val="FC7701"/>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71" name="Freeform 120"/>
            <p:cNvSpPr>
              <a:spLocks/>
            </p:cNvSpPr>
            <p:nvPr userDrawn="1"/>
          </p:nvSpPr>
          <p:spPr bwMode="auto">
            <a:xfrm>
              <a:off x="6623023" y="2121871"/>
              <a:ext cx="800572" cy="662421"/>
            </a:xfrm>
            <a:custGeom>
              <a:avLst/>
              <a:gdLst>
                <a:gd name="T0" fmla="*/ 221 w 226"/>
                <a:gd name="T1" fmla="*/ 0 h 187"/>
                <a:gd name="T2" fmla="*/ 226 w 226"/>
                <a:gd name="T3" fmla="*/ 14 h 187"/>
                <a:gd name="T4" fmla="*/ 225 w 226"/>
                <a:gd name="T5" fmla="*/ 30 h 187"/>
                <a:gd name="T6" fmla="*/ 216 w 226"/>
                <a:gd name="T7" fmla="*/ 49 h 187"/>
                <a:gd name="T8" fmla="*/ 202 w 226"/>
                <a:gd name="T9" fmla="*/ 68 h 187"/>
                <a:gd name="T10" fmla="*/ 185 w 226"/>
                <a:gd name="T11" fmla="*/ 88 h 187"/>
                <a:gd name="T12" fmla="*/ 164 w 226"/>
                <a:gd name="T13" fmla="*/ 107 h 187"/>
                <a:gd name="T14" fmla="*/ 141 w 226"/>
                <a:gd name="T15" fmla="*/ 126 h 187"/>
                <a:gd name="T16" fmla="*/ 116 w 226"/>
                <a:gd name="T17" fmla="*/ 144 h 187"/>
                <a:gd name="T18" fmla="*/ 92 w 226"/>
                <a:gd name="T19" fmla="*/ 159 h 187"/>
                <a:gd name="T20" fmla="*/ 69 w 226"/>
                <a:gd name="T21" fmla="*/ 172 h 187"/>
                <a:gd name="T22" fmla="*/ 48 w 226"/>
                <a:gd name="T23" fmla="*/ 182 h 187"/>
                <a:gd name="T24" fmla="*/ 31 w 226"/>
                <a:gd name="T25" fmla="*/ 187 h 187"/>
                <a:gd name="T26" fmla="*/ 17 w 226"/>
                <a:gd name="T27" fmla="*/ 187 h 187"/>
                <a:gd name="T28" fmla="*/ 8 w 226"/>
                <a:gd name="T29" fmla="*/ 182 h 187"/>
                <a:gd name="T30" fmla="*/ 1 w 226"/>
                <a:gd name="T31" fmla="*/ 168 h 187"/>
                <a:gd name="T32" fmla="*/ 0 w 226"/>
                <a:gd name="T33" fmla="*/ 158 h 187"/>
                <a:gd name="T34" fmla="*/ 3 w 226"/>
                <a:gd name="T35" fmla="*/ 151 h 187"/>
                <a:gd name="T36" fmla="*/ 13 w 226"/>
                <a:gd name="T37" fmla="*/ 142 h 187"/>
                <a:gd name="T38" fmla="*/ 31 w 226"/>
                <a:gd name="T39" fmla="*/ 135 h 187"/>
                <a:gd name="T40" fmla="*/ 52 w 226"/>
                <a:gd name="T41" fmla="*/ 128 h 187"/>
                <a:gd name="T42" fmla="*/ 78 w 226"/>
                <a:gd name="T43" fmla="*/ 117 h 187"/>
                <a:gd name="T44" fmla="*/ 101 w 226"/>
                <a:gd name="T45" fmla="*/ 105 h 187"/>
                <a:gd name="T46" fmla="*/ 123 w 226"/>
                <a:gd name="T47" fmla="*/ 91 h 187"/>
                <a:gd name="T48" fmla="*/ 144 w 226"/>
                <a:gd name="T49" fmla="*/ 74 h 187"/>
                <a:gd name="T50" fmla="*/ 164 w 226"/>
                <a:gd name="T51" fmla="*/ 54 h 187"/>
                <a:gd name="T52" fmla="*/ 181 w 226"/>
                <a:gd name="T53" fmla="*/ 37 h 187"/>
                <a:gd name="T54" fmla="*/ 197 w 226"/>
                <a:gd name="T55" fmla="*/ 21 h 187"/>
                <a:gd name="T56" fmla="*/ 209 w 226"/>
                <a:gd name="T57" fmla="*/ 9 h 187"/>
                <a:gd name="T58" fmla="*/ 216 w 226"/>
                <a:gd name="T59" fmla="*/ 2 h 187"/>
                <a:gd name="T60" fmla="*/ 221 w 226"/>
                <a:gd name="T61"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6" h="187">
                  <a:moveTo>
                    <a:pt x="221" y="0"/>
                  </a:moveTo>
                  <a:lnTo>
                    <a:pt x="226" y="14"/>
                  </a:lnTo>
                  <a:lnTo>
                    <a:pt x="225" y="30"/>
                  </a:lnTo>
                  <a:lnTo>
                    <a:pt x="216" y="49"/>
                  </a:lnTo>
                  <a:lnTo>
                    <a:pt x="202" y="68"/>
                  </a:lnTo>
                  <a:lnTo>
                    <a:pt x="185" y="88"/>
                  </a:lnTo>
                  <a:lnTo>
                    <a:pt x="164" y="107"/>
                  </a:lnTo>
                  <a:lnTo>
                    <a:pt x="141" y="126"/>
                  </a:lnTo>
                  <a:lnTo>
                    <a:pt x="116" y="144"/>
                  </a:lnTo>
                  <a:lnTo>
                    <a:pt x="92" y="159"/>
                  </a:lnTo>
                  <a:lnTo>
                    <a:pt x="69" y="172"/>
                  </a:lnTo>
                  <a:lnTo>
                    <a:pt x="48" y="182"/>
                  </a:lnTo>
                  <a:lnTo>
                    <a:pt x="31" y="187"/>
                  </a:lnTo>
                  <a:lnTo>
                    <a:pt x="17" y="187"/>
                  </a:lnTo>
                  <a:lnTo>
                    <a:pt x="8" y="182"/>
                  </a:lnTo>
                  <a:lnTo>
                    <a:pt x="1" y="168"/>
                  </a:lnTo>
                  <a:lnTo>
                    <a:pt x="0" y="158"/>
                  </a:lnTo>
                  <a:lnTo>
                    <a:pt x="3" y="151"/>
                  </a:lnTo>
                  <a:lnTo>
                    <a:pt x="13" y="142"/>
                  </a:lnTo>
                  <a:lnTo>
                    <a:pt x="31" y="135"/>
                  </a:lnTo>
                  <a:lnTo>
                    <a:pt x="52" y="128"/>
                  </a:lnTo>
                  <a:lnTo>
                    <a:pt x="78" y="117"/>
                  </a:lnTo>
                  <a:lnTo>
                    <a:pt x="101" y="105"/>
                  </a:lnTo>
                  <a:lnTo>
                    <a:pt x="123" y="91"/>
                  </a:lnTo>
                  <a:lnTo>
                    <a:pt x="144" y="74"/>
                  </a:lnTo>
                  <a:lnTo>
                    <a:pt x="164" y="54"/>
                  </a:lnTo>
                  <a:lnTo>
                    <a:pt x="181" y="37"/>
                  </a:lnTo>
                  <a:lnTo>
                    <a:pt x="197" y="21"/>
                  </a:lnTo>
                  <a:lnTo>
                    <a:pt x="209" y="9"/>
                  </a:lnTo>
                  <a:lnTo>
                    <a:pt x="216" y="2"/>
                  </a:lnTo>
                  <a:lnTo>
                    <a:pt x="221" y="0"/>
                  </a:lnTo>
                  <a:close/>
                </a:path>
              </a:pathLst>
            </a:custGeom>
            <a:solidFill>
              <a:srgbClr val="FC7701"/>
            </a:solidFill>
            <a:ln w="0">
              <a:solidFill>
                <a:srgbClr val="FC7701"/>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72" name="Freeform 121"/>
            <p:cNvSpPr>
              <a:spLocks/>
            </p:cNvSpPr>
            <p:nvPr userDrawn="1"/>
          </p:nvSpPr>
          <p:spPr bwMode="auto">
            <a:xfrm>
              <a:off x="7288986" y="5915732"/>
              <a:ext cx="407372" cy="733268"/>
            </a:xfrm>
            <a:custGeom>
              <a:avLst/>
              <a:gdLst>
                <a:gd name="T0" fmla="*/ 107 w 115"/>
                <a:gd name="T1" fmla="*/ 0 h 207"/>
                <a:gd name="T2" fmla="*/ 112 w 115"/>
                <a:gd name="T3" fmla="*/ 0 h 207"/>
                <a:gd name="T4" fmla="*/ 115 w 115"/>
                <a:gd name="T5" fmla="*/ 9 h 207"/>
                <a:gd name="T6" fmla="*/ 115 w 115"/>
                <a:gd name="T7" fmla="*/ 25 h 207"/>
                <a:gd name="T8" fmla="*/ 112 w 115"/>
                <a:gd name="T9" fmla="*/ 46 h 207"/>
                <a:gd name="T10" fmla="*/ 107 w 115"/>
                <a:gd name="T11" fmla="*/ 70 h 207"/>
                <a:gd name="T12" fmla="*/ 100 w 115"/>
                <a:gd name="T13" fmla="*/ 97 h 207"/>
                <a:gd name="T14" fmla="*/ 89 w 115"/>
                <a:gd name="T15" fmla="*/ 123 h 207"/>
                <a:gd name="T16" fmla="*/ 77 w 115"/>
                <a:gd name="T17" fmla="*/ 149 h 207"/>
                <a:gd name="T18" fmla="*/ 65 w 115"/>
                <a:gd name="T19" fmla="*/ 172 h 207"/>
                <a:gd name="T20" fmla="*/ 51 w 115"/>
                <a:gd name="T21" fmla="*/ 189 h 207"/>
                <a:gd name="T22" fmla="*/ 37 w 115"/>
                <a:gd name="T23" fmla="*/ 201 h 207"/>
                <a:gd name="T24" fmla="*/ 21 w 115"/>
                <a:gd name="T25" fmla="*/ 207 h 207"/>
                <a:gd name="T26" fmla="*/ 9 w 115"/>
                <a:gd name="T27" fmla="*/ 203 h 207"/>
                <a:gd name="T28" fmla="*/ 2 w 115"/>
                <a:gd name="T29" fmla="*/ 193 h 207"/>
                <a:gd name="T30" fmla="*/ 0 w 115"/>
                <a:gd name="T31" fmla="*/ 179 h 207"/>
                <a:gd name="T32" fmla="*/ 2 w 115"/>
                <a:gd name="T33" fmla="*/ 159 h 207"/>
                <a:gd name="T34" fmla="*/ 9 w 115"/>
                <a:gd name="T35" fmla="*/ 138 h 207"/>
                <a:gd name="T36" fmla="*/ 17 w 115"/>
                <a:gd name="T37" fmla="*/ 116 h 207"/>
                <a:gd name="T38" fmla="*/ 30 w 115"/>
                <a:gd name="T39" fmla="*/ 91 h 207"/>
                <a:gd name="T40" fmla="*/ 42 w 115"/>
                <a:gd name="T41" fmla="*/ 67 h 207"/>
                <a:gd name="T42" fmla="*/ 58 w 115"/>
                <a:gd name="T43" fmla="*/ 46 h 207"/>
                <a:gd name="T44" fmla="*/ 73 w 115"/>
                <a:gd name="T45" fmla="*/ 27 h 207"/>
                <a:gd name="T46" fmla="*/ 89 w 115"/>
                <a:gd name="T47" fmla="*/ 11 h 207"/>
                <a:gd name="T48" fmla="*/ 107 w 115"/>
                <a:gd name="T49" fmla="*/ 0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15" h="207">
                  <a:moveTo>
                    <a:pt x="107" y="0"/>
                  </a:moveTo>
                  <a:lnTo>
                    <a:pt x="112" y="0"/>
                  </a:lnTo>
                  <a:lnTo>
                    <a:pt x="115" y="9"/>
                  </a:lnTo>
                  <a:lnTo>
                    <a:pt x="115" y="25"/>
                  </a:lnTo>
                  <a:lnTo>
                    <a:pt x="112" y="46"/>
                  </a:lnTo>
                  <a:lnTo>
                    <a:pt x="107" y="70"/>
                  </a:lnTo>
                  <a:lnTo>
                    <a:pt x="100" y="97"/>
                  </a:lnTo>
                  <a:lnTo>
                    <a:pt x="89" y="123"/>
                  </a:lnTo>
                  <a:lnTo>
                    <a:pt x="77" y="149"/>
                  </a:lnTo>
                  <a:lnTo>
                    <a:pt x="65" y="172"/>
                  </a:lnTo>
                  <a:lnTo>
                    <a:pt x="51" y="189"/>
                  </a:lnTo>
                  <a:lnTo>
                    <a:pt x="37" y="201"/>
                  </a:lnTo>
                  <a:lnTo>
                    <a:pt x="21" y="207"/>
                  </a:lnTo>
                  <a:lnTo>
                    <a:pt x="9" y="203"/>
                  </a:lnTo>
                  <a:lnTo>
                    <a:pt x="2" y="193"/>
                  </a:lnTo>
                  <a:lnTo>
                    <a:pt x="0" y="179"/>
                  </a:lnTo>
                  <a:lnTo>
                    <a:pt x="2" y="159"/>
                  </a:lnTo>
                  <a:lnTo>
                    <a:pt x="9" y="138"/>
                  </a:lnTo>
                  <a:lnTo>
                    <a:pt x="17" y="116"/>
                  </a:lnTo>
                  <a:lnTo>
                    <a:pt x="30" y="91"/>
                  </a:lnTo>
                  <a:lnTo>
                    <a:pt x="42" y="67"/>
                  </a:lnTo>
                  <a:lnTo>
                    <a:pt x="58" y="46"/>
                  </a:lnTo>
                  <a:lnTo>
                    <a:pt x="73" y="27"/>
                  </a:lnTo>
                  <a:lnTo>
                    <a:pt x="89" y="11"/>
                  </a:lnTo>
                  <a:lnTo>
                    <a:pt x="107" y="0"/>
                  </a:lnTo>
                  <a:close/>
                </a:path>
              </a:pathLst>
            </a:custGeom>
            <a:solidFill>
              <a:srgbClr val="FC7701"/>
            </a:solidFill>
            <a:ln w="0">
              <a:solidFill>
                <a:srgbClr val="FC7701"/>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73" name="Freeform 122"/>
            <p:cNvSpPr>
              <a:spLocks/>
            </p:cNvSpPr>
            <p:nvPr userDrawn="1"/>
          </p:nvSpPr>
          <p:spPr bwMode="auto">
            <a:xfrm>
              <a:off x="7196884" y="92101"/>
              <a:ext cx="209000" cy="311727"/>
            </a:xfrm>
            <a:custGeom>
              <a:avLst/>
              <a:gdLst>
                <a:gd name="T0" fmla="*/ 12 w 59"/>
                <a:gd name="T1" fmla="*/ 0 h 88"/>
                <a:gd name="T2" fmla="*/ 21 w 59"/>
                <a:gd name="T3" fmla="*/ 5 h 88"/>
                <a:gd name="T4" fmla="*/ 30 w 59"/>
                <a:gd name="T5" fmla="*/ 16 h 88"/>
                <a:gd name="T6" fmla="*/ 40 w 59"/>
                <a:gd name="T7" fmla="*/ 30 h 88"/>
                <a:gd name="T8" fmla="*/ 50 w 59"/>
                <a:gd name="T9" fmla="*/ 46 h 88"/>
                <a:gd name="T10" fmla="*/ 56 w 59"/>
                <a:gd name="T11" fmla="*/ 61 h 88"/>
                <a:gd name="T12" fmla="*/ 59 w 59"/>
                <a:gd name="T13" fmla="*/ 75 h 88"/>
                <a:gd name="T14" fmla="*/ 57 w 59"/>
                <a:gd name="T15" fmla="*/ 84 h 88"/>
                <a:gd name="T16" fmla="*/ 49 w 59"/>
                <a:gd name="T17" fmla="*/ 88 h 88"/>
                <a:gd name="T18" fmla="*/ 38 w 59"/>
                <a:gd name="T19" fmla="*/ 84 h 88"/>
                <a:gd name="T20" fmla="*/ 26 w 59"/>
                <a:gd name="T21" fmla="*/ 75 h 88"/>
                <a:gd name="T22" fmla="*/ 16 w 59"/>
                <a:gd name="T23" fmla="*/ 63 h 88"/>
                <a:gd name="T24" fmla="*/ 5 w 59"/>
                <a:gd name="T25" fmla="*/ 47 h 88"/>
                <a:gd name="T26" fmla="*/ 0 w 59"/>
                <a:gd name="T27" fmla="*/ 32 h 88"/>
                <a:gd name="T28" fmla="*/ 0 w 59"/>
                <a:gd name="T29" fmla="*/ 14 h 88"/>
                <a:gd name="T30" fmla="*/ 7 w 59"/>
                <a:gd name="T31" fmla="*/ 0 h 88"/>
                <a:gd name="T32" fmla="*/ 12 w 59"/>
                <a:gd name="T33"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9" h="88">
                  <a:moveTo>
                    <a:pt x="12" y="0"/>
                  </a:moveTo>
                  <a:lnTo>
                    <a:pt x="21" y="5"/>
                  </a:lnTo>
                  <a:lnTo>
                    <a:pt x="30" y="16"/>
                  </a:lnTo>
                  <a:lnTo>
                    <a:pt x="40" y="30"/>
                  </a:lnTo>
                  <a:lnTo>
                    <a:pt x="50" y="46"/>
                  </a:lnTo>
                  <a:lnTo>
                    <a:pt x="56" y="61"/>
                  </a:lnTo>
                  <a:lnTo>
                    <a:pt x="59" y="75"/>
                  </a:lnTo>
                  <a:lnTo>
                    <a:pt x="57" y="84"/>
                  </a:lnTo>
                  <a:lnTo>
                    <a:pt x="49" y="88"/>
                  </a:lnTo>
                  <a:lnTo>
                    <a:pt x="38" y="84"/>
                  </a:lnTo>
                  <a:lnTo>
                    <a:pt x="26" y="75"/>
                  </a:lnTo>
                  <a:lnTo>
                    <a:pt x="16" y="63"/>
                  </a:lnTo>
                  <a:lnTo>
                    <a:pt x="5" y="47"/>
                  </a:lnTo>
                  <a:lnTo>
                    <a:pt x="0" y="32"/>
                  </a:lnTo>
                  <a:lnTo>
                    <a:pt x="0" y="14"/>
                  </a:lnTo>
                  <a:lnTo>
                    <a:pt x="7" y="0"/>
                  </a:lnTo>
                  <a:lnTo>
                    <a:pt x="12" y="0"/>
                  </a:lnTo>
                  <a:close/>
                </a:path>
              </a:pathLst>
            </a:custGeom>
            <a:solidFill>
              <a:srgbClr val="FC7701"/>
            </a:solidFill>
            <a:ln w="0">
              <a:solidFill>
                <a:srgbClr val="FC7701"/>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74" name="Freeform 173"/>
            <p:cNvSpPr>
              <a:spLocks/>
            </p:cNvSpPr>
            <p:nvPr userDrawn="1"/>
          </p:nvSpPr>
          <p:spPr bwMode="auto">
            <a:xfrm>
              <a:off x="8783859" y="131068"/>
              <a:ext cx="360142" cy="792589"/>
            </a:xfrm>
            <a:custGeom>
              <a:avLst/>
              <a:gdLst>
                <a:gd name="connsiteX0" fmla="*/ 49593 w 360142"/>
                <a:gd name="connsiteY0" fmla="*/ 0 h 792589"/>
                <a:gd name="connsiteX1" fmla="*/ 95644 w 360142"/>
                <a:gd name="connsiteY1" fmla="*/ 10627 h 792589"/>
                <a:gd name="connsiteX2" fmla="*/ 148779 w 360142"/>
                <a:gd name="connsiteY2" fmla="*/ 49593 h 792589"/>
                <a:gd name="connsiteX3" fmla="*/ 205457 w 360142"/>
                <a:gd name="connsiteY3" fmla="*/ 99186 h 792589"/>
                <a:gd name="connsiteX4" fmla="*/ 272762 w 360142"/>
                <a:gd name="connsiteY4" fmla="*/ 166491 h 792589"/>
                <a:gd name="connsiteX5" fmla="*/ 336524 w 360142"/>
                <a:gd name="connsiteY5" fmla="*/ 240881 h 792589"/>
                <a:gd name="connsiteX6" fmla="*/ 360142 w 360142"/>
                <a:gd name="connsiteY6" fmla="*/ 270714 h 792589"/>
                <a:gd name="connsiteX7" fmla="*/ 360142 w 360142"/>
                <a:gd name="connsiteY7" fmla="*/ 792589 h 792589"/>
                <a:gd name="connsiteX8" fmla="*/ 329439 w 360142"/>
                <a:gd name="connsiteY8" fmla="*/ 747438 h 792589"/>
                <a:gd name="connsiteX9" fmla="*/ 262135 w 360142"/>
                <a:gd name="connsiteY9" fmla="*/ 648252 h 792589"/>
                <a:gd name="connsiteX10" fmla="*/ 198372 w 360142"/>
                <a:gd name="connsiteY10" fmla="*/ 541981 h 792589"/>
                <a:gd name="connsiteX11" fmla="*/ 138152 w 360142"/>
                <a:gd name="connsiteY11" fmla="*/ 439253 h 792589"/>
                <a:gd name="connsiteX12" fmla="*/ 88559 w 360142"/>
                <a:gd name="connsiteY12" fmla="*/ 340067 h 792589"/>
                <a:gd name="connsiteX13" fmla="*/ 49593 w 360142"/>
                <a:gd name="connsiteY13" fmla="*/ 240881 h 792589"/>
                <a:gd name="connsiteX14" fmla="*/ 21254 w 360142"/>
                <a:gd name="connsiteY14" fmla="*/ 159406 h 792589"/>
                <a:gd name="connsiteX15" fmla="*/ 0 w 360142"/>
                <a:gd name="connsiteY15" fmla="*/ 85017 h 792589"/>
                <a:gd name="connsiteX16" fmla="*/ 0 w 360142"/>
                <a:gd name="connsiteY16" fmla="*/ 35424 h 792589"/>
                <a:gd name="connsiteX17" fmla="*/ 21254 w 360142"/>
                <a:gd name="connsiteY17" fmla="*/ 3543 h 7925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60142" h="792589">
                  <a:moveTo>
                    <a:pt x="49593" y="0"/>
                  </a:moveTo>
                  <a:lnTo>
                    <a:pt x="95644" y="10627"/>
                  </a:lnTo>
                  <a:lnTo>
                    <a:pt x="148779" y="49593"/>
                  </a:lnTo>
                  <a:lnTo>
                    <a:pt x="205457" y="99186"/>
                  </a:lnTo>
                  <a:lnTo>
                    <a:pt x="272762" y="166491"/>
                  </a:lnTo>
                  <a:lnTo>
                    <a:pt x="336524" y="240881"/>
                  </a:lnTo>
                  <a:lnTo>
                    <a:pt x="360142" y="270714"/>
                  </a:lnTo>
                  <a:lnTo>
                    <a:pt x="360142" y="792589"/>
                  </a:lnTo>
                  <a:lnTo>
                    <a:pt x="329439" y="747438"/>
                  </a:lnTo>
                  <a:lnTo>
                    <a:pt x="262135" y="648252"/>
                  </a:lnTo>
                  <a:lnTo>
                    <a:pt x="198372" y="541981"/>
                  </a:lnTo>
                  <a:lnTo>
                    <a:pt x="138152" y="439253"/>
                  </a:lnTo>
                  <a:lnTo>
                    <a:pt x="88559" y="340067"/>
                  </a:lnTo>
                  <a:lnTo>
                    <a:pt x="49593" y="240881"/>
                  </a:lnTo>
                  <a:lnTo>
                    <a:pt x="21254" y="159406"/>
                  </a:lnTo>
                  <a:lnTo>
                    <a:pt x="0" y="85017"/>
                  </a:lnTo>
                  <a:lnTo>
                    <a:pt x="0" y="35424"/>
                  </a:lnTo>
                  <a:lnTo>
                    <a:pt x="21254" y="3543"/>
                  </a:lnTo>
                  <a:close/>
                </a:path>
              </a:pathLst>
            </a:custGeom>
            <a:solidFill>
              <a:srgbClr val="FC7701"/>
            </a:solidFill>
            <a:ln w="0">
              <a:solidFill>
                <a:srgbClr val="FC7701"/>
              </a:solidFill>
              <a:prstDash val="solid"/>
              <a:round/>
              <a:headEnd/>
              <a:tailEnd/>
            </a:ln>
          </p:spPr>
          <p:txBody>
            <a:bodyPr vert="horz" wrap="square" lIns="91440" tIns="45720" rIns="91440" bIns="45720" numCol="1" anchor="t" anchorCtr="0" compatLnSpc="1">
              <a:prstTxWarp prst="textNoShape">
                <a:avLst/>
              </a:prstTxWarp>
              <a:noAutofit/>
            </a:bodyPr>
            <a:lstStyle/>
            <a:p>
              <a:endParaRPr lang="en-US"/>
            </a:p>
          </p:txBody>
        </p:sp>
        <p:sp>
          <p:nvSpPr>
            <p:cNvPr id="175" name="Freeform 124"/>
            <p:cNvSpPr>
              <a:spLocks/>
            </p:cNvSpPr>
            <p:nvPr userDrawn="1"/>
          </p:nvSpPr>
          <p:spPr bwMode="auto">
            <a:xfrm>
              <a:off x="8100186" y="1923499"/>
              <a:ext cx="449880" cy="1363807"/>
            </a:xfrm>
            <a:custGeom>
              <a:avLst/>
              <a:gdLst>
                <a:gd name="T0" fmla="*/ 21 w 127"/>
                <a:gd name="T1" fmla="*/ 0 h 385"/>
                <a:gd name="T2" fmla="*/ 31 w 127"/>
                <a:gd name="T3" fmla="*/ 0 h 385"/>
                <a:gd name="T4" fmla="*/ 42 w 127"/>
                <a:gd name="T5" fmla="*/ 9 h 385"/>
                <a:gd name="T6" fmla="*/ 54 w 127"/>
                <a:gd name="T7" fmla="*/ 25 h 385"/>
                <a:gd name="T8" fmla="*/ 66 w 127"/>
                <a:gd name="T9" fmla="*/ 48 h 385"/>
                <a:gd name="T10" fmla="*/ 80 w 127"/>
                <a:gd name="T11" fmla="*/ 76 h 385"/>
                <a:gd name="T12" fmla="*/ 90 w 127"/>
                <a:gd name="T13" fmla="*/ 109 h 385"/>
                <a:gd name="T14" fmla="*/ 103 w 127"/>
                <a:gd name="T15" fmla="*/ 144 h 385"/>
                <a:gd name="T16" fmla="*/ 111 w 127"/>
                <a:gd name="T17" fmla="*/ 180 h 385"/>
                <a:gd name="T18" fmla="*/ 120 w 127"/>
                <a:gd name="T19" fmla="*/ 217 h 385"/>
                <a:gd name="T20" fmla="*/ 125 w 127"/>
                <a:gd name="T21" fmla="*/ 252 h 385"/>
                <a:gd name="T22" fmla="*/ 127 w 127"/>
                <a:gd name="T23" fmla="*/ 287 h 385"/>
                <a:gd name="T24" fmla="*/ 127 w 127"/>
                <a:gd name="T25" fmla="*/ 318 h 385"/>
                <a:gd name="T26" fmla="*/ 122 w 127"/>
                <a:gd name="T27" fmla="*/ 345 h 385"/>
                <a:gd name="T28" fmla="*/ 113 w 127"/>
                <a:gd name="T29" fmla="*/ 366 h 385"/>
                <a:gd name="T30" fmla="*/ 101 w 127"/>
                <a:gd name="T31" fmla="*/ 380 h 385"/>
                <a:gd name="T32" fmla="*/ 85 w 127"/>
                <a:gd name="T33" fmla="*/ 385 h 385"/>
                <a:gd name="T34" fmla="*/ 71 w 127"/>
                <a:gd name="T35" fmla="*/ 380 h 385"/>
                <a:gd name="T36" fmla="*/ 57 w 127"/>
                <a:gd name="T37" fmla="*/ 364 h 385"/>
                <a:gd name="T38" fmla="*/ 45 w 127"/>
                <a:gd name="T39" fmla="*/ 341 h 385"/>
                <a:gd name="T40" fmla="*/ 33 w 127"/>
                <a:gd name="T41" fmla="*/ 311 h 385"/>
                <a:gd name="T42" fmla="*/ 22 w 127"/>
                <a:gd name="T43" fmla="*/ 278 h 385"/>
                <a:gd name="T44" fmla="*/ 15 w 127"/>
                <a:gd name="T45" fmla="*/ 240 h 385"/>
                <a:gd name="T46" fmla="*/ 8 w 127"/>
                <a:gd name="T47" fmla="*/ 201 h 385"/>
                <a:gd name="T48" fmla="*/ 3 w 127"/>
                <a:gd name="T49" fmla="*/ 161 h 385"/>
                <a:gd name="T50" fmla="*/ 0 w 127"/>
                <a:gd name="T51" fmla="*/ 123 h 385"/>
                <a:gd name="T52" fmla="*/ 0 w 127"/>
                <a:gd name="T53" fmla="*/ 88 h 385"/>
                <a:gd name="T54" fmla="*/ 0 w 127"/>
                <a:gd name="T55" fmla="*/ 56 h 385"/>
                <a:gd name="T56" fmla="*/ 5 w 127"/>
                <a:gd name="T57" fmla="*/ 30 h 385"/>
                <a:gd name="T58" fmla="*/ 12 w 127"/>
                <a:gd name="T59" fmla="*/ 11 h 385"/>
                <a:gd name="T60" fmla="*/ 21 w 127"/>
                <a:gd name="T61" fmla="*/ 0 h 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27" h="385">
                  <a:moveTo>
                    <a:pt x="21" y="0"/>
                  </a:moveTo>
                  <a:lnTo>
                    <a:pt x="31" y="0"/>
                  </a:lnTo>
                  <a:lnTo>
                    <a:pt x="42" y="9"/>
                  </a:lnTo>
                  <a:lnTo>
                    <a:pt x="54" y="25"/>
                  </a:lnTo>
                  <a:lnTo>
                    <a:pt x="66" y="48"/>
                  </a:lnTo>
                  <a:lnTo>
                    <a:pt x="80" y="76"/>
                  </a:lnTo>
                  <a:lnTo>
                    <a:pt x="90" y="109"/>
                  </a:lnTo>
                  <a:lnTo>
                    <a:pt x="103" y="144"/>
                  </a:lnTo>
                  <a:lnTo>
                    <a:pt x="111" y="180"/>
                  </a:lnTo>
                  <a:lnTo>
                    <a:pt x="120" y="217"/>
                  </a:lnTo>
                  <a:lnTo>
                    <a:pt x="125" y="252"/>
                  </a:lnTo>
                  <a:lnTo>
                    <a:pt x="127" y="287"/>
                  </a:lnTo>
                  <a:lnTo>
                    <a:pt x="127" y="318"/>
                  </a:lnTo>
                  <a:lnTo>
                    <a:pt x="122" y="345"/>
                  </a:lnTo>
                  <a:lnTo>
                    <a:pt x="113" y="366"/>
                  </a:lnTo>
                  <a:lnTo>
                    <a:pt x="101" y="380"/>
                  </a:lnTo>
                  <a:lnTo>
                    <a:pt x="85" y="385"/>
                  </a:lnTo>
                  <a:lnTo>
                    <a:pt x="71" y="380"/>
                  </a:lnTo>
                  <a:lnTo>
                    <a:pt x="57" y="364"/>
                  </a:lnTo>
                  <a:lnTo>
                    <a:pt x="45" y="341"/>
                  </a:lnTo>
                  <a:lnTo>
                    <a:pt x="33" y="311"/>
                  </a:lnTo>
                  <a:lnTo>
                    <a:pt x="22" y="278"/>
                  </a:lnTo>
                  <a:lnTo>
                    <a:pt x="15" y="240"/>
                  </a:lnTo>
                  <a:lnTo>
                    <a:pt x="8" y="201"/>
                  </a:lnTo>
                  <a:lnTo>
                    <a:pt x="3" y="161"/>
                  </a:lnTo>
                  <a:lnTo>
                    <a:pt x="0" y="123"/>
                  </a:lnTo>
                  <a:lnTo>
                    <a:pt x="0" y="88"/>
                  </a:lnTo>
                  <a:lnTo>
                    <a:pt x="0" y="56"/>
                  </a:lnTo>
                  <a:lnTo>
                    <a:pt x="5" y="30"/>
                  </a:lnTo>
                  <a:lnTo>
                    <a:pt x="12" y="11"/>
                  </a:lnTo>
                  <a:lnTo>
                    <a:pt x="21" y="0"/>
                  </a:lnTo>
                  <a:close/>
                </a:path>
              </a:pathLst>
            </a:custGeom>
            <a:solidFill>
              <a:srgbClr val="FC7701"/>
            </a:solidFill>
            <a:ln w="0">
              <a:solidFill>
                <a:srgbClr val="FC7701"/>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76" name="Freeform 175"/>
            <p:cNvSpPr>
              <a:spLocks/>
            </p:cNvSpPr>
            <p:nvPr userDrawn="1"/>
          </p:nvSpPr>
          <p:spPr bwMode="auto">
            <a:xfrm>
              <a:off x="8922012" y="6077128"/>
              <a:ext cx="221989" cy="532905"/>
            </a:xfrm>
            <a:custGeom>
              <a:avLst/>
              <a:gdLst>
                <a:gd name="connsiteX0" fmla="*/ 221989 w 221989"/>
                <a:gd name="connsiteY0" fmla="*/ 0 h 532905"/>
                <a:gd name="connsiteX1" fmla="*/ 221989 w 221989"/>
                <a:gd name="connsiteY1" fmla="*/ 434898 h 532905"/>
                <a:gd name="connsiteX2" fmla="*/ 166491 w 221989"/>
                <a:gd name="connsiteY2" fmla="*/ 490397 h 532905"/>
                <a:gd name="connsiteX3" fmla="*/ 109813 w 221989"/>
                <a:gd name="connsiteY3" fmla="*/ 522278 h 532905"/>
                <a:gd name="connsiteX4" fmla="*/ 60220 w 221989"/>
                <a:gd name="connsiteY4" fmla="*/ 532905 h 532905"/>
                <a:gd name="connsiteX5" fmla="*/ 24796 w 221989"/>
                <a:gd name="connsiteY5" fmla="*/ 508109 h 532905"/>
                <a:gd name="connsiteX6" fmla="*/ 0 w 221989"/>
                <a:gd name="connsiteY6" fmla="*/ 465600 h 532905"/>
                <a:gd name="connsiteX7" fmla="*/ 0 w 221989"/>
                <a:gd name="connsiteY7" fmla="*/ 408923 h 532905"/>
                <a:gd name="connsiteX8" fmla="*/ 17712 w 221989"/>
                <a:gd name="connsiteY8" fmla="*/ 334533 h 532905"/>
                <a:gd name="connsiteX9" fmla="*/ 49593 w 221989"/>
                <a:gd name="connsiteY9" fmla="*/ 260144 h 532905"/>
                <a:gd name="connsiteX10" fmla="*/ 92101 w 221989"/>
                <a:gd name="connsiteY10" fmla="*/ 182212 h 532905"/>
                <a:gd name="connsiteX11" fmla="*/ 141694 w 221989"/>
                <a:gd name="connsiteY11" fmla="*/ 100738 h 532905"/>
                <a:gd name="connsiteX12" fmla="*/ 201914 w 221989"/>
                <a:gd name="connsiteY12" fmla="*/ 26349 h 532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21989" h="532905">
                  <a:moveTo>
                    <a:pt x="221989" y="0"/>
                  </a:moveTo>
                  <a:lnTo>
                    <a:pt x="221989" y="434898"/>
                  </a:lnTo>
                  <a:lnTo>
                    <a:pt x="166491" y="490397"/>
                  </a:lnTo>
                  <a:lnTo>
                    <a:pt x="109813" y="522278"/>
                  </a:lnTo>
                  <a:lnTo>
                    <a:pt x="60220" y="532905"/>
                  </a:lnTo>
                  <a:lnTo>
                    <a:pt x="24796" y="508109"/>
                  </a:lnTo>
                  <a:lnTo>
                    <a:pt x="0" y="465600"/>
                  </a:lnTo>
                  <a:lnTo>
                    <a:pt x="0" y="408923"/>
                  </a:lnTo>
                  <a:lnTo>
                    <a:pt x="17712" y="334533"/>
                  </a:lnTo>
                  <a:lnTo>
                    <a:pt x="49593" y="260144"/>
                  </a:lnTo>
                  <a:lnTo>
                    <a:pt x="92101" y="182212"/>
                  </a:lnTo>
                  <a:lnTo>
                    <a:pt x="141694" y="100738"/>
                  </a:lnTo>
                  <a:lnTo>
                    <a:pt x="201914" y="26349"/>
                  </a:lnTo>
                  <a:close/>
                </a:path>
              </a:pathLst>
            </a:custGeom>
            <a:solidFill>
              <a:srgbClr val="FC7701"/>
            </a:solidFill>
            <a:ln w="0">
              <a:solidFill>
                <a:srgbClr val="FC7701"/>
              </a:solidFill>
              <a:prstDash val="solid"/>
              <a:round/>
              <a:headEnd/>
              <a:tailEnd/>
            </a:ln>
          </p:spPr>
          <p:txBody>
            <a:bodyPr vert="horz" wrap="square" lIns="91440" tIns="45720" rIns="91440" bIns="45720" numCol="1" anchor="t" anchorCtr="0" compatLnSpc="1">
              <a:prstTxWarp prst="textNoShape">
                <a:avLst/>
              </a:prstTxWarp>
              <a:noAutofit/>
            </a:bodyPr>
            <a:lstStyle/>
            <a:p>
              <a:endParaRPr lang="en-US"/>
            </a:p>
          </p:txBody>
        </p:sp>
        <p:sp>
          <p:nvSpPr>
            <p:cNvPr id="177" name="Freeform 126"/>
            <p:cNvSpPr>
              <a:spLocks/>
            </p:cNvSpPr>
            <p:nvPr userDrawn="1"/>
          </p:nvSpPr>
          <p:spPr bwMode="auto">
            <a:xfrm>
              <a:off x="4703067" y="2270650"/>
              <a:ext cx="488845" cy="371948"/>
            </a:xfrm>
            <a:custGeom>
              <a:avLst/>
              <a:gdLst>
                <a:gd name="T0" fmla="*/ 23 w 138"/>
                <a:gd name="T1" fmla="*/ 0 h 105"/>
                <a:gd name="T2" fmla="*/ 37 w 138"/>
                <a:gd name="T3" fmla="*/ 2 h 105"/>
                <a:gd name="T4" fmla="*/ 55 w 138"/>
                <a:gd name="T5" fmla="*/ 7 h 105"/>
                <a:gd name="T6" fmla="*/ 72 w 138"/>
                <a:gd name="T7" fmla="*/ 16 h 105"/>
                <a:gd name="T8" fmla="*/ 91 w 138"/>
                <a:gd name="T9" fmla="*/ 26 h 105"/>
                <a:gd name="T10" fmla="*/ 107 w 138"/>
                <a:gd name="T11" fmla="*/ 40 h 105"/>
                <a:gd name="T12" fmla="*/ 123 w 138"/>
                <a:gd name="T13" fmla="*/ 54 h 105"/>
                <a:gd name="T14" fmla="*/ 135 w 138"/>
                <a:gd name="T15" fmla="*/ 70 h 105"/>
                <a:gd name="T16" fmla="*/ 138 w 138"/>
                <a:gd name="T17" fmla="*/ 84 h 105"/>
                <a:gd name="T18" fmla="*/ 135 w 138"/>
                <a:gd name="T19" fmla="*/ 95 h 105"/>
                <a:gd name="T20" fmla="*/ 124 w 138"/>
                <a:gd name="T21" fmla="*/ 102 h 105"/>
                <a:gd name="T22" fmla="*/ 110 w 138"/>
                <a:gd name="T23" fmla="*/ 105 h 105"/>
                <a:gd name="T24" fmla="*/ 91 w 138"/>
                <a:gd name="T25" fmla="*/ 105 h 105"/>
                <a:gd name="T26" fmla="*/ 70 w 138"/>
                <a:gd name="T27" fmla="*/ 102 h 105"/>
                <a:gd name="T28" fmla="*/ 49 w 138"/>
                <a:gd name="T29" fmla="*/ 93 h 105"/>
                <a:gd name="T30" fmla="*/ 30 w 138"/>
                <a:gd name="T31" fmla="*/ 81 h 105"/>
                <a:gd name="T32" fmla="*/ 14 w 138"/>
                <a:gd name="T33" fmla="*/ 63 h 105"/>
                <a:gd name="T34" fmla="*/ 4 w 138"/>
                <a:gd name="T35" fmla="*/ 42 h 105"/>
                <a:gd name="T36" fmla="*/ 0 w 138"/>
                <a:gd name="T37" fmla="*/ 23 h 105"/>
                <a:gd name="T38" fmla="*/ 2 w 138"/>
                <a:gd name="T39" fmla="*/ 11 h 105"/>
                <a:gd name="T40" fmla="*/ 11 w 138"/>
                <a:gd name="T41" fmla="*/ 2 h 105"/>
                <a:gd name="T42" fmla="*/ 23 w 138"/>
                <a:gd name="T43"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8" h="105">
                  <a:moveTo>
                    <a:pt x="23" y="0"/>
                  </a:moveTo>
                  <a:lnTo>
                    <a:pt x="37" y="2"/>
                  </a:lnTo>
                  <a:lnTo>
                    <a:pt x="55" y="7"/>
                  </a:lnTo>
                  <a:lnTo>
                    <a:pt x="72" y="16"/>
                  </a:lnTo>
                  <a:lnTo>
                    <a:pt x="91" y="26"/>
                  </a:lnTo>
                  <a:lnTo>
                    <a:pt x="107" y="40"/>
                  </a:lnTo>
                  <a:lnTo>
                    <a:pt x="123" y="54"/>
                  </a:lnTo>
                  <a:lnTo>
                    <a:pt x="135" y="70"/>
                  </a:lnTo>
                  <a:lnTo>
                    <a:pt x="138" y="84"/>
                  </a:lnTo>
                  <a:lnTo>
                    <a:pt x="135" y="95"/>
                  </a:lnTo>
                  <a:lnTo>
                    <a:pt x="124" y="102"/>
                  </a:lnTo>
                  <a:lnTo>
                    <a:pt x="110" y="105"/>
                  </a:lnTo>
                  <a:lnTo>
                    <a:pt x="91" y="105"/>
                  </a:lnTo>
                  <a:lnTo>
                    <a:pt x="70" y="102"/>
                  </a:lnTo>
                  <a:lnTo>
                    <a:pt x="49" y="93"/>
                  </a:lnTo>
                  <a:lnTo>
                    <a:pt x="30" y="81"/>
                  </a:lnTo>
                  <a:lnTo>
                    <a:pt x="14" y="63"/>
                  </a:lnTo>
                  <a:lnTo>
                    <a:pt x="4" y="42"/>
                  </a:lnTo>
                  <a:lnTo>
                    <a:pt x="0" y="23"/>
                  </a:lnTo>
                  <a:lnTo>
                    <a:pt x="2" y="11"/>
                  </a:lnTo>
                  <a:lnTo>
                    <a:pt x="11" y="2"/>
                  </a:lnTo>
                  <a:lnTo>
                    <a:pt x="23" y="0"/>
                  </a:lnTo>
                  <a:close/>
                </a:path>
              </a:pathLst>
            </a:custGeom>
            <a:solidFill>
              <a:srgbClr val="FC7701"/>
            </a:solidFill>
            <a:ln w="0">
              <a:solidFill>
                <a:srgbClr val="FC7701"/>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78" name="Freeform 127"/>
            <p:cNvSpPr>
              <a:spLocks/>
            </p:cNvSpPr>
            <p:nvPr userDrawn="1"/>
          </p:nvSpPr>
          <p:spPr bwMode="auto">
            <a:xfrm>
              <a:off x="4851846" y="970605"/>
              <a:ext cx="262134" cy="626998"/>
            </a:xfrm>
            <a:custGeom>
              <a:avLst/>
              <a:gdLst>
                <a:gd name="T0" fmla="*/ 39 w 74"/>
                <a:gd name="T1" fmla="*/ 0 h 177"/>
                <a:gd name="T2" fmla="*/ 51 w 74"/>
                <a:gd name="T3" fmla="*/ 6 h 177"/>
                <a:gd name="T4" fmla="*/ 60 w 74"/>
                <a:gd name="T5" fmla="*/ 20 h 177"/>
                <a:gd name="T6" fmla="*/ 67 w 74"/>
                <a:gd name="T7" fmla="*/ 39 h 177"/>
                <a:gd name="T8" fmla="*/ 72 w 74"/>
                <a:gd name="T9" fmla="*/ 61 h 177"/>
                <a:gd name="T10" fmla="*/ 74 w 74"/>
                <a:gd name="T11" fmla="*/ 84 h 177"/>
                <a:gd name="T12" fmla="*/ 74 w 74"/>
                <a:gd name="T13" fmla="*/ 110 h 177"/>
                <a:gd name="T14" fmla="*/ 72 w 74"/>
                <a:gd name="T15" fmla="*/ 133 h 177"/>
                <a:gd name="T16" fmla="*/ 65 w 74"/>
                <a:gd name="T17" fmla="*/ 154 h 177"/>
                <a:gd name="T18" fmla="*/ 54 w 74"/>
                <a:gd name="T19" fmla="*/ 170 h 177"/>
                <a:gd name="T20" fmla="*/ 44 w 74"/>
                <a:gd name="T21" fmla="*/ 177 h 177"/>
                <a:gd name="T22" fmla="*/ 33 w 74"/>
                <a:gd name="T23" fmla="*/ 173 h 177"/>
                <a:gd name="T24" fmla="*/ 25 w 74"/>
                <a:gd name="T25" fmla="*/ 163 h 177"/>
                <a:gd name="T26" fmla="*/ 16 w 74"/>
                <a:gd name="T27" fmla="*/ 145 h 177"/>
                <a:gd name="T28" fmla="*/ 7 w 74"/>
                <a:gd name="T29" fmla="*/ 124 h 177"/>
                <a:gd name="T30" fmla="*/ 4 w 74"/>
                <a:gd name="T31" fmla="*/ 102 h 177"/>
                <a:gd name="T32" fmla="*/ 0 w 74"/>
                <a:gd name="T33" fmla="*/ 75 h 177"/>
                <a:gd name="T34" fmla="*/ 0 w 74"/>
                <a:gd name="T35" fmla="*/ 53 h 177"/>
                <a:gd name="T36" fmla="*/ 6 w 74"/>
                <a:gd name="T37" fmla="*/ 30 h 177"/>
                <a:gd name="T38" fmla="*/ 14 w 74"/>
                <a:gd name="T39" fmla="*/ 13 h 177"/>
                <a:gd name="T40" fmla="*/ 27 w 74"/>
                <a:gd name="T41" fmla="*/ 2 h 177"/>
                <a:gd name="T42" fmla="*/ 39 w 74"/>
                <a:gd name="T43" fmla="*/ 0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4" h="177">
                  <a:moveTo>
                    <a:pt x="39" y="0"/>
                  </a:moveTo>
                  <a:lnTo>
                    <a:pt x="51" y="6"/>
                  </a:lnTo>
                  <a:lnTo>
                    <a:pt x="60" y="20"/>
                  </a:lnTo>
                  <a:lnTo>
                    <a:pt x="67" y="39"/>
                  </a:lnTo>
                  <a:lnTo>
                    <a:pt x="72" y="61"/>
                  </a:lnTo>
                  <a:lnTo>
                    <a:pt x="74" y="84"/>
                  </a:lnTo>
                  <a:lnTo>
                    <a:pt x="74" y="110"/>
                  </a:lnTo>
                  <a:lnTo>
                    <a:pt x="72" y="133"/>
                  </a:lnTo>
                  <a:lnTo>
                    <a:pt x="65" y="154"/>
                  </a:lnTo>
                  <a:lnTo>
                    <a:pt x="54" y="170"/>
                  </a:lnTo>
                  <a:lnTo>
                    <a:pt x="44" y="177"/>
                  </a:lnTo>
                  <a:lnTo>
                    <a:pt x="33" y="173"/>
                  </a:lnTo>
                  <a:lnTo>
                    <a:pt x="25" y="163"/>
                  </a:lnTo>
                  <a:lnTo>
                    <a:pt x="16" y="145"/>
                  </a:lnTo>
                  <a:lnTo>
                    <a:pt x="7" y="124"/>
                  </a:lnTo>
                  <a:lnTo>
                    <a:pt x="4" y="102"/>
                  </a:lnTo>
                  <a:lnTo>
                    <a:pt x="0" y="75"/>
                  </a:lnTo>
                  <a:lnTo>
                    <a:pt x="0" y="53"/>
                  </a:lnTo>
                  <a:lnTo>
                    <a:pt x="6" y="30"/>
                  </a:lnTo>
                  <a:lnTo>
                    <a:pt x="14" y="13"/>
                  </a:lnTo>
                  <a:lnTo>
                    <a:pt x="27" y="2"/>
                  </a:lnTo>
                  <a:lnTo>
                    <a:pt x="39" y="0"/>
                  </a:lnTo>
                  <a:close/>
                </a:path>
              </a:pathLst>
            </a:custGeom>
            <a:solidFill>
              <a:srgbClr val="FC7701"/>
            </a:solidFill>
            <a:ln w="0">
              <a:solidFill>
                <a:srgbClr val="FC7701"/>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79" name="Freeform 128"/>
            <p:cNvSpPr>
              <a:spLocks/>
            </p:cNvSpPr>
            <p:nvPr userDrawn="1"/>
          </p:nvSpPr>
          <p:spPr bwMode="auto">
            <a:xfrm>
              <a:off x="8124981" y="885589"/>
              <a:ext cx="464050" cy="736810"/>
            </a:xfrm>
            <a:custGeom>
              <a:avLst/>
              <a:gdLst>
                <a:gd name="T0" fmla="*/ 8 w 131"/>
                <a:gd name="T1" fmla="*/ 0 h 208"/>
                <a:gd name="T2" fmla="*/ 17 w 131"/>
                <a:gd name="T3" fmla="*/ 2 h 208"/>
                <a:gd name="T4" fmla="*/ 29 w 131"/>
                <a:gd name="T5" fmla="*/ 10 h 208"/>
                <a:gd name="T6" fmla="*/ 45 w 131"/>
                <a:gd name="T7" fmla="*/ 23 h 208"/>
                <a:gd name="T8" fmla="*/ 61 w 131"/>
                <a:gd name="T9" fmla="*/ 38 h 208"/>
                <a:gd name="T10" fmla="*/ 76 w 131"/>
                <a:gd name="T11" fmla="*/ 58 h 208"/>
                <a:gd name="T12" fmla="*/ 92 w 131"/>
                <a:gd name="T13" fmla="*/ 80 h 208"/>
                <a:gd name="T14" fmla="*/ 106 w 131"/>
                <a:gd name="T15" fmla="*/ 103 h 208"/>
                <a:gd name="T16" fmla="*/ 117 w 131"/>
                <a:gd name="T17" fmla="*/ 126 h 208"/>
                <a:gd name="T18" fmla="*/ 125 w 131"/>
                <a:gd name="T19" fmla="*/ 147 h 208"/>
                <a:gd name="T20" fmla="*/ 131 w 131"/>
                <a:gd name="T21" fmla="*/ 168 h 208"/>
                <a:gd name="T22" fmla="*/ 129 w 131"/>
                <a:gd name="T23" fmla="*/ 185 h 208"/>
                <a:gd name="T24" fmla="*/ 122 w 131"/>
                <a:gd name="T25" fmla="*/ 199 h 208"/>
                <a:gd name="T26" fmla="*/ 111 w 131"/>
                <a:gd name="T27" fmla="*/ 208 h 208"/>
                <a:gd name="T28" fmla="*/ 97 w 131"/>
                <a:gd name="T29" fmla="*/ 208 h 208"/>
                <a:gd name="T30" fmla="*/ 82 w 131"/>
                <a:gd name="T31" fmla="*/ 199 h 208"/>
                <a:gd name="T32" fmla="*/ 68 w 131"/>
                <a:gd name="T33" fmla="*/ 185 h 208"/>
                <a:gd name="T34" fmla="*/ 52 w 131"/>
                <a:gd name="T35" fmla="*/ 166 h 208"/>
                <a:gd name="T36" fmla="*/ 38 w 131"/>
                <a:gd name="T37" fmla="*/ 143 h 208"/>
                <a:gd name="T38" fmla="*/ 26 w 131"/>
                <a:gd name="T39" fmla="*/ 117 h 208"/>
                <a:gd name="T40" fmla="*/ 14 w 131"/>
                <a:gd name="T41" fmla="*/ 91 h 208"/>
                <a:gd name="T42" fmla="*/ 7 w 131"/>
                <a:gd name="T43" fmla="*/ 65 h 208"/>
                <a:gd name="T44" fmla="*/ 1 w 131"/>
                <a:gd name="T45" fmla="*/ 42 h 208"/>
                <a:gd name="T46" fmla="*/ 0 w 131"/>
                <a:gd name="T47" fmla="*/ 21 h 208"/>
                <a:gd name="T48" fmla="*/ 3 w 131"/>
                <a:gd name="T49" fmla="*/ 3 h 208"/>
                <a:gd name="T50" fmla="*/ 8 w 131"/>
                <a:gd name="T5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1" h="208">
                  <a:moveTo>
                    <a:pt x="8" y="0"/>
                  </a:moveTo>
                  <a:lnTo>
                    <a:pt x="17" y="2"/>
                  </a:lnTo>
                  <a:lnTo>
                    <a:pt x="29" y="10"/>
                  </a:lnTo>
                  <a:lnTo>
                    <a:pt x="45" y="23"/>
                  </a:lnTo>
                  <a:lnTo>
                    <a:pt x="61" y="38"/>
                  </a:lnTo>
                  <a:lnTo>
                    <a:pt x="76" y="58"/>
                  </a:lnTo>
                  <a:lnTo>
                    <a:pt x="92" y="80"/>
                  </a:lnTo>
                  <a:lnTo>
                    <a:pt x="106" y="103"/>
                  </a:lnTo>
                  <a:lnTo>
                    <a:pt x="117" y="126"/>
                  </a:lnTo>
                  <a:lnTo>
                    <a:pt x="125" y="147"/>
                  </a:lnTo>
                  <a:lnTo>
                    <a:pt x="131" y="168"/>
                  </a:lnTo>
                  <a:lnTo>
                    <a:pt x="129" y="185"/>
                  </a:lnTo>
                  <a:lnTo>
                    <a:pt x="122" y="199"/>
                  </a:lnTo>
                  <a:lnTo>
                    <a:pt x="111" y="208"/>
                  </a:lnTo>
                  <a:lnTo>
                    <a:pt x="97" y="208"/>
                  </a:lnTo>
                  <a:lnTo>
                    <a:pt x="82" y="199"/>
                  </a:lnTo>
                  <a:lnTo>
                    <a:pt x="68" y="185"/>
                  </a:lnTo>
                  <a:lnTo>
                    <a:pt x="52" y="166"/>
                  </a:lnTo>
                  <a:lnTo>
                    <a:pt x="38" y="143"/>
                  </a:lnTo>
                  <a:lnTo>
                    <a:pt x="26" y="117"/>
                  </a:lnTo>
                  <a:lnTo>
                    <a:pt x="14" y="91"/>
                  </a:lnTo>
                  <a:lnTo>
                    <a:pt x="7" y="65"/>
                  </a:lnTo>
                  <a:lnTo>
                    <a:pt x="1" y="42"/>
                  </a:lnTo>
                  <a:lnTo>
                    <a:pt x="0" y="21"/>
                  </a:lnTo>
                  <a:lnTo>
                    <a:pt x="3" y="3"/>
                  </a:lnTo>
                  <a:lnTo>
                    <a:pt x="8" y="0"/>
                  </a:lnTo>
                  <a:close/>
                </a:path>
              </a:pathLst>
            </a:custGeom>
            <a:solidFill>
              <a:srgbClr val="FA5200"/>
            </a:solidFill>
            <a:ln w="0">
              <a:solidFill>
                <a:srgbClr val="FA52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80" name="Freeform 129"/>
            <p:cNvSpPr>
              <a:spLocks/>
            </p:cNvSpPr>
            <p:nvPr userDrawn="1"/>
          </p:nvSpPr>
          <p:spPr bwMode="auto">
            <a:xfrm>
              <a:off x="5836620" y="6500221"/>
              <a:ext cx="375490" cy="357779"/>
            </a:xfrm>
            <a:custGeom>
              <a:avLst/>
              <a:gdLst>
                <a:gd name="T0" fmla="*/ 92 w 106"/>
                <a:gd name="T1" fmla="*/ 0 h 101"/>
                <a:gd name="T2" fmla="*/ 101 w 106"/>
                <a:gd name="T3" fmla="*/ 7 h 101"/>
                <a:gd name="T4" fmla="*/ 106 w 106"/>
                <a:gd name="T5" fmla="*/ 21 h 101"/>
                <a:gd name="T6" fmla="*/ 106 w 106"/>
                <a:gd name="T7" fmla="*/ 38 h 101"/>
                <a:gd name="T8" fmla="*/ 101 w 106"/>
                <a:gd name="T9" fmla="*/ 57 h 101"/>
                <a:gd name="T10" fmla="*/ 92 w 106"/>
                <a:gd name="T11" fmla="*/ 77 h 101"/>
                <a:gd name="T12" fmla="*/ 84 w 106"/>
                <a:gd name="T13" fmla="*/ 96 h 101"/>
                <a:gd name="T14" fmla="*/ 78 w 106"/>
                <a:gd name="T15" fmla="*/ 101 h 101"/>
                <a:gd name="T16" fmla="*/ 0 w 106"/>
                <a:gd name="T17" fmla="*/ 101 h 101"/>
                <a:gd name="T18" fmla="*/ 3 w 106"/>
                <a:gd name="T19" fmla="*/ 94 h 101"/>
                <a:gd name="T20" fmla="*/ 16 w 106"/>
                <a:gd name="T21" fmla="*/ 77 h 101"/>
                <a:gd name="T22" fmla="*/ 28 w 106"/>
                <a:gd name="T23" fmla="*/ 59 h 101"/>
                <a:gd name="T24" fmla="*/ 40 w 106"/>
                <a:gd name="T25" fmla="*/ 40 h 101"/>
                <a:gd name="T26" fmla="*/ 54 w 106"/>
                <a:gd name="T27" fmla="*/ 24 h 101"/>
                <a:gd name="T28" fmla="*/ 68 w 106"/>
                <a:gd name="T29" fmla="*/ 10 h 101"/>
                <a:gd name="T30" fmla="*/ 80 w 106"/>
                <a:gd name="T31" fmla="*/ 1 h 101"/>
                <a:gd name="T32" fmla="*/ 92 w 106"/>
                <a:gd name="T33"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6" h="101">
                  <a:moveTo>
                    <a:pt x="92" y="0"/>
                  </a:moveTo>
                  <a:lnTo>
                    <a:pt x="101" y="7"/>
                  </a:lnTo>
                  <a:lnTo>
                    <a:pt x="106" y="21"/>
                  </a:lnTo>
                  <a:lnTo>
                    <a:pt x="106" y="38"/>
                  </a:lnTo>
                  <a:lnTo>
                    <a:pt x="101" y="57"/>
                  </a:lnTo>
                  <a:lnTo>
                    <a:pt x="92" y="77"/>
                  </a:lnTo>
                  <a:lnTo>
                    <a:pt x="84" y="96"/>
                  </a:lnTo>
                  <a:lnTo>
                    <a:pt x="78" y="101"/>
                  </a:lnTo>
                  <a:lnTo>
                    <a:pt x="0" y="101"/>
                  </a:lnTo>
                  <a:lnTo>
                    <a:pt x="3" y="94"/>
                  </a:lnTo>
                  <a:lnTo>
                    <a:pt x="16" y="77"/>
                  </a:lnTo>
                  <a:lnTo>
                    <a:pt x="28" y="59"/>
                  </a:lnTo>
                  <a:lnTo>
                    <a:pt x="40" y="40"/>
                  </a:lnTo>
                  <a:lnTo>
                    <a:pt x="54" y="24"/>
                  </a:lnTo>
                  <a:lnTo>
                    <a:pt x="68" y="10"/>
                  </a:lnTo>
                  <a:lnTo>
                    <a:pt x="80" y="1"/>
                  </a:lnTo>
                  <a:lnTo>
                    <a:pt x="92" y="0"/>
                  </a:lnTo>
                  <a:close/>
                </a:path>
              </a:pathLst>
            </a:custGeom>
            <a:solidFill>
              <a:srgbClr val="FA5200"/>
            </a:solidFill>
            <a:ln w="0">
              <a:solidFill>
                <a:srgbClr val="FA52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81" name="Freeform 130"/>
            <p:cNvSpPr>
              <a:spLocks/>
            </p:cNvSpPr>
            <p:nvPr userDrawn="1"/>
          </p:nvSpPr>
          <p:spPr bwMode="auto">
            <a:xfrm>
              <a:off x="8365861" y="4721959"/>
              <a:ext cx="425083" cy="935182"/>
            </a:xfrm>
            <a:custGeom>
              <a:avLst/>
              <a:gdLst>
                <a:gd name="T0" fmla="*/ 117 w 120"/>
                <a:gd name="T1" fmla="*/ 0 h 264"/>
                <a:gd name="T2" fmla="*/ 120 w 120"/>
                <a:gd name="T3" fmla="*/ 7 h 264"/>
                <a:gd name="T4" fmla="*/ 120 w 120"/>
                <a:gd name="T5" fmla="*/ 21 h 264"/>
                <a:gd name="T6" fmla="*/ 118 w 120"/>
                <a:gd name="T7" fmla="*/ 42 h 264"/>
                <a:gd name="T8" fmla="*/ 113 w 120"/>
                <a:gd name="T9" fmla="*/ 67 h 264"/>
                <a:gd name="T10" fmla="*/ 106 w 120"/>
                <a:gd name="T11" fmla="*/ 93 h 264"/>
                <a:gd name="T12" fmla="*/ 97 w 120"/>
                <a:gd name="T13" fmla="*/ 122 h 264"/>
                <a:gd name="T14" fmla="*/ 87 w 120"/>
                <a:gd name="T15" fmla="*/ 150 h 264"/>
                <a:gd name="T16" fmla="*/ 77 w 120"/>
                <a:gd name="T17" fmla="*/ 178 h 264"/>
                <a:gd name="T18" fmla="*/ 64 w 120"/>
                <a:gd name="T19" fmla="*/ 205 h 264"/>
                <a:gd name="T20" fmla="*/ 52 w 120"/>
                <a:gd name="T21" fmla="*/ 229 h 264"/>
                <a:gd name="T22" fmla="*/ 40 w 120"/>
                <a:gd name="T23" fmla="*/ 247 h 264"/>
                <a:gd name="T24" fmla="*/ 29 w 120"/>
                <a:gd name="T25" fmla="*/ 259 h 264"/>
                <a:gd name="T26" fmla="*/ 19 w 120"/>
                <a:gd name="T27" fmla="*/ 264 h 264"/>
                <a:gd name="T28" fmla="*/ 8 w 120"/>
                <a:gd name="T29" fmla="*/ 262 h 264"/>
                <a:gd name="T30" fmla="*/ 3 w 120"/>
                <a:gd name="T31" fmla="*/ 252 h 264"/>
                <a:gd name="T32" fmla="*/ 0 w 120"/>
                <a:gd name="T33" fmla="*/ 236 h 264"/>
                <a:gd name="T34" fmla="*/ 1 w 120"/>
                <a:gd name="T35" fmla="*/ 215 h 264"/>
                <a:gd name="T36" fmla="*/ 3 w 120"/>
                <a:gd name="T37" fmla="*/ 191 h 264"/>
                <a:gd name="T38" fmla="*/ 10 w 120"/>
                <a:gd name="T39" fmla="*/ 164 h 264"/>
                <a:gd name="T40" fmla="*/ 17 w 120"/>
                <a:gd name="T41" fmla="*/ 135 h 264"/>
                <a:gd name="T42" fmla="*/ 28 w 120"/>
                <a:gd name="T43" fmla="*/ 107 h 264"/>
                <a:gd name="T44" fmla="*/ 40 w 120"/>
                <a:gd name="T45" fmla="*/ 79 h 264"/>
                <a:gd name="T46" fmla="*/ 56 w 120"/>
                <a:gd name="T47" fmla="*/ 53 h 264"/>
                <a:gd name="T48" fmla="*/ 71 w 120"/>
                <a:gd name="T49" fmla="*/ 30 h 264"/>
                <a:gd name="T50" fmla="*/ 89 w 120"/>
                <a:gd name="T51" fmla="*/ 12 h 264"/>
                <a:gd name="T52" fmla="*/ 110 w 120"/>
                <a:gd name="T53" fmla="*/ 0 h 264"/>
                <a:gd name="T54" fmla="*/ 117 w 120"/>
                <a:gd name="T55" fmla="*/ 0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0" h="264">
                  <a:moveTo>
                    <a:pt x="117" y="0"/>
                  </a:moveTo>
                  <a:lnTo>
                    <a:pt x="120" y="7"/>
                  </a:lnTo>
                  <a:lnTo>
                    <a:pt x="120" y="21"/>
                  </a:lnTo>
                  <a:lnTo>
                    <a:pt x="118" y="42"/>
                  </a:lnTo>
                  <a:lnTo>
                    <a:pt x="113" y="67"/>
                  </a:lnTo>
                  <a:lnTo>
                    <a:pt x="106" y="93"/>
                  </a:lnTo>
                  <a:lnTo>
                    <a:pt x="97" y="122"/>
                  </a:lnTo>
                  <a:lnTo>
                    <a:pt x="87" y="150"/>
                  </a:lnTo>
                  <a:lnTo>
                    <a:pt x="77" y="178"/>
                  </a:lnTo>
                  <a:lnTo>
                    <a:pt x="64" y="205"/>
                  </a:lnTo>
                  <a:lnTo>
                    <a:pt x="52" y="229"/>
                  </a:lnTo>
                  <a:lnTo>
                    <a:pt x="40" y="247"/>
                  </a:lnTo>
                  <a:lnTo>
                    <a:pt x="29" y="259"/>
                  </a:lnTo>
                  <a:lnTo>
                    <a:pt x="19" y="264"/>
                  </a:lnTo>
                  <a:lnTo>
                    <a:pt x="8" y="262"/>
                  </a:lnTo>
                  <a:lnTo>
                    <a:pt x="3" y="252"/>
                  </a:lnTo>
                  <a:lnTo>
                    <a:pt x="0" y="236"/>
                  </a:lnTo>
                  <a:lnTo>
                    <a:pt x="1" y="215"/>
                  </a:lnTo>
                  <a:lnTo>
                    <a:pt x="3" y="191"/>
                  </a:lnTo>
                  <a:lnTo>
                    <a:pt x="10" y="164"/>
                  </a:lnTo>
                  <a:lnTo>
                    <a:pt x="17" y="135"/>
                  </a:lnTo>
                  <a:lnTo>
                    <a:pt x="28" y="107"/>
                  </a:lnTo>
                  <a:lnTo>
                    <a:pt x="40" y="79"/>
                  </a:lnTo>
                  <a:lnTo>
                    <a:pt x="56" y="53"/>
                  </a:lnTo>
                  <a:lnTo>
                    <a:pt x="71" y="30"/>
                  </a:lnTo>
                  <a:lnTo>
                    <a:pt x="89" y="12"/>
                  </a:lnTo>
                  <a:lnTo>
                    <a:pt x="110" y="0"/>
                  </a:lnTo>
                  <a:lnTo>
                    <a:pt x="117" y="0"/>
                  </a:lnTo>
                  <a:close/>
                </a:path>
              </a:pathLst>
            </a:custGeom>
            <a:solidFill>
              <a:srgbClr val="FA5200"/>
            </a:solidFill>
            <a:ln w="0">
              <a:solidFill>
                <a:srgbClr val="FA52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82" name="Freeform 131"/>
            <p:cNvSpPr>
              <a:spLocks/>
            </p:cNvSpPr>
            <p:nvPr userDrawn="1"/>
          </p:nvSpPr>
          <p:spPr bwMode="auto">
            <a:xfrm>
              <a:off x="8904299" y="3386491"/>
              <a:ext cx="184202" cy="665963"/>
            </a:xfrm>
            <a:custGeom>
              <a:avLst/>
              <a:gdLst>
                <a:gd name="T0" fmla="*/ 36 w 52"/>
                <a:gd name="T1" fmla="*/ 0 h 188"/>
                <a:gd name="T2" fmla="*/ 41 w 52"/>
                <a:gd name="T3" fmla="*/ 5 h 188"/>
                <a:gd name="T4" fmla="*/ 45 w 52"/>
                <a:gd name="T5" fmla="*/ 21 h 188"/>
                <a:gd name="T6" fmla="*/ 48 w 52"/>
                <a:gd name="T7" fmla="*/ 42 h 188"/>
                <a:gd name="T8" fmla="*/ 50 w 52"/>
                <a:gd name="T9" fmla="*/ 66 h 188"/>
                <a:gd name="T10" fmla="*/ 52 w 52"/>
                <a:gd name="T11" fmla="*/ 92 h 188"/>
                <a:gd name="T12" fmla="*/ 50 w 52"/>
                <a:gd name="T13" fmla="*/ 119 h 188"/>
                <a:gd name="T14" fmla="*/ 47 w 52"/>
                <a:gd name="T15" fmla="*/ 143 h 188"/>
                <a:gd name="T16" fmla="*/ 41 w 52"/>
                <a:gd name="T17" fmla="*/ 166 h 188"/>
                <a:gd name="T18" fmla="*/ 33 w 52"/>
                <a:gd name="T19" fmla="*/ 180 h 188"/>
                <a:gd name="T20" fmla="*/ 22 w 52"/>
                <a:gd name="T21" fmla="*/ 188 h 188"/>
                <a:gd name="T22" fmla="*/ 12 w 52"/>
                <a:gd name="T23" fmla="*/ 187 h 188"/>
                <a:gd name="T24" fmla="*/ 5 w 52"/>
                <a:gd name="T25" fmla="*/ 178 h 188"/>
                <a:gd name="T26" fmla="*/ 1 w 52"/>
                <a:gd name="T27" fmla="*/ 164 h 188"/>
                <a:gd name="T28" fmla="*/ 0 w 52"/>
                <a:gd name="T29" fmla="*/ 145 h 188"/>
                <a:gd name="T30" fmla="*/ 0 w 52"/>
                <a:gd name="T31" fmla="*/ 122 h 188"/>
                <a:gd name="T32" fmla="*/ 3 w 52"/>
                <a:gd name="T33" fmla="*/ 98 h 188"/>
                <a:gd name="T34" fmla="*/ 7 w 52"/>
                <a:gd name="T35" fmla="*/ 73 h 188"/>
                <a:gd name="T36" fmla="*/ 12 w 52"/>
                <a:gd name="T37" fmla="*/ 50 h 188"/>
                <a:gd name="T38" fmla="*/ 17 w 52"/>
                <a:gd name="T39" fmla="*/ 29 h 188"/>
                <a:gd name="T40" fmla="*/ 24 w 52"/>
                <a:gd name="T41" fmla="*/ 14 h 188"/>
                <a:gd name="T42" fmla="*/ 29 w 52"/>
                <a:gd name="T43" fmla="*/ 3 h 188"/>
                <a:gd name="T44" fmla="*/ 36 w 52"/>
                <a:gd name="T45" fmla="*/ 0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2" h="188">
                  <a:moveTo>
                    <a:pt x="36" y="0"/>
                  </a:moveTo>
                  <a:lnTo>
                    <a:pt x="41" y="5"/>
                  </a:lnTo>
                  <a:lnTo>
                    <a:pt x="45" y="21"/>
                  </a:lnTo>
                  <a:lnTo>
                    <a:pt x="48" y="42"/>
                  </a:lnTo>
                  <a:lnTo>
                    <a:pt x="50" y="66"/>
                  </a:lnTo>
                  <a:lnTo>
                    <a:pt x="52" y="92"/>
                  </a:lnTo>
                  <a:lnTo>
                    <a:pt x="50" y="119"/>
                  </a:lnTo>
                  <a:lnTo>
                    <a:pt x="47" y="143"/>
                  </a:lnTo>
                  <a:lnTo>
                    <a:pt x="41" y="166"/>
                  </a:lnTo>
                  <a:lnTo>
                    <a:pt x="33" y="180"/>
                  </a:lnTo>
                  <a:lnTo>
                    <a:pt x="22" y="188"/>
                  </a:lnTo>
                  <a:lnTo>
                    <a:pt x="12" y="187"/>
                  </a:lnTo>
                  <a:lnTo>
                    <a:pt x="5" y="178"/>
                  </a:lnTo>
                  <a:lnTo>
                    <a:pt x="1" y="164"/>
                  </a:lnTo>
                  <a:lnTo>
                    <a:pt x="0" y="145"/>
                  </a:lnTo>
                  <a:lnTo>
                    <a:pt x="0" y="122"/>
                  </a:lnTo>
                  <a:lnTo>
                    <a:pt x="3" y="98"/>
                  </a:lnTo>
                  <a:lnTo>
                    <a:pt x="7" y="73"/>
                  </a:lnTo>
                  <a:lnTo>
                    <a:pt x="12" y="50"/>
                  </a:lnTo>
                  <a:lnTo>
                    <a:pt x="17" y="29"/>
                  </a:lnTo>
                  <a:lnTo>
                    <a:pt x="24" y="14"/>
                  </a:lnTo>
                  <a:lnTo>
                    <a:pt x="29" y="3"/>
                  </a:lnTo>
                  <a:lnTo>
                    <a:pt x="36" y="0"/>
                  </a:lnTo>
                  <a:close/>
                </a:path>
              </a:pathLst>
            </a:custGeom>
            <a:solidFill>
              <a:srgbClr val="FC7701"/>
            </a:solidFill>
            <a:ln w="0">
              <a:solidFill>
                <a:srgbClr val="FC7701"/>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83" name="Freeform 132"/>
            <p:cNvSpPr>
              <a:spLocks/>
            </p:cNvSpPr>
            <p:nvPr userDrawn="1"/>
          </p:nvSpPr>
          <p:spPr bwMode="auto">
            <a:xfrm>
              <a:off x="6176686" y="2692189"/>
              <a:ext cx="347151" cy="297558"/>
            </a:xfrm>
            <a:custGeom>
              <a:avLst/>
              <a:gdLst>
                <a:gd name="T0" fmla="*/ 14 w 98"/>
                <a:gd name="T1" fmla="*/ 0 h 84"/>
                <a:gd name="T2" fmla="*/ 24 w 98"/>
                <a:gd name="T3" fmla="*/ 2 h 84"/>
                <a:gd name="T4" fmla="*/ 37 w 98"/>
                <a:gd name="T5" fmla="*/ 9 h 84"/>
                <a:gd name="T6" fmla="*/ 50 w 98"/>
                <a:gd name="T7" fmla="*/ 19 h 84"/>
                <a:gd name="T8" fmla="*/ 63 w 98"/>
                <a:gd name="T9" fmla="*/ 32 h 84"/>
                <a:gd name="T10" fmla="*/ 77 w 98"/>
                <a:gd name="T11" fmla="*/ 44 h 84"/>
                <a:gd name="T12" fmla="*/ 87 w 98"/>
                <a:gd name="T13" fmla="*/ 56 h 84"/>
                <a:gd name="T14" fmla="*/ 94 w 98"/>
                <a:gd name="T15" fmla="*/ 68 h 84"/>
                <a:gd name="T16" fmla="*/ 98 w 98"/>
                <a:gd name="T17" fmla="*/ 77 h 84"/>
                <a:gd name="T18" fmla="*/ 96 w 98"/>
                <a:gd name="T19" fmla="*/ 82 h 84"/>
                <a:gd name="T20" fmla="*/ 87 w 98"/>
                <a:gd name="T21" fmla="*/ 84 h 84"/>
                <a:gd name="T22" fmla="*/ 75 w 98"/>
                <a:gd name="T23" fmla="*/ 84 h 84"/>
                <a:gd name="T24" fmla="*/ 61 w 98"/>
                <a:gd name="T25" fmla="*/ 82 h 84"/>
                <a:gd name="T26" fmla="*/ 45 w 98"/>
                <a:gd name="T27" fmla="*/ 79 h 84"/>
                <a:gd name="T28" fmla="*/ 30 w 98"/>
                <a:gd name="T29" fmla="*/ 72 h 84"/>
                <a:gd name="T30" fmla="*/ 16 w 98"/>
                <a:gd name="T31" fmla="*/ 63 h 84"/>
                <a:gd name="T32" fmla="*/ 5 w 98"/>
                <a:gd name="T33" fmla="*/ 52 h 84"/>
                <a:gd name="T34" fmla="*/ 0 w 98"/>
                <a:gd name="T35" fmla="*/ 39 h 84"/>
                <a:gd name="T36" fmla="*/ 0 w 98"/>
                <a:gd name="T37" fmla="*/ 21 h 84"/>
                <a:gd name="T38" fmla="*/ 9 w 98"/>
                <a:gd name="T39" fmla="*/ 2 h 84"/>
                <a:gd name="T40" fmla="*/ 14 w 98"/>
                <a:gd name="T41"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8" h="84">
                  <a:moveTo>
                    <a:pt x="14" y="0"/>
                  </a:moveTo>
                  <a:lnTo>
                    <a:pt x="24" y="2"/>
                  </a:lnTo>
                  <a:lnTo>
                    <a:pt x="37" y="9"/>
                  </a:lnTo>
                  <a:lnTo>
                    <a:pt x="50" y="19"/>
                  </a:lnTo>
                  <a:lnTo>
                    <a:pt x="63" y="32"/>
                  </a:lnTo>
                  <a:lnTo>
                    <a:pt x="77" y="44"/>
                  </a:lnTo>
                  <a:lnTo>
                    <a:pt x="87" y="56"/>
                  </a:lnTo>
                  <a:lnTo>
                    <a:pt x="94" y="68"/>
                  </a:lnTo>
                  <a:lnTo>
                    <a:pt x="98" y="77"/>
                  </a:lnTo>
                  <a:lnTo>
                    <a:pt x="96" y="82"/>
                  </a:lnTo>
                  <a:lnTo>
                    <a:pt x="87" y="84"/>
                  </a:lnTo>
                  <a:lnTo>
                    <a:pt x="75" y="84"/>
                  </a:lnTo>
                  <a:lnTo>
                    <a:pt x="61" y="82"/>
                  </a:lnTo>
                  <a:lnTo>
                    <a:pt x="45" y="79"/>
                  </a:lnTo>
                  <a:lnTo>
                    <a:pt x="30" y="72"/>
                  </a:lnTo>
                  <a:lnTo>
                    <a:pt x="16" y="63"/>
                  </a:lnTo>
                  <a:lnTo>
                    <a:pt x="5" y="52"/>
                  </a:lnTo>
                  <a:lnTo>
                    <a:pt x="0" y="39"/>
                  </a:lnTo>
                  <a:lnTo>
                    <a:pt x="0" y="21"/>
                  </a:lnTo>
                  <a:lnTo>
                    <a:pt x="9" y="2"/>
                  </a:lnTo>
                  <a:lnTo>
                    <a:pt x="14" y="0"/>
                  </a:lnTo>
                  <a:close/>
                </a:path>
              </a:pathLst>
            </a:custGeom>
            <a:solidFill>
              <a:srgbClr val="FA5200"/>
            </a:solidFill>
            <a:ln w="0">
              <a:solidFill>
                <a:srgbClr val="FA52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84" name="Freeform 133"/>
            <p:cNvSpPr>
              <a:spLocks/>
            </p:cNvSpPr>
            <p:nvPr userDrawn="1"/>
          </p:nvSpPr>
          <p:spPr bwMode="auto">
            <a:xfrm>
              <a:off x="4338206" y="3131441"/>
              <a:ext cx="180661" cy="322355"/>
            </a:xfrm>
            <a:custGeom>
              <a:avLst/>
              <a:gdLst>
                <a:gd name="T0" fmla="*/ 2 w 51"/>
                <a:gd name="T1" fmla="*/ 0 h 91"/>
                <a:gd name="T2" fmla="*/ 9 w 51"/>
                <a:gd name="T3" fmla="*/ 2 h 91"/>
                <a:gd name="T4" fmla="*/ 28 w 51"/>
                <a:gd name="T5" fmla="*/ 16 h 91"/>
                <a:gd name="T6" fmla="*/ 42 w 51"/>
                <a:gd name="T7" fmla="*/ 32 h 91"/>
                <a:gd name="T8" fmla="*/ 49 w 51"/>
                <a:gd name="T9" fmla="*/ 47 h 91"/>
                <a:gd name="T10" fmla="*/ 51 w 51"/>
                <a:gd name="T11" fmla="*/ 65 h 91"/>
                <a:gd name="T12" fmla="*/ 49 w 51"/>
                <a:gd name="T13" fmla="*/ 77 h 91"/>
                <a:gd name="T14" fmla="*/ 46 w 51"/>
                <a:gd name="T15" fmla="*/ 87 h 91"/>
                <a:gd name="T16" fmla="*/ 39 w 51"/>
                <a:gd name="T17" fmla="*/ 91 h 91"/>
                <a:gd name="T18" fmla="*/ 32 w 51"/>
                <a:gd name="T19" fmla="*/ 86 h 91"/>
                <a:gd name="T20" fmla="*/ 23 w 51"/>
                <a:gd name="T21" fmla="*/ 75 h 91"/>
                <a:gd name="T22" fmla="*/ 16 w 51"/>
                <a:gd name="T23" fmla="*/ 63 h 91"/>
                <a:gd name="T24" fmla="*/ 9 w 51"/>
                <a:gd name="T25" fmla="*/ 47 h 91"/>
                <a:gd name="T26" fmla="*/ 4 w 51"/>
                <a:gd name="T27" fmla="*/ 32 h 91"/>
                <a:gd name="T28" fmla="*/ 0 w 51"/>
                <a:gd name="T29" fmla="*/ 18 h 91"/>
                <a:gd name="T30" fmla="*/ 0 w 51"/>
                <a:gd name="T31" fmla="*/ 7 h 91"/>
                <a:gd name="T32" fmla="*/ 2 w 51"/>
                <a:gd name="T33" fmla="*/ 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 h="91">
                  <a:moveTo>
                    <a:pt x="2" y="0"/>
                  </a:moveTo>
                  <a:lnTo>
                    <a:pt x="9" y="2"/>
                  </a:lnTo>
                  <a:lnTo>
                    <a:pt x="28" y="16"/>
                  </a:lnTo>
                  <a:lnTo>
                    <a:pt x="42" y="32"/>
                  </a:lnTo>
                  <a:lnTo>
                    <a:pt x="49" y="47"/>
                  </a:lnTo>
                  <a:lnTo>
                    <a:pt x="51" y="65"/>
                  </a:lnTo>
                  <a:lnTo>
                    <a:pt x="49" y="77"/>
                  </a:lnTo>
                  <a:lnTo>
                    <a:pt x="46" y="87"/>
                  </a:lnTo>
                  <a:lnTo>
                    <a:pt x="39" y="91"/>
                  </a:lnTo>
                  <a:lnTo>
                    <a:pt x="32" y="86"/>
                  </a:lnTo>
                  <a:lnTo>
                    <a:pt x="23" y="75"/>
                  </a:lnTo>
                  <a:lnTo>
                    <a:pt x="16" y="63"/>
                  </a:lnTo>
                  <a:lnTo>
                    <a:pt x="9" y="47"/>
                  </a:lnTo>
                  <a:lnTo>
                    <a:pt x="4" y="32"/>
                  </a:lnTo>
                  <a:lnTo>
                    <a:pt x="0" y="18"/>
                  </a:lnTo>
                  <a:lnTo>
                    <a:pt x="0" y="7"/>
                  </a:lnTo>
                  <a:lnTo>
                    <a:pt x="2" y="0"/>
                  </a:lnTo>
                  <a:close/>
                </a:path>
              </a:pathLst>
            </a:custGeom>
            <a:solidFill>
              <a:srgbClr val="FC7701"/>
            </a:solidFill>
            <a:ln w="0">
              <a:solidFill>
                <a:srgbClr val="FC7701"/>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85" name="Freeform 134"/>
            <p:cNvSpPr>
              <a:spLocks/>
            </p:cNvSpPr>
            <p:nvPr userDrawn="1"/>
          </p:nvSpPr>
          <p:spPr bwMode="auto">
            <a:xfrm>
              <a:off x="4409053" y="0"/>
              <a:ext cx="269219" cy="347151"/>
            </a:xfrm>
            <a:custGeom>
              <a:avLst/>
              <a:gdLst>
                <a:gd name="T0" fmla="*/ 0 w 76"/>
                <a:gd name="T1" fmla="*/ 0 h 98"/>
                <a:gd name="T2" fmla="*/ 76 w 76"/>
                <a:gd name="T3" fmla="*/ 0 h 98"/>
                <a:gd name="T4" fmla="*/ 75 w 76"/>
                <a:gd name="T5" fmla="*/ 16 h 98"/>
                <a:gd name="T6" fmla="*/ 69 w 76"/>
                <a:gd name="T7" fmla="*/ 40 h 98"/>
                <a:gd name="T8" fmla="*/ 64 w 76"/>
                <a:gd name="T9" fmla="*/ 63 h 98"/>
                <a:gd name="T10" fmla="*/ 56 w 76"/>
                <a:gd name="T11" fmla="*/ 82 h 98"/>
                <a:gd name="T12" fmla="*/ 47 w 76"/>
                <a:gd name="T13" fmla="*/ 94 h 98"/>
                <a:gd name="T14" fmla="*/ 36 w 76"/>
                <a:gd name="T15" fmla="*/ 98 h 98"/>
                <a:gd name="T16" fmla="*/ 24 w 76"/>
                <a:gd name="T17" fmla="*/ 94 h 98"/>
                <a:gd name="T18" fmla="*/ 15 w 76"/>
                <a:gd name="T19" fmla="*/ 80 h 98"/>
                <a:gd name="T20" fmla="*/ 10 w 76"/>
                <a:gd name="T21" fmla="*/ 63 h 98"/>
                <a:gd name="T22" fmla="*/ 5 w 76"/>
                <a:gd name="T23" fmla="*/ 44 h 98"/>
                <a:gd name="T24" fmla="*/ 1 w 76"/>
                <a:gd name="T25" fmla="*/ 21 h 98"/>
                <a:gd name="T26" fmla="*/ 0 w 76"/>
                <a:gd name="T27" fmla="*/ 2 h 98"/>
                <a:gd name="T28" fmla="*/ 0 w 76"/>
                <a:gd name="T29" fmla="*/ 0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6" h="98">
                  <a:moveTo>
                    <a:pt x="0" y="0"/>
                  </a:moveTo>
                  <a:lnTo>
                    <a:pt x="76" y="0"/>
                  </a:lnTo>
                  <a:lnTo>
                    <a:pt x="75" y="16"/>
                  </a:lnTo>
                  <a:lnTo>
                    <a:pt x="69" y="40"/>
                  </a:lnTo>
                  <a:lnTo>
                    <a:pt x="64" y="63"/>
                  </a:lnTo>
                  <a:lnTo>
                    <a:pt x="56" y="82"/>
                  </a:lnTo>
                  <a:lnTo>
                    <a:pt x="47" y="94"/>
                  </a:lnTo>
                  <a:lnTo>
                    <a:pt x="36" y="98"/>
                  </a:lnTo>
                  <a:lnTo>
                    <a:pt x="24" y="94"/>
                  </a:lnTo>
                  <a:lnTo>
                    <a:pt x="15" y="80"/>
                  </a:lnTo>
                  <a:lnTo>
                    <a:pt x="10" y="63"/>
                  </a:lnTo>
                  <a:lnTo>
                    <a:pt x="5" y="44"/>
                  </a:lnTo>
                  <a:lnTo>
                    <a:pt x="1" y="21"/>
                  </a:lnTo>
                  <a:lnTo>
                    <a:pt x="0" y="2"/>
                  </a:lnTo>
                  <a:lnTo>
                    <a:pt x="0" y="0"/>
                  </a:lnTo>
                  <a:close/>
                </a:path>
              </a:pathLst>
            </a:custGeom>
            <a:solidFill>
              <a:srgbClr val="FA5200"/>
            </a:solidFill>
            <a:ln w="0">
              <a:solidFill>
                <a:srgbClr val="FA52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86" name="Freeform 135"/>
            <p:cNvSpPr>
              <a:spLocks/>
            </p:cNvSpPr>
            <p:nvPr userDrawn="1"/>
          </p:nvSpPr>
          <p:spPr bwMode="auto">
            <a:xfrm>
              <a:off x="3424278" y="0"/>
              <a:ext cx="913927" cy="6857998"/>
            </a:xfrm>
            <a:custGeom>
              <a:avLst/>
              <a:gdLst>
                <a:gd name="T0" fmla="*/ 171 w 258"/>
                <a:gd name="T1" fmla="*/ 0 h 1936"/>
                <a:gd name="T2" fmla="*/ 194 w 258"/>
                <a:gd name="T3" fmla="*/ 0 h 1936"/>
                <a:gd name="T4" fmla="*/ 154 w 258"/>
                <a:gd name="T5" fmla="*/ 110 h 1936"/>
                <a:gd name="T6" fmla="*/ 119 w 258"/>
                <a:gd name="T7" fmla="*/ 225 h 1936"/>
                <a:gd name="T8" fmla="*/ 89 w 258"/>
                <a:gd name="T9" fmla="*/ 344 h 1936"/>
                <a:gd name="T10" fmla="*/ 59 w 258"/>
                <a:gd name="T11" fmla="*/ 507 h 1936"/>
                <a:gd name="T12" fmla="*/ 39 w 258"/>
                <a:gd name="T13" fmla="*/ 671 h 1936"/>
                <a:gd name="T14" fmla="*/ 30 w 258"/>
                <a:gd name="T15" fmla="*/ 837 h 1936"/>
                <a:gd name="T16" fmla="*/ 32 w 258"/>
                <a:gd name="T17" fmla="*/ 1003 h 1936"/>
                <a:gd name="T18" fmla="*/ 44 w 258"/>
                <a:gd name="T19" fmla="*/ 1167 h 1936"/>
                <a:gd name="T20" fmla="*/ 63 w 258"/>
                <a:gd name="T21" fmla="*/ 1303 h 1936"/>
                <a:gd name="T22" fmla="*/ 87 w 258"/>
                <a:gd name="T23" fmla="*/ 1438 h 1936"/>
                <a:gd name="T24" fmla="*/ 121 w 258"/>
                <a:gd name="T25" fmla="*/ 1571 h 1936"/>
                <a:gd name="T26" fmla="*/ 150 w 258"/>
                <a:gd name="T27" fmla="*/ 1669 h 1936"/>
                <a:gd name="T28" fmla="*/ 183 w 258"/>
                <a:gd name="T29" fmla="*/ 1763 h 1936"/>
                <a:gd name="T30" fmla="*/ 222 w 258"/>
                <a:gd name="T31" fmla="*/ 1856 h 1936"/>
                <a:gd name="T32" fmla="*/ 258 w 258"/>
                <a:gd name="T33" fmla="*/ 1936 h 1936"/>
                <a:gd name="T34" fmla="*/ 224 w 258"/>
                <a:gd name="T35" fmla="*/ 1936 h 1936"/>
                <a:gd name="T36" fmla="*/ 196 w 258"/>
                <a:gd name="T37" fmla="*/ 1878 h 1936"/>
                <a:gd name="T38" fmla="*/ 159 w 258"/>
                <a:gd name="T39" fmla="*/ 1789 h 1936"/>
                <a:gd name="T40" fmla="*/ 128 w 258"/>
                <a:gd name="T41" fmla="*/ 1697 h 1936"/>
                <a:gd name="T42" fmla="*/ 98 w 258"/>
                <a:gd name="T43" fmla="*/ 1604 h 1936"/>
                <a:gd name="T44" fmla="*/ 63 w 258"/>
                <a:gd name="T45" fmla="*/ 1471 h 1936"/>
                <a:gd name="T46" fmla="*/ 37 w 258"/>
                <a:gd name="T47" fmla="*/ 1337 h 1936"/>
                <a:gd name="T48" fmla="*/ 18 w 258"/>
                <a:gd name="T49" fmla="*/ 1200 h 1936"/>
                <a:gd name="T50" fmla="*/ 5 w 258"/>
                <a:gd name="T51" fmla="*/ 1062 h 1936"/>
                <a:gd name="T52" fmla="*/ 0 w 258"/>
                <a:gd name="T53" fmla="*/ 924 h 1936"/>
                <a:gd name="T54" fmla="*/ 4 w 258"/>
                <a:gd name="T55" fmla="*/ 786 h 1936"/>
                <a:gd name="T56" fmla="*/ 14 w 258"/>
                <a:gd name="T57" fmla="*/ 648 h 1936"/>
                <a:gd name="T58" fmla="*/ 32 w 258"/>
                <a:gd name="T59" fmla="*/ 510 h 1936"/>
                <a:gd name="T60" fmla="*/ 56 w 258"/>
                <a:gd name="T61" fmla="*/ 376 h 1936"/>
                <a:gd name="T62" fmla="*/ 79 w 258"/>
                <a:gd name="T63" fmla="*/ 276 h 1936"/>
                <a:gd name="T64" fmla="*/ 107 w 258"/>
                <a:gd name="T65" fmla="*/ 176 h 1936"/>
                <a:gd name="T66" fmla="*/ 140 w 258"/>
                <a:gd name="T67" fmla="*/ 80 h 1936"/>
                <a:gd name="T68" fmla="*/ 171 w 258"/>
                <a:gd name="T69" fmla="*/ 0 h 19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58" h="1936">
                  <a:moveTo>
                    <a:pt x="171" y="0"/>
                  </a:moveTo>
                  <a:lnTo>
                    <a:pt x="194" y="0"/>
                  </a:lnTo>
                  <a:lnTo>
                    <a:pt x="154" y="110"/>
                  </a:lnTo>
                  <a:lnTo>
                    <a:pt x="119" y="225"/>
                  </a:lnTo>
                  <a:lnTo>
                    <a:pt x="89" y="344"/>
                  </a:lnTo>
                  <a:lnTo>
                    <a:pt x="59" y="507"/>
                  </a:lnTo>
                  <a:lnTo>
                    <a:pt x="39" y="671"/>
                  </a:lnTo>
                  <a:lnTo>
                    <a:pt x="30" y="837"/>
                  </a:lnTo>
                  <a:lnTo>
                    <a:pt x="32" y="1003"/>
                  </a:lnTo>
                  <a:lnTo>
                    <a:pt x="44" y="1167"/>
                  </a:lnTo>
                  <a:lnTo>
                    <a:pt x="63" y="1303"/>
                  </a:lnTo>
                  <a:lnTo>
                    <a:pt x="87" y="1438"/>
                  </a:lnTo>
                  <a:lnTo>
                    <a:pt x="121" y="1571"/>
                  </a:lnTo>
                  <a:lnTo>
                    <a:pt x="150" y="1669"/>
                  </a:lnTo>
                  <a:lnTo>
                    <a:pt x="183" y="1763"/>
                  </a:lnTo>
                  <a:lnTo>
                    <a:pt x="222" y="1856"/>
                  </a:lnTo>
                  <a:lnTo>
                    <a:pt x="258" y="1936"/>
                  </a:lnTo>
                  <a:lnTo>
                    <a:pt x="224" y="1936"/>
                  </a:lnTo>
                  <a:lnTo>
                    <a:pt x="196" y="1878"/>
                  </a:lnTo>
                  <a:lnTo>
                    <a:pt x="159" y="1789"/>
                  </a:lnTo>
                  <a:lnTo>
                    <a:pt x="128" y="1697"/>
                  </a:lnTo>
                  <a:lnTo>
                    <a:pt x="98" y="1604"/>
                  </a:lnTo>
                  <a:lnTo>
                    <a:pt x="63" y="1471"/>
                  </a:lnTo>
                  <a:lnTo>
                    <a:pt x="37" y="1337"/>
                  </a:lnTo>
                  <a:lnTo>
                    <a:pt x="18" y="1200"/>
                  </a:lnTo>
                  <a:lnTo>
                    <a:pt x="5" y="1062"/>
                  </a:lnTo>
                  <a:lnTo>
                    <a:pt x="0" y="924"/>
                  </a:lnTo>
                  <a:lnTo>
                    <a:pt x="4" y="786"/>
                  </a:lnTo>
                  <a:lnTo>
                    <a:pt x="14" y="648"/>
                  </a:lnTo>
                  <a:lnTo>
                    <a:pt x="32" y="510"/>
                  </a:lnTo>
                  <a:lnTo>
                    <a:pt x="56" y="376"/>
                  </a:lnTo>
                  <a:lnTo>
                    <a:pt x="79" y="276"/>
                  </a:lnTo>
                  <a:lnTo>
                    <a:pt x="107" y="176"/>
                  </a:lnTo>
                  <a:lnTo>
                    <a:pt x="140" y="80"/>
                  </a:lnTo>
                  <a:lnTo>
                    <a:pt x="171" y="0"/>
                  </a:lnTo>
                  <a:close/>
                </a:path>
              </a:pathLst>
            </a:custGeom>
            <a:solidFill>
              <a:srgbClr val="EF2800"/>
            </a:solidFill>
            <a:ln w="0">
              <a:solidFill>
                <a:srgbClr val="EF28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87" name="Freeform 136"/>
            <p:cNvSpPr>
              <a:spLocks/>
            </p:cNvSpPr>
            <p:nvPr userDrawn="1"/>
          </p:nvSpPr>
          <p:spPr bwMode="auto">
            <a:xfrm>
              <a:off x="1118205" y="0"/>
              <a:ext cx="1650737" cy="6857998"/>
            </a:xfrm>
            <a:custGeom>
              <a:avLst/>
              <a:gdLst>
                <a:gd name="T0" fmla="*/ 442 w 466"/>
                <a:gd name="T1" fmla="*/ 0 h 1936"/>
                <a:gd name="T2" fmla="*/ 463 w 466"/>
                <a:gd name="T3" fmla="*/ 0 h 1936"/>
                <a:gd name="T4" fmla="*/ 464 w 466"/>
                <a:gd name="T5" fmla="*/ 0 h 1936"/>
                <a:gd name="T6" fmla="*/ 466 w 466"/>
                <a:gd name="T7" fmla="*/ 3 h 1936"/>
                <a:gd name="T8" fmla="*/ 466 w 466"/>
                <a:gd name="T9" fmla="*/ 9 h 1936"/>
                <a:gd name="T10" fmla="*/ 464 w 466"/>
                <a:gd name="T11" fmla="*/ 12 h 1936"/>
                <a:gd name="T12" fmla="*/ 461 w 466"/>
                <a:gd name="T13" fmla="*/ 16 h 1936"/>
                <a:gd name="T14" fmla="*/ 414 w 466"/>
                <a:gd name="T15" fmla="*/ 49 h 1936"/>
                <a:gd name="T16" fmla="*/ 370 w 466"/>
                <a:gd name="T17" fmla="*/ 87 h 1936"/>
                <a:gd name="T18" fmla="*/ 332 w 466"/>
                <a:gd name="T19" fmla="*/ 128 h 1936"/>
                <a:gd name="T20" fmla="*/ 279 w 466"/>
                <a:gd name="T21" fmla="*/ 196 h 1936"/>
                <a:gd name="T22" fmla="*/ 234 w 466"/>
                <a:gd name="T23" fmla="*/ 269 h 1936"/>
                <a:gd name="T24" fmla="*/ 180 w 466"/>
                <a:gd name="T25" fmla="*/ 370 h 1936"/>
                <a:gd name="T26" fmla="*/ 133 w 466"/>
                <a:gd name="T27" fmla="*/ 477 h 1936"/>
                <a:gd name="T28" fmla="*/ 96 w 466"/>
                <a:gd name="T29" fmla="*/ 585 h 1936"/>
                <a:gd name="T30" fmla="*/ 68 w 466"/>
                <a:gd name="T31" fmla="*/ 697 h 1936"/>
                <a:gd name="T32" fmla="*/ 49 w 466"/>
                <a:gd name="T33" fmla="*/ 809 h 1936"/>
                <a:gd name="T34" fmla="*/ 40 w 466"/>
                <a:gd name="T35" fmla="*/ 923 h 1936"/>
                <a:gd name="T36" fmla="*/ 40 w 466"/>
                <a:gd name="T37" fmla="*/ 1036 h 1936"/>
                <a:gd name="T38" fmla="*/ 49 w 466"/>
                <a:gd name="T39" fmla="*/ 1150 h 1936"/>
                <a:gd name="T40" fmla="*/ 68 w 466"/>
                <a:gd name="T41" fmla="*/ 1258 h 1936"/>
                <a:gd name="T42" fmla="*/ 94 w 466"/>
                <a:gd name="T43" fmla="*/ 1365 h 1936"/>
                <a:gd name="T44" fmla="*/ 131 w 466"/>
                <a:gd name="T45" fmla="*/ 1469 h 1936"/>
                <a:gd name="T46" fmla="*/ 175 w 466"/>
                <a:gd name="T47" fmla="*/ 1571 h 1936"/>
                <a:gd name="T48" fmla="*/ 227 w 466"/>
                <a:gd name="T49" fmla="*/ 1669 h 1936"/>
                <a:gd name="T50" fmla="*/ 286 w 466"/>
                <a:gd name="T51" fmla="*/ 1765 h 1936"/>
                <a:gd name="T52" fmla="*/ 353 w 466"/>
                <a:gd name="T53" fmla="*/ 1856 h 1936"/>
                <a:gd name="T54" fmla="*/ 391 w 466"/>
                <a:gd name="T55" fmla="*/ 1901 h 1936"/>
                <a:gd name="T56" fmla="*/ 409 w 466"/>
                <a:gd name="T57" fmla="*/ 1922 h 1936"/>
                <a:gd name="T58" fmla="*/ 414 w 466"/>
                <a:gd name="T59" fmla="*/ 1929 h 1936"/>
                <a:gd name="T60" fmla="*/ 419 w 466"/>
                <a:gd name="T61" fmla="*/ 1936 h 1936"/>
                <a:gd name="T62" fmla="*/ 419 w 466"/>
                <a:gd name="T63" fmla="*/ 1936 h 1936"/>
                <a:gd name="T64" fmla="*/ 374 w 466"/>
                <a:gd name="T65" fmla="*/ 1936 h 1936"/>
                <a:gd name="T66" fmla="*/ 363 w 466"/>
                <a:gd name="T67" fmla="*/ 1926 h 1936"/>
                <a:gd name="T68" fmla="*/ 332 w 466"/>
                <a:gd name="T69" fmla="*/ 1887 h 1936"/>
                <a:gd name="T70" fmla="*/ 271 w 466"/>
                <a:gd name="T71" fmla="*/ 1808 h 1936"/>
                <a:gd name="T72" fmla="*/ 215 w 466"/>
                <a:gd name="T73" fmla="*/ 1723 h 1936"/>
                <a:gd name="T74" fmla="*/ 164 w 466"/>
                <a:gd name="T75" fmla="*/ 1635 h 1936"/>
                <a:gd name="T76" fmla="*/ 117 w 466"/>
                <a:gd name="T77" fmla="*/ 1534 h 1936"/>
                <a:gd name="T78" fmla="*/ 75 w 466"/>
                <a:gd name="T79" fmla="*/ 1429 h 1936"/>
                <a:gd name="T80" fmla="*/ 44 w 466"/>
                <a:gd name="T81" fmla="*/ 1321 h 1936"/>
                <a:gd name="T82" fmla="*/ 21 w 466"/>
                <a:gd name="T83" fmla="*/ 1213 h 1936"/>
                <a:gd name="T84" fmla="*/ 7 w 466"/>
                <a:gd name="T85" fmla="*/ 1103 h 1936"/>
                <a:gd name="T86" fmla="*/ 0 w 466"/>
                <a:gd name="T87" fmla="*/ 992 h 1936"/>
                <a:gd name="T88" fmla="*/ 4 w 466"/>
                <a:gd name="T89" fmla="*/ 881 h 1936"/>
                <a:gd name="T90" fmla="*/ 16 w 466"/>
                <a:gd name="T91" fmla="*/ 771 h 1936"/>
                <a:gd name="T92" fmla="*/ 38 w 466"/>
                <a:gd name="T93" fmla="*/ 657 h 1936"/>
                <a:gd name="T94" fmla="*/ 70 w 466"/>
                <a:gd name="T95" fmla="*/ 547 h 1936"/>
                <a:gd name="T96" fmla="*/ 110 w 466"/>
                <a:gd name="T97" fmla="*/ 439 h 1936"/>
                <a:gd name="T98" fmla="*/ 159 w 466"/>
                <a:gd name="T99" fmla="*/ 334 h 1936"/>
                <a:gd name="T100" fmla="*/ 194 w 466"/>
                <a:gd name="T101" fmla="*/ 267 h 1936"/>
                <a:gd name="T102" fmla="*/ 234 w 466"/>
                <a:gd name="T103" fmla="*/ 203 h 1936"/>
                <a:gd name="T104" fmla="*/ 279 w 466"/>
                <a:gd name="T105" fmla="*/ 140 h 1936"/>
                <a:gd name="T106" fmla="*/ 307 w 466"/>
                <a:gd name="T107" fmla="*/ 107 h 1936"/>
                <a:gd name="T108" fmla="*/ 339 w 466"/>
                <a:gd name="T109" fmla="*/ 75 h 1936"/>
                <a:gd name="T110" fmla="*/ 372 w 466"/>
                <a:gd name="T111" fmla="*/ 45 h 1936"/>
                <a:gd name="T112" fmla="*/ 409 w 466"/>
                <a:gd name="T113" fmla="*/ 17 h 1936"/>
                <a:gd name="T114" fmla="*/ 442 w 466"/>
                <a:gd name="T115" fmla="*/ 0 h 19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66" h="1936">
                  <a:moveTo>
                    <a:pt x="442" y="0"/>
                  </a:moveTo>
                  <a:lnTo>
                    <a:pt x="463" y="0"/>
                  </a:lnTo>
                  <a:lnTo>
                    <a:pt x="464" y="0"/>
                  </a:lnTo>
                  <a:lnTo>
                    <a:pt x="466" y="3"/>
                  </a:lnTo>
                  <a:lnTo>
                    <a:pt x="466" y="9"/>
                  </a:lnTo>
                  <a:lnTo>
                    <a:pt x="464" y="12"/>
                  </a:lnTo>
                  <a:lnTo>
                    <a:pt x="461" y="16"/>
                  </a:lnTo>
                  <a:lnTo>
                    <a:pt x="414" y="49"/>
                  </a:lnTo>
                  <a:lnTo>
                    <a:pt x="370" y="87"/>
                  </a:lnTo>
                  <a:lnTo>
                    <a:pt x="332" y="128"/>
                  </a:lnTo>
                  <a:lnTo>
                    <a:pt x="279" y="196"/>
                  </a:lnTo>
                  <a:lnTo>
                    <a:pt x="234" y="269"/>
                  </a:lnTo>
                  <a:lnTo>
                    <a:pt x="180" y="370"/>
                  </a:lnTo>
                  <a:lnTo>
                    <a:pt x="133" y="477"/>
                  </a:lnTo>
                  <a:lnTo>
                    <a:pt x="96" y="585"/>
                  </a:lnTo>
                  <a:lnTo>
                    <a:pt x="68" y="697"/>
                  </a:lnTo>
                  <a:lnTo>
                    <a:pt x="49" y="809"/>
                  </a:lnTo>
                  <a:lnTo>
                    <a:pt x="40" y="923"/>
                  </a:lnTo>
                  <a:lnTo>
                    <a:pt x="40" y="1036"/>
                  </a:lnTo>
                  <a:lnTo>
                    <a:pt x="49" y="1150"/>
                  </a:lnTo>
                  <a:lnTo>
                    <a:pt x="68" y="1258"/>
                  </a:lnTo>
                  <a:lnTo>
                    <a:pt x="94" y="1365"/>
                  </a:lnTo>
                  <a:lnTo>
                    <a:pt x="131" y="1469"/>
                  </a:lnTo>
                  <a:lnTo>
                    <a:pt x="175" y="1571"/>
                  </a:lnTo>
                  <a:lnTo>
                    <a:pt x="227" y="1669"/>
                  </a:lnTo>
                  <a:lnTo>
                    <a:pt x="286" y="1765"/>
                  </a:lnTo>
                  <a:lnTo>
                    <a:pt x="353" y="1856"/>
                  </a:lnTo>
                  <a:lnTo>
                    <a:pt x="391" y="1901"/>
                  </a:lnTo>
                  <a:lnTo>
                    <a:pt x="409" y="1922"/>
                  </a:lnTo>
                  <a:lnTo>
                    <a:pt x="414" y="1929"/>
                  </a:lnTo>
                  <a:lnTo>
                    <a:pt x="419" y="1936"/>
                  </a:lnTo>
                  <a:lnTo>
                    <a:pt x="419" y="1936"/>
                  </a:lnTo>
                  <a:lnTo>
                    <a:pt x="374" y="1936"/>
                  </a:lnTo>
                  <a:lnTo>
                    <a:pt x="363" y="1926"/>
                  </a:lnTo>
                  <a:lnTo>
                    <a:pt x="332" y="1887"/>
                  </a:lnTo>
                  <a:lnTo>
                    <a:pt x="271" y="1808"/>
                  </a:lnTo>
                  <a:lnTo>
                    <a:pt x="215" y="1723"/>
                  </a:lnTo>
                  <a:lnTo>
                    <a:pt x="164" y="1635"/>
                  </a:lnTo>
                  <a:lnTo>
                    <a:pt x="117" y="1534"/>
                  </a:lnTo>
                  <a:lnTo>
                    <a:pt x="75" y="1429"/>
                  </a:lnTo>
                  <a:lnTo>
                    <a:pt x="44" y="1321"/>
                  </a:lnTo>
                  <a:lnTo>
                    <a:pt x="21" y="1213"/>
                  </a:lnTo>
                  <a:lnTo>
                    <a:pt x="7" y="1103"/>
                  </a:lnTo>
                  <a:lnTo>
                    <a:pt x="0" y="992"/>
                  </a:lnTo>
                  <a:lnTo>
                    <a:pt x="4" y="881"/>
                  </a:lnTo>
                  <a:lnTo>
                    <a:pt x="16" y="771"/>
                  </a:lnTo>
                  <a:lnTo>
                    <a:pt x="38" y="657"/>
                  </a:lnTo>
                  <a:lnTo>
                    <a:pt x="70" y="547"/>
                  </a:lnTo>
                  <a:lnTo>
                    <a:pt x="110" y="439"/>
                  </a:lnTo>
                  <a:lnTo>
                    <a:pt x="159" y="334"/>
                  </a:lnTo>
                  <a:lnTo>
                    <a:pt x="194" y="267"/>
                  </a:lnTo>
                  <a:lnTo>
                    <a:pt x="234" y="203"/>
                  </a:lnTo>
                  <a:lnTo>
                    <a:pt x="279" y="140"/>
                  </a:lnTo>
                  <a:lnTo>
                    <a:pt x="307" y="107"/>
                  </a:lnTo>
                  <a:lnTo>
                    <a:pt x="339" y="75"/>
                  </a:lnTo>
                  <a:lnTo>
                    <a:pt x="372" y="45"/>
                  </a:lnTo>
                  <a:lnTo>
                    <a:pt x="409" y="17"/>
                  </a:lnTo>
                  <a:lnTo>
                    <a:pt x="442" y="0"/>
                  </a:lnTo>
                  <a:close/>
                </a:path>
              </a:pathLst>
            </a:custGeom>
            <a:solidFill>
              <a:srgbClr val="EF2800"/>
            </a:solidFill>
            <a:ln w="0">
              <a:solidFill>
                <a:srgbClr val="EF28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88" name="Freeform 187"/>
            <p:cNvSpPr>
              <a:spLocks/>
            </p:cNvSpPr>
            <p:nvPr userDrawn="1"/>
          </p:nvSpPr>
          <p:spPr bwMode="auto">
            <a:xfrm>
              <a:off x="-1" y="0"/>
              <a:ext cx="1284697" cy="6857998"/>
            </a:xfrm>
            <a:custGeom>
              <a:avLst/>
              <a:gdLst>
                <a:gd name="connsiteX0" fmla="*/ 0 w 1284697"/>
                <a:gd name="connsiteY0" fmla="*/ 4935029 h 6857998"/>
                <a:gd name="connsiteX1" fmla="*/ 105093 w 1284697"/>
                <a:gd name="connsiteY1" fmla="*/ 5253312 h 6857998"/>
                <a:gd name="connsiteX2" fmla="*/ 264499 w 1284697"/>
                <a:gd name="connsiteY2" fmla="*/ 5621717 h 6857998"/>
                <a:gd name="connsiteX3" fmla="*/ 452244 w 1284697"/>
                <a:gd name="connsiteY3" fmla="*/ 5972410 h 6857998"/>
                <a:gd name="connsiteX4" fmla="*/ 668328 w 1284697"/>
                <a:gd name="connsiteY4" fmla="*/ 6319560 h 6857998"/>
                <a:gd name="connsiteX5" fmla="*/ 902123 w 1284697"/>
                <a:gd name="connsiteY5" fmla="*/ 6648999 h 6857998"/>
                <a:gd name="connsiteX6" fmla="*/ 1036733 w 1284697"/>
                <a:gd name="connsiteY6" fmla="*/ 6808405 h 6857998"/>
                <a:gd name="connsiteX7" fmla="*/ 1082783 w 1284697"/>
                <a:gd name="connsiteY7" fmla="*/ 6857998 h 6857998"/>
                <a:gd name="connsiteX8" fmla="*/ 909208 w 1284697"/>
                <a:gd name="connsiteY8" fmla="*/ 6857998 h 6857998"/>
                <a:gd name="connsiteX9" fmla="*/ 827734 w 1284697"/>
                <a:gd name="connsiteY9" fmla="*/ 6758812 h 6857998"/>
                <a:gd name="connsiteX10" fmla="*/ 611650 w 1284697"/>
                <a:gd name="connsiteY10" fmla="*/ 6475424 h 6857998"/>
                <a:gd name="connsiteX11" fmla="*/ 406194 w 1284697"/>
                <a:gd name="connsiteY11" fmla="*/ 6170782 h 6857998"/>
                <a:gd name="connsiteX12" fmla="*/ 229076 w 1284697"/>
                <a:gd name="connsiteY12" fmla="*/ 5855512 h 6857998"/>
                <a:gd name="connsiteX13" fmla="*/ 55500 w 1284697"/>
                <a:gd name="connsiteY13" fmla="*/ 5483565 h 6857998"/>
                <a:gd name="connsiteX14" fmla="*/ 0 w 1284697"/>
                <a:gd name="connsiteY14" fmla="*/ 5336489 h 6857998"/>
                <a:gd name="connsiteX15" fmla="*/ 1125291 w 1284697"/>
                <a:gd name="connsiteY15" fmla="*/ 0 h 6857998"/>
                <a:gd name="connsiteX16" fmla="*/ 1284697 w 1284697"/>
                <a:gd name="connsiteY16" fmla="*/ 0 h 6857998"/>
                <a:gd name="connsiteX17" fmla="*/ 1118207 w 1284697"/>
                <a:gd name="connsiteY17" fmla="*/ 123983 h 6857998"/>
                <a:gd name="connsiteX18" fmla="*/ 962343 w 1284697"/>
                <a:gd name="connsiteY18" fmla="*/ 258592 h 6857998"/>
                <a:gd name="connsiteX19" fmla="*/ 827734 w 1284697"/>
                <a:gd name="connsiteY19" fmla="*/ 407371 h 6857998"/>
                <a:gd name="connsiteX20" fmla="*/ 643531 w 1284697"/>
                <a:gd name="connsiteY20" fmla="*/ 655336 h 6857998"/>
                <a:gd name="connsiteX21" fmla="*/ 480583 w 1284697"/>
                <a:gd name="connsiteY21" fmla="*/ 917470 h 6857998"/>
                <a:gd name="connsiteX22" fmla="*/ 282211 w 1284697"/>
                <a:gd name="connsiteY22" fmla="*/ 1285875 h 6857998"/>
                <a:gd name="connsiteX23" fmla="*/ 115720 w 1284697"/>
                <a:gd name="connsiteY23" fmla="*/ 1671992 h 6857998"/>
                <a:gd name="connsiteX24" fmla="*/ 0 w 1284697"/>
                <a:gd name="connsiteY24" fmla="*/ 2025582 h 6857998"/>
                <a:gd name="connsiteX25" fmla="*/ 0 w 1284697"/>
                <a:gd name="connsiteY25" fmla="*/ 1614733 h 6857998"/>
                <a:gd name="connsiteX26" fmla="*/ 30704 w 1284697"/>
                <a:gd name="connsiteY26" fmla="*/ 1530297 h 6857998"/>
                <a:gd name="connsiteX27" fmla="*/ 207822 w 1284697"/>
                <a:gd name="connsiteY27" fmla="*/ 1151265 h 6857998"/>
                <a:gd name="connsiteX28" fmla="*/ 331804 w 1284697"/>
                <a:gd name="connsiteY28" fmla="*/ 910385 h 6857998"/>
                <a:gd name="connsiteX29" fmla="*/ 480583 w 1284697"/>
                <a:gd name="connsiteY29" fmla="*/ 673047 h 6857998"/>
                <a:gd name="connsiteX30" fmla="*/ 643531 w 1284697"/>
                <a:gd name="connsiteY30" fmla="*/ 453422 h 6857998"/>
                <a:gd name="connsiteX31" fmla="*/ 742717 w 1284697"/>
                <a:gd name="connsiteY31" fmla="*/ 332982 h 6857998"/>
                <a:gd name="connsiteX32" fmla="*/ 852530 w 1284697"/>
                <a:gd name="connsiteY32" fmla="*/ 216084 h 6857998"/>
                <a:gd name="connsiteX33" fmla="*/ 969428 w 1284697"/>
                <a:gd name="connsiteY33" fmla="*/ 106271 h 6857998"/>
                <a:gd name="connsiteX34" fmla="*/ 1100495 w 1284697"/>
                <a:gd name="connsiteY34" fmla="*/ 10627 h 6857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284697" h="6857998">
                  <a:moveTo>
                    <a:pt x="0" y="4935029"/>
                  </a:moveTo>
                  <a:lnTo>
                    <a:pt x="105093" y="5253312"/>
                  </a:lnTo>
                  <a:lnTo>
                    <a:pt x="264499" y="5621717"/>
                  </a:lnTo>
                  <a:lnTo>
                    <a:pt x="452244" y="5972410"/>
                  </a:lnTo>
                  <a:lnTo>
                    <a:pt x="668328" y="6319560"/>
                  </a:lnTo>
                  <a:lnTo>
                    <a:pt x="902123" y="6648999"/>
                  </a:lnTo>
                  <a:lnTo>
                    <a:pt x="1036733" y="6808405"/>
                  </a:lnTo>
                  <a:lnTo>
                    <a:pt x="1082783" y="6857998"/>
                  </a:lnTo>
                  <a:lnTo>
                    <a:pt x="909208" y="6857998"/>
                  </a:lnTo>
                  <a:lnTo>
                    <a:pt x="827734" y="6758812"/>
                  </a:lnTo>
                  <a:lnTo>
                    <a:pt x="611650" y="6475424"/>
                  </a:lnTo>
                  <a:lnTo>
                    <a:pt x="406194" y="6170782"/>
                  </a:lnTo>
                  <a:lnTo>
                    <a:pt x="229076" y="5855512"/>
                  </a:lnTo>
                  <a:lnTo>
                    <a:pt x="55500" y="5483565"/>
                  </a:lnTo>
                  <a:lnTo>
                    <a:pt x="0" y="5336489"/>
                  </a:lnTo>
                  <a:close/>
                  <a:moveTo>
                    <a:pt x="1125291" y="0"/>
                  </a:moveTo>
                  <a:lnTo>
                    <a:pt x="1284697" y="0"/>
                  </a:lnTo>
                  <a:lnTo>
                    <a:pt x="1118207" y="123983"/>
                  </a:lnTo>
                  <a:lnTo>
                    <a:pt x="962343" y="258592"/>
                  </a:lnTo>
                  <a:lnTo>
                    <a:pt x="827734" y="407371"/>
                  </a:lnTo>
                  <a:lnTo>
                    <a:pt x="643531" y="655336"/>
                  </a:lnTo>
                  <a:lnTo>
                    <a:pt x="480583" y="917470"/>
                  </a:lnTo>
                  <a:lnTo>
                    <a:pt x="282211" y="1285875"/>
                  </a:lnTo>
                  <a:lnTo>
                    <a:pt x="115720" y="1671992"/>
                  </a:lnTo>
                  <a:lnTo>
                    <a:pt x="0" y="2025582"/>
                  </a:lnTo>
                  <a:lnTo>
                    <a:pt x="0" y="1614733"/>
                  </a:lnTo>
                  <a:lnTo>
                    <a:pt x="30704" y="1530297"/>
                  </a:lnTo>
                  <a:lnTo>
                    <a:pt x="207822" y="1151265"/>
                  </a:lnTo>
                  <a:lnTo>
                    <a:pt x="331804" y="910385"/>
                  </a:lnTo>
                  <a:lnTo>
                    <a:pt x="480583" y="673047"/>
                  </a:lnTo>
                  <a:lnTo>
                    <a:pt x="643531" y="453422"/>
                  </a:lnTo>
                  <a:lnTo>
                    <a:pt x="742717" y="332982"/>
                  </a:lnTo>
                  <a:lnTo>
                    <a:pt x="852530" y="216084"/>
                  </a:lnTo>
                  <a:lnTo>
                    <a:pt x="969428" y="106271"/>
                  </a:lnTo>
                  <a:lnTo>
                    <a:pt x="1100495" y="10627"/>
                  </a:lnTo>
                  <a:close/>
                </a:path>
              </a:pathLst>
            </a:custGeom>
            <a:solidFill>
              <a:srgbClr val="EF2800"/>
            </a:solidFill>
            <a:ln w="0">
              <a:solidFill>
                <a:srgbClr val="EF2800"/>
              </a:solidFill>
              <a:prstDash val="solid"/>
              <a:round/>
              <a:headEnd/>
              <a:tailEnd/>
            </a:ln>
          </p:spPr>
          <p:txBody>
            <a:bodyPr vert="horz" wrap="square" lIns="91440" tIns="45720" rIns="91440" bIns="45720" numCol="1" anchor="t" anchorCtr="0" compatLnSpc="1">
              <a:prstTxWarp prst="textNoShape">
                <a:avLst/>
              </a:prstTxWarp>
              <a:noAutofit/>
            </a:bodyPr>
            <a:lstStyle/>
            <a:p>
              <a:endParaRPr lang="en-US"/>
            </a:p>
          </p:txBody>
        </p:sp>
        <p:sp>
          <p:nvSpPr>
            <p:cNvPr id="189" name="Freeform 138"/>
            <p:cNvSpPr>
              <a:spLocks/>
            </p:cNvSpPr>
            <p:nvPr userDrawn="1"/>
          </p:nvSpPr>
          <p:spPr bwMode="auto">
            <a:xfrm>
              <a:off x="4816422" y="0"/>
              <a:ext cx="913927" cy="6857998"/>
            </a:xfrm>
            <a:custGeom>
              <a:avLst/>
              <a:gdLst>
                <a:gd name="T0" fmla="*/ 66 w 258"/>
                <a:gd name="T1" fmla="*/ 0 h 1936"/>
                <a:gd name="T2" fmla="*/ 87 w 258"/>
                <a:gd name="T3" fmla="*/ 0 h 1936"/>
                <a:gd name="T4" fmla="*/ 120 w 258"/>
                <a:gd name="T5" fmla="*/ 80 h 1936"/>
                <a:gd name="T6" fmla="*/ 152 w 258"/>
                <a:gd name="T7" fmla="*/ 176 h 1936"/>
                <a:gd name="T8" fmla="*/ 180 w 258"/>
                <a:gd name="T9" fmla="*/ 276 h 1936"/>
                <a:gd name="T10" fmla="*/ 202 w 258"/>
                <a:gd name="T11" fmla="*/ 376 h 1936"/>
                <a:gd name="T12" fmla="*/ 229 w 258"/>
                <a:gd name="T13" fmla="*/ 510 h 1936"/>
                <a:gd name="T14" fmla="*/ 246 w 258"/>
                <a:gd name="T15" fmla="*/ 648 h 1936"/>
                <a:gd name="T16" fmla="*/ 256 w 258"/>
                <a:gd name="T17" fmla="*/ 786 h 1936"/>
                <a:gd name="T18" fmla="*/ 258 w 258"/>
                <a:gd name="T19" fmla="*/ 924 h 1936"/>
                <a:gd name="T20" fmla="*/ 255 w 258"/>
                <a:gd name="T21" fmla="*/ 1062 h 1936"/>
                <a:gd name="T22" fmla="*/ 242 w 258"/>
                <a:gd name="T23" fmla="*/ 1200 h 1936"/>
                <a:gd name="T24" fmla="*/ 222 w 258"/>
                <a:gd name="T25" fmla="*/ 1337 h 1936"/>
                <a:gd name="T26" fmla="*/ 195 w 258"/>
                <a:gd name="T27" fmla="*/ 1471 h 1936"/>
                <a:gd name="T28" fmla="*/ 160 w 258"/>
                <a:gd name="T29" fmla="*/ 1604 h 1936"/>
                <a:gd name="T30" fmla="*/ 133 w 258"/>
                <a:gd name="T31" fmla="*/ 1697 h 1936"/>
                <a:gd name="T32" fmla="*/ 99 w 258"/>
                <a:gd name="T33" fmla="*/ 1789 h 1936"/>
                <a:gd name="T34" fmla="*/ 63 w 258"/>
                <a:gd name="T35" fmla="*/ 1878 h 1936"/>
                <a:gd name="T36" fmla="*/ 35 w 258"/>
                <a:gd name="T37" fmla="*/ 1936 h 1936"/>
                <a:gd name="T38" fmla="*/ 0 w 258"/>
                <a:gd name="T39" fmla="*/ 1936 h 1936"/>
                <a:gd name="T40" fmla="*/ 37 w 258"/>
                <a:gd name="T41" fmla="*/ 1856 h 1936"/>
                <a:gd name="T42" fmla="*/ 75 w 258"/>
                <a:gd name="T43" fmla="*/ 1763 h 1936"/>
                <a:gd name="T44" fmla="*/ 108 w 258"/>
                <a:gd name="T45" fmla="*/ 1669 h 1936"/>
                <a:gd name="T46" fmla="*/ 138 w 258"/>
                <a:gd name="T47" fmla="*/ 1571 h 1936"/>
                <a:gd name="T48" fmla="*/ 171 w 258"/>
                <a:gd name="T49" fmla="*/ 1438 h 1936"/>
                <a:gd name="T50" fmla="*/ 197 w 258"/>
                <a:gd name="T51" fmla="*/ 1303 h 1936"/>
                <a:gd name="T52" fmla="*/ 215 w 258"/>
                <a:gd name="T53" fmla="*/ 1167 h 1936"/>
                <a:gd name="T54" fmla="*/ 227 w 258"/>
                <a:gd name="T55" fmla="*/ 1003 h 1936"/>
                <a:gd name="T56" fmla="*/ 229 w 258"/>
                <a:gd name="T57" fmla="*/ 837 h 1936"/>
                <a:gd name="T58" fmla="*/ 220 w 258"/>
                <a:gd name="T59" fmla="*/ 671 h 1936"/>
                <a:gd name="T60" fmla="*/ 201 w 258"/>
                <a:gd name="T61" fmla="*/ 507 h 1936"/>
                <a:gd name="T62" fmla="*/ 169 w 258"/>
                <a:gd name="T63" fmla="*/ 344 h 1936"/>
                <a:gd name="T64" fmla="*/ 139 w 258"/>
                <a:gd name="T65" fmla="*/ 225 h 1936"/>
                <a:gd name="T66" fmla="*/ 105 w 258"/>
                <a:gd name="T67" fmla="*/ 110 h 1936"/>
                <a:gd name="T68" fmla="*/ 66 w 258"/>
                <a:gd name="T69" fmla="*/ 0 h 19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58" h="1936">
                  <a:moveTo>
                    <a:pt x="66" y="0"/>
                  </a:moveTo>
                  <a:lnTo>
                    <a:pt x="87" y="0"/>
                  </a:lnTo>
                  <a:lnTo>
                    <a:pt x="120" y="80"/>
                  </a:lnTo>
                  <a:lnTo>
                    <a:pt x="152" y="176"/>
                  </a:lnTo>
                  <a:lnTo>
                    <a:pt x="180" y="276"/>
                  </a:lnTo>
                  <a:lnTo>
                    <a:pt x="202" y="376"/>
                  </a:lnTo>
                  <a:lnTo>
                    <a:pt x="229" y="510"/>
                  </a:lnTo>
                  <a:lnTo>
                    <a:pt x="246" y="648"/>
                  </a:lnTo>
                  <a:lnTo>
                    <a:pt x="256" y="786"/>
                  </a:lnTo>
                  <a:lnTo>
                    <a:pt x="258" y="924"/>
                  </a:lnTo>
                  <a:lnTo>
                    <a:pt x="255" y="1062"/>
                  </a:lnTo>
                  <a:lnTo>
                    <a:pt x="242" y="1200"/>
                  </a:lnTo>
                  <a:lnTo>
                    <a:pt x="222" y="1337"/>
                  </a:lnTo>
                  <a:lnTo>
                    <a:pt x="195" y="1471"/>
                  </a:lnTo>
                  <a:lnTo>
                    <a:pt x="160" y="1604"/>
                  </a:lnTo>
                  <a:lnTo>
                    <a:pt x="133" y="1697"/>
                  </a:lnTo>
                  <a:lnTo>
                    <a:pt x="99" y="1789"/>
                  </a:lnTo>
                  <a:lnTo>
                    <a:pt x="63" y="1878"/>
                  </a:lnTo>
                  <a:lnTo>
                    <a:pt x="35" y="1936"/>
                  </a:lnTo>
                  <a:lnTo>
                    <a:pt x="0" y="1936"/>
                  </a:lnTo>
                  <a:lnTo>
                    <a:pt x="37" y="1856"/>
                  </a:lnTo>
                  <a:lnTo>
                    <a:pt x="75" y="1763"/>
                  </a:lnTo>
                  <a:lnTo>
                    <a:pt x="108" y="1669"/>
                  </a:lnTo>
                  <a:lnTo>
                    <a:pt x="138" y="1571"/>
                  </a:lnTo>
                  <a:lnTo>
                    <a:pt x="171" y="1438"/>
                  </a:lnTo>
                  <a:lnTo>
                    <a:pt x="197" y="1303"/>
                  </a:lnTo>
                  <a:lnTo>
                    <a:pt x="215" y="1167"/>
                  </a:lnTo>
                  <a:lnTo>
                    <a:pt x="227" y="1003"/>
                  </a:lnTo>
                  <a:lnTo>
                    <a:pt x="229" y="837"/>
                  </a:lnTo>
                  <a:lnTo>
                    <a:pt x="220" y="671"/>
                  </a:lnTo>
                  <a:lnTo>
                    <a:pt x="201" y="507"/>
                  </a:lnTo>
                  <a:lnTo>
                    <a:pt x="169" y="344"/>
                  </a:lnTo>
                  <a:lnTo>
                    <a:pt x="139" y="225"/>
                  </a:lnTo>
                  <a:lnTo>
                    <a:pt x="105" y="110"/>
                  </a:lnTo>
                  <a:lnTo>
                    <a:pt x="66" y="0"/>
                  </a:lnTo>
                  <a:close/>
                </a:path>
              </a:pathLst>
            </a:custGeom>
            <a:solidFill>
              <a:srgbClr val="EF2800"/>
            </a:solidFill>
            <a:ln w="0">
              <a:solidFill>
                <a:srgbClr val="EF28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0" name="Freeform 139"/>
            <p:cNvSpPr>
              <a:spLocks/>
            </p:cNvSpPr>
            <p:nvPr userDrawn="1"/>
          </p:nvSpPr>
          <p:spPr bwMode="auto">
            <a:xfrm>
              <a:off x="6392771" y="0"/>
              <a:ext cx="1643652" cy="6857998"/>
            </a:xfrm>
            <a:custGeom>
              <a:avLst/>
              <a:gdLst>
                <a:gd name="T0" fmla="*/ 2 w 464"/>
                <a:gd name="T1" fmla="*/ 0 h 1936"/>
                <a:gd name="T2" fmla="*/ 23 w 464"/>
                <a:gd name="T3" fmla="*/ 0 h 1936"/>
                <a:gd name="T4" fmla="*/ 58 w 464"/>
                <a:gd name="T5" fmla="*/ 17 h 1936"/>
                <a:gd name="T6" fmla="*/ 94 w 464"/>
                <a:gd name="T7" fmla="*/ 45 h 1936"/>
                <a:gd name="T8" fmla="*/ 127 w 464"/>
                <a:gd name="T9" fmla="*/ 75 h 1936"/>
                <a:gd name="T10" fmla="*/ 157 w 464"/>
                <a:gd name="T11" fmla="*/ 107 h 1936"/>
                <a:gd name="T12" fmla="*/ 185 w 464"/>
                <a:gd name="T13" fmla="*/ 140 h 1936"/>
                <a:gd name="T14" fmla="*/ 230 w 464"/>
                <a:gd name="T15" fmla="*/ 203 h 1936"/>
                <a:gd name="T16" fmla="*/ 270 w 464"/>
                <a:gd name="T17" fmla="*/ 267 h 1936"/>
                <a:gd name="T18" fmla="*/ 307 w 464"/>
                <a:gd name="T19" fmla="*/ 334 h 1936"/>
                <a:gd name="T20" fmla="*/ 356 w 464"/>
                <a:gd name="T21" fmla="*/ 439 h 1936"/>
                <a:gd name="T22" fmla="*/ 396 w 464"/>
                <a:gd name="T23" fmla="*/ 547 h 1936"/>
                <a:gd name="T24" fmla="*/ 428 w 464"/>
                <a:gd name="T25" fmla="*/ 657 h 1936"/>
                <a:gd name="T26" fmla="*/ 449 w 464"/>
                <a:gd name="T27" fmla="*/ 771 h 1936"/>
                <a:gd name="T28" fmla="*/ 461 w 464"/>
                <a:gd name="T29" fmla="*/ 881 h 1936"/>
                <a:gd name="T30" fmla="*/ 464 w 464"/>
                <a:gd name="T31" fmla="*/ 992 h 1936"/>
                <a:gd name="T32" fmla="*/ 459 w 464"/>
                <a:gd name="T33" fmla="*/ 1103 h 1936"/>
                <a:gd name="T34" fmla="*/ 443 w 464"/>
                <a:gd name="T35" fmla="*/ 1213 h 1936"/>
                <a:gd name="T36" fmla="*/ 421 w 464"/>
                <a:gd name="T37" fmla="*/ 1321 h 1936"/>
                <a:gd name="T38" fmla="*/ 389 w 464"/>
                <a:gd name="T39" fmla="*/ 1429 h 1936"/>
                <a:gd name="T40" fmla="*/ 349 w 464"/>
                <a:gd name="T41" fmla="*/ 1534 h 1936"/>
                <a:gd name="T42" fmla="*/ 300 w 464"/>
                <a:gd name="T43" fmla="*/ 1635 h 1936"/>
                <a:gd name="T44" fmla="*/ 250 w 464"/>
                <a:gd name="T45" fmla="*/ 1723 h 1936"/>
                <a:gd name="T46" fmla="*/ 194 w 464"/>
                <a:gd name="T47" fmla="*/ 1808 h 1936"/>
                <a:gd name="T48" fmla="*/ 134 w 464"/>
                <a:gd name="T49" fmla="*/ 1887 h 1936"/>
                <a:gd name="T50" fmla="*/ 101 w 464"/>
                <a:gd name="T51" fmla="*/ 1926 h 1936"/>
                <a:gd name="T52" fmla="*/ 91 w 464"/>
                <a:gd name="T53" fmla="*/ 1936 h 1936"/>
                <a:gd name="T54" fmla="*/ 47 w 464"/>
                <a:gd name="T55" fmla="*/ 1936 h 1936"/>
                <a:gd name="T56" fmla="*/ 47 w 464"/>
                <a:gd name="T57" fmla="*/ 1936 h 1936"/>
                <a:gd name="T58" fmla="*/ 51 w 464"/>
                <a:gd name="T59" fmla="*/ 1929 h 1936"/>
                <a:gd name="T60" fmla="*/ 56 w 464"/>
                <a:gd name="T61" fmla="*/ 1922 h 1936"/>
                <a:gd name="T62" fmla="*/ 75 w 464"/>
                <a:gd name="T63" fmla="*/ 1901 h 1936"/>
                <a:gd name="T64" fmla="*/ 112 w 464"/>
                <a:gd name="T65" fmla="*/ 1856 h 1936"/>
                <a:gd name="T66" fmla="*/ 178 w 464"/>
                <a:gd name="T67" fmla="*/ 1765 h 1936"/>
                <a:gd name="T68" fmla="*/ 239 w 464"/>
                <a:gd name="T69" fmla="*/ 1669 h 1936"/>
                <a:gd name="T70" fmla="*/ 290 w 464"/>
                <a:gd name="T71" fmla="*/ 1571 h 1936"/>
                <a:gd name="T72" fmla="*/ 335 w 464"/>
                <a:gd name="T73" fmla="*/ 1469 h 1936"/>
                <a:gd name="T74" fmla="*/ 370 w 464"/>
                <a:gd name="T75" fmla="*/ 1365 h 1936"/>
                <a:gd name="T76" fmla="*/ 398 w 464"/>
                <a:gd name="T77" fmla="*/ 1258 h 1936"/>
                <a:gd name="T78" fmla="*/ 415 w 464"/>
                <a:gd name="T79" fmla="*/ 1150 h 1936"/>
                <a:gd name="T80" fmla="*/ 426 w 464"/>
                <a:gd name="T81" fmla="*/ 1036 h 1936"/>
                <a:gd name="T82" fmla="*/ 426 w 464"/>
                <a:gd name="T83" fmla="*/ 923 h 1936"/>
                <a:gd name="T84" fmla="*/ 415 w 464"/>
                <a:gd name="T85" fmla="*/ 809 h 1936"/>
                <a:gd name="T86" fmla="*/ 396 w 464"/>
                <a:gd name="T87" fmla="*/ 697 h 1936"/>
                <a:gd name="T88" fmla="*/ 368 w 464"/>
                <a:gd name="T89" fmla="*/ 585 h 1936"/>
                <a:gd name="T90" fmla="*/ 332 w 464"/>
                <a:gd name="T91" fmla="*/ 477 h 1936"/>
                <a:gd name="T92" fmla="*/ 284 w 464"/>
                <a:gd name="T93" fmla="*/ 370 h 1936"/>
                <a:gd name="T94" fmla="*/ 230 w 464"/>
                <a:gd name="T95" fmla="*/ 269 h 1936"/>
                <a:gd name="T96" fmla="*/ 185 w 464"/>
                <a:gd name="T97" fmla="*/ 196 h 1936"/>
                <a:gd name="T98" fmla="*/ 134 w 464"/>
                <a:gd name="T99" fmla="*/ 128 h 1936"/>
                <a:gd name="T100" fmla="*/ 94 w 464"/>
                <a:gd name="T101" fmla="*/ 87 h 1936"/>
                <a:gd name="T102" fmla="*/ 52 w 464"/>
                <a:gd name="T103" fmla="*/ 49 h 1936"/>
                <a:gd name="T104" fmla="*/ 5 w 464"/>
                <a:gd name="T105" fmla="*/ 16 h 1936"/>
                <a:gd name="T106" fmla="*/ 2 w 464"/>
                <a:gd name="T107" fmla="*/ 12 h 1936"/>
                <a:gd name="T108" fmla="*/ 0 w 464"/>
                <a:gd name="T109" fmla="*/ 9 h 1936"/>
                <a:gd name="T110" fmla="*/ 0 w 464"/>
                <a:gd name="T111" fmla="*/ 3 h 1936"/>
                <a:gd name="T112" fmla="*/ 2 w 464"/>
                <a:gd name="T113" fmla="*/ 0 h 1936"/>
                <a:gd name="T114" fmla="*/ 2 w 464"/>
                <a:gd name="T115" fmla="*/ 0 h 19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64" h="1936">
                  <a:moveTo>
                    <a:pt x="2" y="0"/>
                  </a:moveTo>
                  <a:lnTo>
                    <a:pt x="23" y="0"/>
                  </a:lnTo>
                  <a:lnTo>
                    <a:pt x="58" y="17"/>
                  </a:lnTo>
                  <a:lnTo>
                    <a:pt x="94" y="45"/>
                  </a:lnTo>
                  <a:lnTo>
                    <a:pt x="127" y="75"/>
                  </a:lnTo>
                  <a:lnTo>
                    <a:pt x="157" y="107"/>
                  </a:lnTo>
                  <a:lnTo>
                    <a:pt x="185" y="140"/>
                  </a:lnTo>
                  <a:lnTo>
                    <a:pt x="230" y="203"/>
                  </a:lnTo>
                  <a:lnTo>
                    <a:pt x="270" y="267"/>
                  </a:lnTo>
                  <a:lnTo>
                    <a:pt x="307" y="334"/>
                  </a:lnTo>
                  <a:lnTo>
                    <a:pt x="356" y="439"/>
                  </a:lnTo>
                  <a:lnTo>
                    <a:pt x="396" y="547"/>
                  </a:lnTo>
                  <a:lnTo>
                    <a:pt x="428" y="657"/>
                  </a:lnTo>
                  <a:lnTo>
                    <a:pt x="449" y="771"/>
                  </a:lnTo>
                  <a:lnTo>
                    <a:pt x="461" y="881"/>
                  </a:lnTo>
                  <a:lnTo>
                    <a:pt x="464" y="992"/>
                  </a:lnTo>
                  <a:lnTo>
                    <a:pt x="459" y="1103"/>
                  </a:lnTo>
                  <a:lnTo>
                    <a:pt x="443" y="1213"/>
                  </a:lnTo>
                  <a:lnTo>
                    <a:pt x="421" y="1321"/>
                  </a:lnTo>
                  <a:lnTo>
                    <a:pt x="389" y="1429"/>
                  </a:lnTo>
                  <a:lnTo>
                    <a:pt x="349" y="1534"/>
                  </a:lnTo>
                  <a:lnTo>
                    <a:pt x="300" y="1635"/>
                  </a:lnTo>
                  <a:lnTo>
                    <a:pt x="250" y="1723"/>
                  </a:lnTo>
                  <a:lnTo>
                    <a:pt x="194" y="1808"/>
                  </a:lnTo>
                  <a:lnTo>
                    <a:pt x="134" y="1887"/>
                  </a:lnTo>
                  <a:lnTo>
                    <a:pt x="101" y="1926"/>
                  </a:lnTo>
                  <a:lnTo>
                    <a:pt x="91" y="1936"/>
                  </a:lnTo>
                  <a:lnTo>
                    <a:pt x="47" y="1936"/>
                  </a:lnTo>
                  <a:lnTo>
                    <a:pt x="47" y="1936"/>
                  </a:lnTo>
                  <a:lnTo>
                    <a:pt x="51" y="1929"/>
                  </a:lnTo>
                  <a:lnTo>
                    <a:pt x="56" y="1922"/>
                  </a:lnTo>
                  <a:lnTo>
                    <a:pt x="75" y="1901"/>
                  </a:lnTo>
                  <a:lnTo>
                    <a:pt x="112" y="1856"/>
                  </a:lnTo>
                  <a:lnTo>
                    <a:pt x="178" y="1765"/>
                  </a:lnTo>
                  <a:lnTo>
                    <a:pt x="239" y="1669"/>
                  </a:lnTo>
                  <a:lnTo>
                    <a:pt x="290" y="1571"/>
                  </a:lnTo>
                  <a:lnTo>
                    <a:pt x="335" y="1469"/>
                  </a:lnTo>
                  <a:lnTo>
                    <a:pt x="370" y="1365"/>
                  </a:lnTo>
                  <a:lnTo>
                    <a:pt x="398" y="1258"/>
                  </a:lnTo>
                  <a:lnTo>
                    <a:pt x="415" y="1150"/>
                  </a:lnTo>
                  <a:lnTo>
                    <a:pt x="426" y="1036"/>
                  </a:lnTo>
                  <a:lnTo>
                    <a:pt x="426" y="923"/>
                  </a:lnTo>
                  <a:lnTo>
                    <a:pt x="415" y="809"/>
                  </a:lnTo>
                  <a:lnTo>
                    <a:pt x="396" y="697"/>
                  </a:lnTo>
                  <a:lnTo>
                    <a:pt x="368" y="585"/>
                  </a:lnTo>
                  <a:lnTo>
                    <a:pt x="332" y="477"/>
                  </a:lnTo>
                  <a:lnTo>
                    <a:pt x="284" y="370"/>
                  </a:lnTo>
                  <a:lnTo>
                    <a:pt x="230" y="269"/>
                  </a:lnTo>
                  <a:lnTo>
                    <a:pt x="185" y="196"/>
                  </a:lnTo>
                  <a:lnTo>
                    <a:pt x="134" y="128"/>
                  </a:lnTo>
                  <a:lnTo>
                    <a:pt x="94" y="87"/>
                  </a:lnTo>
                  <a:lnTo>
                    <a:pt x="52" y="49"/>
                  </a:lnTo>
                  <a:lnTo>
                    <a:pt x="5" y="16"/>
                  </a:lnTo>
                  <a:lnTo>
                    <a:pt x="2" y="12"/>
                  </a:lnTo>
                  <a:lnTo>
                    <a:pt x="0" y="9"/>
                  </a:lnTo>
                  <a:lnTo>
                    <a:pt x="0" y="3"/>
                  </a:lnTo>
                  <a:lnTo>
                    <a:pt x="2" y="0"/>
                  </a:lnTo>
                  <a:lnTo>
                    <a:pt x="2" y="0"/>
                  </a:lnTo>
                  <a:close/>
                </a:path>
              </a:pathLst>
            </a:custGeom>
            <a:solidFill>
              <a:srgbClr val="EF2800"/>
            </a:solidFill>
            <a:ln w="0">
              <a:solidFill>
                <a:srgbClr val="EF28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1" name="Freeform 190"/>
            <p:cNvSpPr>
              <a:spLocks/>
            </p:cNvSpPr>
            <p:nvPr userDrawn="1"/>
          </p:nvSpPr>
          <p:spPr bwMode="auto">
            <a:xfrm>
              <a:off x="7869932" y="0"/>
              <a:ext cx="1274069" cy="6857998"/>
            </a:xfrm>
            <a:custGeom>
              <a:avLst/>
              <a:gdLst>
                <a:gd name="connsiteX0" fmla="*/ 1274069 w 1274069"/>
                <a:gd name="connsiteY0" fmla="*/ 4982682 h 6857998"/>
                <a:gd name="connsiteX1" fmla="*/ 1274069 w 1274069"/>
                <a:gd name="connsiteY1" fmla="*/ 5370316 h 6857998"/>
                <a:gd name="connsiteX2" fmla="*/ 1229197 w 1274069"/>
                <a:gd name="connsiteY2" fmla="*/ 5483565 h 6857998"/>
                <a:gd name="connsiteX3" fmla="*/ 1059164 w 1274069"/>
                <a:gd name="connsiteY3" fmla="*/ 5855512 h 6857998"/>
                <a:gd name="connsiteX4" fmla="*/ 878504 w 1274069"/>
                <a:gd name="connsiteY4" fmla="*/ 6170782 h 6857998"/>
                <a:gd name="connsiteX5" fmla="*/ 680132 w 1274069"/>
                <a:gd name="connsiteY5" fmla="*/ 6475424 h 6857998"/>
                <a:gd name="connsiteX6" fmla="*/ 464048 w 1274069"/>
                <a:gd name="connsiteY6" fmla="*/ 6758812 h 6857998"/>
                <a:gd name="connsiteX7" fmla="*/ 379032 w 1274069"/>
                <a:gd name="connsiteY7" fmla="*/ 6857998 h 6857998"/>
                <a:gd name="connsiteX8" fmla="*/ 205456 w 1274069"/>
                <a:gd name="connsiteY8" fmla="*/ 6857998 h 6857998"/>
                <a:gd name="connsiteX9" fmla="*/ 247965 w 1274069"/>
                <a:gd name="connsiteY9" fmla="*/ 6808405 h 6857998"/>
                <a:gd name="connsiteX10" fmla="*/ 382574 w 1274069"/>
                <a:gd name="connsiteY10" fmla="*/ 6648999 h 6857998"/>
                <a:gd name="connsiteX11" fmla="*/ 623454 w 1274069"/>
                <a:gd name="connsiteY11" fmla="*/ 6319560 h 6857998"/>
                <a:gd name="connsiteX12" fmla="*/ 835995 w 1274069"/>
                <a:gd name="connsiteY12" fmla="*/ 5972410 h 6857998"/>
                <a:gd name="connsiteX13" fmla="*/ 1027282 w 1274069"/>
                <a:gd name="connsiteY13" fmla="*/ 5621717 h 6857998"/>
                <a:gd name="connsiteX14" fmla="*/ 1179604 w 1274069"/>
                <a:gd name="connsiteY14" fmla="*/ 5253312 h 6857998"/>
                <a:gd name="connsiteX15" fmla="*/ 0 w 1274069"/>
                <a:gd name="connsiteY15" fmla="*/ 0 h 6857998"/>
                <a:gd name="connsiteX16" fmla="*/ 159406 w 1274069"/>
                <a:gd name="connsiteY16" fmla="*/ 0 h 6857998"/>
                <a:gd name="connsiteX17" fmla="*/ 184202 w 1274069"/>
                <a:gd name="connsiteY17" fmla="*/ 10627 h 6857998"/>
                <a:gd name="connsiteX18" fmla="*/ 322354 w 1274069"/>
                <a:gd name="connsiteY18" fmla="*/ 106271 h 6857998"/>
                <a:gd name="connsiteX19" fmla="*/ 439252 w 1274069"/>
                <a:gd name="connsiteY19" fmla="*/ 216084 h 6857998"/>
                <a:gd name="connsiteX20" fmla="*/ 545522 w 1274069"/>
                <a:gd name="connsiteY20" fmla="*/ 332982 h 6857998"/>
                <a:gd name="connsiteX21" fmla="*/ 648250 w 1274069"/>
                <a:gd name="connsiteY21" fmla="*/ 453422 h 6857998"/>
                <a:gd name="connsiteX22" fmla="*/ 811199 w 1274069"/>
                <a:gd name="connsiteY22" fmla="*/ 673047 h 6857998"/>
                <a:gd name="connsiteX23" fmla="*/ 952893 w 1274069"/>
                <a:gd name="connsiteY23" fmla="*/ 910385 h 6857998"/>
                <a:gd name="connsiteX24" fmla="*/ 1083960 w 1274069"/>
                <a:gd name="connsiteY24" fmla="*/ 1151265 h 6857998"/>
                <a:gd name="connsiteX25" fmla="*/ 1253993 w 1274069"/>
                <a:gd name="connsiteY25" fmla="*/ 1530297 h 6857998"/>
                <a:gd name="connsiteX26" fmla="*/ 1274069 w 1274069"/>
                <a:gd name="connsiteY26" fmla="*/ 1584160 h 6857998"/>
                <a:gd name="connsiteX27" fmla="*/ 1274069 w 1274069"/>
                <a:gd name="connsiteY27" fmla="*/ 1976207 h 6857998"/>
                <a:gd name="connsiteX28" fmla="*/ 1168976 w 1274069"/>
                <a:gd name="connsiteY28" fmla="*/ 1671992 h 6857998"/>
                <a:gd name="connsiteX29" fmla="*/ 1002486 w 1274069"/>
                <a:gd name="connsiteY29" fmla="*/ 1285875 h 6857998"/>
                <a:gd name="connsiteX30" fmla="*/ 811199 w 1274069"/>
                <a:gd name="connsiteY30" fmla="*/ 917470 h 6857998"/>
                <a:gd name="connsiteX31" fmla="*/ 644708 w 1274069"/>
                <a:gd name="connsiteY31" fmla="*/ 655336 h 6857998"/>
                <a:gd name="connsiteX32" fmla="*/ 464048 w 1274069"/>
                <a:gd name="connsiteY32" fmla="*/ 407371 h 6857998"/>
                <a:gd name="connsiteX33" fmla="*/ 322354 w 1274069"/>
                <a:gd name="connsiteY33" fmla="*/ 258592 h 6857998"/>
                <a:gd name="connsiteX34" fmla="*/ 166491 w 1274069"/>
                <a:gd name="connsiteY34" fmla="*/ 123983 h 6857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274069" h="6857998">
                  <a:moveTo>
                    <a:pt x="1274069" y="4982682"/>
                  </a:moveTo>
                  <a:lnTo>
                    <a:pt x="1274069" y="5370316"/>
                  </a:lnTo>
                  <a:lnTo>
                    <a:pt x="1229197" y="5483565"/>
                  </a:lnTo>
                  <a:lnTo>
                    <a:pt x="1059164" y="5855512"/>
                  </a:lnTo>
                  <a:lnTo>
                    <a:pt x="878504" y="6170782"/>
                  </a:lnTo>
                  <a:lnTo>
                    <a:pt x="680132" y="6475424"/>
                  </a:lnTo>
                  <a:lnTo>
                    <a:pt x="464048" y="6758812"/>
                  </a:lnTo>
                  <a:lnTo>
                    <a:pt x="379032" y="6857998"/>
                  </a:lnTo>
                  <a:lnTo>
                    <a:pt x="205456" y="6857998"/>
                  </a:lnTo>
                  <a:lnTo>
                    <a:pt x="247965" y="6808405"/>
                  </a:lnTo>
                  <a:lnTo>
                    <a:pt x="382574" y="6648999"/>
                  </a:lnTo>
                  <a:lnTo>
                    <a:pt x="623454" y="6319560"/>
                  </a:lnTo>
                  <a:lnTo>
                    <a:pt x="835995" y="5972410"/>
                  </a:lnTo>
                  <a:lnTo>
                    <a:pt x="1027282" y="5621717"/>
                  </a:lnTo>
                  <a:lnTo>
                    <a:pt x="1179604" y="5253312"/>
                  </a:lnTo>
                  <a:close/>
                  <a:moveTo>
                    <a:pt x="0" y="0"/>
                  </a:moveTo>
                  <a:lnTo>
                    <a:pt x="159406" y="0"/>
                  </a:lnTo>
                  <a:lnTo>
                    <a:pt x="184202" y="10627"/>
                  </a:lnTo>
                  <a:lnTo>
                    <a:pt x="322354" y="106271"/>
                  </a:lnTo>
                  <a:lnTo>
                    <a:pt x="439252" y="216084"/>
                  </a:lnTo>
                  <a:lnTo>
                    <a:pt x="545522" y="332982"/>
                  </a:lnTo>
                  <a:lnTo>
                    <a:pt x="648250" y="453422"/>
                  </a:lnTo>
                  <a:lnTo>
                    <a:pt x="811199" y="673047"/>
                  </a:lnTo>
                  <a:lnTo>
                    <a:pt x="952893" y="910385"/>
                  </a:lnTo>
                  <a:lnTo>
                    <a:pt x="1083960" y="1151265"/>
                  </a:lnTo>
                  <a:lnTo>
                    <a:pt x="1253993" y="1530297"/>
                  </a:lnTo>
                  <a:lnTo>
                    <a:pt x="1274069" y="1584160"/>
                  </a:lnTo>
                  <a:lnTo>
                    <a:pt x="1274069" y="1976207"/>
                  </a:lnTo>
                  <a:lnTo>
                    <a:pt x="1168976" y="1671992"/>
                  </a:lnTo>
                  <a:lnTo>
                    <a:pt x="1002486" y="1285875"/>
                  </a:lnTo>
                  <a:lnTo>
                    <a:pt x="811199" y="917470"/>
                  </a:lnTo>
                  <a:lnTo>
                    <a:pt x="644708" y="655336"/>
                  </a:lnTo>
                  <a:lnTo>
                    <a:pt x="464048" y="407371"/>
                  </a:lnTo>
                  <a:lnTo>
                    <a:pt x="322354" y="258592"/>
                  </a:lnTo>
                  <a:lnTo>
                    <a:pt x="166491" y="123983"/>
                  </a:lnTo>
                  <a:close/>
                </a:path>
              </a:pathLst>
            </a:custGeom>
            <a:solidFill>
              <a:srgbClr val="EF2800"/>
            </a:solidFill>
            <a:ln w="0">
              <a:solidFill>
                <a:srgbClr val="EF2800"/>
              </a:solidFill>
              <a:prstDash val="solid"/>
              <a:round/>
              <a:headEnd/>
              <a:tailEnd/>
            </a:ln>
          </p:spPr>
          <p:txBody>
            <a:bodyPr vert="horz" wrap="square" lIns="91440" tIns="45720" rIns="91440" bIns="45720" numCol="1" anchor="t" anchorCtr="0" compatLnSpc="1">
              <a:prstTxWarp prst="textNoShape">
                <a:avLst/>
              </a:prstTxWarp>
              <a:noAutofit/>
            </a:bodyPr>
            <a:lstStyle/>
            <a:p>
              <a:endParaRPr lang="en-US"/>
            </a:p>
          </p:txBody>
        </p:sp>
        <p:sp>
          <p:nvSpPr>
            <p:cNvPr id="192" name="Freeform 141"/>
            <p:cNvSpPr>
              <a:spLocks/>
            </p:cNvSpPr>
            <p:nvPr userDrawn="1"/>
          </p:nvSpPr>
          <p:spPr bwMode="auto">
            <a:xfrm>
              <a:off x="5000625" y="867878"/>
              <a:ext cx="2405260" cy="1540925"/>
            </a:xfrm>
            <a:custGeom>
              <a:avLst/>
              <a:gdLst>
                <a:gd name="T0" fmla="*/ 667 w 679"/>
                <a:gd name="T1" fmla="*/ 0 h 435"/>
                <a:gd name="T2" fmla="*/ 667 w 679"/>
                <a:gd name="T3" fmla="*/ 1 h 435"/>
                <a:gd name="T4" fmla="*/ 670 w 679"/>
                <a:gd name="T5" fmla="*/ 12 h 435"/>
                <a:gd name="T6" fmla="*/ 674 w 679"/>
                <a:gd name="T7" fmla="*/ 28 h 435"/>
                <a:gd name="T8" fmla="*/ 677 w 679"/>
                <a:gd name="T9" fmla="*/ 47 h 435"/>
                <a:gd name="T10" fmla="*/ 679 w 679"/>
                <a:gd name="T11" fmla="*/ 71 h 435"/>
                <a:gd name="T12" fmla="*/ 679 w 679"/>
                <a:gd name="T13" fmla="*/ 99 h 435"/>
                <a:gd name="T14" fmla="*/ 677 w 679"/>
                <a:gd name="T15" fmla="*/ 131 h 435"/>
                <a:gd name="T16" fmla="*/ 669 w 679"/>
                <a:gd name="T17" fmla="*/ 164 h 435"/>
                <a:gd name="T18" fmla="*/ 657 w 679"/>
                <a:gd name="T19" fmla="*/ 199 h 435"/>
                <a:gd name="T20" fmla="*/ 637 w 679"/>
                <a:gd name="T21" fmla="*/ 236 h 435"/>
                <a:gd name="T22" fmla="*/ 609 w 679"/>
                <a:gd name="T23" fmla="*/ 270 h 435"/>
                <a:gd name="T24" fmla="*/ 574 w 679"/>
                <a:gd name="T25" fmla="*/ 307 h 435"/>
                <a:gd name="T26" fmla="*/ 531 w 679"/>
                <a:gd name="T27" fmla="*/ 342 h 435"/>
                <a:gd name="T28" fmla="*/ 475 w 679"/>
                <a:gd name="T29" fmla="*/ 377 h 435"/>
                <a:gd name="T30" fmla="*/ 417 w 679"/>
                <a:gd name="T31" fmla="*/ 403 h 435"/>
                <a:gd name="T32" fmla="*/ 362 w 679"/>
                <a:gd name="T33" fmla="*/ 422 h 435"/>
                <a:gd name="T34" fmla="*/ 307 w 679"/>
                <a:gd name="T35" fmla="*/ 431 h 435"/>
                <a:gd name="T36" fmla="*/ 259 w 679"/>
                <a:gd name="T37" fmla="*/ 435 h 435"/>
                <a:gd name="T38" fmla="*/ 211 w 679"/>
                <a:gd name="T39" fmla="*/ 431 h 435"/>
                <a:gd name="T40" fmla="*/ 170 w 679"/>
                <a:gd name="T41" fmla="*/ 422 h 435"/>
                <a:gd name="T42" fmla="*/ 133 w 679"/>
                <a:gd name="T43" fmla="*/ 410 h 435"/>
                <a:gd name="T44" fmla="*/ 98 w 679"/>
                <a:gd name="T45" fmla="*/ 396 h 435"/>
                <a:gd name="T46" fmla="*/ 70 w 679"/>
                <a:gd name="T47" fmla="*/ 382 h 435"/>
                <a:gd name="T48" fmla="*/ 46 w 679"/>
                <a:gd name="T49" fmla="*/ 367 h 435"/>
                <a:gd name="T50" fmla="*/ 25 w 679"/>
                <a:gd name="T51" fmla="*/ 353 h 435"/>
                <a:gd name="T52" fmla="*/ 11 w 679"/>
                <a:gd name="T53" fmla="*/ 340 h 435"/>
                <a:gd name="T54" fmla="*/ 2 w 679"/>
                <a:gd name="T55" fmla="*/ 333 h 435"/>
                <a:gd name="T56" fmla="*/ 0 w 679"/>
                <a:gd name="T57" fmla="*/ 330 h 435"/>
                <a:gd name="T58" fmla="*/ 4 w 679"/>
                <a:gd name="T59" fmla="*/ 328 h 435"/>
                <a:gd name="T60" fmla="*/ 16 w 679"/>
                <a:gd name="T61" fmla="*/ 321 h 435"/>
                <a:gd name="T62" fmla="*/ 35 w 679"/>
                <a:gd name="T63" fmla="*/ 311 h 435"/>
                <a:gd name="T64" fmla="*/ 61 w 679"/>
                <a:gd name="T65" fmla="*/ 295 h 435"/>
                <a:gd name="T66" fmla="*/ 93 w 679"/>
                <a:gd name="T67" fmla="*/ 277 h 435"/>
                <a:gd name="T68" fmla="*/ 131 w 679"/>
                <a:gd name="T69" fmla="*/ 256 h 435"/>
                <a:gd name="T70" fmla="*/ 171 w 679"/>
                <a:gd name="T71" fmla="*/ 234 h 435"/>
                <a:gd name="T72" fmla="*/ 217 w 679"/>
                <a:gd name="T73" fmla="*/ 211 h 435"/>
                <a:gd name="T74" fmla="*/ 264 w 679"/>
                <a:gd name="T75" fmla="*/ 185 h 435"/>
                <a:gd name="T76" fmla="*/ 314 w 679"/>
                <a:gd name="T77" fmla="*/ 159 h 435"/>
                <a:gd name="T78" fmla="*/ 367 w 679"/>
                <a:gd name="T79" fmla="*/ 132 h 435"/>
                <a:gd name="T80" fmla="*/ 419 w 679"/>
                <a:gd name="T81" fmla="*/ 106 h 435"/>
                <a:gd name="T82" fmla="*/ 471 w 679"/>
                <a:gd name="T83" fmla="*/ 82 h 435"/>
                <a:gd name="T84" fmla="*/ 522 w 679"/>
                <a:gd name="T85" fmla="*/ 57 h 435"/>
                <a:gd name="T86" fmla="*/ 573 w 679"/>
                <a:gd name="T87" fmla="*/ 36 h 435"/>
                <a:gd name="T88" fmla="*/ 622 w 679"/>
                <a:gd name="T89" fmla="*/ 15 h 435"/>
                <a:gd name="T90" fmla="*/ 667 w 679"/>
                <a:gd name="T91" fmla="*/ 0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679" h="435">
                  <a:moveTo>
                    <a:pt x="667" y="0"/>
                  </a:moveTo>
                  <a:lnTo>
                    <a:pt x="667" y="1"/>
                  </a:lnTo>
                  <a:lnTo>
                    <a:pt x="670" y="12"/>
                  </a:lnTo>
                  <a:lnTo>
                    <a:pt x="674" y="28"/>
                  </a:lnTo>
                  <a:lnTo>
                    <a:pt x="677" y="47"/>
                  </a:lnTo>
                  <a:lnTo>
                    <a:pt x="679" y="71"/>
                  </a:lnTo>
                  <a:lnTo>
                    <a:pt x="679" y="99"/>
                  </a:lnTo>
                  <a:lnTo>
                    <a:pt x="677" y="131"/>
                  </a:lnTo>
                  <a:lnTo>
                    <a:pt x="669" y="164"/>
                  </a:lnTo>
                  <a:lnTo>
                    <a:pt x="657" y="199"/>
                  </a:lnTo>
                  <a:lnTo>
                    <a:pt x="637" y="236"/>
                  </a:lnTo>
                  <a:lnTo>
                    <a:pt x="609" y="270"/>
                  </a:lnTo>
                  <a:lnTo>
                    <a:pt x="574" y="307"/>
                  </a:lnTo>
                  <a:lnTo>
                    <a:pt x="531" y="342"/>
                  </a:lnTo>
                  <a:lnTo>
                    <a:pt x="475" y="377"/>
                  </a:lnTo>
                  <a:lnTo>
                    <a:pt x="417" y="403"/>
                  </a:lnTo>
                  <a:lnTo>
                    <a:pt x="362" y="422"/>
                  </a:lnTo>
                  <a:lnTo>
                    <a:pt x="307" y="431"/>
                  </a:lnTo>
                  <a:lnTo>
                    <a:pt x="259" y="435"/>
                  </a:lnTo>
                  <a:lnTo>
                    <a:pt x="211" y="431"/>
                  </a:lnTo>
                  <a:lnTo>
                    <a:pt x="170" y="422"/>
                  </a:lnTo>
                  <a:lnTo>
                    <a:pt x="133" y="410"/>
                  </a:lnTo>
                  <a:lnTo>
                    <a:pt x="98" y="396"/>
                  </a:lnTo>
                  <a:lnTo>
                    <a:pt x="70" y="382"/>
                  </a:lnTo>
                  <a:lnTo>
                    <a:pt x="46" y="367"/>
                  </a:lnTo>
                  <a:lnTo>
                    <a:pt x="25" y="353"/>
                  </a:lnTo>
                  <a:lnTo>
                    <a:pt x="11" y="340"/>
                  </a:lnTo>
                  <a:lnTo>
                    <a:pt x="2" y="333"/>
                  </a:lnTo>
                  <a:lnTo>
                    <a:pt x="0" y="330"/>
                  </a:lnTo>
                  <a:lnTo>
                    <a:pt x="4" y="328"/>
                  </a:lnTo>
                  <a:lnTo>
                    <a:pt x="16" y="321"/>
                  </a:lnTo>
                  <a:lnTo>
                    <a:pt x="35" y="311"/>
                  </a:lnTo>
                  <a:lnTo>
                    <a:pt x="61" y="295"/>
                  </a:lnTo>
                  <a:lnTo>
                    <a:pt x="93" y="277"/>
                  </a:lnTo>
                  <a:lnTo>
                    <a:pt x="131" y="256"/>
                  </a:lnTo>
                  <a:lnTo>
                    <a:pt x="171" y="234"/>
                  </a:lnTo>
                  <a:lnTo>
                    <a:pt x="217" y="211"/>
                  </a:lnTo>
                  <a:lnTo>
                    <a:pt x="264" y="185"/>
                  </a:lnTo>
                  <a:lnTo>
                    <a:pt x="314" y="159"/>
                  </a:lnTo>
                  <a:lnTo>
                    <a:pt x="367" y="132"/>
                  </a:lnTo>
                  <a:lnTo>
                    <a:pt x="419" y="106"/>
                  </a:lnTo>
                  <a:lnTo>
                    <a:pt x="471" y="82"/>
                  </a:lnTo>
                  <a:lnTo>
                    <a:pt x="522" y="57"/>
                  </a:lnTo>
                  <a:lnTo>
                    <a:pt x="573" y="36"/>
                  </a:lnTo>
                  <a:lnTo>
                    <a:pt x="622" y="15"/>
                  </a:lnTo>
                  <a:lnTo>
                    <a:pt x="667"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3" name="Freeform 142"/>
            <p:cNvSpPr>
              <a:spLocks/>
            </p:cNvSpPr>
            <p:nvPr userDrawn="1"/>
          </p:nvSpPr>
          <p:spPr bwMode="auto">
            <a:xfrm>
              <a:off x="5032507" y="867878"/>
              <a:ext cx="2341497" cy="1452365"/>
            </a:xfrm>
            <a:custGeom>
              <a:avLst/>
              <a:gdLst>
                <a:gd name="T0" fmla="*/ 654 w 661"/>
                <a:gd name="T1" fmla="*/ 0 h 410"/>
                <a:gd name="T2" fmla="*/ 658 w 661"/>
                <a:gd name="T3" fmla="*/ 17 h 410"/>
                <a:gd name="T4" fmla="*/ 661 w 661"/>
                <a:gd name="T5" fmla="*/ 38 h 410"/>
                <a:gd name="T6" fmla="*/ 661 w 661"/>
                <a:gd name="T7" fmla="*/ 64 h 410"/>
                <a:gd name="T8" fmla="*/ 660 w 661"/>
                <a:gd name="T9" fmla="*/ 92 h 410"/>
                <a:gd name="T10" fmla="*/ 656 w 661"/>
                <a:gd name="T11" fmla="*/ 122 h 410"/>
                <a:gd name="T12" fmla="*/ 646 w 661"/>
                <a:gd name="T13" fmla="*/ 153 h 410"/>
                <a:gd name="T14" fmla="*/ 632 w 661"/>
                <a:gd name="T15" fmla="*/ 187 h 410"/>
                <a:gd name="T16" fmla="*/ 613 w 661"/>
                <a:gd name="T17" fmla="*/ 222 h 410"/>
                <a:gd name="T18" fmla="*/ 586 w 661"/>
                <a:gd name="T19" fmla="*/ 255 h 410"/>
                <a:gd name="T20" fmla="*/ 552 w 661"/>
                <a:gd name="T21" fmla="*/ 290 h 410"/>
                <a:gd name="T22" fmla="*/ 510 w 661"/>
                <a:gd name="T23" fmla="*/ 321 h 410"/>
                <a:gd name="T24" fmla="*/ 457 w 661"/>
                <a:gd name="T25" fmla="*/ 353 h 410"/>
                <a:gd name="T26" fmla="*/ 401 w 661"/>
                <a:gd name="T27" fmla="*/ 381 h 410"/>
                <a:gd name="T28" fmla="*/ 347 w 661"/>
                <a:gd name="T29" fmla="*/ 398 h 410"/>
                <a:gd name="T30" fmla="*/ 297 w 661"/>
                <a:gd name="T31" fmla="*/ 407 h 410"/>
                <a:gd name="T32" fmla="*/ 250 w 661"/>
                <a:gd name="T33" fmla="*/ 410 h 410"/>
                <a:gd name="T34" fmla="*/ 206 w 661"/>
                <a:gd name="T35" fmla="*/ 408 h 410"/>
                <a:gd name="T36" fmla="*/ 164 w 661"/>
                <a:gd name="T37" fmla="*/ 401 h 410"/>
                <a:gd name="T38" fmla="*/ 127 w 661"/>
                <a:gd name="T39" fmla="*/ 393 h 410"/>
                <a:gd name="T40" fmla="*/ 92 w 661"/>
                <a:gd name="T41" fmla="*/ 379 h 410"/>
                <a:gd name="T42" fmla="*/ 63 w 661"/>
                <a:gd name="T43" fmla="*/ 365 h 410"/>
                <a:gd name="T44" fmla="*/ 38 w 661"/>
                <a:gd name="T45" fmla="*/ 351 h 410"/>
                <a:gd name="T46" fmla="*/ 17 w 661"/>
                <a:gd name="T47" fmla="*/ 337 h 410"/>
                <a:gd name="T48" fmla="*/ 0 w 661"/>
                <a:gd name="T49" fmla="*/ 325 h 410"/>
                <a:gd name="T50" fmla="*/ 14 w 661"/>
                <a:gd name="T51" fmla="*/ 318 h 410"/>
                <a:gd name="T52" fmla="*/ 31 w 661"/>
                <a:gd name="T53" fmla="*/ 307 h 410"/>
                <a:gd name="T54" fmla="*/ 54 w 661"/>
                <a:gd name="T55" fmla="*/ 295 h 410"/>
                <a:gd name="T56" fmla="*/ 84 w 661"/>
                <a:gd name="T57" fmla="*/ 307 h 410"/>
                <a:gd name="T58" fmla="*/ 119 w 661"/>
                <a:gd name="T59" fmla="*/ 319 h 410"/>
                <a:gd name="T60" fmla="*/ 155 w 661"/>
                <a:gd name="T61" fmla="*/ 330 h 410"/>
                <a:gd name="T62" fmla="*/ 195 w 661"/>
                <a:gd name="T63" fmla="*/ 335 h 410"/>
                <a:gd name="T64" fmla="*/ 239 w 661"/>
                <a:gd name="T65" fmla="*/ 337 h 410"/>
                <a:gd name="T66" fmla="*/ 286 w 661"/>
                <a:gd name="T67" fmla="*/ 333 h 410"/>
                <a:gd name="T68" fmla="*/ 337 w 661"/>
                <a:gd name="T69" fmla="*/ 323 h 410"/>
                <a:gd name="T70" fmla="*/ 389 w 661"/>
                <a:gd name="T71" fmla="*/ 305 h 410"/>
                <a:gd name="T72" fmla="*/ 443 w 661"/>
                <a:gd name="T73" fmla="*/ 279 h 410"/>
                <a:gd name="T74" fmla="*/ 499 w 661"/>
                <a:gd name="T75" fmla="*/ 246 h 410"/>
                <a:gd name="T76" fmla="*/ 543 w 661"/>
                <a:gd name="T77" fmla="*/ 211 h 410"/>
                <a:gd name="T78" fmla="*/ 578 w 661"/>
                <a:gd name="T79" fmla="*/ 174 h 410"/>
                <a:gd name="T80" fmla="*/ 604 w 661"/>
                <a:gd name="T81" fmla="*/ 138 h 410"/>
                <a:gd name="T82" fmla="*/ 623 w 661"/>
                <a:gd name="T83" fmla="*/ 101 h 410"/>
                <a:gd name="T84" fmla="*/ 637 w 661"/>
                <a:gd name="T85" fmla="*/ 66 h 410"/>
                <a:gd name="T86" fmla="*/ 644 w 661"/>
                <a:gd name="T87" fmla="*/ 33 h 410"/>
                <a:gd name="T88" fmla="*/ 648 w 661"/>
                <a:gd name="T89" fmla="*/ 3 h 410"/>
                <a:gd name="T90" fmla="*/ 654 w 661"/>
                <a:gd name="T91" fmla="*/ 0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661" h="410">
                  <a:moveTo>
                    <a:pt x="654" y="0"/>
                  </a:moveTo>
                  <a:lnTo>
                    <a:pt x="658" y="17"/>
                  </a:lnTo>
                  <a:lnTo>
                    <a:pt x="661" y="38"/>
                  </a:lnTo>
                  <a:lnTo>
                    <a:pt x="661" y="64"/>
                  </a:lnTo>
                  <a:lnTo>
                    <a:pt x="660" y="92"/>
                  </a:lnTo>
                  <a:lnTo>
                    <a:pt x="656" y="122"/>
                  </a:lnTo>
                  <a:lnTo>
                    <a:pt x="646" y="153"/>
                  </a:lnTo>
                  <a:lnTo>
                    <a:pt x="632" y="187"/>
                  </a:lnTo>
                  <a:lnTo>
                    <a:pt x="613" y="222"/>
                  </a:lnTo>
                  <a:lnTo>
                    <a:pt x="586" y="255"/>
                  </a:lnTo>
                  <a:lnTo>
                    <a:pt x="552" y="290"/>
                  </a:lnTo>
                  <a:lnTo>
                    <a:pt x="510" y="321"/>
                  </a:lnTo>
                  <a:lnTo>
                    <a:pt x="457" y="353"/>
                  </a:lnTo>
                  <a:lnTo>
                    <a:pt x="401" y="381"/>
                  </a:lnTo>
                  <a:lnTo>
                    <a:pt x="347" y="398"/>
                  </a:lnTo>
                  <a:lnTo>
                    <a:pt x="297" y="407"/>
                  </a:lnTo>
                  <a:lnTo>
                    <a:pt x="250" y="410"/>
                  </a:lnTo>
                  <a:lnTo>
                    <a:pt x="206" y="408"/>
                  </a:lnTo>
                  <a:lnTo>
                    <a:pt x="164" y="401"/>
                  </a:lnTo>
                  <a:lnTo>
                    <a:pt x="127" y="393"/>
                  </a:lnTo>
                  <a:lnTo>
                    <a:pt x="92" y="379"/>
                  </a:lnTo>
                  <a:lnTo>
                    <a:pt x="63" y="365"/>
                  </a:lnTo>
                  <a:lnTo>
                    <a:pt x="38" y="351"/>
                  </a:lnTo>
                  <a:lnTo>
                    <a:pt x="17" y="337"/>
                  </a:lnTo>
                  <a:lnTo>
                    <a:pt x="0" y="325"/>
                  </a:lnTo>
                  <a:lnTo>
                    <a:pt x="14" y="318"/>
                  </a:lnTo>
                  <a:lnTo>
                    <a:pt x="31" y="307"/>
                  </a:lnTo>
                  <a:lnTo>
                    <a:pt x="54" y="295"/>
                  </a:lnTo>
                  <a:lnTo>
                    <a:pt x="84" y="307"/>
                  </a:lnTo>
                  <a:lnTo>
                    <a:pt x="119" y="319"/>
                  </a:lnTo>
                  <a:lnTo>
                    <a:pt x="155" y="330"/>
                  </a:lnTo>
                  <a:lnTo>
                    <a:pt x="195" y="335"/>
                  </a:lnTo>
                  <a:lnTo>
                    <a:pt x="239" y="337"/>
                  </a:lnTo>
                  <a:lnTo>
                    <a:pt x="286" y="333"/>
                  </a:lnTo>
                  <a:lnTo>
                    <a:pt x="337" y="323"/>
                  </a:lnTo>
                  <a:lnTo>
                    <a:pt x="389" y="305"/>
                  </a:lnTo>
                  <a:lnTo>
                    <a:pt x="443" y="279"/>
                  </a:lnTo>
                  <a:lnTo>
                    <a:pt x="499" y="246"/>
                  </a:lnTo>
                  <a:lnTo>
                    <a:pt x="543" y="211"/>
                  </a:lnTo>
                  <a:lnTo>
                    <a:pt x="578" y="174"/>
                  </a:lnTo>
                  <a:lnTo>
                    <a:pt x="604" y="138"/>
                  </a:lnTo>
                  <a:lnTo>
                    <a:pt x="623" y="101"/>
                  </a:lnTo>
                  <a:lnTo>
                    <a:pt x="637" y="66"/>
                  </a:lnTo>
                  <a:lnTo>
                    <a:pt x="644" y="33"/>
                  </a:lnTo>
                  <a:lnTo>
                    <a:pt x="648" y="3"/>
                  </a:lnTo>
                  <a:lnTo>
                    <a:pt x="654"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4" name="Freeform 143"/>
            <p:cNvSpPr>
              <a:spLocks/>
            </p:cNvSpPr>
            <p:nvPr userDrawn="1"/>
          </p:nvSpPr>
          <p:spPr bwMode="auto">
            <a:xfrm>
              <a:off x="1398052" y="2780749"/>
              <a:ext cx="6340814" cy="3723015"/>
            </a:xfrm>
            <a:custGeom>
              <a:avLst/>
              <a:gdLst>
                <a:gd name="T0" fmla="*/ 21 w 1790"/>
                <a:gd name="T1" fmla="*/ 0 h 1051"/>
                <a:gd name="T2" fmla="*/ 118 w 1790"/>
                <a:gd name="T3" fmla="*/ 160 h 1051"/>
                <a:gd name="T4" fmla="*/ 169 w 1790"/>
                <a:gd name="T5" fmla="*/ 36 h 1051"/>
                <a:gd name="T6" fmla="*/ 368 w 1790"/>
                <a:gd name="T7" fmla="*/ 223 h 1051"/>
                <a:gd name="T8" fmla="*/ 483 w 1790"/>
                <a:gd name="T9" fmla="*/ 106 h 1051"/>
                <a:gd name="T10" fmla="*/ 647 w 1790"/>
                <a:gd name="T11" fmla="*/ 281 h 1051"/>
                <a:gd name="T12" fmla="*/ 745 w 1790"/>
                <a:gd name="T13" fmla="*/ 159 h 1051"/>
                <a:gd name="T14" fmla="*/ 895 w 1790"/>
                <a:gd name="T15" fmla="*/ 328 h 1051"/>
                <a:gd name="T16" fmla="*/ 1045 w 1790"/>
                <a:gd name="T17" fmla="*/ 159 h 1051"/>
                <a:gd name="T18" fmla="*/ 1145 w 1790"/>
                <a:gd name="T19" fmla="*/ 281 h 1051"/>
                <a:gd name="T20" fmla="*/ 1309 w 1790"/>
                <a:gd name="T21" fmla="*/ 106 h 1051"/>
                <a:gd name="T22" fmla="*/ 1424 w 1790"/>
                <a:gd name="T23" fmla="*/ 223 h 1051"/>
                <a:gd name="T24" fmla="*/ 1623 w 1790"/>
                <a:gd name="T25" fmla="*/ 36 h 1051"/>
                <a:gd name="T26" fmla="*/ 1674 w 1790"/>
                <a:gd name="T27" fmla="*/ 160 h 1051"/>
                <a:gd name="T28" fmla="*/ 1770 w 1790"/>
                <a:gd name="T29" fmla="*/ 0 h 1051"/>
                <a:gd name="T30" fmla="*/ 1771 w 1790"/>
                <a:gd name="T31" fmla="*/ 5 h 1051"/>
                <a:gd name="T32" fmla="*/ 1773 w 1790"/>
                <a:gd name="T33" fmla="*/ 21 h 1051"/>
                <a:gd name="T34" fmla="*/ 1776 w 1790"/>
                <a:gd name="T35" fmla="*/ 45 h 1051"/>
                <a:gd name="T36" fmla="*/ 1780 w 1790"/>
                <a:gd name="T37" fmla="*/ 78 h 1051"/>
                <a:gd name="T38" fmla="*/ 1785 w 1790"/>
                <a:gd name="T39" fmla="*/ 118 h 1051"/>
                <a:gd name="T40" fmla="*/ 1787 w 1790"/>
                <a:gd name="T41" fmla="*/ 164 h 1051"/>
                <a:gd name="T42" fmla="*/ 1790 w 1790"/>
                <a:gd name="T43" fmla="*/ 216 h 1051"/>
                <a:gd name="T44" fmla="*/ 1790 w 1790"/>
                <a:gd name="T45" fmla="*/ 272 h 1051"/>
                <a:gd name="T46" fmla="*/ 1789 w 1790"/>
                <a:gd name="T47" fmla="*/ 332 h 1051"/>
                <a:gd name="T48" fmla="*/ 1785 w 1790"/>
                <a:gd name="T49" fmla="*/ 394 h 1051"/>
                <a:gd name="T50" fmla="*/ 1776 w 1790"/>
                <a:gd name="T51" fmla="*/ 457 h 1051"/>
                <a:gd name="T52" fmla="*/ 1766 w 1790"/>
                <a:gd name="T53" fmla="*/ 520 h 1051"/>
                <a:gd name="T54" fmla="*/ 1750 w 1790"/>
                <a:gd name="T55" fmla="*/ 583 h 1051"/>
                <a:gd name="T56" fmla="*/ 1729 w 1790"/>
                <a:gd name="T57" fmla="*/ 646 h 1051"/>
                <a:gd name="T58" fmla="*/ 1705 w 1790"/>
                <a:gd name="T59" fmla="*/ 705 h 1051"/>
                <a:gd name="T60" fmla="*/ 1672 w 1790"/>
                <a:gd name="T61" fmla="*/ 761 h 1051"/>
                <a:gd name="T62" fmla="*/ 1635 w 1790"/>
                <a:gd name="T63" fmla="*/ 812 h 1051"/>
                <a:gd name="T64" fmla="*/ 1590 w 1790"/>
                <a:gd name="T65" fmla="*/ 859 h 1051"/>
                <a:gd name="T66" fmla="*/ 1520 w 1790"/>
                <a:gd name="T67" fmla="*/ 789 h 1051"/>
                <a:gd name="T68" fmla="*/ 1401 w 1790"/>
                <a:gd name="T69" fmla="*/ 947 h 1051"/>
                <a:gd name="T70" fmla="*/ 1290 w 1790"/>
                <a:gd name="T71" fmla="*/ 859 h 1051"/>
                <a:gd name="T72" fmla="*/ 1183 w 1790"/>
                <a:gd name="T73" fmla="*/ 1011 h 1051"/>
                <a:gd name="T74" fmla="*/ 1068 w 1790"/>
                <a:gd name="T75" fmla="*/ 927 h 1051"/>
                <a:gd name="T76" fmla="*/ 895 w 1790"/>
                <a:gd name="T77" fmla="*/ 1051 h 1051"/>
                <a:gd name="T78" fmla="*/ 724 w 1790"/>
                <a:gd name="T79" fmla="*/ 927 h 1051"/>
                <a:gd name="T80" fmla="*/ 607 w 1790"/>
                <a:gd name="T81" fmla="*/ 1011 h 1051"/>
                <a:gd name="T82" fmla="*/ 501 w 1790"/>
                <a:gd name="T83" fmla="*/ 859 h 1051"/>
                <a:gd name="T84" fmla="*/ 391 w 1790"/>
                <a:gd name="T85" fmla="*/ 947 h 1051"/>
                <a:gd name="T86" fmla="*/ 270 w 1790"/>
                <a:gd name="T87" fmla="*/ 789 h 1051"/>
                <a:gd name="T88" fmla="*/ 200 w 1790"/>
                <a:gd name="T89" fmla="*/ 859 h 1051"/>
                <a:gd name="T90" fmla="*/ 157 w 1790"/>
                <a:gd name="T91" fmla="*/ 812 h 1051"/>
                <a:gd name="T92" fmla="*/ 118 w 1790"/>
                <a:gd name="T93" fmla="*/ 761 h 1051"/>
                <a:gd name="T94" fmla="*/ 87 w 1790"/>
                <a:gd name="T95" fmla="*/ 705 h 1051"/>
                <a:gd name="T96" fmla="*/ 61 w 1790"/>
                <a:gd name="T97" fmla="*/ 646 h 1051"/>
                <a:gd name="T98" fmla="*/ 42 w 1790"/>
                <a:gd name="T99" fmla="*/ 583 h 1051"/>
                <a:gd name="T100" fmla="*/ 26 w 1790"/>
                <a:gd name="T101" fmla="*/ 520 h 1051"/>
                <a:gd name="T102" fmla="*/ 14 w 1790"/>
                <a:gd name="T103" fmla="*/ 457 h 1051"/>
                <a:gd name="T104" fmla="*/ 7 w 1790"/>
                <a:gd name="T105" fmla="*/ 394 h 1051"/>
                <a:gd name="T106" fmla="*/ 1 w 1790"/>
                <a:gd name="T107" fmla="*/ 332 h 1051"/>
                <a:gd name="T108" fmla="*/ 0 w 1790"/>
                <a:gd name="T109" fmla="*/ 272 h 1051"/>
                <a:gd name="T110" fmla="*/ 1 w 1790"/>
                <a:gd name="T111" fmla="*/ 216 h 1051"/>
                <a:gd name="T112" fmla="*/ 3 w 1790"/>
                <a:gd name="T113" fmla="*/ 164 h 1051"/>
                <a:gd name="T114" fmla="*/ 7 w 1790"/>
                <a:gd name="T115" fmla="*/ 118 h 1051"/>
                <a:gd name="T116" fmla="*/ 10 w 1790"/>
                <a:gd name="T117" fmla="*/ 78 h 1051"/>
                <a:gd name="T118" fmla="*/ 14 w 1790"/>
                <a:gd name="T119" fmla="*/ 45 h 1051"/>
                <a:gd name="T120" fmla="*/ 17 w 1790"/>
                <a:gd name="T121" fmla="*/ 21 h 1051"/>
                <a:gd name="T122" fmla="*/ 21 w 1790"/>
                <a:gd name="T123" fmla="*/ 5 h 1051"/>
                <a:gd name="T124" fmla="*/ 21 w 1790"/>
                <a:gd name="T125" fmla="*/ 0 h 10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790" h="1051">
                  <a:moveTo>
                    <a:pt x="21" y="0"/>
                  </a:moveTo>
                  <a:lnTo>
                    <a:pt x="118" y="160"/>
                  </a:lnTo>
                  <a:lnTo>
                    <a:pt x="169" y="36"/>
                  </a:lnTo>
                  <a:lnTo>
                    <a:pt x="368" y="223"/>
                  </a:lnTo>
                  <a:lnTo>
                    <a:pt x="483" y="106"/>
                  </a:lnTo>
                  <a:lnTo>
                    <a:pt x="647" y="281"/>
                  </a:lnTo>
                  <a:lnTo>
                    <a:pt x="745" y="159"/>
                  </a:lnTo>
                  <a:lnTo>
                    <a:pt x="895" y="328"/>
                  </a:lnTo>
                  <a:lnTo>
                    <a:pt x="1045" y="159"/>
                  </a:lnTo>
                  <a:lnTo>
                    <a:pt x="1145" y="281"/>
                  </a:lnTo>
                  <a:lnTo>
                    <a:pt x="1309" y="106"/>
                  </a:lnTo>
                  <a:lnTo>
                    <a:pt x="1424" y="223"/>
                  </a:lnTo>
                  <a:lnTo>
                    <a:pt x="1623" y="36"/>
                  </a:lnTo>
                  <a:lnTo>
                    <a:pt x="1674" y="160"/>
                  </a:lnTo>
                  <a:lnTo>
                    <a:pt x="1770" y="0"/>
                  </a:lnTo>
                  <a:lnTo>
                    <a:pt x="1771" y="5"/>
                  </a:lnTo>
                  <a:lnTo>
                    <a:pt x="1773" y="21"/>
                  </a:lnTo>
                  <a:lnTo>
                    <a:pt x="1776" y="45"/>
                  </a:lnTo>
                  <a:lnTo>
                    <a:pt x="1780" y="78"/>
                  </a:lnTo>
                  <a:lnTo>
                    <a:pt x="1785" y="118"/>
                  </a:lnTo>
                  <a:lnTo>
                    <a:pt x="1787" y="164"/>
                  </a:lnTo>
                  <a:lnTo>
                    <a:pt x="1790" y="216"/>
                  </a:lnTo>
                  <a:lnTo>
                    <a:pt x="1790" y="272"/>
                  </a:lnTo>
                  <a:lnTo>
                    <a:pt x="1789" y="332"/>
                  </a:lnTo>
                  <a:lnTo>
                    <a:pt x="1785" y="394"/>
                  </a:lnTo>
                  <a:lnTo>
                    <a:pt x="1776" y="457"/>
                  </a:lnTo>
                  <a:lnTo>
                    <a:pt x="1766" y="520"/>
                  </a:lnTo>
                  <a:lnTo>
                    <a:pt x="1750" y="583"/>
                  </a:lnTo>
                  <a:lnTo>
                    <a:pt x="1729" y="646"/>
                  </a:lnTo>
                  <a:lnTo>
                    <a:pt x="1705" y="705"/>
                  </a:lnTo>
                  <a:lnTo>
                    <a:pt x="1672" y="761"/>
                  </a:lnTo>
                  <a:lnTo>
                    <a:pt x="1635" y="812"/>
                  </a:lnTo>
                  <a:lnTo>
                    <a:pt x="1590" y="859"/>
                  </a:lnTo>
                  <a:lnTo>
                    <a:pt x="1520" y="789"/>
                  </a:lnTo>
                  <a:lnTo>
                    <a:pt x="1401" y="947"/>
                  </a:lnTo>
                  <a:lnTo>
                    <a:pt x="1290" y="859"/>
                  </a:lnTo>
                  <a:lnTo>
                    <a:pt x="1183" y="1011"/>
                  </a:lnTo>
                  <a:lnTo>
                    <a:pt x="1068" y="927"/>
                  </a:lnTo>
                  <a:lnTo>
                    <a:pt x="895" y="1051"/>
                  </a:lnTo>
                  <a:lnTo>
                    <a:pt x="724" y="927"/>
                  </a:lnTo>
                  <a:lnTo>
                    <a:pt x="607" y="1011"/>
                  </a:lnTo>
                  <a:lnTo>
                    <a:pt x="501" y="859"/>
                  </a:lnTo>
                  <a:lnTo>
                    <a:pt x="391" y="947"/>
                  </a:lnTo>
                  <a:lnTo>
                    <a:pt x="270" y="789"/>
                  </a:lnTo>
                  <a:lnTo>
                    <a:pt x="200" y="859"/>
                  </a:lnTo>
                  <a:lnTo>
                    <a:pt x="157" y="812"/>
                  </a:lnTo>
                  <a:lnTo>
                    <a:pt x="118" y="761"/>
                  </a:lnTo>
                  <a:lnTo>
                    <a:pt x="87" y="705"/>
                  </a:lnTo>
                  <a:lnTo>
                    <a:pt x="61" y="646"/>
                  </a:lnTo>
                  <a:lnTo>
                    <a:pt x="42" y="583"/>
                  </a:lnTo>
                  <a:lnTo>
                    <a:pt x="26" y="520"/>
                  </a:lnTo>
                  <a:lnTo>
                    <a:pt x="14" y="457"/>
                  </a:lnTo>
                  <a:lnTo>
                    <a:pt x="7" y="394"/>
                  </a:lnTo>
                  <a:lnTo>
                    <a:pt x="1" y="332"/>
                  </a:lnTo>
                  <a:lnTo>
                    <a:pt x="0" y="272"/>
                  </a:lnTo>
                  <a:lnTo>
                    <a:pt x="1" y="216"/>
                  </a:lnTo>
                  <a:lnTo>
                    <a:pt x="3" y="164"/>
                  </a:lnTo>
                  <a:lnTo>
                    <a:pt x="7" y="118"/>
                  </a:lnTo>
                  <a:lnTo>
                    <a:pt x="10" y="78"/>
                  </a:lnTo>
                  <a:lnTo>
                    <a:pt x="14" y="45"/>
                  </a:lnTo>
                  <a:lnTo>
                    <a:pt x="17" y="21"/>
                  </a:lnTo>
                  <a:lnTo>
                    <a:pt x="21" y="5"/>
                  </a:lnTo>
                  <a:lnTo>
                    <a:pt x="21"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5" name="Freeform 144"/>
            <p:cNvSpPr>
              <a:spLocks/>
            </p:cNvSpPr>
            <p:nvPr userDrawn="1"/>
          </p:nvSpPr>
          <p:spPr bwMode="auto">
            <a:xfrm>
              <a:off x="1401593" y="3421914"/>
              <a:ext cx="6337273" cy="2947239"/>
            </a:xfrm>
            <a:custGeom>
              <a:avLst/>
              <a:gdLst>
                <a:gd name="T0" fmla="*/ 6 w 1789"/>
                <a:gd name="T1" fmla="*/ 61 h 832"/>
                <a:gd name="T2" fmla="*/ 25 w 1789"/>
                <a:gd name="T3" fmla="*/ 187 h 832"/>
                <a:gd name="T4" fmla="*/ 61 w 1789"/>
                <a:gd name="T5" fmla="*/ 311 h 832"/>
                <a:gd name="T6" fmla="*/ 117 w 1789"/>
                <a:gd name="T7" fmla="*/ 425 h 832"/>
                <a:gd name="T8" fmla="*/ 199 w 1789"/>
                <a:gd name="T9" fmla="*/ 521 h 832"/>
                <a:gd name="T10" fmla="*/ 390 w 1789"/>
                <a:gd name="T11" fmla="*/ 610 h 832"/>
                <a:gd name="T12" fmla="*/ 606 w 1789"/>
                <a:gd name="T13" fmla="*/ 675 h 832"/>
                <a:gd name="T14" fmla="*/ 894 w 1789"/>
                <a:gd name="T15" fmla="*/ 713 h 832"/>
                <a:gd name="T16" fmla="*/ 1182 w 1789"/>
                <a:gd name="T17" fmla="*/ 675 h 832"/>
                <a:gd name="T18" fmla="*/ 1400 w 1789"/>
                <a:gd name="T19" fmla="*/ 610 h 832"/>
                <a:gd name="T20" fmla="*/ 1589 w 1789"/>
                <a:gd name="T21" fmla="*/ 521 h 832"/>
                <a:gd name="T22" fmla="*/ 1671 w 1789"/>
                <a:gd name="T23" fmla="*/ 425 h 832"/>
                <a:gd name="T24" fmla="*/ 1728 w 1789"/>
                <a:gd name="T25" fmla="*/ 311 h 832"/>
                <a:gd name="T26" fmla="*/ 1763 w 1789"/>
                <a:gd name="T27" fmla="*/ 187 h 832"/>
                <a:gd name="T28" fmla="*/ 1782 w 1789"/>
                <a:gd name="T29" fmla="*/ 61 h 832"/>
                <a:gd name="T30" fmla="*/ 1789 w 1789"/>
                <a:gd name="T31" fmla="*/ 60 h 832"/>
                <a:gd name="T32" fmla="*/ 1782 w 1789"/>
                <a:gd name="T33" fmla="*/ 180 h 832"/>
                <a:gd name="T34" fmla="*/ 1763 w 1789"/>
                <a:gd name="T35" fmla="*/ 306 h 832"/>
                <a:gd name="T36" fmla="*/ 1728 w 1789"/>
                <a:gd name="T37" fmla="*/ 428 h 832"/>
                <a:gd name="T38" fmla="*/ 1671 w 1789"/>
                <a:gd name="T39" fmla="*/ 544 h 832"/>
                <a:gd name="T40" fmla="*/ 1589 w 1789"/>
                <a:gd name="T41" fmla="*/ 640 h 832"/>
                <a:gd name="T42" fmla="*/ 1400 w 1789"/>
                <a:gd name="T43" fmla="*/ 727 h 832"/>
                <a:gd name="T44" fmla="*/ 1182 w 1789"/>
                <a:gd name="T45" fmla="*/ 792 h 832"/>
                <a:gd name="T46" fmla="*/ 894 w 1789"/>
                <a:gd name="T47" fmla="*/ 832 h 832"/>
                <a:gd name="T48" fmla="*/ 606 w 1789"/>
                <a:gd name="T49" fmla="*/ 792 h 832"/>
                <a:gd name="T50" fmla="*/ 390 w 1789"/>
                <a:gd name="T51" fmla="*/ 727 h 832"/>
                <a:gd name="T52" fmla="*/ 199 w 1789"/>
                <a:gd name="T53" fmla="*/ 640 h 832"/>
                <a:gd name="T54" fmla="*/ 117 w 1789"/>
                <a:gd name="T55" fmla="*/ 544 h 832"/>
                <a:gd name="T56" fmla="*/ 61 w 1789"/>
                <a:gd name="T57" fmla="*/ 428 h 832"/>
                <a:gd name="T58" fmla="*/ 25 w 1789"/>
                <a:gd name="T59" fmla="*/ 306 h 832"/>
                <a:gd name="T60" fmla="*/ 6 w 1789"/>
                <a:gd name="T61" fmla="*/ 180 h 832"/>
                <a:gd name="T62" fmla="*/ 0 w 1789"/>
                <a:gd name="T63" fmla="*/ 60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789" h="832">
                  <a:moveTo>
                    <a:pt x="2" y="0"/>
                  </a:moveTo>
                  <a:lnTo>
                    <a:pt x="6" y="61"/>
                  </a:lnTo>
                  <a:lnTo>
                    <a:pt x="14" y="124"/>
                  </a:lnTo>
                  <a:lnTo>
                    <a:pt x="25" y="187"/>
                  </a:lnTo>
                  <a:lnTo>
                    <a:pt x="41" y="250"/>
                  </a:lnTo>
                  <a:lnTo>
                    <a:pt x="61" y="311"/>
                  </a:lnTo>
                  <a:lnTo>
                    <a:pt x="86" y="369"/>
                  </a:lnTo>
                  <a:lnTo>
                    <a:pt x="117" y="425"/>
                  </a:lnTo>
                  <a:lnTo>
                    <a:pt x="156" y="476"/>
                  </a:lnTo>
                  <a:lnTo>
                    <a:pt x="199" y="521"/>
                  </a:lnTo>
                  <a:lnTo>
                    <a:pt x="269" y="453"/>
                  </a:lnTo>
                  <a:lnTo>
                    <a:pt x="390" y="610"/>
                  </a:lnTo>
                  <a:lnTo>
                    <a:pt x="500" y="521"/>
                  </a:lnTo>
                  <a:lnTo>
                    <a:pt x="606" y="675"/>
                  </a:lnTo>
                  <a:lnTo>
                    <a:pt x="723" y="591"/>
                  </a:lnTo>
                  <a:lnTo>
                    <a:pt x="894" y="713"/>
                  </a:lnTo>
                  <a:lnTo>
                    <a:pt x="1067" y="591"/>
                  </a:lnTo>
                  <a:lnTo>
                    <a:pt x="1182" y="675"/>
                  </a:lnTo>
                  <a:lnTo>
                    <a:pt x="1289" y="521"/>
                  </a:lnTo>
                  <a:lnTo>
                    <a:pt x="1400" y="610"/>
                  </a:lnTo>
                  <a:lnTo>
                    <a:pt x="1519" y="453"/>
                  </a:lnTo>
                  <a:lnTo>
                    <a:pt x="1589" y="521"/>
                  </a:lnTo>
                  <a:lnTo>
                    <a:pt x="1634" y="476"/>
                  </a:lnTo>
                  <a:lnTo>
                    <a:pt x="1671" y="425"/>
                  </a:lnTo>
                  <a:lnTo>
                    <a:pt x="1702" y="369"/>
                  </a:lnTo>
                  <a:lnTo>
                    <a:pt x="1728" y="311"/>
                  </a:lnTo>
                  <a:lnTo>
                    <a:pt x="1748" y="250"/>
                  </a:lnTo>
                  <a:lnTo>
                    <a:pt x="1763" y="187"/>
                  </a:lnTo>
                  <a:lnTo>
                    <a:pt x="1775" y="124"/>
                  </a:lnTo>
                  <a:lnTo>
                    <a:pt x="1782" y="61"/>
                  </a:lnTo>
                  <a:lnTo>
                    <a:pt x="1788" y="0"/>
                  </a:lnTo>
                  <a:lnTo>
                    <a:pt x="1789" y="60"/>
                  </a:lnTo>
                  <a:lnTo>
                    <a:pt x="1788" y="119"/>
                  </a:lnTo>
                  <a:lnTo>
                    <a:pt x="1782" y="180"/>
                  </a:lnTo>
                  <a:lnTo>
                    <a:pt x="1775" y="243"/>
                  </a:lnTo>
                  <a:lnTo>
                    <a:pt x="1763" y="306"/>
                  </a:lnTo>
                  <a:lnTo>
                    <a:pt x="1748" y="369"/>
                  </a:lnTo>
                  <a:lnTo>
                    <a:pt x="1728" y="428"/>
                  </a:lnTo>
                  <a:lnTo>
                    <a:pt x="1702" y="488"/>
                  </a:lnTo>
                  <a:lnTo>
                    <a:pt x="1671" y="544"/>
                  </a:lnTo>
                  <a:lnTo>
                    <a:pt x="1632" y="594"/>
                  </a:lnTo>
                  <a:lnTo>
                    <a:pt x="1589" y="640"/>
                  </a:lnTo>
                  <a:lnTo>
                    <a:pt x="1519" y="570"/>
                  </a:lnTo>
                  <a:lnTo>
                    <a:pt x="1400" y="727"/>
                  </a:lnTo>
                  <a:lnTo>
                    <a:pt x="1289" y="640"/>
                  </a:lnTo>
                  <a:lnTo>
                    <a:pt x="1182" y="792"/>
                  </a:lnTo>
                  <a:lnTo>
                    <a:pt x="1067" y="708"/>
                  </a:lnTo>
                  <a:lnTo>
                    <a:pt x="894" y="832"/>
                  </a:lnTo>
                  <a:lnTo>
                    <a:pt x="723" y="708"/>
                  </a:lnTo>
                  <a:lnTo>
                    <a:pt x="606" y="792"/>
                  </a:lnTo>
                  <a:lnTo>
                    <a:pt x="500" y="640"/>
                  </a:lnTo>
                  <a:lnTo>
                    <a:pt x="390" y="727"/>
                  </a:lnTo>
                  <a:lnTo>
                    <a:pt x="269" y="570"/>
                  </a:lnTo>
                  <a:lnTo>
                    <a:pt x="199" y="640"/>
                  </a:lnTo>
                  <a:lnTo>
                    <a:pt x="156" y="594"/>
                  </a:lnTo>
                  <a:lnTo>
                    <a:pt x="117" y="544"/>
                  </a:lnTo>
                  <a:lnTo>
                    <a:pt x="86" y="488"/>
                  </a:lnTo>
                  <a:lnTo>
                    <a:pt x="61" y="428"/>
                  </a:lnTo>
                  <a:lnTo>
                    <a:pt x="41" y="369"/>
                  </a:lnTo>
                  <a:lnTo>
                    <a:pt x="25" y="306"/>
                  </a:lnTo>
                  <a:lnTo>
                    <a:pt x="14" y="243"/>
                  </a:lnTo>
                  <a:lnTo>
                    <a:pt x="6" y="180"/>
                  </a:lnTo>
                  <a:lnTo>
                    <a:pt x="2" y="119"/>
                  </a:lnTo>
                  <a:lnTo>
                    <a:pt x="0" y="60"/>
                  </a:lnTo>
                  <a:lnTo>
                    <a:pt x="2"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6" name="Freeform 145"/>
            <p:cNvSpPr>
              <a:spLocks/>
            </p:cNvSpPr>
            <p:nvPr userDrawn="1"/>
          </p:nvSpPr>
          <p:spPr bwMode="auto">
            <a:xfrm>
              <a:off x="1398052" y="2780749"/>
              <a:ext cx="6340814" cy="1427570"/>
            </a:xfrm>
            <a:custGeom>
              <a:avLst/>
              <a:gdLst>
                <a:gd name="T0" fmla="*/ 21 w 1790"/>
                <a:gd name="T1" fmla="*/ 0 h 403"/>
                <a:gd name="T2" fmla="*/ 118 w 1790"/>
                <a:gd name="T3" fmla="*/ 160 h 403"/>
                <a:gd name="T4" fmla="*/ 169 w 1790"/>
                <a:gd name="T5" fmla="*/ 36 h 403"/>
                <a:gd name="T6" fmla="*/ 368 w 1790"/>
                <a:gd name="T7" fmla="*/ 223 h 403"/>
                <a:gd name="T8" fmla="*/ 483 w 1790"/>
                <a:gd name="T9" fmla="*/ 106 h 403"/>
                <a:gd name="T10" fmla="*/ 647 w 1790"/>
                <a:gd name="T11" fmla="*/ 281 h 403"/>
                <a:gd name="T12" fmla="*/ 745 w 1790"/>
                <a:gd name="T13" fmla="*/ 159 h 403"/>
                <a:gd name="T14" fmla="*/ 895 w 1790"/>
                <a:gd name="T15" fmla="*/ 328 h 403"/>
                <a:gd name="T16" fmla="*/ 1045 w 1790"/>
                <a:gd name="T17" fmla="*/ 159 h 403"/>
                <a:gd name="T18" fmla="*/ 1145 w 1790"/>
                <a:gd name="T19" fmla="*/ 281 h 403"/>
                <a:gd name="T20" fmla="*/ 1309 w 1790"/>
                <a:gd name="T21" fmla="*/ 106 h 403"/>
                <a:gd name="T22" fmla="*/ 1424 w 1790"/>
                <a:gd name="T23" fmla="*/ 223 h 403"/>
                <a:gd name="T24" fmla="*/ 1623 w 1790"/>
                <a:gd name="T25" fmla="*/ 36 h 403"/>
                <a:gd name="T26" fmla="*/ 1674 w 1790"/>
                <a:gd name="T27" fmla="*/ 160 h 403"/>
                <a:gd name="T28" fmla="*/ 1770 w 1790"/>
                <a:gd name="T29" fmla="*/ 0 h 403"/>
                <a:gd name="T30" fmla="*/ 1771 w 1790"/>
                <a:gd name="T31" fmla="*/ 5 h 403"/>
                <a:gd name="T32" fmla="*/ 1773 w 1790"/>
                <a:gd name="T33" fmla="*/ 17 h 403"/>
                <a:gd name="T34" fmla="*/ 1776 w 1790"/>
                <a:gd name="T35" fmla="*/ 40 h 403"/>
                <a:gd name="T36" fmla="*/ 1780 w 1790"/>
                <a:gd name="T37" fmla="*/ 69 h 403"/>
                <a:gd name="T38" fmla="*/ 1783 w 1790"/>
                <a:gd name="T39" fmla="*/ 104 h 403"/>
                <a:gd name="T40" fmla="*/ 1787 w 1790"/>
                <a:gd name="T41" fmla="*/ 146 h 403"/>
                <a:gd name="T42" fmla="*/ 1789 w 1790"/>
                <a:gd name="T43" fmla="*/ 193 h 403"/>
                <a:gd name="T44" fmla="*/ 1790 w 1790"/>
                <a:gd name="T45" fmla="*/ 244 h 403"/>
                <a:gd name="T46" fmla="*/ 1790 w 1790"/>
                <a:gd name="T47" fmla="*/ 298 h 403"/>
                <a:gd name="T48" fmla="*/ 1789 w 1790"/>
                <a:gd name="T49" fmla="*/ 244 h 403"/>
                <a:gd name="T50" fmla="*/ 1785 w 1790"/>
                <a:gd name="T51" fmla="*/ 197 h 403"/>
                <a:gd name="T52" fmla="*/ 1780 w 1790"/>
                <a:gd name="T53" fmla="*/ 157 h 403"/>
                <a:gd name="T54" fmla="*/ 1776 w 1790"/>
                <a:gd name="T55" fmla="*/ 122 h 403"/>
                <a:gd name="T56" fmla="*/ 1773 w 1790"/>
                <a:gd name="T57" fmla="*/ 97 h 403"/>
                <a:gd name="T58" fmla="*/ 1771 w 1790"/>
                <a:gd name="T59" fmla="*/ 82 h 403"/>
                <a:gd name="T60" fmla="*/ 1770 w 1790"/>
                <a:gd name="T61" fmla="*/ 75 h 403"/>
                <a:gd name="T62" fmla="*/ 1674 w 1790"/>
                <a:gd name="T63" fmla="*/ 237 h 403"/>
                <a:gd name="T64" fmla="*/ 1623 w 1790"/>
                <a:gd name="T65" fmla="*/ 113 h 403"/>
                <a:gd name="T66" fmla="*/ 1424 w 1790"/>
                <a:gd name="T67" fmla="*/ 300 h 403"/>
                <a:gd name="T68" fmla="*/ 1309 w 1790"/>
                <a:gd name="T69" fmla="*/ 181 h 403"/>
                <a:gd name="T70" fmla="*/ 1145 w 1790"/>
                <a:gd name="T71" fmla="*/ 358 h 403"/>
                <a:gd name="T72" fmla="*/ 1045 w 1790"/>
                <a:gd name="T73" fmla="*/ 235 h 403"/>
                <a:gd name="T74" fmla="*/ 895 w 1790"/>
                <a:gd name="T75" fmla="*/ 403 h 403"/>
                <a:gd name="T76" fmla="*/ 745 w 1790"/>
                <a:gd name="T77" fmla="*/ 235 h 403"/>
                <a:gd name="T78" fmla="*/ 647 w 1790"/>
                <a:gd name="T79" fmla="*/ 358 h 403"/>
                <a:gd name="T80" fmla="*/ 483 w 1790"/>
                <a:gd name="T81" fmla="*/ 181 h 403"/>
                <a:gd name="T82" fmla="*/ 368 w 1790"/>
                <a:gd name="T83" fmla="*/ 300 h 403"/>
                <a:gd name="T84" fmla="*/ 169 w 1790"/>
                <a:gd name="T85" fmla="*/ 113 h 403"/>
                <a:gd name="T86" fmla="*/ 118 w 1790"/>
                <a:gd name="T87" fmla="*/ 237 h 403"/>
                <a:gd name="T88" fmla="*/ 21 w 1790"/>
                <a:gd name="T89" fmla="*/ 75 h 403"/>
                <a:gd name="T90" fmla="*/ 21 w 1790"/>
                <a:gd name="T91" fmla="*/ 82 h 403"/>
                <a:gd name="T92" fmla="*/ 17 w 1790"/>
                <a:gd name="T93" fmla="*/ 97 h 403"/>
                <a:gd name="T94" fmla="*/ 14 w 1790"/>
                <a:gd name="T95" fmla="*/ 122 h 403"/>
                <a:gd name="T96" fmla="*/ 10 w 1790"/>
                <a:gd name="T97" fmla="*/ 157 h 403"/>
                <a:gd name="T98" fmla="*/ 7 w 1790"/>
                <a:gd name="T99" fmla="*/ 197 h 403"/>
                <a:gd name="T100" fmla="*/ 3 w 1790"/>
                <a:gd name="T101" fmla="*/ 244 h 403"/>
                <a:gd name="T102" fmla="*/ 1 w 1790"/>
                <a:gd name="T103" fmla="*/ 298 h 403"/>
                <a:gd name="T104" fmla="*/ 0 w 1790"/>
                <a:gd name="T105" fmla="*/ 244 h 403"/>
                <a:gd name="T106" fmla="*/ 1 w 1790"/>
                <a:gd name="T107" fmla="*/ 193 h 403"/>
                <a:gd name="T108" fmla="*/ 5 w 1790"/>
                <a:gd name="T109" fmla="*/ 146 h 403"/>
                <a:gd name="T110" fmla="*/ 8 w 1790"/>
                <a:gd name="T111" fmla="*/ 104 h 403"/>
                <a:gd name="T112" fmla="*/ 12 w 1790"/>
                <a:gd name="T113" fmla="*/ 69 h 403"/>
                <a:gd name="T114" fmla="*/ 15 w 1790"/>
                <a:gd name="T115" fmla="*/ 40 h 403"/>
                <a:gd name="T116" fmla="*/ 19 w 1790"/>
                <a:gd name="T117" fmla="*/ 17 h 403"/>
                <a:gd name="T118" fmla="*/ 21 w 1790"/>
                <a:gd name="T119" fmla="*/ 5 h 403"/>
                <a:gd name="T120" fmla="*/ 21 w 1790"/>
                <a:gd name="T121"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790" h="403">
                  <a:moveTo>
                    <a:pt x="21" y="0"/>
                  </a:moveTo>
                  <a:lnTo>
                    <a:pt x="118" y="160"/>
                  </a:lnTo>
                  <a:lnTo>
                    <a:pt x="169" y="36"/>
                  </a:lnTo>
                  <a:lnTo>
                    <a:pt x="368" y="223"/>
                  </a:lnTo>
                  <a:lnTo>
                    <a:pt x="483" y="106"/>
                  </a:lnTo>
                  <a:lnTo>
                    <a:pt x="647" y="281"/>
                  </a:lnTo>
                  <a:lnTo>
                    <a:pt x="745" y="159"/>
                  </a:lnTo>
                  <a:lnTo>
                    <a:pt x="895" y="328"/>
                  </a:lnTo>
                  <a:lnTo>
                    <a:pt x="1045" y="159"/>
                  </a:lnTo>
                  <a:lnTo>
                    <a:pt x="1145" y="281"/>
                  </a:lnTo>
                  <a:lnTo>
                    <a:pt x="1309" y="106"/>
                  </a:lnTo>
                  <a:lnTo>
                    <a:pt x="1424" y="223"/>
                  </a:lnTo>
                  <a:lnTo>
                    <a:pt x="1623" y="36"/>
                  </a:lnTo>
                  <a:lnTo>
                    <a:pt x="1674" y="160"/>
                  </a:lnTo>
                  <a:lnTo>
                    <a:pt x="1770" y="0"/>
                  </a:lnTo>
                  <a:lnTo>
                    <a:pt x="1771" y="5"/>
                  </a:lnTo>
                  <a:lnTo>
                    <a:pt x="1773" y="17"/>
                  </a:lnTo>
                  <a:lnTo>
                    <a:pt x="1776" y="40"/>
                  </a:lnTo>
                  <a:lnTo>
                    <a:pt x="1780" y="69"/>
                  </a:lnTo>
                  <a:lnTo>
                    <a:pt x="1783" y="104"/>
                  </a:lnTo>
                  <a:lnTo>
                    <a:pt x="1787" y="146"/>
                  </a:lnTo>
                  <a:lnTo>
                    <a:pt x="1789" y="193"/>
                  </a:lnTo>
                  <a:lnTo>
                    <a:pt x="1790" y="244"/>
                  </a:lnTo>
                  <a:lnTo>
                    <a:pt x="1790" y="298"/>
                  </a:lnTo>
                  <a:lnTo>
                    <a:pt x="1789" y="244"/>
                  </a:lnTo>
                  <a:lnTo>
                    <a:pt x="1785" y="197"/>
                  </a:lnTo>
                  <a:lnTo>
                    <a:pt x="1780" y="157"/>
                  </a:lnTo>
                  <a:lnTo>
                    <a:pt x="1776" y="122"/>
                  </a:lnTo>
                  <a:lnTo>
                    <a:pt x="1773" y="97"/>
                  </a:lnTo>
                  <a:lnTo>
                    <a:pt x="1771" y="82"/>
                  </a:lnTo>
                  <a:lnTo>
                    <a:pt x="1770" y="75"/>
                  </a:lnTo>
                  <a:lnTo>
                    <a:pt x="1674" y="237"/>
                  </a:lnTo>
                  <a:lnTo>
                    <a:pt x="1623" y="113"/>
                  </a:lnTo>
                  <a:lnTo>
                    <a:pt x="1424" y="300"/>
                  </a:lnTo>
                  <a:lnTo>
                    <a:pt x="1309" y="181"/>
                  </a:lnTo>
                  <a:lnTo>
                    <a:pt x="1145" y="358"/>
                  </a:lnTo>
                  <a:lnTo>
                    <a:pt x="1045" y="235"/>
                  </a:lnTo>
                  <a:lnTo>
                    <a:pt x="895" y="403"/>
                  </a:lnTo>
                  <a:lnTo>
                    <a:pt x="745" y="235"/>
                  </a:lnTo>
                  <a:lnTo>
                    <a:pt x="647" y="358"/>
                  </a:lnTo>
                  <a:lnTo>
                    <a:pt x="483" y="181"/>
                  </a:lnTo>
                  <a:lnTo>
                    <a:pt x="368" y="300"/>
                  </a:lnTo>
                  <a:lnTo>
                    <a:pt x="169" y="113"/>
                  </a:lnTo>
                  <a:lnTo>
                    <a:pt x="118" y="237"/>
                  </a:lnTo>
                  <a:lnTo>
                    <a:pt x="21" y="75"/>
                  </a:lnTo>
                  <a:lnTo>
                    <a:pt x="21" y="82"/>
                  </a:lnTo>
                  <a:lnTo>
                    <a:pt x="17" y="97"/>
                  </a:lnTo>
                  <a:lnTo>
                    <a:pt x="14" y="122"/>
                  </a:lnTo>
                  <a:lnTo>
                    <a:pt x="10" y="157"/>
                  </a:lnTo>
                  <a:lnTo>
                    <a:pt x="7" y="197"/>
                  </a:lnTo>
                  <a:lnTo>
                    <a:pt x="3" y="244"/>
                  </a:lnTo>
                  <a:lnTo>
                    <a:pt x="1" y="298"/>
                  </a:lnTo>
                  <a:lnTo>
                    <a:pt x="0" y="244"/>
                  </a:lnTo>
                  <a:lnTo>
                    <a:pt x="1" y="193"/>
                  </a:lnTo>
                  <a:lnTo>
                    <a:pt x="5" y="146"/>
                  </a:lnTo>
                  <a:lnTo>
                    <a:pt x="8" y="104"/>
                  </a:lnTo>
                  <a:lnTo>
                    <a:pt x="12" y="69"/>
                  </a:lnTo>
                  <a:lnTo>
                    <a:pt x="15" y="40"/>
                  </a:lnTo>
                  <a:lnTo>
                    <a:pt x="19" y="17"/>
                  </a:lnTo>
                  <a:lnTo>
                    <a:pt x="21" y="5"/>
                  </a:lnTo>
                  <a:lnTo>
                    <a:pt x="21"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7" name="Freeform 146"/>
            <p:cNvSpPr>
              <a:spLocks/>
            </p:cNvSpPr>
            <p:nvPr userDrawn="1"/>
          </p:nvSpPr>
          <p:spPr bwMode="auto">
            <a:xfrm>
              <a:off x="1398052" y="3489220"/>
              <a:ext cx="6340814" cy="3014545"/>
            </a:xfrm>
            <a:custGeom>
              <a:avLst/>
              <a:gdLst>
                <a:gd name="T0" fmla="*/ 5 w 1790"/>
                <a:gd name="T1" fmla="*/ 56 h 851"/>
                <a:gd name="T2" fmla="*/ 19 w 1790"/>
                <a:gd name="T3" fmla="*/ 173 h 851"/>
                <a:gd name="T4" fmla="*/ 48 w 1790"/>
                <a:gd name="T5" fmla="*/ 291 h 851"/>
                <a:gd name="T6" fmla="*/ 94 w 1790"/>
                <a:gd name="T7" fmla="*/ 401 h 851"/>
                <a:gd name="T8" fmla="*/ 160 w 1790"/>
                <a:gd name="T9" fmla="*/ 498 h 851"/>
                <a:gd name="T10" fmla="*/ 270 w 1790"/>
                <a:gd name="T11" fmla="*/ 470 h 851"/>
                <a:gd name="T12" fmla="*/ 501 w 1790"/>
                <a:gd name="T13" fmla="*/ 540 h 851"/>
                <a:gd name="T14" fmla="*/ 724 w 1790"/>
                <a:gd name="T15" fmla="*/ 610 h 851"/>
                <a:gd name="T16" fmla="*/ 1068 w 1790"/>
                <a:gd name="T17" fmla="*/ 610 h 851"/>
                <a:gd name="T18" fmla="*/ 1290 w 1790"/>
                <a:gd name="T19" fmla="*/ 540 h 851"/>
                <a:gd name="T20" fmla="*/ 1520 w 1790"/>
                <a:gd name="T21" fmla="*/ 470 h 851"/>
                <a:gd name="T22" fmla="*/ 1632 w 1790"/>
                <a:gd name="T23" fmla="*/ 498 h 851"/>
                <a:gd name="T24" fmla="*/ 1698 w 1790"/>
                <a:gd name="T25" fmla="*/ 401 h 851"/>
                <a:gd name="T26" fmla="*/ 1743 w 1790"/>
                <a:gd name="T27" fmla="*/ 291 h 851"/>
                <a:gd name="T28" fmla="*/ 1771 w 1790"/>
                <a:gd name="T29" fmla="*/ 173 h 851"/>
                <a:gd name="T30" fmla="*/ 1785 w 1790"/>
                <a:gd name="T31" fmla="*/ 56 h 851"/>
                <a:gd name="T32" fmla="*/ 1790 w 1790"/>
                <a:gd name="T33" fmla="*/ 51 h 851"/>
                <a:gd name="T34" fmla="*/ 1787 w 1790"/>
                <a:gd name="T35" fmla="*/ 165 h 851"/>
                <a:gd name="T36" fmla="*/ 1773 w 1790"/>
                <a:gd name="T37" fmla="*/ 284 h 851"/>
                <a:gd name="T38" fmla="*/ 1745 w 1790"/>
                <a:gd name="T39" fmla="*/ 402 h 851"/>
                <a:gd name="T40" fmla="*/ 1700 w 1790"/>
                <a:gd name="T41" fmla="*/ 514 h 851"/>
                <a:gd name="T42" fmla="*/ 1632 w 1790"/>
                <a:gd name="T43" fmla="*/ 616 h 851"/>
                <a:gd name="T44" fmla="*/ 1520 w 1790"/>
                <a:gd name="T45" fmla="*/ 589 h 851"/>
                <a:gd name="T46" fmla="*/ 1290 w 1790"/>
                <a:gd name="T47" fmla="*/ 659 h 851"/>
                <a:gd name="T48" fmla="*/ 1068 w 1790"/>
                <a:gd name="T49" fmla="*/ 727 h 851"/>
                <a:gd name="T50" fmla="*/ 724 w 1790"/>
                <a:gd name="T51" fmla="*/ 727 h 851"/>
                <a:gd name="T52" fmla="*/ 501 w 1790"/>
                <a:gd name="T53" fmla="*/ 659 h 851"/>
                <a:gd name="T54" fmla="*/ 270 w 1790"/>
                <a:gd name="T55" fmla="*/ 589 h 851"/>
                <a:gd name="T56" fmla="*/ 158 w 1790"/>
                <a:gd name="T57" fmla="*/ 616 h 851"/>
                <a:gd name="T58" fmla="*/ 92 w 1790"/>
                <a:gd name="T59" fmla="*/ 514 h 851"/>
                <a:gd name="T60" fmla="*/ 47 w 1790"/>
                <a:gd name="T61" fmla="*/ 402 h 851"/>
                <a:gd name="T62" fmla="*/ 19 w 1790"/>
                <a:gd name="T63" fmla="*/ 284 h 851"/>
                <a:gd name="T64" fmla="*/ 5 w 1790"/>
                <a:gd name="T65" fmla="*/ 165 h 851"/>
                <a:gd name="T66" fmla="*/ 0 w 1790"/>
                <a:gd name="T67" fmla="*/ 51 h 8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790" h="851">
                  <a:moveTo>
                    <a:pt x="1" y="0"/>
                  </a:moveTo>
                  <a:lnTo>
                    <a:pt x="5" y="56"/>
                  </a:lnTo>
                  <a:lnTo>
                    <a:pt x="10" y="114"/>
                  </a:lnTo>
                  <a:lnTo>
                    <a:pt x="19" y="173"/>
                  </a:lnTo>
                  <a:lnTo>
                    <a:pt x="31" y="233"/>
                  </a:lnTo>
                  <a:lnTo>
                    <a:pt x="48" y="291"/>
                  </a:lnTo>
                  <a:lnTo>
                    <a:pt x="68" y="346"/>
                  </a:lnTo>
                  <a:lnTo>
                    <a:pt x="94" y="401"/>
                  </a:lnTo>
                  <a:lnTo>
                    <a:pt x="124" y="451"/>
                  </a:lnTo>
                  <a:lnTo>
                    <a:pt x="160" y="498"/>
                  </a:lnTo>
                  <a:lnTo>
                    <a:pt x="200" y="540"/>
                  </a:lnTo>
                  <a:lnTo>
                    <a:pt x="270" y="470"/>
                  </a:lnTo>
                  <a:lnTo>
                    <a:pt x="391" y="628"/>
                  </a:lnTo>
                  <a:lnTo>
                    <a:pt x="501" y="540"/>
                  </a:lnTo>
                  <a:lnTo>
                    <a:pt x="607" y="692"/>
                  </a:lnTo>
                  <a:lnTo>
                    <a:pt x="724" y="610"/>
                  </a:lnTo>
                  <a:lnTo>
                    <a:pt x="895" y="733"/>
                  </a:lnTo>
                  <a:lnTo>
                    <a:pt x="1068" y="610"/>
                  </a:lnTo>
                  <a:lnTo>
                    <a:pt x="1183" y="692"/>
                  </a:lnTo>
                  <a:lnTo>
                    <a:pt x="1290" y="540"/>
                  </a:lnTo>
                  <a:lnTo>
                    <a:pt x="1401" y="628"/>
                  </a:lnTo>
                  <a:lnTo>
                    <a:pt x="1520" y="470"/>
                  </a:lnTo>
                  <a:lnTo>
                    <a:pt x="1590" y="540"/>
                  </a:lnTo>
                  <a:lnTo>
                    <a:pt x="1632" y="498"/>
                  </a:lnTo>
                  <a:lnTo>
                    <a:pt x="1667" y="451"/>
                  </a:lnTo>
                  <a:lnTo>
                    <a:pt x="1698" y="401"/>
                  </a:lnTo>
                  <a:lnTo>
                    <a:pt x="1722" y="346"/>
                  </a:lnTo>
                  <a:lnTo>
                    <a:pt x="1743" y="291"/>
                  </a:lnTo>
                  <a:lnTo>
                    <a:pt x="1759" y="233"/>
                  </a:lnTo>
                  <a:lnTo>
                    <a:pt x="1771" y="173"/>
                  </a:lnTo>
                  <a:lnTo>
                    <a:pt x="1780" y="114"/>
                  </a:lnTo>
                  <a:lnTo>
                    <a:pt x="1785" y="56"/>
                  </a:lnTo>
                  <a:lnTo>
                    <a:pt x="1789" y="0"/>
                  </a:lnTo>
                  <a:lnTo>
                    <a:pt x="1790" y="51"/>
                  </a:lnTo>
                  <a:lnTo>
                    <a:pt x="1790" y="107"/>
                  </a:lnTo>
                  <a:lnTo>
                    <a:pt x="1787" y="165"/>
                  </a:lnTo>
                  <a:lnTo>
                    <a:pt x="1782" y="222"/>
                  </a:lnTo>
                  <a:lnTo>
                    <a:pt x="1773" y="284"/>
                  </a:lnTo>
                  <a:lnTo>
                    <a:pt x="1761" y="343"/>
                  </a:lnTo>
                  <a:lnTo>
                    <a:pt x="1745" y="402"/>
                  </a:lnTo>
                  <a:lnTo>
                    <a:pt x="1724" y="460"/>
                  </a:lnTo>
                  <a:lnTo>
                    <a:pt x="1700" y="514"/>
                  </a:lnTo>
                  <a:lnTo>
                    <a:pt x="1668" y="567"/>
                  </a:lnTo>
                  <a:lnTo>
                    <a:pt x="1632" y="616"/>
                  </a:lnTo>
                  <a:lnTo>
                    <a:pt x="1590" y="659"/>
                  </a:lnTo>
                  <a:lnTo>
                    <a:pt x="1520" y="589"/>
                  </a:lnTo>
                  <a:lnTo>
                    <a:pt x="1401" y="747"/>
                  </a:lnTo>
                  <a:lnTo>
                    <a:pt x="1290" y="659"/>
                  </a:lnTo>
                  <a:lnTo>
                    <a:pt x="1183" y="811"/>
                  </a:lnTo>
                  <a:lnTo>
                    <a:pt x="1068" y="727"/>
                  </a:lnTo>
                  <a:lnTo>
                    <a:pt x="895" y="851"/>
                  </a:lnTo>
                  <a:lnTo>
                    <a:pt x="724" y="727"/>
                  </a:lnTo>
                  <a:lnTo>
                    <a:pt x="607" y="811"/>
                  </a:lnTo>
                  <a:lnTo>
                    <a:pt x="501" y="659"/>
                  </a:lnTo>
                  <a:lnTo>
                    <a:pt x="391" y="747"/>
                  </a:lnTo>
                  <a:lnTo>
                    <a:pt x="270" y="589"/>
                  </a:lnTo>
                  <a:lnTo>
                    <a:pt x="200" y="659"/>
                  </a:lnTo>
                  <a:lnTo>
                    <a:pt x="158" y="616"/>
                  </a:lnTo>
                  <a:lnTo>
                    <a:pt x="122" y="567"/>
                  </a:lnTo>
                  <a:lnTo>
                    <a:pt x="92" y="514"/>
                  </a:lnTo>
                  <a:lnTo>
                    <a:pt x="66" y="460"/>
                  </a:lnTo>
                  <a:lnTo>
                    <a:pt x="47" y="402"/>
                  </a:lnTo>
                  <a:lnTo>
                    <a:pt x="29" y="343"/>
                  </a:lnTo>
                  <a:lnTo>
                    <a:pt x="19" y="284"/>
                  </a:lnTo>
                  <a:lnTo>
                    <a:pt x="10" y="222"/>
                  </a:lnTo>
                  <a:lnTo>
                    <a:pt x="5" y="165"/>
                  </a:lnTo>
                  <a:lnTo>
                    <a:pt x="1" y="107"/>
                  </a:lnTo>
                  <a:lnTo>
                    <a:pt x="0" y="51"/>
                  </a:lnTo>
                  <a:lnTo>
                    <a:pt x="1" y="0"/>
                  </a:lnTo>
                  <a:close/>
                </a:path>
              </a:pathLst>
            </a:custGeom>
            <a:solidFill>
              <a:srgbClr val="810000"/>
            </a:solidFill>
            <a:ln w="0">
              <a:solidFill>
                <a:srgbClr val="81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8" name="Freeform 147"/>
            <p:cNvSpPr>
              <a:spLocks/>
            </p:cNvSpPr>
            <p:nvPr userDrawn="1"/>
          </p:nvSpPr>
          <p:spPr bwMode="auto">
            <a:xfrm>
              <a:off x="1401593" y="3489220"/>
              <a:ext cx="6337273" cy="2773664"/>
            </a:xfrm>
            <a:custGeom>
              <a:avLst/>
              <a:gdLst>
                <a:gd name="T0" fmla="*/ 4 w 1789"/>
                <a:gd name="T1" fmla="*/ 56 h 783"/>
                <a:gd name="T2" fmla="*/ 18 w 1789"/>
                <a:gd name="T3" fmla="*/ 173 h 783"/>
                <a:gd name="T4" fmla="*/ 47 w 1789"/>
                <a:gd name="T5" fmla="*/ 291 h 783"/>
                <a:gd name="T6" fmla="*/ 93 w 1789"/>
                <a:gd name="T7" fmla="*/ 401 h 783"/>
                <a:gd name="T8" fmla="*/ 159 w 1789"/>
                <a:gd name="T9" fmla="*/ 498 h 783"/>
                <a:gd name="T10" fmla="*/ 269 w 1789"/>
                <a:gd name="T11" fmla="*/ 470 h 783"/>
                <a:gd name="T12" fmla="*/ 500 w 1789"/>
                <a:gd name="T13" fmla="*/ 540 h 783"/>
                <a:gd name="T14" fmla="*/ 723 w 1789"/>
                <a:gd name="T15" fmla="*/ 610 h 783"/>
                <a:gd name="T16" fmla="*/ 1067 w 1789"/>
                <a:gd name="T17" fmla="*/ 610 h 783"/>
                <a:gd name="T18" fmla="*/ 1289 w 1789"/>
                <a:gd name="T19" fmla="*/ 540 h 783"/>
                <a:gd name="T20" fmla="*/ 1519 w 1789"/>
                <a:gd name="T21" fmla="*/ 470 h 783"/>
                <a:gd name="T22" fmla="*/ 1631 w 1789"/>
                <a:gd name="T23" fmla="*/ 498 h 783"/>
                <a:gd name="T24" fmla="*/ 1697 w 1789"/>
                <a:gd name="T25" fmla="*/ 401 h 783"/>
                <a:gd name="T26" fmla="*/ 1742 w 1789"/>
                <a:gd name="T27" fmla="*/ 291 h 783"/>
                <a:gd name="T28" fmla="*/ 1770 w 1789"/>
                <a:gd name="T29" fmla="*/ 173 h 783"/>
                <a:gd name="T30" fmla="*/ 1784 w 1789"/>
                <a:gd name="T31" fmla="*/ 56 h 783"/>
                <a:gd name="T32" fmla="*/ 1789 w 1789"/>
                <a:gd name="T33" fmla="*/ 25 h 783"/>
                <a:gd name="T34" fmla="*/ 1782 w 1789"/>
                <a:gd name="T35" fmla="*/ 144 h 783"/>
                <a:gd name="T36" fmla="*/ 1762 w 1789"/>
                <a:gd name="T37" fmla="*/ 266 h 783"/>
                <a:gd name="T38" fmla="*/ 1725 w 1789"/>
                <a:gd name="T39" fmla="*/ 387 h 783"/>
                <a:gd name="T40" fmla="*/ 1669 w 1789"/>
                <a:gd name="T41" fmla="*/ 497 h 783"/>
                <a:gd name="T42" fmla="*/ 1589 w 1789"/>
                <a:gd name="T43" fmla="*/ 591 h 783"/>
                <a:gd name="T44" fmla="*/ 1400 w 1789"/>
                <a:gd name="T45" fmla="*/ 678 h 783"/>
                <a:gd name="T46" fmla="*/ 1182 w 1789"/>
                <a:gd name="T47" fmla="*/ 743 h 783"/>
                <a:gd name="T48" fmla="*/ 894 w 1789"/>
                <a:gd name="T49" fmla="*/ 783 h 783"/>
                <a:gd name="T50" fmla="*/ 606 w 1789"/>
                <a:gd name="T51" fmla="*/ 743 h 783"/>
                <a:gd name="T52" fmla="*/ 390 w 1789"/>
                <a:gd name="T53" fmla="*/ 678 h 783"/>
                <a:gd name="T54" fmla="*/ 199 w 1789"/>
                <a:gd name="T55" fmla="*/ 591 h 783"/>
                <a:gd name="T56" fmla="*/ 119 w 1789"/>
                <a:gd name="T57" fmla="*/ 497 h 783"/>
                <a:gd name="T58" fmla="*/ 63 w 1789"/>
                <a:gd name="T59" fmla="*/ 387 h 783"/>
                <a:gd name="T60" fmla="*/ 27 w 1789"/>
                <a:gd name="T61" fmla="*/ 266 h 783"/>
                <a:gd name="T62" fmla="*/ 7 w 1789"/>
                <a:gd name="T63" fmla="*/ 144 h 783"/>
                <a:gd name="T64" fmla="*/ 0 w 1789"/>
                <a:gd name="T65" fmla="*/ 25 h 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89" h="783">
                  <a:moveTo>
                    <a:pt x="0" y="0"/>
                  </a:moveTo>
                  <a:lnTo>
                    <a:pt x="4" y="56"/>
                  </a:lnTo>
                  <a:lnTo>
                    <a:pt x="9" y="114"/>
                  </a:lnTo>
                  <a:lnTo>
                    <a:pt x="18" y="173"/>
                  </a:lnTo>
                  <a:lnTo>
                    <a:pt x="30" y="233"/>
                  </a:lnTo>
                  <a:lnTo>
                    <a:pt x="47" y="291"/>
                  </a:lnTo>
                  <a:lnTo>
                    <a:pt x="67" y="346"/>
                  </a:lnTo>
                  <a:lnTo>
                    <a:pt x="93" y="401"/>
                  </a:lnTo>
                  <a:lnTo>
                    <a:pt x="123" y="451"/>
                  </a:lnTo>
                  <a:lnTo>
                    <a:pt x="159" y="498"/>
                  </a:lnTo>
                  <a:lnTo>
                    <a:pt x="199" y="540"/>
                  </a:lnTo>
                  <a:lnTo>
                    <a:pt x="269" y="470"/>
                  </a:lnTo>
                  <a:lnTo>
                    <a:pt x="390" y="628"/>
                  </a:lnTo>
                  <a:lnTo>
                    <a:pt x="500" y="540"/>
                  </a:lnTo>
                  <a:lnTo>
                    <a:pt x="606" y="692"/>
                  </a:lnTo>
                  <a:lnTo>
                    <a:pt x="723" y="610"/>
                  </a:lnTo>
                  <a:lnTo>
                    <a:pt x="894" y="733"/>
                  </a:lnTo>
                  <a:lnTo>
                    <a:pt x="1067" y="610"/>
                  </a:lnTo>
                  <a:lnTo>
                    <a:pt x="1182" y="692"/>
                  </a:lnTo>
                  <a:lnTo>
                    <a:pt x="1289" y="540"/>
                  </a:lnTo>
                  <a:lnTo>
                    <a:pt x="1400" y="628"/>
                  </a:lnTo>
                  <a:lnTo>
                    <a:pt x="1519" y="470"/>
                  </a:lnTo>
                  <a:lnTo>
                    <a:pt x="1589" y="540"/>
                  </a:lnTo>
                  <a:lnTo>
                    <a:pt x="1631" y="498"/>
                  </a:lnTo>
                  <a:lnTo>
                    <a:pt x="1666" y="451"/>
                  </a:lnTo>
                  <a:lnTo>
                    <a:pt x="1697" y="401"/>
                  </a:lnTo>
                  <a:lnTo>
                    <a:pt x="1721" y="346"/>
                  </a:lnTo>
                  <a:lnTo>
                    <a:pt x="1742" y="291"/>
                  </a:lnTo>
                  <a:lnTo>
                    <a:pt x="1758" y="233"/>
                  </a:lnTo>
                  <a:lnTo>
                    <a:pt x="1770" y="173"/>
                  </a:lnTo>
                  <a:lnTo>
                    <a:pt x="1779" y="114"/>
                  </a:lnTo>
                  <a:lnTo>
                    <a:pt x="1784" y="56"/>
                  </a:lnTo>
                  <a:lnTo>
                    <a:pt x="1788" y="0"/>
                  </a:lnTo>
                  <a:lnTo>
                    <a:pt x="1789" y="25"/>
                  </a:lnTo>
                  <a:lnTo>
                    <a:pt x="1786" y="84"/>
                  </a:lnTo>
                  <a:lnTo>
                    <a:pt x="1782" y="144"/>
                  </a:lnTo>
                  <a:lnTo>
                    <a:pt x="1774" y="205"/>
                  </a:lnTo>
                  <a:lnTo>
                    <a:pt x="1762" y="266"/>
                  </a:lnTo>
                  <a:lnTo>
                    <a:pt x="1746" y="327"/>
                  </a:lnTo>
                  <a:lnTo>
                    <a:pt x="1725" y="387"/>
                  </a:lnTo>
                  <a:lnTo>
                    <a:pt x="1700" y="443"/>
                  </a:lnTo>
                  <a:lnTo>
                    <a:pt x="1669" y="497"/>
                  </a:lnTo>
                  <a:lnTo>
                    <a:pt x="1632" y="546"/>
                  </a:lnTo>
                  <a:lnTo>
                    <a:pt x="1589" y="591"/>
                  </a:lnTo>
                  <a:lnTo>
                    <a:pt x="1519" y="521"/>
                  </a:lnTo>
                  <a:lnTo>
                    <a:pt x="1400" y="678"/>
                  </a:lnTo>
                  <a:lnTo>
                    <a:pt x="1289" y="591"/>
                  </a:lnTo>
                  <a:lnTo>
                    <a:pt x="1182" y="743"/>
                  </a:lnTo>
                  <a:lnTo>
                    <a:pt x="1067" y="659"/>
                  </a:lnTo>
                  <a:lnTo>
                    <a:pt x="894" y="783"/>
                  </a:lnTo>
                  <a:lnTo>
                    <a:pt x="723" y="659"/>
                  </a:lnTo>
                  <a:lnTo>
                    <a:pt x="606" y="743"/>
                  </a:lnTo>
                  <a:lnTo>
                    <a:pt x="500" y="591"/>
                  </a:lnTo>
                  <a:lnTo>
                    <a:pt x="390" y="678"/>
                  </a:lnTo>
                  <a:lnTo>
                    <a:pt x="269" y="521"/>
                  </a:lnTo>
                  <a:lnTo>
                    <a:pt x="199" y="591"/>
                  </a:lnTo>
                  <a:lnTo>
                    <a:pt x="157" y="546"/>
                  </a:lnTo>
                  <a:lnTo>
                    <a:pt x="119" y="497"/>
                  </a:lnTo>
                  <a:lnTo>
                    <a:pt x="89" y="443"/>
                  </a:lnTo>
                  <a:lnTo>
                    <a:pt x="63" y="387"/>
                  </a:lnTo>
                  <a:lnTo>
                    <a:pt x="42" y="327"/>
                  </a:lnTo>
                  <a:lnTo>
                    <a:pt x="27" y="266"/>
                  </a:lnTo>
                  <a:lnTo>
                    <a:pt x="16" y="205"/>
                  </a:lnTo>
                  <a:lnTo>
                    <a:pt x="7" y="144"/>
                  </a:lnTo>
                  <a:lnTo>
                    <a:pt x="2" y="84"/>
                  </a:lnTo>
                  <a:lnTo>
                    <a:pt x="0" y="25"/>
                  </a:lnTo>
                  <a:lnTo>
                    <a:pt x="0" y="0"/>
                  </a:lnTo>
                  <a:close/>
                </a:path>
              </a:pathLst>
            </a:custGeom>
            <a:solidFill>
              <a:srgbClr val="6F0000"/>
            </a:solidFill>
            <a:ln w="0">
              <a:solidFill>
                <a:srgbClr val="6F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9" name="Freeform 148"/>
            <p:cNvSpPr>
              <a:spLocks/>
            </p:cNvSpPr>
            <p:nvPr userDrawn="1"/>
          </p:nvSpPr>
          <p:spPr bwMode="auto">
            <a:xfrm>
              <a:off x="5000625" y="867878"/>
              <a:ext cx="2412344" cy="1540925"/>
            </a:xfrm>
            <a:custGeom>
              <a:avLst/>
              <a:gdLst>
                <a:gd name="T0" fmla="*/ 667 w 681"/>
                <a:gd name="T1" fmla="*/ 0 h 435"/>
                <a:gd name="T2" fmla="*/ 667 w 681"/>
                <a:gd name="T3" fmla="*/ 3 h 435"/>
                <a:gd name="T4" fmla="*/ 670 w 681"/>
                <a:gd name="T5" fmla="*/ 14 h 435"/>
                <a:gd name="T6" fmla="*/ 674 w 681"/>
                <a:gd name="T7" fmla="*/ 29 h 435"/>
                <a:gd name="T8" fmla="*/ 677 w 681"/>
                <a:gd name="T9" fmla="*/ 50 h 435"/>
                <a:gd name="T10" fmla="*/ 681 w 681"/>
                <a:gd name="T11" fmla="*/ 75 h 435"/>
                <a:gd name="T12" fmla="*/ 679 w 681"/>
                <a:gd name="T13" fmla="*/ 103 h 435"/>
                <a:gd name="T14" fmla="*/ 676 w 681"/>
                <a:gd name="T15" fmla="*/ 132 h 435"/>
                <a:gd name="T16" fmla="*/ 669 w 681"/>
                <a:gd name="T17" fmla="*/ 166 h 435"/>
                <a:gd name="T18" fmla="*/ 655 w 681"/>
                <a:gd name="T19" fmla="*/ 201 h 435"/>
                <a:gd name="T20" fmla="*/ 636 w 681"/>
                <a:gd name="T21" fmla="*/ 236 h 435"/>
                <a:gd name="T22" fmla="*/ 609 w 681"/>
                <a:gd name="T23" fmla="*/ 272 h 435"/>
                <a:gd name="T24" fmla="*/ 574 w 681"/>
                <a:gd name="T25" fmla="*/ 309 h 435"/>
                <a:gd name="T26" fmla="*/ 531 w 681"/>
                <a:gd name="T27" fmla="*/ 344 h 435"/>
                <a:gd name="T28" fmla="*/ 475 w 681"/>
                <a:gd name="T29" fmla="*/ 377 h 435"/>
                <a:gd name="T30" fmla="*/ 417 w 681"/>
                <a:gd name="T31" fmla="*/ 403 h 435"/>
                <a:gd name="T32" fmla="*/ 362 w 681"/>
                <a:gd name="T33" fmla="*/ 422 h 435"/>
                <a:gd name="T34" fmla="*/ 307 w 681"/>
                <a:gd name="T35" fmla="*/ 431 h 435"/>
                <a:gd name="T36" fmla="*/ 259 w 681"/>
                <a:gd name="T37" fmla="*/ 435 h 435"/>
                <a:gd name="T38" fmla="*/ 211 w 681"/>
                <a:gd name="T39" fmla="*/ 431 h 435"/>
                <a:gd name="T40" fmla="*/ 170 w 681"/>
                <a:gd name="T41" fmla="*/ 422 h 435"/>
                <a:gd name="T42" fmla="*/ 133 w 681"/>
                <a:gd name="T43" fmla="*/ 410 h 435"/>
                <a:gd name="T44" fmla="*/ 98 w 681"/>
                <a:gd name="T45" fmla="*/ 396 h 435"/>
                <a:gd name="T46" fmla="*/ 70 w 681"/>
                <a:gd name="T47" fmla="*/ 382 h 435"/>
                <a:gd name="T48" fmla="*/ 46 w 681"/>
                <a:gd name="T49" fmla="*/ 367 h 435"/>
                <a:gd name="T50" fmla="*/ 25 w 681"/>
                <a:gd name="T51" fmla="*/ 353 h 435"/>
                <a:gd name="T52" fmla="*/ 11 w 681"/>
                <a:gd name="T53" fmla="*/ 340 h 435"/>
                <a:gd name="T54" fmla="*/ 2 w 681"/>
                <a:gd name="T55" fmla="*/ 333 h 435"/>
                <a:gd name="T56" fmla="*/ 0 w 681"/>
                <a:gd name="T57" fmla="*/ 330 h 435"/>
                <a:gd name="T58" fmla="*/ 4 w 681"/>
                <a:gd name="T59" fmla="*/ 328 h 435"/>
                <a:gd name="T60" fmla="*/ 12 w 681"/>
                <a:gd name="T61" fmla="*/ 323 h 435"/>
                <a:gd name="T62" fmla="*/ 28 w 681"/>
                <a:gd name="T63" fmla="*/ 314 h 435"/>
                <a:gd name="T64" fmla="*/ 47 w 681"/>
                <a:gd name="T65" fmla="*/ 304 h 435"/>
                <a:gd name="T66" fmla="*/ 74 w 681"/>
                <a:gd name="T67" fmla="*/ 318 h 435"/>
                <a:gd name="T68" fmla="*/ 103 w 681"/>
                <a:gd name="T69" fmla="*/ 332 h 435"/>
                <a:gd name="T70" fmla="*/ 136 w 681"/>
                <a:gd name="T71" fmla="*/ 342 h 435"/>
                <a:gd name="T72" fmla="*/ 173 w 681"/>
                <a:gd name="T73" fmla="*/ 353 h 435"/>
                <a:gd name="T74" fmla="*/ 215 w 681"/>
                <a:gd name="T75" fmla="*/ 358 h 435"/>
                <a:gd name="T76" fmla="*/ 259 w 681"/>
                <a:gd name="T77" fmla="*/ 360 h 435"/>
                <a:gd name="T78" fmla="*/ 306 w 681"/>
                <a:gd name="T79" fmla="*/ 356 h 435"/>
                <a:gd name="T80" fmla="*/ 355 w 681"/>
                <a:gd name="T81" fmla="*/ 346 h 435"/>
                <a:gd name="T82" fmla="*/ 407 w 681"/>
                <a:gd name="T83" fmla="*/ 328 h 435"/>
                <a:gd name="T84" fmla="*/ 463 w 681"/>
                <a:gd name="T85" fmla="*/ 302 h 435"/>
                <a:gd name="T86" fmla="*/ 517 w 681"/>
                <a:gd name="T87" fmla="*/ 269 h 435"/>
                <a:gd name="T88" fmla="*/ 561 w 681"/>
                <a:gd name="T89" fmla="*/ 234 h 435"/>
                <a:gd name="T90" fmla="*/ 595 w 681"/>
                <a:gd name="T91" fmla="*/ 199 h 435"/>
                <a:gd name="T92" fmla="*/ 622 w 681"/>
                <a:gd name="T93" fmla="*/ 162 h 435"/>
                <a:gd name="T94" fmla="*/ 643 w 681"/>
                <a:gd name="T95" fmla="*/ 125 h 435"/>
                <a:gd name="T96" fmla="*/ 655 w 681"/>
                <a:gd name="T97" fmla="*/ 90 h 435"/>
                <a:gd name="T98" fmla="*/ 663 w 681"/>
                <a:gd name="T99" fmla="*/ 57 h 435"/>
                <a:gd name="T100" fmla="*/ 667 w 681"/>
                <a:gd name="T101" fmla="*/ 28 h 435"/>
                <a:gd name="T102" fmla="*/ 667 w 681"/>
                <a:gd name="T103" fmla="*/ 0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81" h="435">
                  <a:moveTo>
                    <a:pt x="667" y="0"/>
                  </a:moveTo>
                  <a:lnTo>
                    <a:pt x="667" y="3"/>
                  </a:lnTo>
                  <a:lnTo>
                    <a:pt x="670" y="14"/>
                  </a:lnTo>
                  <a:lnTo>
                    <a:pt x="674" y="29"/>
                  </a:lnTo>
                  <a:lnTo>
                    <a:pt x="677" y="50"/>
                  </a:lnTo>
                  <a:lnTo>
                    <a:pt x="681" y="75"/>
                  </a:lnTo>
                  <a:lnTo>
                    <a:pt x="679" y="103"/>
                  </a:lnTo>
                  <a:lnTo>
                    <a:pt x="676" y="132"/>
                  </a:lnTo>
                  <a:lnTo>
                    <a:pt x="669" y="166"/>
                  </a:lnTo>
                  <a:lnTo>
                    <a:pt x="655" y="201"/>
                  </a:lnTo>
                  <a:lnTo>
                    <a:pt x="636" y="236"/>
                  </a:lnTo>
                  <a:lnTo>
                    <a:pt x="609" y="272"/>
                  </a:lnTo>
                  <a:lnTo>
                    <a:pt x="574" y="309"/>
                  </a:lnTo>
                  <a:lnTo>
                    <a:pt x="531" y="344"/>
                  </a:lnTo>
                  <a:lnTo>
                    <a:pt x="475" y="377"/>
                  </a:lnTo>
                  <a:lnTo>
                    <a:pt x="417" y="403"/>
                  </a:lnTo>
                  <a:lnTo>
                    <a:pt x="362" y="422"/>
                  </a:lnTo>
                  <a:lnTo>
                    <a:pt x="307" y="431"/>
                  </a:lnTo>
                  <a:lnTo>
                    <a:pt x="259" y="435"/>
                  </a:lnTo>
                  <a:lnTo>
                    <a:pt x="211" y="431"/>
                  </a:lnTo>
                  <a:lnTo>
                    <a:pt x="170" y="422"/>
                  </a:lnTo>
                  <a:lnTo>
                    <a:pt x="133" y="410"/>
                  </a:lnTo>
                  <a:lnTo>
                    <a:pt x="98" y="396"/>
                  </a:lnTo>
                  <a:lnTo>
                    <a:pt x="70" y="382"/>
                  </a:lnTo>
                  <a:lnTo>
                    <a:pt x="46" y="367"/>
                  </a:lnTo>
                  <a:lnTo>
                    <a:pt x="25" y="353"/>
                  </a:lnTo>
                  <a:lnTo>
                    <a:pt x="11" y="340"/>
                  </a:lnTo>
                  <a:lnTo>
                    <a:pt x="2" y="333"/>
                  </a:lnTo>
                  <a:lnTo>
                    <a:pt x="0" y="330"/>
                  </a:lnTo>
                  <a:lnTo>
                    <a:pt x="4" y="328"/>
                  </a:lnTo>
                  <a:lnTo>
                    <a:pt x="12" y="323"/>
                  </a:lnTo>
                  <a:lnTo>
                    <a:pt x="28" y="314"/>
                  </a:lnTo>
                  <a:lnTo>
                    <a:pt x="47" y="304"/>
                  </a:lnTo>
                  <a:lnTo>
                    <a:pt x="74" y="318"/>
                  </a:lnTo>
                  <a:lnTo>
                    <a:pt x="103" y="332"/>
                  </a:lnTo>
                  <a:lnTo>
                    <a:pt x="136" y="342"/>
                  </a:lnTo>
                  <a:lnTo>
                    <a:pt x="173" y="353"/>
                  </a:lnTo>
                  <a:lnTo>
                    <a:pt x="215" y="358"/>
                  </a:lnTo>
                  <a:lnTo>
                    <a:pt x="259" y="360"/>
                  </a:lnTo>
                  <a:lnTo>
                    <a:pt x="306" y="356"/>
                  </a:lnTo>
                  <a:lnTo>
                    <a:pt x="355" y="346"/>
                  </a:lnTo>
                  <a:lnTo>
                    <a:pt x="407" y="328"/>
                  </a:lnTo>
                  <a:lnTo>
                    <a:pt x="463" y="302"/>
                  </a:lnTo>
                  <a:lnTo>
                    <a:pt x="517" y="269"/>
                  </a:lnTo>
                  <a:lnTo>
                    <a:pt x="561" y="234"/>
                  </a:lnTo>
                  <a:lnTo>
                    <a:pt x="595" y="199"/>
                  </a:lnTo>
                  <a:lnTo>
                    <a:pt x="622" y="162"/>
                  </a:lnTo>
                  <a:lnTo>
                    <a:pt x="643" y="125"/>
                  </a:lnTo>
                  <a:lnTo>
                    <a:pt x="655" y="90"/>
                  </a:lnTo>
                  <a:lnTo>
                    <a:pt x="663" y="57"/>
                  </a:lnTo>
                  <a:lnTo>
                    <a:pt x="667" y="28"/>
                  </a:lnTo>
                  <a:lnTo>
                    <a:pt x="667" y="0"/>
                  </a:lnTo>
                  <a:close/>
                </a:path>
              </a:pathLst>
            </a:custGeom>
            <a:solidFill>
              <a:srgbClr val="810000"/>
            </a:solidFill>
            <a:ln w="0">
              <a:solidFill>
                <a:srgbClr val="81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0" name="Freeform 149"/>
            <p:cNvSpPr>
              <a:spLocks/>
            </p:cNvSpPr>
            <p:nvPr userDrawn="1"/>
          </p:nvSpPr>
          <p:spPr bwMode="auto">
            <a:xfrm>
              <a:off x="5067931" y="885589"/>
              <a:ext cx="2306074" cy="1392146"/>
            </a:xfrm>
            <a:custGeom>
              <a:avLst/>
              <a:gdLst>
                <a:gd name="T0" fmla="*/ 648 w 651"/>
                <a:gd name="T1" fmla="*/ 0 h 393"/>
                <a:gd name="T2" fmla="*/ 650 w 651"/>
                <a:gd name="T3" fmla="*/ 23 h 393"/>
                <a:gd name="T4" fmla="*/ 651 w 651"/>
                <a:gd name="T5" fmla="*/ 47 h 393"/>
                <a:gd name="T6" fmla="*/ 650 w 651"/>
                <a:gd name="T7" fmla="*/ 75 h 393"/>
                <a:gd name="T8" fmla="*/ 644 w 651"/>
                <a:gd name="T9" fmla="*/ 105 h 393"/>
                <a:gd name="T10" fmla="*/ 636 w 651"/>
                <a:gd name="T11" fmla="*/ 136 h 393"/>
                <a:gd name="T12" fmla="*/ 620 w 651"/>
                <a:gd name="T13" fmla="*/ 169 h 393"/>
                <a:gd name="T14" fmla="*/ 601 w 651"/>
                <a:gd name="T15" fmla="*/ 203 h 393"/>
                <a:gd name="T16" fmla="*/ 575 w 651"/>
                <a:gd name="T17" fmla="*/ 237 h 393"/>
                <a:gd name="T18" fmla="*/ 540 w 651"/>
                <a:gd name="T19" fmla="*/ 271 h 393"/>
                <a:gd name="T20" fmla="*/ 498 w 651"/>
                <a:gd name="T21" fmla="*/ 304 h 393"/>
                <a:gd name="T22" fmla="*/ 446 w 651"/>
                <a:gd name="T23" fmla="*/ 335 h 393"/>
                <a:gd name="T24" fmla="*/ 388 w 651"/>
                <a:gd name="T25" fmla="*/ 362 h 393"/>
                <a:gd name="T26" fmla="*/ 334 w 651"/>
                <a:gd name="T27" fmla="*/ 379 h 393"/>
                <a:gd name="T28" fmla="*/ 281 w 651"/>
                <a:gd name="T29" fmla="*/ 390 h 393"/>
                <a:gd name="T30" fmla="*/ 233 w 651"/>
                <a:gd name="T31" fmla="*/ 393 h 393"/>
                <a:gd name="T32" fmla="*/ 187 w 651"/>
                <a:gd name="T33" fmla="*/ 390 h 393"/>
                <a:gd name="T34" fmla="*/ 145 w 651"/>
                <a:gd name="T35" fmla="*/ 383 h 393"/>
                <a:gd name="T36" fmla="*/ 109 w 651"/>
                <a:gd name="T37" fmla="*/ 372 h 393"/>
                <a:gd name="T38" fmla="*/ 74 w 651"/>
                <a:gd name="T39" fmla="*/ 358 h 393"/>
                <a:gd name="T40" fmla="*/ 46 w 651"/>
                <a:gd name="T41" fmla="*/ 342 h 393"/>
                <a:gd name="T42" fmla="*/ 20 w 651"/>
                <a:gd name="T43" fmla="*/ 328 h 393"/>
                <a:gd name="T44" fmla="*/ 0 w 651"/>
                <a:gd name="T45" fmla="*/ 314 h 393"/>
                <a:gd name="T46" fmla="*/ 13 w 651"/>
                <a:gd name="T47" fmla="*/ 307 h 393"/>
                <a:gd name="T48" fmla="*/ 28 w 651"/>
                <a:gd name="T49" fmla="*/ 299 h 393"/>
                <a:gd name="T50" fmla="*/ 55 w 651"/>
                <a:gd name="T51" fmla="*/ 313 h 393"/>
                <a:gd name="T52" fmla="*/ 84 w 651"/>
                <a:gd name="T53" fmla="*/ 327 h 393"/>
                <a:gd name="T54" fmla="*/ 117 w 651"/>
                <a:gd name="T55" fmla="*/ 337 h 393"/>
                <a:gd name="T56" fmla="*/ 154 w 651"/>
                <a:gd name="T57" fmla="*/ 348 h 393"/>
                <a:gd name="T58" fmla="*/ 196 w 651"/>
                <a:gd name="T59" fmla="*/ 353 h 393"/>
                <a:gd name="T60" fmla="*/ 240 w 651"/>
                <a:gd name="T61" fmla="*/ 355 h 393"/>
                <a:gd name="T62" fmla="*/ 287 w 651"/>
                <a:gd name="T63" fmla="*/ 351 h 393"/>
                <a:gd name="T64" fmla="*/ 336 w 651"/>
                <a:gd name="T65" fmla="*/ 341 h 393"/>
                <a:gd name="T66" fmla="*/ 388 w 651"/>
                <a:gd name="T67" fmla="*/ 323 h 393"/>
                <a:gd name="T68" fmla="*/ 444 w 651"/>
                <a:gd name="T69" fmla="*/ 297 h 393"/>
                <a:gd name="T70" fmla="*/ 496 w 651"/>
                <a:gd name="T71" fmla="*/ 265 h 393"/>
                <a:gd name="T72" fmla="*/ 540 w 651"/>
                <a:gd name="T73" fmla="*/ 231 h 393"/>
                <a:gd name="T74" fmla="*/ 575 w 651"/>
                <a:gd name="T75" fmla="*/ 196 h 393"/>
                <a:gd name="T76" fmla="*/ 601 w 651"/>
                <a:gd name="T77" fmla="*/ 161 h 393"/>
                <a:gd name="T78" fmla="*/ 620 w 651"/>
                <a:gd name="T79" fmla="*/ 126 h 393"/>
                <a:gd name="T80" fmla="*/ 634 w 651"/>
                <a:gd name="T81" fmla="*/ 91 h 393"/>
                <a:gd name="T82" fmla="*/ 643 w 651"/>
                <a:gd name="T83" fmla="*/ 59 h 393"/>
                <a:gd name="T84" fmla="*/ 646 w 651"/>
                <a:gd name="T85" fmla="*/ 28 h 393"/>
                <a:gd name="T86" fmla="*/ 648 w 651"/>
                <a:gd name="T87" fmla="*/ 0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51" h="393">
                  <a:moveTo>
                    <a:pt x="648" y="0"/>
                  </a:moveTo>
                  <a:lnTo>
                    <a:pt x="650" y="23"/>
                  </a:lnTo>
                  <a:lnTo>
                    <a:pt x="651" y="47"/>
                  </a:lnTo>
                  <a:lnTo>
                    <a:pt x="650" y="75"/>
                  </a:lnTo>
                  <a:lnTo>
                    <a:pt x="644" y="105"/>
                  </a:lnTo>
                  <a:lnTo>
                    <a:pt x="636" y="136"/>
                  </a:lnTo>
                  <a:lnTo>
                    <a:pt x="620" y="169"/>
                  </a:lnTo>
                  <a:lnTo>
                    <a:pt x="601" y="203"/>
                  </a:lnTo>
                  <a:lnTo>
                    <a:pt x="575" y="237"/>
                  </a:lnTo>
                  <a:lnTo>
                    <a:pt x="540" y="271"/>
                  </a:lnTo>
                  <a:lnTo>
                    <a:pt x="498" y="304"/>
                  </a:lnTo>
                  <a:lnTo>
                    <a:pt x="446" y="335"/>
                  </a:lnTo>
                  <a:lnTo>
                    <a:pt x="388" y="362"/>
                  </a:lnTo>
                  <a:lnTo>
                    <a:pt x="334" y="379"/>
                  </a:lnTo>
                  <a:lnTo>
                    <a:pt x="281" y="390"/>
                  </a:lnTo>
                  <a:lnTo>
                    <a:pt x="233" y="393"/>
                  </a:lnTo>
                  <a:lnTo>
                    <a:pt x="187" y="390"/>
                  </a:lnTo>
                  <a:lnTo>
                    <a:pt x="145" y="383"/>
                  </a:lnTo>
                  <a:lnTo>
                    <a:pt x="109" y="372"/>
                  </a:lnTo>
                  <a:lnTo>
                    <a:pt x="74" y="358"/>
                  </a:lnTo>
                  <a:lnTo>
                    <a:pt x="46" y="342"/>
                  </a:lnTo>
                  <a:lnTo>
                    <a:pt x="20" y="328"/>
                  </a:lnTo>
                  <a:lnTo>
                    <a:pt x="0" y="314"/>
                  </a:lnTo>
                  <a:lnTo>
                    <a:pt x="13" y="307"/>
                  </a:lnTo>
                  <a:lnTo>
                    <a:pt x="28" y="299"/>
                  </a:lnTo>
                  <a:lnTo>
                    <a:pt x="55" y="313"/>
                  </a:lnTo>
                  <a:lnTo>
                    <a:pt x="84" y="327"/>
                  </a:lnTo>
                  <a:lnTo>
                    <a:pt x="117" y="337"/>
                  </a:lnTo>
                  <a:lnTo>
                    <a:pt x="154" y="348"/>
                  </a:lnTo>
                  <a:lnTo>
                    <a:pt x="196" y="353"/>
                  </a:lnTo>
                  <a:lnTo>
                    <a:pt x="240" y="355"/>
                  </a:lnTo>
                  <a:lnTo>
                    <a:pt x="287" y="351"/>
                  </a:lnTo>
                  <a:lnTo>
                    <a:pt x="336" y="341"/>
                  </a:lnTo>
                  <a:lnTo>
                    <a:pt x="388" y="323"/>
                  </a:lnTo>
                  <a:lnTo>
                    <a:pt x="444" y="297"/>
                  </a:lnTo>
                  <a:lnTo>
                    <a:pt x="496" y="265"/>
                  </a:lnTo>
                  <a:lnTo>
                    <a:pt x="540" y="231"/>
                  </a:lnTo>
                  <a:lnTo>
                    <a:pt x="575" y="196"/>
                  </a:lnTo>
                  <a:lnTo>
                    <a:pt x="601" y="161"/>
                  </a:lnTo>
                  <a:lnTo>
                    <a:pt x="620" y="126"/>
                  </a:lnTo>
                  <a:lnTo>
                    <a:pt x="634" y="91"/>
                  </a:lnTo>
                  <a:lnTo>
                    <a:pt x="643" y="59"/>
                  </a:lnTo>
                  <a:lnTo>
                    <a:pt x="646" y="28"/>
                  </a:lnTo>
                  <a:lnTo>
                    <a:pt x="648" y="0"/>
                  </a:lnTo>
                  <a:close/>
                </a:path>
              </a:pathLst>
            </a:custGeom>
            <a:solidFill>
              <a:srgbClr val="6F0000"/>
            </a:solidFill>
            <a:ln w="0">
              <a:solidFill>
                <a:srgbClr val="6F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1" name="Freeform 150"/>
            <p:cNvSpPr>
              <a:spLocks/>
            </p:cNvSpPr>
            <p:nvPr userDrawn="1"/>
          </p:nvSpPr>
          <p:spPr bwMode="auto">
            <a:xfrm>
              <a:off x="1773541" y="867878"/>
              <a:ext cx="2412344" cy="1540925"/>
            </a:xfrm>
            <a:custGeom>
              <a:avLst/>
              <a:gdLst>
                <a:gd name="T0" fmla="*/ 14 w 681"/>
                <a:gd name="T1" fmla="*/ 0 h 435"/>
                <a:gd name="T2" fmla="*/ 59 w 681"/>
                <a:gd name="T3" fmla="*/ 15 h 435"/>
                <a:gd name="T4" fmla="*/ 108 w 681"/>
                <a:gd name="T5" fmla="*/ 36 h 435"/>
                <a:gd name="T6" fmla="*/ 157 w 681"/>
                <a:gd name="T7" fmla="*/ 57 h 435"/>
                <a:gd name="T8" fmla="*/ 210 w 681"/>
                <a:gd name="T9" fmla="*/ 82 h 435"/>
                <a:gd name="T10" fmla="*/ 262 w 681"/>
                <a:gd name="T11" fmla="*/ 106 h 435"/>
                <a:gd name="T12" fmla="*/ 314 w 681"/>
                <a:gd name="T13" fmla="*/ 132 h 435"/>
                <a:gd name="T14" fmla="*/ 365 w 681"/>
                <a:gd name="T15" fmla="*/ 159 h 435"/>
                <a:gd name="T16" fmla="*/ 416 w 681"/>
                <a:gd name="T17" fmla="*/ 185 h 435"/>
                <a:gd name="T18" fmla="*/ 464 w 681"/>
                <a:gd name="T19" fmla="*/ 211 h 435"/>
                <a:gd name="T20" fmla="*/ 508 w 681"/>
                <a:gd name="T21" fmla="*/ 234 h 435"/>
                <a:gd name="T22" fmla="*/ 550 w 681"/>
                <a:gd name="T23" fmla="*/ 256 h 435"/>
                <a:gd name="T24" fmla="*/ 587 w 681"/>
                <a:gd name="T25" fmla="*/ 277 h 435"/>
                <a:gd name="T26" fmla="*/ 618 w 681"/>
                <a:gd name="T27" fmla="*/ 295 h 435"/>
                <a:gd name="T28" fmla="*/ 644 w 681"/>
                <a:gd name="T29" fmla="*/ 311 h 435"/>
                <a:gd name="T30" fmla="*/ 663 w 681"/>
                <a:gd name="T31" fmla="*/ 321 h 435"/>
                <a:gd name="T32" fmla="*/ 676 w 681"/>
                <a:gd name="T33" fmla="*/ 328 h 435"/>
                <a:gd name="T34" fmla="*/ 681 w 681"/>
                <a:gd name="T35" fmla="*/ 330 h 435"/>
                <a:gd name="T36" fmla="*/ 677 w 681"/>
                <a:gd name="T37" fmla="*/ 333 h 435"/>
                <a:gd name="T38" fmla="*/ 669 w 681"/>
                <a:gd name="T39" fmla="*/ 340 h 435"/>
                <a:gd name="T40" fmla="*/ 655 w 681"/>
                <a:gd name="T41" fmla="*/ 353 h 435"/>
                <a:gd name="T42" fmla="*/ 635 w 681"/>
                <a:gd name="T43" fmla="*/ 367 h 435"/>
                <a:gd name="T44" fmla="*/ 611 w 681"/>
                <a:gd name="T45" fmla="*/ 382 h 435"/>
                <a:gd name="T46" fmla="*/ 581 w 681"/>
                <a:gd name="T47" fmla="*/ 396 h 435"/>
                <a:gd name="T48" fmla="*/ 548 w 681"/>
                <a:gd name="T49" fmla="*/ 410 h 435"/>
                <a:gd name="T50" fmla="*/ 510 w 681"/>
                <a:gd name="T51" fmla="*/ 422 h 435"/>
                <a:gd name="T52" fmla="*/ 468 w 681"/>
                <a:gd name="T53" fmla="*/ 431 h 435"/>
                <a:gd name="T54" fmla="*/ 422 w 681"/>
                <a:gd name="T55" fmla="*/ 435 h 435"/>
                <a:gd name="T56" fmla="*/ 372 w 681"/>
                <a:gd name="T57" fmla="*/ 431 h 435"/>
                <a:gd name="T58" fmla="*/ 320 w 681"/>
                <a:gd name="T59" fmla="*/ 422 h 435"/>
                <a:gd name="T60" fmla="*/ 264 w 681"/>
                <a:gd name="T61" fmla="*/ 403 h 435"/>
                <a:gd name="T62" fmla="*/ 204 w 681"/>
                <a:gd name="T63" fmla="*/ 377 h 435"/>
                <a:gd name="T64" fmla="*/ 150 w 681"/>
                <a:gd name="T65" fmla="*/ 342 h 435"/>
                <a:gd name="T66" fmla="*/ 105 w 681"/>
                <a:gd name="T67" fmla="*/ 307 h 435"/>
                <a:gd name="T68" fmla="*/ 70 w 681"/>
                <a:gd name="T69" fmla="*/ 270 h 435"/>
                <a:gd name="T70" fmla="*/ 44 w 681"/>
                <a:gd name="T71" fmla="*/ 236 h 435"/>
                <a:gd name="T72" fmla="*/ 25 w 681"/>
                <a:gd name="T73" fmla="*/ 199 h 435"/>
                <a:gd name="T74" fmla="*/ 11 w 681"/>
                <a:gd name="T75" fmla="*/ 164 h 435"/>
                <a:gd name="T76" fmla="*/ 4 w 681"/>
                <a:gd name="T77" fmla="*/ 131 h 435"/>
                <a:gd name="T78" fmla="*/ 0 w 681"/>
                <a:gd name="T79" fmla="*/ 99 h 435"/>
                <a:gd name="T80" fmla="*/ 0 w 681"/>
                <a:gd name="T81" fmla="*/ 71 h 435"/>
                <a:gd name="T82" fmla="*/ 2 w 681"/>
                <a:gd name="T83" fmla="*/ 47 h 435"/>
                <a:gd name="T84" fmla="*/ 5 w 681"/>
                <a:gd name="T85" fmla="*/ 28 h 435"/>
                <a:gd name="T86" fmla="*/ 9 w 681"/>
                <a:gd name="T87" fmla="*/ 12 h 435"/>
                <a:gd name="T88" fmla="*/ 12 w 681"/>
                <a:gd name="T89" fmla="*/ 1 h 435"/>
                <a:gd name="T90" fmla="*/ 14 w 681"/>
                <a:gd name="T91" fmla="*/ 0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681" h="435">
                  <a:moveTo>
                    <a:pt x="14" y="0"/>
                  </a:moveTo>
                  <a:lnTo>
                    <a:pt x="59" y="15"/>
                  </a:lnTo>
                  <a:lnTo>
                    <a:pt x="108" y="36"/>
                  </a:lnTo>
                  <a:lnTo>
                    <a:pt x="157" y="57"/>
                  </a:lnTo>
                  <a:lnTo>
                    <a:pt x="210" y="82"/>
                  </a:lnTo>
                  <a:lnTo>
                    <a:pt x="262" y="106"/>
                  </a:lnTo>
                  <a:lnTo>
                    <a:pt x="314" y="132"/>
                  </a:lnTo>
                  <a:lnTo>
                    <a:pt x="365" y="159"/>
                  </a:lnTo>
                  <a:lnTo>
                    <a:pt x="416" y="185"/>
                  </a:lnTo>
                  <a:lnTo>
                    <a:pt x="464" y="211"/>
                  </a:lnTo>
                  <a:lnTo>
                    <a:pt x="508" y="234"/>
                  </a:lnTo>
                  <a:lnTo>
                    <a:pt x="550" y="256"/>
                  </a:lnTo>
                  <a:lnTo>
                    <a:pt x="587" y="277"/>
                  </a:lnTo>
                  <a:lnTo>
                    <a:pt x="618" y="295"/>
                  </a:lnTo>
                  <a:lnTo>
                    <a:pt x="644" y="311"/>
                  </a:lnTo>
                  <a:lnTo>
                    <a:pt x="663" y="321"/>
                  </a:lnTo>
                  <a:lnTo>
                    <a:pt x="676" y="328"/>
                  </a:lnTo>
                  <a:lnTo>
                    <a:pt x="681" y="330"/>
                  </a:lnTo>
                  <a:lnTo>
                    <a:pt x="677" y="333"/>
                  </a:lnTo>
                  <a:lnTo>
                    <a:pt x="669" y="340"/>
                  </a:lnTo>
                  <a:lnTo>
                    <a:pt x="655" y="353"/>
                  </a:lnTo>
                  <a:lnTo>
                    <a:pt x="635" y="367"/>
                  </a:lnTo>
                  <a:lnTo>
                    <a:pt x="611" y="382"/>
                  </a:lnTo>
                  <a:lnTo>
                    <a:pt x="581" y="396"/>
                  </a:lnTo>
                  <a:lnTo>
                    <a:pt x="548" y="410"/>
                  </a:lnTo>
                  <a:lnTo>
                    <a:pt x="510" y="422"/>
                  </a:lnTo>
                  <a:lnTo>
                    <a:pt x="468" y="431"/>
                  </a:lnTo>
                  <a:lnTo>
                    <a:pt x="422" y="435"/>
                  </a:lnTo>
                  <a:lnTo>
                    <a:pt x="372" y="431"/>
                  </a:lnTo>
                  <a:lnTo>
                    <a:pt x="320" y="422"/>
                  </a:lnTo>
                  <a:lnTo>
                    <a:pt x="264" y="403"/>
                  </a:lnTo>
                  <a:lnTo>
                    <a:pt x="204" y="377"/>
                  </a:lnTo>
                  <a:lnTo>
                    <a:pt x="150" y="342"/>
                  </a:lnTo>
                  <a:lnTo>
                    <a:pt x="105" y="307"/>
                  </a:lnTo>
                  <a:lnTo>
                    <a:pt x="70" y="270"/>
                  </a:lnTo>
                  <a:lnTo>
                    <a:pt x="44" y="236"/>
                  </a:lnTo>
                  <a:lnTo>
                    <a:pt x="25" y="199"/>
                  </a:lnTo>
                  <a:lnTo>
                    <a:pt x="11" y="164"/>
                  </a:lnTo>
                  <a:lnTo>
                    <a:pt x="4" y="131"/>
                  </a:lnTo>
                  <a:lnTo>
                    <a:pt x="0" y="99"/>
                  </a:lnTo>
                  <a:lnTo>
                    <a:pt x="0" y="71"/>
                  </a:lnTo>
                  <a:lnTo>
                    <a:pt x="2" y="47"/>
                  </a:lnTo>
                  <a:lnTo>
                    <a:pt x="5" y="28"/>
                  </a:lnTo>
                  <a:lnTo>
                    <a:pt x="9" y="12"/>
                  </a:lnTo>
                  <a:lnTo>
                    <a:pt x="12" y="1"/>
                  </a:lnTo>
                  <a:lnTo>
                    <a:pt x="14"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2" name="Freeform 151"/>
            <p:cNvSpPr>
              <a:spLocks/>
            </p:cNvSpPr>
            <p:nvPr userDrawn="1"/>
          </p:nvSpPr>
          <p:spPr bwMode="auto">
            <a:xfrm>
              <a:off x="1805421" y="867878"/>
              <a:ext cx="2341497" cy="1452365"/>
            </a:xfrm>
            <a:custGeom>
              <a:avLst/>
              <a:gdLst>
                <a:gd name="T0" fmla="*/ 7 w 661"/>
                <a:gd name="T1" fmla="*/ 0 h 410"/>
                <a:gd name="T2" fmla="*/ 14 w 661"/>
                <a:gd name="T3" fmla="*/ 3 h 410"/>
                <a:gd name="T4" fmla="*/ 17 w 661"/>
                <a:gd name="T5" fmla="*/ 33 h 410"/>
                <a:gd name="T6" fmla="*/ 26 w 661"/>
                <a:gd name="T7" fmla="*/ 66 h 410"/>
                <a:gd name="T8" fmla="*/ 38 w 661"/>
                <a:gd name="T9" fmla="*/ 101 h 410"/>
                <a:gd name="T10" fmla="*/ 57 w 661"/>
                <a:gd name="T11" fmla="*/ 138 h 410"/>
                <a:gd name="T12" fmla="*/ 84 w 661"/>
                <a:gd name="T13" fmla="*/ 174 h 410"/>
                <a:gd name="T14" fmla="*/ 119 w 661"/>
                <a:gd name="T15" fmla="*/ 211 h 410"/>
                <a:gd name="T16" fmla="*/ 164 w 661"/>
                <a:gd name="T17" fmla="*/ 246 h 410"/>
                <a:gd name="T18" fmla="*/ 218 w 661"/>
                <a:gd name="T19" fmla="*/ 279 h 410"/>
                <a:gd name="T20" fmla="*/ 274 w 661"/>
                <a:gd name="T21" fmla="*/ 305 h 410"/>
                <a:gd name="T22" fmla="*/ 326 w 661"/>
                <a:gd name="T23" fmla="*/ 323 h 410"/>
                <a:gd name="T24" fmla="*/ 377 w 661"/>
                <a:gd name="T25" fmla="*/ 333 h 410"/>
                <a:gd name="T26" fmla="*/ 422 w 661"/>
                <a:gd name="T27" fmla="*/ 337 h 410"/>
                <a:gd name="T28" fmla="*/ 466 w 661"/>
                <a:gd name="T29" fmla="*/ 335 h 410"/>
                <a:gd name="T30" fmla="*/ 508 w 661"/>
                <a:gd name="T31" fmla="*/ 330 h 410"/>
                <a:gd name="T32" fmla="*/ 544 w 661"/>
                <a:gd name="T33" fmla="*/ 319 h 410"/>
                <a:gd name="T34" fmla="*/ 578 w 661"/>
                <a:gd name="T35" fmla="*/ 307 h 410"/>
                <a:gd name="T36" fmla="*/ 607 w 661"/>
                <a:gd name="T37" fmla="*/ 295 h 410"/>
                <a:gd name="T38" fmla="*/ 630 w 661"/>
                <a:gd name="T39" fmla="*/ 307 h 410"/>
                <a:gd name="T40" fmla="*/ 647 w 661"/>
                <a:gd name="T41" fmla="*/ 318 h 410"/>
                <a:gd name="T42" fmla="*/ 661 w 661"/>
                <a:gd name="T43" fmla="*/ 325 h 410"/>
                <a:gd name="T44" fmla="*/ 646 w 661"/>
                <a:gd name="T45" fmla="*/ 337 h 410"/>
                <a:gd name="T46" fmla="*/ 625 w 661"/>
                <a:gd name="T47" fmla="*/ 351 h 410"/>
                <a:gd name="T48" fmla="*/ 599 w 661"/>
                <a:gd name="T49" fmla="*/ 365 h 410"/>
                <a:gd name="T50" fmla="*/ 569 w 661"/>
                <a:gd name="T51" fmla="*/ 379 h 410"/>
                <a:gd name="T52" fmla="*/ 536 w 661"/>
                <a:gd name="T53" fmla="*/ 393 h 410"/>
                <a:gd name="T54" fmla="*/ 497 w 661"/>
                <a:gd name="T55" fmla="*/ 401 h 410"/>
                <a:gd name="T56" fmla="*/ 457 w 661"/>
                <a:gd name="T57" fmla="*/ 408 h 410"/>
                <a:gd name="T58" fmla="*/ 413 w 661"/>
                <a:gd name="T59" fmla="*/ 410 h 410"/>
                <a:gd name="T60" fmla="*/ 365 w 661"/>
                <a:gd name="T61" fmla="*/ 407 h 410"/>
                <a:gd name="T62" fmla="*/ 314 w 661"/>
                <a:gd name="T63" fmla="*/ 398 h 410"/>
                <a:gd name="T64" fmla="*/ 262 w 661"/>
                <a:gd name="T65" fmla="*/ 381 h 410"/>
                <a:gd name="T66" fmla="*/ 204 w 661"/>
                <a:gd name="T67" fmla="*/ 353 h 410"/>
                <a:gd name="T68" fmla="*/ 153 w 661"/>
                <a:gd name="T69" fmla="*/ 321 h 410"/>
                <a:gd name="T70" fmla="*/ 110 w 661"/>
                <a:gd name="T71" fmla="*/ 290 h 410"/>
                <a:gd name="T72" fmla="*/ 77 w 661"/>
                <a:gd name="T73" fmla="*/ 255 h 410"/>
                <a:gd name="T74" fmla="*/ 50 w 661"/>
                <a:gd name="T75" fmla="*/ 222 h 410"/>
                <a:gd name="T76" fmla="*/ 29 w 661"/>
                <a:gd name="T77" fmla="*/ 187 h 410"/>
                <a:gd name="T78" fmla="*/ 16 w 661"/>
                <a:gd name="T79" fmla="*/ 153 h 410"/>
                <a:gd name="T80" fmla="*/ 7 w 661"/>
                <a:gd name="T81" fmla="*/ 122 h 410"/>
                <a:gd name="T82" fmla="*/ 2 w 661"/>
                <a:gd name="T83" fmla="*/ 92 h 410"/>
                <a:gd name="T84" fmla="*/ 0 w 661"/>
                <a:gd name="T85" fmla="*/ 64 h 410"/>
                <a:gd name="T86" fmla="*/ 2 w 661"/>
                <a:gd name="T87" fmla="*/ 38 h 410"/>
                <a:gd name="T88" fmla="*/ 3 w 661"/>
                <a:gd name="T89" fmla="*/ 17 h 410"/>
                <a:gd name="T90" fmla="*/ 7 w 661"/>
                <a:gd name="T91" fmla="*/ 0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661" h="410">
                  <a:moveTo>
                    <a:pt x="7" y="0"/>
                  </a:moveTo>
                  <a:lnTo>
                    <a:pt x="14" y="3"/>
                  </a:lnTo>
                  <a:lnTo>
                    <a:pt x="17" y="33"/>
                  </a:lnTo>
                  <a:lnTo>
                    <a:pt x="26" y="66"/>
                  </a:lnTo>
                  <a:lnTo>
                    <a:pt x="38" y="101"/>
                  </a:lnTo>
                  <a:lnTo>
                    <a:pt x="57" y="138"/>
                  </a:lnTo>
                  <a:lnTo>
                    <a:pt x="84" y="174"/>
                  </a:lnTo>
                  <a:lnTo>
                    <a:pt x="119" y="211"/>
                  </a:lnTo>
                  <a:lnTo>
                    <a:pt x="164" y="246"/>
                  </a:lnTo>
                  <a:lnTo>
                    <a:pt x="218" y="279"/>
                  </a:lnTo>
                  <a:lnTo>
                    <a:pt x="274" y="305"/>
                  </a:lnTo>
                  <a:lnTo>
                    <a:pt x="326" y="323"/>
                  </a:lnTo>
                  <a:lnTo>
                    <a:pt x="377" y="333"/>
                  </a:lnTo>
                  <a:lnTo>
                    <a:pt x="422" y="337"/>
                  </a:lnTo>
                  <a:lnTo>
                    <a:pt x="466" y="335"/>
                  </a:lnTo>
                  <a:lnTo>
                    <a:pt x="508" y="330"/>
                  </a:lnTo>
                  <a:lnTo>
                    <a:pt x="544" y="319"/>
                  </a:lnTo>
                  <a:lnTo>
                    <a:pt x="578" y="307"/>
                  </a:lnTo>
                  <a:lnTo>
                    <a:pt x="607" y="295"/>
                  </a:lnTo>
                  <a:lnTo>
                    <a:pt x="630" y="307"/>
                  </a:lnTo>
                  <a:lnTo>
                    <a:pt x="647" y="318"/>
                  </a:lnTo>
                  <a:lnTo>
                    <a:pt x="661" y="325"/>
                  </a:lnTo>
                  <a:lnTo>
                    <a:pt x="646" y="337"/>
                  </a:lnTo>
                  <a:lnTo>
                    <a:pt x="625" y="351"/>
                  </a:lnTo>
                  <a:lnTo>
                    <a:pt x="599" y="365"/>
                  </a:lnTo>
                  <a:lnTo>
                    <a:pt x="569" y="379"/>
                  </a:lnTo>
                  <a:lnTo>
                    <a:pt x="536" y="393"/>
                  </a:lnTo>
                  <a:lnTo>
                    <a:pt x="497" y="401"/>
                  </a:lnTo>
                  <a:lnTo>
                    <a:pt x="457" y="408"/>
                  </a:lnTo>
                  <a:lnTo>
                    <a:pt x="413" y="410"/>
                  </a:lnTo>
                  <a:lnTo>
                    <a:pt x="365" y="407"/>
                  </a:lnTo>
                  <a:lnTo>
                    <a:pt x="314" y="398"/>
                  </a:lnTo>
                  <a:lnTo>
                    <a:pt x="262" y="381"/>
                  </a:lnTo>
                  <a:lnTo>
                    <a:pt x="204" y="353"/>
                  </a:lnTo>
                  <a:lnTo>
                    <a:pt x="153" y="321"/>
                  </a:lnTo>
                  <a:lnTo>
                    <a:pt x="110" y="290"/>
                  </a:lnTo>
                  <a:lnTo>
                    <a:pt x="77" y="255"/>
                  </a:lnTo>
                  <a:lnTo>
                    <a:pt x="50" y="222"/>
                  </a:lnTo>
                  <a:lnTo>
                    <a:pt x="29" y="187"/>
                  </a:lnTo>
                  <a:lnTo>
                    <a:pt x="16" y="153"/>
                  </a:lnTo>
                  <a:lnTo>
                    <a:pt x="7" y="122"/>
                  </a:lnTo>
                  <a:lnTo>
                    <a:pt x="2" y="92"/>
                  </a:lnTo>
                  <a:lnTo>
                    <a:pt x="0" y="64"/>
                  </a:lnTo>
                  <a:lnTo>
                    <a:pt x="2" y="38"/>
                  </a:lnTo>
                  <a:lnTo>
                    <a:pt x="3" y="17"/>
                  </a:lnTo>
                  <a:lnTo>
                    <a:pt x="7"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3" name="Freeform 152"/>
            <p:cNvSpPr>
              <a:spLocks/>
            </p:cNvSpPr>
            <p:nvPr userDrawn="1"/>
          </p:nvSpPr>
          <p:spPr bwMode="auto">
            <a:xfrm>
              <a:off x="1773541" y="867878"/>
              <a:ext cx="2412344" cy="1540925"/>
            </a:xfrm>
            <a:custGeom>
              <a:avLst/>
              <a:gdLst>
                <a:gd name="T0" fmla="*/ 14 w 681"/>
                <a:gd name="T1" fmla="*/ 0 h 435"/>
                <a:gd name="T2" fmla="*/ 14 w 681"/>
                <a:gd name="T3" fmla="*/ 28 h 435"/>
                <a:gd name="T4" fmla="*/ 18 w 681"/>
                <a:gd name="T5" fmla="*/ 57 h 435"/>
                <a:gd name="T6" fmla="*/ 25 w 681"/>
                <a:gd name="T7" fmla="*/ 90 h 435"/>
                <a:gd name="T8" fmla="*/ 38 w 681"/>
                <a:gd name="T9" fmla="*/ 125 h 435"/>
                <a:gd name="T10" fmla="*/ 58 w 681"/>
                <a:gd name="T11" fmla="*/ 162 h 435"/>
                <a:gd name="T12" fmla="*/ 84 w 681"/>
                <a:gd name="T13" fmla="*/ 199 h 435"/>
                <a:gd name="T14" fmla="*/ 119 w 681"/>
                <a:gd name="T15" fmla="*/ 234 h 435"/>
                <a:gd name="T16" fmla="*/ 164 w 681"/>
                <a:gd name="T17" fmla="*/ 269 h 435"/>
                <a:gd name="T18" fmla="*/ 218 w 681"/>
                <a:gd name="T19" fmla="*/ 302 h 435"/>
                <a:gd name="T20" fmla="*/ 272 w 681"/>
                <a:gd name="T21" fmla="*/ 328 h 435"/>
                <a:gd name="T22" fmla="*/ 325 w 681"/>
                <a:gd name="T23" fmla="*/ 346 h 435"/>
                <a:gd name="T24" fmla="*/ 375 w 681"/>
                <a:gd name="T25" fmla="*/ 356 h 435"/>
                <a:gd name="T26" fmla="*/ 422 w 681"/>
                <a:gd name="T27" fmla="*/ 360 h 435"/>
                <a:gd name="T28" fmla="*/ 466 w 681"/>
                <a:gd name="T29" fmla="*/ 358 h 435"/>
                <a:gd name="T30" fmla="*/ 506 w 681"/>
                <a:gd name="T31" fmla="*/ 353 h 435"/>
                <a:gd name="T32" fmla="*/ 543 w 681"/>
                <a:gd name="T33" fmla="*/ 342 h 435"/>
                <a:gd name="T34" fmla="*/ 578 w 681"/>
                <a:gd name="T35" fmla="*/ 332 h 435"/>
                <a:gd name="T36" fmla="*/ 608 w 681"/>
                <a:gd name="T37" fmla="*/ 318 h 435"/>
                <a:gd name="T38" fmla="*/ 632 w 681"/>
                <a:gd name="T39" fmla="*/ 304 h 435"/>
                <a:gd name="T40" fmla="*/ 653 w 681"/>
                <a:gd name="T41" fmla="*/ 314 h 435"/>
                <a:gd name="T42" fmla="*/ 669 w 681"/>
                <a:gd name="T43" fmla="*/ 323 h 435"/>
                <a:gd name="T44" fmla="*/ 677 w 681"/>
                <a:gd name="T45" fmla="*/ 328 h 435"/>
                <a:gd name="T46" fmla="*/ 681 w 681"/>
                <a:gd name="T47" fmla="*/ 330 h 435"/>
                <a:gd name="T48" fmla="*/ 677 w 681"/>
                <a:gd name="T49" fmla="*/ 333 h 435"/>
                <a:gd name="T50" fmla="*/ 669 w 681"/>
                <a:gd name="T51" fmla="*/ 340 h 435"/>
                <a:gd name="T52" fmla="*/ 655 w 681"/>
                <a:gd name="T53" fmla="*/ 353 h 435"/>
                <a:gd name="T54" fmla="*/ 635 w 681"/>
                <a:gd name="T55" fmla="*/ 367 h 435"/>
                <a:gd name="T56" fmla="*/ 611 w 681"/>
                <a:gd name="T57" fmla="*/ 382 h 435"/>
                <a:gd name="T58" fmla="*/ 581 w 681"/>
                <a:gd name="T59" fmla="*/ 396 h 435"/>
                <a:gd name="T60" fmla="*/ 548 w 681"/>
                <a:gd name="T61" fmla="*/ 410 h 435"/>
                <a:gd name="T62" fmla="*/ 510 w 681"/>
                <a:gd name="T63" fmla="*/ 422 h 435"/>
                <a:gd name="T64" fmla="*/ 468 w 681"/>
                <a:gd name="T65" fmla="*/ 431 h 435"/>
                <a:gd name="T66" fmla="*/ 422 w 681"/>
                <a:gd name="T67" fmla="*/ 435 h 435"/>
                <a:gd name="T68" fmla="*/ 372 w 681"/>
                <a:gd name="T69" fmla="*/ 431 h 435"/>
                <a:gd name="T70" fmla="*/ 320 w 681"/>
                <a:gd name="T71" fmla="*/ 422 h 435"/>
                <a:gd name="T72" fmla="*/ 264 w 681"/>
                <a:gd name="T73" fmla="*/ 403 h 435"/>
                <a:gd name="T74" fmla="*/ 204 w 681"/>
                <a:gd name="T75" fmla="*/ 377 h 435"/>
                <a:gd name="T76" fmla="*/ 150 w 681"/>
                <a:gd name="T77" fmla="*/ 344 h 435"/>
                <a:gd name="T78" fmla="*/ 107 w 681"/>
                <a:gd name="T79" fmla="*/ 309 h 435"/>
                <a:gd name="T80" fmla="*/ 72 w 681"/>
                <a:gd name="T81" fmla="*/ 272 h 435"/>
                <a:gd name="T82" fmla="*/ 44 w 681"/>
                <a:gd name="T83" fmla="*/ 236 h 435"/>
                <a:gd name="T84" fmla="*/ 25 w 681"/>
                <a:gd name="T85" fmla="*/ 201 h 435"/>
                <a:gd name="T86" fmla="*/ 12 w 681"/>
                <a:gd name="T87" fmla="*/ 166 h 435"/>
                <a:gd name="T88" fmla="*/ 4 w 681"/>
                <a:gd name="T89" fmla="*/ 132 h 435"/>
                <a:gd name="T90" fmla="*/ 0 w 681"/>
                <a:gd name="T91" fmla="*/ 103 h 435"/>
                <a:gd name="T92" fmla="*/ 0 w 681"/>
                <a:gd name="T93" fmla="*/ 75 h 435"/>
                <a:gd name="T94" fmla="*/ 2 w 681"/>
                <a:gd name="T95" fmla="*/ 50 h 435"/>
                <a:gd name="T96" fmla="*/ 5 w 681"/>
                <a:gd name="T97" fmla="*/ 29 h 435"/>
                <a:gd name="T98" fmla="*/ 9 w 681"/>
                <a:gd name="T99" fmla="*/ 14 h 435"/>
                <a:gd name="T100" fmla="*/ 12 w 681"/>
                <a:gd name="T101" fmla="*/ 3 h 435"/>
                <a:gd name="T102" fmla="*/ 14 w 681"/>
                <a:gd name="T103" fmla="*/ 0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81" h="435">
                  <a:moveTo>
                    <a:pt x="14" y="0"/>
                  </a:moveTo>
                  <a:lnTo>
                    <a:pt x="14" y="28"/>
                  </a:lnTo>
                  <a:lnTo>
                    <a:pt x="18" y="57"/>
                  </a:lnTo>
                  <a:lnTo>
                    <a:pt x="25" y="90"/>
                  </a:lnTo>
                  <a:lnTo>
                    <a:pt x="38" y="125"/>
                  </a:lnTo>
                  <a:lnTo>
                    <a:pt x="58" y="162"/>
                  </a:lnTo>
                  <a:lnTo>
                    <a:pt x="84" y="199"/>
                  </a:lnTo>
                  <a:lnTo>
                    <a:pt x="119" y="234"/>
                  </a:lnTo>
                  <a:lnTo>
                    <a:pt x="164" y="269"/>
                  </a:lnTo>
                  <a:lnTo>
                    <a:pt x="218" y="302"/>
                  </a:lnTo>
                  <a:lnTo>
                    <a:pt x="272" y="328"/>
                  </a:lnTo>
                  <a:lnTo>
                    <a:pt x="325" y="346"/>
                  </a:lnTo>
                  <a:lnTo>
                    <a:pt x="375" y="356"/>
                  </a:lnTo>
                  <a:lnTo>
                    <a:pt x="422" y="360"/>
                  </a:lnTo>
                  <a:lnTo>
                    <a:pt x="466" y="358"/>
                  </a:lnTo>
                  <a:lnTo>
                    <a:pt x="506" y="353"/>
                  </a:lnTo>
                  <a:lnTo>
                    <a:pt x="543" y="342"/>
                  </a:lnTo>
                  <a:lnTo>
                    <a:pt x="578" y="332"/>
                  </a:lnTo>
                  <a:lnTo>
                    <a:pt x="608" y="318"/>
                  </a:lnTo>
                  <a:lnTo>
                    <a:pt x="632" y="304"/>
                  </a:lnTo>
                  <a:lnTo>
                    <a:pt x="653" y="314"/>
                  </a:lnTo>
                  <a:lnTo>
                    <a:pt x="669" y="323"/>
                  </a:lnTo>
                  <a:lnTo>
                    <a:pt x="677" y="328"/>
                  </a:lnTo>
                  <a:lnTo>
                    <a:pt x="681" y="330"/>
                  </a:lnTo>
                  <a:lnTo>
                    <a:pt x="677" y="333"/>
                  </a:lnTo>
                  <a:lnTo>
                    <a:pt x="669" y="340"/>
                  </a:lnTo>
                  <a:lnTo>
                    <a:pt x="655" y="353"/>
                  </a:lnTo>
                  <a:lnTo>
                    <a:pt x="635" y="367"/>
                  </a:lnTo>
                  <a:lnTo>
                    <a:pt x="611" y="382"/>
                  </a:lnTo>
                  <a:lnTo>
                    <a:pt x="581" y="396"/>
                  </a:lnTo>
                  <a:lnTo>
                    <a:pt x="548" y="410"/>
                  </a:lnTo>
                  <a:lnTo>
                    <a:pt x="510" y="422"/>
                  </a:lnTo>
                  <a:lnTo>
                    <a:pt x="468" y="431"/>
                  </a:lnTo>
                  <a:lnTo>
                    <a:pt x="422" y="435"/>
                  </a:lnTo>
                  <a:lnTo>
                    <a:pt x="372" y="431"/>
                  </a:lnTo>
                  <a:lnTo>
                    <a:pt x="320" y="422"/>
                  </a:lnTo>
                  <a:lnTo>
                    <a:pt x="264" y="403"/>
                  </a:lnTo>
                  <a:lnTo>
                    <a:pt x="204" y="377"/>
                  </a:lnTo>
                  <a:lnTo>
                    <a:pt x="150" y="344"/>
                  </a:lnTo>
                  <a:lnTo>
                    <a:pt x="107" y="309"/>
                  </a:lnTo>
                  <a:lnTo>
                    <a:pt x="72" y="272"/>
                  </a:lnTo>
                  <a:lnTo>
                    <a:pt x="44" y="236"/>
                  </a:lnTo>
                  <a:lnTo>
                    <a:pt x="25" y="201"/>
                  </a:lnTo>
                  <a:lnTo>
                    <a:pt x="12" y="166"/>
                  </a:lnTo>
                  <a:lnTo>
                    <a:pt x="4" y="132"/>
                  </a:lnTo>
                  <a:lnTo>
                    <a:pt x="0" y="103"/>
                  </a:lnTo>
                  <a:lnTo>
                    <a:pt x="0" y="75"/>
                  </a:lnTo>
                  <a:lnTo>
                    <a:pt x="2" y="50"/>
                  </a:lnTo>
                  <a:lnTo>
                    <a:pt x="5" y="29"/>
                  </a:lnTo>
                  <a:lnTo>
                    <a:pt x="9" y="14"/>
                  </a:lnTo>
                  <a:lnTo>
                    <a:pt x="12" y="3"/>
                  </a:lnTo>
                  <a:lnTo>
                    <a:pt x="14" y="0"/>
                  </a:lnTo>
                  <a:close/>
                </a:path>
              </a:pathLst>
            </a:custGeom>
            <a:solidFill>
              <a:srgbClr val="810000"/>
            </a:solidFill>
            <a:ln w="0">
              <a:solidFill>
                <a:srgbClr val="81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4" name="Freeform 153"/>
            <p:cNvSpPr>
              <a:spLocks/>
            </p:cNvSpPr>
            <p:nvPr userDrawn="1"/>
          </p:nvSpPr>
          <p:spPr bwMode="auto">
            <a:xfrm>
              <a:off x="1805421" y="867878"/>
              <a:ext cx="2313158" cy="1409857"/>
            </a:xfrm>
            <a:custGeom>
              <a:avLst/>
              <a:gdLst>
                <a:gd name="T0" fmla="*/ 5 w 653"/>
                <a:gd name="T1" fmla="*/ 0 h 398"/>
                <a:gd name="T2" fmla="*/ 5 w 653"/>
                <a:gd name="T3" fmla="*/ 28 h 398"/>
                <a:gd name="T4" fmla="*/ 9 w 653"/>
                <a:gd name="T5" fmla="*/ 57 h 398"/>
                <a:gd name="T6" fmla="*/ 16 w 653"/>
                <a:gd name="T7" fmla="*/ 90 h 398"/>
                <a:gd name="T8" fmla="*/ 29 w 653"/>
                <a:gd name="T9" fmla="*/ 125 h 398"/>
                <a:gd name="T10" fmla="*/ 49 w 653"/>
                <a:gd name="T11" fmla="*/ 162 h 398"/>
                <a:gd name="T12" fmla="*/ 75 w 653"/>
                <a:gd name="T13" fmla="*/ 199 h 398"/>
                <a:gd name="T14" fmla="*/ 110 w 653"/>
                <a:gd name="T15" fmla="*/ 234 h 398"/>
                <a:gd name="T16" fmla="*/ 155 w 653"/>
                <a:gd name="T17" fmla="*/ 269 h 398"/>
                <a:gd name="T18" fmla="*/ 209 w 653"/>
                <a:gd name="T19" fmla="*/ 302 h 398"/>
                <a:gd name="T20" fmla="*/ 263 w 653"/>
                <a:gd name="T21" fmla="*/ 328 h 398"/>
                <a:gd name="T22" fmla="*/ 316 w 653"/>
                <a:gd name="T23" fmla="*/ 346 h 398"/>
                <a:gd name="T24" fmla="*/ 366 w 653"/>
                <a:gd name="T25" fmla="*/ 356 h 398"/>
                <a:gd name="T26" fmla="*/ 413 w 653"/>
                <a:gd name="T27" fmla="*/ 360 h 398"/>
                <a:gd name="T28" fmla="*/ 457 w 653"/>
                <a:gd name="T29" fmla="*/ 358 h 398"/>
                <a:gd name="T30" fmla="*/ 497 w 653"/>
                <a:gd name="T31" fmla="*/ 353 h 398"/>
                <a:gd name="T32" fmla="*/ 534 w 653"/>
                <a:gd name="T33" fmla="*/ 342 h 398"/>
                <a:gd name="T34" fmla="*/ 569 w 653"/>
                <a:gd name="T35" fmla="*/ 332 h 398"/>
                <a:gd name="T36" fmla="*/ 599 w 653"/>
                <a:gd name="T37" fmla="*/ 318 h 398"/>
                <a:gd name="T38" fmla="*/ 623 w 653"/>
                <a:gd name="T39" fmla="*/ 304 h 398"/>
                <a:gd name="T40" fmla="*/ 639 w 653"/>
                <a:gd name="T41" fmla="*/ 312 h 398"/>
                <a:gd name="T42" fmla="*/ 653 w 653"/>
                <a:gd name="T43" fmla="*/ 319 h 398"/>
                <a:gd name="T44" fmla="*/ 632 w 653"/>
                <a:gd name="T45" fmla="*/ 333 h 398"/>
                <a:gd name="T46" fmla="*/ 607 w 653"/>
                <a:gd name="T47" fmla="*/ 347 h 398"/>
                <a:gd name="T48" fmla="*/ 578 w 653"/>
                <a:gd name="T49" fmla="*/ 363 h 398"/>
                <a:gd name="T50" fmla="*/ 544 w 653"/>
                <a:gd name="T51" fmla="*/ 377 h 398"/>
                <a:gd name="T52" fmla="*/ 506 w 653"/>
                <a:gd name="T53" fmla="*/ 388 h 398"/>
                <a:gd name="T54" fmla="*/ 464 w 653"/>
                <a:gd name="T55" fmla="*/ 396 h 398"/>
                <a:gd name="T56" fmla="*/ 419 w 653"/>
                <a:gd name="T57" fmla="*/ 398 h 398"/>
                <a:gd name="T58" fmla="*/ 370 w 653"/>
                <a:gd name="T59" fmla="*/ 396 h 398"/>
                <a:gd name="T60" fmla="*/ 317 w 653"/>
                <a:gd name="T61" fmla="*/ 386 h 398"/>
                <a:gd name="T62" fmla="*/ 262 w 653"/>
                <a:gd name="T63" fmla="*/ 368 h 398"/>
                <a:gd name="T64" fmla="*/ 204 w 653"/>
                <a:gd name="T65" fmla="*/ 340 h 398"/>
                <a:gd name="T66" fmla="*/ 152 w 653"/>
                <a:gd name="T67" fmla="*/ 309 h 398"/>
                <a:gd name="T68" fmla="*/ 110 w 653"/>
                <a:gd name="T69" fmla="*/ 276 h 398"/>
                <a:gd name="T70" fmla="*/ 75 w 653"/>
                <a:gd name="T71" fmla="*/ 242 h 398"/>
                <a:gd name="T72" fmla="*/ 49 w 653"/>
                <a:gd name="T73" fmla="*/ 208 h 398"/>
                <a:gd name="T74" fmla="*/ 28 w 653"/>
                <a:gd name="T75" fmla="*/ 174 h 398"/>
                <a:gd name="T76" fmla="*/ 14 w 653"/>
                <a:gd name="T77" fmla="*/ 141 h 398"/>
                <a:gd name="T78" fmla="*/ 5 w 653"/>
                <a:gd name="T79" fmla="*/ 108 h 398"/>
                <a:gd name="T80" fmla="*/ 0 w 653"/>
                <a:gd name="T81" fmla="*/ 78 h 398"/>
                <a:gd name="T82" fmla="*/ 0 w 653"/>
                <a:gd name="T83" fmla="*/ 50 h 398"/>
                <a:gd name="T84" fmla="*/ 0 w 653"/>
                <a:gd name="T85" fmla="*/ 26 h 398"/>
                <a:gd name="T86" fmla="*/ 3 w 653"/>
                <a:gd name="T87" fmla="*/ 5 h 398"/>
                <a:gd name="T88" fmla="*/ 5 w 653"/>
                <a:gd name="T89" fmla="*/ 1 h 398"/>
                <a:gd name="T90" fmla="*/ 5 w 653"/>
                <a:gd name="T91" fmla="*/ 0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653" h="398">
                  <a:moveTo>
                    <a:pt x="5" y="0"/>
                  </a:moveTo>
                  <a:lnTo>
                    <a:pt x="5" y="28"/>
                  </a:lnTo>
                  <a:lnTo>
                    <a:pt x="9" y="57"/>
                  </a:lnTo>
                  <a:lnTo>
                    <a:pt x="16" y="90"/>
                  </a:lnTo>
                  <a:lnTo>
                    <a:pt x="29" y="125"/>
                  </a:lnTo>
                  <a:lnTo>
                    <a:pt x="49" y="162"/>
                  </a:lnTo>
                  <a:lnTo>
                    <a:pt x="75" y="199"/>
                  </a:lnTo>
                  <a:lnTo>
                    <a:pt x="110" y="234"/>
                  </a:lnTo>
                  <a:lnTo>
                    <a:pt x="155" y="269"/>
                  </a:lnTo>
                  <a:lnTo>
                    <a:pt x="209" y="302"/>
                  </a:lnTo>
                  <a:lnTo>
                    <a:pt x="263" y="328"/>
                  </a:lnTo>
                  <a:lnTo>
                    <a:pt x="316" y="346"/>
                  </a:lnTo>
                  <a:lnTo>
                    <a:pt x="366" y="356"/>
                  </a:lnTo>
                  <a:lnTo>
                    <a:pt x="413" y="360"/>
                  </a:lnTo>
                  <a:lnTo>
                    <a:pt x="457" y="358"/>
                  </a:lnTo>
                  <a:lnTo>
                    <a:pt x="497" y="353"/>
                  </a:lnTo>
                  <a:lnTo>
                    <a:pt x="534" y="342"/>
                  </a:lnTo>
                  <a:lnTo>
                    <a:pt x="569" y="332"/>
                  </a:lnTo>
                  <a:lnTo>
                    <a:pt x="599" y="318"/>
                  </a:lnTo>
                  <a:lnTo>
                    <a:pt x="623" y="304"/>
                  </a:lnTo>
                  <a:lnTo>
                    <a:pt x="639" y="312"/>
                  </a:lnTo>
                  <a:lnTo>
                    <a:pt x="653" y="319"/>
                  </a:lnTo>
                  <a:lnTo>
                    <a:pt x="632" y="333"/>
                  </a:lnTo>
                  <a:lnTo>
                    <a:pt x="607" y="347"/>
                  </a:lnTo>
                  <a:lnTo>
                    <a:pt x="578" y="363"/>
                  </a:lnTo>
                  <a:lnTo>
                    <a:pt x="544" y="377"/>
                  </a:lnTo>
                  <a:lnTo>
                    <a:pt x="506" y="388"/>
                  </a:lnTo>
                  <a:lnTo>
                    <a:pt x="464" y="396"/>
                  </a:lnTo>
                  <a:lnTo>
                    <a:pt x="419" y="398"/>
                  </a:lnTo>
                  <a:lnTo>
                    <a:pt x="370" y="396"/>
                  </a:lnTo>
                  <a:lnTo>
                    <a:pt x="317" y="386"/>
                  </a:lnTo>
                  <a:lnTo>
                    <a:pt x="262" y="368"/>
                  </a:lnTo>
                  <a:lnTo>
                    <a:pt x="204" y="340"/>
                  </a:lnTo>
                  <a:lnTo>
                    <a:pt x="152" y="309"/>
                  </a:lnTo>
                  <a:lnTo>
                    <a:pt x="110" y="276"/>
                  </a:lnTo>
                  <a:lnTo>
                    <a:pt x="75" y="242"/>
                  </a:lnTo>
                  <a:lnTo>
                    <a:pt x="49" y="208"/>
                  </a:lnTo>
                  <a:lnTo>
                    <a:pt x="28" y="174"/>
                  </a:lnTo>
                  <a:lnTo>
                    <a:pt x="14" y="141"/>
                  </a:lnTo>
                  <a:lnTo>
                    <a:pt x="5" y="108"/>
                  </a:lnTo>
                  <a:lnTo>
                    <a:pt x="0" y="78"/>
                  </a:lnTo>
                  <a:lnTo>
                    <a:pt x="0" y="50"/>
                  </a:lnTo>
                  <a:lnTo>
                    <a:pt x="0" y="26"/>
                  </a:lnTo>
                  <a:lnTo>
                    <a:pt x="3" y="5"/>
                  </a:lnTo>
                  <a:lnTo>
                    <a:pt x="5" y="1"/>
                  </a:lnTo>
                  <a:lnTo>
                    <a:pt x="5" y="0"/>
                  </a:lnTo>
                  <a:close/>
                </a:path>
              </a:pathLst>
            </a:custGeom>
            <a:solidFill>
              <a:srgbClr val="6F0000"/>
            </a:solidFill>
            <a:ln w="0">
              <a:solidFill>
                <a:srgbClr val="6F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1680634" y="4005654"/>
            <a:ext cx="5782732" cy="665868"/>
          </a:xfrm>
        </p:spPr>
        <p:txBody>
          <a:bodyPr lIns="274320" anchor="ctr">
            <a:noAutofit/>
          </a:bodyPr>
          <a:lstStyle>
            <a:lvl1pPr algn="ctr">
              <a:defRPr sz="3600" b="1">
                <a:solidFill>
                  <a:schemeClr val="bg1"/>
                </a:solidFill>
                <a:latin typeface="+mn-lt"/>
              </a:defRPr>
            </a:lvl1pPr>
          </a:lstStyle>
          <a:p>
            <a:r>
              <a:rPr lang="en-US" smtClean="0"/>
              <a:t>Click to edit Master title style</a:t>
            </a:r>
            <a:endParaRPr lang="en-US"/>
          </a:p>
        </p:txBody>
      </p:sp>
      <p:sp>
        <p:nvSpPr>
          <p:cNvPr id="3" name="Subtitle 2"/>
          <p:cNvSpPr>
            <a:spLocks noGrp="1"/>
          </p:cNvSpPr>
          <p:nvPr>
            <p:ph type="subTitle" idx="1"/>
          </p:nvPr>
        </p:nvSpPr>
        <p:spPr>
          <a:xfrm>
            <a:off x="1680633" y="4671522"/>
            <a:ext cx="5782735" cy="542872"/>
          </a:xfrm>
        </p:spPr>
        <p:txBody>
          <a:bodyPr lIns="274320" rIns="91440" anchor="ctr">
            <a:noAutofit/>
          </a:bodyPr>
          <a:lstStyle>
            <a:lvl1pPr marL="0" indent="0" algn="ctr">
              <a:buNone/>
              <a:defRPr sz="2800">
                <a:solidFill>
                  <a:schemeClr val="bg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nchor="b"/>
          <a:lstStyle>
            <a:lvl1pPr>
              <a:defRPr>
                <a:solidFill>
                  <a:schemeClr val="tx1"/>
                </a:solidFill>
              </a:defRPr>
            </a:lvl1pPr>
          </a:lstStyle>
          <a:p>
            <a:r>
              <a:rPr lang="en-US" smtClean="0"/>
              <a:t>Your Date</a:t>
            </a:r>
            <a:endParaRPr lang="en-US"/>
          </a:p>
        </p:txBody>
      </p:sp>
      <p:sp>
        <p:nvSpPr>
          <p:cNvPr id="5" name="Footer Placeholder 4"/>
          <p:cNvSpPr>
            <a:spLocks noGrp="1"/>
          </p:cNvSpPr>
          <p:nvPr>
            <p:ph type="ftr" sz="quarter" idx="11"/>
          </p:nvPr>
        </p:nvSpPr>
        <p:spPr/>
        <p:txBody>
          <a:bodyPr anchor="b"/>
          <a:lstStyle>
            <a:lvl1pPr>
              <a:defRPr>
                <a:solidFill>
                  <a:schemeClr val="tx1"/>
                </a:solidFill>
              </a:defRPr>
            </a:lvl1pPr>
          </a:lstStyle>
          <a:p>
            <a:r>
              <a:rPr lang="en-US" smtClean="0"/>
              <a:t>Your Footer Here</a:t>
            </a:r>
            <a:endParaRPr lang="en-US"/>
          </a:p>
        </p:txBody>
      </p:sp>
      <p:sp>
        <p:nvSpPr>
          <p:cNvPr id="6" name="Slide Number Placeholder 5"/>
          <p:cNvSpPr>
            <a:spLocks noGrp="1"/>
          </p:cNvSpPr>
          <p:nvPr>
            <p:ph type="sldNum" sz="quarter" idx="12"/>
          </p:nvPr>
        </p:nvSpPr>
        <p:spPr/>
        <p:txBody>
          <a:bodyPr anchor="b"/>
          <a:lstStyle>
            <a:lvl1pPr>
              <a:defRPr>
                <a:solidFill>
                  <a:schemeClr val="tx1"/>
                </a:solidFill>
              </a:defRPr>
            </a:lvl1pPr>
          </a:lstStyle>
          <a:p>
            <a:fld id="{BD2392B6-3E0B-4583-A4D5-7F190AD860A4}" type="slidenum">
              <a:rPr lang="en-US" smtClean="0"/>
              <a:pPr/>
              <a:t>‹#›</a:t>
            </a:fld>
            <a:endParaRPr lang="en-US"/>
          </a:p>
        </p:txBody>
      </p:sp>
    </p:spTree>
    <p:extLst>
      <p:ext uri="{BB962C8B-B14F-4D97-AF65-F5344CB8AC3E}">
        <p14:creationId xmlns:p14="http://schemas.microsoft.com/office/powerpoint/2010/main" val="37637439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FA64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5"/>
            <a:ext cx="7886700" cy="1325563"/>
          </a:xfrm>
        </p:spPr>
        <p:txBody>
          <a:bodyPr/>
          <a:lstStyle>
            <a:lvl1pPr>
              <a:defRPr b="1">
                <a:solidFill>
                  <a:schemeClr val="tx1"/>
                </a:solidFill>
              </a:defRPr>
            </a:lvl1p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solidFill>
                  <a:schemeClr val="tx1"/>
                </a:solidFill>
              </a:defRPr>
            </a:lvl1pPr>
          </a:lstStyle>
          <a:p>
            <a:r>
              <a:rPr lang="en-US" smtClean="0"/>
              <a:t>Your Date</a:t>
            </a:r>
            <a:endParaRPr lang="en-US"/>
          </a:p>
        </p:txBody>
      </p:sp>
      <p:sp>
        <p:nvSpPr>
          <p:cNvPr id="4" name="Footer Placeholder 3"/>
          <p:cNvSpPr>
            <a:spLocks noGrp="1"/>
          </p:cNvSpPr>
          <p:nvPr>
            <p:ph type="ftr" sz="quarter" idx="11"/>
          </p:nvPr>
        </p:nvSpPr>
        <p:spPr/>
        <p:txBody>
          <a:bodyPr/>
          <a:lstStyle>
            <a:lvl1pPr>
              <a:defRPr>
                <a:solidFill>
                  <a:schemeClr val="tx1"/>
                </a:solidFill>
              </a:defRPr>
            </a:lvl1pPr>
          </a:lstStyle>
          <a:p>
            <a:r>
              <a:rPr lang="en-US" smtClean="0"/>
              <a:t>Your Footer Here</a:t>
            </a:r>
            <a:endParaRPr lang="en-US"/>
          </a:p>
        </p:txBody>
      </p:sp>
      <p:sp>
        <p:nvSpPr>
          <p:cNvPr id="6" name="Content Placeholder 2"/>
          <p:cNvSpPr>
            <a:spLocks noGrp="1"/>
          </p:cNvSpPr>
          <p:nvPr>
            <p:ph idx="1"/>
          </p:nvPr>
        </p:nvSpPr>
        <p:spPr>
          <a:xfrm>
            <a:off x="628650" y="1973943"/>
            <a:ext cx="7886700" cy="402045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grpSp>
        <p:nvGrpSpPr>
          <p:cNvPr id="23" name="Group 22"/>
          <p:cNvGrpSpPr/>
          <p:nvPr userDrawn="1"/>
        </p:nvGrpSpPr>
        <p:grpSpPr>
          <a:xfrm>
            <a:off x="7596187" y="4562630"/>
            <a:ext cx="1429279" cy="2295370"/>
            <a:chOff x="3987800" y="4143375"/>
            <a:chExt cx="1490663" cy="2393950"/>
          </a:xfrm>
        </p:grpSpPr>
        <p:sp>
          <p:nvSpPr>
            <p:cNvPr id="17" name="Freeform 100"/>
            <p:cNvSpPr>
              <a:spLocks/>
            </p:cNvSpPr>
            <p:nvPr userDrawn="1"/>
          </p:nvSpPr>
          <p:spPr bwMode="auto">
            <a:xfrm>
              <a:off x="4210050" y="4868863"/>
              <a:ext cx="1046163" cy="1200150"/>
            </a:xfrm>
            <a:custGeom>
              <a:avLst/>
              <a:gdLst>
                <a:gd name="T0" fmla="*/ 335 w 659"/>
                <a:gd name="T1" fmla="*/ 0 h 756"/>
                <a:gd name="T2" fmla="*/ 372 w 659"/>
                <a:gd name="T3" fmla="*/ 5 h 756"/>
                <a:gd name="T4" fmla="*/ 406 w 659"/>
                <a:gd name="T5" fmla="*/ 17 h 756"/>
                <a:gd name="T6" fmla="*/ 437 w 659"/>
                <a:gd name="T7" fmla="*/ 36 h 756"/>
                <a:gd name="T8" fmla="*/ 464 w 659"/>
                <a:gd name="T9" fmla="*/ 59 h 756"/>
                <a:gd name="T10" fmla="*/ 486 w 659"/>
                <a:gd name="T11" fmla="*/ 88 h 756"/>
                <a:gd name="T12" fmla="*/ 503 w 659"/>
                <a:gd name="T13" fmla="*/ 119 h 756"/>
                <a:gd name="T14" fmla="*/ 513 w 659"/>
                <a:gd name="T15" fmla="*/ 155 h 756"/>
                <a:gd name="T16" fmla="*/ 517 w 659"/>
                <a:gd name="T17" fmla="*/ 193 h 756"/>
                <a:gd name="T18" fmla="*/ 517 w 659"/>
                <a:gd name="T19" fmla="*/ 266 h 756"/>
                <a:gd name="T20" fmla="*/ 659 w 659"/>
                <a:gd name="T21" fmla="*/ 266 h 756"/>
                <a:gd name="T22" fmla="*/ 547 w 659"/>
                <a:gd name="T23" fmla="*/ 756 h 756"/>
                <a:gd name="T24" fmla="*/ 111 w 659"/>
                <a:gd name="T25" fmla="*/ 756 h 756"/>
                <a:gd name="T26" fmla="*/ 0 w 659"/>
                <a:gd name="T27" fmla="*/ 266 h 756"/>
                <a:gd name="T28" fmla="*/ 142 w 659"/>
                <a:gd name="T29" fmla="*/ 266 h 756"/>
                <a:gd name="T30" fmla="*/ 142 w 659"/>
                <a:gd name="T31" fmla="*/ 189 h 756"/>
                <a:gd name="T32" fmla="*/ 146 w 659"/>
                <a:gd name="T33" fmla="*/ 149 h 756"/>
                <a:gd name="T34" fmla="*/ 156 w 659"/>
                <a:gd name="T35" fmla="*/ 114 h 756"/>
                <a:gd name="T36" fmla="*/ 174 w 659"/>
                <a:gd name="T37" fmla="*/ 81 h 756"/>
                <a:gd name="T38" fmla="*/ 198 w 659"/>
                <a:gd name="T39" fmla="*/ 54 h 756"/>
                <a:gd name="T40" fmla="*/ 227 w 659"/>
                <a:gd name="T41" fmla="*/ 30 h 756"/>
                <a:gd name="T42" fmla="*/ 259 w 659"/>
                <a:gd name="T43" fmla="*/ 13 h 756"/>
                <a:gd name="T44" fmla="*/ 296 w 659"/>
                <a:gd name="T45" fmla="*/ 3 h 756"/>
                <a:gd name="T46" fmla="*/ 335 w 659"/>
                <a:gd name="T47" fmla="*/ 0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59" h="756">
                  <a:moveTo>
                    <a:pt x="335" y="0"/>
                  </a:moveTo>
                  <a:lnTo>
                    <a:pt x="372" y="5"/>
                  </a:lnTo>
                  <a:lnTo>
                    <a:pt x="406" y="17"/>
                  </a:lnTo>
                  <a:lnTo>
                    <a:pt x="437" y="36"/>
                  </a:lnTo>
                  <a:lnTo>
                    <a:pt x="464" y="59"/>
                  </a:lnTo>
                  <a:lnTo>
                    <a:pt x="486" y="88"/>
                  </a:lnTo>
                  <a:lnTo>
                    <a:pt x="503" y="119"/>
                  </a:lnTo>
                  <a:lnTo>
                    <a:pt x="513" y="155"/>
                  </a:lnTo>
                  <a:lnTo>
                    <a:pt x="517" y="193"/>
                  </a:lnTo>
                  <a:lnTo>
                    <a:pt x="517" y="266"/>
                  </a:lnTo>
                  <a:lnTo>
                    <a:pt x="659" y="266"/>
                  </a:lnTo>
                  <a:lnTo>
                    <a:pt x="547" y="756"/>
                  </a:lnTo>
                  <a:lnTo>
                    <a:pt x="111" y="756"/>
                  </a:lnTo>
                  <a:lnTo>
                    <a:pt x="0" y="266"/>
                  </a:lnTo>
                  <a:lnTo>
                    <a:pt x="142" y="266"/>
                  </a:lnTo>
                  <a:lnTo>
                    <a:pt x="142" y="189"/>
                  </a:lnTo>
                  <a:lnTo>
                    <a:pt x="146" y="149"/>
                  </a:lnTo>
                  <a:lnTo>
                    <a:pt x="156" y="114"/>
                  </a:lnTo>
                  <a:lnTo>
                    <a:pt x="174" y="81"/>
                  </a:lnTo>
                  <a:lnTo>
                    <a:pt x="198" y="54"/>
                  </a:lnTo>
                  <a:lnTo>
                    <a:pt x="227" y="30"/>
                  </a:lnTo>
                  <a:lnTo>
                    <a:pt x="259" y="13"/>
                  </a:lnTo>
                  <a:lnTo>
                    <a:pt x="296" y="3"/>
                  </a:lnTo>
                  <a:lnTo>
                    <a:pt x="335"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01"/>
            <p:cNvSpPr>
              <a:spLocks noEditPoints="1"/>
            </p:cNvSpPr>
            <p:nvPr userDrawn="1"/>
          </p:nvSpPr>
          <p:spPr bwMode="auto">
            <a:xfrm>
              <a:off x="3987800" y="4143375"/>
              <a:ext cx="1490663" cy="2393950"/>
            </a:xfrm>
            <a:custGeom>
              <a:avLst/>
              <a:gdLst>
                <a:gd name="T0" fmla="*/ 364 w 939"/>
                <a:gd name="T1" fmla="*/ 465 h 1508"/>
                <a:gd name="T2" fmla="*/ 274 w 939"/>
                <a:gd name="T3" fmla="*/ 572 h 1508"/>
                <a:gd name="T4" fmla="*/ 138 w 939"/>
                <a:gd name="T5" fmla="*/ 702 h 1508"/>
                <a:gd name="T6" fmla="*/ 119 w 939"/>
                <a:gd name="T7" fmla="*/ 714 h 1508"/>
                <a:gd name="T8" fmla="*/ 703 w 939"/>
                <a:gd name="T9" fmla="*/ 1233 h 1508"/>
                <a:gd name="T10" fmla="*/ 817 w 939"/>
                <a:gd name="T11" fmla="*/ 709 h 1508"/>
                <a:gd name="T12" fmla="*/ 678 w 939"/>
                <a:gd name="T13" fmla="*/ 702 h 1508"/>
                <a:gd name="T14" fmla="*/ 651 w 939"/>
                <a:gd name="T15" fmla="*/ 545 h 1508"/>
                <a:gd name="T16" fmla="*/ 546 w 939"/>
                <a:gd name="T17" fmla="*/ 452 h 1508"/>
                <a:gd name="T18" fmla="*/ 411 w 939"/>
                <a:gd name="T19" fmla="*/ 0 h 1508"/>
                <a:gd name="T20" fmla="*/ 553 w 939"/>
                <a:gd name="T21" fmla="*/ 24 h 1508"/>
                <a:gd name="T22" fmla="*/ 576 w 939"/>
                <a:gd name="T23" fmla="*/ 106 h 1508"/>
                <a:gd name="T24" fmla="*/ 665 w 939"/>
                <a:gd name="T25" fmla="*/ 131 h 1508"/>
                <a:gd name="T26" fmla="*/ 640 w 939"/>
                <a:gd name="T27" fmla="*/ 273 h 1508"/>
                <a:gd name="T28" fmla="*/ 553 w 939"/>
                <a:gd name="T29" fmla="*/ 296 h 1508"/>
                <a:gd name="T30" fmla="*/ 574 w 939"/>
                <a:gd name="T31" fmla="*/ 398 h 1508"/>
                <a:gd name="T32" fmla="*/ 600 w 939"/>
                <a:gd name="T33" fmla="*/ 414 h 1508"/>
                <a:gd name="T34" fmla="*/ 634 w 939"/>
                <a:gd name="T35" fmla="*/ 438 h 1508"/>
                <a:gd name="T36" fmla="*/ 656 w 939"/>
                <a:gd name="T37" fmla="*/ 456 h 1508"/>
                <a:gd name="T38" fmla="*/ 672 w 939"/>
                <a:gd name="T39" fmla="*/ 474 h 1508"/>
                <a:gd name="T40" fmla="*/ 686 w 939"/>
                <a:gd name="T41" fmla="*/ 491 h 1508"/>
                <a:gd name="T42" fmla="*/ 702 w 939"/>
                <a:gd name="T43" fmla="*/ 516 h 1508"/>
                <a:gd name="T44" fmla="*/ 714 w 939"/>
                <a:gd name="T45" fmla="*/ 541 h 1508"/>
                <a:gd name="T46" fmla="*/ 721 w 939"/>
                <a:gd name="T47" fmla="*/ 565 h 1508"/>
                <a:gd name="T48" fmla="*/ 729 w 939"/>
                <a:gd name="T49" fmla="*/ 592 h 1508"/>
                <a:gd name="T50" fmla="*/ 733 w 939"/>
                <a:gd name="T51" fmla="*/ 616 h 1508"/>
                <a:gd name="T52" fmla="*/ 735 w 939"/>
                <a:gd name="T53" fmla="*/ 646 h 1508"/>
                <a:gd name="T54" fmla="*/ 880 w 939"/>
                <a:gd name="T55" fmla="*/ 668 h 1508"/>
                <a:gd name="T56" fmla="*/ 829 w 939"/>
                <a:gd name="T57" fmla="*/ 1243 h 1508"/>
                <a:gd name="T58" fmla="*/ 845 w 939"/>
                <a:gd name="T59" fmla="*/ 1254 h 1508"/>
                <a:gd name="T60" fmla="*/ 848 w 939"/>
                <a:gd name="T61" fmla="*/ 1315 h 1508"/>
                <a:gd name="T62" fmla="*/ 922 w 939"/>
                <a:gd name="T63" fmla="*/ 1321 h 1508"/>
                <a:gd name="T64" fmla="*/ 937 w 939"/>
                <a:gd name="T65" fmla="*/ 1333 h 1508"/>
                <a:gd name="T66" fmla="*/ 0 w 939"/>
                <a:gd name="T67" fmla="*/ 1338 h 1508"/>
                <a:gd name="T68" fmla="*/ 12 w 939"/>
                <a:gd name="T69" fmla="*/ 1323 h 1508"/>
                <a:gd name="T70" fmla="*/ 87 w 939"/>
                <a:gd name="T71" fmla="*/ 1317 h 1508"/>
                <a:gd name="T72" fmla="*/ 93 w 939"/>
                <a:gd name="T73" fmla="*/ 1260 h 1508"/>
                <a:gd name="T74" fmla="*/ 105 w 939"/>
                <a:gd name="T75" fmla="*/ 1243 h 1508"/>
                <a:gd name="T76" fmla="*/ 54 w 939"/>
                <a:gd name="T77" fmla="*/ 681 h 1508"/>
                <a:gd name="T78" fmla="*/ 96 w 939"/>
                <a:gd name="T79" fmla="*/ 646 h 1508"/>
                <a:gd name="T80" fmla="*/ 206 w 939"/>
                <a:gd name="T81" fmla="*/ 621 h 1508"/>
                <a:gd name="T82" fmla="*/ 210 w 939"/>
                <a:gd name="T83" fmla="*/ 593 h 1508"/>
                <a:gd name="T84" fmla="*/ 215 w 939"/>
                <a:gd name="T85" fmla="*/ 568 h 1508"/>
                <a:gd name="T86" fmla="*/ 224 w 939"/>
                <a:gd name="T87" fmla="*/ 545 h 1508"/>
                <a:gd name="T88" fmla="*/ 234 w 939"/>
                <a:gd name="T89" fmla="*/ 521 h 1508"/>
                <a:gd name="T90" fmla="*/ 246 w 939"/>
                <a:gd name="T91" fmla="*/ 502 h 1508"/>
                <a:gd name="T92" fmla="*/ 263 w 939"/>
                <a:gd name="T93" fmla="*/ 479 h 1508"/>
                <a:gd name="T94" fmla="*/ 278 w 939"/>
                <a:gd name="T95" fmla="*/ 462 h 1508"/>
                <a:gd name="T96" fmla="*/ 297 w 939"/>
                <a:gd name="T97" fmla="*/ 443 h 1508"/>
                <a:gd name="T98" fmla="*/ 339 w 939"/>
                <a:gd name="T99" fmla="*/ 414 h 1508"/>
                <a:gd name="T100" fmla="*/ 350 w 939"/>
                <a:gd name="T101" fmla="*/ 409 h 1508"/>
                <a:gd name="T102" fmla="*/ 386 w 939"/>
                <a:gd name="T103" fmla="*/ 350 h 1508"/>
                <a:gd name="T104" fmla="*/ 363 w 939"/>
                <a:gd name="T105" fmla="*/ 273 h 1508"/>
                <a:gd name="T106" fmla="*/ 274 w 939"/>
                <a:gd name="T107" fmla="*/ 248 h 1508"/>
                <a:gd name="T108" fmla="*/ 299 w 939"/>
                <a:gd name="T109" fmla="*/ 106 h 1508"/>
                <a:gd name="T110" fmla="*/ 386 w 939"/>
                <a:gd name="T111" fmla="*/ 81 h 1508"/>
                <a:gd name="T112" fmla="*/ 411 w 939"/>
                <a:gd name="T113" fmla="*/ 0 h 1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939" h="1508">
                  <a:moveTo>
                    <a:pt x="469" y="436"/>
                  </a:moveTo>
                  <a:lnTo>
                    <a:pt x="432" y="440"/>
                  </a:lnTo>
                  <a:lnTo>
                    <a:pt x="397" y="449"/>
                  </a:lnTo>
                  <a:lnTo>
                    <a:pt x="364" y="465"/>
                  </a:lnTo>
                  <a:lnTo>
                    <a:pt x="335" y="486"/>
                  </a:lnTo>
                  <a:lnTo>
                    <a:pt x="309" y="511"/>
                  </a:lnTo>
                  <a:lnTo>
                    <a:pt x="289" y="540"/>
                  </a:lnTo>
                  <a:lnTo>
                    <a:pt x="274" y="572"/>
                  </a:lnTo>
                  <a:lnTo>
                    <a:pt x="263" y="608"/>
                  </a:lnTo>
                  <a:lnTo>
                    <a:pt x="261" y="646"/>
                  </a:lnTo>
                  <a:lnTo>
                    <a:pt x="261" y="702"/>
                  </a:lnTo>
                  <a:lnTo>
                    <a:pt x="138" y="702"/>
                  </a:lnTo>
                  <a:lnTo>
                    <a:pt x="131" y="702"/>
                  </a:lnTo>
                  <a:lnTo>
                    <a:pt x="126" y="705"/>
                  </a:lnTo>
                  <a:lnTo>
                    <a:pt x="122" y="709"/>
                  </a:lnTo>
                  <a:lnTo>
                    <a:pt x="119" y="714"/>
                  </a:lnTo>
                  <a:lnTo>
                    <a:pt x="118" y="719"/>
                  </a:lnTo>
                  <a:lnTo>
                    <a:pt x="118" y="724"/>
                  </a:lnTo>
                  <a:lnTo>
                    <a:pt x="236" y="1233"/>
                  </a:lnTo>
                  <a:lnTo>
                    <a:pt x="703" y="1233"/>
                  </a:lnTo>
                  <a:lnTo>
                    <a:pt x="821" y="724"/>
                  </a:lnTo>
                  <a:lnTo>
                    <a:pt x="821" y="719"/>
                  </a:lnTo>
                  <a:lnTo>
                    <a:pt x="820" y="714"/>
                  </a:lnTo>
                  <a:lnTo>
                    <a:pt x="817" y="709"/>
                  </a:lnTo>
                  <a:lnTo>
                    <a:pt x="813" y="705"/>
                  </a:lnTo>
                  <a:lnTo>
                    <a:pt x="808" y="702"/>
                  </a:lnTo>
                  <a:lnTo>
                    <a:pt x="801" y="702"/>
                  </a:lnTo>
                  <a:lnTo>
                    <a:pt x="678" y="702"/>
                  </a:lnTo>
                  <a:lnTo>
                    <a:pt x="678" y="650"/>
                  </a:lnTo>
                  <a:lnTo>
                    <a:pt x="676" y="613"/>
                  </a:lnTo>
                  <a:lnTo>
                    <a:pt x="666" y="578"/>
                  </a:lnTo>
                  <a:lnTo>
                    <a:pt x="651" y="545"/>
                  </a:lnTo>
                  <a:lnTo>
                    <a:pt x="631" y="515"/>
                  </a:lnTo>
                  <a:lnTo>
                    <a:pt x="606" y="489"/>
                  </a:lnTo>
                  <a:lnTo>
                    <a:pt x="577" y="468"/>
                  </a:lnTo>
                  <a:lnTo>
                    <a:pt x="546" y="452"/>
                  </a:lnTo>
                  <a:lnTo>
                    <a:pt x="512" y="441"/>
                  </a:lnTo>
                  <a:lnTo>
                    <a:pt x="475" y="436"/>
                  </a:lnTo>
                  <a:lnTo>
                    <a:pt x="469" y="436"/>
                  </a:lnTo>
                  <a:close/>
                  <a:moveTo>
                    <a:pt x="411" y="0"/>
                  </a:moveTo>
                  <a:lnTo>
                    <a:pt x="528" y="0"/>
                  </a:lnTo>
                  <a:lnTo>
                    <a:pt x="541" y="3"/>
                  </a:lnTo>
                  <a:lnTo>
                    <a:pt x="549" y="12"/>
                  </a:lnTo>
                  <a:lnTo>
                    <a:pt x="553" y="24"/>
                  </a:lnTo>
                  <a:lnTo>
                    <a:pt x="553" y="81"/>
                  </a:lnTo>
                  <a:lnTo>
                    <a:pt x="555" y="95"/>
                  </a:lnTo>
                  <a:lnTo>
                    <a:pt x="564" y="104"/>
                  </a:lnTo>
                  <a:lnTo>
                    <a:pt x="576" y="106"/>
                  </a:lnTo>
                  <a:lnTo>
                    <a:pt x="640" y="106"/>
                  </a:lnTo>
                  <a:lnTo>
                    <a:pt x="652" y="110"/>
                  </a:lnTo>
                  <a:lnTo>
                    <a:pt x="661" y="118"/>
                  </a:lnTo>
                  <a:lnTo>
                    <a:pt x="665" y="131"/>
                  </a:lnTo>
                  <a:lnTo>
                    <a:pt x="665" y="248"/>
                  </a:lnTo>
                  <a:lnTo>
                    <a:pt x="661" y="260"/>
                  </a:lnTo>
                  <a:lnTo>
                    <a:pt x="652" y="269"/>
                  </a:lnTo>
                  <a:lnTo>
                    <a:pt x="640" y="273"/>
                  </a:lnTo>
                  <a:lnTo>
                    <a:pt x="576" y="273"/>
                  </a:lnTo>
                  <a:lnTo>
                    <a:pt x="564" y="275"/>
                  </a:lnTo>
                  <a:lnTo>
                    <a:pt x="555" y="284"/>
                  </a:lnTo>
                  <a:lnTo>
                    <a:pt x="553" y="296"/>
                  </a:lnTo>
                  <a:lnTo>
                    <a:pt x="553" y="349"/>
                  </a:lnTo>
                  <a:lnTo>
                    <a:pt x="555" y="367"/>
                  </a:lnTo>
                  <a:lnTo>
                    <a:pt x="562" y="384"/>
                  </a:lnTo>
                  <a:lnTo>
                    <a:pt x="574" y="398"/>
                  </a:lnTo>
                  <a:lnTo>
                    <a:pt x="589" y="409"/>
                  </a:lnTo>
                  <a:lnTo>
                    <a:pt x="591" y="409"/>
                  </a:lnTo>
                  <a:lnTo>
                    <a:pt x="591" y="410"/>
                  </a:lnTo>
                  <a:lnTo>
                    <a:pt x="600" y="414"/>
                  </a:lnTo>
                  <a:lnTo>
                    <a:pt x="600" y="414"/>
                  </a:lnTo>
                  <a:lnTo>
                    <a:pt x="626" y="431"/>
                  </a:lnTo>
                  <a:lnTo>
                    <a:pt x="632" y="436"/>
                  </a:lnTo>
                  <a:lnTo>
                    <a:pt x="634" y="438"/>
                  </a:lnTo>
                  <a:lnTo>
                    <a:pt x="642" y="443"/>
                  </a:lnTo>
                  <a:lnTo>
                    <a:pt x="643" y="444"/>
                  </a:lnTo>
                  <a:lnTo>
                    <a:pt x="649" y="451"/>
                  </a:lnTo>
                  <a:lnTo>
                    <a:pt x="656" y="456"/>
                  </a:lnTo>
                  <a:lnTo>
                    <a:pt x="661" y="462"/>
                  </a:lnTo>
                  <a:lnTo>
                    <a:pt x="664" y="465"/>
                  </a:lnTo>
                  <a:lnTo>
                    <a:pt x="669" y="470"/>
                  </a:lnTo>
                  <a:lnTo>
                    <a:pt x="672" y="474"/>
                  </a:lnTo>
                  <a:lnTo>
                    <a:pt x="676" y="479"/>
                  </a:lnTo>
                  <a:lnTo>
                    <a:pt x="678" y="482"/>
                  </a:lnTo>
                  <a:lnTo>
                    <a:pt x="683" y="489"/>
                  </a:lnTo>
                  <a:lnTo>
                    <a:pt x="686" y="491"/>
                  </a:lnTo>
                  <a:lnTo>
                    <a:pt x="693" y="502"/>
                  </a:lnTo>
                  <a:lnTo>
                    <a:pt x="695" y="506"/>
                  </a:lnTo>
                  <a:lnTo>
                    <a:pt x="698" y="511"/>
                  </a:lnTo>
                  <a:lnTo>
                    <a:pt x="702" y="516"/>
                  </a:lnTo>
                  <a:lnTo>
                    <a:pt x="704" y="521"/>
                  </a:lnTo>
                  <a:lnTo>
                    <a:pt x="707" y="527"/>
                  </a:lnTo>
                  <a:lnTo>
                    <a:pt x="710" y="532"/>
                  </a:lnTo>
                  <a:lnTo>
                    <a:pt x="714" y="541"/>
                  </a:lnTo>
                  <a:lnTo>
                    <a:pt x="715" y="545"/>
                  </a:lnTo>
                  <a:lnTo>
                    <a:pt x="718" y="553"/>
                  </a:lnTo>
                  <a:lnTo>
                    <a:pt x="720" y="557"/>
                  </a:lnTo>
                  <a:lnTo>
                    <a:pt x="721" y="565"/>
                  </a:lnTo>
                  <a:lnTo>
                    <a:pt x="724" y="568"/>
                  </a:lnTo>
                  <a:lnTo>
                    <a:pt x="725" y="576"/>
                  </a:lnTo>
                  <a:lnTo>
                    <a:pt x="727" y="580"/>
                  </a:lnTo>
                  <a:lnTo>
                    <a:pt x="729" y="592"/>
                  </a:lnTo>
                  <a:lnTo>
                    <a:pt x="729" y="593"/>
                  </a:lnTo>
                  <a:lnTo>
                    <a:pt x="732" y="604"/>
                  </a:lnTo>
                  <a:lnTo>
                    <a:pt x="732" y="608"/>
                  </a:lnTo>
                  <a:lnTo>
                    <a:pt x="733" y="616"/>
                  </a:lnTo>
                  <a:lnTo>
                    <a:pt x="733" y="621"/>
                  </a:lnTo>
                  <a:lnTo>
                    <a:pt x="735" y="629"/>
                  </a:lnTo>
                  <a:lnTo>
                    <a:pt x="735" y="633"/>
                  </a:lnTo>
                  <a:lnTo>
                    <a:pt x="735" y="646"/>
                  </a:lnTo>
                  <a:lnTo>
                    <a:pt x="843" y="646"/>
                  </a:lnTo>
                  <a:lnTo>
                    <a:pt x="859" y="648"/>
                  </a:lnTo>
                  <a:lnTo>
                    <a:pt x="872" y="656"/>
                  </a:lnTo>
                  <a:lnTo>
                    <a:pt x="880" y="668"/>
                  </a:lnTo>
                  <a:lnTo>
                    <a:pt x="885" y="681"/>
                  </a:lnTo>
                  <a:lnTo>
                    <a:pt x="885" y="697"/>
                  </a:lnTo>
                  <a:lnTo>
                    <a:pt x="759" y="1243"/>
                  </a:lnTo>
                  <a:lnTo>
                    <a:pt x="829" y="1243"/>
                  </a:lnTo>
                  <a:lnTo>
                    <a:pt x="834" y="1243"/>
                  </a:lnTo>
                  <a:lnTo>
                    <a:pt x="838" y="1245"/>
                  </a:lnTo>
                  <a:lnTo>
                    <a:pt x="842" y="1249"/>
                  </a:lnTo>
                  <a:lnTo>
                    <a:pt x="845" y="1254"/>
                  </a:lnTo>
                  <a:lnTo>
                    <a:pt x="846" y="1260"/>
                  </a:lnTo>
                  <a:lnTo>
                    <a:pt x="846" y="1304"/>
                  </a:lnTo>
                  <a:lnTo>
                    <a:pt x="846" y="1309"/>
                  </a:lnTo>
                  <a:lnTo>
                    <a:pt x="848" y="1315"/>
                  </a:lnTo>
                  <a:lnTo>
                    <a:pt x="852" y="1317"/>
                  </a:lnTo>
                  <a:lnTo>
                    <a:pt x="858" y="1320"/>
                  </a:lnTo>
                  <a:lnTo>
                    <a:pt x="863" y="1321"/>
                  </a:lnTo>
                  <a:lnTo>
                    <a:pt x="922" y="1321"/>
                  </a:lnTo>
                  <a:lnTo>
                    <a:pt x="927" y="1323"/>
                  </a:lnTo>
                  <a:lnTo>
                    <a:pt x="931" y="1324"/>
                  </a:lnTo>
                  <a:lnTo>
                    <a:pt x="935" y="1328"/>
                  </a:lnTo>
                  <a:lnTo>
                    <a:pt x="937" y="1333"/>
                  </a:lnTo>
                  <a:lnTo>
                    <a:pt x="939" y="1338"/>
                  </a:lnTo>
                  <a:lnTo>
                    <a:pt x="939" y="1508"/>
                  </a:lnTo>
                  <a:lnTo>
                    <a:pt x="0" y="1508"/>
                  </a:lnTo>
                  <a:lnTo>
                    <a:pt x="0" y="1338"/>
                  </a:lnTo>
                  <a:lnTo>
                    <a:pt x="1" y="1333"/>
                  </a:lnTo>
                  <a:lnTo>
                    <a:pt x="4" y="1328"/>
                  </a:lnTo>
                  <a:lnTo>
                    <a:pt x="8" y="1324"/>
                  </a:lnTo>
                  <a:lnTo>
                    <a:pt x="12" y="1323"/>
                  </a:lnTo>
                  <a:lnTo>
                    <a:pt x="17" y="1321"/>
                  </a:lnTo>
                  <a:lnTo>
                    <a:pt x="76" y="1321"/>
                  </a:lnTo>
                  <a:lnTo>
                    <a:pt x="81" y="1320"/>
                  </a:lnTo>
                  <a:lnTo>
                    <a:pt x="87" y="1317"/>
                  </a:lnTo>
                  <a:lnTo>
                    <a:pt x="90" y="1315"/>
                  </a:lnTo>
                  <a:lnTo>
                    <a:pt x="93" y="1309"/>
                  </a:lnTo>
                  <a:lnTo>
                    <a:pt x="93" y="1304"/>
                  </a:lnTo>
                  <a:lnTo>
                    <a:pt x="93" y="1260"/>
                  </a:lnTo>
                  <a:lnTo>
                    <a:pt x="94" y="1254"/>
                  </a:lnTo>
                  <a:lnTo>
                    <a:pt x="97" y="1249"/>
                  </a:lnTo>
                  <a:lnTo>
                    <a:pt x="101" y="1245"/>
                  </a:lnTo>
                  <a:lnTo>
                    <a:pt x="105" y="1243"/>
                  </a:lnTo>
                  <a:lnTo>
                    <a:pt x="110" y="1243"/>
                  </a:lnTo>
                  <a:lnTo>
                    <a:pt x="179" y="1243"/>
                  </a:lnTo>
                  <a:lnTo>
                    <a:pt x="54" y="697"/>
                  </a:lnTo>
                  <a:lnTo>
                    <a:pt x="54" y="681"/>
                  </a:lnTo>
                  <a:lnTo>
                    <a:pt x="59" y="668"/>
                  </a:lnTo>
                  <a:lnTo>
                    <a:pt x="67" y="656"/>
                  </a:lnTo>
                  <a:lnTo>
                    <a:pt x="80" y="648"/>
                  </a:lnTo>
                  <a:lnTo>
                    <a:pt x="96" y="646"/>
                  </a:lnTo>
                  <a:lnTo>
                    <a:pt x="204" y="646"/>
                  </a:lnTo>
                  <a:lnTo>
                    <a:pt x="204" y="633"/>
                  </a:lnTo>
                  <a:lnTo>
                    <a:pt x="204" y="629"/>
                  </a:lnTo>
                  <a:lnTo>
                    <a:pt x="206" y="621"/>
                  </a:lnTo>
                  <a:lnTo>
                    <a:pt x="206" y="616"/>
                  </a:lnTo>
                  <a:lnTo>
                    <a:pt x="207" y="608"/>
                  </a:lnTo>
                  <a:lnTo>
                    <a:pt x="207" y="604"/>
                  </a:lnTo>
                  <a:lnTo>
                    <a:pt x="210" y="593"/>
                  </a:lnTo>
                  <a:lnTo>
                    <a:pt x="210" y="592"/>
                  </a:lnTo>
                  <a:lnTo>
                    <a:pt x="212" y="580"/>
                  </a:lnTo>
                  <a:lnTo>
                    <a:pt x="214" y="576"/>
                  </a:lnTo>
                  <a:lnTo>
                    <a:pt x="215" y="568"/>
                  </a:lnTo>
                  <a:lnTo>
                    <a:pt x="217" y="565"/>
                  </a:lnTo>
                  <a:lnTo>
                    <a:pt x="219" y="557"/>
                  </a:lnTo>
                  <a:lnTo>
                    <a:pt x="221" y="553"/>
                  </a:lnTo>
                  <a:lnTo>
                    <a:pt x="224" y="545"/>
                  </a:lnTo>
                  <a:lnTo>
                    <a:pt x="225" y="541"/>
                  </a:lnTo>
                  <a:lnTo>
                    <a:pt x="229" y="532"/>
                  </a:lnTo>
                  <a:lnTo>
                    <a:pt x="232" y="527"/>
                  </a:lnTo>
                  <a:lnTo>
                    <a:pt x="234" y="521"/>
                  </a:lnTo>
                  <a:lnTo>
                    <a:pt x="237" y="516"/>
                  </a:lnTo>
                  <a:lnTo>
                    <a:pt x="241" y="511"/>
                  </a:lnTo>
                  <a:lnTo>
                    <a:pt x="244" y="506"/>
                  </a:lnTo>
                  <a:lnTo>
                    <a:pt x="246" y="502"/>
                  </a:lnTo>
                  <a:lnTo>
                    <a:pt x="253" y="491"/>
                  </a:lnTo>
                  <a:lnTo>
                    <a:pt x="255" y="489"/>
                  </a:lnTo>
                  <a:lnTo>
                    <a:pt x="261" y="482"/>
                  </a:lnTo>
                  <a:lnTo>
                    <a:pt x="263" y="479"/>
                  </a:lnTo>
                  <a:lnTo>
                    <a:pt x="267" y="474"/>
                  </a:lnTo>
                  <a:lnTo>
                    <a:pt x="270" y="470"/>
                  </a:lnTo>
                  <a:lnTo>
                    <a:pt x="275" y="465"/>
                  </a:lnTo>
                  <a:lnTo>
                    <a:pt x="278" y="462"/>
                  </a:lnTo>
                  <a:lnTo>
                    <a:pt x="283" y="456"/>
                  </a:lnTo>
                  <a:lnTo>
                    <a:pt x="289" y="451"/>
                  </a:lnTo>
                  <a:lnTo>
                    <a:pt x="296" y="444"/>
                  </a:lnTo>
                  <a:lnTo>
                    <a:pt x="297" y="443"/>
                  </a:lnTo>
                  <a:lnTo>
                    <a:pt x="304" y="438"/>
                  </a:lnTo>
                  <a:lnTo>
                    <a:pt x="306" y="436"/>
                  </a:lnTo>
                  <a:lnTo>
                    <a:pt x="313" y="431"/>
                  </a:lnTo>
                  <a:lnTo>
                    <a:pt x="339" y="414"/>
                  </a:lnTo>
                  <a:lnTo>
                    <a:pt x="339" y="414"/>
                  </a:lnTo>
                  <a:lnTo>
                    <a:pt x="348" y="410"/>
                  </a:lnTo>
                  <a:lnTo>
                    <a:pt x="348" y="409"/>
                  </a:lnTo>
                  <a:lnTo>
                    <a:pt x="350" y="409"/>
                  </a:lnTo>
                  <a:lnTo>
                    <a:pt x="365" y="398"/>
                  </a:lnTo>
                  <a:lnTo>
                    <a:pt x="377" y="384"/>
                  </a:lnTo>
                  <a:lnTo>
                    <a:pt x="384" y="367"/>
                  </a:lnTo>
                  <a:lnTo>
                    <a:pt x="386" y="350"/>
                  </a:lnTo>
                  <a:lnTo>
                    <a:pt x="386" y="296"/>
                  </a:lnTo>
                  <a:lnTo>
                    <a:pt x="384" y="284"/>
                  </a:lnTo>
                  <a:lnTo>
                    <a:pt x="375" y="275"/>
                  </a:lnTo>
                  <a:lnTo>
                    <a:pt x="363" y="273"/>
                  </a:lnTo>
                  <a:lnTo>
                    <a:pt x="299" y="273"/>
                  </a:lnTo>
                  <a:lnTo>
                    <a:pt x="287" y="269"/>
                  </a:lnTo>
                  <a:lnTo>
                    <a:pt x="278" y="260"/>
                  </a:lnTo>
                  <a:lnTo>
                    <a:pt x="274" y="248"/>
                  </a:lnTo>
                  <a:lnTo>
                    <a:pt x="274" y="131"/>
                  </a:lnTo>
                  <a:lnTo>
                    <a:pt x="278" y="118"/>
                  </a:lnTo>
                  <a:lnTo>
                    <a:pt x="287" y="110"/>
                  </a:lnTo>
                  <a:lnTo>
                    <a:pt x="299" y="106"/>
                  </a:lnTo>
                  <a:lnTo>
                    <a:pt x="363" y="106"/>
                  </a:lnTo>
                  <a:lnTo>
                    <a:pt x="375" y="104"/>
                  </a:lnTo>
                  <a:lnTo>
                    <a:pt x="384" y="95"/>
                  </a:lnTo>
                  <a:lnTo>
                    <a:pt x="386" y="81"/>
                  </a:lnTo>
                  <a:lnTo>
                    <a:pt x="386" y="24"/>
                  </a:lnTo>
                  <a:lnTo>
                    <a:pt x="390" y="12"/>
                  </a:lnTo>
                  <a:lnTo>
                    <a:pt x="398" y="3"/>
                  </a:lnTo>
                  <a:lnTo>
                    <a:pt x="411"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2" name="Freeform 105"/>
            <p:cNvSpPr>
              <a:spLocks/>
            </p:cNvSpPr>
            <p:nvPr userDrawn="1"/>
          </p:nvSpPr>
          <p:spPr bwMode="auto">
            <a:xfrm>
              <a:off x="4068763" y="6183313"/>
              <a:ext cx="1328738" cy="271463"/>
            </a:xfrm>
            <a:custGeom>
              <a:avLst/>
              <a:gdLst>
                <a:gd name="T0" fmla="*/ 106 w 837"/>
                <a:gd name="T1" fmla="*/ 0 h 171"/>
                <a:gd name="T2" fmla="*/ 731 w 837"/>
                <a:gd name="T3" fmla="*/ 0 h 171"/>
                <a:gd name="T4" fmla="*/ 737 w 837"/>
                <a:gd name="T5" fmla="*/ 0 h 171"/>
                <a:gd name="T6" fmla="*/ 742 w 837"/>
                <a:gd name="T7" fmla="*/ 2 h 171"/>
                <a:gd name="T8" fmla="*/ 746 w 837"/>
                <a:gd name="T9" fmla="*/ 7 h 171"/>
                <a:gd name="T10" fmla="*/ 749 w 837"/>
                <a:gd name="T11" fmla="*/ 13 h 171"/>
                <a:gd name="T12" fmla="*/ 750 w 837"/>
                <a:gd name="T13" fmla="*/ 18 h 171"/>
                <a:gd name="T14" fmla="*/ 750 w 837"/>
                <a:gd name="T15" fmla="*/ 72 h 171"/>
                <a:gd name="T16" fmla="*/ 752 w 837"/>
                <a:gd name="T17" fmla="*/ 77 h 171"/>
                <a:gd name="T18" fmla="*/ 754 w 837"/>
                <a:gd name="T19" fmla="*/ 82 h 171"/>
                <a:gd name="T20" fmla="*/ 758 w 837"/>
                <a:gd name="T21" fmla="*/ 86 h 171"/>
                <a:gd name="T22" fmla="*/ 763 w 837"/>
                <a:gd name="T23" fmla="*/ 90 h 171"/>
                <a:gd name="T24" fmla="*/ 770 w 837"/>
                <a:gd name="T25" fmla="*/ 90 h 171"/>
                <a:gd name="T26" fmla="*/ 817 w 837"/>
                <a:gd name="T27" fmla="*/ 90 h 171"/>
                <a:gd name="T28" fmla="*/ 822 w 837"/>
                <a:gd name="T29" fmla="*/ 91 h 171"/>
                <a:gd name="T30" fmla="*/ 828 w 837"/>
                <a:gd name="T31" fmla="*/ 94 h 171"/>
                <a:gd name="T32" fmla="*/ 833 w 837"/>
                <a:gd name="T33" fmla="*/ 98 h 171"/>
                <a:gd name="T34" fmla="*/ 835 w 837"/>
                <a:gd name="T35" fmla="*/ 103 h 171"/>
                <a:gd name="T36" fmla="*/ 837 w 837"/>
                <a:gd name="T37" fmla="*/ 110 h 171"/>
                <a:gd name="T38" fmla="*/ 837 w 837"/>
                <a:gd name="T39" fmla="*/ 171 h 171"/>
                <a:gd name="T40" fmla="*/ 0 w 837"/>
                <a:gd name="T41" fmla="*/ 171 h 171"/>
                <a:gd name="T42" fmla="*/ 0 w 837"/>
                <a:gd name="T43" fmla="*/ 110 h 171"/>
                <a:gd name="T44" fmla="*/ 2 w 837"/>
                <a:gd name="T45" fmla="*/ 103 h 171"/>
                <a:gd name="T46" fmla="*/ 4 w 837"/>
                <a:gd name="T47" fmla="*/ 98 h 171"/>
                <a:gd name="T48" fmla="*/ 9 w 837"/>
                <a:gd name="T49" fmla="*/ 94 h 171"/>
                <a:gd name="T50" fmla="*/ 15 w 837"/>
                <a:gd name="T51" fmla="*/ 91 h 171"/>
                <a:gd name="T52" fmla="*/ 20 w 837"/>
                <a:gd name="T53" fmla="*/ 90 h 171"/>
                <a:gd name="T54" fmla="*/ 67 w 837"/>
                <a:gd name="T55" fmla="*/ 90 h 171"/>
                <a:gd name="T56" fmla="*/ 74 w 837"/>
                <a:gd name="T57" fmla="*/ 90 h 171"/>
                <a:gd name="T58" fmla="*/ 79 w 837"/>
                <a:gd name="T59" fmla="*/ 86 h 171"/>
                <a:gd name="T60" fmla="*/ 83 w 837"/>
                <a:gd name="T61" fmla="*/ 82 h 171"/>
                <a:gd name="T62" fmla="*/ 85 w 837"/>
                <a:gd name="T63" fmla="*/ 77 h 171"/>
                <a:gd name="T64" fmla="*/ 87 w 837"/>
                <a:gd name="T65" fmla="*/ 72 h 171"/>
                <a:gd name="T66" fmla="*/ 87 w 837"/>
                <a:gd name="T67" fmla="*/ 18 h 171"/>
                <a:gd name="T68" fmla="*/ 88 w 837"/>
                <a:gd name="T69" fmla="*/ 13 h 171"/>
                <a:gd name="T70" fmla="*/ 91 w 837"/>
                <a:gd name="T71" fmla="*/ 7 h 171"/>
                <a:gd name="T72" fmla="*/ 94 w 837"/>
                <a:gd name="T73" fmla="*/ 2 h 171"/>
                <a:gd name="T74" fmla="*/ 100 w 837"/>
                <a:gd name="T75" fmla="*/ 0 h 171"/>
                <a:gd name="T76" fmla="*/ 106 w 837"/>
                <a:gd name="T77" fmla="*/ 0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37" h="171">
                  <a:moveTo>
                    <a:pt x="106" y="0"/>
                  </a:moveTo>
                  <a:lnTo>
                    <a:pt x="731" y="0"/>
                  </a:lnTo>
                  <a:lnTo>
                    <a:pt x="737" y="0"/>
                  </a:lnTo>
                  <a:lnTo>
                    <a:pt x="742" y="2"/>
                  </a:lnTo>
                  <a:lnTo>
                    <a:pt x="746" y="7"/>
                  </a:lnTo>
                  <a:lnTo>
                    <a:pt x="749" y="13"/>
                  </a:lnTo>
                  <a:lnTo>
                    <a:pt x="750" y="18"/>
                  </a:lnTo>
                  <a:lnTo>
                    <a:pt x="750" y="72"/>
                  </a:lnTo>
                  <a:lnTo>
                    <a:pt x="752" y="77"/>
                  </a:lnTo>
                  <a:lnTo>
                    <a:pt x="754" y="82"/>
                  </a:lnTo>
                  <a:lnTo>
                    <a:pt x="758" y="86"/>
                  </a:lnTo>
                  <a:lnTo>
                    <a:pt x="763" y="90"/>
                  </a:lnTo>
                  <a:lnTo>
                    <a:pt x="770" y="90"/>
                  </a:lnTo>
                  <a:lnTo>
                    <a:pt x="817" y="90"/>
                  </a:lnTo>
                  <a:lnTo>
                    <a:pt x="822" y="91"/>
                  </a:lnTo>
                  <a:lnTo>
                    <a:pt x="828" y="94"/>
                  </a:lnTo>
                  <a:lnTo>
                    <a:pt x="833" y="98"/>
                  </a:lnTo>
                  <a:lnTo>
                    <a:pt x="835" y="103"/>
                  </a:lnTo>
                  <a:lnTo>
                    <a:pt x="837" y="110"/>
                  </a:lnTo>
                  <a:lnTo>
                    <a:pt x="837" y="171"/>
                  </a:lnTo>
                  <a:lnTo>
                    <a:pt x="0" y="171"/>
                  </a:lnTo>
                  <a:lnTo>
                    <a:pt x="0" y="110"/>
                  </a:lnTo>
                  <a:lnTo>
                    <a:pt x="2" y="103"/>
                  </a:lnTo>
                  <a:lnTo>
                    <a:pt x="4" y="98"/>
                  </a:lnTo>
                  <a:lnTo>
                    <a:pt x="9" y="94"/>
                  </a:lnTo>
                  <a:lnTo>
                    <a:pt x="15" y="91"/>
                  </a:lnTo>
                  <a:lnTo>
                    <a:pt x="20" y="90"/>
                  </a:lnTo>
                  <a:lnTo>
                    <a:pt x="67" y="90"/>
                  </a:lnTo>
                  <a:lnTo>
                    <a:pt x="74" y="90"/>
                  </a:lnTo>
                  <a:lnTo>
                    <a:pt x="79" y="86"/>
                  </a:lnTo>
                  <a:lnTo>
                    <a:pt x="83" y="82"/>
                  </a:lnTo>
                  <a:lnTo>
                    <a:pt x="85" y="77"/>
                  </a:lnTo>
                  <a:lnTo>
                    <a:pt x="87" y="72"/>
                  </a:lnTo>
                  <a:lnTo>
                    <a:pt x="87" y="18"/>
                  </a:lnTo>
                  <a:lnTo>
                    <a:pt x="88" y="13"/>
                  </a:lnTo>
                  <a:lnTo>
                    <a:pt x="91" y="7"/>
                  </a:lnTo>
                  <a:lnTo>
                    <a:pt x="94" y="2"/>
                  </a:lnTo>
                  <a:lnTo>
                    <a:pt x="100" y="0"/>
                  </a:lnTo>
                  <a:lnTo>
                    <a:pt x="106"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5" name="Slide Number Placeholder 4"/>
          <p:cNvSpPr>
            <a:spLocks noGrp="1"/>
          </p:cNvSpPr>
          <p:nvPr>
            <p:ph type="sldNum" sz="quarter" idx="12"/>
          </p:nvPr>
        </p:nvSpPr>
        <p:spPr>
          <a:xfrm>
            <a:off x="7918980" y="5738869"/>
            <a:ext cx="783692" cy="365125"/>
          </a:xfrm>
        </p:spPr>
        <p:txBody>
          <a:bodyPr/>
          <a:lstStyle>
            <a:lvl1pPr algn="ctr">
              <a:defRPr sz="2400">
                <a:solidFill>
                  <a:schemeClr val="bg1"/>
                </a:solidFill>
              </a:defRPr>
            </a:lvl1pPr>
          </a:lstStyle>
          <a:p>
            <a:fld id="{BD2392B6-3E0B-4583-A4D5-7F190AD860A4}" type="slidenum">
              <a:rPr lang="en-US" smtClean="0"/>
              <a:pPr/>
              <a:t>‹#›</a:t>
            </a:fld>
            <a:endParaRPr lang="en-US"/>
          </a:p>
        </p:txBody>
      </p:sp>
      <p:grpSp>
        <p:nvGrpSpPr>
          <p:cNvPr id="110" name="Group 109"/>
          <p:cNvGrpSpPr/>
          <p:nvPr userDrawn="1"/>
        </p:nvGrpSpPr>
        <p:grpSpPr>
          <a:xfrm>
            <a:off x="6739466" y="438150"/>
            <a:ext cx="2286000" cy="738188"/>
            <a:chOff x="6739466" y="438150"/>
            <a:chExt cx="2286000" cy="738188"/>
          </a:xfrm>
        </p:grpSpPr>
        <p:sp>
          <p:nvSpPr>
            <p:cNvPr id="24" name="Freeform 53"/>
            <p:cNvSpPr>
              <a:spLocks/>
            </p:cNvSpPr>
            <p:nvPr userDrawn="1"/>
          </p:nvSpPr>
          <p:spPr bwMode="auto">
            <a:xfrm>
              <a:off x="6739466" y="441325"/>
              <a:ext cx="2286000" cy="735013"/>
            </a:xfrm>
            <a:custGeom>
              <a:avLst/>
              <a:gdLst>
                <a:gd name="T0" fmla="*/ 331 w 1440"/>
                <a:gd name="T1" fmla="*/ 17 h 463"/>
                <a:gd name="T2" fmla="*/ 441 w 1440"/>
                <a:gd name="T3" fmla="*/ 107 h 463"/>
                <a:gd name="T4" fmla="*/ 514 w 1440"/>
                <a:gd name="T5" fmla="*/ 176 h 463"/>
                <a:gd name="T6" fmla="*/ 598 w 1440"/>
                <a:gd name="T7" fmla="*/ 214 h 463"/>
                <a:gd name="T8" fmla="*/ 653 w 1440"/>
                <a:gd name="T9" fmla="*/ 209 h 463"/>
                <a:gd name="T10" fmla="*/ 657 w 1440"/>
                <a:gd name="T11" fmla="*/ 142 h 463"/>
                <a:gd name="T12" fmla="*/ 676 w 1440"/>
                <a:gd name="T13" fmla="*/ 100 h 463"/>
                <a:gd name="T14" fmla="*/ 692 w 1440"/>
                <a:gd name="T15" fmla="*/ 94 h 463"/>
                <a:gd name="T16" fmla="*/ 696 w 1440"/>
                <a:gd name="T17" fmla="*/ 121 h 463"/>
                <a:gd name="T18" fmla="*/ 730 w 1440"/>
                <a:gd name="T19" fmla="*/ 136 h 463"/>
                <a:gd name="T20" fmla="*/ 746 w 1440"/>
                <a:gd name="T21" fmla="*/ 103 h 463"/>
                <a:gd name="T22" fmla="*/ 751 w 1440"/>
                <a:gd name="T23" fmla="*/ 95 h 463"/>
                <a:gd name="T24" fmla="*/ 775 w 1440"/>
                <a:gd name="T25" fmla="*/ 115 h 463"/>
                <a:gd name="T26" fmla="*/ 780 w 1440"/>
                <a:gd name="T27" fmla="*/ 184 h 463"/>
                <a:gd name="T28" fmla="*/ 807 w 1440"/>
                <a:gd name="T29" fmla="*/ 218 h 463"/>
                <a:gd name="T30" fmla="*/ 882 w 1440"/>
                <a:gd name="T31" fmla="*/ 200 h 463"/>
                <a:gd name="T32" fmla="*/ 964 w 1440"/>
                <a:gd name="T33" fmla="*/ 145 h 463"/>
                <a:gd name="T34" fmla="*/ 1047 w 1440"/>
                <a:gd name="T35" fmla="*/ 52 h 463"/>
                <a:gd name="T36" fmla="*/ 1183 w 1440"/>
                <a:gd name="T37" fmla="*/ 0 h 463"/>
                <a:gd name="T38" fmla="*/ 1379 w 1440"/>
                <a:gd name="T39" fmla="*/ 26 h 463"/>
                <a:gd name="T40" fmla="*/ 1420 w 1440"/>
                <a:gd name="T41" fmla="*/ 44 h 463"/>
                <a:gd name="T42" fmla="*/ 1349 w 1440"/>
                <a:gd name="T43" fmla="*/ 53 h 463"/>
                <a:gd name="T44" fmla="*/ 1260 w 1440"/>
                <a:gd name="T45" fmla="*/ 90 h 463"/>
                <a:gd name="T46" fmla="*/ 1187 w 1440"/>
                <a:gd name="T47" fmla="*/ 171 h 463"/>
                <a:gd name="T48" fmla="*/ 1161 w 1440"/>
                <a:gd name="T49" fmla="*/ 273 h 463"/>
                <a:gd name="T50" fmla="*/ 1106 w 1440"/>
                <a:gd name="T51" fmla="*/ 275 h 463"/>
                <a:gd name="T52" fmla="*/ 1022 w 1440"/>
                <a:gd name="T53" fmla="*/ 292 h 463"/>
                <a:gd name="T54" fmla="*/ 966 w 1440"/>
                <a:gd name="T55" fmla="*/ 339 h 463"/>
                <a:gd name="T56" fmla="*/ 957 w 1440"/>
                <a:gd name="T57" fmla="*/ 375 h 463"/>
                <a:gd name="T58" fmla="*/ 907 w 1440"/>
                <a:gd name="T59" fmla="*/ 366 h 463"/>
                <a:gd name="T60" fmla="*/ 840 w 1440"/>
                <a:gd name="T61" fmla="*/ 371 h 463"/>
                <a:gd name="T62" fmla="*/ 793 w 1440"/>
                <a:gd name="T63" fmla="*/ 417 h 463"/>
                <a:gd name="T64" fmla="*/ 784 w 1440"/>
                <a:gd name="T65" fmla="*/ 453 h 463"/>
                <a:gd name="T66" fmla="*/ 751 w 1440"/>
                <a:gd name="T67" fmla="*/ 409 h 463"/>
                <a:gd name="T68" fmla="*/ 687 w 1440"/>
                <a:gd name="T69" fmla="*/ 409 h 463"/>
                <a:gd name="T70" fmla="*/ 654 w 1440"/>
                <a:gd name="T71" fmla="*/ 453 h 463"/>
                <a:gd name="T72" fmla="*/ 646 w 1440"/>
                <a:gd name="T73" fmla="*/ 417 h 463"/>
                <a:gd name="T74" fmla="*/ 598 w 1440"/>
                <a:gd name="T75" fmla="*/ 371 h 463"/>
                <a:gd name="T76" fmla="*/ 531 w 1440"/>
                <a:gd name="T77" fmla="*/ 366 h 463"/>
                <a:gd name="T78" fmla="*/ 481 w 1440"/>
                <a:gd name="T79" fmla="*/ 375 h 463"/>
                <a:gd name="T80" fmla="*/ 474 w 1440"/>
                <a:gd name="T81" fmla="*/ 339 h 463"/>
                <a:gd name="T82" fmla="*/ 417 w 1440"/>
                <a:gd name="T83" fmla="*/ 292 h 463"/>
                <a:gd name="T84" fmla="*/ 333 w 1440"/>
                <a:gd name="T85" fmla="*/ 275 h 463"/>
                <a:gd name="T86" fmla="*/ 277 w 1440"/>
                <a:gd name="T87" fmla="*/ 273 h 463"/>
                <a:gd name="T88" fmla="*/ 251 w 1440"/>
                <a:gd name="T89" fmla="*/ 171 h 463"/>
                <a:gd name="T90" fmla="*/ 178 w 1440"/>
                <a:gd name="T91" fmla="*/ 90 h 463"/>
                <a:gd name="T92" fmla="*/ 89 w 1440"/>
                <a:gd name="T93" fmla="*/ 53 h 463"/>
                <a:gd name="T94" fmla="*/ 19 w 1440"/>
                <a:gd name="T95" fmla="*/ 44 h 463"/>
                <a:gd name="T96" fmla="*/ 59 w 1440"/>
                <a:gd name="T97" fmla="*/ 26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440" h="463">
                  <a:moveTo>
                    <a:pt x="212" y="0"/>
                  </a:moveTo>
                  <a:lnTo>
                    <a:pt x="255" y="0"/>
                  </a:lnTo>
                  <a:lnTo>
                    <a:pt x="294" y="6"/>
                  </a:lnTo>
                  <a:lnTo>
                    <a:pt x="331" y="17"/>
                  </a:lnTo>
                  <a:lnTo>
                    <a:pt x="362" y="31"/>
                  </a:lnTo>
                  <a:lnTo>
                    <a:pt x="391" y="52"/>
                  </a:lnTo>
                  <a:lnTo>
                    <a:pt x="417" y="77"/>
                  </a:lnTo>
                  <a:lnTo>
                    <a:pt x="441" y="107"/>
                  </a:lnTo>
                  <a:lnTo>
                    <a:pt x="457" y="127"/>
                  </a:lnTo>
                  <a:lnTo>
                    <a:pt x="474" y="145"/>
                  </a:lnTo>
                  <a:lnTo>
                    <a:pt x="493" y="162"/>
                  </a:lnTo>
                  <a:lnTo>
                    <a:pt x="514" y="176"/>
                  </a:lnTo>
                  <a:lnTo>
                    <a:pt x="535" y="189"/>
                  </a:lnTo>
                  <a:lnTo>
                    <a:pt x="557" y="200"/>
                  </a:lnTo>
                  <a:lnTo>
                    <a:pt x="578" y="209"/>
                  </a:lnTo>
                  <a:lnTo>
                    <a:pt x="598" y="214"/>
                  </a:lnTo>
                  <a:lnTo>
                    <a:pt x="616" y="218"/>
                  </a:lnTo>
                  <a:lnTo>
                    <a:pt x="632" y="218"/>
                  </a:lnTo>
                  <a:lnTo>
                    <a:pt x="644" y="216"/>
                  </a:lnTo>
                  <a:lnTo>
                    <a:pt x="653" y="209"/>
                  </a:lnTo>
                  <a:lnTo>
                    <a:pt x="658" y="199"/>
                  </a:lnTo>
                  <a:lnTo>
                    <a:pt x="658" y="184"/>
                  </a:lnTo>
                  <a:lnTo>
                    <a:pt x="655" y="161"/>
                  </a:lnTo>
                  <a:lnTo>
                    <a:pt x="657" y="142"/>
                  </a:lnTo>
                  <a:lnTo>
                    <a:pt x="659" y="127"/>
                  </a:lnTo>
                  <a:lnTo>
                    <a:pt x="665" y="115"/>
                  </a:lnTo>
                  <a:lnTo>
                    <a:pt x="670" y="107"/>
                  </a:lnTo>
                  <a:lnTo>
                    <a:pt x="676" y="100"/>
                  </a:lnTo>
                  <a:lnTo>
                    <a:pt x="682" y="98"/>
                  </a:lnTo>
                  <a:lnTo>
                    <a:pt x="687" y="95"/>
                  </a:lnTo>
                  <a:lnTo>
                    <a:pt x="691" y="94"/>
                  </a:lnTo>
                  <a:lnTo>
                    <a:pt x="692" y="94"/>
                  </a:lnTo>
                  <a:lnTo>
                    <a:pt x="692" y="97"/>
                  </a:lnTo>
                  <a:lnTo>
                    <a:pt x="692" y="103"/>
                  </a:lnTo>
                  <a:lnTo>
                    <a:pt x="693" y="111"/>
                  </a:lnTo>
                  <a:lnTo>
                    <a:pt x="696" y="121"/>
                  </a:lnTo>
                  <a:lnTo>
                    <a:pt x="701" y="129"/>
                  </a:lnTo>
                  <a:lnTo>
                    <a:pt x="709" y="136"/>
                  </a:lnTo>
                  <a:lnTo>
                    <a:pt x="720" y="138"/>
                  </a:lnTo>
                  <a:lnTo>
                    <a:pt x="730" y="136"/>
                  </a:lnTo>
                  <a:lnTo>
                    <a:pt x="737" y="129"/>
                  </a:lnTo>
                  <a:lnTo>
                    <a:pt x="742" y="121"/>
                  </a:lnTo>
                  <a:lnTo>
                    <a:pt x="745" y="111"/>
                  </a:lnTo>
                  <a:lnTo>
                    <a:pt x="746" y="103"/>
                  </a:lnTo>
                  <a:lnTo>
                    <a:pt x="746" y="97"/>
                  </a:lnTo>
                  <a:lnTo>
                    <a:pt x="746" y="94"/>
                  </a:lnTo>
                  <a:lnTo>
                    <a:pt x="747" y="94"/>
                  </a:lnTo>
                  <a:lnTo>
                    <a:pt x="751" y="95"/>
                  </a:lnTo>
                  <a:lnTo>
                    <a:pt x="756" y="98"/>
                  </a:lnTo>
                  <a:lnTo>
                    <a:pt x="763" y="100"/>
                  </a:lnTo>
                  <a:lnTo>
                    <a:pt x="768" y="107"/>
                  </a:lnTo>
                  <a:lnTo>
                    <a:pt x="775" y="115"/>
                  </a:lnTo>
                  <a:lnTo>
                    <a:pt x="779" y="127"/>
                  </a:lnTo>
                  <a:lnTo>
                    <a:pt x="782" y="142"/>
                  </a:lnTo>
                  <a:lnTo>
                    <a:pt x="782" y="161"/>
                  </a:lnTo>
                  <a:lnTo>
                    <a:pt x="780" y="184"/>
                  </a:lnTo>
                  <a:lnTo>
                    <a:pt x="780" y="199"/>
                  </a:lnTo>
                  <a:lnTo>
                    <a:pt x="785" y="209"/>
                  </a:lnTo>
                  <a:lnTo>
                    <a:pt x="794" y="216"/>
                  </a:lnTo>
                  <a:lnTo>
                    <a:pt x="807" y="218"/>
                  </a:lnTo>
                  <a:lnTo>
                    <a:pt x="823" y="218"/>
                  </a:lnTo>
                  <a:lnTo>
                    <a:pt x="840" y="214"/>
                  </a:lnTo>
                  <a:lnTo>
                    <a:pt x="861" y="209"/>
                  </a:lnTo>
                  <a:lnTo>
                    <a:pt x="882" y="200"/>
                  </a:lnTo>
                  <a:lnTo>
                    <a:pt x="903" y="189"/>
                  </a:lnTo>
                  <a:lnTo>
                    <a:pt x="924" y="176"/>
                  </a:lnTo>
                  <a:lnTo>
                    <a:pt x="945" y="162"/>
                  </a:lnTo>
                  <a:lnTo>
                    <a:pt x="964" y="145"/>
                  </a:lnTo>
                  <a:lnTo>
                    <a:pt x="983" y="127"/>
                  </a:lnTo>
                  <a:lnTo>
                    <a:pt x="997" y="107"/>
                  </a:lnTo>
                  <a:lnTo>
                    <a:pt x="1021" y="77"/>
                  </a:lnTo>
                  <a:lnTo>
                    <a:pt x="1047" y="52"/>
                  </a:lnTo>
                  <a:lnTo>
                    <a:pt x="1076" y="31"/>
                  </a:lnTo>
                  <a:lnTo>
                    <a:pt x="1108" y="17"/>
                  </a:lnTo>
                  <a:lnTo>
                    <a:pt x="1144" y="6"/>
                  </a:lnTo>
                  <a:lnTo>
                    <a:pt x="1183" y="0"/>
                  </a:lnTo>
                  <a:lnTo>
                    <a:pt x="1226" y="0"/>
                  </a:lnTo>
                  <a:lnTo>
                    <a:pt x="1273" y="4"/>
                  </a:lnTo>
                  <a:lnTo>
                    <a:pt x="1324" y="11"/>
                  </a:lnTo>
                  <a:lnTo>
                    <a:pt x="1379" y="26"/>
                  </a:lnTo>
                  <a:lnTo>
                    <a:pt x="1440" y="44"/>
                  </a:lnTo>
                  <a:lnTo>
                    <a:pt x="1437" y="44"/>
                  </a:lnTo>
                  <a:lnTo>
                    <a:pt x="1430" y="44"/>
                  </a:lnTo>
                  <a:lnTo>
                    <a:pt x="1420" y="44"/>
                  </a:lnTo>
                  <a:lnTo>
                    <a:pt x="1406" y="44"/>
                  </a:lnTo>
                  <a:lnTo>
                    <a:pt x="1389" y="47"/>
                  </a:lnTo>
                  <a:lnTo>
                    <a:pt x="1370" y="49"/>
                  </a:lnTo>
                  <a:lnTo>
                    <a:pt x="1349" y="53"/>
                  </a:lnTo>
                  <a:lnTo>
                    <a:pt x="1327" y="59"/>
                  </a:lnTo>
                  <a:lnTo>
                    <a:pt x="1305" y="66"/>
                  </a:lnTo>
                  <a:lnTo>
                    <a:pt x="1283" y="77"/>
                  </a:lnTo>
                  <a:lnTo>
                    <a:pt x="1260" y="90"/>
                  </a:lnTo>
                  <a:lnTo>
                    <a:pt x="1239" y="104"/>
                  </a:lnTo>
                  <a:lnTo>
                    <a:pt x="1220" y="124"/>
                  </a:lnTo>
                  <a:lnTo>
                    <a:pt x="1203" y="145"/>
                  </a:lnTo>
                  <a:lnTo>
                    <a:pt x="1187" y="171"/>
                  </a:lnTo>
                  <a:lnTo>
                    <a:pt x="1175" y="201"/>
                  </a:lnTo>
                  <a:lnTo>
                    <a:pt x="1167" y="234"/>
                  </a:lnTo>
                  <a:lnTo>
                    <a:pt x="1163" y="273"/>
                  </a:lnTo>
                  <a:lnTo>
                    <a:pt x="1161" y="273"/>
                  </a:lnTo>
                  <a:lnTo>
                    <a:pt x="1153" y="273"/>
                  </a:lnTo>
                  <a:lnTo>
                    <a:pt x="1140" y="273"/>
                  </a:lnTo>
                  <a:lnTo>
                    <a:pt x="1124" y="273"/>
                  </a:lnTo>
                  <a:lnTo>
                    <a:pt x="1106" y="275"/>
                  </a:lnTo>
                  <a:lnTo>
                    <a:pt x="1085" y="277"/>
                  </a:lnTo>
                  <a:lnTo>
                    <a:pt x="1064" y="281"/>
                  </a:lnTo>
                  <a:lnTo>
                    <a:pt x="1042" y="286"/>
                  </a:lnTo>
                  <a:lnTo>
                    <a:pt x="1022" y="292"/>
                  </a:lnTo>
                  <a:lnTo>
                    <a:pt x="1002" y="301"/>
                  </a:lnTo>
                  <a:lnTo>
                    <a:pt x="987" y="311"/>
                  </a:lnTo>
                  <a:lnTo>
                    <a:pt x="974" y="324"/>
                  </a:lnTo>
                  <a:lnTo>
                    <a:pt x="966" y="339"/>
                  </a:lnTo>
                  <a:lnTo>
                    <a:pt x="962" y="357"/>
                  </a:lnTo>
                  <a:lnTo>
                    <a:pt x="964" y="378"/>
                  </a:lnTo>
                  <a:lnTo>
                    <a:pt x="963" y="378"/>
                  </a:lnTo>
                  <a:lnTo>
                    <a:pt x="957" y="375"/>
                  </a:lnTo>
                  <a:lnTo>
                    <a:pt x="947" y="374"/>
                  </a:lnTo>
                  <a:lnTo>
                    <a:pt x="936" y="371"/>
                  </a:lnTo>
                  <a:lnTo>
                    <a:pt x="923" y="369"/>
                  </a:lnTo>
                  <a:lnTo>
                    <a:pt x="907" y="366"/>
                  </a:lnTo>
                  <a:lnTo>
                    <a:pt x="890" y="365"/>
                  </a:lnTo>
                  <a:lnTo>
                    <a:pt x="873" y="365"/>
                  </a:lnTo>
                  <a:lnTo>
                    <a:pt x="856" y="368"/>
                  </a:lnTo>
                  <a:lnTo>
                    <a:pt x="840" y="371"/>
                  </a:lnTo>
                  <a:lnTo>
                    <a:pt x="824" y="378"/>
                  </a:lnTo>
                  <a:lnTo>
                    <a:pt x="811" y="387"/>
                  </a:lnTo>
                  <a:lnTo>
                    <a:pt x="801" y="400"/>
                  </a:lnTo>
                  <a:lnTo>
                    <a:pt x="793" y="417"/>
                  </a:lnTo>
                  <a:lnTo>
                    <a:pt x="788" y="438"/>
                  </a:lnTo>
                  <a:lnTo>
                    <a:pt x="788" y="463"/>
                  </a:lnTo>
                  <a:lnTo>
                    <a:pt x="786" y="460"/>
                  </a:lnTo>
                  <a:lnTo>
                    <a:pt x="784" y="453"/>
                  </a:lnTo>
                  <a:lnTo>
                    <a:pt x="779" y="443"/>
                  </a:lnTo>
                  <a:lnTo>
                    <a:pt x="772" y="432"/>
                  </a:lnTo>
                  <a:lnTo>
                    <a:pt x="763" y="420"/>
                  </a:lnTo>
                  <a:lnTo>
                    <a:pt x="751" y="409"/>
                  </a:lnTo>
                  <a:lnTo>
                    <a:pt x="737" y="403"/>
                  </a:lnTo>
                  <a:lnTo>
                    <a:pt x="720" y="400"/>
                  </a:lnTo>
                  <a:lnTo>
                    <a:pt x="701" y="403"/>
                  </a:lnTo>
                  <a:lnTo>
                    <a:pt x="687" y="409"/>
                  </a:lnTo>
                  <a:lnTo>
                    <a:pt x="675" y="420"/>
                  </a:lnTo>
                  <a:lnTo>
                    <a:pt x="666" y="432"/>
                  </a:lnTo>
                  <a:lnTo>
                    <a:pt x="659" y="443"/>
                  </a:lnTo>
                  <a:lnTo>
                    <a:pt x="654" y="453"/>
                  </a:lnTo>
                  <a:lnTo>
                    <a:pt x="652" y="460"/>
                  </a:lnTo>
                  <a:lnTo>
                    <a:pt x="652" y="463"/>
                  </a:lnTo>
                  <a:lnTo>
                    <a:pt x="650" y="438"/>
                  </a:lnTo>
                  <a:lnTo>
                    <a:pt x="646" y="417"/>
                  </a:lnTo>
                  <a:lnTo>
                    <a:pt x="637" y="400"/>
                  </a:lnTo>
                  <a:lnTo>
                    <a:pt x="627" y="387"/>
                  </a:lnTo>
                  <a:lnTo>
                    <a:pt x="614" y="378"/>
                  </a:lnTo>
                  <a:lnTo>
                    <a:pt x="598" y="371"/>
                  </a:lnTo>
                  <a:lnTo>
                    <a:pt x="582" y="368"/>
                  </a:lnTo>
                  <a:lnTo>
                    <a:pt x="565" y="365"/>
                  </a:lnTo>
                  <a:lnTo>
                    <a:pt x="548" y="365"/>
                  </a:lnTo>
                  <a:lnTo>
                    <a:pt x="531" y="366"/>
                  </a:lnTo>
                  <a:lnTo>
                    <a:pt x="517" y="369"/>
                  </a:lnTo>
                  <a:lnTo>
                    <a:pt x="502" y="371"/>
                  </a:lnTo>
                  <a:lnTo>
                    <a:pt x="491" y="374"/>
                  </a:lnTo>
                  <a:lnTo>
                    <a:pt x="481" y="375"/>
                  </a:lnTo>
                  <a:lnTo>
                    <a:pt x="476" y="378"/>
                  </a:lnTo>
                  <a:lnTo>
                    <a:pt x="474" y="378"/>
                  </a:lnTo>
                  <a:lnTo>
                    <a:pt x="476" y="357"/>
                  </a:lnTo>
                  <a:lnTo>
                    <a:pt x="474" y="339"/>
                  </a:lnTo>
                  <a:lnTo>
                    <a:pt x="464" y="324"/>
                  </a:lnTo>
                  <a:lnTo>
                    <a:pt x="451" y="311"/>
                  </a:lnTo>
                  <a:lnTo>
                    <a:pt x="436" y="301"/>
                  </a:lnTo>
                  <a:lnTo>
                    <a:pt x="417" y="292"/>
                  </a:lnTo>
                  <a:lnTo>
                    <a:pt x="396" y="286"/>
                  </a:lnTo>
                  <a:lnTo>
                    <a:pt x="375" y="281"/>
                  </a:lnTo>
                  <a:lnTo>
                    <a:pt x="353" y="277"/>
                  </a:lnTo>
                  <a:lnTo>
                    <a:pt x="333" y="275"/>
                  </a:lnTo>
                  <a:lnTo>
                    <a:pt x="314" y="273"/>
                  </a:lnTo>
                  <a:lnTo>
                    <a:pt x="298" y="273"/>
                  </a:lnTo>
                  <a:lnTo>
                    <a:pt x="285" y="273"/>
                  </a:lnTo>
                  <a:lnTo>
                    <a:pt x="277" y="273"/>
                  </a:lnTo>
                  <a:lnTo>
                    <a:pt x="275" y="273"/>
                  </a:lnTo>
                  <a:lnTo>
                    <a:pt x="271" y="234"/>
                  </a:lnTo>
                  <a:lnTo>
                    <a:pt x="263" y="201"/>
                  </a:lnTo>
                  <a:lnTo>
                    <a:pt x="251" y="171"/>
                  </a:lnTo>
                  <a:lnTo>
                    <a:pt x="237" y="145"/>
                  </a:lnTo>
                  <a:lnTo>
                    <a:pt x="218" y="124"/>
                  </a:lnTo>
                  <a:lnTo>
                    <a:pt x="200" y="104"/>
                  </a:lnTo>
                  <a:lnTo>
                    <a:pt x="178" y="90"/>
                  </a:lnTo>
                  <a:lnTo>
                    <a:pt x="157" y="77"/>
                  </a:lnTo>
                  <a:lnTo>
                    <a:pt x="133" y="66"/>
                  </a:lnTo>
                  <a:lnTo>
                    <a:pt x="111" y="59"/>
                  </a:lnTo>
                  <a:lnTo>
                    <a:pt x="89" y="53"/>
                  </a:lnTo>
                  <a:lnTo>
                    <a:pt x="69" y="49"/>
                  </a:lnTo>
                  <a:lnTo>
                    <a:pt x="49" y="47"/>
                  </a:lnTo>
                  <a:lnTo>
                    <a:pt x="32" y="44"/>
                  </a:lnTo>
                  <a:lnTo>
                    <a:pt x="19" y="44"/>
                  </a:lnTo>
                  <a:lnTo>
                    <a:pt x="9" y="44"/>
                  </a:lnTo>
                  <a:lnTo>
                    <a:pt x="1" y="44"/>
                  </a:lnTo>
                  <a:lnTo>
                    <a:pt x="0" y="44"/>
                  </a:lnTo>
                  <a:lnTo>
                    <a:pt x="59" y="26"/>
                  </a:lnTo>
                  <a:lnTo>
                    <a:pt x="115" y="11"/>
                  </a:lnTo>
                  <a:lnTo>
                    <a:pt x="166" y="4"/>
                  </a:lnTo>
                  <a:lnTo>
                    <a:pt x="212"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5" name="Freeform 54"/>
            <p:cNvSpPr>
              <a:spLocks noEditPoints="1"/>
            </p:cNvSpPr>
            <p:nvPr userDrawn="1"/>
          </p:nvSpPr>
          <p:spPr bwMode="auto">
            <a:xfrm>
              <a:off x="7795154" y="993775"/>
              <a:ext cx="174625" cy="139700"/>
            </a:xfrm>
            <a:custGeom>
              <a:avLst/>
              <a:gdLst>
                <a:gd name="T0" fmla="*/ 55 w 110"/>
                <a:gd name="T1" fmla="*/ 16 h 88"/>
                <a:gd name="T2" fmla="*/ 39 w 110"/>
                <a:gd name="T3" fmla="*/ 88 h 88"/>
                <a:gd name="T4" fmla="*/ 0 w 110"/>
                <a:gd name="T5" fmla="*/ 17 h 88"/>
                <a:gd name="T6" fmla="*/ 55 w 110"/>
                <a:gd name="T7" fmla="*/ 16 h 88"/>
                <a:gd name="T8" fmla="*/ 110 w 110"/>
                <a:gd name="T9" fmla="*/ 14 h 88"/>
                <a:gd name="T10" fmla="*/ 62 w 110"/>
                <a:gd name="T11" fmla="*/ 88 h 88"/>
                <a:gd name="T12" fmla="*/ 59 w 110"/>
                <a:gd name="T13" fmla="*/ 16 h 88"/>
                <a:gd name="T14" fmla="*/ 110 w 110"/>
                <a:gd name="T15" fmla="*/ 14 h 88"/>
                <a:gd name="T16" fmla="*/ 59 w 110"/>
                <a:gd name="T17" fmla="*/ 0 h 88"/>
                <a:gd name="T18" fmla="*/ 59 w 110"/>
                <a:gd name="T19" fmla="*/ 16 h 88"/>
                <a:gd name="T20" fmla="*/ 55 w 110"/>
                <a:gd name="T21" fmla="*/ 16 h 88"/>
                <a:gd name="T22" fmla="*/ 59 w 110"/>
                <a:gd name="T23"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0" h="88">
                  <a:moveTo>
                    <a:pt x="55" y="16"/>
                  </a:moveTo>
                  <a:lnTo>
                    <a:pt x="39" y="88"/>
                  </a:lnTo>
                  <a:lnTo>
                    <a:pt x="0" y="17"/>
                  </a:lnTo>
                  <a:lnTo>
                    <a:pt x="55" y="16"/>
                  </a:lnTo>
                  <a:close/>
                  <a:moveTo>
                    <a:pt x="110" y="14"/>
                  </a:moveTo>
                  <a:lnTo>
                    <a:pt x="62" y="88"/>
                  </a:lnTo>
                  <a:lnTo>
                    <a:pt x="59" y="16"/>
                  </a:lnTo>
                  <a:lnTo>
                    <a:pt x="110" y="14"/>
                  </a:lnTo>
                  <a:close/>
                  <a:moveTo>
                    <a:pt x="59" y="0"/>
                  </a:moveTo>
                  <a:lnTo>
                    <a:pt x="59" y="16"/>
                  </a:lnTo>
                  <a:lnTo>
                    <a:pt x="55" y="16"/>
                  </a:lnTo>
                  <a:lnTo>
                    <a:pt x="59"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55"/>
            <p:cNvSpPr>
              <a:spLocks/>
            </p:cNvSpPr>
            <p:nvPr userDrawn="1"/>
          </p:nvSpPr>
          <p:spPr bwMode="auto">
            <a:xfrm>
              <a:off x="7334779" y="488950"/>
              <a:ext cx="119063" cy="177800"/>
            </a:xfrm>
            <a:custGeom>
              <a:avLst/>
              <a:gdLst>
                <a:gd name="T0" fmla="*/ 55 w 75"/>
                <a:gd name="T1" fmla="*/ 0 h 112"/>
                <a:gd name="T2" fmla="*/ 75 w 75"/>
                <a:gd name="T3" fmla="*/ 2 h 112"/>
                <a:gd name="T4" fmla="*/ 74 w 75"/>
                <a:gd name="T5" fmla="*/ 2 h 112"/>
                <a:gd name="T6" fmla="*/ 70 w 75"/>
                <a:gd name="T7" fmla="*/ 2 h 112"/>
                <a:gd name="T8" fmla="*/ 64 w 75"/>
                <a:gd name="T9" fmla="*/ 4 h 112"/>
                <a:gd name="T10" fmla="*/ 58 w 75"/>
                <a:gd name="T11" fmla="*/ 5 h 112"/>
                <a:gd name="T12" fmla="*/ 51 w 75"/>
                <a:gd name="T13" fmla="*/ 9 h 112"/>
                <a:gd name="T14" fmla="*/ 45 w 75"/>
                <a:gd name="T15" fmla="*/ 15 h 112"/>
                <a:gd name="T16" fmla="*/ 40 w 75"/>
                <a:gd name="T17" fmla="*/ 23 h 112"/>
                <a:gd name="T18" fmla="*/ 36 w 75"/>
                <a:gd name="T19" fmla="*/ 34 h 112"/>
                <a:gd name="T20" fmla="*/ 34 w 75"/>
                <a:gd name="T21" fmla="*/ 48 h 112"/>
                <a:gd name="T22" fmla="*/ 34 w 75"/>
                <a:gd name="T23" fmla="*/ 65 h 112"/>
                <a:gd name="T24" fmla="*/ 40 w 75"/>
                <a:gd name="T25" fmla="*/ 86 h 112"/>
                <a:gd name="T26" fmla="*/ 49 w 75"/>
                <a:gd name="T27" fmla="*/ 112 h 112"/>
                <a:gd name="T28" fmla="*/ 3 w 75"/>
                <a:gd name="T29" fmla="*/ 103 h 112"/>
                <a:gd name="T30" fmla="*/ 2 w 75"/>
                <a:gd name="T31" fmla="*/ 102 h 112"/>
                <a:gd name="T32" fmla="*/ 2 w 75"/>
                <a:gd name="T33" fmla="*/ 97 h 112"/>
                <a:gd name="T34" fmla="*/ 0 w 75"/>
                <a:gd name="T35" fmla="*/ 87 h 112"/>
                <a:gd name="T36" fmla="*/ 0 w 75"/>
                <a:gd name="T37" fmla="*/ 77 h 112"/>
                <a:gd name="T38" fmla="*/ 0 w 75"/>
                <a:gd name="T39" fmla="*/ 65 h 112"/>
                <a:gd name="T40" fmla="*/ 2 w 75"/>
                <a:gd name="T41" fmla="*/ 52 h 112"/>
                <a:gd name="T42" fmla="*/ 4 w 75"/>
                <a:gd name="T43" fmla="*/ 39 h 112"/>
                <a:gd name="T44" fmla="*/ 10 w 75"/>
                <a:gd name="T45" fmla="*/ 27 h 112"/>
                <a:gd name="T46" fmla="*/ 16 w 75"/>
                <a:gd name="T47" fmla="*/ 17 h 112"/>
                <a:gd name="T48" fmla="*/ 25 w 75"/>
                <a:gd name="T49" fmla="*/ 8 h 112"/>
                <a:gd name="T50" fmla="*/ 38 w 75"/>
                <a:gd name="T51" fmla="*/ 2 h 112"/>
                <a:gd name="T52" fmla="*/ 55 w 75"/>
                <a:gd name="T53" fmla="*/ 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5" h="112">
                  <a:moveTo>
                    <a:pt x="55" y="0"/>
                  </a:moveTo>
                  <a:lnTo>
                    <a:pt x="75" y="2"/>
                  </a:lnTo>
                  <a:lnTo>
                    <a:pt x="74" y="2"/>
                  </a:lnTo>
                  <a:lnTo>
                    <a:pt x="70" y="2"/>
                  </a:lnTo>
                  <a:lnTo>
                    <a:pt x="64" y="4"/>
                  </a:lnTo>
                  <a:lnTo>
                    <a:pt x="58" y="5"/>
                  </a:lnTo>
                  <a:lnTo>
                    <a:pt x="51" y="9"/>
                  </a:lnTo>
                  <a:lnTo>
                    <a:pt x="45" y="15"/>
                  </a:lnTo>
                  <a:lnTo>
                    <a:pt x="40" y="23"/>
                  </a:lnTo>
                  <a:lnTo>
                    <a:pt x="36" y="34"/>
                  </a:lnTo>
                  <a:lnTo>
                    <a:pt x="34" y="48"/>
                  </a:lnTo>
                  <a:lnTo>
                    <a:pt x="34" y="65"/>
                  </a:lnTo>
                  <a:lnTo>
                    <a:pt x="40" y="86"/>
                  </a:lnTo>
                  <a:lnTo>
                    <a:pt x="49" y="112"/>
                  </a:lnTo>
                  <a:lnTo>
                    <a:pt x="3" y="103"/>
                  </a:lnTo>
                  <a:lnTo>
                    <a:pt x="2" y="102"/>
                  </a:lnTo>
                  <a:lnTo>
                    <a:pt x="2" y="97"/>
                  </a:lnTo>
                  <a:lnTo>
                    <a:pt x="0" y="87"/>
                  </a:lnTo>
                  <a:lnTo>
                    <a:pt x="0" y="77"/>
                  </a:lnTo>
                  <a:lnTo>
                    <a:pt x="0" y="65"/>
                  </a:lnTo>
                  <a:lnTo>
                    <a:pt x="2" y="52"/>
                  </a:lnTo>
                  <a:lnTo>
                    <a:pt x="4" y="39"/>
                  </a:lnTo>
                  <a:lnTo>
                    <a:pt x="10" y="27"/>
                  </a:lnTo>
                  <a:lnTo>
                    <a:pt x="16" y="17"/>
                  </a:lnTo>
                  <a:lnTo>
                    <a:pt x="25" y="8"/>
                  </a:lnTo>
                  <a:lnTo>
                    <a:pt x="38" y="2"/>
                  </a:lnTo>
                  <a:lnTo>
                    <a:pt x="55"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56"/>
            <p:cNvSpPr>
              <a:spLocks/>
            </p:cNvSpPr>
            <p:nvPr userDrawn="1"/>
          </p:nvSpPr>
          <p:spPr bwMode="auto">
            <a:xfrm>
              <a:off x="8307916" y="488950"/>
              <a:ext cx="120650" cy="177800"/>
            </a:xfrm>
            <a:custGeom>
              <a:avLst/>
              <a:gdLst>
                <a:gd name="T0" fmla="*/ 21 w 76"/>
                <a:gd name="T1" fmla="*/ 0 h 112"/>
                <a:gd name="T2" fmla="*/ 37 w 76"/>
                <a:gd name="T3" fmla="*/ 2 h 112"/>
                <a:gd name="T4" fmla="*/ 50 w 76"/>
                <a:gd name="T5" fmla="*/ 8 h 112"/>
                <a:gd name="T6" fmla="*/ 59 w 76"/>
                <a:gd name="T7" fmla="*/ 17 h 112"/>
                <a:gd name="T8" fmla="*/ 67 w 76"/>
                <a:gd name="T9" fmla="*/ 27 h 112"/>
                <a:gd name="T10" fmla="*/ 71 w 76"/>
                <a:gd name="T11" fmla="*/ 39 h 112"/>
                <a:gd name="T12" fmla="*/ 75 w 76"/>
                <a:gd name="T13" fmla="*/ 52 h 112"/>
                <a:gd name="T14" fmla="*/ 76 w 76"/>
                <a:gd name="T15" fmla="*/ 65 h 112"/>
                <a:gd name="T16" fmla="*/ 76 w 76"/>
                <a:gd name="T17" fmla="*/ 77 h 112"/>
                <a:gd name="T18" fmla="*/ 75 w 76"/>
                <a:gd name="T19" fmla="*/ 87 h 112"/>
                <a:gd name="T20" fmla="*/ 75 w 76"/>
                <a:gd name="T21" fmla="*/ 97 h 112"/>
                <a:gd name="T22" fmla="*/ 73 w 76"/>
                <a:gd name="T23" fmla="*/ 102 h 112"/>
                <a:gd name="T24" fmla="*/ 73 w 76"/>
                <a:gd name="T25" fmla="*/ 103 h 112"/>
                <a:gd name="T26" fmla="*/ 27 w 76"/>
                <a:gd name="T27" fmla="*/ 112 h 112"/>
                <a:gd name="T28" fmla="*/ 35 w 76"/>
                <a:gd name="T29" fmla="*/ 86 h 112"/>
                <a:gd name="T30" fmla="*/ 41 w 76"/>
                <a:gd name="T31" fmla="*/ 65 h 112"/>
                <a:gd name="T32" fmla="*/ 42 w 76"/>
                <a:gd name="T33" fmla="*/ 48 h 112"/>
                <a:gd name="T34" fmla="*/ 39 w 76"/>
                <a:gd name="T35" fmla="*/ 34 h 112"/>
                <a:gd name="T36" fmla="*/ 35 w 76"/>
                <a:gd name="T37" fmla="*/ 23 h 112"/>
                <a:gd name="T38" fmla="*/ 30 w 76"/>
                <a:gd name="T39" fmla="*/ 15 h 112"/>
                <a:gd name="T40" fmla="*/ 24 w 76"/>
                <a:gd name="T41" fmla="*/ 9 h 112"/>
                <a:gd name="T42" fmla="*/ 17 w 76"/>
                <a:gd name="T43" fmla="*/ 5 h 112"/>
                <a:gd name="T44" fmla="*/ 10 w 76"/>
                <a:gd name="T45" fmla="*/ 4 h 112"/>
                <a:gd name="T46" fmla="*/ 5 w 76"/>
                <a:gd name="T47" fmla="*/ 2 h 112"/>
                <a:gd name="T48" fmla="*/ 1 w 76"/>
                <a:gd name="T49" fmla="*/ 2 h 112"/>
                <a:gd name="T50" fmla="*/ 0 w 76"/>
                <a:gd name="T51" fmla="*/ 2 h 112"/>
                <a:gd name="T52" fmla="*/ 21 w 76"/>
                <a:gd name="T53" fmla="*/ 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6" h="112">
                  <a:moveTo>
                    <a:pt x="21" y="0"/>
                  </a:moveTo>
                  <a:lnTo>
                    <a:pt x="37" y="2"/>
                  </a:lnTo>
                  <a:lnTo>
                    <a:pt x="50" y="8"/>
                  </a:lnTo>
                  <a:lnTo>
                    <a:pt x="59" y="17"/>
                  </a:lnTo>
                  <a:lnTo>
                    <a:pt x="67" y="27"/>
                  </a:lnTo>
                  <a:lnTo>
                    <a:pt x="71" y="39"/>
                  </a:lnTo>
                  <a:lnTo>
                    <a:pt x="75" y="52"/>
                  </a:lnTo>
                  <a:lnTo>
                    <a:pt x="76" y="65"/>
                  </a:lnTo>
                  <a:lnTo>
                    <a:pt x="76" y="77"/>
                  </a:lnTo>
                  <a:lnTo>
                    <a:pt x="75" y="87"/>
                  </a:lnTo>
                  <a:lnTo>
                    <a:pt x="75" y="97"/>
                  </a:lnTo>
                  <a:lnTo>
                    <a:pt x="73" y="102"/>
                  </a:lnTo>
                  <a:lnTo>
                    <a:pt x="73" y="103"/>
                  </a:lnTo>
                  <a:lnTo>
                    <a:pt x="27" y="112"/>
                  </a:lnTo>
                  <a:lnTo>
                    <a:pt x="35" y="86"/>
                  </a:lnTo>
                  <a:lnTo>
                    <a:pt x="41" y="65"/>
                  </a:lnTo>
                  <a:lnTo>
                    <a:pt x="42" y="48"/>
                  </a:lnTo>
                  <a:lnTo>
                    <a:pt x="39" y="34"/>
                  </a:lnTo>
                  <a:lnTo>
                    <a:pt x="35" y="23"/>
                  </a:lnTo>
                  <a:lnTo>
                    <a:pt x="30" y="15"/>
                  </a:lnTo>
                  <a:lnTo>
                    <a:pt x="24" y="9"/>
                  </a:lnTo>
                  <a:lnTo>
                    <a:pt x="17" y="5"/>
                  </a:lnTo>
                  <a:lnTo>
                    <a:pt x="10" y="4"/>
                  </a:lnTo>
                  <a:lnTo>
                    <a:pt x="5" y="2"/>
                  </a:lnTo>
                  <a:lnTo>
                    <a:pt x="1" y="2"/>
                  </a:lnTo>
                  <a:lnTo>
                    <a:pt x="0" y="2"/>
                  </a:lnTo>
                  <a:lnTo>
                    <a:pt x="21"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57"/>
            <p:cNvSpPr>
              <a:spLocks noEditPoints="1"/>
            </p:cNvSpPr>
            <p:nvPr userDrawn="1"/>
          </p:nvSpPr>
          <p:spPr bwMode="auto">
            <a:xfrm>
              <a:off x="8279341" y="555625"/>
              <a:ext cx="88900" cy="109538"/>
            </a:xfrm>
            <a:custGeom>
              <a:avLst/>
              <a:gdLst>
                <a:gd name="T0" fmla="*/ 25 w 56"/>
                <a:gd name="T1" fmla="*/ 39 h 69"/>
                <a:gd name="T2" fmla="*/ 0 w 56"/>
                <a:gd name="T3" fmla="*/ 69 h 69"/>
                <a:gd name="T4" fmla="*/ 0 w 56"/>
                <a:gd name="T5" fmla="*/ 69 h 69"/>
                <a:gd name="T6" fmla="*/ 25 w 56"/>
                <a:gd name="T7" fmla="*/ 39 h 69"/>
                <a:gd name="T8" fmla="*/ 56 w 56"/>
                <a:gd name="T9" fmla="*/ 0 h 69"/>
                <a:gd name="T10" fmla="*/ 42 w 56"/>
                <a:gd name="T11" fmla="*/ 15 h 69"/>
                <a:gd name="T12" fmla="*/ 28 w 56"/>
                <a:gd name="T13" fmla="*/ 34 h 69"/>
                <a:gd name="T14" fmla="*/ 42 w 56"/>
                <a:gd name="T15" fmla="*/ 15 h 69"/>
                <a:gd name="T16" fmla="*/ 56 w 56"/>
                <a:gd name="T17" fmla="*/ 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69">
                  <a:moveTo>
                    <a:pt x="25" y="39"/>
                  </a:moveTo>
                  <a:lnTo>
                    <a:pt x="0" y="69"/>
                  </a:lnTo>
                  <a:lnTo>
                    <a:pt x="0" y="69"/>
                  </a:lnTo>
                  <a:lnTo>
                    <a:pt x="25" y="39"/>
                  </a:lnTo>
                  <a:close/>
                  <a:moveTo>
                    <a:pt x="56" y="0"/>
                  </a:moveTo>
                  <a:lnTo>
                    <a:pt x="42" y="15"/>
                  </a:lnTo>
                  <a:lnTo>
                    <a:pt x="28" y="34"/>
                  </a:lnTo>
                  <a:lnTo>
                    <a:pt x="42" y="15"/>
                  </a:lnTo>
                  <a:lnTo>
                    <a:pt x="56" y="0"/>
                  </a:lnTo>
                  <a:close/>
                </a:path>
              </a:pathLst>
            </a:custGeom>
            <a:solidFill>
              <a:srgbClr val="E3E6DD"/>
            </a:solidFill>
            <a:ln w="0">
              <a:solidFill>
                <a:srgbClr val="E3E6DD"/>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9" name="Freeform 58"/>
            <p:cNvSpPr>
              <a:spLocks noEditPoints="1"/>
            </p:cNvSpPr>
            <p:nvPr userDrawn="1"/>
          </p:nvSpPr>
          <p:spPr bwMode="auto">
            <a:xfrm>
              <a:off x="8279341" y="438150"/>
              <a:ext cx="681038" cy="227013"/>
            </a:xfrm>
            <a:custGeom>
              <a:avLst/>
              <a:gdLst>
                <a:gd name="T0" fmla="*/ 59 w 429"/>
                <a:gd name="T1" fmla="*/ 70 h 143"/>
                <a:gd name="T2" fmla="*/ 60 w 429"/>
                <a:gd name="T3" fmla="*/ 83 h 143"/>
                <a:gd name="T4" fmla="*/ 59 w 429"/>
                <a:gd name="T5" fmla="*/ 97 h 143"/>
                <a:gd name="T6" fmla="*/ 55 w 429"/>
                <a:gd name="T7" fmla="*/ 114 h 143"/>
                <a:gd name="T8" fmla="*/ 0 w 429"/>
                <a:gd name="T9" fmla="*/ 143 h 143"/>
                <a:gd name="T10" fmla="*/ 25 w 429"/>
                <a:gd name="T11" fmla="*/ 113 h 143"/>
                <a:gd name="T12" fmla="*/ 25 w 429"/>
                <a:gd name="T13" fmla="*/ 113 h 143"/>
                <a:gd name="T14" fmla="*/ 25 w 429"/>
                <a:gd name="T15" fmla="*/ 112 h 143"/>
                <a:gd name="T16" fmla="*/ 25 w 429"/>
                <a:gd name="T17" fmla="*/ 112 h 143"/>
                <a:gd name="T18" fmla="*/ 26 w 429"/>
                <a:gd name="T19" fmla="*/ 112 h 143"/>
                <a:gd name="T20" fmla="*/ 26 w 429"/>
                <a:gd name="T21" fmla="*/ 112 h 143"/>
                <a:gd name="T22" fmla="*/ 26 w 429"/>
                <a:gd name="T23" fmla="*/ 112 h 143"/>
                <a:gd name="T24" fmla="*/ 26 w 429"/>
                <a:gd name="T25" fmla="*/ 112 h 143"/>
                <a:gd name="T26" fmla="*/ 26 w 429"/>
                <a:gd name="T27" fmla="*/ 110 h 143"/>
                <a:gd name="T28" fmla="*/ 26 w 429"/>
                <a:gd name="T29" fmla="*/ 110 h 143"/>
                <a:gd name="T30" fmla="*/ 26 w 429"/>
                <a:gd name="T31" fmla="*/ 110 h 143"/>
                <a:gd name="T32" fmla="*/ 26 w 429"/>
                <a:gd name="T33" fmla="*/ 110 h 143"/>
                <a:gd name="T34" fmla="*/ 27 w 429"/>
                <a:gd name="T35" fmla="*/ 110 h 143"/>
                <a:gd name="T36" fmla="*/ 27 w 429"/>
                <a:gd name="T37" fmla="*/ 110 h 143"/>
                <a:gd name="T38" fmla="*/ 27 w 429"/>
                <a:gd name="T39" fmla="*/ 110 h 143"/>
                <a:gd name="T40" fmla="*/ 27 w 429"/>
                <a:gd name="T41" fmla="*/ 109 h 143"/>
                <a:gd name="T42" fmla="*/ 27 w 429"/>
                <a:gd name="T43" fmla="*/ 109 h 143"/>
                <a:gd name="T44" fmla="*/ 27 w 429"/>
                <a:gd name="T45" fmla="*/ 109 h 143"/>
                <a:gd name="T46" fmla="*/ 27 w 429"/>
                <a:gd name="T47" fmla="*/ 109 h 143"/>
                <a:gd name="T48" fmla="*/ 27 w 429"/>
                <a:gd name="T49" fmla="*/ 109 h 143"/>
                <a:gd name="T50" fmla="*/ 28 w 429"/>
                <a:gd name="T51" fmla="*/ 108 h 143"/>
                <a:gd name="T52" fmla="*/ 42 w 429"/>
                <a:gd name="T53" fmla="*/ 89 h 143"/>
                <a:gd name="T54" fmla="*/ 56 w 429"/>
                <a:gd name="T55" fmla="*/ 74 h 143"/>
                <a:gd name="T56" fmla="*/ 59 w 429"/>
                <a:gd name="T57" fmla="*/ 70 h 143"/>
                <a:gd name="T58" fmla="*/ 242 w 429"/>
                <a:gd name="T59" fmla="*/ 0 h 143"/>
                <a:gd name="T60" fmla="*/ 284 w 429"/>
                <a:gd name="T61" fmla="*/ 3 h 143"/>
                <a:gd name="T62" fmla="*/ 328 w 429"/>
                <a:gd name="T63" fmla="*/ 8 h 143"/>
                <a:gd name="T64" fmla="*/ 377 w 429"/>
                <a:gd name="T65" fmla="*/ 19 h 143"/>
                <a:gd name="T66" fmla="*/ 429 w 429"/>
                <a:gd name="T67" fmla="*/ 33 h 143"/>
                <a:gd name="T68" fmla="*/ 396 w 429"/>
                <a:gd name="T69" fmla="*/ 32 h 143"/>
                <a:gd name="T70" fmla="*/ 344 w 429"/>
                <a:gd name="T71" fmla="*/ 34 h 143"/>
                <a:gd name="T72" fmla="*/ 290 w 429"/>
                <a:gd name="T73" fmla="*/ 41 h 143"/>
                <a:gd name="T74" fmla="*/ 233 w 429"/>
                <a:gd name="T75" fmla="*/ 53 h 143"/>
                <a:gd name="T76" fmla="*/ 175 w 429"/>
                <a:gd name="T77" fmla="*/ 68 h 143"/>
                <a:gd name="T78" fmla="*/ 115 w 429"/>
                <a:gd name="T79" fmla="*/ 88 h 143"/>
                <a:gd name="T80" fmla="*/ 94 w 429"/>
                <a:gd name="T81" fmla="*/ 97 h 143"/>
                <a:gd name="T82" fmla="*/ 91 w 429"/>
                <a:gd name="T83" fmla="*/ 82 h 143"/>
                <a:gd name="T84" fmla="*/ 87 w 429"/>
                <a:gd name="T85" fmla="*/ 66 h 143"/>
                <a:gd name="T86" fmla="*/ 80 w 429"/>
                <a:gd name="T87" fmla="*/ 51 h 143"/>
                <a:gd name="T88" fmla="*/ 106 w 429"/>
                <a:gd name="T89" fmla="*/ 33 h 143"/>
                <a:gd name="T90" fmla="*/ 136 w 429"/>
                <a:gd name="T91" fmla="*/ 19 h 143"/>
                <a:gd name="T92" fmla="*/ 169 w 429"/>
                <a:gd name="T93" fmla="*/ 10 h 143"/>
                <a:gd name="T94" fmla="*/ 204 w 429"/>
                <a:gd name="T95" fmla="*/ 3 h 143"/>
                <a:gd name="T96" fmla="*/ 242 w 429"/>
                <a:gd name="T97" fmla="*/ 0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29" h="143">
                  <a:moveTo>
                    <a:pt x="59" y="70"/>
                  </a:moveTo>
                  <a:lnTo>
                    <a:pt x="60" y="83"/>
                  </a:lnTo>
                  <a:lnTo>
                    <a:pt x="59" y="97"/>
                  </a:lnTo>
                  <a:lnTo>
                    <a:pt x="55" y="114"/>
                  </a:lnTo>
                  <a:lnTo>
                    <a:pt x="0" y="143"/>
                  </a:lnTo>
                  <a:lnTo>
                    <a:pt x="25" y="113"/>
                  </a:lnTo>
                  <a:lnTo>
                    <a:pt x="25" y="113"/>
                  </a:lnTo>
                  <a:lnTo>
                    <a:pt x="25" y="112"/>
                  </a:lnTo>
                  <a:lnTo>
                    <a:pt x="25" y="112"/>
                  </a:lnTo>
                  <a:lnTo>
                    <a:pt x="26" y="112"/>
                  </a:lnTo>
                  <a:lnTo>
                    <a:pt x="26" y="112"/>
                  </a:lnTo>
                  <a:lnTo>
                    <a:pt x="26" y="112"/>
                  </a:lnTo>
                  <a:lnTo>
                    <a:pt x="26" y="112"/>
                  </a:lnTo>
                  <a:lnTo>
                    <a:pt x="26" y="110"/>
                  </a:lnTo>
                  <a:lnTo>
                    <a:pt x="26" y="110"/>
                  </a:lnTo>
                  <a:lnTo>
                    <a:pt x="26" y="110"/>
                  </a:lnTo>
                  <a:lnTo>
                    <a:pt x="26" y="110"/>
                  </a:lnTo>
                  <a:lnTo>
                    <a:pt x="27" y="110"/>
                  </a:lnTo>
                  <a:lnTo>
                    <a:pt x="27" y="110"/>
                  </a:lnTo>
                  <a:lnTo>
                    <a:pt x="27" y="110"/>
                  </a:lnTo>
                  <a:lnTo>
                    <a:pt x="27" y="109"/>
                  </a:lnTo>
                  <a:lnTo>
                    <a:pt x="27" y="109"/>
                  </a:lnTo>
                  <a:lnTo>
                    <a:pt x="27" y="109"/>
                  </a:lnTo>
                  <a:lnTo>
                    <a:pt x="27" y="109"/>
                  </a:lnTo>
                  <a:lnTo>
                    <a:pt x="27" y="109"/>
                  </a:lnTo>
                  <a:lnTo>
                    <a:pt x="28" y="108"/>
                  </a:lnTo>
                  <a:lnTo>
                    <a:pt x="42" y="89"/>
                  </a:lnTo>
                  <a:lnTo>
                    <a:pt x="56" y="74"/>
                  </a:lnTo>
                  <a:lnTo>
                    <a:pt x="59" y="70"/>
                  </a:lnTo>
                  <a:close/>
                  <a:moveTo>
                    <a:pt x="242" y="0"/>
                  </a:moveTo>
                  <a:lnTo>
                    <a:pt x="284" y="3"/>
                  </a:lnTo>
                  <a:lnTo>
                    <a:pt x="328" y="8"/>
                  </a:lnTo>
                  <a:lnTo>
                    <a:pt x="377" y="19"/>
                  </a:lnTo>
                  <a:lnTo>
                    <a:pt x="429" y="33"/>
                  </a:lnTo>
                  <a:lnTo>
                    <a:pt x="396" y="32"/>
                  </a:lnTo>
                  <a:lnTo>
                    <a:pt x="344" y="34"/>
                  </a:lnTo>
                  <a:lnTo>
                    <a:pt x="290" y="41"/>
                  </a:lnTo>
                  <a:lnTo>
                    <a:pt x="233" y="53"/>
                  </a:lnTo>
                  <a:lnTo>
                    <a:pt x="175" y="68"/>
                  </a:lnTo>
                  <a:lnTo>
                    <a:pt x="115" y="88"/>
                  </a:lnTo>
                  <a:lnTo>
                    <a:pt x="94" y="97"/>
                  </a:lnTo>
                  <a:lnTo>
                    <a:pt x="91" y="82"/>
                  </a:lnTo>
                  <a:lnTo>
                    <a:pt x="87" y="66"/>
                  </a:lnTo>
                  <a:lnTo>
                    <a:pt x="80" y="51"/>
                  </a:lnTo>
                  <a:lnTo>
                    <a:pt x="106" y="33"/>
                  </a:lnTo>
                  <a:lnTo>
                    <a:pt x="136" y="19"/>
                  </a:lnTo>
                  <a:lnTo>
                    <a:pt x="169" y="10"/>
                  </a:lnTo>
                  <a:lnTo>
                    <a:pt x="204" y="3"/>
                  </a:lnTo>
                  <a:lnTo>
                    <a:pt x="242"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0" name="Freeform 59"/>
            <p:cNvSpPr>
              <a:spLocks/>
            </p:cNvSpPr>
            <p:nvPr userDrawn="1"/>
          </p:nvSpPr>
          <p:spPr bwMode="auto">
            <a:xfrm>
              <a:off x="8366654" y="519113"/>
              <a:ext cx="61913" cy="100013"/>
            </a:xfrm>
            <a:custGeom>
              <a:avLst/>
              <a:gdLst>
                <a:gd name="T0" fmla="*/ 25 w 39"/>
                <a:gd name="T1" fmla="*/ 0 h 63"/>
                <a:gd name="T2" fmla="*/ 32 w 39"/>
                <a:gd name="T3" fmla="*/ 15 h 63"/>
                <a:gd name="T4" fmla="*/ 36 w 39"/>
                <a:gd name="T5" fmla="*/ 31 h 63"/>
                <a:gd name="T6" fmla="*/ 39 w 39"/>
                <a:gd name="T7" fmla="*/ 46 h 63"/>
                <a:gd name="T8" fmla="*/ 0 w 39"/>
                <a:gd name="T9" fmla="*/ 63 h 63"/>
                <a:gd name="T10" fmla="*/ 4 w 39"/>
                <a:gd name="T11" fmla="*/ 46 h 63"/>
                <a:gd name="T12" fmla="*/ 5 w 39"/>
                <a:gd name="T13" fmla="*/ 32 h 63"/>
                <a:gd name="T14" fmla="*/ 4 w 39"/>
                <a:gd name="T15" fmla="*/ 19 h 63"/>
                <a:gd name="T16" fmla="*/ 25 w 39"/>
                <a:gd name="T17"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 h="63">
                  <a:moveTo>
                    <a:pt x="25" y="0"/>
                  </a:moveTo>
                  <a:lnTo>
                    <a:pt x="32" y="15"/>
                  </a:lnTo>
                  <a:lnTo>
                    <a:pt x="36" y="31"/>
                  </a:lnTo>
                  <a:lnTo>
                    <a:pt x="39" y="46"/>
                  </a:lnTo>
                  <a:lnTo>
                    <a:pt x="0" y="63"/>
                  </a:lnTo>
                  <a:lnTo>
                    <a:pt x="4" y="46"/>
                  </a:lnTo>
                  <a:lnTo>
                    <a:pt x="5" y="32"/>
                  </a:lnTo>
                  <a:lnTo>
                    <a:pt x="4" y="19"/>
                  </a:lnTo>
                  <a:lnTo>
                    <a:pt x="25"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1" name="Freeform 60"/>
            <p:cNvSpPr>
              <a:spLocks/>
            </p:cNvSpPr>
            <p:nvPr userDrawn="1"/>
          </p:nvSpPr>
          <p:spPr bwMode="auto">
            <a:xfrm>
              <a:off x="7442729" y="615950"/>
              <a:ext cx="42863" cy="49213"/>
            </a:xfrm>
            <a:custGeom>
              <a:avLst/>
              <a:gdLst>
                <a:gd name="T0" fmla="*/ 0 w 27"/>
                <a:gd name="T1" fmla="*/ 0 h 31"/>
                <a:gd name="T2" fmla="*/ 27 w 27"/>
                <a:gd name="T3" fmla="*/ 31 h 31"/>
                <a:gd name="T4" fmla="*/ 27 w 27"/>
                <a:gd name="T5" fmla="*/ 31 h 31"/>
                <a:gd name="T6" fmla="*/ 0 w 27"/>
                <a:gd name="T7" fmla="*/ 0 h 31"/>
              </a:gdLst>
              <a:ahLst/>
              <a:cxnLst>
                <a:cxn ang="0">
                  <a:pos x="T0" y="T1"/>
                </a:cxn>
                <a:cxn ang="0">
                  <a:pos x="T2" y="T3"/>
                </a:cxn>
                <a:cxn ang="0">
                  <a:pos x="T4" y="T5"/>
                </a:cxn>
                <a:cxn ang="0">
                  <a:pos x="T6" y="T7"/>
                </a:cxn>
              </a:cxnLst>
              <a:rect l="0" t="0" r="r" b="b"/>
              <a:pathLst>
                <a:path w="27" h="31">
                  <a:moveTo>
                    <a:pt x="0" y="0"/>
                  </a:moveTo>
                  <a:lnTo>
                    <a:pt x="27" y="31"/>
                  </a:lnTo>
                  <a:lnTo>
                    <a:pt x="27" y="31"/>
                  </a:lnTo>
                  <a:lnTo>
                    <a:pt x="0" y="0"/>
                  </a:lnTo>
                  <a:close/>
                </a:path>
              </a:pathLst>
            </a:custGeom>
            <a:solidFill>
              <a:srgbClr val="E3E6DD"/>
            </a:solidFill>
            <a:ln w="0">
              <a:solidFill>
                <a:srgbClr val="E3E6DD"/>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2" name="Freeform 61"/>
            <p:cNvSpPr>
              <a:spLocks noEditPoints="1"/>
            </p:cNvSpPr>
            <p:nvPr userDrawn="1"/>
          </p:nvSpPr>
          <p:spPr bwMode="auto">
            <a:xfrm>
              <a:off x="6801379" y="438150"/>
              <a:ext cx="684213" cy="227013"/>
            </a:xfrm>
            <a:custGeom>
              <a:avLst/>
              <a:gdLst>
                <a:gd name="T0" fmla="*/ 370 w 431"/>
                <a:gd name="T1" fmla="*/ 70 h 143"/>
                <a:gd name="T2" fmla="*/ 387 w 431"/>
                <a:gd name="T3" fmla="*/ 88 h 143"/>
                <a:gd name="T4" fmla="*/ 402 w 431"/>
                <a:gd name="T5" fmla="*/ 109 h 143"/>
                <a:gd name="T6" fmla="*/ 402 w 431"/>
                <a:gd name="T7" fmla="*/ 109 h 143"/>
                <a:gd name="T8" fmla="*/ 402 w 431"/>
                <a:gd name="T9" fmla="*/ 109 h 143"/>
                <a:gd name="T10" fmla="*/ 402 w 431"/>
                <a:gd name="T11" fmla="*/ 109 h 143"/>
                <a:gd name="T12" fmla="*/ 402 w 431"/>
                <a:gd name="T13" fmla="*/ 109 h 143"/>
                <a:gd name="T14" fmla="*/ 403 w 431"/>
                <a:gd name="T15" fmla="*/ 110 h 143"/>
                <a:gd name="T16" fmla="*/ 403 w 431"/>
                <a:gd name="T17" fmla="*/ 110 h 143"/>
                <a:gd name="T18" fmla="*/ 403 w 431"/>
                <a:gd name="T19" fmla="*/ 110 h 143"/>
                <a:gd name="T20" fmla="*/ 403 w 431"/>
                <a:gd name="T21" fmla="*/ 110 h 143"/>
                <a:gd name="T22" fmla="*/ 403 w 431"/>
                <a:gd name="T23" fmla="*/ 110 h 143"/>
                <a:gd name="T24" fmla="*/ 403 w 431"/>
                <a:gd name="T25" fmla="*/ 110 h 143"/>
                <a:gd name="T26" fmla="*/ 403 w 431"/>
                <a:gd name="T27" fmla="*/ 110 h 143"/>
                <a:gd name="T28" fmla="*/ 403 w 431"/>
                <a:gd name="T29" fmla="*/ 112 h 143"/>
                <a:gd name="T30" fmla="*/ 403 w 431"/>
                <a:gd name="T31" fmla="*/ 112 h 143"/>
                <a:gd name="T32" fmla="*/ 403 w 431"/>
                <a:gd name="T33" fmla="*/ 112 h 143"/>
                <a:gd name="T34" fmla="*/ 404 w 431"/>
                <a:gd name="T35" fmla="*/ 112 h 143"/>
                <a:gd name="T36" fmla="*/ 404 w 431"/>
                <a:gd name="T37" fmla="*/ 112 h 143"/>
                <a:gd name="T38" fmla="*/ 404 w 431"/>
                <a:gd name="T39" fmla="*/ 112 h 143"/>
                <a:gd name="T40" fmla="*/ 431 w 431"/>
                <a:gd name="T41" fmla="*/ 143 h 143"/>
                <a:gd name="T42" fmla="*/ 374 w 431"/>
                <a:gd name="T43" fmla="*/ 114 h 143"/>
                <a:gd name="T44" fmla="*/ 370 w 431"/>
                <a:gd name="T45" fmla="*/ 97 h 143"/>
                <a:gd name="T46" fmla="*/ 370 w 431"/>
                <a:gd name="T47" fmla="*/ 83 h 143"/>
                <a:gd name="T48" fmla="*/ 370 w 431"/>
                <a:gd name="T49" fmla="*/ 70 h 143"/>
                <a:gd name="T50" fmla="*/ 187 w 431"/>
                <a:gd name="T51" fmla="*/ 0 h 143"/>
                <a:gd name="T52" fmla="*/ 226 w 431"/>
                <a:gd name="T53" fmla="*/ 3 h 143"/>
                <a:gd name="T54" fmla="*/ 262 w 431"/>
                <a:gd name="T55" fmla="*/ 10 h 143"/>
                <a:gd name="T56" fmla="*/ 293 w 431"/>
                <a:gd name="T57" fmla="*/ 19 h 143"/>
                <a:gd name="T58" fmla="*/ 323 w 431"/>
                <a:gd name="T59" fmla="*/ 33 h 143"/>
                <a:gd name="T60" fmla="*/ 349 w 431"/>
                <a:gd name="T61" fmla="*/ 51 h 143"/>
                <a:gd name="T62" fmla="*/ 342 w 431"/>
                <a:gd name="T63" fmla="*/ 66 h 143"/>
                <a:gd name="T64" fmla="*/ 338 w 431"/>
                <a:gd name="T65" fmla="*/ 82 h 143"/>
                <a:gd name="T66" fmla="*/ 336 w 431"/>
                <a:gd name="T67" fmla="*/ 97 h 143"/>
                <a:gd name="T68" fmla="*/ 314 w 431"/>
                <a:gd name="T69" fmla="*/ 88 h 143"/>
                <a:gd name="T70" fmla="*/ 255 w 431"/>
                <a:gd name="T71" fmla="*/ 68 h 143"/>
                <a:gd name="T72" fmla="*/ 196 w 431"/>
                <a:gd name="T73" fmla="*/ 53 h 143"/>
                <a:gd name="T74" fmla="*/ 140 w 431"/>
                <a:gd name="T75" fmla="*/ 41 h 143"/>
                <a:gd name="T76" fmla="*/ 85 w 431"/>
                <a:gd name="T77" fmla="*/ 34 h 143"/>
                <a:gd name="T78" fmla="*/ 33 w 431"/>
                <a:gd name="T79" fmla="*/ 32 h 143"/>
                <a:gd name="T80" fmla="*/ 0 w 431"/>
                <a:gd name="T81" fmla="*/ 33 h 143"/>
                <a:gd name="T82" fmla="*/ 52 w 431"/>
                <a:gd name="T83" fmla="*/ 19 h 143"/>
                <a:gd name="T84" fmla="*/ 101 w 431"/>
                <a:gd name="T85" fmla="*/ 8 h 143"/>
                <a:gd name="T86" fmla="*/ 147 w 431"/>
                <a:gd name="T87" fmla="*/ 3 h 143"/>
                <a:gd name="T88" fmla="*/ 187 w 431"/>
                <a:gd name="T89" fmla="*/ 0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31" h="143">
                  <a:moveTo>
                    <a:pt x="370" y="70"/>
                  </a:moveTo>
                  <a:lnTo>
                    <a:pt x="387" y="88"/>
                  </a:lnTo>
                  <a:lnTo>
                    <a:pt x="402" y="109"/>
                  </a:lnTo>
                  <a:lnTo>
                    <a:pt x="402" y="109"/>
                  </a:lnTo>
                  <a:lnTo>
                    <a:pt x="402" y="109"/>
                  </a:lnTo>
                  <a:lnTo>
                    <a:pt x="402" y="109"/>
                  </a:lnTo>
                  <a:lnTo>
                    <a:pt x="402" y="109"/>
                  </a:lnTo>
                  <a:lnTo>
                    <a:pt x="403" y="110"/>
                  </a:lnTo>
                  <a:lnTo>
                    <a:pt x="403" y="110"/>
                  </a:lnTo>
                  <a:lnTo>
                    <a:pt x="403" y="110"/>
                  </a:lnTo>
                  <a:lnTo>
                    <a:pt x="403" y="110"/>
                  </a:lnTo>
                  <a:lnTo>
                    <a:pt x="403" y="110"/>
                  </a:lnTo>
                  <a:lnTo>
                    <a:pt x="403" y="110"/>
                  </a:lnTo>
                  <a:lnTo>
                    <a:pt x="403" y="110"/>
                  </a:lnTo>
                  <a:lnTo>
                    <a:pt x="403" y="112"/>
                  </a:lnTo>
                  <a:lnTo>
                    <a:pt x="403" y="112"/>
                  </a:lnTo>
                  <a:lnTo>
                    <a:pt x="403" y="112"/>
                  </a:lnTo>
                  <a:lnTo>
                    <a:pt x="404" y="112"/>
                  </a:lnTo>
                  <a:lnTo>
                    <a:pt x="404" y="112"/>
                  </a:lnTo>
                  <a:lnTo>
                    <a:pt x="404" y="112"/>
                  </a:lnTo>
                  <a:lnTo>
                    <a:pt x="431" y="143"/>
                  </a:lnTo>
                  <a:lnTo>
                    <a:pt x="374" y="114"/>
                  </a:lnTo>
                  <a:lnTo>
                    <a:pt x="370" y="97"/>
                  </a:lnTo>
                  <a:lnTo>
                    <a:pt x="370" y="83"/>
                  </a:lnTo>
                  <a:lnTo>
                    <a:pt x="370" y="70"/>
                  </a:lnTo>
                  <a:close/>
                  <a:moveTo>
                    <a:pt x="187" y="0"/>
                  </a:moveTo>
                  <a:lnTo>
                    <a:pt x="226" y="3"/>
                  </a:lnTo>
                  <a:lnTo>
                    <a:pt x="262" y="10"/>
                  </a:lnTo>
                  <a:lnTo>
                    <a:pt x="293" y="19"/>
                  </a:lnTo>
                  <a:lnTo>
                    <a:pt x="323" y="33"/>
                  </a:lnTo>
                  <a:lnTo>
                    <a:pt x="349" y="51"/>
                  </a:lnTo>
                  <a:lnTo>
                    <a:pt x="342" y="66"/>
                  </a:lnTo>
                  <a:lnTo>
                    <a:pt x="338" y="82"/>
                  </a:lnTo>
                  <a:lnTo>
                    <a:pt x="336" y="97"/>
                  </a:lnTo>
                  <a:lnTo>
                    <a:pt x="314" y="88"/>
                  </a:lnTo>
                  <a:lnTo>
                    <a:pt x="255" y="68"/>
                  </a:lnTo>
                  <a:lnTo>
                    <a:pt x="196" y="53"/>
                  </a:lnTo>
                  <a:lnTo>
                    <a:pt x="140" y="41"/>
                  </a:lnTo>
                  <a:lnTo>
                    <a:pt x="85" y="34"/>
                  </a:lnTo>
                  <a:lnTo>
                    <a:pt x="33" y="32"/>
                  </a:lnTo>
                  <a:lnTo>
                    <a:pt x="0" y="33"/>
                  </a:lnTo>
                  <a:lnTo>
                    <a:pt x="52" y="19"/>
                  </a:lnTo>
                  <a:lnTo>
                    <a:pt x="101" y="8"/>
                  </a:lnTo>
                  <a:lnTo>
                    <a:pt x="147" y="3"/>
                  </a:lnTo>
                  <a:lnTo>
                    <a:pt x="187"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3" name="Freeform 62"/>
            <p:cNvSpPr>
              <a:spLocks/>
            </p:cNvSpPr>
            <p:nvPr userDrawn="1"/>
          </p:nvSpPr>
          <p:spPr bwMode="auto">
            <a:xfrm>
              <a:off x="7334779" y="519113"/>
              <a:ext cx="60325" cy="100013"/>
            </a:xfrm>
            <a:custGeom>
              <a:avLst/>
              <a:gdLst>
                <a:gd name="T0" fmla="*/ 13 w 38"/>
                <a:gd name="T1" fmla="*/ 0 h 63"/>
                <a:gd name="T2" fmla="*/ 34 w 38"/>
                <a:gd name="T3" fmla="*/ 19 h 63"/>
                <a:gd name="T4" fmla="*/ 34 w 38"/>
                <a:gd name="T5" fmla="*/ 32 h 63"/>
                <a:gd name="T6" fmla="*/ 34 w 38"/>
                <a:gd name="T7" fmla="*/ 46 h 63"/>
                <a:gd name="T8" fmla="*/ 38 w 38"/>
                <a:gd name="T9" fmla="*/ 63 h 63"/>
                <a:gd name="T10" fmla="*/ 0 w 38"/>
                <a:gd name="T11" fmla="*/ 46 h 63"/>
                <a:gd name="T12" fmla="*/ 2 w 38"/>
                <a:gd name="T13" fmla="*/ 31 h 63"/>
                <a:gd name="T14" fmla="*/ 6 w 38"/>
                <a:gd name="T15" fmla="*/ 15 h 63"/>
                <a:gd name="T16" fmla="*/ 13 w 38"/>
                <a:gd name="T17"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63">
                  <a:moveTo>
                    <a:pt x="13" y="0"/>
                  </a:moveTo>
                  <a:lnTo>
                    <a:pt x="34" y="19"/>
                  </a:lnTo>
                  <a:lnTo>
                    <a:pt x="34" y="32"/>
                  </a:lnTo>
                  <a:lnTo>
                    <a:pt x="34" y="46"/>
                  </a:lnTo>
                  <a:lnTo>
                    <a:pt x="38" y="63"/>
                  </a:lnTo>
                  <a:lnTo>
                    <a:pt x="0" y="46"/>
                  </a:lnTo>
                  <a:lnTo>
                    <a:pt x="2" y="31"/>
                  </a:lnTo>
                  <a:lnTo>
                    <a:pt x="6" y="15"/>
                  </a:lnTo>
                  <a:lnTo>
                    <a:pt x="13"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4" name="Freeform 63"/>
            <p:cNvSpPr>
              <a:spLocks noEditPoints="1"/>
            </p:cNvSpPr>
            <p:nvPr userDrawn="1"/>
          </p:nvSpPr>
          <p:spPr bwMode="auto">
            <a:xfrm>
              <a:off x="7869766" y="1076325"/>
              <a:ext cx="22225" cy="0"/>
            </a:xfrm>
            <a:custGeom>
              <a:avLst/>
              <a:gdLst>
                <a:gd name="T0" fmla="*/ 8 w 14"/>
                <a:gd name="T1" fmla="*/ 14 w 14"/>
                <a:gd name="T2" fmla="*/ 14 w 14"/>
                <a:gd name="T3" fmla="*/ 8 w 14"/>
                <a:gd name="T4" fmla="*/ 8 w 14"/>
                <a:gd name="T5" fmla="*/ 0 w 14"/>
                <a:gd name="T6" fmla="*/ 0 w 14"/>
                <a:gd name="T7" fmla="*/ 8 w 14"/>
              </a:gdLst>
              <a:ahLst/>
              <a:cxnLst>
                <a:cxn ang="0">
                  <a:pos x="T0" y="0"/>
                </a:cxn>
                <a:cxn ang="0">
                  <a:pos x="T1" y="0"/>
                </a:cxn>
                <a:cxn ang="0">
                  <a:pos x="T2" y="0"/>
                </a:cxn>
                <a:cxn ang="0">
                  <a:pos x="T3" y="0"/>
                </a:cxn>
                <a:cxn ang="0">
                  <a:pos x="T4" y="0"/>
                </a:cxn>
                <a:cxn ang="0">
                  <a:pos x="T5" y="0"/>
                </a:cxn>
                <a:cxn ang="0">
                  <a:pos x="T6" y="0"/>
                </a:cxn>
                <a:cxn ang="0">
                  <a:pos x="T7" y="0"/>
                </a:cxn>
              </a:cxnLst>
              <a:rect l="0" t="0" r="r" b="b"/>
              <a:pathLst>
                <a:path w="14">
                  <a:moveTo>
                    <a:pt x="8" y="0"/>
                  </a:moveTo>
                  <a:lnTo>
                    <a:pt x="14" y="0"/>
                  </a:lnTo>
                  <a:lnTo>
                    <a:pt x="14" y="0"/>
                  </a:lnTo>
                  <a:lnTo>
                    <a:pt x="8" y="0"/>
                  </a:lnTo>
                  <a:close/>
                  <a:moveTo>
                    <a:pt x="8" y="0"/>
                  </a:moveTo>
                  <a:lnTo>
                    <a:pt x="0" y="0"/>
                  </a:lnTo>
                  <a:lnTo>
                    <a:pt x="0" y="0"/>
                  </a:lnTo>
                  <a:lnTo>
                    <a:pt x="8" y="0"/>
                  </a:lnTo>
                  <a:close/>
                </a:path>
              </a:pathLst>
            </a:custGeom>
            <a:solidFill>
              <a:srgbClr val="E3E6DD"/>
            </a:solidFill>
            <a:ln w="0">
              <a:solidFill>
                <a:srgbClr val="E3E6DD"/>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5" name="Freeform 64"/>
            <p:cNvSpPr>
              <a:spLocks/>
            </p:cNvSpPr>
            <p:nvPr userDrawn="1"/>
          </p:nvSpPr>
          <p:spPr bwMode="auto">
            <a:xfrm>
              <a:off x="7869766" y="1019175"/>
              <a:ext cx="22225" cy="57150"/>
            </a:xfrm>
            <a:custGeom>
              <a:avLst/>
              <a:gdLst>
                <a:gd name="T0" fmla="*/ 12 w 14"/>
                <a:gd name="T1" fmla="*/ 0 h 36"/>
                <a:gd name="T2" fmla="*/ 14 w 14"/>
                <a:gd name="T3" fmla="*/ 36 h 36"/>
                <a:gd name="T4" fmla="*/ 8 w 14"/>
                <a:gd name="T5" fmla="*/ 36 h 36"/>
                <a:gd name="T6" fmla="*/ 8 w 14"/>
                <a:gd name="T7" fmla="*/ 36 h 36"/>
                <a:gd name="T8" fmla="*/ 0 w 14"/>
                <a:gd name="T9" fmla="*/ 36 h 36"/>
                <a:gd name="T10" fmla="*/ 8 w 14"/>
                <a:gd name="T11" fmla="*/ 0 h 36"/>
                <a:gd name="T12" fmla="*/ 12 w 14"/>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14" h="36">
                  <a:moveTo>
                    <a:pt x="12" y="0"/>
                  </a:moveTo>
                  <a:lnTo>
                    <a:pt x="14" y="36"/>
                  </a:lnTo>
                  <a:lnTo>
                    <a:pt x="8" y="36"/>
                  </a:lnTo>
                  <a:lnTo>
                    <a:pt x="8" y="36"/>
                  </a:lnTo>
                  <a:lnTo>
                    <a:pt x="0" y="36"/>
                  </a:lnTo>
                  <a:lnTo>
                    <a:pt x="8" y="0"/>
                  </a:lnTo>
                  <a:lnTo>
                    <a:pt x="12"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7" name="Freeform 66"/>
            <p:cNvSpPr>
              <a:spLocks/>
            </p:cNvSpPr>
            <p:nvPr userDrawn="1"/>
          </p:nvSpPr>
          <p:spPr bwMode="auto">
            <a:xfrm>
              <a:off x="7641166" y="590550"/>
              <a:ext cx="481013" cy="428625"/>
            </a:xfrm>
            <a:custGeom>
              <a:avLst/>
              <a:gdLst>
                <a:gd name="T0" fmla="*/ 124 w 303"/>
                <a:gd name="T1" fmla="*/ 0 h 270"/>
                <a:gd name="T2" fmla="*/ 124 w 303"/>
                <a:gd name="T3" fmla="*/ 6 h 270"/>
                <a:gd name="T4" fmla="*/ 128 w 303"/>
                <a:gd name="T5" fmla="*/ 26 h 270"/>
                <a:gd name="T6" fmla="*/ 140 w 303"/>
                <a:gd name="T7" fmla="*/ 42 h 270"/>
                <a:gd name="T8" fmla="*/ 162 w 303"/>
                <a:gd name="T9" fmla="*/ 42 h 270"/>
                <a:gd name="T10" fmla="*/ 174 w 303"/>
                <a:gd name="T11" fmla="*/ 26 h 270"/>
                <a:gd name="T12" fmla="*/ 178 w 303"/>
                <a:gd name="T13" fmla="*/ 6 h 270"/>
                <a:gd name="T14" fmla="*/ 178 w 303"/>
                <a:gd name="T15" fmla="*/ 0 h 270"/>
                <a:gd name="T16" fmla="*/ 180 w 303"/>
                <a:gd name="T17" fmla="*/ 0 h 270"/>
                <a:gd name="T18" fmla="*/ 190 w 303"/>
                <a:gd name="T19" fmla="*/ 4 h 270"/>
                <a:gd name="T20" fmla="*/ 203 w 303"/>
                <a:gd name="T21" fmla="*/ 17 h 270"/>
                <a:gd name="T22" fmla="*/ 213 w 303"/>
                <a:gd name="T23" fmla="*/ 42 h 270"/>
                <a:gd name="T24" fmla="*/ 214 w 303"/>
                <a:gd name="T25" fmla="*/ 76 h 270"/>
                <a:gd name="T26" fmla="*/ 212 w 303"/>
                <a:gd name="T27" fmla="*/ 103 h 270"/>
                <a:gd name="T28" fmla="*/ 222 w 303"/>
                <a:gd name="T29" fmla="*/ 119 h 270"/>
                <a:gd name="T30" fmla="*/ 246 w 303"/>
                <a:gd name="T31" fmla="*/ 124 h 270"/>
                <a:gd name="T32" fmla="*/ 283 w 303"/>
                <a:gd name="T33" fmla="*/ 118 h 270"/>
                <a:gd name="T34" fmla="*/ 267 w 303"/>
                <a:gd name="T35" fmla="*/ 141 h 270"/>
                <a:gd name="T36" fmla="*/ 208 w 303"/>
                <a:gd name="T37" fmla="*/ 205 h 270"/>
                <a:gd name="T38" fmla="*/ 173 w 303"/>
                <a:gd name="T39" fmla="*/ 270 h 270"/>
                <a:gd name="T40" fmla="*/ 156 w 303"/>
                <a:gd name="T41" fmla="*/ 254 h 270"/>
                <a:gd name="T42" fmla="*/ 131 w 303"/>
                <a:gd name="T43" fmla="*/ 270 h 270"/>
                <a:gd name="T44" fmla="*/ 94 w 303"/>
                <a:gd name="T45" fmla="*/ 205 h 270"/>
                <a:gd name="T46" fmla="*/ 36 w 303"/>
                <a:gd name="T47" fmla="*/ 143 h 270"/>
                <a:gd name="T48" fmla="*/ 21 w 303"/>
                <a:gd name="T49" fmla="*/ 118 h 270"/>
                <a:gd name="T50" fmla="*/ 56 w 303"/>
                <a:gd name="T51" fmla="*/ 124 h 270"/>
                <a:gd name="T52" fmla="*/ 84 w 303"/>
                <a:gd name="T53" fmla="*/ 116 h 270"/>
                <a:gd name="T54" fmla="*/ 90 w 303"/>
                <a:gd name="T55" fmla="*/ 102 h 270"/>
                <a:gd name="T56" fmla="*/ 90 w 303"/>
                <a:gd name="T57" fmla="*/ 90 h 270"/>
                <a:gd name="T58" fmla="*/ 89 w 303"/>
                <a:gd name="T59" fmla="*/ 48 h 270"/>
                <a:gd name="T60" fmla="*/ 97 w 303"/>
                <a:gd name="T61" fmla="*/ 21 h 270"/>
                <a:gd name="T62" fmla="*/ 108 w 303"/>
                <a:gd name="T63" fmla="*/ 6 h 270"/>
                <a:gd name="T64" fmla="*/ 119 w 303"/>
                <a:gd name="T65" fmla="*/ 1 h 270"/>
                <a:gd name="T66" fmla="*/ 124 w 303"/>
                <a:gd name="T67"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03" h="270">
                  <a:moveTo>
                    <a:pt x="124" y="0"/>
                  </a:moveTo>
                  <a:lnTo>
                    <a:pt x="124" y="0"/>
                  </a:lnTo>
                  <a:lnTo>
                    <a:pt x="124" y="1"/>
                  </a:lnTo>
                  <a:lnTo>
                    <a:pt x="124" y="6"/>
                  </a:lnTo>
                  <a:lnTo>
                    <a:pt x="125" y="16"/>
                  </a:lnTo>
                  <a:lnTo>
                    <a:pt x="128" y="26"/>
                  </a:lnTo>
                  <a:lnTo>
                    <a:pt x="133" y="35"/>
                  </a:lnTo>
                  <a:lnTo>
                    <a:pt x="140" y="42"/>
                  </a:lnTo>
                  <a:lnTo>
                    <a:pt x="152" y="44"/>
                  </a:lnTo>
                  <a:lnTo>
                    <a:pt x="162" y="42"/>
                  </a:lnTo>
                  <a:lnTo>
                    <a:pt x="170" y="35"/>
                  </a:lnTo>
                  <a:lnTo>
                    <a:pt x="174" y="26"/>
                  </a:lnTo>
                  <a:lnTo>
                    <a:pt x="177" y="16"/>
                  </a:lnTo>
                  <a:lnTo>
                    <a:pt x="178" y="6"/>
                  </a:lnTo>
                  <a:lnTo>
                    <a:pt x="178" y="1"/>
                  </a:lnTo>
                  <a:lnTo>
                    <a:pt x="178" y="0"/>
                  </a:lnTo>
                  <a:lnTo>
                    <a:pt x="178" y="0"/>
                  </a:lnTo>
                  <a:lnTo>
                    <a:pt x="180" y="0"/>
                  </a:lnTo>
                  <a:lnTo>
                    <a:pt x="184" y="1"/>
                  </a:lnTo>
                  <a:lnTo>
                    <a:pt x="190" y="4"/>
                  </a:lnTo>
                  <a:lnTo>
                    <a:pt x="196" y="9"/>
                  </a:lnTo>
                  <a:lnTo>
                    <a:pt x="203" y="17"/>
                  </a:lnTo>
                  <a:lnTo>
                    <a:pt x="209" y="27"/>
                  </a:lnTo>
                  <a:lnTo>
                    <a:pt x="213" y="42"/>
                  </a:lnTo>
                  <a:lnTo>
                    <a:pt x="214" y="61"/>
                  </a:lnTo>
                  <a:lnTo>
                    <a:pt x="214" y="76"/>
                  </a:lnTo>
                  <a:lnTo>
                    <a:pt x="212" y="90"/>
                  </a:lnTo>
                  <a:lnTo>
                    <a:pt x="212" y="103"/>
                  </a:lnTo>
                  <a:lnTo>
                    <a:pt x="216" y="113"/>
                  </a:lnTo>
                  <a:lnTo>
                    <a:pt x="222" y="119"/>
                  </a:lnTo>
                  <a:lnTo>
                    <a:pt x="233" y="123"/>
                  </a:lnTo>
                  <a:lnTo>
                    <a:pt x="246" y="124"/>
                  </a:lnTo>
                  <a:lnTo>
                    <a:pt x="263" y="123"/>
                  </a:lnTo>
                  <a:lnTo>
                    <a:pt x="283" y="118"/>
                  </a:lnTo>
                  <a:lnTo>
                    <a:pt x="303" y="111"/>
                  </a:lnTo>
                  <a:lnTo>
                    <a:pt x="267" y="141"/>
                  </a:lnTo>
                  <a:lnTo>
                    <a:pt x="234" y="174"/>
                  </a:lnTo>
                  <a:lnTo>
                    <a:pt x="208" y="205"/>
                  </a:lnTo>
                  <a:lnTo>
                    <a:pt x="187" y="238"/>
                  </a:lnTo>
                  <a:lnTo>
                    <a:pt x="173" y="270"/>
                  </a:lnTo>
                  <a:lnTo>
                    <a:pt x="156" y="270"/>
                  </a:lnTo>
                  <a:lnTo>
                    <a:pt x="156" y="254"/>
                  </a:lnTo>
                  <a:lnTo>
                    <a:pt x="152" y="270"/>
                  </a:lnTo>
                  <a:lnTo>
                    <a:pt x="131" y="270"/>
                  </a:lnTo>
                  <a:lnTo>
                    <a:pt x="115" y="238"/>
                  </a:lnTo>
                  <a:lnTo>
                    <a:pt x="94" y="205"/>
                  </a:lnTo>
                  <a:lnTo>
                    <a:pt x="68" y="174"/>
                  </a:lnTo>
                  <a:lnTo>
                    <a:pt x="36" y="143"/>
                  </a:lnTo>
                  <a:lnTo>
                    <a:pt x="0" y="111"/>
                  </a:lnTo>
                  <a:lnTo>
                    <a:pt x="21" y="118"/>
                  </a:lnTo>
                  <a:lnTo>
                    <a:pt x="39" y="123"/>
                  </a:lnTo>
                  <a:lnTo>
                    <a:pt x="56" y="124"/>
                  </a:lnTo>
                  <a:lnTo>
                    <a:pt x="72" y="123"/>
                  </a:lnTo>
                  <a:lnTo>
                    <a:pt x="84" y="116"/>
                  </a:lnTo>
                  <a:lnTo>
                    <a:pt x="90" y="106"/>
                  </a:lnTo>
                  <a:lnTo>
                    <a:pt x="90" y="102"/>
                  </a:lnTo>
                  <a:lnTo>
                    <a:pt x="91" y="97"/>
                  </a:lnTo>
                  <a:lnTo>
                    <a:pt x="90" y="90"/>
                  </a:lnTo>
                  <a:lnTo>
                    <a:pt x="87" y="67"/>
                  </a:lnTo>
                  <a:lnTo>
                    <a:pt x="89" y="48"/>
                  </a:lnTo>
                  <a:lnTo>
                    <a:pt x="91" y="33"/>
                  </a:lnTo>
                  <a:lnTo>
                    <a:pt x="97" y="21"/>
                  </a:lnTo>
                  <a:lnTo>
                    <a:pt x="102" y="13"/>
                  </a:lnTo>
                  <a:lnTo>
                    <a:pt x="108" y="6"/>
                  </a:lnTo>
                  <a:lnTo>
                    <a:pt x="114" y="4"/>
                  </a:lnTo>
                  <a:lnTo>
                    <a:pt x="119" y="1"/>
                  </a:lnTo>
                  <a:lnTo>
                    <a:pt x="123" y="0"/>
                  </a:lnTo>
                  <a:lnTo>
                    <a:pt x="124"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8" name="Freeform 67"/>
            <p:cNvSpPr>
              <a:spLocks noEditPoints="1"/>
            </p:cNvSpPr>
            <p:nvPr userDrawn="1"/>
          </p:nvSpPr>
          <p:spPr bwMode="auto">
            <a:xfrm>
              <a:off x="7849129" y="993775"/>
              <a:ext cx="66675" cy="85725"/>
            </a:xfrm>
            <a:custGeom>
              <a:avLst/>
              <a:gdLst>
                <a:gd name="T0" fmla="*/ 21 w 42"/>
                <a:gd name="T1" fmla="*/ 16 h 54"/>
                <a:gd name="T2" fmla="*/ 13 w 42"/>
                <a:gd name="T3" fmla="*/ 52 h 54"/>
                <a:gd name="T4" fmla="*/ 13 w 42"/>
                <a:gd name="T5" fmla="*/ 52 h 54"/>
                <a:gd name="T6" fmla="*/ 9 w 42"/>
                <a:gd name="T7" fmla="*/ 54 h 54"/>
                <a:gd name="T8" fmla="*/ 5 w 42"/>
                <a:gd name="T9" fmla="*/ 35 h 54"/>
                <a:gd name="T10" fmla="*/ 0 w 42"/>
                <a:gd name="T11" fmla="*/ 16 h 54"/>
                <a:gd name="T12" fmla="*/ 21 w 42"/>
                <a:gd name="T13" fmla="*/ 16 h 54"/>
                <a:gd name="T14" fmla="*/ 42 w 42"/>
                <a:gd name="T15" fmla="*/ 16 h 54"/>
                <a:gd name="T16" fmla="*/ 35 w 42"/>
                <a:gd name="T17" fmla="*/ 34 h 54"/>
                <a:gd name="T18" fmla="*/ 31 w 42"/>
                <a:gd name="T19" fmla="*/ 54 h 54"/>
                <a:gd name="T20" fmla="*/ 27 w 42"/>
                <a:gd name="T21" fmla="*/ 52 h 54"/>
                <a:gd name="T22" fmla="*/ 27 w 42"/>
                <a:gd name="T23" fmla="*/ 52 h 54"/>
                <a:gd name="T24" fmla="*/ 25 w 42"/>
                <a:gd name="T25" fmla="*/ 16 h 54"/>
                <a:gd name="T26" fmla="*/ 42 w 42"/>
                <a:gd name="T27" fmla="*/ 16 h 54"/>
                <a:gd name="T28" fmla="*/ 25 w 42"/>
                <a:gd name="T29" fmla="*/ 0 h 54"/>
                <a:gd name="T30" fmla="*/ 25 w 42"/>
                <a:gd name="T31" fmla="*/ 16 h 54"/>
                <a:gd name="T32" fmla="*/ 21 w 42"/>
                <a:gd name="T33" fmla="*/ 16 h 54"/>
                <a:gd name="T34" fmla="*/ 25 w 42"/>
                <a:gd name="T35"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2" h="54">
                  <a:moveTo>
                    <a:pt x="21" y="16"/>
                  </a:moveTo>
                  <a:lnTo>
                    <a:pt x="13" y="52"/>
                  </a:lnTo>
                  <a:lnTo>
                    <a:pt x="13" y="52"/>
                  </a:lnTo>
                  <a:lnTo>
                    <a:pt x="9" y="54"/>
                  </a:lnTo>
                  <a:lnTo>
                    <a:pt x="5" y="35"/>
                  </a:lnTo>
                  <a:lnTo>
                    <a:pt x="0" y="16"/>
                  </a:lnTo>
                  <a:lnTo>
                    <a:pt x="21" y="16"/>
                  </a:lnTo>
                  <a:close/>
                  <a:moveTo>
                    <a:pt x="42" y="16"/>
                  </a:moveTo>
                  <a:lnTo>
                    <a:pt x="35" y="34"/>
                  </a:lnTo>
                  <a:lnTo>
                    <a:pt x="31" y="54"/>
                  </a:lnTo>
                  <a:lnTo>
                    <a:pt x="27" y="52"/>
                  </a:lnTo>
                  <a:lnTo>
                    <a:pt x="27" y="52"/>
                  </a:lnTo>
                  <a:lnTo>
                    <a:pt x="25" y="16"/>
                  </a:lnTo>
                  <a:lnTo>
                    <a:pt x="42" y="16"/>
                  </a:lnTo>
                  <a:close/>
                  <a:moveTo>
                    <a:pt x="25" y="0"/>
                  </a:moveTo>
                  <a:lnTo>
                    <a:pt x="25" y="16"/>
                  </a:lnTo>
                  <a:lnTo>
                    <a:pt x="21" y="16"/>
                  </a:lnTo>
                  <a:lnTo>
                    <a:pt x="25"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9" name="Freeform 68"/>
            <p:cNvSpPr>
              <a:spLocks/>
            </p:cNvSpPr>
            <p:nvPr userDrawn="1"/>
          </p:nvSpPr>
          <p:spPr bwMode="auto">
            <a:xfrm>
              <a:off x="7899929" y="685800"/>
              <a:ext cx="50800" cy="44450"/>
            </a:xfrm>
            <a:custGeom>
              <a:avLst/>
              <a:gdLst>
                <a:gd name="T0" fmla="*/ 16 w 32"/>
                <a:gd name="T1" fmla="*/ 0 h 28"/>
                <a:gd name="T2" fmla="*/ 21 w 32"/>
                <a:gd name="T3" fmla="*/ 0 h 28"/>
                <a:gd name="T4" fmla="*/ 25 w 32"/>
                <a:gd name="T5" fmla="*/ 3 h 28"/>
                <a:gd name="T6" fmla="*/ 28 w 32"/>
                <a:gd name="T7" fmla="*/ 5 h 28"/>
                <a:gd name="T8" fmla="*/ 31 w 32"/>
                <a:gd name="T9" fmla="*/ 9 h 28"/>
                <a:gd name="T10" fmla="*/ 32 w 32"/>
                <a:gd name="T11" fmla="*/ 15 h 28"/>
                <a:gd name="T12" fmla="*/ 31 w 32"/>
                <a:gd name="T13" fmla="*/ 18 h 28"/>
                <a:gd name="T14" fmla="*/ 28 w 32"/>
                <a:gd name="T15" fmla="*/ 22 h 28"/>
                <a:gd name="T16" fmla="*/ 25 w 32"/>
                <a:gd name="T17" fmla="*/ 25 h 28"/>
                <a:gd name="T18" fmla="*/ 21 w 32"/>
                <a:gd name="T19" fmla="*/ 28 h 28"/>
                <a:gd name="T20" fmla="*/ 16 w 32"/>
                <a:gd name="T21" fmla="*/ 28 h 28"/>
                <a:gd name="T22" fmla="*/ 11 w 32"/>
                <a:gd name="T23" fmla="*/ 28 h 28"/>
                <a:gd name="T24" fmla="*/ 7 w 32"/>
                <a:gd name="T25" fmla="*/ 25 h 28"/>
                <a:gd name="T26" fmla="*/ 4 w 32"/>
                <a:gd name="T27" fmla="*/ 22 h 28"/>
                <a:gd name="T28" fmla="*/ 2 w 32"/>
                <a:gd name="T29" fmla="*/ 18 h 28"/>
                <a:gd name="T30" fmla="*/ 0 w 32"/>
                <a:gd name="T31" fmla="*/ 15 h 28"/>
                <a:gd name="T32" fmla="*/ 2 w 32"/>
                <a:gd name="T33" fmla="*/ 9 h 28"/>
                <a:gd name="T34" fmla="*/ 4 w 32"/>
                <a:gd name="T35" fmla="*/ 5 h 28"/>
                <a:gd name="T36" fmla="*/ 7 w 32"/>
                <a:gd name="T37" fmla="*/ 3 h 28"/>
                <a:gd name="T38" fmla="*/ 11 w 32"/>
                <a:gd name="T39" fmla="*/ 0 h 28"/>
                <a:gd name="T40" fmla="*/ 16 w 32"/>
                <a:gd name="T41"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 h="28">
                  <a:moveTo>
                    <a:pt x="16" y="0"/>
                  </a:moveTo>
                  <a:lnTo>
                    <a:pt x="21" y="0"/>
                  </a:lnTo>
                  <a:lnTo>
                    <a:pt x="25" y="3"/>
                  </a:lnTo>
                  <a:lnTo>
                    <a:pt x="28" y="5"/>
                  </a:lnTo>
                  <a:lnTo>
                    <a:pt x="31" y="9"/>
                  </a:lnTo>
                  <a:lnTo>
                    <a:pt x="32" y="15"/>
                  </a:lnTo>
                  <a:lnTo>
                    <a:pt x="31" y="18"/>
                  </a:lnTo>
                  <a:lnTo>
                    <a:pt x="28" y="22"/>
                  </a:lnTo>
                  <a:lnTo>
                    <a:pt x="25" y="25"/>
                  </a:lnTo>
                  <a:lnTo>
                    <a:pt x="21" y="28"/>
                  </a:lnTo>
                  <a:lnTo>
                    <a:pt x="16" y="28"/>
                  </a:lnTo>
                  <a:lnTo>
                    <a:pt x="11" y="28"/>
                  </a:lnTo>
                  <a:lnTo>
                    <a:pt x="7" y="25"/>
                  </a:lnTo>
                  <a:lnTo>
                    <a:pt x="4" y="22"/>
                  </a:lnTo>
                  <a:lnTo>
                    <a:pt x="2" y="18"/>
                  </a:lnTo>
                  <a:lnTo>
                    <a:pt x="0" y="15"/>
                  </a:lnTo>
                  <a:lnTo>
                    <a:pt x="2" y="9"/>
                  </a:lnTo>
                  <a:lnTo>
                    <a:pt x="4" y="5"/>
                  </a:lnTo>
                  <a:lnTo>
                    <a:pt x="7" y="3"/>
                  </a:lnTo>
                  <a:lnTo>
                    <a:pt x="11" y="0"/>
                  </a:lnTo>
                  <a:lnTo>
                    <a:pt x="16" y="0"/>
                  </a:lnTo>
                  <a:close/>
                </a:path>
              </a:pathLst>
            </a:custGeom>
            <a:solidFill>
              <a:srgbClr val="FF7B00"/>
            </a:solidFill>
            <a:ln w="0">
              <a:solidFill>
                <a:srgbClr val="FF7B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0" name="Freeform 69"/>
            <p:cNvSpPr>
              <a:spLocks/>
            </p:cNvSpPr>
            <p:nvPr userDrawn="1"/>
          </p:nvSpPr>
          <p:spPr bwMode="auto">
            <a:xfrm>
              <a:off x="7812616" y="685800"/>
              <a:ext cx="49213" cy="44450"/>
            </a:xfrm>
            <a:custGeom>
              <a:avLst/>
              <a:gdLst>
                <a:gd name="T0" fmla="*/ 15 w 31"/>
                <a:gd name="T1" fmla="*/ 0 h 28"/>
                <a:gd name="T2" fmla="*/ 20 w 31"/>
                <a:gd name="T3" fmla="*/ 0 h 28"/>
                <a:gd name="T4" fmla="*/ 24 w 31"/>
                <a:gd name="T5" fmla="*/ 3 h 28"/>
                <a:gd name="T6" fmla="*/ 28 w 31"/>
                <a:gd name="T7" fmla="*/ 5 h 28"/>
                <a:gd name="T8" fmla="*/ 29 w 31"/>
                <a:gd name="T9" fmla="*/ 9 h 28"/>
                <a:gd name="T10" fmla="*/ 31 w 31"/>
                <a:gd name="T11" fmla="*/ 15 h 28"/>
                <a:gd name="T12" fmla="*/ 29 w 31"/>
                <a:gd name="T13" fmla="*/ 18 h 28"/>
                <a:gd name="T14" fmla="*/ 28 w 31"/>
                <a:gd name="T15" fmla="*/ 22 h 28"/>
                <a:gd name="T16" fmla="*/ 24 w 31"/>
                <a:gd name="T17" fmla="*/ 25 h 28"/>
                <a:gd name="T18" fmla="*/ 20 w 31"/>
                <a:gd name="T19" fmla="*/ 28 h 28"/>
                <a:gd name="T20" fmla="*/ 15 w 31"/>
                <a:gd name="T21" fmla="*/ 28 h 28"/>
                <a:gd name="T22" fmla="*/ 11 w 31"/>
                <a:gd name="T23" fmla="*/ 28 h 28"/>
                <a:gd name="T24" fmla="*/ 6 w 31"/>
                <a:gd name="T25" fmla="*/ 25 h 28"/>
                <a:gd name="T26" fmla="*/ 3 w 31"/>
                <a:gd name="T27" fmla="*/ 22 h 28"/>
                <a:gd name="T28" fmla="*/ 0 w 31"/>
                <a:gd name="T29" fmla="*/ 18 h 28"/>
                <a:gd name="T30" fmla="*/ 0 w 31"/>
                <a:gd name="T31" fmla="*/ 15 h 28"/>
                <a:gd name="T32" fmla="*/ 0 w 31"/>
                <a:gd name="T33" fmla="*/ 9 h 28"/>
                <a:gd name="T34" fmla="*/ 3 w 31"/>
                <a:gd name="T35" fmla="*/ 5 h 28"/>
                <a:gd name="T36" fmla="*/ 6 w 31"/>
                <a:gd name="T37" fmla="*/ 3 h 28"/>
                <a:gd name="T38" fmla="*/ 11 w 31"/>
                <a:gd name="T39" fmla="*/ 0 h 28"/>
                <a:gd name="T40" fmla="*/ 15 w 31"/>
                <a:gd name="T41"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1" h="28">
                  <a:moveTo>
                    <a:pt x="15" y="0"/>
                  </a:moveTo>
                  <a:lnTo>
                    <a:pt x="20" y="0"/>
                  </a:lnTo>
                  <a:lnTo>
                    <a:pt x="24" y="3"/>
                  </a:lnTo>
                  <a:lnTo>
                    <a:pt x="28" y="5"/>
                  </a:lnTo>
                  <a:lnTo>
                    <a:pt x="29" y="9"/>
                  </a:lnTo>
                  <a:lnTo>
                    <a:pt x="31" y="15"/>
                  </a:lnTo>
                  <a:lnTo>
                    <a:pt x="29" y="18"/>
                  </a:lnTo>
                  <a:lnTo>
                    <a:pt x="28" y="22"/>
                  </a:lnTo>
                  <a:lnTo>
                    <a:pt x="24" y="25"/>
                  </a:lnTo>
                  <a:lnTo>
                    <a:pt x="20" y="28"/>
                  </a:lnTo>
                  <a:lnTo>
                    <a:pt x="15" y="28"/>
                  </a:lnTo>
                  <a:lnTo>
                    <a:pt x="11" y="28"/>
                  </a:lnTo>
                  <a:lnTo>
                    <a:pt x="6" y="25"/>
                  </a:lnTo>
                  <a:lnTo>
                    <a:pt x="3" y="22"/>
                  </a:lnTo>
                  <a:lnTo>
                    <a:pt x="0" y="18"/>
                  </a:lnTo>
                  <a:lnTo>
                    <a:pt x="0" y="15"/>
                  </a:lnTo>
                  <a:lnTo>
                    <a:pt x="0" y="9"/>
                  </a:lnTo>
                  <a:lnTo>
                    <a:pt x="3" y="5"/>
                  </a:lnTo>
                  <a:lnTo>
                    <a:pt x="6" y="3"/>
                  </a:lnTo>
                  <a:lnTo>
                    <a:pt x="11" y="0"/>
                  </a:lnTo>
                  <a:lnTo>
                    <a:pt x="15" y="0"/>
                  </a:lnTo>
                  <a:close/>
                </a:path>
              </a:pathLst>
            </a:custGeom>
            <a:solidFill>
              <a:srgbClr val="FF7B00"/>
            </a:solidFill>
            <a:ln w="0">
              <a:solidFill>
                <a:srgbClr val="FF7B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109" name="Group 108"/>
          <p:cNvGrpSpPr/>
          <p:nvPr userDrawn="1"/>
        </p:nvGrpSpPr>
        <p:grpSpPr>
          <a:xfrm>
            <a:off x="6759045" y="1400313"/>
            <a:ext cx="1068920" cy="345172"/>
            <a:chOff x="6759045" y="1400313"/>
            <a:chExt cx="1068920" cy="345172"/>
          </a:xfrm>
        </p:grpSpPr>
        <p:sp>
          <p:nvSpPr>
            <p:cNvPr id="43" name="Freeform 53"/>
            <p:cNvSpPr>
              <a:spLocks/>
            </p:cNvSpPr>
            <p:nvPr userDrawn="1"/>
          </p:nvSpPr>
          <p:spPr bwMode="auto">
            <a:xfrm>
              <a:off x="6759045" y="1401798"/>
              <a:ext cx="1068920" cy="343687"/>
            </a:xfrm>
            <a:custGeom>
              <a:avLst/>
              <a:gdLst>
                <a:gd name="T0" fmla="*/ 331 w 1440"/>
                <a:gd name="T1" fmla="*/ 17 h 463"/>
                <a:gd name="T2" fmla="*/ 441 w 1440"/>
                <a:gd name="T3" fmla="*/ 107 h 463"/>
                <a:gd name="T4" fmla="*/ 514 w 1440"/>
                <a:gd name="T5" fmla="*/ 176 h 463"/>
                <a:gd name="T6" fmla="*/ 598 w 1440"/>
                <a:gd name="T7" fmla="*/ 214 h 463"/>
                <a:gd name="T8" fmla="*/ 653 w 1440"/>
                <a:gd name="T9" fmla="*/ 209 h 463"/>
                <a:gd name="T10" fmla="*/ 657 w 1440"/>
                <a:gd name="T11" fmla="*/ 142 h 463"/>
                <a:gd name="T12" fmla="*/ 676 w 1440"/>
                <a:gd name="T13" fmla="*/ 100 h 463"/>
                <a:gd name="T14" fmla="*/ 692 w 1440"/>
                <a:gd name="T15" fmla="*/ 94 h 463"/>
                <a:gd name="T16" fmla="*/ 696 w 1440"/>
                <a:gd name="T17" fmla="*/ 121 h 463"/>
                <a:gd name="T18" fmla="*/ 730 w 1440"/>
                <a:gd name="T19" fmla="*/ 136 h 463"/>
                <a:gd name="T20" fmla="*/ 746 w 1440"/>
                <a:gd name="T21" fmla="*/ 103 h 463"/>
                <a:gd name="T22" fmla="*/ 751 w 1440"/>
                <a:gd name="T23" fmla="*/ 95 h 463"/>
                <a:gd name="T24" fmla="*/ 775 w 1440"/>
                <a:gd name="T25" fmla="*/ 115 h 463"/>
                <a:gd name="T26" fmla="*/ 780 w 1440"/>
                <a:gd name="T27" fmla="*/ 184 h 463"/>
                <a:gd name="T28" fmla="*/ 807 w 1440"/>
                <a:gd name="T29" fmla="*/ 218 h 463"/>
                <a:gd name="T30" fmla="*/ 882 w 1440"/>
                <a:gd name="T31" fmla="*/ 200 h 463"/>
                <a:gd name="T32" fmla="*/ 964 w 1440"/>
                <a:gd name="T33" fmla="*/ 145 h 463"/>
                <a:gd name="T34" fmla="*/ 1047 w 1440"/>
                <a:gd name="T35" fmla="*/ 52 h 463"/>
                <a:gd name="T36" fmla="*/ 1183 w 1440"/>
                <a:gd name="T37" fmla="*/ 0 h 463"/>
                <a:gd name="T38" fmla="*/ 1379 w 1440"/>
                <a:gd name="T39" fmla="*/ 26 h 463"/>
                <a:gd name="T40" fmla="*/ 1420 w 1440"/>
                <a:gd name="T41" fmla="*/ 44 h 463"/>
                <a:gd name="T42" fmla="*/ 1349 w 1440"/>
                <a:gd name="T43" fmla="*/ 53 h 463"/>
                <a:gd name="T44" fmla="*/ 1260 w 1440"/>
                <a:gd name="T45" fmla="*/ 90 h 463"/>
                <a:gd name="T46" fmla="*/ 1187 w 1440"/>
                <a:gd name="T47" fmla="*/ 171 h 463"/>
                <a:gd name="T48" fmla="*/ 1161 w 1440"/>
                <a:gd name="T49" fmla="*/ 273 h 463"/>
                <a:gd name="T50" fmla="*/ 1106 w 1440"/>
                <a:gd name="T51" fmla="*/ 275 h 463"/>
                <a:gd name="T52" fmla="*/ 1022 w 1440"/>
                <a:gd name="T53" fmla="*/ 292 h 463"/>
                <a:gd name="T54" fmla="*/ 966 w 1440"/>
                <a:gd name="T55" fmla="*/ 339 h 463"/>
                <a:gd name="T56" fmla="*/ 957 w 1440"/>
                <a:gd name="T57" fmla="*/ 375 h 463"/>
                <a:gd name="T58" fmla="*/ 907 w 1440"/>
                <a:gd name="T59" fmla="*/ 366 h 463"/>
                <a:gd name="T60" fmla="*/ 840 w 1440"/>
                <a:gd name="T61" fmla="*/ 371 h 463"/>
                <a:gd name="T62" fmla="*/ 793 w 1440"/>
                <a:gd name="T63" fmla="*/ 417 h 463"/>
                <a:gd name="T64" fmla="*/ 784 w 1440"/>
                <a:gd name="T65" fmla="*/ 453 h 463"/>
                <a:gd name="T66" fmla="*/ 751 w 1440"/>
                <a:gd name="T67" fmla="*/ 409 h 463"/>
                <a:gd name="T68" fmla="*/ 687 w 1440"/>
                <a:gd name="T69" fmla="*/ 409 h 463"/>
                <a:gd name="T70" fmla="*/ 654 w 1440"/>
                <a:gd name="T71" fmla="*/ 453 h 463"/>
                <a:gd name="T72" fmla="*/ 646 w 1440"/>
                <a:gd name="T73" fmla="*/ 417 h 463"/>
                <a:gd name="T74" fmla="*/ 598 w 1440"/>
                <a:gd name="T75" fmla="*/ 371 h 463"/>
                <a:gd name="T76" fmla="*/ 531 w 1440"/>
                <a:gd name="T77" fmla="*/ 366 h 463"/>
                <a:gd name="T78" fmla="*/ 481 w 1440"/>
                <a:gd name="T79" fmla="*/ 375 h 463"/>
                <a:gd name="T80" fmla="*/ 474 w 1440"/>
                <a:gd name="T81" fmla="*/ 339 h 463"/>
                <a:gd name="T82" fmla="*/ 417 w 1440"/>
                <a:gd name="T83" fmla="*/ 292 h 463"/>
                <a:gd name="T84" fmla="*/ 333 w 1440"/>
                <a:gd name="T85" fmla="*/ 275 h 463"/>
                <a:gd name="T86" fmla="*/ 277 w 1440"/>
                <a:gd name="T87" fmla="*/ 273 h 463"/>
                <a:gd name="T88" fmla="*/ 251 w 1440"/>
                <a:gd name="T89" fmla="*/ 171 h 463"/>
                <a:gd name="T90" fmla="*/ 178 w 1440"/>
                <a:gd name="T91" fmla="*/ 90 h 463"/>
                <a:gd name="T92" fmla="*/ 89 w 1440"/>
                <a:gd name="T93" fmla="*/ 53 h 463"/>
                <a:gd name="T94" fmla="*/ 19 w 1440"/>
                <a:gd name="T95" fmla="*/ 44 h 463"/>
                <a:gd name="T96" fmla="*/ 59 w 1440"/>
                <a:gd name="T97" fmla="*/ 26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440" h="463">
                  <a:moveTo>
                    <a:pt x="212" y="0"/>
                  </a:moveTo>
                  <a:lnTo>
                    <a:pt x="255" y="0"/>
                  </a:lnTo>
                  <a:lnTo>
                    <a:pt x="294" y="6"/>
                  </a:lnTo>
                  <a:lnTo>
                    <a:pt x="331" y="17"/>
                  </a:lnTo>
                  <a:lnTo>
                    <a:pt x="362" y="31"/>
                  </a:lnTo>
                  <a:lnTo>
                    <a:pt x="391" y="52"/>
                  </a:lnTo>
                  <a:lnTo>
                    <a:pt x="417" y="77"/>
                  </a:lnTo>
                  <a:lnTo>
                    <a:pt x="441" y="107"/>
                  </a:lnTo>
                  <a:lnTo>
                    <a:pt x="457" y="127"/>
                  </a:lnTo>
                  <a:lnTo>
                    <a:pt x="474" y="145"/>
                  </a:lnTo>
                  <a:lnTo>
                    <a:pt x="493" y="162"/>
                  </a:lnTo>
                  <a:lnTo>
                    <a:pt x="514" y="176"/>
                  </a:lnTo>
                  <a:lnTo>
                    <a:pt x="535" y="189"/>
                  </a:lnTo>
                  <a:lnTo>
                    <a:pt x="557" y="200"/>
                  </a:lnTo>
                  <a:lnTo>
                    <a:pt x="578" y="209"/>
                  </a:lnTo>
                  <a:lnTo>
                    <a:pt x="598" y="214"/>
                  </a:lnTo>
                  <a:lnTo>
                    <a:pt x="616" y="218"/>
                  </a:lnTo>
                  <a:lnTo>
                    <a:pt x="632" y="218"/>
                  </a:lnTo>
                  <a:lnTo>
                    <a:pt x="644" y="216"/>
                  </a:lnTo>
                  <a:lnTo>
                    <a:pt x="653" y="209"/>
                  </a:lnTo>
                  <a:lnTo>
                    <a:pt x="658" y="199"/>
                  </a:lnTo>
                  <a:lnTo>
                    <a:pt x="658" y="184"/>
                  </a:lnTo>
                  <a:lnTo>
                    <a:pt x="655" y="161"/>
                  </a:lnTo>
                  <a:lnTo>
                    <a:pt x="657" y="142"/>
                  </a:lnTo>
                  <a:lnTo>
                    <a:pt x="659" y="127"/>
                  </a:lnTo>
                  <a:lnTo>
                    <a:pt x="665" y="115"/>
                  </a:lnTo>
                  <a:lnTo>
                    <a:pt x="670" y="107"/>
                  </a:lnTo>
                  <a:lnTo>
                    <a:pt x="676" y="100"/>
                  </a:lnTo>
                  <a:lnTo>
                    <a:pt x="682" y="98"/>
                  </a:lnTo>
                  <a:lnTo>
                    <a:pt x="687" y="95"/>
                  </a:lnTo>
                  <a:lnTo>
                    <a:pt x="691" y="94"/>
                  </a:lnTo>
                  <a:lnTo>
                    <a:pt x="692" y="94"/>
                  </a:lnTo>
                  <a:lnTo>
                    <a:pt x="692" y="97"/>
                  </a:lnTo>
                  <a:lnTo>
                    <a:pt x="692" y="103"/>
                  </a:lnTo>
                  <a:lnTo>
                    <a:pt x="693" y="111"/>
                  </a:lnTo>
                  <a:lnTo>
                    <a:pt x="696" y="121"/>
                  </a:lnTo>
                  <a:lnTo>
                    <a:pt x="701" y="129"/>
                  </a:lnTo>
                  <a:lnTo>
                    <a:pt x="709" y="136"/>
                  </a:lnTo>
                  <a:lnTo>
                    <a:pt x="720" y="138"/>
                  </a:lnTo>
                  <a:lnTo>
                    <a:pt x="730" y="136"/>
                  </a:lnTo>
                  <a:lnTo>
                    <a:pt x="737" y="129"/>
                  </a:lnTo>
                  <a:lnTo>
                    <a:pt x="742" y="121"/>
                  </a:lnTo>
                  <a:lnTo>
                    <a:pt x="745" y="111"/>
                  </a:lnTo>
                  <a:lnTo>
                    <a:pt x="746" y="103"/>
                  </a:lnTo>
                  <a:lnTo>
                    <a:pt x="746" y="97"/>
                  </a:lnTo>
                  <a:lnTo>
                    <a:pt x="746" y="94"/>
                  </a:lnTo>
                  <a:lnTo>
                    <a:pt x="747" y="94"/>
                  </a:lnTo>
                  <a:lnTo>
                    <a:pt x="751" y="95"/>
                  </a:lnTo>
                  <a:lnTo>
                    <a:pt x="756" y="98"/>
                  </a:lnTo>
                  <a:lnTo>
                    <a:pt x="763" y="100"/>
                  </a:lnTo>
                  <a:lnTo>
                    <a:pt x="768" y="107"/>
                  </a:lnTo>
                  <a:lnTo>
                    <a:pt x="775" y="115"/>
                  </a:lnTo>
                  <a:lnTo>
                    <a:pt x="779" y="127"/>
                  </a:lnTo>
                  <a:lnTo>
                    <a:pt x="782" y="142"/>
                  </a:lnTo>
                  <a:lnTo>
                    <a:pt x="782" y="161"/>
                  </a:lnTo>
                  <a:lnTo>
                    <a:pt x="780" y="184"/>
                  </a:lnTo>
                  <a:lnTo>
                    <a:pt x="780" y="199"/>
                  </a:lnTo>
                  <a:lnTo>
                    <a:pt x="785" y="209"/>
                  </a:lnTo>
                  <a:lnTo>
                    <a:pt x="794" y="216"/>
                  </a:lnTo>
                  <a:lnTo>
                    <a:pt x="807" y="218"/>
                  </a:lnTo>
                  <a:lnTo>
                    <a:pt x="823" y="218"/>
                  </a:lnTo>
                  <a:lnTo>
                    <a:pt x="840" y="214"/>
                  </a:lnTo>
                  <a:lnTo>
                    <a:pt x="861" y="209"/>
                  </a:lnTo>
                  <a:lnTo>
                    <a:pt x="882" y="200"/>
                  </a:lnTo>
                  <a:lnTo>
                    <a:pt x="903" y="189"/>
                  </a:lnTo>
                  <a:lnTo>
                    <a:pt x="924" y="176"/>
                  </a:lnTo>
                  <a:lnTo>
                    <a:pt x="945" y="162"/>
                  </a:lnTo>
                  <a:lnTo>
                    <a:pt x="964" y="145"/>
                  </a:lnTo>
                  <a:lnTo>
                    <a:pt x="983" y="127"/>
                  </a:lnTo>
                  <a:lnTo>
                    <a:pt x="997" y="107"/>
                  </a:lnTo>
                  <a:lnTo>
                    <a:pt x="1021" y="77"/>
                  </a:lnTo>
                  <a:lnTo>
                    <a:pt x="1047" y="52"/>
                  </a:lnTo>
                  <a:lnTo>
                    <a:pt x="1076" y="31"/>
                  </a:lnTo>
                  <a:lnTo>
                    <a:pt x="1108" y="17"/>
                  </a:lnTo>
                  <a:lnTo>
                    <a:pt x="1144" y="6"/>
                  </a:lnTo>
                  <a:lnTo>
                    <a:pt x="1183" y="0"/>
                  </a:lnTo>
                  <a:lnTo>
                    <a:pt x="1226" y="0"/>
                  </a:lnTo>
                  <a:lnTo>
                    <a:pt x="1273" y="4"/>
                  </a:lnTo>
                  <a:lnTo>
                    <a:pt x="1324" y="11"/>
                  </a:lnTo>
                  <a:lnTo>
                    <a:pt x="1379" y="26"/>
                  </a:lnTo>
                  <a:lnTo>
                    <a:pt x="1440" y="44"/>
                  </a:lnTo>
                  <a:lnTo>
                    <a:pt x="1437" y="44"/>
                  </a:lnTo>
                  <a:lnTo>
                    <a:pt x="1430" y="44"/>
                  </a:lnTo>
                  <a:lnTo>
                    <a:pt x="1420" y="44"/>
                  </a:lnTo>
                  <a:lnTo>
                    <a:pt x="1406" y="44"/>
                  </a:lnTo>
                  <a:lnTo>
                    <a:pt x="1389" y="47"/>
                  </a:lnTo>
                  <a:lnTo>
                    <a:pt x="1370" y="49"/>
                  </a:lnTo>
                  <a:lnTo>
                    <a:pt x="1349" y="53"/>
                  </a:lnTo>
                  <a:lnTo>
                    <a:pt x="1327" y="59"/>
                  </a:lnTo>
                  <a:lnTo>
                    <a:pt x="1305" y="66"/>
                  </a:lnTo>
                  <a:lnTo>
                    <a:pt x="1283" y="77"/>
                  </a:lnTo>
                  <a:lnTo>
                    <a:pt x="1260" y="90"/>
                  </a:lnTo>
                  <a:lnTo>
                    <a:pt x="1239" y="104"/>
                  </a:lnTo>
                  <a:lnTo>
                    <a:pt x="1220" y="124"/>
                  </a:lnTo>
                  <a:lnTo>
                    <a:pt x="1203" y="145"/>
                  </a:lnTo>
                  <a:lnTo>
                    <a:pt x="1187" y="171"/>
                  </a:lnTo>
                  <a:lnTo>
                    <a:pt x="1175" y="201"/>
                  </a:lnTo>
                  <a:lnTo>
                    <a:pt x="1167" y="234"/>
                  </a:lnTo>
                  <a:lnTo>
                    <a:pt x="1163" y="273"/>
                  </a:lnTo>
                  <a:lnTo>
                    <a:pt x="1161" y="273"/>
                  </a:lnTo>
                  <a:lnTo>
                    <a:pt x="1153" y="273"/>
                  </a:lnTo>
                  <a:lnTo>
                    <a:pt x="1140" y="273"/>
                  </a:lnTo>
                  <a:lnTo>
                    <a:pt x="1124" y="273"/>
                  </a:lnTo>
                  <a:lnTo>
                    <a:pt x="1106" y="275"/>
                  </a:lnTo>
                  <a:lnTo>
                    <a:pt x="1085" y="277"/>
                  </a:lnTo>
                  <a:lnTo>
                    <a:pt x="1064" y="281"/>
                  </a:lnTo>
                  <a:lnTo>
                    <a:pt x="1042" y="286"/>
                  </a:lnTo>
                  <a:lnTo>
                    <a:pt x="1022" y="292"/>
                  </a:lnTo>
                  <a:lnTo>
                    <a:pt x="1002" y="301"/>
                  </a:lnTo>
                  <a:lnTo>
                    <a:pt x="987" y="311"/>
                  </a:lnTo>
                  <a:lnTo>
                    <a:pt x="974" y="324"/>
                  </a:lnTo>
                  <a:lnTo>
                    <a:pt x="966" y="339"/>
                  </a:lnTo>
                  <a:lnTo>
                    <a:pt x="962" y="357"/>
                  </a:lnTo>
                  <a:lnTo>
                    <a:pt x="964" y="378"/>
                  </a:lnTo>
                  <a:lnTo>
                    <a:pt x="963" y="378"/>
                  </a:lnTo>
                  <a:lnTo>
                    <a:pt x="957" y="375"/>
                  </a:lnTo>
                  <a:lnTo>
                    <a:pt x="947" y="374"/>
                  </a:lnTo>
                  <a:lnTo>
                    <a:pt x="936" y="371"/>
                  </a:lnTo>
                  <a:lnTo>
                    <a:pt x="923" y="369"/>
                  </a:lnTo>
                  <a:lnTo>
                    <a:pt x="907" y="366"/>
                  </a:lnTo>
                  <a:lnTo>
                    <a:pt x="890" y="365"/>
                  </a:lnTo>
                  <a:lnTo>
                    <a:pt x="873" y="365"/>
                  </a:lnTo>
                  <a:lnTo>
                    <a:pt x="856" y="368"/>
                  </a:lnTo>
                  <a:lnTo>
                    <a:pt x="840" y="371"/>
                  </a:lnTo>
                  <a:lnTo>
                    <a:pt x="824" y="378"/>
                  </a:lnTo>
                  <a:lnTo>
                    <a:pt x="811" y="387"/>
                  </a:lnTo>
                  <a:lnTo>
                    <a:pt x="801" y="400"/>
                  </a:lnTo>
                  <a:lnTo>
                    <a:pt x="793" y="417"/>
                  </a:lnTo>
                  <a:lnTo>
                    <a:pt x="788" y="438"/>
                  </a:lnTo>
                  <a:lnTo>
                    <a:pt x="788" y="463"/>
                  </a:lnTo>
                  <a:lnTo>
                    <a:pt x="786" y="460"/>
                  </a:lnTo>
                  <a:lnTo>
                    <a:pt x="784" y="453"/>
                  </a:lnTo>
                  <a:lnTo>
                    <a:pt x="779" y="443"/>
                  </a:lnTo>
                  <a:lnTo>
                    <a:pt x="772" y="432"/>
                  </a:lnTo>
                  <a:lnTo>
                    <a:pt x="763" y="420"/>
                  </a:lnTo>
                  <a:lnTo>
                    <a:pt x="751" y="409"/>
                  </a:lnTo>
                  <a:lnTo>
                    <a:pt x="737" y="403"/>
                  </a:lnTo>
                  <a:lnTo>
                    <a:pt x="720" y="400"/>
                  </a:lnTo>
                  <a:lnTo>
                    <a:pt x="701" y="403"/>
                  </a:lnTo>
                  <a:lnTo>
                    <a:pt x="687" y="409"/>
                  </a:lnTo>
                  <a:lnTo>
                    <a:pt x="675" y="420"/>
                  </a:lnTo>
                  <a:lnTo>
                    <a:pt x="666" y="432"/>
                  </a:lnTo>
                  <a:lnTo>
                    <a:pt x="659" y="443"/>
                  </a:lnTo>
                  <a:lnTo>
                    <a:pt x="654" y="453"/>
                  </a:lnTo>
                  <a:lnTo>
                    <a:pt x="652" y="460"/>
                  </a:lnTo>
                  <a:lnTo>
                    <a:pt x="652" y="463"/>
                  </a:lnTo>
                  <a:lnTo>
                    <a:pt x="650" y="438"/>
                  </a:lnTo>
                  <a:lnTo>
                    <a:pt x="646" y="417"/>
                  </a:lnTo>
                  <a:lnTo>
                    <a:pt x="637" y="400"/>
                  </a:lnTo>
                  <a:lnTo>
                    <a:pt x="627" y="387"/>
                  </a:lnTo>
                  <a:lnTo>
                    <a:pt x="614" y="378"/>
                  </a:lnTo>
                  <a:lnTo>
                    <a:pt x="598" y="371"/>
                  </a:lnTo>
                  <a:lnTo>
                    <a:pt x="582" y="368"/>
                  </a:lnTo>
                  <a:lnTo>
                    <a:pt x="565" y="365"/>
                  </a:lnTo>
                  <a:lnTo>
                    <a:pt x="548" y="365"/>
                  </a:lnTo>
                  <a:lnTo>
                    <a:pt x="531" y="366"/>
                  </a:lnTo>
                  <a:lnTo>
                    <a:pt x="517" y="369"/>
                  </a:lnTo>
                  <a:lnTo>
                    <a:pt x="502" y="371"/>
                  </a:lnTo>
                  <a:lnTo>
                    <a:pt x="491" y="374"/>
                  </a:lnTo>
                  <a:lnTo>
                    <a:pt x="481" y="375"/>
                  </a:lnTo>
                  <a:lnTo>
                    <a:pt x="476" y="378"/>
                  </a:lnTo>
                  <a:lnTo>
                    <a:pt x="474" y="378"/>
                  </a:lnTo>
                  <a:lnTo>
                    <a:pt x="476" y="357"/>
                  </a:lnTo>
                  <a:lnTo>
                    <a:pt x="474" y="339"/>
                  </a:lnTo>
                  <a:lnTo>
                    <a:pt x="464" y="324"/>
                  </a:lnTo>
                  <a:lnTo>
                    <a:pt x="451" y="311"/>
                  </a:lnTo>
                  <a:lnTo>
                    <a:pt x="436" y="301"/>
                  </a:lnTo>
                  <a:lnTo>
                    <a:pt x="417" y="292"/>
                  </a:lnTo>
                  <a:lnTo>
                    <a:pt x="396" y="286"/>
                  </a:lnTo>
                  <a:lnTo>
                    <a:pt x="375" y="281"/>
                  </a:lnTo>
                  <a:lnTo>
                    <a:pt x="353" y="277"/>
                  </a:lnTo>
                  <a:lnTo>
                    <a:pt x="333" y="275"/>
                  </a:lnTo>
                  <a:lnTo>
                    <a:pt x="314" y="273"/>
                  </a:lnTo>
                  <a:lnTo>
                    <a:pt x="298" y="273"/>
                  </a:lnTo>
                  <a:lnTo>
                    <a:pt x="285" y="273"/>
                  </a:lnTo>
                  <a:lnTo>
                    <a:pt x="277" y="273"/>
                  </a:lnTo>
                  <a:lnTo>
                    <a:pt x="275" y="273"/>
                  </a:lnTo>
                  <a:lnTo>
                    <a:pt x="271" y="234"/>
                  </a:lnTo>
                  <a:lnTo>
                    <a:pt x="263" y="201"/>
                  </a:lnTo>
                  <a:lnTo>
                    <a:pt x="251" y="171"/>
                  </a:lnTo>
                  <a:lnTo>
                    <a:pt x="237" y="145"/>
                  </a:lnTo>
                  <a:lnTo>
                    <a:pt x="218" y="124"/>
                  </a:lnTo>
                  <a:lnTo>
                    <a:pt x="200" y="104"/>
                  </a:lnTo>
                  <a:lnTo>
                    <a:pt x="178" y="90"/>
                  </a:lnTo>
                  <a:lnTo>
                    <a:pt x="157" y="77"/>
                  </a:lnTo>
                  <a:lnTo>
                    <a:pt x="133" y="66"/>
                  </a:lnTo>
                  <a:lnTo>
                    <a:pt x="111" y="59"/>
                  </a:lnTo>
                  <a:lnTo>
                    <a:pt x="89" y="53"/>
                  </a:lnTo>
                  <a:lnTo>
                    <a:pt x="69" y="49"/>
                  </a:lnTo>
                  <a:lnTo>
                    <a:pt x="49" y="47"/>
                  </a:lnTo>
                  <a:lnTo>
                    <a:pt x="32" y="44"/>
                  </a:lnTo>
                  <a:lnTo>
                    <a:pt x="19" y="44"/>
                  </a:lnTo>
                  <a:lnTo>
                    <a:pt x="9" y="44"/>
                  </a:lnTo>
                  <a:lnTo>
                    <a:pt x="1" y="44"/>
                  </a:lnTo>
                  <a:lnTo>
                    <a:pt x="0" y="44"/>
                  </a:lnTo>
                  <a:lnTo>
                    <a:pt x="59" y="26"/>
                  </a:lnTo>
                  <a:lnTo>
                    <a:pt x="115" y="11"/>
                  </a:lnTo>
                  <a:lnTo>
                    <a:pt x="166" y="4"/>
                  </a:lnTo>
                  <a:lnTo>
                    <a:pt x="212"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4" name="Freeform 54"/>
            <p:cNvSpPr>
              <a:spLocks noEditPoints="1"/>
            </p:cNvSpPr>
            <p:nvPr userDrawn="1"/>
          </p:nvSpPr>
          <p:spPr bwMode="auto">
            <a:xfrm>
              <a:off x="7252678" y="1660120"/>
              <a:ext cx="81654" cy="65323"/>
            </a:xfrm>
            <a:custGeom>
              <a:avLst/>
              <a:gdLst>
                <a:gd name="T0" fmla="*/ 55 w 110"/>
                <a:gd name="T1" fmla="*/ 16 h 88"/>
                <a:gd name="T2" fmla="*/ 39 w 110"/>
                <a:gd name="T3" fmla="*/ 88 h 88"/>
                <a:gd name="T4" fmla="*/ 0 w 110"/>
                <a:gd name="T5" fmla="*/ 17 h 88"/>
                <a:gd name="T6" fmla="*/ 55 w 110"/>
                <a:gd name="T7" fmla="*/ 16 h 88"/>
                <a:gd name="T8" fmla="*/ 110 w 110"/>
                <a:gd name="T9" fmla="*/ 14 h 88"/>
                <a:gd name="T10" fmla="*/ 62 w 110"/>
                <a:gd name="T11" fmla="*/ 88 h 88"/>
                <a:gd name="T12" fmla="*/ 59 w 110"/>
                <a:gd name="T13" fmla="*/ 16 h 88"/>
                <a:gd name="T14" fmla="*/ 110 w 110"/>
                <a:gd name="T15" fmla="*/ 14 h 88"/>
                <a:gd name="T16" fmla="*/ 59 w 110"/>
                <a:gd name="T17" fmla="*/ 0 h 88"/>
                <a:gd name="T18" fmla="*/ 59 w 110"/>
                <a:gd name="T19" fmla="*/ 16 h 88"/>
                <a:gd name="T20" fmla="*/ 55 w 110"/>
                <a:gd name="T21" fmla="*/ 16 h 88"/>
                <a:gd name="T22" fmla="*/ 59 w 110"/>
                <a:gd name="T23"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0" h="88">
                  <a:moveTo>
                    <a:pt x="55" y="16"/>
                  </a:moveTo>
                  <a:lnTo>
                    <a:pt x="39" y="88"/>
                  </a:lnTo>
                  <a:lnTo>
                    <a:pt x="0" y="17"/>
                  </a:lnTo>
                  <a:lnTo>
                    <a:pt x="55" y="16"/>
                  </a:lnTo>
                  <a:close/>
                  <a:moveTo>
                    <a:pt x="110" y="14"/>
                  </a:moveTo>
                  <a:lnTo>
                    <a:pt x="62" y="88"/>
                  </a:lnTo>
                  <a:lnTo>
                    <a:pt x="59" y="16"/>
                  </a:lnTo>
                  <a:lnTo>
                    <a:pt x="110" y="14"/>
                  </a:lnTo>
                  <a:close/>
                  <a:moveTo>
                    <a:pt x="59" y="0"/>
                  </a:moveTo>
                  <a:lnTo>
                    <a:pt x="59" y="16"/>
                  </a:lnTo>
                  <a:lnTo>
                    <a:pt x="55" y="16"/>
                  </a:lnTo>
                  <a:lnTo>
                    <a:pt x="59"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5" name="Freeform 55"/>
            <p:cNvSpPr>
              <a:spLocks/>
            </p:cNvSpPr>
            <p:nvPr userDrawn="1"/>
          </p:nvSpPr>
          <p:spPr bwMode="auto">
            <a:xfrm>
              <a:off x="7037410" y="1424067"/>
              <a:ext cx="55673" cy="83138"/>
            </a:xfrm>
            <a:custGeom>
              <a:avLst/>
              <a:gdLst>
                <a:gd name="T0" fmla="*/ 55 w 75"/>
                <a:gd name="T1" fmla="*/ 0 h 112"/>
                <a:gd name="T2" fmla="*/ 75 w 75"/>
                <a:gd name="T3" fmla="*/ 2 h 112"/>
                <a:gd name="T4" fmla="*/ 74 w 75"/>
                <a:gd name="T5" fmla="*/ 2 h 112"/>
                <a:gd name="T6" fmla="*/ 70 w 75"/>
                <a:gd name="T7" fmla="*/ 2 h 112"/>
                <a:gd name="T8" fmla="*/ 64 w 75"/>
                <a:gd name="T9" fmla="*/ 4 h 112"/>
                <a:gd name="T10" fmla="*/ 58 w 75"/>
                <a:gd name="T11" fmla="*/ 5 h 112"/>
                <a:gd name="T12" fmla="*/ 51 w 75"/>
                <a:gd name="T13" fmla="*/ 9 h 112"/>
                <a:gd name="T14" fmla="*/ 45 w 75"/>
                <a:gd name="T15" fmla="*/ 15 h 112"/>
                <a:gd name="T16" fmla="*/ 40 w 75"/>
                <a:gd name="T17" fmla="*/ 23 h 112"/>
                <a:gd name="T18" fmla="*/ 36 w 75"/>
                <a:gd name="T19" fmla="*/ 34 h 112"/>
                <a:gd name="T20" fmla="*/ 34 w 75"/>
                <a:gd name="T21" fmla="*/ 48 h 112"/>
                <a:gd name="T22" fmla="*/ 34 w 75"/>
                <a:gd name="T23" fmla="*/ 65 h 112"/>
                <a:gd name="T24" fmla="*/ 40 w 75"/>
                <a:gd name="T25" fmla="*/ 86 h 112"/>
                <a:gd name="T26" fmla="*/ 49 w 75"/>
                <a:gd name="T27" fmla="*/ 112 h 112"/>
                <a:gd name="T28" fmla="*/ 3 w 75"/>
                <a:gd name="T29" fmla="*/ 103 h 112"/>
                <a:gd name="T30" fmla="*/ 2 w 75"/>
                <a:gd name="T31" fmla="*/ 102 h 112"/>
                <a:gd name="T32" fmla="*/ 2 w 75"/>
                <a:gd name="T33" fmla="*/ 97 h 112"/>
                <a:gd name="T34" fmla="*/ 0 w 75"/>
                <a:gd name="T35" fmla="*/ 87 h 112"/>
                <a:gd name="T36" fmla="*/ 0 w 75"/>
                <a:gd name="T37" fmla="*/ 77 h 112"/>
                <a:gd name="T38" fmla="*/ 0 w 75"/>
                <a:gd name="T39" fmla="*/ 65 h 112"/>
                <a:gd name="T40" fmla="*/ 2 w 75"/>
                <a:gd name="T41" fmla="*/ 52 h 112"/>
                <a:gd name="T42" fmla="*/ 4 w 75"/>
                <a:gd name="T43" fmla="*/ 39 h 112"/>
                <a:gd name="T44" fmla="*/ 10 w 75"/>
                <a:gd name="T45" fmla="*/ 27 h 112"/>
                <a:gd name="T46" fmla="*/ 16 w 75"/>
                <a:gd name="T47" fmla="*/ 17 h 112"/>
                <a:gd name="T48" fmla="*/ 25 w 75"/>
                <a:gd name="T49" fmla="*/ 8 h 112"/>
                <a:gd name="T50" fmla="*/ 38 w 75"/>
                <a:gd name="T51" fmla="*/ 2 h 112"/>
                <a:gd name="T52" fmla="*/ 55 w 75"/>
                <a:gd name="T53" fmla="*/ 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5" h="112">
                  <a:moveTo>
                    <a:pt x="55" y="0"/>
                  </a:moveTo>
                  <a:lnTo>
                    <a:pt x="75" y="2"/>
                  </a:lnTo>
                  <a:lnTo>
                    <a:pt x="74" y="2"/>
                  </a:lnTo>
                  <a:lnTo>
                    <a:pt x="70" y="2"/>
                  </a:lnTo>
                  <a:lnTo>
                    <a:pt x="64" y="4"/>
                  </a:lnTo>
                  <a:lnTo>
                    <a:pt x="58" y="5"/>
                  </a:lnTo>
                  <a:lnTo>
                    <a:pt x="51" y="9"/>
                  </a:lnTo>
                  <a:lnTo>
                    <a:pt x="45" y="15"/>
                  </a:lnTo>
                  <a:lnTo>
                    <a:pt x="40" y="23"/>
                  </a:lnTo>
                  <a:lnTo>
                    <a:pt x="36" y="34"/>
                  </a:lnTo>
                  <a:lnTo>
                    <a:pt x="34" y="48"/>
                  </a:lnTo>
                  <a:lnTo>
                    <a:pt x="34" y="65"/>
                  </a:lnTo>
                  <a:lnTo>
                    <a:pt x="40" y="86"/>
                  </a:lnTo>
                  <a:lnTo>
                    <a:pt x="49" y="112"/>
                  </a:lnTo>
                  <a:lnTo>
                    <a:pt x="3" y="103"/>
                  </a:lnTo>
                  <a:lnTo>
                    <a:pt x="2" y="102"/>
                  </a:lnTo>
                  <a:lnTo>
                    <a:pt x="2" y="97"/>
                  </a:lnTo>
                  <a:lnTo>
                    <a:pt x="0" y="87"/>
                  </a:lnTo>
                  <a:lnTo>
                    <a:pt x="0" y="77"/>
                  </a:lnTo>
                  <a:lnTo>
                    <a:pt x="0" y="65"/>
                  </a:lnTo>
                  <a:lnTo>
                    <a:pt x="2" y="52"/>
                  </a:lnTo>
                  <a:lnTo>
                    <a:pt x="4" y="39"/>
                  </a:lnTo>
                  <a:lnTo>
                    <a:pt x="10" y="27"/>
                  </a:lnTo>
                  <a:lnTo>
                    <a:pt x="16" y="17"/>
                  </a:lnTo>
                  <a:lnTo>
                    <a:pt x="25" y="8"/>
                  </a:lnTo>
                  <a:lnTo>
                    <a:pt x="38" y="2"/>
                  </a:lnTo>
                  <a:lnTo>
                    <a:pt x="55"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6" name="Freeform 56"/>
            <p:cNvSpPr>
              <a:spLocks/>
            </p:cNvSpPr>
            <p:nvPr userDrawn="1"/>
          </p:nvSpPr>
          <p:spPr bwMode="auto">
            <a:xfrm>
              <a:off x="7492443" y="1424067"/>
              <a:ext cx="56415" cy="83138"/>
            </a:xfrm>
            <a:custGeom>
              <a:avLst/>
              <a:gdLst>
                <a:gd name="T0" fmla="*/ 21 w 76"/>
                <a:gd name="T1" fmla="*/ 0 h 112"/>
                <a:gd name="T2" fmla="*/ 37 w 76"/>
                <a:gd name="T3" fmla="*/ 2 h 112"/>
                <a:gd name="T4" fmla="*/ 50 w 76"/>
                <a:gd name="T5" fmla="*/ 8 h 112"/>
                <a:gd name="T6" fmla="*/ 59 w 76"/>
                <a:gd name="T7" fmla="*/ 17 h 112"/>
                <a:gd name="T8" fmla="*/ 67 w 76"/>
                <a:gd name="T9" fmla="*/ 27 h 112"/>
                <a:gd name="T10" fmla="*/ 71 w 76"/>
                <a:gd name="T11" fmla="*/ 39 h 112"/>
                <a:gd name="T12" fmla="*/ 75 w 76"/>
                <a:gd name="T13" fmla="*/ 52 h 112"/>
                <a:gd name="T14" fmla="*/ 76 w 76"/>
                <a:gd name="T15" fmla="*/ 65 h 112"/>
                <a:gd name="T16" fmla="*/ 76 w 76"/>
                <a:gd name="T17" fmla="*/ 77 h 112"/>
                <a:gd name="T18" fmla="*/ 75 w 76"/>
                <a:gd name="T19" fmla="*/ 87 h 112"/>
                <a:gd name="T20" fmla="*/ 75 w 76"/>
                <a:gd name="T21" fmla="*/ 97 h 112"/>
                <a:gd name="T22" fmla="*/ 73 w 76"/>
                <a:gd name="T23" fmla="*/ 102 h 112"/>
                <a:gd name="T24" fmla="*/ 73 w 76"/>
                <a:gd name="T25" fmla="*/ 103 h 112"/>
                <a:gd name="T26" fmla="*/ 27 w 76"/>
                <a:gd name="T27" fmla="*/ 112 h 112"/>
                <a:gd name="T28" fmla="*/ 35 w 76"/>
                <a:gd name="T29" fmla="*/ 86 h 112"/>
                <a:gd name="T30" fmla="*/ 41 w 76"/>
                <a:gd name="T31" fmla="*/ 65 h 112"/>
                <a:gd name="T32" fmla="*/ 42 w 76"/>
                <a:gd name="T33" fmla="*/ 48 h 112"/>
                <a:gd name="T34" fmla="*/ 39 w 76"/>
                <a:gd name="T35" fmla="*/ 34 h 112"/>
                <a:gd name="T36" fmla="*/ 35 w 76"/>
                <a:gd name="T37" fmla="*/ 23 h 112"/>
                <a:gd name="T38" fmla="*/ 30 w 76"/>
                <a:gd name="T39" fmla="*/ 15 h 112"/>
                <a:gd name="T40" fmla="*/ 24 w 76"/>
                <a:gd name="T41" fmla="*/ 9 h 112"/>
                <a:gd name="T42" fmla="*/ 17 w 76"/>
                <a:gd name="T43" fmla="*/ 5 h 112"/>
                <a:gd name="T44" fmla="*/ 10 w 76"/>
                <a:gd name="T45" fmla="*/ 4 h 112"/>
                <a:gd name="T46" fmla="*/ 5 w 76"/>
                <a:gd name="T47" fmla="*/ 2 h 112"/>
                <a:gd name="T48" fmla="*/ 1 w 76"/>
                <a:gd name="T49" fmla="*/ 2 h 112"/>
                <a:gd name="T50" fmla="*/ 0 w 76"/>
                <a:gd name="T51" fmla="*/ 2 h 112"/>
                <a:gd name="T52" fmla="*/ 21 w 76"/>
                <a:gd name="T53" fmla="*/ 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6" h="112">
                  <a:moveTo>
                    <a:pt x="21" y="0"/>
                  </a:moveTo>
                  <a:lnTo>
                    <a:pt x="37" y="2"/>
                  </a:lnTo>
                  <a:lnTo>
                    <a:pt x="50" y="8"/>
                  </a:lnTo>
                  <a:lnTo>
                    <a:pt x="59" y="17"/>
                  </a:lnTo>
                  <a:lnTo>
                    <a:pt x="67" y="27"/>
                  </a:lnTo>
                  <a:lnTo>
                    <a:pt x="71" y="39"/>
                  </a:lnTo>
                  <a:lnTo>
                    <a:pt x="75" y="52"/>
                  </a:lnTo>
                  <a:lnTo>
                    <a:pt x="76" y="65"/>
                  </a:lnTo>
                  <a:lnTo>
                    <a:pt x="76" y="77"/>
                  </a:lnTo>
                  <a:lnTo>
                    <a:pt x="75" y="87"/>
                  </a:lnTo>
                  <a:lnTo>
                    <a:pt x="75" y="97"/>
                  </a:lnTo>
                  <a:lnTo>
                    <a:pt x="73" y="102"/>
                  </a:lnTo>
                  <a:lnTo>
                    <a:pt x="73" y="103"/>
                  </a:lnTo>
                  <a:lnTo>
                    <a:pt x="27" y="112"/>
                  </a:lnTo>
                  <a:lnTo>
                    <a:pt x="35" y="86"/>
                  </a:lnTo>
                  <a:lnTo>
                    <a:pt x="41" y="65"/>
                  </a:lnTo>
                  <a:lnTo>
                    <a:pt x="42" y="48"/>
                  </a:lnTo>
                  <a:lnTo>
                    <a:pt x="39" y="34"/>
                  </a:lnTo>
                  <a:lnTo>
                    <a:pt x="35" y="23"/>
                  </a:lnTo>
                  <a:lnTo>
                    <a:pt x="30" y="15"/>
                  </a:lnTo>
                  <a:lnTo>
                    <a:pt x="24" y="9"/>
                  </a:lnTo>
                  <a:lnTo>
                    <a:pt x="17" y="5"/>
                  </a:lnTo>
                  <a:lnTo>
                    <a:pt x="10" y="4"/>
                  </a:lnTo>
                  <a:lnTo>
                    <a:pt x="5" y="2"/>
                  </a:lnTo>
                  <a:lnTo>
                    <a:pt x="1" y="2"/>
                  </a:lnTo>
                  <a:lnTo>
                    <a:pt x="0" y="2"/>
                  </a:lnTo>
                  <a:lnTo>
                    <a:pt x="21"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7" name="Freeform 57"/>
            <p:cNvSpPr>
              <a:spLocks noEditPoints="1"/>
            </p:cNvSpPr>
            <p:nvPr userDrawn="1"/>
          </p:nvSpPr>
          <p:spPr bwMode="auto">
            <a:xfrm>
              <a:off x="7479081" y="1455244"/>
              <a:ext cx="41569" cy="51219"/>
            </a:xfrm>
            <a:custGeom>
              <a:avLst/>
              <a:gdLst>
                <a:gd name="T0" fmla="*/ 25 w 56"/>
                <a:gd name="T1" fmla="*/ 39 h 69"/>
                <a:gd name="T2" fmla="*/ 0 w 56"/>
                <a:gd name="T3" fmla="*/ 69 h 69"/>
                <a:gd name="T4" fmla="*/ 0 w 56"/>
                <a:gd name="T5" fmla="*/ 69 h 69"/>
                <a:gd name="T6" fmla="*/ 25 w 56"/>
                <a:gd name="T7" fmla="*/ 39 h 69"/>
                <a:gd name="T8" fmla="*/ 56 w 56"/>
                <a:gd name="T9" fmla="*/ 0 h 69"/>
                <a:gd name="T10" fmla="*/ 42 w 56"/>
                <a:gd name="T11" fmla="*/ 15 h 69"/>
                <a:gd name="T12" fmla="*/ 28 w 56"/>
                <a:gd name="T13" fmla="*/ 34 h 69"/>
                <a:gd name="T14" fmla="*/ 42 w 56"/>
                <a:gd name="T15" fmla="*/ 15 h 69"/>
                <a:gd name="T16" fmla="*/ 56 w 56"/>
                <a:gd name="T17" fmla="*/ 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69">
                  <a:moveTo>
                    <a:pt x="25" y="39"/>
                  </a:moveTo>
                  <a:lnTo>
                    <a:pt x="0" y="69"/>
                  </a:lnTo>
                  <a:lnTo>
                    <a:pt x="0" y="69"/>
                  </a:lnTo>
                  <a:lnTo>
                    <a:pt x="25" y="39"/>
                  </a:lnTo>
                  <a:close/>
                  <a:moveTo>
                    <a:pt x="56" y="0"/>
                  </a:moveTo>
                  <a:lnTo>
                    <a:pt x="42" y="15"/>
                  </a:lnTo>
                  <a:lnTo>
                    <a:pt x="28" y="34"/>
                  </a:lnTo>
                  <a:lnTo>
                    <a:pt x="42" y="15"/>
                  </a:lnTo>
                  <a:lnTo>
                    <a:pt x="56" y="0"/>
                  </a:lnTo>
                  <a:close/>
                </a:path>
              </a:pathLst>
            </a:custGeom>
            <a:solidFill>
              <a:srgbClr val="E3E6DD"/>
            </a:solidFill>
            <a:ln w="0">
              <a:solidFill>
                <a:srgbClr val="E3E6DD"/>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8" name="Freeform 58"/>
            <p:cNvSpPr>
              <a:spLocks noEditPoints="1"/>
            </p:cNvSpPr>
            <p:nvPr userDrawn="1"/>
          </p:nvSpPr>
          <p:spPr bwMode="auto">
            <a:xfrm>
              <a:off x="7479081" y="1400313"/>
              <a:ext cx="318449" cy="106150"/>
            </a:xfrm>
            <a:custGeom>
              <a:avLst/>
              <a:gdLst>
                <a:gd name="T0" fmla="*/ 59 w 429"/>
                <a:gd name="T1" fmla="*/ 70 h 143"/>
                <a:gd name="T2" fmla="*/ 60 w 429"/>
                <a:gd name="T3" fmla="*/ 83 h 143"/>
                <a:gd name="T4" fmla="*/ 59 w 429"/>
                <a:gd name="T5" fmla="*/ 97 h 143"/>
                <a:gd name="T6" fmla="*/ 55 w 429"/>
                <a:gd name="T7" fmla="*/ 114 h 143"/>
                <a:gd name="T8" fmla="*/ 0 w 429"/>
                <a:gd name="T9" fmla="*/ 143 h 143"/>
                <a:gd name="T10" fmla="*/ 25 w 429"/>
                <a:gd name="T11" fmla="*/ 113 h 143"/>
                <a:gd name="T12" fmla="*/ 25 w 429"/>
                <a:gd name="T13" fmla="*/ 113 h 143"/>
                <a:gd name="T14" fmla="*/ 25 w 429"/>
                <a:gd name="T15" fmla="*/ 112 h 143"/>
                <a:gd name="T16" fmla="*/ 25 w 429"/>
                <a:gd name="T17" fmla="*/ 112 h 143"/>
                <a:gd name="T18" fmla="*/ 26 w 429"/>
                <a:gd name="T19" fmla="*/ 112 h 143"/>
                <a:gd name="T20" fmla="*/ 26 w 429"/>
                <a:gd name="T21" fmla="*/ 112 h 143"/>
                <a:gd name="T22" fmla="*/ 26 w 429"/>
                <a:gd name="T23" fmla="*/ 112 h 143"/>
                <a:gd name="T24" fmla="*/ 26 w 429"/>
                <a:gd name="T25" fmla="*/ 112 h 143"/>
                <a:gd name="T26" fmla="*/ 26 w 429"/>
                <a:gd name="T27" fmla="*/ 110 h 143"/>
                <a:gd name="T28" fmla="*/ 26 w 429"/>
                <a:gd name="T29" fmla="*/ 110 h 143"/>
                <a:gd name="T30" fmla="*/ 26 w 429"/>
                <a:gd name="T31" fmla="*/ 110 h 143"/>
                <a:gd name="T32" fmla="*/ 26 w 429"/>
                <a:gd name="T33" fmla="*/ 110 h 143"/>
                <a:gd name="T34" fmla="*/ 27 w 429"/>
                <a:gd name="T35" fmla="*/ 110 h 143"/>
                <a:gd name="T36" fmla="*/ 27 w 429"/>
                <a:gd name="T37" fmla="*/ 110 h 143"/>
                <a:gd name="T38" fmla="*/ 27 w 429"/>
                <a:gd name="T39" fmla="*/ 110 h 143"/>
                <a:gd name="T40" fmla="*/ 27 w 429"/>
                <a:gd name="T41" fmla="*/ 109 h 143"/>
                <a:gd name="T42" fmla="*/ 27 w 429"/>
                <a:gd name="T43" fmla="*/ 109 h 143"/>
                <a:gd name="T44" fmla="*/ 27 w 429"/>
                <a:gd name="T45" fmla="*/ 109 h 143"/>
                <a:gd name="T46" fmla="*/ 27 w 429"/>
                <a:gd name="T47" fmla="*/ 109 h 143"/>
                <a:gd name="T48" fmla="*/ 27 w 429"/>
                <a:gd name="T49" fmla="*/ 109 h 143"/>
                <a:gd name="T50" fmla="*/ 28 w 429"/>
                <a:gd name="T51" fmla="*/ 108 h 143"/>
                <a:gd name="T52" fmla="*/ 42 w 429"/>
                <a:gd name="T53" fmla="*/ 89 h 143"/>
                <a:gd name="T54" fmla="*/ 56 w 429"/>
                <a:gd name="T55" fmla="*/ 74 h 143"/>
                <a:gd name="T56" fmla="*/ 59 w 429"/>
                <a:gd name="T57" fmla="*/ 70 h 143"/>
                <a:gd name="T58" fmla="*/ 242 w 429"/>
                <a:gd name="T59" fmla="*/ 0 h 143"/>
                <a:gd name="T60" fmla="*/ 284 w 429"/>
                <a:gd name="T61" fmla="*/ 3 h 143"/>
                <a:gd name="T62" fmla="*/ 328 w 429"/>
                <a:gd name="T63" fmla="*/ 8 h 143"/>
                <a:gd name="T64" fmla="*/ 377 w 429"/>
                <a:gd name="T65" fmla="*/ 19 h 143"/>
                <a:gd name="T66" fmla="*/ 429 w 429"/>
                <a:gd name="T67" fmla="*/ 33 h 143"/>
                <a:gd name="T68" fmla="*/ 396 w 429"/>
                <a:gd name="T69" fmla="*/ 32 h 143"/>
                <a:gd name="T70" fmla="*/ 344 w 429"/>
                <a:gd name="T71" fmla="*/ 34 h 143"/>
                <a:gd name="T72" fmla="*/ 290 w 429"/>
                <a:gd name="T73" fmla="*/ 41 h 143"/>
                <a:gd name="T74" fmla="*/ 233 w 429"/>
                <a:gd name="T75" fmla="*/ 53 h 143"/>
                <a:gd name="T76" fmla="*/ 175 w 429"/>
                <a:gd name="T77" fmla="*/ 68 h 143"/>
                <a:gd name="T78" fmla="*/ 115 w 429"/>
                <a:gd name="T79" fmla="*/ 88 h 143"/>
                <a:gd name="T80" fmla="*/ 94 w 429"/>
                <a:gd name="T81" fmla="*/ 97 h 143"/>
                <a:gd name="T82" fmla="*/ 91 w 429"/>
                <a:gd name="T83" fmla="*/ 82 h 143"/>
                <a:gd name="T84" fmla="*/ 87 w 429"/>
                <a:gd name="T85" fmla="*/ 66 h 143"/>
                <a:gd name="T86" fmla="*/ 80 w 429"/>
                <a:gd name="T87" fmla="*/ 51 h 143"/>
                <a:gd name="T88" fmla="*/ 106 w 429"/>
                <a:gd name="T89" fmla="*/ 33 h 143"/>
                <a:gd name="T90" fmla="*/ 136 w 429"/>
                <a:gd name="T91" fmla="*/ 19 h 143"/>
                <a:gd name="T92" fmla="*/ 169 w 429"/>
                <a:gd name="T93" fmla="*/ 10 h 143"/>
                <a:gd name="T94" fmla="*/ 204 w 429"/>
                <a:gd name="T95" fmla="*/ 3 h 143"/>
                <a:gd name="T96" fmla="*/ 242 w 429"/>
                <a:gd name="T97" fmla="*/ 0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29" h="143">
                  <a:moveTo>
                    <a:pt x="59" y="70"/>
                  </a:moveTo>
                  <a:lnTo>
                    <a:pt x="60" y="83"/>
                  </a:lnTo>
                  <a:lnTo>
                    <a:pt x="59" y="97"/>
                  </a:lnTo>
                  <a:lnTo>
                    <a:pt x="55" y="114"/>
                  </a:lnTo>
                  <a:lnTo>
                    <a:pt x="0" y="143"/>
                  </a:lnTo>
                  <a:lnTo>
                    <a:pt x="25" y="113"/>
                  </a:lnTo>
                  <a:lnTo>
                    <a:pt x="25" y="113"/>
                  </a:lnTo>
                  <a:lnTo>
                    <a:pt x="25" y="112"/>
                  </a:lnTo>
                  <a:lnTo>
                    <a:pt x="25" y="112"/>
                  </a:lnTo>
                  <a:lnTo>
                    <a:pt x="26" y="112"/>
                  </a:lnTo>
                  <a:lnTo>
                    <a:pt x="26" y="112"/>
                  </a:lnTo>
                  <a:lnTo>
                    <a:pt x="26" y="112"/>
                  </a:lnTo>
                  <a:lnTo>
                    <a:pt x="26" y="112"/>
                  </a:lnTo>
                  <a:lnTo>
                    <a:pt x="26" y="110"/>
                  </a:lnTo>
                  <a:lnTo>
                    <a:pt x="26" y="110"/>
                  </a:lnTo>
                  <a:lnTo>
                    <a:pt x="26" y="110"/>
                  </a:lnTo>
                  <a:lnTo>
                    <a:pt x="26" y="110"/>
                  </a:lnTo>
                  <a:lnTo>
                    <a:pt x="27" y="110"/>
                  </a:lnTo>
                  <a:lnTo>
                    <a:pt x="27" y="110"/>
                  </a:lnTo>
                  <a:lnTo>
                    <a:pt x="27" y="110"/>
                  </a:lnTo>
                  <a:lnTo>
                    <a:pt x="27" y="109"/>
                  </a:lnTo>
                  <a:lnTo>
                    <a:pt x="27" y="109"/>
                  </a:lnTo>
                  <a:lnTo>
                    <a:pt x="27" y="109"/>
                  </a:lnTo>
                  <a:lnTo>
                    <a:pt x="27" y="109"/>
                  </a:lnTo>
                  <a:lnTo>
                    <a:pt x="27" y="109"/>
                  </a:lnTo>
                  <a:lnTo>
                    <a:pt x="28" y="108"/>
                  </a:lnTo>
                  <a:lnTo>
                    <a:pt x="42" y="89"/>
                  </a:lnTo>
                  <a:lnTo>
                    <a:pt x="56" y="74"/>
                  </a:lnTo>
                  <a:lnTo>
                    <a:pt x="59" y="70"/>
                  </a:lnTo>
                  <a:close/>
                  <a:moveTo>
                    <a:pt x="242" y="0"/>
                  </a:moveTo>
                  <a:lnTo>
                    <a:pt x="284" y="3"/>
                  </a:lnTo>
                  <a:lnTo>
                    <a:pt x="328" y="8"/>
                  </a:lnTo>
                  <a:lnTo>
                    <a:pt x="377" y="19"/>
                  </a:lnTo>
                  <a:lnTo>
                    <a:pt x="429" y="33"/>
                  </a:lnTo>
                  <a:lnTo>
                    <a:pt x="396" y="32"/>
                  </a:lnTo>
                  <a:lnTo>
                    <a:pt x="344" y="34"/>
                  </a:lnTo>
                  <a:lnTo>
                    <a:pt x="290" y="41"/>
                  </a:lnTo>
                  <a:lnTo>
                    <a:pt x="233" y="53"/>
                  </a:lnTo>
                  <a:lnTo>
                    <a:pt x="175" y="68"/>
                  </a:lnTo>
                  <a:lnTo>
                    <a:pt x="115" y="88"/>
                  </a:lnTo>
                  <a:lnTo>
                    <a:pt x="94" y="97"/>
                  </a:lnTo>
                  <a:lnTo>
                    <a:pt x="91" y="82"/>
                  </a:lnTo>
                  <a:lnTo>
                    <a:pt x="87" y="66"/>
                  </a:lnTo>
                  <a:lnTo>
                    <a:pt x="80" y="51"/>
                  </a:lnTo>
                  <a:lnTo>
                    <a:pt x="106" y="33"/>
                  </a:lnTo>
                  <a:lnTo>
                    <a:pt x="136" y="19"/>
                  </a:lnTo>
                  <a:lnTo>
                    <a:pt x="169" y="10"/>
                  </a:lnTo>
                  <a:lnTo>
                    <a:pt x="204" y="3"/>
                  </a:lnTo>
                  <a:lnTo>
                    <a:pt x="242"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9" name="Freeform 59"/>
            <p:cNvSpPr>
              <a:spLocks/>
            </p:cNvSpPr>
            <p:nvPr userDrawn="1"/>
          </p:nvSpPr>
          <p:spPr bwMode="auto">
            <a:xfrm>
              <a:off x="7519908" y="1438171"/>
              <a:ext cx="28950" cy="46765"/>
            </a:xfrm>
            <a:custGeom>
              <a:avLst/>
              <a:gdLst>
                <a:gd name="T0" fmla="*/ 25 w 39"/>
                <a:gd name="T1" fmla="*/ 0 h 63"/>
                <a:gd name="T2" fmla="*/ 32 w 39"/>
                <a:gd name="T3" fmla="*/ 15 h 63"/>
                <a:gd name="T4" fmla="*/ 36 w 39"/>
                <a:gd name="T5" fmla="*/ 31 h 63"/>
                <a:gd name="T6" fmla="*/ 39 w 39"/>
                <a:gd name="T7" fmla="*/ 46 h 63"/>
                <a:gd name="T8" fmla="*/ 0 w 39"/>
                <a:gd name="T9" fmla="*/ 63 h 63"/>
                <a:gd name="T10" fmla="*/ 4 w 39"/>
                <a:gd name="T11" fmla="*/ 46 h 63"/>
                <a:gd name="T12" fmla="*/ 5 w 39"/>
                <a:gd name="T13" fmla="*/ 32 h 63"/>
                <a:gd name="T14" fmla="*/ 4 w 39"/>
                <a:gd name="T15" fmla="*/ 19 h 63"/>
                <a:gd name="T16" fmla="*/ 25 w 39"/>
                <a:gd name="T17"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 h="63">
                  <a:moveTo>
                    <a:pt x="25" y="0"/>
                  </a:moveTo>
                  <a:lnTo>
                    <a:pt x="32" y="15"/>
                  </a:lnTo>
                  <a:lnTo>
                    <a:pt x="36" y="31"/>
                  </a:lnTo>
                  <a:lnTo>
                    <a:pt x="39" y="46"/>
                  </a:lnTo>
                  <a:lnTo>
                    <a:pt x="0" y="63"/>
                  </a:lnTo>
                  <a:lnTo>
                    <a:pt x="4" y="46"/>
                  </a:lnTo>
                  <a:lnTo>
                    <a:pt x="5" y="32"/>
                  </a:lnTo>
                  <a:lnTo>
                    <a:pt x="4" y="19"/>
                  </a:lnTo>
                  <a:lnTo>
                    <a:pt x="25"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0" name="Freeform 60"/>
            <p:cNvSpPr>
              <a:spLocks/>
            </p:cNvSpPr>
            <p:nvPr userDrawn="1"/>
          </p:nvSpPr>
          <p:spPr bwMode="auto">
            <a:xfrm>
              <a:off x="7087887" y="1483451"/>
              <a:ext cx="20042" cy="23012"/>
            </a:xfrm>
            <a:custGeom>
              <a:avLst/>
              <a:gdLst>
                <a:gd name="T0" fmla="*/ 0 w 27"/>
                <a:gd name="T1" fmla="*/ 0 h 31"/>
                <a:gd name="T2" fmla="*/ 27 w 27"/>
                <a:gd name="T3" fmla="*/ 31 h 31"/>
                <a:gd name="T4" fmla="*/ 27 w 27"/>
                <a:gd name="T5" fmla="*/ 31 h 31"/>
                <a:gd name="T6" fmla="*/ 0 w 27"/>
                <a:gd name="T7" fmla="*/ 0 h 31"/>
              </a:gdLst>
              <a:ahLst/>
              <a:cxnLst>
                <a:cxn ang="0">
                  <a:pos x="T0" y="T1"/>
                </a:cxn>
                <a:cxn ang="0">
                  <a:pos x="T2" y="T3"/>
                </a:cxn>
                <a:cxn ang="0">
                  <a:pos x="T4" y="T5"/>
                </a:cxn>
                <a:cxn ang="0">
                  <a:pos x="T6" y="T7"/>
                </a:cxn>
              </a:cxnLst>
              <a:rect l="0" t="0" r="r" b="b"/>
              <a:pathLst>
                <a:path w="27" h="31">
                  <a:moveTo>
                    <a:pt x="0" y="0"/>
                  </a:moveTo>
                  <a:lnTo>
                    <a:pt x="27" y="31"/>
                  </a:lnTo>
                  <a:lnTo>
                    <a:pt x="27" y="31"/>
                  </a:lnTo>
                  <a:lnTo>
                    <a:pt x="0" y="0"/>
                  </a:lnTo>
                  <a:close/>
                </a:path>
              </a:pathLst>
            </a:custGeom>
            <a:solidFill>
              <a:srgbClr val="E3E6DD"/>
            </a:solidFill>
            <a:ln w="0">
              <a:solidFill>
                <a:srgbClr val="E3E6DD"/>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1" name="Freeform 61"/>
            <p:cNvSpPr>
              <a:spLocks noEditPoints="1"/>
            </p:cNvSpPr>
            <p:nvPr userDrawn="1"/>
          </p:nvSpPr>
          <p:spPr bwMode="auto">
            <a:xfrm>
              <a:off x="6787995" y="1400313"/>
              <a:ext cx="319934" cy="106150"/>
            </a:xfrm>
            <a:custGeom>
              <a:avLst/>
              <a:gdLst>
                <a:gd name="T0" fmla="*/ 370 w 431"/>
                <a:gd name="T1" fmla="*/ 70 h 143"/>
                <a:gd name="T2" fmla="*/ 387 w 431"/>
                <a:gd name="T3" fmla="*/ 88 h 143"/>
                <a:gd name="T4" fmla="*/ 402 w 431"/>
                <a:gd name="T5" fmla="*/ 109 h 143"/>
                <a:gd name="T6" fmla="*/ 402 w 431"/>
                <a:gd name="T7" fmla="*/ 109 h 143"/>
                <a:gd name="T8" fmla="*/ 402 w 431"/>
                <a:gd name="T9" fmla="*/ 109 h 143"/>
                <a:gd name="T10" fmla="*/ 402 w 431"/>
                <a:gd name="T11" fmla="*/ 109 h 143"/>
                <a:gd name="T12" fmla="*/ 402 w 431"/>
                <a:gd name="T13" fmla="*/ 109 h 143"/>
                <a:gd name="T14" fmla="*/ 403 w 431"/>
                <a:gd name="T15" fmla="*/ 110 h 143"/>
                <a:gd name="T16" fmla="*/ 403 w 431"/>
                <a:gd name="T17" fmla="*/ 110 h 143"/>
                <a:gd name="T18" fmla="*/ 403 w 431"/>
                <a:gd name="T19" fmla="*/ 110 h 143"/>
                <a:gd name="T20" fmla="*/ 403 w 431"/>
                <a:gd name="T21" fmla="*/ 110 h 143"/>
                <a:gd name="T22" fmla="*/ 403 w 431"/>
                <a:gd name="T23" fmla="*/ 110 h 143"/>
                <a:gd name="T24" fmla="*/ 403 w 431"/>
                <a:gd name="T25" fmla="*/ 110 h 143"/>
                <a:gd name="T26" fmla="*/ 403 w 431"/>
                <a:gd name="T27" fmla="*/ 110 h 143"/>
                <a:gd name="T28" fmla="*/ 403 w 431"/>
                <a:gd name="T29" fmla="*/ 112 h 143"/>
                <a:gd name="T30" fmla="*/ 403 w 431"/>
                <a:gd name="T31" fmla="*/ 112 h 143"/>
                <a:gd name="T32" fmla="*/ 403 w 431"/>
                <a:gd name="T33" fmla="*/ 112 h 143"/>
                <a:gd name="T34" fmla="*/ 404 w 431"/>
                <a:gd name="T35" fmla="*/ 112 h 143"/>
                <a:gd name="T36" fmla="*/ 404 w 431"/>
                <a:gd name="T37" fmla="*/ 112 h 143"/>
                <a:gd name="T38" fmla="*/ 404 w 431"/>
                <a:gd name="T39" fmla="*/ 112 h 143"/>
                <a:gd name="T40" fmla="*/ 431 w 431"/>
                <a:gd name="T41" fmla="*/ 143 h 143"/>
                <a:gd name="T42" fmla="*/ 374 w 431"/>
                <a:gd name="T43" fmla="*/ 114 h 143"/>
                <a:gd name="T44" fmla="*/ 370 w 431"/>
                <a:gd name="T45" fmla="*/ 97 h 143"/>
                <a:gd name="T46" fmla="*/ 370 w 431"/>
                <a:gd name="T47" fmla="*/ 83 h 143"/>
                <a:gd name="T48" fmla="*/ 370 w 431"/>
                <a:gd name="T49" fmla="*/ 70 h 143"/>
                <a:gd name="T50" fmla="*/ 187 w 431"/>
                <a:gd name="T51" fmla="*/ 0 h 143"/>
                <a:gd name="T52" fmla="*/ 226 w 431"/>
                <a:gd name="T53" fmla="*/ 3 h 143"/>
                <a:gd name="T54" fmla="*/ 262 w 431"/>
                <a:gd name="T55" fmla="*/ 10 h 143"/>
                <a:gd name="T56" fmla="*/ 293 w 431"/>
                <a:gd name="T57" fmla="*/ 19 h 143"/>
                <a:gd name="T58" fmla="*/ 323 w 431"/>
                <a:gd name="T59" fmla="*/ 33 h 143"/>
                <a:gd name="T60" fmla="*/ 349 w 431"/>
                <a:gd name="T61" fmla="*/ 51 h 143"/>
                <a:gd name="T62" fmla="*/ 342 w 431"/>
                <a:gd name="T63" fmla="*/ 66 h 143"/>
                <a:gd name="T64" fmla="*/ 338 w 431"/>
                <a:gd name="T65" fmla="*/ 82 h 143"/>
                <a:gd name="T66" fmla="*/ 336 w 431"/>
                <a:gd name="T67" fmla="*/ 97 h 143"/>
                <a:gd name="T68" fmla="*/ 314 w 431"/>
                <a:gd name="T69" fmla="*/ 88 h 143"/>
                <a:gd name="T70" fmla="*/ 255 w 431"/>
                <a:gd name="T71" fmla="*/ 68 h 143"/>
                <a:gd name="T72" fmla="*/ 196 w 431"/>
                <a:gd name="T73" fmla="*/ 53 h 143"/>
                <a:gd name="T74" fmla="*/ 140 w 431"/>
                <a:gd name="T75" fmla="*/ 41 h 143"/>
                <a:gd name="T76" fmla="*/ 85 w 431"/>
                <a:gd name="T77" fmla="*/ 34 h 143"/>
                <a:gd name="T78" fmla="*/ 33 w 431"/>
                <a:gd name="T79" fmla="*/ 32 h 143"/>
                <a:gd name="T80" fmla="*/ 0 w 431"/>
                <a:gd name="T81" fmla="*/ 33 h 143"/>
                <a:gd name="T82" fmla="*/ 52 w 431"/>
                <a:gd name="T83" fmla="*/ 19 h 143"/>
                <a:gd name="T84" fmla="*/ 101 w 431"/>
                <a:gd name="T85" fmla="*/ 8 h 143"/>
                <a:gd name="T86" fmla="*/ 147 w 431"/>
                <a:gd name="T87" fmla="*/ 3 h 143"/>
                <a:gd name="T88" fmla="*/ 187 w 431"/>
                <a:gd name="T89" fmla="*/ 0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31" h="143">
                  <a:moveTo>
                    <a:pt x="370" y="70"/>
                  </a:moveTo>
                  <a:lnTo>
                    <a:pt x="387" y="88"/>
                  </a:lnTo>
                  <a:lnTo>
                    <a:pt x="402" y="109"/>
                  </a:lnTo>
                  <a:lnTo>
                    <a:pt x="402" y="109"/>
                  </a:lnTo>
                  <a:lnTo>
                    <a:pt x="402" y="109"/>
                  </a:lnTo>
                  <a:lnTo>
                    <a:pt x="402" y="109"/>
                  </a:lnTo>
                  <a:lnTo>
                    <a:pt x="402" y="109"/>
                  </a:lnTo>
                  <a:lnTo>
                    <a:pt x="403" y="110"/>
                  </a:lnTo>
                  <a:lnTo>
                    <a:pt x="403" y="110"/>
                  </a:lnTo>
                  <a:lnTo>
                    <a:pt x="403" y="110"/>
                  </a:lnTo>
                  <a:lnTo>
                    <a:pt x="403" y="110"/>
                  </a:lnTo>
                  <a:lnTo>
                    <a:pt x="403" y="110"/>
                  </a:lnTo>
                  <a:lnTo>
                    <a:pt x="403" y="110"/>
                  </a:lnTo>
                  <a:lnTo>
                    <a:pt x="403" y="110"/>
                  </a:lnTo>
                  <a:lnTo>
                    <a:pt x="403" y="112"/>
                  </a:lnTo>
                  <a:lnTo>
                    <a:pt x="403" y="112"/>
                  </a:lnTo>
                  <a:lnTo>
                    <a:pt x="403" y="112"/>
                  </a:lnTo>
                  <a:lnTo>
                    <a:pt x="404" y="112"/>
                  </a:lnTo>
                  <a:lnTo>
                    <a:pt x="404" y="112"/>
                  </a:lnTo>
                  <a:lnTo>
                    <a:pt x="404" y="112"/>
                  </a:lnTo>
                  <a:lnTo>
                    <a:pt x="431" y="143"/>
                  </a:lnTo>
                  <a:lnTo>
                    <a:pt x="374" y="114"/>
                  </a:lnTo>
                  <a:lnTo>
                    <a:pt x="370" y="97"/>
                  </a:lnTo>
                  <a:lnTo>
                    <a:pt x="370" y="83"/>
                  </a:lnTo>
                  <a:lnTo>
                    <a:pt x="370" y="70"/>
                  </a:lnTo>
                  <a:close/>
                  <a:moveTo>
                    <a:pt x="187" y="0"/>
                  </a:moveTo>
                  <a:lnTo>
                    <a:pt x="226" y="3"/>
                  </a:lnTo>
                  <a:lnTo>
                    <a:pt x="262" y="10"/>
                  </a:lnTo>
                  <a:lnTo>
                    <a:pt x="293" y="19"/>
                  </a:lnTo>
                  <a:lnTo>
                    <a:pt x="323" y="33"/>
                  </a:lnTo>
                  <a:lnTo>
                    <a:pt x="349" y="51"/>
                  </a:lnTo>
                  <a:lnTo>
                    <a:pt x="342" y="66"/>
                  </a:lnTo>
                  <a:lnTo>
                    <a:pt x="338" y="82"/>
                  </a:lnTo>
                  <a:lnTo>
                    <a:pt x="336" y="97"/>
                  </a:lnTo>
                  <a:lnTo>
                    <a:pt x="314" y="88"/>
                  </a:lnTo>
                  <a:lnTo>
                    <a:pt x="255" y="68"/>
                  </a:lnTo>
                  <a:lnTo>
                    <a:pt x="196" y="53"/>
                  </a:lnTo>
                  <a:lnTo>
                    <a:pt x="140" y="41"/>
                  </a:lnTo>
                  <a:lnTo>
                    <a:pt x="85" y="34"/>
                  </a:lnTo>
                  <a:lnTo>
                    <a:pt x="33" y="32"/>
                  </a:lnTo>
                  <a:lnTo>
                    <a:pt x="0" y="33"/>
                  </a:lnTo>
                  <a:lnTo>
                    <a:pt x="52" y="19"/>
                  </a:lnTo>
                  <a:lnTo>
                    <a:pt x="101" y="8"/>
                  </a:lnTo>
                  <a:lnTo>
                    <a:pt x="147" y="3"/>
                  </a:lnTo>
                  <a:lnTo>
                    <a:pt x="187"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 name="Freeform 62"/>
            <p:cNvSpPr>
              <a:spLocks/>
            </p:cNvSpPr>
            <p:nvPr userDrawn="1"/>
          </p:nvSpPr>
          <p:spPr bwMode="auto">
            <a:xfrm>
              <a:off x="7037410" y="1438171"/>
              <a:ext cx="28208" cy="46765"/>
            </a:xfrm>
            <a:custGeom>
              <a:avLst/>
              <a:gdLst>
                <a:gd name="T0" fmla="*/ 13 w 38"/>
                <a:gd name="T1" fmla="*/ 0 h 63"/>
                <a:gd name="T2" fmla="*/ 34 w 38"/>
                <a:gd name="T3" fmla="*/ 19 h 63"/>
                <a:gd name="T4" fmla="*/ 34 w 38"/>
                <a:gd name="T5" fmla="*/ 32 h 63"/>
                <a:gd name="T6" fmla="*/ 34 w 38"/>
                <a:gd name="T7" fmla="*/ 46 h 63"/>
                <a:gd name="T8" fmla="*/ 38 w 38"/>
                <a:gd name="T9" fmla="*/ 63 h 63"/>
                <a:gd name="T10" fmla="*/ 0 w 38"/>
                <a:gd name="T11" fmla="*/ 46 h 63"/>
                <a:gd name="T12" fmla="*/ 2 w 38"/>
                <a:gd name="T13" fmla="*/ 31 h 63"/>
                <a:gd name="T14" fmla="*/ 6 w 38"/>
                <a:gd name="T15" fmla="*/ 15 h 63"/>
                <a:gd name="T16" fmla="*/ 13 w 38"/>
                <a:gd name="T17"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63">
                  <a:moveTo>
                    <a:pt x="13" y="0"/>
                  </a:moveTo>
                  <a:lnTo>
                    <a:pt x="34" y="19"/>
                  </a:lnTo>
                  <a:lnTo>
                    <a:pt x="34" y="32"/>
                  </a:lnTo>
                  <a:lnTo>
                    <a:pt x="34" y="46"/>
                  </a:lnTo>
                  <a:lnTo>
                    <a:pt x="38" y="63"/>
                  </a:lnTo>
                  <a:lnTo>
                    <a:pt x="0" y="46"/>
                  </a:lnTo>
                  <a:lnTo>
                    <a:pt x="2" y="31"/>
                  </a:lnTo>
                  <a:lnTo>
                    <a:pt x="6" y="15"/>
                  </a:lnTo>
                  <a:lnTo>
                    <a:pt x="13"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 name="Freeform 63"/>
            <p:cNvSpPr>
              <a:spLocks noEditPoints="1"/>
            </p:cNvSpPr>
            <p:nvPr userDrawn="1"/>
          </p:nvSpPr>
          <p:spPr bwMode="auto">
            <a:xfrm>
              <a:off x="7287567" y="1698720"/>
              <a:ext cx="10392" cy="0"/>
            </a:xfrm>
            <a:custGeom>
              <a:avLst/>
              <a:gdLst>
                <a:gd name="T0" fmla="*/ 8 w 14"/>
                <a:gd name="T1" fmla="*/ 14 w 14"/>
                <a:gd name="T2" fmla="*/ 14 w 14"/>
                <a:gd name="T3" fmla="*/ 8 w 14"/>
                <a:gd name="T4" fmla="*/ 8 w 14"/>
                <a:gd name="T5" fmla="*/ 0 w 14"/>
                <a:gd name="T6" fmla="*/ 0 w 14"/>
                <a:gd name="T7" fmla="*/ 8 w 14"/>
              </a:gdLst>
              <a:ahLst/>
              <a:cxnLst>
                <a:cxn ang="0">
                  <a:pos x="T0" y="0"/>
                </a:cxn>
                <a:cxn ang="0">
                  <a:pos x="T1" y="0"/>
                </a:cxn>
                <a:cxn ang="0">
                  <a:pos x="T2" y="0"/>
                </a:cxn>
                <a:cxn ang="0">
                  <a:pos x="T3" y="0"/>
                </a:cxn>
                <a:cxn ang="0">
                  <a:pos x="T4" y="0"/>
                </a:cxn>
                <a:cxn ang="0">
                  <a:pos x="T5" y="0"/>
                </a:cxn>
                <a:cxn ang="0">
                  <a:pos x="T6" y="0"/>
                </a:cxn>
                <a:cxn ang="0">
                  <a:pos x="T7" y="0"/>
                </a:cxn>
              </a:cxnLst>
              <a:rect l="0" t="0" r="r" b="b"/>
              <a:pathLst>
                <a:path w="14">
                  <a:moveTo>
                    <a:pt x="8" y="0"/>
                  </a:moveTo>
                  <a:lnTo>
                    <a:pt x="14" y="0"/>
                  </a:lnTo>
                  <a:lnTo>
                    <a:pt x="14" y="0"/>
                  </a:lnTo>
                  <a:lnTo>
                    <a:pt x="8" y="0"/>
                  </a:lnTo>
                  <a:close/>
                  <a:moveTo>
                    <a:pt x="8" y="0"/>
                  </a:moveTo>
                  <a:lnTo>
                    <a:pt x="0" y="0"/>
                  </a:lnTo>
                  <a:lnTo>
                    <a:pt x="0" y="0"/>
                  </a:lnTo>
                  <a:lnTo>
                    <a:pt x="8" y="0"/>
                  </a:lnTo>
                  <a:close/>
                </a:path>
              </a:pathLst>
            </a:custGeom>
            <a:solidFill>
              <a:srgbClr val="E3E6DD"/>
            </a:solidFill>
            <a:ln w="0">
              <a:solidFill>
                <a:srgbClr val="E3E6DD"/>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 name="Freeform 64"/>
            <p:cNvSpPr>
              <a:spLocks/>
            </p:cNvSpPr>
            <p:nvPr userDrawn="1"/>
          </p:nvSpPr>
          <p:spPr bwMode="auto">
            <a:xfrm>
              <a:off x="7287567" y="1671997"/>
              <a:ext cx="10392" cy="26723"/>
            </a:xfrm>
            <a:custGeom>
              <a:avLst/>
              <a:gdLst>
                <a:gd name="T0" fmla="*/ 12 w 14"/>
                <a:gd name="T1" fmla="*/ 0 h 36"/>
                <a:gd name="T2" fmla="*/ 14 w 14"/>
                <a:gd name="T3" fmla="*/ 36 h 36"/>
                <a:gd name="T4" fmla="*/ 8 w 14"/>
                <a:gd name="T5" fmla="*/ 36 h 36"/>
                <a:gd name="T6" fmla="*/ 8 w 14"/>
                <a:gd name="T7" fmla="*/ 36 h 36"/>
                <a:gd name="T8" fmla="*/ 0 w 14"/>
                <a:gd name="T9" fmla="*/ 36 h 36"/>
                <a:gd name="T10" fmla="*/ 8 w 14"/>
                <a:gd name="T11" fmla="*/ 0 h 36"/>
                <a:gd name="T12" fmla="*/ 12 w 14"/>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14" h="36">
                  <a:moveTo>
                    <a:pt x="12" y="0"/>
                  </a:moveTo>
                  <a:lnTo>
                    <a:pt x="14" y="36"/>
                  </a:lnTo>
                  <a:lnTo>
                    <a:pt x="8" y="36"/>
                  </a:lnTo>
                  <a:lnTo>
                    <a:pt x="8" y="36"/>
                  </a:lnTo>
                  <a:lnTo>
                    <a:pt x="0" y="36"/>
                  </a:lnTo>
                  <a:lnTo>
                    <a:pt x="8" y="0"/>
                  </a:lnTo>
                  <a:lnTo>
                    <a:pt x="12"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 name="Freeform 66"/>
            <p:cNvSpPr>
              <a:spLocks/>
            </p:cNvSpPr>
            <p:nvPr userDrawn="1"/>
          </p:nvSpPr>
          <p:spPr bwMode="auto">
            <a:xfrm>
              <a:off x="7180675" y="1471574"/>
              <a:ext cx="224919" cy="200422"/>
            </a:xfrm>
            <a:custGeom>
              <a:avLst/>
              <a:gdLst>
                <a:gd name="T0" fmla="*/ 124 w 303"/>
                <a:gd name="T1" fmla="*/ 0 h 270"/>
                <a:gd name="T2" fmla="*/ 124 w 303"/>
                <a:gd name="T3" fmla="*/ 6 h 270"/>
                <a:gd name="T4" fmla="*/ 128 w 303"/>
                <a:gd name="T5" fmla="*/ 26 h 270"/>
                <a:gd name="T6" fmla="*/ 140 w 303"/>
                <a:gd name="T7" fmla="*/ 42 h 270"/>
                <a:gd name="T8" fmla="*/ 162 w 303"/>
                <a:gd name="T9" fmla="*/ 42 h 270"/>
                <a:gd name="T10" fmla="*/ 174 w 303"/>
                <a:gd name="T11" fmla="*/ 26 h 270"/>
                <a:gd name="T12" fmla="*/ 178 w 303"/>
                <a:gd name="T13" fmla="*/ 6 h 270"/>
                <a:gd name="T14" fmla="*/ 178 w 303"/>
                <a:gd name="T15" fmla="*/ 0 h 270"/>
                <a:gd name="T16" fmla="*/ 180 w 303"/>
                <a:gd name="T17" fmla="*/ 0 h 270"/>
                <a:gd name="T18" fmla="*/ 190 w 303"/>
                <a:gd name="T19" fmla="*/ 4 h 270"/>
                <a:gd name="T20" fmla="*/ 203 w 303"/>
                <a:gd name="T21" fmla="*/ 17 h 270"/>
                <a:gd name="T22" fmla="*/ 213 w 303"/>
                <a:gd name="T23" fmla="*/ 42 h 270"/>
                <a:gd name="T24" fmla="*/ 214 w 303"/>
                <a:gd name="T25" fmla="*/ 76 h 270"/>
                <a:gd name="T26" fmla="*/ 212 w 303"/>
                <a:gd name="T27" fmla="*/ 103 h 270"/>
                <a:gd name="T28" fmla="*/ 222 w 303"/>
                <a:gd name="T29" fmla="*/ 119 h 270"/>
                <a:gd name="T30" fmla="*/ 246 w 303"/>
                <a:gd name="T31" fmla="*/ 124 h 270"/>
                <a:gd name="T32" fmla="*/ 283 w 303"/>
                <a:gd name="T33" fmla="*/ 118 h 270"/>
                <a:gd name="T34" fmla="*/ 267 w 303"/>
                <a:gd name="T35" fmla="*/ 141 h 270"/>
                <a:gd name="T36" fmla="*/ 208 w 303"/>
                <a:gd name="T37" fmla="*/ 205 h 270"/>
                <a:gd name="T38" fmla="*/ 173 w 303"/>
                <a:gd name="T39" fmla="*/ 270 h 270"/>
                <a:gd name="T40" fmla="*/ 156 w 303"/>
                <a:gd name="T41" fmla="*/ 254 h 270"/>
                <a:gd name="T42" fmla="*/ 131 w 303"/>
                <a:gd name="T43" fmla="*/ 270 h 270"/>
                <a:gd name="T44" fmla="*/ 94 w 303"/>
                <a:gd name="T45" fmla="*/ 205 h 270"/>
                <a:gd name="T46" fmla="*/ 36 w 303"/>
                <a:gd name="T47" fmla="*/ 143 h 270"/>
                <a:gd name="T48" fmla="*/ 21 w 303"/>
                <a:gd name="T49" fmla="*/ 118 h 270"/>
                <a:gd name="T50" fmla="*/ 56 w 303"/>
                <a:gd name="T51" fmla="*/ 124 h 270"/>
                <a:gd name="T52" fmla="*/ 84 w 303"/>
                <a:gd name="T53" fmla="*/ 116 h 270"/>
                <a:gd name="T54" fmla="*/ 90 w 303"/>
                <a:gd name="T55" fmla="*/ 102 h 270"/>
                <a:gd name="T56" fmla="*/ 90 w 303"/>
                <a:gd name="T57" fmla="*/ 90 h 270"/>
                <a:gd name="T58" fmla="*/ 89 w 303"/>
                <a:gd name="T59" fmla="*/ 48 h 270"/>
                <a:gd name="T60" fmla="*/ 97 w 303"/>
                <a:gd name="T61" fmla="*/ 21 h 270"/>
                <a:gd name="T62" fmla="*/ 108 w 303"/>
                <a:gd name="T63" fmla="*/ 6 h 270"/>
                <a:gd name="T64" fmla="*/ 119 w 303"/>
                <a:gd name="T65" fmla="*/ 1 h 270"/>
                <a:gd name="T66" fmla="*/ 124 w 303"/>
                <a:gd name="T67"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03" h="270">
                  <a:moveTo>
                    <a:pt x="124" y="0"/>
                  </a:moveTo>
                  <a:lnTo>
                    <a:pt x="124" y="0"/>
                  </a:lnTo>
                  <a:lnTo>
                    <a:pt x="124" y="1"/>
                  </a:lnTo>
                  <a:lnTo>
                    <a:pt x="124" y="6"/>
                  </a:lnTo>
                  <a:lnTo>
                    <a:pt x="125" y="16"/>
                  </a:lnTo>
                  <a:lnTo>
                    <a:pt x="128" y="26"/>
                  </a:lnTo>
                  <a:lnTo>
                    <a:pt x="133" y="35"/>
                  </a:lnTo>
                  <a:lnTo>
                    <a:pt x="140" y="42"/>
                  </a:lnTo>
                  <a:lnTo>
                    <a:pt x="152" y="44"/>
                  </a:lnTo>
                  <a:lnTo>
                    <a:pt x="162" y="42"/>
                  </a:lnTo>
                  <a:lnTo>
                    <a:pt x="170" y="35"/>
                  </a:lnTo>
                  <a:lnTo>
                    <a:pt x="174" y="26"/>
                  </a:lnTo>
                  <a:lnTo>
                    <a:pt x="177" y="16"/>
                  </a:lnTo>
                  <a:lnTo>
                    <a:pt x="178" y="6"/>
                  </a:lnTo>
                  <a:lnTo>
                    <a:pt x="178" y="1"/>
                  </a:lnTo>
                  <a:lnTo>
                    <a:pt x="178" y="0"/>
                  </a:lnTo>
                  <a:lnTo>
                    <a:pt x="178" y="0"/>
                  </a:lnTo>
                  <a:lnTo>
                    <a:pt x="180" y="0"/>
                  </a:lnTo>
                  <a:lnTo>
                    <a:pt x="184" y="1"/>
                  </a:lnTo>
                  <a:lnTo>
                    <a:pt x="190" y="4"/>
                  </a:lnTo>
                  <a:lnTo>
                    <a:pt x="196" y="9"/>
                  </a:lnTo>
                  <a:lnTo>
                    <a:pt x="203" y="17"/>
                  </a:lnTo>
                  <a:lnTo>
                    <a:pt x="209" y="27"/>
                  </a:lnTo>
                  <a:lnTo>
                    <a:pt x="213" y="42"/>
                  </a:lnTo>
                  <a:lnTo>
                    <a:pt x="214" y="61"/>
                  </a:lnTo>
                  <a:lnTo>
                    <a:pt x="214" y="76"/>
                  </a:lnTo>
                  <a:lnTo>
                    <a:pt x="212" y="90"/>
                  </a:lnTo>
                  <a:lnTo>
                    <a:pt x="212" y="103"/>
                  </a:lnTo>
                  <a:lnTo>
                    <a:pt x="216" y="113"/>
                  </a:lnTo>
                  <a:lnTo>
                    <a:pt x="222" y="119"/>
                  </a:lnTo>
                  <a:lnTo>
                    <a:pt x="233" y="123"/>
                  </a:lnTo>
                  <a:lnTo>
                    <a:pt x="246" y="124"/>
                  </a:lnTo>
                  <a:lnTo>
                    <a:pt x="263" y="123"/>
                  </a:lnTo>
                  <a:lnTo>
                    <a:pt x="283" y="118"/>
                  </a:lnTo>
                  <a:lnTo>
                    <a:pt x="303" y="111"/>
                  </a:lnTo>
                  <a:lnTo>
                    <a:pt x="267" y="141"/>
                  </a:lnTo>
                  <a:lnTo>
                    <a:pt x="234" y="174"/>
                  </a:lnTo>
                  <a:lnTo>
                    <a:pt x="208" y="205"/>
                  </a:lnTo>
                  <a:lnTo>
                    <a:pt x="187" y="238"/>
                  </a:lnTo>
                  <a:lnTo>
                    <a:pt x="173" y="270"/>
                  </a:lnTo>
                  <a:lnTo>
                    <a:pt x="156" y="270"/>
                  </a:lnTo>
                  <a:lnTo>
                    <a:pt x="156" y="254"/>
                  </a:lnTo>
                  <a:lnTo>
                    <a:pt x="152" y="270"/>
                  </a:lnTo>
                  <a:lnTo>
                    <a:pt x="131" y="270"/>
                  </a:lnTo>
                  <a:lnTo>
                    <a:pt x="115" y="238"/>
                  </a:lnTo>
                  <a:lnTo>
                    <a:pt x="94" y="205"/>
                  </a:lnTo>
                  <a:lnTo>
                    <a:pt x="68" y="174"/>
                  </a:lnTo>
                  <a:lnTo>
                    <a:pt x="36" y="143"/>
                  </a:lnTo>
                  <a:lnTo>
                    <a:pt x="0" y="111"/>
                  </a:lnTo>
                  <a:lnTo>
                    <a:pt x="21" y="118"/>
                  </a:lnTo>
                  <a:lnTo>
                    <a:pt x="39" y="123"/>
                  </a:lnTo>
                  <a:lnTo>
                    <a:pt x="56" y="124"/>
                  </a:lnTo>
                  <a:lnTo>
                    <a:pt x="72" y="123"/>
                  </a:lnTo>
                  <a:lnTo>
                    <a:pt x="84" y="116"/>
                  </a:lnTo>
                  <a:lnTo>
                    <a:pt x="90" y="106"/>
                  </a:lnTo>
                  <a:lnTo>
                    <a:pt x="90" y="102"/>
                  </a:lnTo>
                  <a:lnTo>
                    <a:pt x="91" y="97"/>
                  </a:lnTo>
                  <a:lnTo>
                    <a:pt x="90" y="90"/>
                  </a:lnTo>
                  <a:lnTo>
                    <a:pt x="87" y="67"/>
                  </a:lnTo>
                  <a:lnTo>
                    <a:pt x="89" y="48"/>
                  </a:lnTo>
                  <a:lnTo>
                    <a:pt x="91" y="33"/>
                  </a:lnTo>
                  <a:lnTo>
                    <a:pt x="97" y="21"/>
                  </a:lnTo>
                  <a:lnTo>
                    <a:pt x="102" y="13"/>
                  </a:lnTo>
                  <a:lnTo>
                    <a:pt x="108" y="6"/>
                  </a:lnTo>
                  <a:lnTo>
                    <a:pt x="114" y="4"/>
                  </a:lnTo>
                  <a:lnTo>
                    <a:pt x="119" y="1"/>
                  </a:lnTo>
                  <a:lnTo>
                    <a:pt x="123" y="0"/>
                  </a:lnTo>
                  <a:lnTo>
                    <a:pt x="124"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 name="Freeform 67"/>
            <p:cNvSpPr>
              <a:spLocks noEditPoints="1"/>
            </p:cNvSpPr>
            <p:nvPr userDrawn="1"/>
          </p:nvSpPr>
          <p:spPr bwMode="auto">
            <a:xfrm>
              <a:off x="7277917" y="1660120"/>
              <a:ext cx="31177" cy="40084"/>
            </a:xfrm>
            <a:custGeom>
              <a:avLst/>
              <a:gdLst>
                <a:gd name="T0" fmla="*/ 21 w 42"/>
                <a:gd name="T1" fmla="*/ 16 h 54"/>
                <a:gd name="T2" fmla="*/ 13 w 42"/>
                <a:gd name="T3" fmla="*/ 52 h 54"/>
                <a:gd name="T4" fmla="*/ 13 w 42"/>
                <a:gd name="T5" fmla="*/ 52 h 54"/>
                <a:gd name="T6" fmla="*/ 9 w 42"/>
                <a:gd name="T7" fmla="*/ 54 h 54"/>
                <a:gd name="T8" fmla="*/ 5 w 42"/>
                <a:gd name="T9" fmla="*/ 35 h 54"/>
                <a:gd name="T10" fmla="*/ 0 w 42"/>
                <a:gd name="T11" fmla="*/ 16 h 54"/>
                <a:gd name="T12" fmla="*/ 21 w 42"/>
                <a:gd name="T13" fmla="*/ 16 h 54"/>
                <a:gd name="T14" fmla="*/ 42 w 42"/>
                <a:gd name="T15" fmla="*/ 16 h 54"/>
                <a:gd name="T16" fmla="*/ 35 w 42"/>
                <a:gd name="T17" fmla="*/ 34 h 54"/>
                <a:gd name="T18" fmla="*/ 31 w 42"/>
                <a:gd name="T19" fmla="*/ 54 h 54"/>
                <a:gd name="T20" fmla="*/ 27 w 42"/>
                <a:gd name="T21" fmla="*/ 52 h 54"/>
                <a:gd name="T22" fmla="*/ 27 w 42"/>
                <a:gd name="T23" fmla="*/ 52 h 54"/>
                <a:gd name="T24" fmla="*/ 25 w 42"/>
                <a:gd name="T25" fmla="*/ 16 h 54"/>
                <a:gd name="T26" fmla="*/ 42 w 42"/>
                <a:gd name="T27" fmla="*/ 16 h 54"/>
                <a:gd name="T28" fmla="*/ 25 w 42"/>
                <a:gd name="T29" fmla="*/ 0 h 54"/>
                <a:gd name="T30" fmla="*/ 25 w 42"/>
                <a:gd name="T31" fmla="*/ 16 h 54"/>
                <a:gd name="T32" fmla="*/ 21 w 42"/>
                <a:gd name="T33" fmla="*/ 16 h 54"/>
                <a:gd name="T34" fmla="*/ 25 w 42"/>
                <a:gd name="T35"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2" h="54">
                  <a:moveTo>
                    <a:pt x="21" y="16"/>
                  </a:moveTo>
                  <a:lnTo>
                    <a:pt x="13" y="52"/>
                  </a:lnTo>
                  <a:lnTo>
                    <a:pt x="13" y="52"/>
                  </a:lnTo>
                  <a:lnTo>
                    <a:pt x="9" y="54"/>
                  </a:lnTo>
                  <a:lnTo>
                    <a:pt x="5" y="35"/>
                  </a:lnTo>
                  <a:lnTo>
                    <a:pt x="0" y="16"/>
                  </a:lnTo>
                  <a:lnTo>
                    <a:pt x="21" y="16"/>
                  </a:lnTo>
                  <a:close/>
                  <a:moveTo>
                    <a:pt x="42" y="16"/>
                  </a:moveTo>
                  <a:lnTo>
                    <a:pt x="35" y="34"/>
                  </a:lnTo>
                  <a:lnTo>
                    <a:pt x="31" y="54"/>
                  </a:lnTo>
                  <a:lnTo>
                    <a:pt x="27" y="52"/>
                  </a:lnTo>
                  <a:lnTo>
                    <a:pt x="27" y="52"/>
                  </a:lnTo>
                  <a:lnTo>
                    <a:pt x="25" y="16"/>
                  </a:lnTo>
                  <a:lnTo>
                    <a:pt x="42" y="16"/>
                  </a:lnTo>
                  <a:close/>
                  <a:moveTo>
                    <a:pt x="25" y="0"/>
                  </a:moveTo>
                  <a:lnTo>
                    <a:pt x="25" y="16"/>
                  </a:lnTo>
                  <a:lnTo>
                    <a:pt x="21" y="16"/>
                  </a:lnTo>
                  <a:lnTo>
                    <a:pt x="25"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8" name="Freeform 68"/>
            <p:cNvSpPr>
              <a:spLocks/>
            </p:cNvSpPr>
            <p:nvPr userDrawn="1"/>
          </p:nvSpPr>
          <p:spPr bwMode="auto">
            <a:xfrm>
              <a:off x="7301671" y="1516113"/>
              <a:ext cx="23754" cy="20785"/>
            </a:xfrm>
            <a:custGeom>
              <a:avLst/>
              <a:gdLst>
                <a:gd name="T0" fmla="*/ 16 w 32"/>
                <a:gd name="T1" fmla="*/ 0 h 28"/>
                <a:gd name="T2" fmla="*/ 21 w 32"/>
                <a:gd name="T3" fmla="*/ 0 h 28"/>
                <a:gd name="T4" fmla="*/ 25 w 32"/>
                <a:gd name="T5" fmla="*/ 3 h 28"/>
                <a:gd name="T6" fmla="*/ 28 w 32"/>
                <a:gd name="T7" fmla="*/ 5 h 28"/>
                <a:gd name="T8" fmla="*/ 31 w 32"/>
                <a:gd name="T9" fmla="*/ 9 h 28"/>
                <a:gd name="T10" fmla="*/ 32 w 32"/>
                <a:gd name="T11" fmla="*/ 15 h 28"/>
                <a:gd name="T12" fmla="*/ 31 w 32"/>
                <a:gd name="T13" fmla="*/ 18 h 28"/>
                <a:gd name="T14" fmla="*/ 28 w 32"/>
                <a:gd name="T15" fmla="*/ 22 h 28"/>
                <a:gd name="T16" fmla="*/ 25 w 32"/>
                <a:gd name="T17" fmla="*/ 25 h 28"/>
                <a:gd name="T18" fmla="*/ 21 w 32"/>
                <a:gd name="T19" fmla="*/ 28 h 28"/>
                <a:gd name="T20" fmla="*/ 16 w 32"/>
                <a:gd name="T21" fmla="*/ 28 h 28"/>
                <a:gd name="T22" fmla="*/ 11 w 32"/>
                <a:gd name="T23" fmla="*/ 28 h 28"/>
                <a:gd name="T24" fmla="*/ 7 w 32"/>
                <a:gd name="T25" fmla="*/ 25 h 28"/>
                <a:gd name="T26" fmla="*/ 4 w 32"/>
                <a:gd name="T27" fmla="*/ 22 h 28"/>
                <a:gd name="T28" fmla="*/ 2 w 32"/>
                <a:gd name="T29" fmla="*/ 18 h 28"/>
                <a:gd name="T30" fmla="*/ 0 w 32"/>
                <a:gd name="T31" fmla="*/ 15 h 28"/>
                <a:gd name="T32" fmla="*/ 2 w 32"/>
                <a:gd name="T33" fmla="*/ 9 h 28"/>
                <a:gd name="T34" fmla="*/ 4 w 32"/>
                <a:gd name="T35" fmla="*/ 5 h 28"/>
                <a:gd name="T36" fmla="*/ 7 w 32"/>
                <a:gd name="T37" fmla="*/ 3 h 28"/>
                <a:gd name="T38" fmla="*/ 11 w 32"/>
                <a:gd name="T39" fmla="*/ 0 h 28"/>
                <a:gd name="T40" fmla="*/ 16 w 32"/>
                <a:gd name="T41"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 h="28">
                  <a:moveTo>
                    <a:pt x="16" y="0"/>
                  </a:moveTo>
                  <a:lnTo>
                    <a:pt x="21" y="0"/>
                  </a:lnTo>
                  <a:lnTo>
                    <a:pt x="25" y="3"/>
                  </a:lnTo>
                  <a:lnTo>
                    <a:pt x="28" y="5"/>
                  </a:lnTo>
                  <a:lnTo>
                    <a:pt x="31" y="9"/>
                  </a:lnTo>
                  <a:lnTo>
                    <a:pt x="32" y="15"/>
                  </a:lnTo>
                  <a:lnTo>
                    <a:pt x="31" y="18"/>
                  </a:lnTo>
                  <a:lnTo>
                    <a:pt x="28" y="22"/>
                  </a:lnTo>
                  <a:lnTo>
                    <a:pt x="25" y="25"/>
                  </a:lnTo>
                  <a:lnTo>
                    <a:pt x="21" y="28"/>
                  </a:lnTo>
                  <a:lnTo>
                    <a:pt x="16" y="28"/>
                  </a:lnTo>
                  <a:lnTo>
                    <a:pt x="11" y="28"/>
                  </a:lnTo>
                  <a:lnTo>
                    <a:pt x="7" y="25"/>
                  </a:lnTo>
                  <a:lnTo>
                    <a:pt x="4" y="22"/>
                  </a:lnTo>
                  <a:lnTo>
                    <a:pt x="2" y="18"/>
                  </a:lnTo>
                  <a:lnTo>
                    <a:pt x="0" y="15"/>
                  </a:lnTo>
                  <a:lnTo>
                    <a:pt x="2" y="9"/>
                  </a:lnTo>
                  <a:lnTo>
                    <a:pt x="4" y="5"/>
                  </a:lnTo>
                  <a:lnTo>
                    <a:pt x="7" y="3"/>
                  </a:lnTo>
                  <a:lnTo>
                    <a:pt x="11" y="0"/>
                  </a:lnTo>
                  <a:lnTo>
                    <a:pt x="16" y="0"/>
                  </a:lnTo>
                  <a:close/>
                </a:path>
              </a:pathLst>
            </a:custGeom>
            <a:solidFill>
              <a:srgbClr val="FF7B00"/>
            </a:solidFill>
            <a:ln w="0">
              <a:solidFill>
                <a:srgbClr val="FF7B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9" name="Freeform 69"/>
            <p:cNvSpPr>
              <a:spLocks/>
            </p:cNvSpPr>
            <p:nvPr userDrawn="1"/>
          </p:nvSpPr>
          <p:spPr bwMode="auto">
            <a:xfrm>
              <a:off x="7260844" y="1516113"/>
              <a:ext cx="23012" cy="20785"/>
            </a:xfrm>
            <a:custGeom>
              <a:avLst/>
              <a:gdLst>
                <a:gd name="T0" fmla="*/ 15 w 31"/>
                <a:gd name="T1" fmla="*/ 0 h 28"/>
                <a:gd name="T2" fmla="*/ 20 w 31"/>
                <a:gd name="T3" fmla="*/ 0 h 28"/>
                <a:gd name="T4" fmla="*/ 24 w 31"/>
                <a:gd name="T5" fmla="*/ 3 h 28"/>
                <a:gd name="T6" fmla="*/ 28 w 31"/>
                <a:gd name="T7" fmla="*/ 5 h 28"/>
                <a:gd name="T8" fmla="*/ 29 w 31"/>
                <a:gd name="T9" fmla="*/ 9 h 28"/>
                <a:gd name="T10" fmla="*/ 31 w 31"/>
                <a:gd name="T11" fmla="*/ 15 h 28"/>
                <a:gd name="T12" fmla="*/ 29 w 31"/>
                <a:gd name="T13" fmla="*/ 18 h 28"/>
                <a:gd name="T14" fmla="*/ 28 w 31"/>
                <a:gd name="T15" fmla="*/ 22 h 28"/>
                <a:gd name="T16" fmla="*/ 24 w 31"/>
                <a:gd name="T17" fmla="*/ 25 h 28"/>
                <a:gd name="T18" fmla="*/ 20 w 31"/>
                <a:gd name="T19" fmla="*/ 28 h 28"/>
                <a:gd name="T20" fmla="*/ 15 w 31"/>
                <a:gd name="T21" fmla="*/ 28 h 28"/>
                <a:gd name="T22" fmla="*/ 11 w 31"/>
                <a:gd name="T23" fmla="*/ 28 h 28"/>
                <a:gd name="T24" fmla="*/ 6 w 31"/>
                <a:gd name="T25" fmla="*/ 25 h 28"/>
                <a:gd name="T26" fmla="*/ 3 w 31"/>
                <a:gd name="T27" fmla="*/ 22 h 28"/>
                <a:gd name="T28" fmla="*/ 0 w 31"/>
                <a:gd name="T29" fmla="*/ 18 h 28"/>
                <a:gd name="T30" fmla="*/ 0 w 31"/>
                <a:gd name="T31" fmla="*/ 15 h 28"/>
                <a:gd name="T32" fmla="*/ 0 w 31"/>
                <a:gd name="T33" fmla="*/ 9 h 28"/>
                <a:gd name="T34" fmla="*/ 3 w 31"/>
                <a:gd name="T35" fmla="*/ 5 h 28"/>
                <a:gd name="T36" fmla="*/ 6 w 31"/>
                <a:gd name="T37" fmla="*/ 3 h 28"/>
                <a:gd name="T38" fmla="*/ 11 w 31"/>
                <a:gd name="T39" fmla="*/ 0 h 28"/>
                <a:gd name="T40" fmla="*/ 15 w 31"/>
                <a:gd name="T41"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1" h="28">
                  <a:moveTo>
                    <a:pt x="15" y="0"/>
                  </a:moveTo>
                  <a:lnTo>
                    <a:pt x="20" y="0"/>
                  </a:lnTo>
                  <a:lnTo>
                    <a:pt x="24" y="3"/>
                  </a:lnTo>
                  <a:lnTo>
                    <a:pt x="28" y="5"/>
                  </a:lnTo>
                  <a:lnTo>
                    <a:pt x="29" y="9"/>
                  </a:lnTo>
                  <a:lnTo>
                    <a:pt x="31" y="15"/>
                  </a:lnTo>
                  <a:lnTo>
                    <a:pt x="29" y="18"/>
                  </a:lnTo>
                  <a:lnTo>
                    <a:pt x="28" y="22"/>
                  </a:lnTo>
                  <a:lnTo>
                    <a:pt x="24" y="25"/>
                  </a:lnTo>
                  <a:lnTo>
                    <a:pt x="20" y="28"/>
                  </a:lnTo>
                  <a:lnTo>
                    <a:pt x="15" y="28"/>
                  </a:lnTo>
                  <a:lnTo>
                    <a:pt x="11" y="28"/>
                  </a:lnTo>
                  <a:lnTo>
                    <a:pt x="6" y="25"/>
                  </a:lnTo>
                  <a:lnTo>
                    <a:pt x="3" y="22"/>
                  </a:lnTo>
                  <a:lnTo>
                    <a:pt x="0" y="18"/>
                  </a:lnTo>
                  <a:lnTo>
                    <a:pt x="0" y="15"/>
                  </a:lnTo>
                  <a:lnTo>
                    <a:pt x="0" y="9"/>
                  </a:lnTo>
                  <a:lnTo>
                    <a:pt x="3" y="5"/>
                  </a:lnTo>
                  <a:lnTo>
                    <a:pt x="6" y="3"/>
                  </a:lnTo>
                  <a:lnTo>
                    <a:pt x="11" y="0"/>
                  </a:lnTo>
                  <a:lnTo>
                    <a:pt x="15" y="0"/>
                  </a:lnTo>
                  <a:close/>
                </a:path>
              </a:pathLst>
            </a:custGeom>
            <a:solidFill>
              <a:srgbClr val="FF7B00"/>
            </a:solidFill>
            <a:ln w="0">
              <a:solidFill>
                <a:srgbClr val="FF7B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111" name="Group 110"/>
          <p:cNvGrpSpPr/>
          <p:nvPr userDrawn="1"/>
        </p:nvGrpSpPr>
        <p:grpSpPr>
          <a:xfrm rot="900000">
            <a:off x="39607" y="5827019"/>
            <a:ext cx="1600206" cy="516733"/>
            <a:chOff x="118534" y="5760922"/>
            <a:chExt cx="1600206" cy="516733"/>
          </a:xfrm>
        </p:grpSpPr>
        <p:sp>
          <p:nvSpPr>
            <p:cNvPr id="61" name="Freeform 53"/>
            <p:cNvSpPr>
              <a:spLocks/>
            </p:cNvSpPr>
            <p:nvPr userDrawn="1"/>
          </p:nvSpPr>
          <p:spPr bwMode="auto">
            <a:xfrm>
              <a:off x="118534" y="5763145"/>
              <a:ext cx="1600206" cy="514510"/>
            </a:xfrm>
            <a:custGeom>
              <a:avLst/>
              <a:gdLst>
                <a:gd name="T0" fmla="*/ 331 w 1440"/>
                <a:gd name="T1" fmla="*/ 17 h 463"/>
                <a:gd name="T2" fmla="*/ 441 w 1440"/>
                <a:gd name="T3" fmla="*/ 107 h 463"/>
                <a:gd name="T4" fmla="*/ 514 w 1440"/>
                <a:gd name="T5" fmla="*/ 176 h 463"/>
                <a:gd name="T6" fmla="*/ 598 w 1440"/>
                <a:gd name="T7" fmla="*/ 214 h 463"/>
                <a:gd name="T8" fmla="*/ 653 w 1440"/>
                <a:gd name="T9" fmla="*/ 209 h 463"/>
                <a:gd name="T10" fmla="*/ 657 w 1440"/>
                <a:gd name="T11" fmla="*/ 142 h 463"/>
                <a:gd name="T12" fmla="*/ 676 w 1440"/>
                <a:gd name="T13" fmla="*/ 100 h 463"/>
                <a:gd name="T14" fmla="*/ 692 w 1440"/>
                <a:gd name="T15" fmla="*/ 94 h 463"/>
                <a:gd name="T16" fmla="*/ 696 w 1440"/>
                <a:gd name="T17" fmla="*/ 121 h 463"/>
                <a:gd name="T18" fmla="*/ 730 w 1440"/>
                <a:gd name="T19" fmla="*/ 136 h 463"/>
                <a:gd name="T20" fmla="*/ 746 w 1440"/>
                <a:gd name="T21" fmla="*/ 103 h 463"/>
                <a:gd name="T22" fmla="*/ 751 w 1440"/>
                <a:gd name="T23" fmla="*/ 95 h 463"/>
                <a:gd name="T24" fmla="*/ 775 w 1440"/>
                <a:gd name="T25" fmla="*/ 115 h 463"/>
                <a:gd name="T26" fmla="*/ 780 w 1440"/>
                <a:gd name="T27" fmla="*/ 184 h 463"/>
                <a:gd name="T28" fmla="*/ 807 w 1440"/>
                <a:gd name="T29" fmla="*/ 218 h 463"/>
                <a:gd name="T30" fmla="*/ 882 w 1440"/>
                <a:gd name="T31" fmla="*/ 200 h 463"/>
                <a:gd name="T32" fmla="*/ 964 w 1440"/>
                <a:gd name="T33" fmla="*/ 145 h 463"/>
                <a:gd name="T34" fmla="*/ 1047 w 1440"/>
                <a:gd name="T35" fmla="*/ 52 h 463"/>
                <a:gd name="T36" fmla="*/ 1183 w 1440"/>
                <a:gd name="T37" fmla="*/ 0 h 463"/>
                <a:gd name="T38" fmla="*/ 1379 w 1440"/>
                <a:gd name="T39" fmla="*/ 26 h 463"/>
                <a:gd name="T40" fmla="*/ 1420 w 1440"/>
                <a:gd name="T41" fmla="*/ 44 h 463"/>
                <a:gd name="T42" fmla="*/ 1349 w 1440"/>
                <a:gd name="T43" fmla="*/ 53 h 463"/>
                <a:gd name="T44" fmla="*/ 1260 w 1440"/>
                <a:gd name="T45" fmla="*/ 90 h 463"/>
                <a:gd name="T46" fmla="*/ 1187 w 1440"/>
                <a:gd name="T47" fmla="*/ 171 h 463"/>
                <a:gd name="T48" fmla="*/ 1161 w 1440"/>
                <a:gd name="T49" fmla="*/ 273 h 463"/>
                <a:gd name="T50" fmla="*/ 1106 w 1440"/>
                <a:gd name="T51" fmla="*/ 275 h 463"/>
                <a:gd name="T52" fmla="*/ 1022 w 1440"/>
                <a:gd name="T53" fmla="*/ 292 h 463"/>
                <a:gd name="T54" fmla="*/ 966 w 1440"/>
                <a:gd name="T55" fmla="*/ 339 h 463"/>
                <a:gd name="T56" fmla="*/ 957 w 1440"/>
                <a:gd name="T57" fmla="*/ 375 h 463"/>
                <a:gd name="T58" fmla="*/ 907 w 1440"/>
                <a:gd name="T59" fmla="*/ 366 h 463"/>
                <a:gd name="T60" fmla="*/ 840 w 1440"/>
                <a:gd name="T61" fmla="*/ 371 h 463"/>
                <a:gd name="T62" fmla="*/ 793 w 1440"/>
                <a:gd name="T63" fmla="*/ 417 h 463"/>
                <a:gd name="T64" fmla="*/ 784 w 1440"/>
                <a:gd name="T65" fmla="*/ 453 h 463"/>
                <a:gd name="T66" fmla="*/ 751 w 1440"/>
                <a:gd name="T67" fmla="*/ 409 h 463"/>
                <a:gd name="T68" fmla="*/ 687 w 1440"/>
                <a:gd name="T69" fmla="*/ 409 h 463"/>
                <a:gd name="T70" fmla="*/ 654 w 1440"/>
                <a:gd name="T71" fmla="*/ 453 h 463"/>
                <a:gd name="T72" fmla="*/ 646 w 1440"/>
                <a:gd name="T73" fmla="*/ 417 h 463"/>
                <a:gd name="T74" fmla="*/ 598 w 1440"/>
                <a:gd name="T75" fmla="*/ 371 h 463"/>
                <a:gd name="T76" fmla="*/ 531 w 1440"/>
                <a:gd name="T77" fmla="*/ 366 h 463"/>
                <a:gd name="T78" fmla="*/ 481 w 1440"/>
                <a:gd name="T79" fmla="*/ 375 h 463"/>
                <a:gd name="T80" fmla="*/ 474 w 1440"/>
                <a:gd name="T81" fmla="*/ 339 h 463"/>
                <a:gd name="T82" fmla="*/ 417 w 1440"/>
                <a:gd name="T83" fmla="*/ 292 h 463"/>
                <a:gd name="T84" fmla="*/ 333 w 1440"/>
                <a:gd name="T85" fmla="*/ 275 h 463"/>
                <a:gd name="T86" fmla="*/ 277 w 1440"/>
                <a:gd name="T87" fmla="*/ 273 h 463"/>
                <a:gd name="T88" fmla="*/ 251 w 1440"/>
                <a:gd name="T89" fmla="*/ 171 h 463"/>
                <a:gd name="T90" fmla="*/ 178 w 1440"/>
                <a:gd name="T91" fmla="*/ 90 h 463"/>
                <a:gd name="T92" fmla="*/ 89 w 1440"/>
                <a:gd name="T93" fmla="*/ 53 h 463"/>
                <a:gd name="T94" fmla="*/ 19 w 1440"/>
                <a:gd name="T95" fmla="*/ 44 h 463"/>
                <a:gd name="T96" fmla="*/ 59 w 1440"/>
                <a:gd name="T97" fmla="*/ 26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440" h="463">
                  <a:moveTo>
                    <a:pt x="212" y="0"/>
                  </a:moveTo>
                  <a:lnTo>
                    <a:pt x="255" y="0"/>
                  </a:lnTo>
                  <a:lnTo>
                    <a:pt x="294" y="6"/>
                  </a:lnTo>
                  <a:lnTo>
                    <a:pt x="331" y="17"/>
                  </a:lnTo>
                  <a:lnTo>
                    <a:pt x="362" y="31"/>
                  </a:lnTo>
                  <a:lnTo>
                    <a:pt x="391" y="52"/>
                  </a:lnTo>
                  <a:lnTo>
                    <a:pt x="417" y="77"/>
                  </a:lnTo>
                  <a:lnTo>
                    <a:pt x="441" y="107"/>
                  </a:lnTo>
                  <a:lnTo>
                    <a:pt x="457" y="127"/>
                  </a:lnTo>
                  <a:lnTo>
                    <a:pt x="474" y="145"/>
                  </a:lnTo>
                  <a:lnTo>
                    <a:pt x="493" y="162"/>
                  </a:lnTo>
                  <a:lnTo>
                    <a:pt x="514" y="176"/>
                  </a:lnTo>
                  <a:lnTo>
                    <a:pt x="535" y="189"/>
                  </a:lnTo>
                  <a:lnTo>
                    <a:pt x="557" y="200"/>
                  </a:lnTo>
                  <a:lnTo>
                    <a:pt x="578" y="209"/>
                  </a:lnTo>
                  <a:lnTo>
                    <a:pt x="598" y="214"/>
                  </a:lnTo>
                  <a:lnTo>
                    <a:pt x="616" y="218"/>
                  </a:lnTo>
                  <a:lnTo>
                    <a:pt x="632" y="218"/>
                  </a:lnTo>
                  <a:lnTo>
                    <a:pt x="644" y="216"/>
                  </a:lnTo>
                  <a:lnTo>
                    <a:pt x="653" y="209"/>
                  </a:lnTo>
                  <a:lnTo>
                    <a:pt x="658" y="199"/>
                  </a:lnTo>
                  <a:lnTo>
                    <a:pt x="658" y="184"/>
                  </a:lnTo>
                  <a:lnTo>
                    <a:pt x="655" y="161"/>
                  </a:lnTo>
                  <a:lnTo>
                    <a:pt x="657" y="142"/>
                  </a:lnTo>
                  <a:lnTo>
                    <a:pt x="659" y="127"/>
                  </a:lnTo>
                  <a:lnTo>
                    <a:pt x="665" y="115"/>
                  </a:lnTo>
                  <a:lnTo>
                    <a:pt x="670" y="107"/>
                  </a:lnTo>
                  <a:lnTo>
                    <a:pt x="676" y="100"/>
                  </a:lnTo>
                  <a:lnTo>
                    <a:pt x="682" y="98"/>
                  </a:lnTo>
                  <a:lnTo>
                    <a:pt x="687" y="95"/>
                  </a:lnTo>
                  <a:lnTo>
                    <a:pt x="691" y="94"/>
                  </a:lnTo>
                  <a:lnTo>
                    <a:pt x="692" y="94"/>
                  </a:lnTo>
                  <a:lnTo>
                    <a:pt x="692" y="97"/>
                  </a:lnTo>
                  <a:lnTo>
                    <a:pt x="692" y="103"/>
                  </a:lnTo>
                  <a:lnTo>
                    <a:pt x="693" y="111"/>
                  </a:lnTo>
                  <a:lnTo>
                    <a:pt x="696" y="121"/>
                  </a:lnTo>
                  <a:lnTo>
                    <a:pt x="701" y="129"/>
                  </a:lnTo>
                  <a:lnTo>
                    <a:pt x="709" y="136"/>
                  </a:lnTo>
                  <a:lnTo>
                    <a:pt x="720" y="138"/>
                  </a:lnTo>
                  <a:lnTo>
                    <a:pt x="730" y="136"/>
                  </a:lnTo>
                  <a:lnTo>
                    <a:pt x="737" y="129"/>
                  </a:lnTo>
                  <a:lnTo>
                    <a:pt x="742" y="121"/>
                  </a:lnTo>
                  <a:lnTo>
                    <a:pt x="745" y="111"/>
                  </a:lnTo>
                  <a:lnTo>
                    <a:pt x="746" y="103"/>
                  </a:lnTo>
                  <a:lnTo>
                    <a:pt x="746" y="97"/>
                  </a:lnTo>
                  <a:lnTo>
                    <a:pt x="746" y="94"/>
                  </a:lnTo>
                  <a:lnTo>
                    <a:pt x="747" y="94"/>
                  </a:lnTo>
                  <a:lnTo>
                    <a:pt x="751" y="95"/>
                  </a:lnTo>
                  <a:lnTo>
                    <a:pt x="756" y="98"/>
                  </a:lnTo>
                  <a:lnTo>
                    <a:pt x="763" y="100"/>
                  </a:lnTo>
                  <a:lnTo>
                    <a:pt x="768" y="107"/>
                  </a:lnTo>
                  <a:lnTo>
                    <a:pt x="775" y="115"/>
                  </a:lnTo>
                  <a:lnTo>
                    <a:pt x="779" y="127"/>
                  </a:lnTo>
                  <a:lnTo>
                    <a:pt x="782" y="142"/>
                  </a:lnTo>
                  <a:lnTo>
                    <a:pt x="782" y="161"/>
                  </a:lnTo>
                  <a:lnTo>
                    <a:pt x="780" y="184"/>
                  </a:lnTo>
                  <a:lnTo>
                    <a:pt x="780" y="199"/>
                  </a:lnTo>
                  <a:lnTo>
                    <a:pt x="785" y="209"/>
                  </a:lnTo>
                  <a:lnTo>
                    <a:pt x="794" y="216"/>
                  </a:lnTo>
                  <a:lnTo>
                    <a:pt x="807" y="218"/>
                  </a:lnTo>
                  <a:lnTo>
                    <a:pt x="823" y="218"/>
                  </a:lnTo>
                  <a:lnTo>
                    <a:pt x="840" y="214"/>
                  </a:lnTo>
                  <a:lnTo>
                    <a:pt x="861" y="209"/>
                  </a:lnTo>
                  <a:lnTo>
                    <a:pt x="882" y="200"/>
                  </a:lnTo>
                  <a:lnTo>
                    <a:pt x="903" y="189"/>
                  </a:lnTo>
                  <a:lnTo>
                    <a:pt x="924" y="176"/>
                  </a:lnTo>
                  <a:lnTo>
                    <a:pt x="945" y="162"/>
                  </a:lnTo>
                  <a:lnTo>
                    <a:pt x="964" y="145"/>
                  </a:lnTo>
                  <a:lnTo>
                    <a:pt x="983" y="127"/>
                  </a:lnTo>
                  <a:lnTo>
                    <a:pt x="997" y="107"/>
                  </a:lnTo>
                  <a:lnTo>
                    <a:pt x="1021" y="77"/>
                  </a:lnTo>
                  <a:lnTo>
                    <a:pt x="1047" y="52"/>
                  </a:lnTo>
                  <a:lnTo>
                    <a:pt x="1076" y="31"/>
                  </a:lnTo>
                  <a:lnTo>
                    <a:pt x="1108" y="17"/>
                  </a:lnTo>
                  <a:lnTo>
                    <a:pt x="1144" y="6"/>
                  </a:lnTo>
                  <a:lnTo>
                    <a:pt x="1183" y="0"/>
                  </a:lnTo>
                  <a:lnTo>
                    <a:pt x="1226" y="0"/>
                  </a:lnTo>
                  <a:lnTo>
                    <a:pt x="1273" y="4"/>
                  </a:lnTo>
                  <a:lnTo>
                    <a:pt x="1324" y="11"/>
                  </a:lnTo>
                  <a:lnTo>
                    <a:pt x="1379" y="26"/>
                  </a:lnTo>
                  <a:lnTo>
                    <a:pt x="1440" y="44"/>
                  </a:lnTo>
                  <a:lnTo>
                    <a:pt x="1437" y="44"/>
                  </a:lnTo>
                  <a:lnTo>
                    <a:pt x="1430" y="44"/>
                  </a:lnTo>
                  <a:lnTo>
                    <a:pt x="1420" y="44"/>
                  </a:lnTo>
                  <a:lnTo>
                    <a:pt x="1406" y="44"/>
                  </a:lnTo>
                  <a:lnTo>
                    <a:pt x="1389" y="47"/>
                  </a:lnTo>
                  <a:lnTo>
                    <a:pt x="1370" y="49"/>
                  </a:lnTo>
                  <a:lnTo>
                    <a:pt x="1349" y="53"/>
                  </a:lnTo>
                  <a:lnTo>
                    <a:pt x="1327" y="59"/>
                  </a:lnTo>
                  <a:lnTo>
                    <a:pt x="1305" y="66"/>
                  </a:lnTo>
                  <a:lnTo>
                    <a:pt x="1283" y="77"/>
                  </a:lnTo>
                  <a:lnTo>
                    <a:pt x="1260" y="90"/>
                  </a:lnTo>
                  <a:lnTo>
                    <a:pt x="1239" y="104"/>
                  </a:lnTo>
                  <a:lnTo>
                    <a:pt x="1220" y="124"/>
                  </a:lnTo>
                  <a:lnTo>
                    <a:pt x="1203" y="145"/>
                  </a:lnTo>
                  <a:lnTo>
                    <a:pt x="1187" y="171"/>
                  </a:lnTo>
                  <a:lnTo>
                    <a:pt x="1175" y="201"/>
                  </a:lnTo>
                  <a:lnTo>
                    <a:pt x="1167" y="234"/>
                  </a:lnTo>
                  <a:lnTo>
                    <a:pt x="1163" y="273"/>
                  </a:lnTo>
                  <a:lnTo>
                    <a:pt x="1161" y="273"/>
                  </a:lnTo>
                  <a:lnTo>
                    <a:pt x="1153" y="273"/>
                  </a:lnTo>
                  <a:lnTo>
                    <a:pt x="1140" y="273"/>
                  </a:lnTo>
                  <a:lnTo>
                    <a:pt x="1124" y="273"/>
                  </a:lnTo>
                  <a:lnTo>
                    <a:pt x="1106" y="275"/>
                  </a:lnTo>
                  <a:lnTo>
                    <a:pt x="1085" y="277"/>
                  </a:lnTo>
                  <a:lnTo>
                    <a:pt x="1064" y="281"/>
                  </a:lnTo>
                  <a:lnTo>
                    <a:pt x="1042" y="286"/>
                  </a:lnTo>
                  <a:lnTo>
                    <a:pt x="1022" y="292"/>
                  </a:lnTo>
                  <a:lnTo>
                    <a:pt x="1002" y="301"/>
                  </a:lnTo>
                  <a:lnTo>
                    <a:pt x="987" y="311"/>
                  </a:lnTo>
                  <a:lnTo>
                    <a:pt x="974" y="324"/>
                  </a:lnTo>
                  <a:lnTo>
                    <a:pt x="966" y="339"/>
                  </a:lnTo>
                  <a:lnTo>
                    <a:pt x="962" y="357"/>
                  </a:lnTo>
                  <a:lnTo>
                    <a:pt x="964" y="378"/>
                  </a:lnTo>
                  <a:lnTo>
                    <a:pt x="963" y="378"/>
                  </a:lnTo>
                  <a:lnTo>
                    <a:pt x="957" y="375"/>
                  </a:lnTo>
                  <a:lnTo>
                    <a:pt x="947" y="374"/>
                  </a:lnTo>
                  <a:lnTo>
                    <a:pt x="936" y="371"/>
                  </a:lnTo>
                  <a:lnTo>
                    <a:pt x="923" y="369"/>
                  </a:lnTo>
                  <a:lnTo>
                    <a:pt x="907" y="366"/>
                  </a:lnTo>
                  <a:lnTo>
                    <a:pt x="890" y="365"/>
                  </a:lnTo>
                  <a:lnTo>
                    <a:pt x="873" y="365"/>
                  </a:lnTo>
                  <a:lnTo>
                    <a:pt x="856" y="368"/>
                  </a:lnTo>
                  <a:lnTo>
                    <a:pt x="840" y="371"/>
                  </a:lnTo>
                  <a:lnTo>
                    <a:pt x="824" y="378"/>
                  </a:lnTo>
                  <a:lnTo>
                    <a:pt x="811" y="387"/>
                  </a:lnTo>
                  <a:lnTo>
                    <a:pt x="801" y="400"/>
                  </a:lnTo>
                  <a:lnTo>
                    <a:pt x="793" y="417"/>
                  </a:lnTo>
                  <a:lnTo>
                    <a:pt x="788" y="438"/>
                  </a:lnTo>
                  <a:lnTo>
                    <a:pt x="788" y="463"/>
                  </a:lnTo>
                  <a:lnTo>
                    <a:pt x="786" y="460"/>
                  </a:lnTo>
                  <a:lnTo>
                    <a:pt x="784" y="453"/>
                  </a:lnTo>
                  <a:lnTo>
                    <a:pt x="779" y="443"/>
                  </a:lnTo>
                  <a:lnTo>
                    <a:pt x="772" y="432"/>
                  </a:lnTo>
                  <a:lnTo>
                    <a:pt x="763" y="420"/>
                  </a:lnTo>
                  <a:lnTo>
                    <a:pt x="751" y="409"/>
                  </a:lnTo>
                  <a:lnTo>
                    <a:pt x="737" y="403"/>
                  </a:lnTo>
                  <a:lnTo>
                    <a:pt x="720" y="400"/>
                  </a:lnTo>
                  <a:lnTo>
                    <a:pt x="701" y="403"/>
                  </a:lnTo>
                  <a:lnTo>
                    <a:pt x="687" y="409"/>
                  </a:lnTo>
                  <a:lnTo>
                    <a:pt x="675" y="420"/>
                  </a:lnTo>
                  <a:lnTo>
                    <a:pt x="666" y="432"/>
                  </a:lnTo>
                  <a:lnTo>
                    <a:pt x="659" y="443"/>
                  </a:lnTo>
                  <a:lnTo>
                    <a:pt x="654" y="453"/>
                  </a:lnTo>
                  <a:lnTo>
                    <a:pt x="652" y="460"/>
                  </a:lnTo>
                  <a:lnTo>
                    <a:pt x="652" y="463"/>
                  </a:lnTo>
                  <a:lnTo>
                    <a:pt x="650" y="438"/>
                  </a:lnTo>
                  <a:lnTo>
                    <a:pt x="646" y="417"/>
                  </a:lnTo>
                  <a:lnTo>
                    <a:pt x="637" y="400"/>
                  </a:lnTo>
                  <a:lnTo>
                    <a:pt x="627" y="387"/>
                  </a:lnTo>
                  <a:lnTo>
                    <a:pt x="614" y="378"/>
                  </a:lnTo>
                  <a:lnTo>
                    <a:pt x="598" y="371"/>
                  </a:lnTo>
                  <a:lnTo>
                    <a:pt x="582" y="368"/>
                  </a:lnTo>
                  <a:lnTo>
                    <a:pt x="565" y="365"/>
                  </a:lnTo>
                  <a:lnTo>
                    <a:pt x="548" y="365"/>
                  </a:lnTo>
                  <a:lnTo>
                    <a:pt x="531" y="366"/>
                  </a:lnTo>
                  <a:lnTo>
                    <a:pt x="517" y="369"/>
                  </a:lnTo>
                  <a:lnTo>
                    <a:pt x="502" y="371"/>
                  </a:lnTo>
                  <a:lnTo>
                    <a:pt x="491" y="374"/>
                  </a:lnTo>
                  <a:lnTo>
                    <a:pt x="481" y="375"/>
                  </a:lnTo>
                  <a:lnTo>
                    <a:pt x="476" y="378"/>
                  </a:lnTo>
                  <a:lnTo>
                    <a:pt x="474" y="378"/>
                  </a:lnTo>
                  <a:lnTo>
                    <a:pt x="476" y="357"/>
                  </a:lnTo>
                  <a:lnTo>
                    <a:pt x="474" y="339"/>
                  </a:lnTo>
                  <a:lnTo>
                    <a:pt x="464" y="324"/>
                  </a:lnTo>
                  <a:lnTo>
                    <a:pt x="451" y="311"/>
                  </a:lnTo>
                  <a:lnTo>
                    <a:pt x="436" y="301"/>
                  </a:lnTo>
                  <a:lnTo>
                    <a:pt x="417" y="292"/>
                  </a:lnTo>
                  <a:lnTo>
                    <a:pt x="396" y="286"/>
                  </a:lnTo>
                  <a:lnTo>
                    <a:pt x="375" y="281"/>
                  </a:lnTo>
                  <a:lnTo>
                    <a:pt x="353" y="277"/>
                  </a:lnTo>
                  <a:lnTo>
                    <a:pt x="333" y="275"/>
                  </a:lnTo>
                  <a:lnTo>
                    <a:pt x="314" y="273"/>
                  </a:lnTo>
                  <a:lnTo>
                    <a:pt x="298" y="273"/>
                  </a:lnTo>
                  <a:lnTo>
                    <a:pt x="285" y="273"/>
                  </a:lnTo>
                  <a:lnTo>
                    <a:pt x="277" y="273"/>
                  </a:lnTo>
                  <a:lnTo>
                    <a:pt x="275" y="273"/>
                  </a:lnTo>
                  <a:lnTo>
                    <a:pt x="271" y="234"/>
                  </a:lnTo>
                  <a:lnTo>
                    <a:pt x="263" y="201"/>
                  </a:lnTo>
                  <a:lnTo>
                    <a:pt x="251" y="171"/>
                  </a:lnTo>
                  <a:lnTo>
                    <a:pt x="237" y="145"/>
                  </a:lnTo>
                  <a:lnTo>
                    <a:pt x="218" y="124"/>
                  </a:lnTo>
                  <a:lnTo>
                    <a:pt x="200" y="104"/>
                  </a:lnTo>
                  <a:lnTo>
                    <a:pt x="178" y="90"/>
                  </a:lnTo>
                  <a:lnTo>
                    <a:pt x="157" y="77"/>
                  </a:lnTo>
                  <a:lnTo>
                    <a:pt x="133" y="66"/>
                  </a:lnTo>
                  <a:lnTo>
                    <a:pt x="111" y="59"/>
                  </a:lnTo>
                  <a:lnTo>
                    <a:pt x="89" y="53"/>
                  </a:lnTo>
                  <a:lnTo>
                    <a:pt x="69" y="49"/>
                  </a:lnTo>
                  <a:lnTo>
                    <a:pt x="49" y="47"/>
                  </a:lnTo>
                  <a:lnTo>
                    <a:pt x="32" y="44"/>
                  </a:lnTo>
                  <a:lnTo>
                    <a:pt x="19" y="44"/>
                  </a:lnTo>
                  <a:lnTo>
                    <a:pt x="9" y="44"/>
                  </a:lnTo>
                  <a:lnTo>
                    <a:pt x="1" y="44"/>
                  </a:lnTo>
                  <a:lnTo>
                    <a:pt x="0" y="44"/>
                  </a:lnTo>
                  <a:lnTo>
                    <a:pt x="59" y="26"/>
                  </a:lnTo>
                  <a:lnTo>
                    <a:pt x="115" y="11"/>
                  </a:lnTo>
                  <a:lnTo>
                    <a:pt x="166" y="4"/>
                  </a:lnTo>
                  <a:lnTo>
                    <a:pt x="212"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62" name="Freeform 54"/>
            <p:cNvSpPr>
              <a:spLocks noEditPoints="1"/>
            </p:cNvSpPr>
            <p:nvPr userDrawn="1"/>
          </p:nvSpPr>
          <p:spPr bwMode="auto">
            <a:xfrm>
              <a:off x="857518" y="6149861"/>
              <a:ext cx="122238" cy="97790"/>
            </a:xfrm>
            <a:custGeom>
              <a:avLst/>
              <a:gdLst>
                <a:gd name="T0" fmla="*/ 55 w 110"/>
                <a:gd name="T1" fmla="*/ 16 h 88"/>
                <a:gd name="T2" fmla="*/ 39 w 110"/>
                <a:gd name="T3" fmla="*/ 88 h 88"/>
                <a:gd name="T4" fmla="*/ 0 w 110"/>
                <a:gd name="T5" fmla="*/ 17 h 88"/>
                <a:gd name="T6" fmla="*/ 55 w 110"/>
                <a:gd name="T7" fmla="*/ 16 h 88"/>
                <a:gd name="T8" fmla="*/ 110 w 110"/>
                <a:gd name="T9" fmla="*/ 14 h 88"/>
                <a:gd name="T10" fmla="*/ 62 w 110"/>
                <a:gd name="T11" fmla="*/ 88 h 88"/>
                <a:gd name="T12" fmla="*/ 59 w 110"/>
                <a:gd name="T13" fmla="*/ 16 h 88"/>
                <a:gd name="T14" fmla="*/ 110 w 110"/>
                <a:gd name="T15" fmla="*/ 14 h 88"/>
                <a:gd name="T16" fmla="*/ 59 w 110"/>
                <a:gd name="T17" fmla="*/ 0 h 88"/>
                <a:gd name="T18" fmla="*/ 59 w 110"/>
                <a:gd name="T19" fmla="*/ 16 h 88"/>
                <a:gd name="T20" fmla="*/ 55 w 110"/>
                <a:gd name="T21" fmla="*/ 16 h 88"/>
                <a:gd name="T22" fmla="*/ 59 w 110"/>
                <a:gd name="T23"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0" h="88">
                  <a:moveTo>
                    <a:pt x="55" y="16"/>
                  </a:moveTo>
                  <a:lnTo>
                    <a:pt x="39" y="88"/>
                  </a:lnTo>
                  <a:lnTo>
                    <a:pt x="0" y="17"/>
                  </a:lnTo>
                  <a:lnTo>
                    <a:pt x="55" y="16"/>
                  </a:lnTo>
                  <a:close/>
                  <a:moveTo>
                    <a:pt x="110" y="14"/>
                  </a:moveTo>
                  <a:lnTo>
                    <a:pt x="62" y="88"/>
                  </a:lnTo>
                  <a:lnTo>
                    <a:pt x="59" y="16"/>
                  </a:lnTo>
                  <a:lnTo>
                    <a:pt x="110" y="14"/>
                  </a:lnTo>
                  <a:close/>
                  <a:moveTo>
                    <a:pt x="59" y="0"/>
                  </a:moveTo>
                  <a:lnTo>
                    <a:pt x="59" y="16"/>
                  </a:lnTo>
                  <a:lnTo>
                    <a:pt x="55" y="16"/>
                  </a:lnTo>
                  <a:lnTo>
                    <a:pt x="59"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63" name="Freeform 55"/>
            <p:cNvSpPr>
              <a:spLocks/>
            </p:cNvSpPr>
            <p:nvPr userDrawn="1"/>
          </p:nvSpPr>
          <p:spPr bwMode="auto">
            <a:xfrm>
              <a:off x="535255" y="5796482"/>
              <a:ext cx="83344" cy="124460"/>
            </a:xfrm>
            <a:custGeom>
              <a:avLst/>
              <a:gdLst>
                <a:gd name="T0" fmla="*/ 55 w 75"/>
                <a:gd name="T1" fmla="*/ 0 h 112"/>
                <a:gd name="T2" fmla="*/ 75 w 75"/>
                <a:gd name="T3" fmla="*/ 2 h 112"/>
                <a:gd name="T4" fmla="*/ 74 w 75"/>
                <a:gd name="T5" fmla="*/ 2 h 112"/>
                <a:gd name="T6" fmla="*/ 70 w 75"/>
                <a:gd name="T7" fmla="*/ 2 h 112"/>
                <a:gd name="T8" fmla="*/ 64 w 75"/>
                <a:gd name="T9" fmla="*/ 4 h 112"/>
                <a:gd name="T10" fmla="*/ 58 w 75"/>
                <a:gd name="T11" fmla="*/ 5 h 112"/>
                <a:gd name="T12" fmla="*/ 51 w 75"/>
                <a:gd name="T13" fmla="*/ 9 h 112"/>
                <a:gd name="T14" fmla="*/ 45 w 75"/>
                <a:gd name="T15" fmla="*/ 15 h 112"/>
                <a:gd name="T16" fmla="*/ 40 w 75"/>
                <a:gd name="T17" fmla="*/ 23 h 112"/>
                <a:gd name="T18" fmla="*/ 36 w 75"/>
                <a:gd name="T19" fmla="*/ 34 h 112"/>
                <a:gd name="T20" fmla="*/ 34 w 75"/>
                <a:gd name="T21" fmla="*/ 48 h 112"/>
                <a:gd name="T22" fmla="*/ 34 w 75"/>
                <a:gd name="T23" fmla="*/ 65 h 112"/>
                <a:gd name="T24" fmla="*/ 40 w 75"/>
                <a:gd name="T25" fmla="*/ 86 h 112"/>
                <a:gd name="T26" fmla="*/ 49 w 75"/>
                <a:gd name="T27" fmla="*/ 112 h 112"/>
                <a:gd name="T28" fmla="*/ 3 w 75"/>
                <a:gd name="T29" fmla="*/ 103 h 112"/>
                <a:gd name="T30" fmla="*/ 2 w 75"/>
                <a:gd name="T31" fmla="*/ 102 h 112"/>
                <a:gd name="T32" fmla="*/ 2 w 75"/>
                <a:gd name="T33" fmla="*/ 97 h 112"/>
                <a:gd name="T34" fmla="*/ 0 w 75"/>
                <a:gd name="T35" fmla="*/ 87 h 112"/>
                <a:gd name="T36" fmla="*/ 0 w 75"/>
                <a:gd name="T37" fmla="*/ 77 h 112"/>
                <a:gd name="T38" fmla="*/ 0 w 75"/>
                <a:gd name="T39" fmla="*/ 65 h 112"/>
                <a:gd name="T40" fmla="*/ 2 w 75"/>
                <a:gd name="T41" fmla="*/ 52 h 112"/>
                <a:gd name="T42" fmla="*/ 4 w 75"/>
                <a:gd name="T43" fmla="*/ 39 h 112"/>
                <a:gd name="T44" fmla="*/ 10 w 75"/>
                <a:gd name="T45" fmla="*/ 27 h 112"/>
                <a:gd name="T46" fmla="*/ 16 w 75"/>
                <a:gd name="T47" fmla="*/ 17 h 112"/>
                <a:gd name="T48" fmla="*/ 25 w 75"/>
                <a:gd name="T49" fmla="*/ 8 h 112"/>
                <a:gd name="T50" fmla="*/ 38 w 75"/>
                <a:gd name="T51" fmla="*/ 2 h 112"/>
                <a:gd name="T52" fmla="*/ 55 w 75"/>
                <a:gd name="T53" fmla="*/ 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5" h="112">
                  <a:moveTo>
                    <a:pt x="55" y="0"/>
                  </a:moveTo>
                  <a:lnTo>
                    <a:pt x="75" y="2"/>
                  </a:lnTo>
                  <a:lnTo>
                    <a:pt x="74" y="2"/>
                  </a:lnTo>
                  <a:lnTo>
                    <a:pt x="70" y="2"/>
                  </a:lnTo>
                  <a:lnTo>
                    <a:pt x="64" y="4"/>
                  </a:lnTo>
                  <a:lnTo>
                    <a:pt x="58" y="5"/>
                  </a:lnTo>
                  <a:lnTo>
                    <a:pt x="51" y="9"/>
                  </a:lnTo>
                  <a:lnTo>
                    <a:pt x="45" y="15"/>
                  </a:lnTo>
                  <a:lnTo>
                    <a:pt x="40" y="23"/>
                  </a:lnTo>
                  <a:lnTo>
                    <a:pt x="36" y="34"/>
                  </a:lnTo>
                  <a:lnTo>
                    <a:pt x="34" y="48"/>
                  </a:lnTo>
                  <a:lnTo>
                    <a:pt x="34" y="65"/>
                  </a:lnTo>
                  <a:lnTo>
                    <a:pt x="40" y="86"/>
                  </a:lnTo>
                  <a:lnTo>
                    <a:pt x="49" y="112"/>
                  </a:lnTo>
                  <a:lnTo>
                    <a:pt x="3" y="103"/>
                  </a:lnTo>
                  <a:lnTo>
                    <a:pt x="2" y="102"/>
                  </a:lnTo>
                  <a:lnTo>
                    <a:pt x="2" y="97"/>
                  </a:lnTo>
                  <a:lnTo>
                    <a:pt x="0" y="87"/>
                  </a:lnTo>
                  <a:lnTo>
                    <a:pt x="0" y="77"/>
                  </a:lnTo>
                  <a:lnTo>
                    <a:pt x="0" y="65"/>
                  </a:lnTo>
                  <a:lnTo>
                    <a:pt x="2" y="52"/>
                  </a:lnTo>
                  <a:lnTo>
                    <a:pt x="4" y="39"/>
                  </a:lnTo>
                  <a:lnTo>
                    <a:pt x="10" y="27"/>
                  </a:lnTo>
                  <a:lnTo>
                    <a:pt x="16" y="17"/>
                  </a:lnTo>
                  <a:lnTo>
                    <a:pt x="25" y="8"/>
                  </a:lnTo>
                  <a:lnTo>
                    <a:pt x="38" y="2"/>
                  </a:lnTo>
                  <a:lnTo>
                    <a:pt x="55"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64" name="Freeform 56"/>
            <p:cNvSpPr>
              <a:spLocks/>
            </p:cNvSpPr>
            <p:nvPr userDrawn="1"/>
          </p:nvSpPr>
          <p:spPr bwMode="auto">
            <a:xfrm>
              <a:off x="1216453" y="5796482"/>
              <a:ext cx="84455" cy="124460"/>
            </a:xfrm>
            <a:custGeom>
              <a:avLst/>
              <a:gdLst>
                <a:gd name="T0" fmla="*/ 21 w 76"/>
                <a:gd name="T1" fmla="*/ 0 h 112"/>
                <a:gd name="T2" fmla="*/ 37 w 76"/>
                <a:gd name="T3" fmla="*/ 2 h 112"/>
                <a:gd name="T4" fmla="*/ 50 w 76"/>
                <a:gd name="T5" fmla="*/ 8 h 112"/>
                <a:gd name="T6" fmla="*/ 59 w 76"/>
                <a:gd name="T7" fmla="*/ 17 h 112"/>
                <a:gd name="T8" fmla="*/ 67 w 76"/>
                <a:gd name="T9" fmla="*/ 27 h 112"/>
                <a:gd name="T10" fmla="*/ 71 w 76"/>
                <a:gd name="T11" fmla="*/ 39 h 112"/>
                <a:gd name="T12" fmla="*/ 75 w 76"/>
                <a:gd name="T13" fmla="*/ 52 h 112"/>
                <a:gd name="T14" fmla="*/ 76 w 76"/>
                <a:gd name="T15" fmla="*/ 65 h 112"/>
                <a:gd name="T16" fmla="*/ 76 w 76"/>
                <a:gd name="T17" fmla="*/ 77 h 112"/>
                <a:gd name="T18" fmla="*/ 75 w 76"/>
                <a:gd name="T19" fmla="*/ 87 h 112"/>
                <a:gd name="T20" fmla="*/ 75 w 76"/>
                <a:gd name="T21" fmla="*/ 97 h 112"/>
                <a:gd name="T22" fmla="*/ 73 w 76"/>
                <a:gd name="T23" fmla="*/ 102 h 112"/>
                <a:gd name="T24" fmla="*/ 73 w 76"/>
                <a:gd name="T25" fmla="*/ 103 h 112"/>
                <a:gd name="T26" fmla="*/ 27 w 76"/>
                <a:gd name="T27" fmla="*/ 112 h 112"/>
                <a:gd name="T28" fmla="*/ 35 w 76"/>
                <a:gd name="T29" fmla="*/ 86 h 112"/>
                <a:gd name="T30" fmla="*/ 41 w 76"/>
                <a:gd name="T31" fmla="*/ 65 h 112"/>
                <a:gd name="T32" fmla="*/ 42 w 76"/>
                <a:gd name="T33" fmla="*/ 48 h 112"/>
                <a:gd name="T34" fmla="*/ 39 w 76"/>
                <a:gd name="T35" fmla="*/ 34 h 112"/>
                <a:gd name="T36" fmla="*/ 35 w 76"/>
                <a:gd name="T37" fmla="*/ 23 h 112"/>
                <a:gd name="T38" fmla="*/ 30 w 76"/>
                <a:gd name="T39" fmla="*/ 15 h 112"/>
                <a:gd name="T40" fmla="*/ 24 w 76"/>
                <a:gd name="T41" fmla="*/ 9 h 112"/>
                <a:gd name="T42" fmla="*/ 17 w 76"/>
                <a:gd name="T43" fmla="*/ 5 h 112"/>
                <a:gd name="T44" fmla="*/ 10 w 76"/>
                <a:gd name="T45" fmla="*/ 4 h 112"/>
                <a:gd name="T46" fmla="*/ 5 w 76"/>
                <a:gd name="T47" fmla="*/ 2 h 112"/>
                <a:gd name="T48" fmla="*/ 1 w 76"/>
                <a:gd name="T49" fmla="*/ 2 h 112"/>
                <a:gd name="T50" fmla="*/ 0 w 76"/>
                <a:gd name="T51" fmla="*/ 2 h 112"/>
                <a:gd name="T52" fmla="*/ 21 w 76"/>
                <a:gd name="T53" fmla="*/ 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6" h="112">
                  <a:moveTo>
                    <a:pt x="21" y="0"/>
                  </a:moveTo>
                  <a:lnTo>
                    <a:pt x="37" y="2"/>
                  </a:lnTo>
                  <a:lnTo>
                    <a:pt x="50" y="8"/>
                  </a:lnTo>
                  <a:lnTo>
                    <a:pt x="59" y="17"/>
                  </a:lnTo>
                  <a:lnTo>
                    <a:pt x="67" y="27"/>
                  </a:lnTo>
                  <a:lnTo>
                    <a:pt x="71" y="39"/>
                  </a:lnTo>
                  <a:lnTo>
                    <a:pt x="75" y="52"/>
                  </a:lnTo>
                  <a:lnTo>
                    <a:pt x="76" y="65"/>
                  </a:lnTo>
                  <a:lnTo>
                    <a:pt x="76" y="77"/>
                  </a:lnTo>
                  <a:lnTo>
                    <a:pt x="75" y="87"/>
                  </a:lnTo>
                  <a:lnTo>
                    <a:pt x="75" y="97"/>
                  </a:lnTo>
                  <a:lnTo>
                    <a:pt x="73" y="102"/>
                  </a:lnTo>
                  <a:lnTo>
                    <a:pt x="73" y="103"/>
                  </a:lnTo>
                  <a:lnTo>
                    <a:pt x="27" y="112"/>
                  </a:lnTo>
                  <a:lnTo>
                    <a:pt x="35" y="86"/>
                  </a:lnTo>
                  <a:lnTo>
                    <a:pt x="41" y="65"/>
                  </a:lnTo>
                  <a:lnTo>
                    <a:pt x="42" y="48"/>
                  </a:lnTo>
                  <a:lnTo>
                    <a:pt x="39" y="34"/>
                  </a:lnTo>
                  <a:lnTo>
                    <a:pt x="35" y="23"/>
                  </a:lnTo>
                  <a:lnTo>
                    <a:pt x="30" y="15"/>
                  </a:lnTo>
                  <a:lnTo>
                    <a:pt x="24" y="9"/>
                  </a:lnTo>
                  <a:lnTo>
                    <a:pt x="17" y="5"/>
                  </a:lnTo>
                  <a:lnTo>
                    <a:pt x="10" y="4"/>
                  </a:lnTo>
                  <a:lnTo>
                    <a:pt x="5" y="2"/>
                  </a:lnTo>
                  <a:lnTo>
                    <a:pt x="1" y="2"/>
                  </a:lnTo>
                  <a:lnTo>
                    <a:pt x="0" y="2"/>
                  </a:lnTo>
                  <a:lnTo>
                    <a:pt x="21"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66" name="Freeform 58"/>
            <p:cNvSpPr>
              <a:spLocks noEditPoints="1"/>
            </p:cNvSpPr>
            <p:nvPr userDrawn="1"/>
          </p:nvSpPr>
          <p:spPr bwMode="auto">
            <a:xfrm>
              <a:off x="1196451" y="5760922"/>
              <a:ext cx="476728" cy="158910"/>
            </a:xfrm>
            <a:custGeom>
              <a:avLst/>
              <a:gdLst>
                <a:gd name="T0" fmla="*/ 59 w 429"/>
                <a:gd name="T1" fmla="*/ 70 h 143"/>
                <a:gd name="T2" fmla="*/ 60 w 429"/>
                <a:gd name="T3" fmla="*/ 83 h 143"/>
                <a:gd name="T4" fmla="*/ 59 w 429"/>
                <a:gd name="T5" fmla="*/ 97 h 143"/>
                <a:gd name="T6" fmla="*/ 55 w 429"/>
                <a:gd name="T7" fmla="*/ 114 h 143"/>
                <a:gd name="T8" fmla="*/ 0 w 429"/>
                <a:gd name="T9" fmla="*/ 143 h 143"/>
                <a:gd name="T10" fmla="*/ 25 w 429"/>
                <a:gd name="T11" fmla="*/ 113 h 143"/>
                <a:gd name="T12" fmla="*/ 25 w 429"/>
                <a:gd name="T13" fmla="*/ 113 h 143"/>
                <a:gd name="T14" fmla="*/ 25 w 429"/>
                <a:gd name="T15" fmla="*/ 112 h 143"/>
                <a:gd name="T16" fmla="*/ 25 w 429"/>
                <a:gd name="T17" fmla="*/ 112 h 143"/>
                <a:gd name="T18" fmla="*/ 26 w 429"/>
                <a:gd name="T19" fmla="*/ 112 h 143"/>
                <a:gd name="T20" fmla="*/ 26 w 429"/>
                <a:gd name="T21" fmla="*/ 112 h 143"/>
                <a:gd name="T22" fmla="*/ 26 w 429"/>
                <a:gd name="T23" fmla="*/ 112 h 143"/>
                <a:gd name="T24" fmla="*/ 26 w 429"/>
                <a:gd name="T25" fmla="*/ 112 h 143"/>
                <a:gd name="T26" fmla="*/ 26 w 429"/>
                <a:gd name="T27" fmla="*/ 110 h 143"/>
                <a:gd name="T28" fmla="*/ 26 w 429"/>
                <a:gd name="T29" fmla="*/ 110 h 143"/>
                <a:gd name="T30" fmla="*/ 26 w 429"/>
                <a:gd name="T31" fmla="*/ 110 h 143"/>
                <a:gd name="T32" fmla="*/ 26 w 429"/>
                <a:gd name="T33" fmla="*/ 110 h 143"/>
                <a:gd name="T34" fmla="*/ 27 w 429"/>
                <a:gd name="T35" fmla="*/ 110 h 143"/>
                <a:gd name="T36" fmla="*/ 27 w 429"/>
                <a:gd name="T37" fmla="*/ 110 h 143"/>
                <a:gd name="T38" fmla="*/ 27 w 429"/>
                <a:gd name="T39" fmla="*/ 110 h 143"/>
                <a:gd name="T40" fmla="*/ 27 w 429"/>
                <a:gd name="T41" fmla="*/ 109 h 143"/>
                <a:gd name="T42" fmla="*/ 27 w 429"/>
                <a:gd name="T43" fmla="*/ 109 h 143"/>
                <a:gd name="T44" fmla="*/ 27 w 429"/>
                <a:gd name="T45" fmla="*/ 109 h 143"/>
                <a:gd name="T46" fmla="*/ 27 w 429"/>
                <a:gd name="T47" fmla="*/ 109 h 143"/>
                <a:gd name="T48" fmla="*/ 27 w 429"/>
                <a:gd name="T49" fmla="*/ 109 h 143"/>
                <a:gd name="T50" fmla="*/ 28 w 429"/>
                <a:gd name="T51" fmla="*/ 108 h 143"/>
                <a:gd name="T52" fmla="*/ 42 w 429"/>
                <a:gd name="T53" fmla="*/ 89 h 143"/>
                <a:gd name="T54" fmla="*/ 56 w 429"/>
                <a:gd name="T55" fmla="*/ 74 h 143"/>
                <a:gd name="T56" fmla="*/ 59 w 429"/>
                <a:gd name="T57" fmla="*/ 70 h 143"/>
                <a:gd name="T58" fmla="*/ 242 w 429"/>
                <a:gd name="T59" fmla="*/ 0 h 143"/>
                <a:gd name="T60" fmla="*/ 284 w 429"/>
                <a:gd name="T61" fmla="*/ 3 h 143"/>
                <a:gd name="T62" fmla="*/ 328 w 429"/>
                <a:gd name="T63" fmla="*/ 8 h 143"/>
                <a:gd name="T64" fmla="*/ 377 w 429"/>
                <a:gd name="T65" fmla="*/ 19 h 143"/>
                <a:gd name="T66" fmla="*/ 429 w 429"/>
                <a:gd name="T67" fmla="*/ 33 h 143"/>
                <a:gd name="T68" fmla="*/ 396 w 429"/>
                <a:gd name="T69" fmla="*/ 32 h 143"/>
                <a:gd name="T70" fmla="*/ 344 w 429"/>
                <a:gd name="T71" fmla="*/ 34 h 143"/>
                <a:gd name="T72" fmla="*/ 290 w 429"/>
                <a:gd name="T73" fmla="*/ 41 h 143"/>
                <a:gd name="T74" fmla="*/ 233 w 429"/>
                <a:gd name="T75" fmla="*/ 53 h 143"/>
                <a:gd name="T76" fmla="*/ 175 w 429"/>
                <a:gd name="T77" fmla="*/ 68 h 143"/>
                <a:gd name="T78" fmla="*/ 115 w 429"/>
                <a:gd name="T79" fmla="*/ 88 h 143"/>
                <a:gd name="T80" fmla="*/ 94 w 429"/>
                <a:gd name="T81" fmla="*/ 97 h 143"/>
                <a:gd name="T82" fmla="*/ 91 w 429"/>
                <a:gd name="T83" fmla="*/ 82 h 143"/>
                <a:gd name="T84" fmla="*/ 87 w 429"/>
                <a:gd name="T85" fmla="*/ 66 h 143"/>
                <a:gd name="T86" fmla="*/ 80 w 429"/>
                <a:gd name="T87" fmla="*/ 51 h 143"/>
                <a:gd name="T88" fmla="*/ 106 w 429"/>
                <a:gd name="T89" fmla="*/ 33 h 143"/>
                <a:gd name="T90" fmla="*/ 136 w 429"/>
                <a:gd name="T91" fmla="*/ 19 h 143"/>
                <a:gd name="T92" fmla="*/ 169 w 429"/>
                <a:gd name="T93" fmla="*/ 10 h 143"/>
                <a:gd name="T94" fmla="*/ 204 w 429"/>
                <a:gd name="T95" fmla="*/ 3 h 143"/>
                <a:gd name="T96" fmla="*/ 242 w 429"/>
                <a:gd name="T97" fmla="*/ 0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29" h="143">
                  <a:moveTo>
                    <a:pt x="59" y="70"/>
                  </a:moveTo>
                  <a:lnTo>
                    <a:pt x="60" y="83"/>
                  </a:lnTo>
                  <a:lnTo>
                    <a:pt x="59" y="97"/>
                  </a:lnTo>
                  <a:lnTo>
                    <a:pt x="55" y="114"/>
                  </a:lnTo>
                  <a:lnTo>
                    <a:pt x="0" y="143"/>
                  </a:lnTo>
                  <a:lnTo>
                    <a:pt x="25" y="113"/>
                  </a:lnTo>
                  <a:lnTo>
                    <a:pt x="25" y="113"/>
                  </a:lnTo>
                  <a:lnTo>
                    <a:pt x="25" y="112"/>
                  </a:lnTo>
                  <a:lnTo>
                    <a:pt x="25" y="112"/>
                  </a:lnTo>
                  <a:lnTo>
                    <a:pt x="26" y="112"/>
                  </a:lnTo>
                  <a:lnTo>
                    <a:pt x="26" y="112"/>
                  </a:lnTo>
                  <a:lnTo>
                    <a:pt x="26" y="112"/>
                  </a:lnTo>
                  <a:lnTo>
                    <a:pt x="26" y="112"/>
                  </a:lnTo>
                  <a:lnTo>
                    <a:pt x="26" y="110"/>
                  </a:lnTo>
                  <a:lnTo>
                    <a:pt x="26" y="110"/>
                  </a:lnTo>
                  <a:lnTo>
                    <a:pt x="26" y="110"/>
                  </a:lnTo>
                  <a:lnTo>
                    <a:pt x="26" y="110"/>
                  </a:lnTo>
                  <a:lnTo>
                    <a:pt x="27" y="110"/>
                  </a:lnTo>
                  <a:lnTo>
                    <a:pt x="27" y="110"/>
                  </a:lnTo>
                  <a:lnTo>
                    <a:pt x="27" y="110"/>
                  </a:lnTo>
                  <a:lnTo>
                    <a:pt x="27" y="109"/>
                  </a:lnTo>
                  <a:lnTo>
                    <a:pt x="27" y="109"/>
                  </a:lnTo>
                  <a:lnTo>
                    <a:pt x="27" y="109"/>
                  </a:lnTo>
                  <a:lnTo>
                    <a:pt x="27" y="109"/>
                  </a:lnTo>
                  <a:lnTo>
                    <a:pt x="27" y="109"/>
                  </a:lnTo>
                  <a:lnTo>
                    <a:pt x="28" y="108"/>
                  </a:lnTo>
                  <a:lnTo>
                    <a:pt x="42" y="89"/>
                  </a:lnTo>
                  <a:lnTo>
                    <a:pt x="56" y="74"/>
                  </a:lnTo>
                  <a:lnTo>
                    <a:pt x="59" y="70"/>
                  </a:lnTo>
                  <a:close/>
                  <a:moveTo>
                    <a:pt x="242" y="0"/>
                  </a:moveTo>
                  <a:lnTo>
                    <a:pt x="284" y="3"/>
                  </a:lnTo>
                  <a:lnTo>
                    <a:pt x="328" y="8"/>
                  </a:lnTo>
                  <a:lnTo>
                    <a:pt x="377" y="19"/>
                  </a:lnTo>
                  <a:lnTo>
                    <a:pt x="429" y="33"/>
                  </a:lnTo>
                  <a:lnTo>
                    <a:pt x="396" y="32"/>
                  </a:lnTo>
                  <a:lnTo>
                    <a:pt x="344" y="34"/>
                  </a:lnTo>
                  <a:lnTo>
                    <a:pt x="290" y="41"/>
                  </a:lnTo>
                  <a:lnTo>
                    <a:pt x="233" y="53"/>
                  </a:lnTo>
                  <a:lnTo>
                    <a:pt x="175" y="68"/>
                  </a:lnTo>
                  <a:lnTo>
                    <a:pt x="115" y="88"/>
                  </a:lnTo>
                  <a:lnTo>
                    <a:pt x="94" y="97"/>
                  </a:lnTo>
                  <a:lnTo>
                    <a:pt x="91" y="82"/>
                  </a:lnTo>
                  <a:lnTo>
                    <a:pt x="87" y="66"/>
                  </a:lnTo>
                  <a:lnTo>
                    <a:pt x="80" y="51"/>
                  </a:lnTo>
                  <a:lnTo>
                    <a:pt x="106" y="33"/>
                  </a:lnTo>
                  <a:lnTo>
                    <a:pt x="136" y="19"/>
                  </a:lnTo>
                  <a:lnTo>
                    <a:pt x="169" y="10"/>
                  </a:lnTo>
                  <a:lnTo>
                    <a:pt x="204" y="3"/>
                  </a:lnTo>
                  <a:lnTo>
                    <a:pt x="242"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67" name="Freeform 59"/>
            <p:cNvSpPr>
              <a:spLocks/>
            </p:cNvSpPr>
            <p:nvPr userDrawn="1"/>
          </p:nvSpPr>
          <p:spPr bwMode="auto">
            <a:xfrm>
              <a:off x="1257570" y="5817596"/>
              <a:ext cx="43339" cy="70009"/>
            </a:xfrm>
            <a:custGeom>
              <a:avLst/>
              <a:gdLst>
                <a:gd name="T0" fmla="*/ 25 w 39"/>
                <a:gd name="T1" fmla="*/ 0 h 63"/>
                <a:gd name="T2" fmla="*/ 32 w 39"/>
                <a:gd name="T3" fmla="*/ 15 h 63"/>
                <a:gd name="T4" fmla="*/ 36 w 39"/>
                <a:gd name="T5" fmla="*/ 31 h 63"/>
                <a:gd name="T6" fmla="*/ 39 w 39"/>
                <a:gd name="T7" fmla="*/ 46 h 63"/>
                <a:gd name="T8" fmla="*/ 0 w 39"/>
                <a:gd name="T9" fmla="*/ 63 h 63"/>
                <a:gd name="T10" fmla="*/ 4 w 39"/>
                <a:gd name="T11" fmla="*/ 46 h 63"/>
                <a:gd name="T12" fmla="*/ 5 w 39"/>
                <a:gd name="T13" fmla="*/ 32 h 63"/>
                <a:gd name="T14" fmla="*/ 4 w 39"/>
                <a:gd name="T15" fmla="*/ 19 h 63"/>
                <a:gd name="T16" fmla="*/ 25 w 39"/>
                <a:gd name="T17"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 h="63">
                  <a:moveTo>
                    <a:pt x="25" y="0"/>
                  </a:moveTo>
                  <a:lnTo>
                    <a:pt x="32" y="15"/>
                  </a:lnTo>
                  <a:lnTo>
                    <a:pt x="36" y="31"/>
                  </a:lnTo>
                  <a:lnTo>
                    <a:pt x="39" y="46"/>
                  </a:lnTo>
                  <a:lnTo>
                    <a:pt x="0" y="63"/>
                  </a:lnTo>
                  <a:lnTo>
                    <a:pt x="4" y="46"/>
                  </a:lnTo>
                  <a:lnTo>
                    <a:pt x="5" y="32"/>
                  </a:lnTo>
                  <a:lnTo>
                    <a:pt x="4" y="19"/>
                  </a:lnTo>
                  <a:lnTo>
                    <a:pt x="25"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68" name="Freeform 60"/>
            <p:cNvSpPr>
              <a:spLocks/>
            </p:cNvSpPr>
            <p:nvPr userDrawn="1"/>
          </p:nvSpPr>
          <p:spPr bwMode="auto">
            <a:xfrm>
              <a:off x="610820" y="5885382"/>
              <a:ext cx="30004" cy="34449"/>
            </a:xfrm>
            <a:custGeom>
              <a:avLst/>
              <a:gdLst>
                <a:gd name="T0" fmla="*/ 0 w 27"/>
                <a:gd name="T1" fmla="*/ 0 h 31"/>
                <a:gd name="T2" fmla="*/ 27 w 27"/>
                <a:gd name="T3" fmla="*/ 31 h 31"/>
                <a:gd name="T4" fmla="*/ 27 w 27"/>
                <a:gd name="T5" fmla="*/ 31 h 31"/>
                <a:gd name="T6" fmla="*/ 0 w 27"/>
                <a:gd name="T7" fmla="*/ 0 h 31"/>
              </a:gdLst>
              <a:ahLst/>
              <a:cxnLst>
                <a:cxn ang="0">
                  <a:pos x="T0" y="T1"/>
                </a:cxn>
                <a:cxn ang="0">
                  <a:pos x="T2" y="T3"/>
                </a:cxn>
                <a:cxn ang="0">
                  <a:pos x="T4" y="T5"/>
                </a:cxn>
                <a:cxn ang="0">
                  <a:pos x="T6" y="T7"/>
                </a:cxn>
              </a:cxnLst>
              <a:rect l="0" t="0" r="r" b="b"/>
              <a:pathLst>
                <a:path w="27" h="31">
                  <a:moveTo>
                    <a:pt x="0" y="0"/>
                  </a:moveTo>
                  <a:lnTo>
                    <a:pt x="27" y="31"/>
                  </a:lnTo>
                  <a:lnTo>
                    <a:pt x="27" y="31"/>
                  </a:lnTo>
                  <a:lnTo>
                    <a:pt x="0" y="0"/>
                  </a:lnTo>
                  <a:close/>
                </a:path>
              </a:pathLst>
            </a:custGeom>
            <a:solidFill>
              <a:srgbClr val="E3E6DD"/>
            </a:solidFill>
            <a:ln w="0">
              <a:solidFill>
                <a:srgbClr val="E3E6DD"/>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69" name="Freeform 61"/>
            <p:cNvSpPr>
              <a:spLocks noEditPoints="1"/>
            </p:cNvSpPr>
            <p:nvPr userDrawn="1"/>
          </p:nvSpPr>
          <p:spPr bwMode="auto">
            <a:xfrm>
              <a:off x="161873" y="5760922"/>
              <a:ext cx="478951" cy="158910"/>
            </a:xfrm>
            <a:custGeom>
              <a:avLst/>
              <a:gdLst>
                <a:gd name="T0" fmla="*/ 370 w 431"/>
                <a:gd name="T1" fmla="*/ 70 h 143"/>
                <a:gd name="T2" fmla="*/ 387 w 431"/>
                <a:gd name="T3" fmla="*/ 88 h 143"/>
                <a:gd name="T4" fmla="*/ 402 w 431"/>
                <a:gd name="T5" fmla="*/ 109 h 143"/>
                <a:gd name="T6" fmla="*/ 402 w 431"/>
                <a:gd name="T7" fmla="*/ 109 h 143"/>
                <a:gd name="T8" fmla="*/ 402 w 431"/>
                <a:gd name="T9" fmla="*/ 109 h 143"/>
                <a:gd name="T10" fmla="*/ 402 w 431"/>
                <a:gd name="T11" fmla="*/ 109 h 143"/>
                <a:gd name="T12" fmla="*/ 402 w 431"/>
                <a:gd name="T13" fmla="*/ 109 h 143"/>
                <a:gd name="T14" fmla="*/ 403 w 431"/>
                <a:gd name="T15" fmla="*/ 110 h 143"/>
                <a:gd name="T16" fmla="*/ 403 w 431"/>
                <a:gd name="T17" fmla="*/ 110 h 143"/>
                <a:gd name="T18" fmla="*/ 403 w 431"/>
                <a:gd name="T19" fmla="*/ 110 h 143"/>
                <a:gd name="T20" fmla="*/ 403 w 431"/>
                <a:gd name="T21" fmla="*/ 110 h 143"/>
                <a:gd name="T22" fmla="*/ 403 w 431"/>
                <a:gd name="T23" fmla="*/ 110 h 143"/>
                <a:gd name="T24" fmla="*/ 403 w 431"/>
                <a:gd name="T25" fmla="*/ 110 h 143"/>
                <a:gd name="T26" fmla="*/ 403 w 431"/>
                <a:gd name="T27" fmla="*/ 110 h 143"/>
                <a:gd name="T28" fmla="*/ 403 w 431"/>
                <a:gd name="T29" fmla="*/ 112 h 143"/>
                <a:gd name="T30" fmla="*/ 403 w 431"/>
                <a:gd name="T31" fmla="*/ 112 h 143"/>
                <a:gd name="T32" fmla="*/ 403 w 431"/>
                <a:gd name="T33" fmla="*/ 112 h 143"/>
                <a:gd name="T34" fmla="*/ 404 w 431"/>
                <a:gd name="T35" fmla="*/ 112 h 143"/>
                <a:gd name="T36" fmla="*/ 404 w 431"/>
                <a:gd name="T37" fmla="*/ 112 h 143"/>
                <a:gd name="T38" fmla="*/ 404 w 431"/>
                <a:gd name="T39" fmla="*/ 112 h 143"/>
                <a:gd name="T40" fmla="*/ 431 w 431"/>
                <a:gd name="T41" fmla="*/ 143 h 143"/>
                <a:gd name="T42" fmla="*/ 374 w 431"/>
                <a:gd name="T43" fmla="*/ 114 h 143"/>
                <a:gd name="T44" fmla="*/ 370 w 431"/>
                <a:gd name="T45" fmla="*/ 97 h 143"/>
                <a:gd name="T46" fmla="*/ 370 w 431"/>
                <a:gd name="T47" fmla="*/ 83 h 143"/>
                <a:gd name="T48" fmla="*/ 370 w 431"/>
                <a:gd name="T49" fmla="*/ 70 h 143"/>
                <a:gd name="T50" fmla="*/ 187 w 431"/>
                <a:gd name="T51" fmla="*/ 0 h 143"/>
                <a:gd name="T52" fmla="*/ 226 w 431"/>
                <a:gd name="T53" fmla="*/ 3 h 143"/>
                <a:gd name="T54" fmla="*/ 262 w 431"/>
                <a:gd name="T55" fmla="*/ 10 h 143"/>
                <a:gd name="T56" fmla="*/ 293 w 431"/>
                <a:gd name="T57" fmla="*/ 19 h 143"/>
                <a:gd name="T58" fmla="*/ 323 w 431"/>
                <a:gd name="T59" fmla="*/ 33 h 143"/>
                <a:gd name="T60" fmla="*/ 349 w 431"/>
                <a:gd name="T61" fmla="*/ 51 h 143"/>
                <a:gd name="T62" fmla="*/ 342 w 431"/>
                <a:gd name="T63" fmla="*/ 66 h 143"/>
                <a:gd name="T64" fmla="*/ 338 w 431"/>
                <a:gd name="T65" fmla="*/ 82 h 143"/>
                <a:gd name="T66" fmla="*/ 336 w 431"/>
                <a:gd name="T67" fmla="*/ 97 h 143"/>
                <a:gd name="T68" fmla="*/ 314 w 431"/>
                <a:gd name="T69" fmla="*/ 88 h 143"/>
                <a:gd name="T70" fmla="*/ 255 w 431"/>
                <a:gd name="T71" fmla="*/ 68 h 143"/>
                <a:gd name="T72" fmla="*/ 196 w 431"/>
                <a:gd name="T73" fmla="*/ 53 h 143"/>
                <a:gd name="T74" fmla="*/ 140 w 431"/>
                <a:gd name="T75" fmla="*/ 41 h 143"/>
                <a:gd name="T76" fmla="*/ 85 w 431"/>
                <a:gd name="T77" fmla="*/ 34 h 143"/>
                <a:gd name="T78" fmla="*/ 33 w 431"/>
                <a:gd name="T79" fmla="*/ 32 h 143"/>
                <a:gd name="T80" fmla="*/ 0 w 431"/>
                <a:gd name="T81" fmla="*/ 33 h 143"/>
                <a:gd name="T82" fmla="*/ 52 w 431"/>
                <a:gd name="T83" fmla="*/ 19 h 143"/>
                <a:gd name="T84" fmla="*/ 101 w 431"/>
                <a:gd name="T85" fmla="*/ 8 h 143"/>
                <a:gd name="T86" fmla="*/ 147 w 431"/>
                <a:gd name="T87" fmla="*/ 3 h 143"/>
                <a:gd name="T88" fmla="*/ 187 w 431"/>
                <a:gd name="T89" fmla="*/ 0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31" h="143">
                  <a:moveTo>
                    <a:pt x="370" y="70"/>
                  </a:moveTo>
                  <a:lnTo>
                    <a:pt x="387" y="88"/>
                  </a:lnTo>
                  <a:lnTo>
                    <a:pt x="402" y="109"/>
                  </a:lnTo>
                  <a:lnTo>
                    <a:pt x="402" y="109"/>
                  </a:lnTo>
                  <a:lnTo>
                    <a:pt x="402" y="109"/>
                  </a:lnTo>
                  <a:lnTo>
                    <a:pt x="402" y="109"/>
                  </a:lnTo>
                  <a:lnTo>
                    <a:pt x="402" y="109"/>
                  </a:lnTo>
                  <a:lnTo>
                    <a:pt x="403" y="110"/>
                  </a:lnTo>
                  <a:lnTo>
                    <a:pt x="403" y="110"/>
                  </a:lnTo>
                  <a:lnTo>
                    <a:pt x="403" y="110"/>
                  </a:lnTo>
                  <a:lnTo>
                    <a:pt x="403" y="110"/>
                  </a:lnTo>
                  <a:lnTo>
                    <a:pt x="403" y="110"/>
                  </a:lnTo>
                  <a:lnTo>
                    <a:pt x="403" y="110"/>
                  </a:lnTo>
                  <a:lnTo>
                    <a:pt x="403" y="110"/>
                  </a:lnTo>
                  <a:lnTo>
                    <a:pt x="403" y="112"/>
                  </a:lnTo>
                  <a:lnTo>
                    <a:pt x="403" y="112"/>
                  </a:lnTo>
                  <a:lnTo>
                    <a:pt x="403" y="112"/>
                  </a:lnTo>
                  <a:lnTo>
                    <a:pt x="404" y="112"/>
                  </a:lnTo>
                  <a:lnTo>
                    <a:pt x="404" y="112"/>
                  </a:lnTo>
                  <a:lnTo>
                    <a:pt x="404" y="112"/>
                  </a:lnTo>
                  <a:lnTo>
                    <a:pt x="431" y="143"/>
                  </a:lnTo>
                  <a:lnTo>
                    <a:pt x="374" y="114"/>
                  </a:lnTo>
                  <a:lnTo>
                    <a:pt x="370" y="97"/>
                  </a:lnTo>
                  <a:lnTo>
                    <a:pt x="370" y="83"/>
                  </a:lnTo>
                  <a:lnTo>
                    <a:pt x="370" y="70"/>
                  </a:lnTo>
                  <a:close/>
                  <a:moveTo>
                    <a:pt x="187" y="0"/>
                  </a:moveTo>
                  <a:lnTo>
                    <a:pt x="226" y="3"/>
                  </a:lnTo>
                  <a:lnTo>
                    <a:pt x="262" y="10"/>
                  </a:lnTo>
                  <a:lnTo>
                    <a:pt x="293" y="19"/>
                  </a:lnTo>
                  <a:lnTo>
                    <a:pt x="323" y="33"/>
                  </a:lnTo>
                  <a:lnTo>
                    <a:pt x="349" y="51"/>
                  </a:lnTo>
                  <a:lnTo>
                    <a:pt x="342" y="66"/>
                  </a:lnTo>
                  <a:lnTo>
                    <a:pt x="338" y="82"/>
                  </a:lnTo>
                  <a:lnTo>
                    <a:pt x="336" y="97"/>
                  </a:lnTo>
                  <a:lnTo>
                    <a:pt x="314" y="88"/>
                  </a:lnTo>
                  <a:lnTo>
                    <a:pt x="255" y="68"/>
                  </a:lnTo>
                  <a:lnTo>
                    <a:pt x="196" y="53"/>
                  </a:lnTo>
                  <a:lnTo>
                    <a:pt x="140" y="41"/>
                  </a:lnTo>
                  <a:lnTo>
                    <a:pt x="85" y="34"/>
                  </a:lnTo>
                  <a:lnTo>
                    <a:pt x="33" y="32"/>
                  </a:lnTo>
                  <a:lnTo>
                    <a:pt x="0" y="33"/>
                  </a:lnTo>
                  <a:lnTo>
                    <a:pt x="52" y="19"/>
                  </a:lnTo>
                  <a:lnTo>
                    <a:pt x="101" y="8"/>
                  </a:lnTo>
                  <a:lnTo>
                    <a:pt x="147" y="3"/>
                  </a:lnTo>
                  <a:lnTo>
                    <a:pt x="187"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70" name="Freeform 62"/>
            <p:cNvSpPr>
              <a:spLocks/>
            </p:cNvSpPr>
            <p:nvPr userDrawn="1"/>
          </p:nvSpPr>
          <p:spPr bwMode="auto">
            <a:xfrm>
              <a:off x="535255" y="5817596"/>
              <a:ext cx="42228" cy="70009"/>
            </a:xfrm>
            <a:custGeom>
              <a:avLst/>
              <a:gdLst>
                <a:gd name="T0" fmla="*/ 13 w 38"/>
                <a:gd name="T1" fmla="*/ 0 h 63"/>
                <a:gd name="T2" fmla="*/ 34 w 38"/>
                <a:gd name="T3" fmla="*/ 19 h 63"/>
                <a:gd name="T4" fmla="*/ 34 w 38"/>
                <a:gd name="T5" fmla="*/ 32 h 63"/>
                <a:gd name="T6" fmla="*/ 34 w 38"/>
                <a:gd name="T7" fmla="*/ 46 h 63"/>
                <a:gd name="T8" fmla="*/ 38 w 38"/>
                <a:gd name="T9" fmla="*/ 63 h 63"/>
                <a:gd name="T10" fmla="*/ 0 w 38"/>
                <a:gd name="T11" fmla="*/ 46 h 63"/>
                <a:gd name="T12" fmla="*/ 2 w 38"/>
                <a:gd name="T13" fmla="*/ 31 h 63"/>
                <a:gd name="T14" fmla="*/ 6 w 38"/>
                <a:gd name="T15" fmla="*/ 15 h 63"/>
                <a:gd name="T16" fmla="*/ 13 w 38"/>
                <a:gd name="T17"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63">
                  <a:moveTo>
                    <a:pt x="13" y="0"/>
                  </a:moveTo>
                  <a:lnTo>
                    <a:pt x="34" y="19"/>
                  </a:lnTo>
                  <a:lnTo>
                    <a:pt x="34" y="32"/>
                  </a:lnTo>
                  <a:lnTo>
                    <a:pt x="34" y="46"/>
                  </a:lnTo>
                  <a:lnTo>
                    <a:pt x="38" y="63"/>
                  </a:lnTo>
                  <a:lnTo>
                    <a:pt x="0" y="46"/>
                  </a:lnTo>
                  <a:lnTo>
                    <a:pt x="2" y="31"/>
                  </a:lnTo>
                  <a:lnTo>
                    <a:pt x="6" y="15"/>
                  </a:lnTo>
                  <a:lnTo>
                    <a:pt x="13"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71" name="Freeform 63"/>
            <p:cNvSpPr>
              <a:spLocks noEditPoints="1"/>
            </p:cNvSpPr>
            <p:nvPr userDrawn="1"/>
          </p:nvSpPr>
          <p:spPr bwMode="auto">
            <a:xfrm>
              <a:off x="909747" y="6207646"/>
              <a:ext cx="15558" cy="0"/>
            </a:xfrm>
            <a:custGeom>
              <a:avLst/>
              <a:gdLst>
                <a:gd name="T0" fmla="*/ 8 w 14"/>
                <a:gd name="T1" fmla="*/ 14 w 14"/>
                <a:gd name="T2" fmla="*/ 14 w 14"/>
                <a:gd name="T3" fmla="*/ 8 w 14"/>
                <a:gd name="T4" fmla="*/ 8 w 14"/>
                <a:gd name="T5" fmla="*/ 0 w 14"/>
                <a:gd name="T6" fmla="*/ 0 w 14"/>
                <a:gd name="T7" fmla="*/ 8 w 14"/>
              </a:gdLst>
              <a:ahLst/>
              <a:cxnLst>
                <a:cxn ang="0">
                  <a:pos x="T0" y="0"/>
                </a:cxn>
                <a:cxn ang="0">
                  <a:pos x="T1" y="0"/>
                </a:cxn>
                <a:cxn ang="0">
                  <a:pos x="T2" y="0"/>
                </a:cxn>
                <a:cxn ang="0">
                  <a:pos x="T3" y="0"/>
                </a:cxn>
                <a:cxn ang="0">
                  <a:pos x="T4" y="0"/>
                </a:cxn>
                <a:cxn ang="0">
                  <a:pos x="T5" y="0"/>
                </a:cxn>
                <a:cxn ang="0">
                  <a:pos x="T6" y="0"/>
                </a:cxn>
                <a:cxn ang="0">
                  <a:pos x="T7" y="0"/>
                </a:cxn>
              </a:cxnLst>
              <a:rect l="0" t="0" r="r" b="b"/>
              <a:pathLst>
                <a:path w="14">
                  <a:moveTo>
                    <a:pt x="8" y="0"/>
                  </a:moveTo>
                  <a:lnTo>
                    <a:pt x="14" y="0"/>
                  </a:lnTo>
                  <a:lnTo>
                    <a:pt x="14" y="0"/>
                  </a:lnTo>
                  <a:lnTo>
                    <a:pt x="8" y="0"/>
                  </a:lnTo>
                  <a:close/>
                  <a:moveTo>
                    <a:pt x="8" y="0"/>
                  </a:moveTo>
                  <a:lnTo>
                    <a:pt x="0" y="0"/>
                  </a:lnTo>
                  <a:lnTo>
                    <a:pt x="0" y="0"/>
                  </a:lnTo>
                  <a:lnTo>
                    <a:pt x="8" y="0"/>
                  </a:lnTo>
                  <a:close/>
                </a:path>
              </a:pathLst>
            </a:custGeom>
            <a:solidFill>
              <a:srgbClr val="E3E6DD"/>
            </a:solidFill>
            <a:ln w="0">
              <a:solidFill>
                <a:srgbClr val="E3E6DD"/>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72" name="Freeform 64"/>
            <p:cNvSpPr>
              <a:spLocks/>
            </p:cNvSpPr>
            <p:nvPr userDrawn="1"/>
          </p:nvSpPr>
          <p:spPr bwMode="auto">
            <a:xfrm>
              <a:off x="909747" y="6167641"/>
              <a:ext cx="15558" cy="40005"/>
            </a:xfrm>
            <a:custGeom>
              <a:avLst/>
              <a:gdLst>
                <a:gd name="T0" fmla="*/ 12 w 14"/>
                <a:gd name="T1" fmla="*/ 0 h 36"/>
                <a:gd name="T2" fmla="*/ 14 w 14"/>
                <a:gd name="T3" fmla="*/ 36 h 36"/>
                <a:gd name="T4" fmla="*/ 8 w 14"/>
                <a:gd name="T5" fmla="*/ 36 h 36"/>
                <a:gd name="T6" fmla="*/ 8 w 14"/>
                <a:gd name="T7" fmla="*/ 36 h 36"/>
                <a:gd name="T8" fmla="*/ 0 w 14"/>
                <a:gd name="T9" fmla="*/ 36 h 36"/>
                <a:gd name="T10" fmla="*/ 8 w 14"/>
                <a:gd name="T11" fmla="*/ 0 h 36"/>
                <a:gd name="T12" fmla="*/ 12 w 14"/>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14" h="36">
                  <a:moveTo>
                    <a:pt x="12" y="0"/>
                  </a:moveTo>
                  <a:lnTo>
                    <a:pt x="14" y="36"/>
                  </a:lnTo>
                  <a:lnTo>
                    <a:pt x="8" y="36"/>
                  </a:lnTo>
                  <a:lnTo>
                    <a:pt x="8" y="36"/>
                  </a:lnTo>
                  <a:lnTo>
                    <a:pt x="0" y="36"/>
                  </a:lnTo>
                  <a:lnTo>
                    <a:pt x="8" y="0"/>
                  </a:lnTo>
                  <a:lnTo>
                    <a:pt x="12"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74" name="Freeform 66"/>
            <p:cNvSpPr>
              <a:spLocks/>
            </p:cNvSpPr>
            <p:nvPr userDrawn="1"/>
          </p:nvSpPr>
          <p:spPr bwMode="auto">
            <a:xfrm>
              <a:off x="749726" y="5867602"/>
              <a:ext cx="336710" cy="300038"/>
            </a:xfrm>
            <a:custGeom>
              <a:avLst/>
              <a:gdLst>
                <a:gd name="T0" fmla="*/ 124 w 303"/>
                <a:gd name="T1" fmla="*/ 0 h 270"/>
                <a:gd name="T2" fmla="*/ 124 w 303"/>
                <a:gd name="T3" fmla="*/ 6 h 270"/>
                <a:gd name="T4" fmla="*/ 128 w 303"/>
                <a:gd name="T5" fmla="*/ 26 h 270"/>
                <a:gd name="T6" fmla="*/ 140 w 303"/>
                <a:gd name="T7" fmla="*/ 42 h 270"/>
                <a:gd name="T8" fmla="*/ 162 w 303"/>
                <a:gd name="T9" fmla="*/ 42 h 270"/>
                <a:gd name="T10" fmla="*/ 174 w 303"/>
                <a:gd name="T11" fmla="*/ 26 h 270"/>
                <a:gd name="T12" fmla="*/ 178 w 303"/>
                <a:gd name="T13" fmla="*/ 6 h 270"/>
                <a:gd name="T14" fmla="*/ 178 w 303"/>
                <a:gd name="T15" fmla="*/ 0 h 270"/>
                <a:gd name="T16" fmla="*/ 180 w 303"/>
                <a:gd name="T17" fmla="*/ 0 h 270"/>
                <a:gd name="T18" fmla="*/ 190 w 303"/>
                <a:gd name="T19" fmla="*/ 4 h 270"/>
                <a:gd name="T20" fmla="*/ 203 w 303"/>
                <a:gd name="T21" fmla="*/ 17 h 270"/>
                <a:gd name="T22" fmla="*/ 213 w 303"/>
                <a:gd name="T23" fmla="*/ 42 h 270"/>
                <a:gd name="T24" fmla="*/ 214 w 303"/>
                <a:gd name="T25" fmla="*/ 76 h 270"/>
                <a:gd name="T26" fmla="*/ 212 w 303"/>
                <a:gd name="T27" fmla="*/ 103 h 270"/>
                <a:gd name="T28" fmla="*/ 222 w 303"/>
                <a:gd name="T29" fmla="*/ 119 h 270"/>
                <a:gd name="T30" fmla="*/ 246 w 303"/>
                <a:gd name="T31" fmla="*/ 124 h 270"/>
                <a:gd name="T32" fmla="*/ 283 w 303"/>
                <a:gd name="T33" fmla="*/ 118 h 270"/>
                <a:gd name="T34" fmla="*/ 267 w 303"/>
                <a:gd name="T35" fmla="*/ 141 h 270"/>
                <a:gd name="T36" fmla="*/ 208 w 303"/>
                <a:gd name="T37" fmla="*/ 205 h 270"/>
                <a:gd name="T38" fmla="*/ 173 w 303"/>
                <a:gd name="T39" fmla="*/ 270 h 270"/>
                <a:gd name="T40" fmla="*/ 156 w 303"/>
                <a:gd name="T41" fmla="*/ 254 h 270"/>
                <a:gd name="T42" fmla="*/ 131 w 303"/>
                <a:gd name="T43" fmla="*/ 270 h 270"/>
                <a:gd name="T44" fmla="*/ 94 w 303"/>
                <a:gd name="T45" fmla="*/ 205 h 270"/>
                <a:gd name="T46" fmla="*/ 36 w 303"/>
                <a:gd name="T47" fmla="*/ 143 h 270"/>
                <a:gd name="T48" fmla="*/ 21 w 303"/>
                <a:gd name="T49" fmla="*/ 118 h 270"/>
                <a:gd name="T50" fmla="*/ 56 w 303"/>
                <a:gd name="T51" fmla="*/ 124 h 270"/>
                <a:gd name="T52" fmla="*/ 84 w 303"/>
                <a:gd name="T53" fmla="*/ 116 h 270"/>
                <a:gd name="T54" fmla="*/ 90 w 303"/>
                <a:gd name="T55" fmla="*/ 102 h 270"/>
                <a:gd name="T56" fmla="*/ 90 w 303"/>
                <a:gd name="T57" fmla="*/ 90 h 270"/>
                <a:gd name="T58" fmla="*/ 89 w 303"/>
                <a:gd name="T59" fmla="*/ 48 h 270"/>
                <a:gd name="T60" fmla="*/ 97 w 303"/>
                <a:gd name="T61" fmla="*/ 21 h 270"/>
                <a:gd name="T62" fmla="*/ 108 w 303"/>
                <a:gd name="T63" fmla="*/ 6 h 270"/>
                <a:gd name="T64" fmla="*/ 119 w 303"/>
                <a:gd name="T65" fmla="*/ 1 h 270"/>
                <a:gd name="T66" fmla="*/ 124 w 303"/>
                <a:gd name="T67"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03" h="270">
                  <a:moveTo>
                    <a:pt x="124" y="0"/>
                  </a:moveTo>
                  <a:lnTo>
                    <a:pt x="124" y="0"/>
                  </a:lnTo>
                  <a:lnTo>
                    <a:pt x="124" y="1"/>
                  </a:lnTo>
                  <a:lnTo>
                    <a:pt x="124" y="6"/>
                  </a:lnTo>
                  <a:lnTo>
                    <a:pt x="125" y="16"/>
                  </a:lnTo>
                  <a:lnTo>
                    <a:pt x="128" y="26"/>
                  </a:lnTo>
                  <a:lnTo>
                    <a:pt x="133" y="35"/>
                  </a:lnTo>
                  <a:lnTo>
                    <a:pt x="140" y="42"/>
                  </a:lnTo>
                  <a:lnTo>
                    <a:pt x="152" y="44"/>
                  </a:lnTo>
                  <a:lnTo>
                    <a:pt x="162" y="42"/>
                  </a:lnTo>
                  <a:lnTo>
                    <a:pt x="170" y="35"/>
                  </a:lnTo>
                  <a:lnTo>
                    <a:pt x="174" y="26"/>
                  </a:lnTo>
                  <a:lnTo>
                    <a:pt x="177" y="16"/>
                  </a:lnTo>
                  <a:lnTo>
                    <a:pt x="178" y="6"/>
                  </a:lnTo>
                  <a:lnTo>
                    <a:pt x="178" y="1"/>
                  </a:lnTo>
                  <a:lnTo>
                    <a:pt x="178" y="0"/>
                  </a:lnTo>
                  <a:lnTo>
                    <a:pt x="178" y="0"/>
                  </a:lnTo>
                  <a:lnTo>
                    <a:pt x="180" y="0"/>
                  </a:lnTo>
                  <a:lnTo>
                    <a:pt x="184" y="1"/>
                  </a:lnTo>
                  <a:lnTo>
                    <a:pt x="190" y="4"/>
                  </a:lnTo>
                  <a:lnTo>
                    <a:pt x="196" y="9"/>
                  </a:lnTo>
                  <a:lnTo>
                    <a:pt x="203" y="17"/>
                  </a:lnTo>
                  <a:lnTo>
                    <a:pt x="209" y="27"/>
                  </a:lnTo>
                  <a:lnTo>
                    <a:pt x="213" y="42"/>
                  </a:lnTo>
                  <a:lnTo>
                    <a:pt x="214" y="61"/>
                  </a:lnTo>
                  <a:lnTo>
                    <a:pt x="214" y="76"/>
                  </a:lnTo>
                  <a:lnTo>
                    <a:pt x="212" y="90"/>
                  </a:lnTo>
                  <a:lnTo>
                    <a:pt x="212" y="103"/>
                  </a:lnTo>
                  <a:lnTo>
                    <a:pt x="216" y="113"/>
                  </a:lnTo>
                  <a:lnTo>
                    <a:pt x="222" y="119"/>
                  </a:lnTo>
                  <a:lnTo>
                    <a:pt x="233" y="123"/>
                  </a:lnTo>
                  <a:lnTo>
                    <a:pt x="246" y="124"/>
                  </a:lnTo>
                  <a:lnTo>
                    <a:pt x="263" y="123"/>
                  </a:lnTo>
                  <a:lnTo>
                    <a:pt x="283" y="118"/>
                  </a:lnTo>
                  <a:lnTo>
                    <a:pt x="303" y="111"/>
                  </a:lnTo>
                  <a:lnTo>
                    <a:pt x="267" y="141"/>
                  </a:lnTo>
                  <a:lnTo>
                    <a:pt x="234" y="174"/>
                  </a:lnTo>
                  <a:lnTo>
                    <a:pt x="208" y="205"/>
                  </a:lnTo>
                  <a:lnTo>
                    <a:pt x="187" y="238"/>
                  </a:lnTo>
                  <a:lnTo>
                    <a:pt x="173" y="270"/>
                  </a:lnTo>
                  <a:lnTo>
                    <a:pt x="156" y="270"/>
                  </a:lnTo>
                  <a:lnTo>
                    <a:pt x="156" y="254"/>
                  </a:lnTo>
                  <a:lnTo>
                    <a:pt x="152" y="270"/>
                  </a:lnTo>
                  <a:lnTo>
                    <a:pt x="131" y="270"/>
                  </a:lnTo>
                  <a:lnTo>
                    <a:pt x="115" y="238"/>
                  </a:lnTo>
                  <a:lnTo>
                    <a:pt x="94" y="205"/>
                  </a:lnTo>
                  <a:lnTo>
                    <a:pt x="68" y="174"/>
                  </a:lnTo>
                  <a:lnTo>
                    <a:pt x="36" y="143"/>
                  </a:lnTo>
                  <a:lnTo>
                    <a:pt x="0" y="111"/>
                  </a:lnTo>
                  <a:lnTo>
                    <a:pt x="21" y="118"/>
                  </a:lnTo>
                  <a:lnTo>
                    <a:pt x="39" y="123"/>
                  </a:lnTo>
                  <a:lnTo>
                    <a:pt x="56" y="124"/>
                  </a:lnTo>
                  <a:lnTo>
                    <a:pt x="72" y="123"/>
                  </a:lnTo>
                  <a:lnTo>
                    <a:pt x="84" y="116"/>
                  </a:lnTo>
                  <a:lnTo>
                    <a:pt x="90" y="106"/>
                  </a:lnTo>
                  <a:lnTo>
                    <a:pt x="90" y="102"/>
                  </a:lnTo>
                  <a:lnTo>
                    <a:pt x="91" y="97"/>
                  </a:lnTo>
                  <a:lnTo>
                    <a:pt x="90" y="90"/>
                  </a:lnTo>
                  <a:lnTo>
                    <a:pt x="87" y="67"/>
                  </a:lnTo>
                  <a:lnTo>
                    <a:pt x="89" y="48"/>
                  </a:lnTo>
                  <a:lnTo>
                    <a:pt x="91" y="33"/>
                  </a:lnTo>
                  <a:lnTo>
                    <a:pt x="97" y="21"/>
                  </a:lnTo>
                  <a:lnTo>
                    <a:pt x="102" y="13"/>
                  </a:lnTo>
                  <a:lnTo>
                    <a:pt x="108" y="6"/>
                  </a:lnTo>
                  <a:lnTo>
                    <a:pt x="114" y="4"/>
                  </a:lnTo>
                  <a:lnTo>
                    <a:pt x="119" y="1"/>
                  </a:lnTo>
                  <a:lnTo>
                    <a:pt x="123" y="0"/>
                  </a:lnTo>
                  <a:lnTo>
                    <a:pt x="124"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75" name="Freeform 67"/>
            <p:cNvSpPr>
              <a:spLocks noEditPoints="1"/>
            </p:cNvSpPr>
            <p:nvPr userDrawn="1"/>
          </p:nvSpPr>
          <p:spPr bwMode="auto">
            <a:xfrm>
              <a:off x="895301" y="6149861"/>
              <a:ext cx="46673" cy="60008"/>
            </a:xfrm>
            <a:custGeom>
              <a:avLst/>
              <a:gdLst>
                <a:gd name="T0" fmla="*/ 21 w 42"/>
                <a:gd name="T1" fmla="*/ 16 h 54"/>
                <a:gd name="T2" fmla="*/ 13 w 42"/>
                <a:gd name="T3" fmla="*/ 52 h 54"/>
                <a:gd name="T4" fmla="*/ 13 w 42"/>
                <a:gd name="T5" fmla="*/ 52 h 54"/>
                <a:gd name="T6" fmla="*/ 9 w 42"/>
                <a:gd name="T7" fmla="*/ 54 h 54"/>
                <a:gd name="T8" fmla="*/ 5 w 42"/>
                <a:gd name="T9" fmla="*/ 35 h 54"/>
                <a:gd name="T10" fmla="*/ 0 w 42"/>
                <a:gd name="T11" fmla="*/ 16 h 54"/>
                <a:gd name="T12" fmla="*/ 21 w 42"/>
                <a:gd name="T13" fmla="*/ 16 h 54"/>
                <a:gd name="T14" fmla="*/ 42 w 42"/>
                <a:gd name="T15" fmla="*/ 16 h 54"/>
                <a:gd name="T16" fmla="*/ 35 w 42"/>
                <a:gd name="T17" fmla="*/ 34 h 54"/>
                <a:gd name="T18" fmla="*/ 31 w 42"/>
                <a:gd name="T19" fmla="*/ 54 h 54"/>
                <a:gd name="T20" fmla="*/ 27 w 42"/>
                <a:gd name="T21" fmla="*/ 52 h 54"/>
                <a:gd name="T22" fmla="*/ 27 w 42"/>
                <a:gd name="T23" fmla="*/ 52 h 54"/>
                <a:gd name="T24" fmla="*/ 25 w 42"/>
                <a:gd name="T25" fmla="*/ 16 h 54"/>
                <a:gd name="T26" fmla="*/ 42 w 42"/>
                <a:gd name="T27" fmla="*/ 16 h 54"/>
                <a:gd name="T28" fmla="*/ 25 w 42"/>
                <a:gd name="T29" fmla="*/ 0 h 54"/>
                <a:gd name="T30" fmla="*/ 25 w 42"/>
                <a:gd name="T31" fmla="*/ 16 h 54"/>
                <a:gd name="T32" fmla="*/ 21 w 42"/>
                <a:gd name="T33" fmla="*/ 16 h 54"/>
                <a:gd name="T34" fmla="*/ 25 w 42"/>
                <a:gd name="T35"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2" h="54">
                  <a:moveTo>
                    <a:pt x="21" y="16"/>
                  </a:moveTo>
                  <a:lnTo>
                    <a:pt x="13" y="52"/>
                  </a:lnTo>
                  <a:lnTo>
                    <a:pt x="13" y="52"/>
                  </a:lnTo>
                  <a:lnTo>
                    <a:pt x="9" y="54"/>
                  </a:lnTo>
                  <a:lnTo>
                    <a:pt x="5" y="35"/>
                  </a:lnTo>
                  <a:lnTo>
                    <a:pt x="0" y="16"/>
                  </a:lnTo>
                  <a:lnTo>
                    <a:pt x="21" y="16"/>
                  </a:lnTo>
                  <a:close/>
                  <a:moveTo>
                    <a:pt x="42" y="16"/>
                  </a:moveTo>
                  <a:lnTo>
                    <a:pt x="35" y="34"/>
                  </a:lnTo>
                  <a:lnTo>
                    <a:pt x="31" y="54"/>
                  </a:lnTo>
                  <a:lnTo>
                    <a:pt x="27" y="52"/>
                  </a:lnTo>
                  <a:lnTo>
                    <a:pt x="27" y="52"/>
                  </a:lnTo>
                  <a:lnTo>
                    <a:pt x="25" y="16"/>
                  </a:lnTo>
                  <a:lnTo>
                    <a:pt x="42" y="16"/>
                  </a:lnTo>
                  <a:close/>
                  <a:moveTo>
                    <a:pt x="25" y="0"/>
                  </a:moveTo>
                  <a:lnTo>
                    <a:pt x="25" y="16"/>
                  </a:lnTo>
                  <a:lnTo>
                    <a:pt x="21" y="16"/>
                  </a:lnTo>
                  <a:lnTo>
                    <a:pt x="25"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76" name="Freeform 68"/>
            <p:cNvSpPr>
              <a:spLocks/>
            </p:cNvSpPr>
            <p:nvPr userDrawn="1"/>
          </p:nvSpPr>
          <p:spPr bwMode="auto">
            <a:xfrm>
              <a:off x="930861" y="5934277"/>
              <a:ext cx="35560" cy="31115"/>
            </a:xfrm>
            <a:custGeom>
              <a:avLst/>
              <a:gdLst>
                <a:gd name="T0" fmla="*/ 16 w 32"/>
                <a:gd name="T1" fmla="*/ 0 h 28"/>
                <a:gd name="T2" fmla="*/ 21 w 32"/>
                <a:gd name="T3" fmla="*/ 0 h 28"/>
                <a:gd name="T4" fmla="*/ 25 w 32"/>
                <a:gd name="T5" fmla="*/ 3 h 28"/>
                <a:gd name="T6" fmla="*/ 28 w 32"/>
                <a:gd name="T7" fmla="*/ 5 h 28"/>
                <a:gd name="T8" fmla="*/ 31 w 32"/>
                <a:gd name="T9" fmla="*/ 9 h 28"/>
                <a:gd name="T10" fmla="*/ 32 w 32"/>
                <a:gd name="T11" fmla="*/ 15 h 28"/>
                <a:gd name="T12" fmla="*/ 31 w 32"/>
                <a:gd name="T13" fmla="*/ 18 h 28"/>
                <a:gd name="T14" fmla="*/ 28 w 32"/>
                <a:gd name="T15" fmla="*/ 22 h 28"/>
                <a:gd name="T16" fmla="*/ 25 w 32"/>
                <a:gd name="T17" fmla="*/ 25 h 28"/>
                <a:gd name="T18" fmla="*/ 21 w 32"/>
                <a:gd name="T19" fmla="*/ 28 h 28"/>
                <a:gd name="T20" fmla="*/ 16 w 32"/>
                <a:gd name="T21" fmla="*/ 28 h 28"/>
                <a:gd name="T22" fmla="*/ 11 w 32"/>
                <a:gd name="T23" fmla="*/ 28 h 28"/>
                <a:gd name="T24" fmla="*/ 7 w 32"/>
                <a:gd name="T25" fmla="*/ 25 h 28"/>
                <a:gd name="T26" fmla="*/ 4 w 32"/>
                <a:gd name="T27" fmla="*/ 22 h 28"/>
                <a:gd name="T28" fmla="*/ 2 w 32"/>
                <a:gd name="T29" fmla="*/ 18 h 28"/>
                <a:gd name="T30" fmla="*/ 0 w 32"/>
                <a:gd name="T31" fmla="*/ 15 h 28"/>
                <a:gd name="T32" fmla="*/ 2 w 32"/>
                <a:gd name="T33" fmla="*/ 9 h 28"/>
                <a:gd name="T34" fmla="*/ 4 w 32"/>
                <a:gd name="T35" fmla="*/ 5 h 28"/>
                <a:gd name="T36" fmla="*/ 7 w 32"/>
                <a:gd name="T37" fmla="*/ 3 h 28"/>
                <a:gd name="T38" fmla="*/ 11 w 32"/>
                <a:gd name="T39" fmla="*/ 0 h 28"/>
                <a:gd name="T40" fmla="*/ 16 w 32"/>
                <a:gd name="T41"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 h="28">
                  <a:moveTo>
                    <a:pt x="16" y="0"/>
                  </a:moveTo>
                  <a:lnTo>
                    <a:pt x="21" y="0"/>
                  </a:lnTo>
                  <a:lnTo>
                    <a:pt x="25" y="3"/>
                  </a:lnTo>
                  <a:lnTo>
                    <a:pt x="28" y="5"/>
                  </a:lnTo>
                  <a:lnTo>
                    <a:pt x="31" y="9"/>
                  </a:lnTo>
                  <a:lnTo>
                    <a:pt x="32" y="15"/>
                  </a:lnTo>
                  <a:lnTo>
                    <a:pt x="31" y="18"/>
                  </a:lnTo>
                  <a:lnTo>
                    <a:pt x="28" y="22"/>
                  </a:lnTo>
                  <a:lnTo>
                    <a:pt x="25" y="25"/>
                  </a:lnTo>
                  <a:lnTo>
                    <a:pt x="21" y="28"/>
                  </a:lnTo>
                  <a:lnTo>
                    <a:pt x="16" y="28"/>
                  </a:lnTo>
                  <a:lnTo>
                    <a:pt x="11" y="28"/>
                  </a:lnTo>
                  <a:lnTo>
                    <a:pt x="7" y="25"/>
                  </a:lnTo>
                  <a:lnTo>
                    <a:pt x="4" y="22"/>
                  </a:lnTo>
                  <a:lnTo>
                    <a:pt x="2" y="18"/>
                  </a:lnTo>
                  <a:lnTo>
                    <a:pt x="0" y="15"/>
                  </a:lnTo>
                  <a:lnTo>
                    <a:pt x="2" y="9"/>
                  </a:lnTo>
                  <a:lnTo>
                    <a:pt x="4" y="5"/>
                  </a:lnTo>
                  <a:lnTo>
                    <a:pt x="7" y="3"/>
                  </a:lnTo>
                  <a:lnTo>
                    <a:pt x="11" y="0"/>
                  </a:lnTo>
                  <a:lnTo>
                    <a:pt x="16" y="0"/>
                  </a:lnTo>
                  <a:close/>
                </a:path>
              </a:pathLst>
            </a:custGeom>
            <a:solidFill>
              <a:srgbClr val="FF7B00"/>
            </a:solidFill>
            <a:ln w="0">
              <a:solidFill>
                <a:srgbClr val="FF7B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77" name="Freeform 69"/>
            <p:cNvSpPr>
              <a:spLocks/>
            </p:cNvSpPr>
            <p:nvPr userDrawn="1"/>
          </p:nvSpPr>
          <p:spPr bwMode="auto">
            <a:xfrm>
              <a:off x="869742" y="5934277"/>
              <a:ext cx="34449" cy="31115"/>
            </a:xfrm>
            <a:custGeom>
              <a:avLst/>
              <a:gdLst>
                <a:gd name="T0" fmla="*/ 15 w 31"/>
                <a:gd name="T1" fmla="*/ 0 h 28"/>
                <a:gd name="T2" fmla="*/ 20 w 31"/>
                <a:gd name="T3" fmla="*/ 0 h 28"/>
                <a:gd name="T4" fmla="*/ 24 w 31"/>
                <a:gd name="T5" fmla="*/ 3 h 28"/>
                <a:gd name="T6" fmla="*/ 28 w 31"/>
                <a:gd name="T7" fmla="*/ 5 h 28"/>
                <a:gd name="T8" fmla="*/ 29 w 31"/>
                <a:gd name="T9" fmla="*/ 9 h 28"/>
                <a:gd name="T10" fmla="*/ 31 w 31"/>
                <a:gd name="T11" fmla="*/ 15 h 28"/>
                <a:gd name="T12" fmla="*/ 29 w 31"/>
                <a:gd name="T13" fmla="*/ 18 h 28"/>
                <a:gd name="T14" fmla="*/ 28 w 31"/>
                <a:gd name="T15" fmla="*/ 22 h 28"/>
                <a:gd name="T16" fmla="*/ 24 w 31"/>
                <a:gd name="T17" fmla="*/ 25 h 28"/>
                <a:gd name="T18" fmla="*/ 20 w 31"/>
                <a:gd name="T19" fmla="*/ 28 h 28"/>
                <a:gd name="T20" fmla="*/ 15 w 31"/>
                <a:gd name="T21" fmla="*/ 28 h 28"/>
                <a:gd name="T22" fmla="*/ 11 w 31"/>
                <a:gd name="T23" fmla="*/ 28 h 28"/>
                <a:gd name="T24" fmla="*/ 6 w 31"/>
                <a:gd name="T25" fmla="*/ 25 h 28"/>
                <a:gd name="T26" fmla="*/ 3 w 31"/>
                <a:gd name="T27" fmla="*/ 22 h 28"/>
                <a:gd name="T28" fmla="*/ 0 w 31"/>
                <a:gd name="T29" fmla="*/ 18 h 28"/>
                <a:gd name="T30" fmla="*/ 0 w 31"/>
                <a:gd name="T31" fmla="*/ 15 h 28"/>
                <a:gd name="T32" fmla="*/ 0 w 31"/>
                <a:gd name="T33" fmla="*/ 9 h 28"/>
                <a:gd name="T34" fmla="*/ 3 w 31"/>
                <a:gd name="T35" fmla="*/ 5 h 28"/>
                <a:gd name="T36" fmla="*/ 6 w 31"/>
                <a:gd name="T37" fmla="*/ 3 h 28"/>
                <a:gd name="T38" fmla="*/ 11 w 31"/>
                <a:gd name="T39" fmla="*/ 0 h 28"/>
                <a:gd name="T40" fmla="*/ 15 w 31"/>
                <a:gd name="T41"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1" h="28">
                  <a:moveTo>
                    <a:pt x="15" y="0"/>
                  </a:moveTo>
                  <a:lnTo>
                    <a:pt x="20" y="0"/>
                  </a:lnTo>
                  <a:lnTo>
                    <a:pt x="24" y="3"/>
                  </a:lnTo>
                  <a:lnTo>
                    <a:pt x="28" y="5"/>
                  </a:lnTo>
                  <a:lnTo>
                    <a:pt x="29" y="9"/>
                  </a:lnTo>
                  <a:lnTo>
                    <a:pt x="31" y="15"/>
                  </a:lnTo>
                  <a:lnTo>
                    <a:pt x="29" y="18"/>
                  </a:lnTo>
                  <a:lnTo>
                    <a:pt x="28" y="22"/>
                  </a:lnTo>
                  <a:lnTo>
                    <a:pt x="24" y="25"/>
                  </a:lnTo>
                  <a:lnTo>
                    <a:pt x="20" y="28"/>
                  </a:lnTo>
                  <a:lnTo>
                    <a:pt x="15" y="28"/>
                  </a:lnTo>
                  <a:lnTo>
                    <a:pt x="11" y="28"/>
                  </a:lnTo>
                  <a:lnTo>
                    <a:pt x="6" y="25"/>
                  </a:lnTo>
                  <a:lnTo>
                    <a:pt x="3" y="22"/>
                  </a:lnTo>
                  <a:lnTo>
                    <a:pt x="0" y="18"/>
                  </a:lnTo>
                  <a:lnTo>
                    <a:pt x="0" y="15"/>
                  </a:lnTo>
                  <a:lnTo>
                    <a:pt x="0" y="9"/>
                  </a:lnTo>
                  <a:lnTo>
                    <a:pt x="3" y="5"/>
                  </a:lnTo>
                  <a:lnTo>
                    <a:pt x="6" y="3"/>
                  </a:lnTo>
                  <a:lnTo>
                    <a:pt x="11" y="0"/>
                  </a:lnTo>
                  <a:lnTo>
                    <a:pt x="15" y="0"/>
                  </a:lnTo>
                  <a:close/>
                </a:path>
              </a:pathLst>
            </a:custGeom>
            <a:solidFill>
              <a:srgbClr val="FF7B00"/>
            </a:solidFill>
            <a:ln w="0">
              <a:solidFill>
                <a:srgbClr val="FF7B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108" name="Group 107"/>
          <p:cNvGrpSpPr/>
          <p:nvPr userDrawn="1"/>
        </p:nvGrpSpPr>
        <p:grpSpPr>
          <a:xfrm>
            <a:off x="8210974" y="1526891"/>
            <a:ext cx="676287" cy="272253"/>
            <a:chOff x="8210974" y="1526891"/>
            <a:chExt cx="676287" cy="272253"/>
          </a:xfrm>
        </p:grpSpPr>
        <p:sp>
          <p:nvSpPr>
            <p:cNvPr id="91" name="Freeform 53"/>
            <p:cNvSpPr>
              <a:spLocks/>
            </p:cNvSpPr>
            <p:nvPr userDrawn="1"/>
          </p:nvSpPr>
          <p:spPr bwMode="auto">
            <a:xfrm rot="20700000">
              <a:off x="8210974" y="1581699"/>
              <a:ext cx="676287" cy="217445"/>
            </a:xfrm>
            <a:custGeom>
              <a:avLst/>
              <a:gdLst>
                <a:gd name="T0" fmla="*/ 331 w 1440"/>
                <a:gd name="T1" fmla="*/ 17 h 463"/>
                <a:gd name="T2" fmla="*/ 441 w 1440"/>
                <a:gd name="T3" fmla="*/ 107 h 463"/>
                <a:gd name="T4" fmla="*/ 514 w 1440"/>
                <a:gd name="T5" fmla="*/ 176 h 463"/>
                <a:gd name="T6" fmla="*/ 598 w 1440"/>
                <a:gd name="T7" fmla="*/ 214 h 463"/>
                <a:gd name="T8" fmla="*/ 653 w 1440"/>
                <a:gd name="T9" fmla="*/ 209 h 463"/>
                <a:gd name="T10" fmla="*/ 657 w 1440"/>
                <a:gd name="T11" fmla="*/ 142 h 463"/>
                <a:gd name="T12" fmla="*/ 676 w 1440"/>
                <a:gd name="T13" fmla="*/ 100 h 463"/>
                <a:gd name="T14" fmla="*/ 692 w 1440"/>
                <a:gd name="T15" fmla="*/ 94 h 463"/>
                <a:gd name="T16" fmla="*/ 696 w 1440"/>
                <a:gd name="T17" fmla="*/ 121 h 463"/>
                <a:gd name="T18" fmla="*/ 730 w 1440"/>
                <a:gd name="T19" fmla="*/ 136 h 463"/>
                <a:gd name="T20" fmla="*/ 746 w 1440"/>
                <a:gd name="T21" fmla="*/ 103 h 463"/>
                <a:gd name="T22" fmla="*/ 751 w 1440"/>
                <a:gd name="T23" fmla="*/ 95 h 463"/>
                <a:gd name="T24" fmla="*/ 775 w 1440"/>
                <a:gd name="T25" fmla="*/ 115 h 463"/>
                <a:gd name="T26" fmla="*/ 780 w 1440"/>
                <a:gd name="T27" fmla="*/ 184 h 463"/>
                <a:gd name="T28" fmla="*/ 807 w 1440"/>
                <a:gd name="T29" fmla="*/ 218 h 463"/>
                <a:gd name="T30" fmla="*/ 882 w 1440"/>
                <a:gd name="T31" fmla="*/ 200 h 463"/>
                <a:gd name="T32" fmla="*/ 964 w 1440"/>
                <a:gd name="T33" fmla="*/ 145 h 463"/>
                <a:gd name="T34" fmla="*/ 1047 w 1440"/>
                <a:gd name="T35" fmla="*/ 52 h 463"/>
                <a:gd name="T36" fmla="*/ 1183 w 1440"/>
                <a:gd name="T37" fmla="*/ 0 h 463"/>
                <a:gd name="T38" fmla="*/ 1379 w 1440"/>
                <a:gd name="T39" fmla="*/ 26 h 463"/>
                <a:gd name="T40" fmla="*/ 1420 w 1440"/>
                <a:gd name="T41" fmla="*/ 44 h 463"/>
                <a:gd name="T42" fmla="*/ 1349 w 1440"/>
                <a:gd name="T43" fmla="*/ 53 h 463"/>
                <a:gd name="T44" fmla="*/ 1260 w 1440"/>
                <a:gd name="T45" fmla="*/ 90 h 463"/>
                <a:gd name="T46" fmla="*/ 1187 w 1440"/>
                <a:gd name="T47" fmla="*/ 171 h 463"/>
                <a:gd name="T48" fmla="*/ 1161 w 1440"/>
                <a:gd name="T49" fmla="*/ 273 h 463"/>
                <a:gd name="T50" fmla="*/ 1106 w 1440"/>
                <a:gd name="T51" fmla="*/ 275 h 463"/>
                <a:gd name="T52" fmla="*/ 1022 w 1440"/>
                <a:gd name="T53" fmla="*/ 292 h 463"/>
                <a:gd name="T54" fmla="*/ 966 w 1440"/>
                <a:gd name="T55" fmla="*/ 339 h 463"/>
                <a:gd name="T56" fmla="*/ 957 w 1440"/>
                <a:gd name="T57" fmla="*/ 375 h 463"/>
                <a:gd name="T58" fmla="*/ 907 w 1440"/>
                <a:gd name="T59" fmla="*/ 366 h 463"/>
                <a:gd name="T60" fmla="*/ 840 w 1440"/>
                <a:gd name="T61" fmla="*/ 371 h 463"/>
                <a:gd name="T62" fmla="*/ 793 w 1440"/>
                <a:gd name="T63" fmla="*/ 417 h 463"/>
                <a:gd name="T64" fmla="*/ 784 w 1440"/>
                <a:gd name="T65" fmla="*/ 453 h 463"/>
                <a:gd name="T66" fmla="*/ 751 w 1440"/>
                <a:gd name="T67" fmla="*/ 409 h 463"/>
                <a:gd name="T68" fmla="*/ 687 w 1440"/>
                <a:gd name="T69" fmla="*/ 409 h 463"/>
                <a:gd name="T70" fmla="*/ 654 w 1440"/>
                <a:gd name="T71" fmla="*/ 453 h 463"/>
                <a:gd name="T72" fmla="*/ 646 w 1440"/>
                <a:gd name="T73" fmla="*/ 417 h 463"/>
                <a:gd name="T74" fmla="*/ 598 w 1440"/>
                <a:gd name="T75" fmla="*/ 371 h 463"/>
                <a:gd name="T76" fmla="*/ 531 w 1440"/>
                <a:gd name="T77" fmla="*/ 366 h 463"/>
                <a:gd name="T78" fmla="*/ 481 w 1440"/>
                <a:gd name="T79" fmla="*/ 375 h 463"/>
                <a:gd name="T80" fmla="*/ 474 w 1440"/>
                <a:gd name="T81" fmla="*/ 339 h 463"/>
                <a:gd name="T82" fmla="*/ 417 w 1440"/>
                <a:gd name="T83" fmla="*/ 292 h 463"/>
                <a:gd name="T84" fmla="*/ 333 w 1440"/>
                <a:gd name="T85" fmla="*/ 275 h 463"/>
                <a:gd name="T86" fmla="*/ 277 w 1440"/>
                <a:gd name="T87" fmla="*/ 273 h 463"/>
                <a:gd name="T88" fmla="*/ 251 w 1440"/>
                <a:gd name="T89" fmla="*/ 171 h 463"/>
                <a:gd name="T90" fmla="*/ 178 w 1440"/>
                <a:gd name="T91" fmla="*/ 90 h 463"/>
                <a:gd name="T92" fmla="*/ 89 w 1440"/>
                <a:gd name="T93" fmla="*/ 53 h 463"/>
                <a:gd name="T94" fmla="*/ 19 w 1440"/>
                <a:gd name="T95" fmla="*/ 44 h 463"/>
                <a:gd name="T96" fmla="*/ 59 w 1440"/>
                <a:gd name="T97" fmla="*/ 26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440" h="463">
                  <a:moveTo>
                    <a:pt x="212" y="0"/>
                  </a:moveTo>
                  <a:lnTo>
                    <a:pt x="255" y="0"/>
                  </a:lnTo>
                  <a:lnTo>
                    <a:pt x="294" y="6"/>
                  </a:lnTo>
                  <a:lnTo>
                    <a:pt x="331" y="17"/>
                  </a:lnTo>
                  <a:lnTo>
                    <a:pt x="362" y="31"/>
                  </a:lnTo>
                  <a:lnTo>
                    <a:pt x="391" y="52"/>
                  </a:lnTo>
                  <a:lnTo>
                    <a:pt x="417" y="77"/>
                  </a:lnTo>
                  <a:lnTo>
                    <a:pt x="441" y="107"/>
                  </a:lnTo>
                  <a:lnTo>
                    <a:pt x="457" y="127"/>
                  </a:lnTo>
                  <a:lnTo>
                    <a:pt x="474" y="145"/>
                  </a:lnTo>
                  <a:lnTo>
                    <a:pt x="493" y="162"/>
                  </a:lnTo>
                  <a:lnTo>
                    <a:pt x="514" y="176"/>
                  </a:lnTo>
                  <a:lnTo>
                    <a:pt x="535" y="189"/>
                  </a:lnTo>
                  <a:lnTo>
                    <a:pt x="557" y="200"/>
                  </a:lnTo>
                  <a:lnTo>
                    <a:pt x="578" y="209"/>
                  </a:lnTo>
                  <a:lnTo>
                    <a:pt x="598" y="214"/>
                  </a:lnTo>
                  <a:lnTo>
                    <a:pt x="616" y="218"/>
                  </a:lnTo>
                  <a:lnTo>
                    <a:pt x="632" y="218"/>
                  </a:lnTo>
                  <a:lnTo>
                    <a:pt x="644" y="216"/>
                  </a:lnTo>
                  <a:lnTo>
                    <a:pt x="653" y="209"/>
                  </a:lnTo>
                  <a:lnTo>
                    <a:pt x="658" y="199"/>
                  </a:lnTo>
                  <a:lnTo>
                    <a:pt x="658" y="184"/>
                  </a:lnTo>
                  <a:lnTo>
                    <a:pt x="655" y="161"/>
                  </a:lnTo>
                  <a:lnTo>
                    <a:pt x="657" y="142"/>
                  </a:lnTo>
                  <a:lnTo>
                    <a:pt x="659" y="127"/>
                  </a:lnTo>
                  <a:lnTo>
                    <a:pt x="665" y="115"/>
                  </a:lnTo>
                  <a:lnTo>
                    <a:pt x="670" y="107"/>
                  </a:lnTo>
                  <a:lnTo>
                    <a:pt x="676" y="100"/>
                  </a:lnTo>
                  <a:lnTo>
                    <a:pt x="682" y="98"/>
                  </a:lnTo>
                  <a:lnTo>
                    <a:pt x="687" y="95"/>
                  </a:lnTo>
                  <a:lnTo>
                    <a:pt x="691" y="94"/>
                  </a:lnTo>
                  <a:lnTo>
                    <a:pt x="692" y="94"/>
                  </a:lnTo>
                  <a:lnTo>
                    <a:pt x="692" y="97"/>
                  </a:lnTo>
                  <a:lnTo>
                    <a:pt x="692" y="103"/>
                  </a:lnTo>
                  <a:lnTo>
                    <a:pt x="693" y="111"/>
                  </a:lnTo>
                  <a:lnTo>
                    <a:pt x="696" y="121"/>
                  </a:lnTo>
                  <a:lnTo>
                    <a:pt x="701" y="129"/>
                  </a:lnTo>
                  <a:lnTo>
                    <a:pt x="709" y="136"/>
                  </a:lnTo>
                  <a:lnTo>
                    <a:pt x="720" y="138"/>
                  </a:lnTo>
                  <a:lnTo>
                    <a:pt x="730" y="136"/>
                  </a:lnTo>
                  <a:lnTo>
                    <a:pt x="737" y="129"/>
                  </a:lnTo>
                  <a:lnTo>
                    <a:pt x="742" y="121"/>
                  </a:lnTo>
                  <a:lnTo>
                    <a:pt x="745" y="111"/>
                  </a:lnTo>
                  <a:lnTo>
                    <a:pt x="746" y="103"/>
                  </a:lnTo>
                  <a:lnTo>
                    <a:pt x="746" y="97"/>
                  </a:lnTo>
                  <a:lnTo>
                    <a:pt x="746" y="94"/>
                  </a:lnTo>
                  <a:lnTo>
                    <a:pt x="747" y="94"/>
                  </a:lnTo>
                  <a:lnTo>
                    <a:pt x="751" y="95"/>
                  </a:lnTo>
                  <a:lnTo>
                    <a:pt x="756" y="98"/>
                  </a:lnTo>
                  <a:lnTo>
                    <a:pt x="763" y="100"/>
                  </a:lnTo>
                  <a:lnTo>
                    <a:pt x="768" y="107"/>
                  </a:lnTo>
                  <a:lnTo>
                    <a:pt x="775" y="115"/>
                  </a:lnTo>
                  <a:lnTo>
                    <a:pt x="779" y="127"/>
                  </a:lnTo>
                  <a:lnTo>
                    <a:pt x="782" y="142"/>
                  </a:lnTo>
                  <a:lnTo>
                    <a:pt x="782" y="161"/>
                  </a:lnTo>
                  <a:lnTo>
                    <a:pt x="780" y="184"/>
                  </a:lnTo>
                  <a:lnTo>
                    <a:pt x="780" y="199"/>
                  </a:lnTo>
                  <a:lnTo>
                    <a:pt x="785" y="209"/>
                  </a:lnTo>
                  <a:lnTo>
                    <a:pt x="794" y="216"/>
                  </a:lnTo>
                  <a:lnTo>
                    <a:pt x="807" y="218"/>
                  </a:lnTo>
                  <a:lnTo>
                    <a:pt x="823" y="218"/>
                  </a:lnTo>
                  <a:lnTo>
                    <a:pt x="840" y="214"/>
                  </a:lnTo>
                  <a:lnTo>
                    <a:pt x="861" y="209"/>
                  </a:lnTo>
                  <a:lnTo>
                    <a:pt x="882" y="200"/>
                  </a:lnTo>
                  <a:lnTo>
                    <a:pt x="903" y="189"/>
                  </a:lnTo>
                  <a:lnTo>
                    <a:pt x="924" y="176"/>
                  </a:lnTo>
                  <a:lnTo>
                    <a:pt x="945" y="162"/>
                  </a:lnTo>
                  <a:lnTo>
                    <a:pt x="964" y="145"/>
                  </a:lnTo>
                  <a:lnTo>
                    <a:pt x="983" y="127"/>
                  </a:lnTo>
                  <a:lnTo>
                    <a:pt x="997" y="107"/>
                  </a:lnTo>
                  <a:lnTo>
                    <a:pt x="1021" y="77"/>
                  </a:lnTo>
                  <a:lnTo>
                    <a:pt x="1047" y="52"/>
                  </a:lnTo>
                  <a:lnTo>
                    <a:pt x="1076" y="31"/>
                  </a:lnTo>
                  <a:lnTo>
                    <a:pt x="1108" y="17"/>
                  </a:lnTo>
                  <a:lnTo>
                    <a:pt x="1144" y="6"/>
                  </a:lnTo>
                  <a:lnTo>
                    <a:pt x="1183" y="0"/>
                  </a:lnTo>
                  <a:lnTo>
                    <a:pt x="1226" y="0"/>
                  </a:lnTo>
                  <a:lnTo>
                    <a:pt x="1273" y="4"/>
                  </a:lnTo>
                  <a:lnTo>
                    <a:pt x="1324" y="11"/>
                  </a:lnTo>
                  <a:lnTo>
                    <a:pt x="1379" y="26"/>
                  </a:lnTo>
                  <a:lnTo>
                    <a:pt x="1440" y="44"/>
                  </a:lnTo>
                  <a:lnTo>
                    <a:pt x="1437" y="44"/>
                  </a:lnTo>
                  <a:lnTo>
                    <a:pt x="1430" y="44"/>
                  </a:lnTo>
                  <a:lnTo>
                    <a:pt x="1420" y="44"/>
                  </a:lnTo>
                  <a:lnTo>
                    <a:pt x="1406" y="44"/>
                  </a:lnTo>
                  <a:lnTo>
                    <a:pt x="1389" y="47"/>
                  </a:lnTo>
                  <a:lnTo>
                    <a:pt x="1370" y="49"/>
                  </a:lnTo>
                  <a:lnTo>
                    <a:pt x="1349" y="53"/>
                  </a:lnTo>
                  <a:lnTo>
                    <a:pt x="1327" y="59"/>
                  </a:lnTo>
                  <a:lnTo>
                    <a:pt x="1305" y="66"/>
                  </a:lnTo>
                  <a:lnTo>
                    <a:pt x="1283" y="77"/>
                  </a:lnTo>
                  <a:lnTo>
                    <a:pt x="1260" y="90"/>
                  </a:lnTo>
                  <a:lnTo>
                    <a:pt x="1239" y="104"/>
                  </a:lnTo>
                  <a:lnTo>
                    <a:pt x="1220" y="124"/>
                  </a:lnTo>
                  <a:lnTo>
                    <a:pt x="1203" y="145"/>
                  </a:lnTo>
                  <a:lnTo>
                    <a:pt x="1187" y="171"/>
                  </a:lnTo>
                  <a:lnTo>
                    <a:pt x="1175" y="201"/>
                  </a:lnTo>
                  <a:lnTo>
                    <a:pt x="1167" y="234"/>
                  </a:lnTo>
                  <a:lnTo>
                    <a:pt x="1163" y="273"/>
                  </a:lnTo>
                  <a:lnTo>
                    <a:pt x="1161" y="273"/>
                  </a:lnTo>
                  <a:lnTo>
                    <a:pt x="1153" y="273"/>
                  </a:lnTo>
                  <a:lnTo>
                    <a:pt x="1140" y="273"/>
                  </a:lnTo>
                  <a:lnTo>
                    <a:pt x="1124" y="273"/>
                  </a:lnTo>
                  <a:lnTo>
                    <a:pt x="1106" y="275"/>
                  </a:lnTo>
                  <a:lnTo>
                    <a:pt x="1085" y="277"/>
                  </a:lnTo>
                  <a:lnTo>
                    <a:pt x="1064" y="281"/>
                  </a:lnTo>
                  <a:lnTo>
                    <a:pt x="1042" y="286"/>
                  </a:lnTo>
                  <a:lnTo>
                    <a:pt x="1022" y="292"/>
                  </a:lnTo>
                  <a:lnTo>
                    <a:pt x="1002" y="301"/>
                  </a:lnTo>
                  <a:lnTo>
                    <a:pt x="987" y="311"/>
                  </a:lnTo>
                  <a:lnTo>
                    <a:pt x="974" y="324"/>
                  </a:lnTo>
                  <a:lnTo>
                    <a:pt x="966" y="339"/>
                  </a:lnTo>
                  <a:lnTo>
                    <a:pt x="962" y="357"/>
                  </a:lnTo>
                  <a:lnTo>
                    <a:pt x="964" y="378"/>
                  </a:lnTo>
                  <a:lnTo>
                    <a:pt x="963" y="378"/>
                  </a:lnTo>
                  <a:lnTo>
                    <a:pt x="957" y="375"/>
                  </a:lnTo>
                  <a:lnTo>
                    <a:pt x="947" y="374"/>
                  </a:lnTo>
                  <a:lnTo>
                    <a:pt x="936" y="371"/>
                  </a:lnTo>
                  <a:lnTo>
                    <a:pt x="923" y="369"/>
                  </a:lnTo>
                  <a:lnTo>
                    <a:pt x="907" y="366"/>
                  </a:lnTo>
                  <a:lnTo>
                    <a:pt x="890" y="365"/>
                  </a:lnTo>
                  <a:lnTo>
                    <a:pt x="873" y="365"/>
                  </a:lnTo>
                  <a:lnTo>
                    <a:pt x="856" y="368"/>
                  </a:lnTo>
                  <a:lnTo>
                    <a:pt x="840" y="371"/>
                  </a:lnTo>
                  <a:lnTo>
                    <a:pt x="824" y="378"/>
                  </a:lnTo>
                  <a:lnTo>
                    <a:pt x="811" y="387"/>
                  </a:lnTo>
                  <a:lnTo>
                    <a:pt x="801" y="400"/>
                  </a:lnTo>
                  <a:lnTo>
                    <a:pt x="793" y="417"/>
                  </a:lnTo>
                  <a:lnTo>
                    <a:pt x="788" y="438"/>
                  </a:lnTo>
                  <a:lnTo>
                    <a:pt x="788" y="463"/>
                  </a:lnTo>
                  <a:lnTo>
                    <a:pt x="786" y="460"/>
                  </a:lnTo>
                  <a:lnTo>
                    <a:pt x="784" y="453"/>
                  </a:lnTo>
                  <a:lnTo>
                    <a:pt x="779" y="443"/>
                  </a:lnTo>
                  <a:lnTo>
                    <a:pt x="772" y="432"/>
                  </a:lnTo>
                  <a:lnTo>
                    <a:pt x="763" y="420"/>
                  </a:lnTo>
                  <a:lnTo>
                    <a:pt x="751" y="409"/>
                  </a:lnTo>
                  <a:lnTo>
                    <a:pt x="737" y="403"/>
                  </a:lnTo>
                  <a:lnTo>
                    <a:pt x="720" y="400"/>
                  </a:lnTo>
                  <a:lnTo>
                    <a:pt x="701" y="403"/>
                  </a:lnTo>
                  <a:lnTo>
                    <a:pt x="687" y="409"/>
                  </a:lnTo>
                  <a:lnTo>
                    <a:pt x="675" y="420"/>
                  </a:lnTo>
                  <a:lnTo>
                    <a:pt x="666" y="432"/>
                  </a:lnTo>
                  <a:lnTo>
                    <a:pt x="659" y="443"/>
                  </a:lnTo>
                  <a:lnTo>
                    <a:pt x="654" y="453"/>
                  </a:lnTo>
                  <a:lnTo>
                    <a:pt x="652" y="460"/>
                  </a:lnTo>
                  <a:lnTo>
                    <a:pt x="652" y="463"/>
                  </a:lnTo>
                  <a:lnTo>
                    <a:pt x="650" y="438"/>
                  </a:lnTo>
                  <a:lnTo>
                    <a:pt x="646" y="417"/>
                  </a:lnTo>
                  <a:lnTo>
                    <a:pt x="637" y="400"/>
                  </a:lnTo>
                  <a:lnTo>
                    <a:pt x="627" y="387"/>
                  </a:lnTo>
                  <a:lnTo>
                    <a:pt x="614" y="378"/>
                  </a:lnTo>
                  <a:lnTo>
                    <a:pt x="598" y="371"/>
                  </a:lnTo>
                  <a:lnTo>
                    <a:pt x="582" y="368"/>
                  </a:lnTo>
                  <a:lnTo>
                    <a:pt x="565" y="365"/>
                  </a:lnTo>
                  <a:lnTo>
                    <a:pt x="548" y="365"/>
                  </a:lnTo>
                  <a:lnTo>
                    <a:pt x="531" y="366"/>
                  </a:lnTo>
                  <a:lnTo>
                    <a:pt x="517" y="369"/>
                  </a:lnTo>
                  <a:lnTo>
                    <a:pt x="502" y="371"/>
                  </a:lnTo>
                  <a:lnTo>
                    <a:pt x="491" y="374"/>
                  </a:lnTo>
                  <a:lnTo>
                    <a:pt x="481" y="375"/>
                  </a:lnTo>
                  <a:lnTo>
                    <a:pt x="476" y="378"/>
                  </a:lnTo>
                  <a:lnTo>
                    <a:pt x="474" y="378"/>
                  </a:lnTo>
                  <a:lnTo>
                    <a:pt x="476" y="357"/>
                  </a:lnTo>
                  <a:lnTo>
                    <a:pt x="474" y="339"/>
                  </a:lnTo>
                  <a:lnTo>
                    <a:pt x="464" y="324"/>
                  </a:lnTo>
                  <a:lnTo>
                    <a:pt x="451" y="311"/>
                  </a:lnTo>
                  <a:lnTo>
                    <a:pt x="436" y="301"/>
                  </a:lnTo>
                  <a:lnTo>
                    <a:pt x="417" y="292"/>
                  </a:lnTo>
                  <a:lnTo>
                    <a:pt x="396" y="286"/>
                  </a:lnTo>
                  <a:lnTo>
                    <a:pt x="375" y="281"/>
                  </a:lnTo>
                  <a:lnTo>
                    <a:pt x="353" y="277"/>
                  </a:lnTo>
                  <a:lnTo>
                    <a:pt x="333" y="275"/>
                  </a:lnTo>
                  <a:lnTo>
                    <a:pt x="314" y="273"/>
                  </a:lnTo>
                  <a:lnTo>
                    <a:pt x="298" y="273"/>
                  </a:lnTo>
                  <a:lnTo>
                    <a:pt x="285" y="273"/>
                  </a:lnTo>
                  <a:lnTo>
                    <a:pt x="277" y="273"/>
                  </a:lnTo>
                  <a:lnTo>
                    <a:pt x="275" y="273"/>
                  </a:lnTo>
                  <a:lnTo>
                    <a:pt x="271" y="234"/>
                  </a:lnTo>
                  <a:lnTo>
                    <a:pt x="263" y="201"/>
                  </a:lnTo>
                  <a:lnTo>
                    <a:pt x="251" y="171"/>
                  </a:lnTo>
                  <a:lnTo>
                    <a:pt x="237" y="145"/>
                  </a:lnTo>
                  <a:lnTo>
                    <a:pt x="218" y="124"/>
                  </a:lnTo>
                  <a:lnTo>
                    <a:pt x="200" y="104"/>
                  </a:lnTo>
                  <a:lnTo>
                    <a:pt x="178" y="90"/>
                  </a:lnTo>
                  <a:lnTo>
                    <a:pt x="157" y="77"/>
                  </a:lnTo>
                  <a:lnTo>
                    <a:pt x="133" y="66"/>
                  </a:lnTo>
                  <a:lnTo>
                    <a:pt x="111" y="59"/>
                  </a:lnTo>
                  <a:lnTo>
                    <a:pt x="89" y="53"/>
                  </a:lnTo>
                  <a:lnTo>
                    <a:pt x="69" y="49"/>
                  </a:lnTo>
                  <a:lnTo>
                    <a:pt x="49" y="47"/>
                  </a:lnTo>
                  <a:lnTo>
                    <a:pt x="32" y="44"/>
                  </a:lnTo>
                  <a:lnTo>
                    <a:pt x="19" y="44"/>
                  </a:lnTo>
                  <a:lnTo>
                    <a:pt x="9" y="44"/>
                  </a:lnTo>
                  <a:lnTo>
                    <a:pt x="1" y="44"/>
                  </a:lnTo>
                  <a:lnTo>
                    <a:pt x="0" y="44"/>
                  </a:lnTo>
                  <a:lnTo>
                    <a:pt x="59" y="26"/>
                  </a:lnTo>
                  <a:lnTo>
                    <a:pt x="115" y="11"/>
                  </a:lnTo>
                  <a:lnTo>
                    <a:pt x="166" y="4"/>
                  </a:lnTo>
                  <a:lnTo>
                    <a:pt x="212"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92" name="Freeform 54"/>
            <p:cNvSpPr>
              <a:spLocks noEditPoints="1"/>
            </p:cNvSpPr>
            <p:nvPr userDrawn="1"/>
          </p:nvSpPr>
          <p:spPr bwMode="auto">
            <a:xfrm rot="20700000">
              <a:off x="8542796" y="1742566"/>
              <a:ext cx="51661" cy="41329"/>
            </a:xfrm>
            <a:custGeom>
              <a:avLst/>
              <a:gdLst>
                <a:gd name="T0" fmla="*/ 55 w 110"/>
                <a:gd name="T1" fmla="*/ 16 h 88"/>
                <a:gd name="T2" fmla="*/ 39 w 110"/>
                <a:gd name="T3" fmla="*/ 88 h 88"/>
                <a:gd name="T4" fmla="*/ 0 w 110"/>
                <a:gd name="T5" fmla="*/ 17 h 88"/>
                <a:gd name="T6" fmla="*/ 55 w 110"/>
                <a:gd name="T7" fmla="*/ 16 h 88"/>
                <a:gd name="T8" fmla="*/ 110 w 110"/>
                <a:gd name="T9" fmla="*/ 14 h 88"/>
                <a:gd name="T10" fmla="*/ 62 w 110"/>
                <a:gd name="T11" fmla="*/ 88 h 88"/>
                <a:gd name="T12" fmla="*/ 59 w 110"/>
                <a:gd name="T13" fmla="*/ 16 h 88"/>
                <a:gd name="T14" fmla="*/ 110 w 110"/>
                <a:gd name="T15" fmla="*/ 14 h 88"/>
                <a:gd name="T16" fmla="*/ 59 w 110"/>
                <a:gd name="T17" fmla="*/ 0 h 88"/>
                <a:gd name="T18" fmla="*/ 59 w 110"/>
                <a:gd name="T19" fmla="*/ 16 h 88"/>
                <a:gd name="T20" fmla="*/ 55 w 110"/>
                <a:gd name="T21" fmla="*/ 16 h 88"/>
                <a:gd name="T22" fmla="*/ 59 w 110"/>
                <a:gd name="T23"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0" h="88">
                  <a:moveTo>
                    <a:pt x="55" y="16"/>
                  </a:moveTo>
                  <a:lnTo>
                    <a:pt x="39" y="88"/>
                  </a:lnTo>
                  <a:lnTo>
                    <a:pt x="0" y="17"/>
                  </a:lnTo>
                  <a:lnTo>
                    <a:pt x="55" y="16"/>
                  </a:lnTo>
                  <a:close/>
                  <a:moveTo>
                    <a:pt x="110" y="14"/>
                  </a:moveTo>
                  <a:lnTo>
                    <a:pt x="62" y="88"/>
                  </a:lnTo>
                  <a:lnTo>
                    <a:pt x="59" y="16"/>
                  </a:lnTo>
                  <a:lnTo>
                    <a:pt x="110" y="14"/>
                  </a:lnTo>
                  <a:close/>
                  <a:moveTo>
                    <a:pt x="59" y="0"/>
                  </a:moveTo>
                  <a:lnTo>
                    <a:pt x="59" y="16"/>
                  </a:lnTo>
                  <a:lnTo>
                    <a:pt x="55" y="16"/>
                  </a:lnTo>
                  <a:lnTo>
                    <a:pt x="59"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93" name="Freeform 55"/>
            <p:cNvSpPr>
              <a:spLocks/>
            </p:cNvSpPr>
            <p:nvPr userDrawn="1"/>
          </p:nvSpPr>
          <p:spPr bwMode="auto">
            <a:xfrm rot="20700000">
              <a:off x="8374325" y="1635494"/>
              <a:ext cx="35223" cy="52600"/>
            </a:xfrm>
            <a:custGeom>
              <a:avLst/>
              <a:gdLst>
                <a:gd name="T0" fmla="*/ 55 w 75"/>
                <a:gd name="T1" fmla="*/ 0 h 112"/>
                <a:gd name="T2" fmla="*/ 75 w 75"/>
                <a:gd name="T3" fmla="*/ 2 h 112"/>
                <a:gd name="T4" fmla="*/ 74 w 75"/>
                <a:gd name="T5" fmla="*/ 2 h 112"/>
                <a:gd name="T6" fmla="*/ 70 w 75"/>
                <a:gd name="T7" fmla="*/ 2 h 112"/>
                <a:gd name="T8" fmla="*/ 64 w 75"/>
                <a:gd name="T9" fmla="*/ 4 h 112"/>
                <a:gd name="T10" fmla="*/ 58 w 75"/>
                <a:gd name="T11" fmla="*/ 5 h 112"/>
                <a:gd name="T12" fmla="*/ 51 w 75"/>
                <a:gd name="T13" fmla="*/ 9 h 112"/>
                <a:gd name="T14" fmla="*/ 45 w 75"/>
                <a:gd name="T15" fmla="*/ 15 h 112"/>
                <a:gd name="T16" fmla="*/ 40 w 75"/>
                <a:gd name="T17" fmla="*/ 23 h 112"/>
                <a:gd name="T18" fmla="*/ 36 w 75"/>
                <a:gd name="T19" fmla="*/ 34 h 112"/>
                <a:gd name="T20" fmla="*/ 34 w 75"/>
                <a:gd name="T21" fmla="*/ 48 h 112"/>
                <a:gd name="T22" fmla="*/ 34 w 75"/>
                <a:gd name="T23" fmla="*/ 65 h 112"/>
                <a:gd name="T24" fmla="*/ 40 w 75"/>
                <a:gd name="T25" fmla="*/ 86 h 112"/>
                <a:gd name="T26" fmla="*/ 49 w 75"/>
                <a:gd name="T27" fmla="*/ 112 h 112"/>
                <a:gd name="T28" fmla="*/ 3 w 75"/>
                <a:gd name="T29" fmla="*/ 103 h 112"/>
                <a:gd name="T30" fmla="*/ 2 w 75"/>
                <a:gd name="T31" fmla="*/ 102 h 112"/>
                <a:gd name="T32" fmla="*/ 2 w 75"/>
                <a:gd name="T33" fmla="*/ 97 h 112"/>
                <a:gd name="T34" fmla="*/ 0 w 75"/>
                <a:gd name="T35" fmla="*/ 87 h 112"/>
                <a:gd name="T36" fmla="*/ 0 w 75"/>
                <a:gd name="T37" fmla="*/ 77 h 112"/>
                <a:gd name="T38" fmla="*/ 0 w 75"/>
                <a:gd name="T39" fmla="*/ 65 h 112"/>
                <a:gd name="T40" fmla="*/ 2 w 75"/>
                <a:gd name="T41" fmla="*/ 52 h 112"/>
                <a:gd name="T42" fmla="*/ 4 w 75"/>
                <a:gd name="T43" fmla="*/ 39 h 112"/>
                <a:gd name="T44" fmla="*/ 10 w 75"/>
                <a:gd name="T45" fmla="*/ 27 h 112"/>
                <a:gd name="T46" fmla="*/ 16 w 75"/>
                <a:gd name="T47" fmla="*/ 17 h 112"/>
                <a:gd name="T48" fmla="*/ 25 w 75"/>
                <a:gd name="T49" fmla="*/ 8 h 112"/>
                <a:gd name="T50" fmla="*/ 38 w 75"/>
                <a:gd name="T51" fmla="*/ 2 h 112"/>
                <a:gd name="T52" fmla="*/ 55 w 75"/>
                <a:gd name="T53" fmla="*/ 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5" h="112">
                  <a:moveTo>
                    <a:pt x="55" y="0"/>
                  </a:moveTo>
                  <a:lnTo>
                    <a:pt x="75" y="2"/>
                  </a:lnTo>
                  <a:lnTo>
                    <a:pt x="74" y="2"/>
                  </a:lnTo>
                  <a:lnTo>
                    <a:pt x="70" y="2"/>
                  </a:lnTo>
                  <a:lnTo>
                    <a:pt x="64" y="4"/>
                  </a:lnTo>
                  <a:lnTo>
                    <a:pt x="58" y="5"/>
                  </a:lnTo>
                  <a:lnTo>
                    <a:pt x="51" y="9"/>
                  </a:lnTo>
                  <a:lnTo>
                    <a:pt x="45" y="15"/>
                  </a:lnTo>
                  <a:lnTo>
                    <a:pt x="40" y="23"/>
                  </a:lnTo>
                  <a:lnTo>
                    <a:pt x="36" y="34"/>
                  </a:lnTo>
                  <a:lnTo>
                    <a:pt x="34" y="48"/>
                  </a:lnTo>
                  <a:lnTo>
                    <a:pt x="34" y="65"/>
                  </a:lnTo>
                  <a:lnTo>
                    <a:pt x="40" y="86"/>
                  </a:lnTo>
                  <a:lnTo>
                    <a:pt x="49" y="112"/>
                  </a:lnTo>
                  <a:lnTo>
                    <a:pt x="3" y="103"/>
                  </a:lnTo>
                  <a:lnTo>
                    <a:pt x="2" y="102"/>
                  </a:lnTo>
                  <a:lnTo>
                    <a:pt x="2" y="97"/>
                  </a:lnTo>
                  <a:lnTo>
                    <a:pt x="0" y="87"/>
                  </a:lnTo>
                  <a:lnTo>
                    <a:pt x="0" y="77"/>
                  </a:lnTo>
                  <a:lnTo>
                    <a:pt x="0" y="65"/>
                  </a:lnTo>
                  <a:lnTo>
                    <a:pt x="2" y="52"/>
                  </a:lnTo>
                  <a:lnTo>
                    <a:pt x="4" y="39"/>
                  </a:lnTo>
                  <a:lnTo>
                    <a:pt x="10" y="27"/>
                  </a:lnTo>
                  <a:lnTo>
                    <a:pt x="16" y="17"/>
                  </a:lnTo>
                  <a:lnTo>
                    <a:pt x="25" y="8"/>
                  </a:lnTo>
                  <a:lnTo>
                    <a:pt x="38" y="2"/>
                  </a:lnTo>
                  <a:lnTo>
                    <a:pt x="55"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94" name="Freeform 56"/>
            <p:cNvSpPr>
              <a:spLocks/>
            </p:cNvSpPr>
            <p:nvPr userDrawn="1"/>
          </p:nvSpPr>
          <p:spPr bwMode="auto">
            <a:xfrm rot="20700000">
              <a:off x="8652399" y="1560922"/>
              <a:ext cx="35693" cy="52600"/>
            </a:xfrm>
            <a:custGeom>
              <a:avLst/>
              <a:gdLst>
                <a:gd name="T0" fmla="*/ 21 w 76"/>
                <a:gd name="T1" fmla="*/ 0 h 112"/>
                <a:gd name="T2" fmla="*/ 37 w 76"/>
                <a:gd name="T3" fmla="*/ 2 h 112"/>
                <a:gd name="T4" fmla="*/ 50 w 76"/>
                <a:gd name="T5" fmla="*/ 8 h 112"/>
                <a:gd name="T6" fmla="*/ 59 w 76"/>
                <a:gd name="T7" fmla="*/ 17 h 112"/>
                <a:gd name="T8" fmla="*/ 67 w 76"/>
                <a:gd name="T9" fmla="*/ 27 h 112"/>
                <a:gd name="T10" fmla="*/ 71 w 76"/>
                <a:gd name="T11" fmla="*/ 39 h 112"/>
                <a:gd name="T12" fmla="*/ 75 w 76"/>
                <a:gd name="T13" fmla="*/ 52 h 112"/>
                <a:gd name="T14" fmla="*/ 76 w 76"/>
                <a:gd name="T15" fmla="*/ 65 h 112"/>
                <a:gd name="T16" fmla="*/ 76 w 76"/>
                <a:gd name="T17" fmla="*/ 77 h 112"/>
                <a:gd name="T18" fmla="*/ 75 w 76"/>
                <a:gd name="T19" fmla="*/ 87 h 112"/>
                <a:gd name="T20" fmla="*/ 75 w 76"/>
                <a:gd name="T21" fmla="*/ 97 h 112"/>
                <a:gd name="T22" fmla="*/ 73 w 76"/>
                <a:gd name="T23" fmla="*/ 102 h 112"/>
                <a:gd name="T24" fmla="*/ 73 w 76"/>
                <a:gd name="T25" fmla="*/ 103 h 112"/>
                <a:gd name="T26" fmla="*/ 27 w 76"/>
                <a:gd name="T27" fmla="*/ 112 h 112"/>
                <a:gd name="T28" fmla="*/ 35 w 76"/>
                <a:gd name="T29" fmla="*/ 86 h 112"/>
                <a:gd name="T30" fmla="*/ 41 w 76"/>
                <a:gd name="T31" fmla="*/ 65 h 112"/>
                <a:gd name="T32" fmla="*/ 42 w 76"/>
                <a:gd name="T33" fmla="*/ 48 h 112"/>
                <a:gd name="T34" fmla="*/ 39 w 76"/>
                <a:gd name="T35" fmla="*/ 34 h 112"/>
                <a:gd name="T36" fmla="*/ 35 w 76"/>
                <a:gd name="T37" fmla="*/ 23 h 112"/>
                <a:gd name="T38" fmla="*/ 30 w 76"/>
                <a:gd name="T39" fmla="*/ 15 h 112"/>
                <a:gd name="T40" fmla="*/ 24 w 76"/>
                <a:gd name="T41" fmla="*/ 9 h 112"/>
                <a:gd name="T42" fmla="*/ 17 w 76"/>
                <a:gd name="T43" fmla="*/ 5 h 112"/>
                <a:gd name="T44" fmla="*/ 10 w 76"/>
                <a:gd name="T45" fmla="*/ 4 h 112"/>
                <a:gd name="T46" fmla="*/ 5 w 76"/>
                <a:gd name="T47" fmla="*/ 2 h 112"/>
                <a:gd name="T48" fmla="*/ 1 w 76"/>
                <a:gd name="T49" fmla="*/ 2 h 112"/>
                <a:gd name="T50" fmla="*/ 0 w 76"/>
                <a:gd name="T51" fmla="*/ 2 h 112"/>
                <a:gd name="T52" fmla="*/ 21 w 76"/>
                <a:gd name="T53" fmla="*/ 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6" h="112">
                  <a:moveTo>
                    <a:pt x="21" y="0"/>
                  </a:moveTo>
                  <a:lnTo>
                    <a:pt x="37" y="2"/>
                  </a:lnTo>
                  <a:lnTo>
                    <a:pt x="50" y="8"/>
                  </a:lnTo>
                  <a:lnTo>
                    <a:pt x="59" y="17"/>
                  </a:lnTo>
                  <a:lnTo>
                    <a:pt x="67" y="27"/>
                  </a:lnTo>
                  <a:lnTo>
                    <a:pt x="71" y="39"/>
                  </a:lnTo>
                  <a:lnTo>
                    <a:pt x="75" y="52"/>
                  </a:lnTo>
                  <a:lnTo>
                    <a:pt x="76" y="65"/>
                  </a:lnTo>
                  <a:lnTo>
                    <a:pt x="76" y="77"/>
                  </a:lnTo>
                  <a:lnTo>
                    <a:pt x="75" y="87"/>
                  </a:lnTo>
                  <a:lnTo>
                    <a:pt x="75" y="97"/>
                  </a:lnTo>
                  <a:lnTo>
                    <a:pt x="73" y="102"/>
                  </a:lnTo>
                  <a:lnTo>
                    <a:pt x="73" y="103"/>
                  </a:lnTo>
                  <a:lnTo>
                    <a:pt x="27" y="112"/>
                  </a:lnTo>
                  <a:lnTo>
                    <a:pt x="35" y="86"/>
                  </a:lnTo>
                  <a:lnTo>
                    <a:pt x="41" y="65"/>
                  </a:lnTo>
                  <a:lnTo>
                    <a:pt x="42" y="48"/>
                  </a:lnTo>
                  <a:lnTo>
                    <a:pt x="39" y="34"/>
                  </a:lnTo>
                  <a:lnTo>
                    <a:pt x="35" y="23"/>
                  </a:lnTo>
                  <a:lnTo>
                    <a:pt x="30" y="15"/>
                  </a:lnTo>
                  <a:lnTo>
                    <a:pt x="24" y="9"/>
                  </a:lnTo>
                  <a:lnTo>
                    <a:pt x="17" y="5"/>
                  </a:lnTo>
                  <a:lnTo>
                    <a:pt x="10" y="4"/>
                  </a:lnTo>
                  <a:lnTo>
                    <a:pt x="5" y="2"/>
                  </a:lnTo>
                  <a:lnTo>
                    <a:pt x="1" y="2"/>
                  </a:lnTo>
                  <a:lnTo>
                    <a:pt x="0" y="2"/>
                  </a:lnTo>
                  <a:lnTo>
                    <a:pt x="21"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95" name="Freeform 57"/>
            <p:cNvSpPr>
              <a:spLocks noEditPoints="1"/>
            </p:cNvSpPr>
            <p:nvPr userDrawn="1"/>
          </p:nvSpPr>
          <p:spPr bwMode="auto">
            <a:xfrm rot="20700000">
              <a:off x="8646885" y="1583722"/>
              <a:ext cx="26300" cy="32405"/>
            </a:xfrm>
            <a:custGeom>
              <a:avLst/>
              <a:gdLst>
                <a:gd name="T0" fmla="*/ 25 w 56"/>
                <a:gd name="T1" fmla="*/ 39 h 69"/>
                <a:gd name="T2" fmla="*/ 0 w 56"/>
                <a:gd name="T3" fmla="*/ 69 h 69"/>
                <a:gd name="T4" fmla="*/ 0 w 56"/>
                <a:gd name="T5" fmla="*/ 69 h 69"/>
                <a:gd name="T6" fmla="*/ 25 w 56"/>
                <a:gd name="T7" fmla="*/ 39 h 69"/>
                <a:gd name="T8" fmla="*/ 56 w 56"/>
                <a:gd name="T9" fmla="*/ 0 h 69"/>
                <a:gd name="T10" fmla="*/ 42 w 56"/>
                <a:gd name="T11" fmla="*/ 15 h 69"/>
                <a:gd name="T12" fmla="*/ 28 w 56"/>
                <a:gd name="T13" fmla="*/ 34 h 69"/>
                <a:gd name="T14" fmla="*/ 42 w 56"/>
                <a:gd name="T15" fmla="*/ 15 h 69"/>
                <a:gd name="T16" fmla="*/ 56 w 56"/>
                <a:gd name="T17" fmla="*/ 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69">
                  <a:moveTo>
                    <a:pt x="25" y="39"/>
                  </a:moveTo>
                  <a:lnTo>
                    <a:pt x="0" y="69"/>
                  </a:lnTo>
                  <a:lnTo>
                    <a:pt x="0" y="69"/>
                  </a:lnTo>
                  <a:lnTo>
                    <a:pt x="25" y="39"/>
                  </a:lnTo>
                  <a:close/>
                  <a:moveTo>
                    <a:pt x="56" y="0"/>
                  </a:moveTo>
                  <a:lnTo>
                    <a:pt x="42" y="15"/>
                  </a:lnTo>
                  <a:lnTo>
                    <a:pt x="28" y="34"/>
                  </a:lnTo>
                  <a:lnTo>
                    <a:pt x="42" y="15"/>
                  </a:lnTo>
                  <a:lnTo>
                    <a:pt x="56" y="0"/>
                  </a:lnTo>
                  <a:close/>
                </a:path>
              </a:pathLst>
            </a:custGeom>
            <a:solidFill>
              <a:srgbClr val="E3E6DD"/>
            </a:solidFill>
            <a:ln w="0">
              <a:solidFill>
                <a:srgbClr val="E3E6DD"/>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96" name="Freeform 58"/>
            <p:cNvSpPr>
              <a:spLocks noEditPoints="1"/>
            </p:cNvSpPr>
            <p:nvPr userDrawn="1"/>
          </p:nvSpPr>
          <p:spPr bwMode="auto">
            <a:xfrm rot="20700000">
              <a:off x="8639403" y="1526891"/>
              <a:ext cx="201477" cy="67159"/>
            </a:xfrm>
            <a:custGeom>
              <a:avLst/>
              <a:gdLst>
                <a:gd name="T0" fmla="*/ 59 w 429"/>
                <a:gd name="T1" fmla="*/ 70 h 143"/>
                <a:gd name="T2" fmla="*/ 60 w 429"/>
                <a:gd name="T3" fmla="*/ 83 h 143"/>
                <a:gd name="T4" fmla="*/ 59 w 429"/>
                <a:gd name="T5" fmla="*/ 97 h 143"/>
                <a:gd name="T6" fmla="*/ 55 w 429"/>
                <a:gd name="T7" fmla="*/ 114 h 143"/>
                <a:gd name="T8" fmla="*/ 0 w 429"/>
                <a:gd name="T9" fmla="*/ 143 h 143"/>
                <a:gd name="T10" fmla="*/ 25 w 429"/>
                <a:gd name="T11" fmla="*/ 113 h 143"/>
                <a:gd name="T12" fmla="*/ 25 w 429"/>
                <a:gd name="T13" fmla="*/ 113 h 143"/>
                <a:gd name="T14" fmla="*/ 25 w 429"/>
                <a:gd name="T15" fmla="*/ 112 h 143"/>
                <a:gd name="T16" fmla="*/ 25 w 429"/>
                <a:gd name="T17" fmla="*/ 112 h 143"/>
                <a:gd name="T18" fmla="*/ 26 w 429"/>
                <a:gd name="T19" fmla="*/ 112 h 143"/>
                <a:gd name="T20" fmla="*/ 26 w 429"/>
                <a:gd name="T21" fmla="*/ 112 h 143"/>
                <a:gd name="T22" fmla="*/ 26 w 429"/>
                <a:gd name="T23" fmla="*/ 112 h 143"/>
                <a:gd name="T24" fmla="*/ 26 w 429"/>
                <a:gd name="T25" fmla="*/ 112 h 143"/>
                <a:gd name="T26" fmla="*/ 26 w 429"/>
                <a:gd name="T27" fmla="*/ 110 h 143"/>
                <a:gd name="T28" fmla="*/ 26 w 429"/>
                <a:gd name="T29" fmla="*/ 110 h 143"/>
                <a:gd name="T30" fmla="*/ 26 w 429"/>
                <a:gd name="T31" fmla="*/ 110 h 143"/>
                <a:gd name="T32" fmla="*/ 26 w 429"/>
                <a:gd name="T33" fmla="*/ 110 h 143"/>
                <a:gd name="T34" fmla="*/ 27 w 429"/>
                <a:gd name="T35" fmla="*/ 110 h 143"/>
                <a:gd name="T36" fmla="*/ 27 w 429"/>
                <a:gd name="T37" fmla="*/ 110 h 143"/>
                <a:gd name="T38" fmla="*/ 27 w 429"/>
                <a:gd name="T39" fmla="*/ 110 h 143"/>
                <a:gd name="T40" fmla="*/ 27 w 429"/>
                <a:gd name="T41" fmla="*/ 109 h 143"/>
                <a:gd name="T42" fmla="*/ 27 w 429"/>
                <a:gd name="T43" fmla="*/ 109 h 143"/>
                <a:gd name="T44" fmla="*/ 27 w 429"/>
                <a:gd name="T45" fmla="*/ 109 h 143"/>
                <a:gd name="T46" fmla="*/ 27 w 429"/>
                <a:gd name="T47" fmla="*/ 109 h 143"/>
                <a:gd name="T48" fmla="*/ 27 w 429"/>
                <a:gd name="T49" fmla="*/ 109 h 143"/>
                <a:gd name="T50" fmla="*/ 28 w 429"/>
                <a:gd name="T51" fmla="*/ 108 h 143"/>
                <a:gd name="T52" fmla="*/ 42 w 429"/>
                <a:gd name="T53" fmla="*/ 89 h 143"/>
                <a:gd name="T54" fmla="*/ 56 w 429"/>
                <a:gd name="T55" fmla="*/ 74 h 143"/>
                <a:gd name="T56" fmla="*/ 59 w 429"/>
                <a:gd name="T57" fmla="*/ 70 h 143"/>
                <a:gd name="T58" fmla="*/ 242 w 429"/>
                <a:gd name="T59" fmla="*/ 0 h 143"/>
                <a:gd name="T60" fmla="*/ 284 w 429"/>
                <a:gd name="T61" fmla="*/ 3 h 143"/>
                <a:gd name="T62" fmla="*/ 328 w 429"/>
                <a:gd name="T63" fmla="*/ 8 h 143"/>
                <a:gd name="T64" fmla="*/ 377 w 429"/>
                <a:gd name="T65" fmla="*/ 19 h 143"/>
                <a:gd name="T66" fmla="*/ 429 w 429"/>
                <a:gd name="T67" fmla="*/ 33 h 143"/>
                <a:gd name="T68" fmla="*/ 396 w 429"/>
                <a:gd name="T69" fmla="*/ 32 h 143"/>
                <a:gd name="T70" fmla="*/ 344 w 429"/>
                <a:gd name="T71" fmla="*/ 34 h 143"/>
                <a:gd name="T72" fmla="*/ 290 w 429"/>
                <a:gd name="T73" fmla="*/ 41 h 143"/>
                <a:gd name="T74" fmla="*/ 233 w 429"/>
                <a:gd name="T75" fmla="*/ 53 h 143"/>
                <a:gd name="T76" fmla="*/ 175 w 429"/>
                <a:gd name="T77" fmla="*/ 68 h 143"/>
                <a:gd name="T78" fmla="*/ 115 w 429"/>
                <a:gd name="T79" fmla="*/ 88 h 143"/>
                <a:gd name="T80" fmla="*/ 94 w 429"/>
                <a:gd name="T81" fmla="*/ 97 h 143"/>
                <a:gd name="T82" fmla="*/ 91 w 429"/>
                <a:gd name="T83" fmla="*/ 82 h 143"/>
                <a:gd name="T84" fmla="*/ 87 w 429"/>
                <a:gd name="T85" fmla="*/ 66 h 143"/>
                <a:gd name="T86" fmla="*/ 80 w 429"/>
                <a:gd name="T87" fmla="*/ 51 h 143"/>
                <a:gd name="T88" fmla="*/ 106 w 429"/>
                <a:gd name="T89" fmla="*/ 33 h 143"/>
                <a:gd name="T90" fmla="*/ 136 w 429"/>
                <a:gd name="T91" fmla="*/ 19 h 143"/>
                <a:gd name="T92" fmla="*/ 169 w 429"/>
                <a:gd name="T93" fmla="*/ 10 h 143"/>
                <a:gd name="T94" fmla="*/ 204 w 429"/>
                <a:gd name="T95" fmla="*/ 3 h 143"/>
                <a:gd name="T96" fmla="*/ 242 w 429"/>
                <a:gd name="T97" fmla="*/ 0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29" h="143">
                  <a:moveTo>
                    <a:pt x="59" y="70"/>
                  </a:moveTo>
                  <a:lnTo>
                    <a:pt x="60" y="83"/>
                  </a:lnTo>
                  <a:lnTo>
                    <a:pt x="59" y="97"/>
                  </a:lnTo>
                  <a:lnTo>
                    <a:pt x="55" y="114"/>
                  </a:lnTo>
                  <a:lnTo>
                    <a:pt x="0" y="143"/>
                  </a:lnTo>
                  <a:lnTo>
                    <a:pt x="25" y="113"/>
                  </a:lnTo>
                  <a:lnTo>
                    <a:pt x="25" y="113"/>
                  </a:lnTo>
                  <a:lnTo>
                    <a:pt x="25" y="112"/>
                  </a:lnTo>
                  <a:lnTo>
                    <a:pt x="25" y="112"/>
                  </a:lnTo>
                  <a:lnTo>
                    <a:pt x="26" y="112"/>
                  </a:lnTo>
                  <a:lnTo>
                    <a:pt x="26" y="112"/>
                  </a:lnTo>
                  <a:lnTo>
                    <a:pt x="26" y="112"/>
                  </a:lnTo>
                  <a:lnTo>
                    <a:pt x="26" y="112"/>
                  </a:lnTo>
                  <a:lnTo>
                    <a:pt x="26" y="110"/>
                  </a:lnTo>
                  <a:lnTo>
                    <a:pt x="26" y="110"/>
                  </a:lnTo>
                  <a:lnTo>
                    <a:pt x="26" y="110"/>
                  </a:lnTo>
                  <a:lnTo>
                    <a:pt x="26" y="110"/>
                  </a:lnTo>
                  <a:lnTo>
                    <a:pt x="27" y="110"/>
                  </a:lnTo>
                  <a:lnTo>
                    <a:pt x="27" y="110"/>
                  </a:lnTo>
                  <a:lnTo>
                    <a:pt x="27" y="110"/>
                  </a:lnTo>
                  <a:lnTo>
                    <a:pt x="27" y="109"/>
                  </a:lnTo>
                  <a:lnTo>
                    <a:pt x="27" y="109"/>
                  </a:lnTo>
                  <a:lnTo>
                    <a:pt x="27" y="109"/>
                  </a:lnTo>
                  <a:lnTo>
                    <a:pt x="27" y="109"/>
                  </a:lnTo>
                  <a:lnTo>
                    <a:pt x="27" y="109"/>
                  </a:lnTo>
                  <a:lnTo>
                    <a:pt x="28" y="108"/>
                  </a:lnTo>
                  <a:lnTo>
                    <a:pt x="42" y="89"/>
                  </a:lnTo>
                  <a:lnTo>
                    <a:pt x="56" y="74"/>
                  </a:lnTo>
                  <a:lnTo>
                    <a:pt x="59" y="70"/>
                  </a:lnTo>
                  <a:close/>
                  <a:moveTo>
                    <a:pt x="242" y="0"/>
                  </a:moveTo>
                  <a:lnTo>
                    <a:pt x="284" y="3"/>
                  </a:lnTo>
                  <a:lnTo>
                    <a:pt x="328" y="8"/>
                  </a:lnTo>
                  <a:lnTo>
                    <a:pt x="377" y="19"/>
                  </a:lnTo>
                  <a:lnTo>
                    <a:pt x="429" y="33"/>
                  </a:lnTo>
                  <a:lnTo>
                    <a:pt x="396" y="32"/>
                  </a:lnTo>
                  <a:lnTo>
                    <a:pt x="344" y="34"/>
                  </a:lnTo>
                  <a:lnTo>
                    <a:pt x="290" y="41"/>
                  </a:lnTo>
                  <a:lnTo>
                    <a:pt x="233" y="53"/>
                  </a:lnTo>
                  <a:lnTo>
                    <a:pt x="175" y="68"/>
                  </a:lnTo>
                  <a:lnTo>
                    <a:pt x="115" y="88"/>
                  </a:lnTo>
                  <a:lnTo>
                    <a:pt x="94" y="97"/>
                  </a:lnTo>
                  <a:lnTo>
                    <a:pt x="91" y="82"/>
                  </a:lnTo>
                  <a:lnTo>
                    <a:pt x="87" y="66"/>
                  </a:lnTo>
                  <a:lnTo>
                    <a:pt x="80" y="51"/>
                  </a:lnTo>
                  <a:lnTo>
                    <a:pt x="106" y="33"/>
                  </a:lnTo>
                  <a:lnTo>
                    <a:pt x="136" y="19"/>
                  </a:lnTo>
                  <a:lnTo>
                    <a:pt x="169" y="10"/>
                  </a:lnTo>
                  <a:lnTo>
                    <a:pt x="204" y="3"/>
                  </a:lnTo>
                  <a:lnTo>
                    <a:pt x="242"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97" name="Freeform 59"/>
            <p:cNvSpPr>
              <a:spLocks/>
            </p:cNvSpPr>
            <p:nvPr userDrawn="1"/>
          </p:nvSpPr>
          <p:spPr bwMode="auto">
            <a:xfrm rot="20700000">
              <a:off x="8668811" y="1567684"/>
              <a:ext cx="18316" cy="29588"/>
            </a:xfrm>
            <a:custGeom>
              <a:avLst/>
              <a:gdLst>
                <a:gd name="T0" fmla="*/ 25 w 39"/>
                <a:gd name="T1" fmla="*/ 0 h 63"/>
                <a:gd name="T2" fmla="*/ 32 w 39"/>
                <a:gd name="T3" fmla="*/ 15 h 63"/>
                <a:gd name="T4" fmla="*/ 36 w 39"/>
                <a:gd name="T5" fmla="*/ 31 h 63"/>
                <a:gd name="T6" fmla="*/ 39 w 39"/>
                <a:gd name="T7" fmla="*/ 46 h 63"/>
                <a:gd name="T8" fmla="*/ 0 w 39"/>
                <a:gd name="T9" fmla="*/ 63 h 63"/>
                <a:gd name="T10" fmla="*/ 4 w 39"/>
                <a:gd name="T11" fmla="*/ 46 h 63"/>
                <a:gd name="T12" fmla="*/ 5 w 39"/>
                <a:gd name="T13" fmla="*/ 32 h 63"/>
                <a:gd name="T14" fmla="*/ 4 w 39"/>
                <a:gd name="T15" fmla="*/ 19 h 63"/>
                <a:gd name="T16" fmla="*/ 25 w 39"/>
                <a:gd name="T17"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 h="63">
                  <a:moveTo>
                    <a:pt x="25" y="0"/>
                  </a:moveTo>
                  <a:lnTo>
                    <a:pt x="32" y="15"/>
                  </a:lnTo>
                  <a:lnTo>
                    <a:pt x="36" y="31"/>
                  </a:lnTo>
                  <a:lnTo>
                    <a:pt x="39" y="46"/>
                  </a:lnTo>
                  <a:lnTo>
                    <a:pt x="0" y="63"/>
                  </a:lnTo>
                  <a:lnTo>
                    <a:pt x="4" y="46"/>
                  </a:lnTo>
                  <a:lnTo>
                    <a:pt x="5" y="32"/>
                  </a:lnTo>
                  <a:lnTo>
                    <a:pt x="4" y="19"/>
                  </a:lnTo>
                  <a:lnTo>
                    <a:pt x="25"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98" name="Freeform 60"/>
            <p:cNvSpPr>
              <a:spLocks/>
            </p:cNvSpPr>
            <p:nvPr userDrawn="1"/>
          </p:nvSpPr>
          <p:spPr bwMode="auto">
            <a:xfrm rot="20700000">
              <a:off x="8410358" y="1667085"/>
              <a:ext cx="12681" cy="14559"/>
            </a:xfrm>
            <a:custGeom>
              <a:avLst/>
              <a:gdLst>
                <a:gd name="T0" fmla="*/ 0 w 27"/>
                <a:gd name="T1" fmla="*/ 0 h 31"/>
                <a:gd name="T2" fmla="*/ 27 w 27"/>
                <a:gd name="T3" fmla="*/ 31 h 31"/>
                <a:gd name="T4" fmla="*/ 27 w 27"/>
                <a:gd name="T5" fmla="*/ 31 h 31"/>
                <a:gd name="T6" fmla="*/ 0 w 27"/>
                <a:gd name="T7" fmla="*/ 0 h 31"/>
              </a:gdLst>
              <a:ahLst/>
              <a:cxnLst>
                <a:cxn ang="0">
                  <a:pos x="T0" y="T1"/>
                </a:cxn>
                <a:cxn ang="0">
                  <a:pos x="T2" y="T3"/>
                </a:cxn>
                <a:cxn ang="0">
                  <a:pos x="T4" y="T5"/>
                </a:cxn>
                <a:cxn ang="0">
                  <a:pos x="T6" y="T7"/>
                </a:cxn>
              </a:cxnLst>
              <a:rect l="0" t="0" r="r" b="b"/>
              <a:pathLst>
                <a:path w="27" h="31">
                  <a:moveTo>
                    <a:pt x="0" y="0"/>
                  </a:moveTo>
                  <a:lnTo>
                    <a:pt x="27" y="31"/>
                  </a:lnTo>
                  <a:lnTo>
                    <a:pt x="27" y="31"/>
                  </a:lnTo>
                  <a:lnTo>
                    <a:pt x="0" y="0"/>
                  </a:lnTo>
                  <a:close/>
                </a:path>
              </a:pathLst>
            </a:custGeom>
            <a:solidFill>
              <a:srgbClr val="E3E6DD"/>
            </a:solidFill>
            <a:ln w="0">
              <a:solidFill>
                <a:srgbClr val="E3E6DD"/>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99" name="Freeform 61"/>
            <p:cNvSpPr>
              <a:spLocks noEditPoints="1"/>
            </p:cNvSpPr>
            <p:nvPr userDrawn="1"/>
          </p:nvSpPr>
          <p:spPr bwMode="auto">
            <a:xfrm rot="20700000">
              <a:off x="8217048" y="1639935"/>
              <a:ext cx="202417" cy="67159"/>
            </a:xfrm>
            <a:custGeom>
              <a:avLst/>
              <a:gdLst>
                <a:gd name="T0" fmla="*/ 370 w 431"/>
                <a:gd name="T1" fmla="*/ 70 h 143"/>
                <a:gd name="T2" fmla="*/ 387 w 431"/>
                <a:gd name="T3" fmla="*/ 88 h 143"/>
                <a:gd name="T4" fmla="*/ 402 w 431"/>
                <a:gd name="T5" fmla="*/ 109 h 143"/>
                <a:gd name="T6" fmla="*/ 402 w 431"/>
                <a:gd name="T7" fmla="*/ 109 h 143"/>
                <a:gd name="T8" fmla="*/ 402 w 431"/>
                <a:gd name="T9" fmla="*/ 109 h 143"/>
                <a:gd name="T10" fmla="*/ 402 w 431"/>
                <a:gd name="T11" fmla="*/ 109 h 143"/>
                <a:gd name="T12" fmla="*/ 402 w 431"/>
                <a:gd name="T13" fmla="*/ 109 h 143"/>
                <a:gd name="T14" fmla="*/ 403 w 431"/>
                <a:gd name="T15" fmla="*/ 110 h 143"/>
                <a:gd name="T16" fmla="*/ 403 w 431"/>
                <a:gd name="T17" fmla="*/ 110 h 143"/>
                <a:gd name="T18" fmla="*/ 403 w 431"/>
                <a:gd name="T19" fmla="*/ 110 h 143"/>
                <a:gd name="T20" fmla="*/ 403 w 431"/>
                <a:gd name="T21" fmla="*/ 110 h 143"/>
                <a:gd name="T22" fmla="*/ 403 w 431"/>
                <a:gd name="T23" fmla="*/ 110 h 143"/>
                <a:gd name="T24" fmla="*/ 403 w 431"/>
                <a:gd name="T25" fmla="*/ 110 h 143"/>
                <a:gd name="T26" fmla="*/ 403 w 431"/>
                <a:gd name="T27" fmla="*/ 110 h 143"/>
                <a:gd name="T28" fmla="*/ 403 w 431"/>
                <a:gd name="T29" fmla="*/ 112 h 143"/>
                <a:gd name="T30" fmla="*/ 403 w 431"/>
                <a:gd name="T31" fmla="*/ 112 h 143"/>
                <a:gd name="T32" fmla="*/ 403 w 431"/>
                <a:gd name="T33" fmla="*/ 112 h 143"/>
                <a:gd name="T34" fmla="*/ 404 w 431"/>
                <a:gd name="T35" fmla="*/ 112 h 143"/>
                <a:gd name="T36" fmla="*/ 404 w 431"/>
                <a:gd name="T37" fmla="*/ 112 h 143"/>
                <a:gd name="T38" fmla="*/ 404 w 431"/>
                <a:gd name="T39" fmla="*/ 112 h 143"/>
                <a:gd name="T40" fmla="*/ 431 w 431"/>
                <a:gd name="T41" fmla="*/ 143 h 143"/>
                <a:gd name="T42" fmla="*/ 374 w 431"/>
                <a:gd name="T43" fmla="*/ 114 h 143"/>
                <a:gd name="T44" fmla="*/ 370 w 431"/>
                <a:gd name="T45" fmla="*/ 97 h 143"/>
                <a:gd name="T46" fmla="*/ 370 w 431"/>
                <a:gd name="T47" fmla="*/ 83 h 143"/>
                <a:gd name="T48" fmla="*/ 370 w 431"/>
                <a:gd name="T49" fmla="*/ 70 h 143"/>
                <a:gd name="T50" fmla="*/ 187 w 431"/>
                <a:gd name="T51" fmla="*/ 0 h 143"/>
                <a:gd name="T52" fmla="*/ 226 w 431"/>
                <a:gd name="T53" fmla="*/ 3 h 143"/>
                <a:gd name="T54" fmla="*/ 262 w 431"/>
                <a:gd name="T55" fmla="*/ 10 h 143"/>
                <a:gd name="T56" fmla="*/ 293 w 431"/>
                <a:gd name="T57" fmla="*/ 19 h 143"/>
                <a:gd name="T58" fmla="*/ 323 w 431"/>
                <a:gd name="T59" fmla="*/ 33 h 143"/>
                <a:gd name="T60" fmla="*/ 349 w 431"/>
                <a:gd name="T61" fmla="*/ 51 h 143"/>
                <a:gd name="T62" fmla="*/ 342 w 431"/>
                <a:gd name="T63" fmla="*/ 66 h 143"/>
                <a:gd name="T64" fmla="*/ 338 w 431"/>
                <a:gd name="T65" fmla="*/ 82 h 143"/>
                <a:gd name="T66" fmla="*/ 336 w 431"/>
                <a:gd name="T67" fmla="*/ 97 h 143"/>
                <a:gd name="T68" fmla="*/ 314 w 431"/>
                <a:gd name="T69" fmla="*/ 88 h 143"/>
                <a:gd name="T70" fmla="*/ 255 w 431"/>
                <a:gd name="T71" fmla="*/ 68 h 143"/>
                <a:gd name="T72" fmla="*/ 196 w 431"/>
                <a:gd name="T73" fmla="*/ 53 h 143"/>
                <a:gd name="T74" fmla="*/ 140 w 431"/>
                <a:gd name="T75" fmla="*/ 41 h 143"/>
                <a:gd name="T76" fmla="*/ 85 w 431"/>
                <a:gd name="T77" fmla="*/ 34 h 143"/>
                <a:gd name="T78" fmla="*/ 33 w 431"/>
                <a:gd name="T79" fmla="*/ 32 h 143"/>
                <a:gd name="T80" fmla="*/ 0 w 431"/>
                <a:gd name="T81" fmla="*/ 33 h 143"/>
                <a:gd name="T82" fmla="*/ 52 w 431"/>
                <a:gd name="T83" fmla="*/ 19 h 143"/>
                <a:gd name="T84" fmla="*/ 101 w 431"/>
                <a:gd name="T85" fmla="*/ 8 h 143"/>
                <a:gd name="T86" fmla="*/ 147 w 431"/>
                <a:gd name="T87" fmla="*/ 3 h 143"/>
                <a:gd name="T88" fmla="*/ 187 w 431"/>
                <a:gd name="T89" fmla="*/ 0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31" h="143">
                  <a:moveTo>
                    <a:pt x="370" y="70"/>
                  </a:moveTo>
                  <a:lnTo>
                    <a:pt x="387" y="88"/>
                  </a:lnTo>
                  <a:lnTo>
                    <a:pt x="402" y="109"/>
                  </a:lnTo>
                  <a:lnTo>
                    <a:pt x="402" y="109"/>
                  </a:lnTo>
                  <a:lnTo>
                    <a:pt x="402" y="109"/>
                  </a:lnTo>
                  <a:lnTo>
                    <a:pt x="402" y="109"/>
                  </a:lnTo>
                  <a:lnTo>
                    <a:pt x="402" y="109"/>
                  </a:lnTo>
                  <a:lnTo>
                    <a:pt x="403" y="110"/>
                  </a:lnTo>
                  <a:lnTo>
                    <a:pt x="403" y="110"/>
                  </a:lnTo>
                  <a:lnTo>
                    <a:pt x="403" y="110"/>
                  </a:lnTo>
                  <a:lnTo>
                    <a:pt x="403" y="110"/>
                  </a:lnTo>
                  <a:lnTo>
                    <a:pt x="403" y="110"/>
                  </a:lnTo>
                  <a:lnTo>
                    <a:pt x="403" y="110"/>
                  </a:lnTo>
                  <a:lnTo>
                    <a:pt x="403" y="110"/>
                  </a:lnTo>
                  <a:lnTo>
                    <a:pt x="403" y="112"/>
                  </a:lnTo>
                  <a:lnTo>
                    <a:pt x="403" y="112"/>
                  </a:lnTo>
                  <a:lnTo>
                    <a:pt x="403" y="112"/>
                  </a:lnTo>
                  <a:lnTo>
                    <a:pt x="404" y="112"/>
                  </a:lnTo>
                  <a:lnTo>
                    <a:pt x="404" y="112"/>
                  </a:lnTo>
                  <a:lnTo>
                    <a:pt x="404" y="112"/>
                  </a:lnTo>
                  <a:lnTo>
                    <a:pt x="431" y="143"/>
                  </a:lnTo>
                  <a:lnTo>
                    <a:pt x="374" y="114"/>
                  </a:lnTo>
                  <a:lnTo>
                    <a:pt x="370" y="97"/>
                  </a:lnTo>
                  <a:lnTo>
                    <a:pt x="370" y="83"/>
                  </a:lnTo>
                  <a:lnTo>
                    <a:pt x="370" y="70"/>
                  </a:lnTo>
                  <a:close/>
                  <a:moveTo>
                    <a:pt x="187" y="0"/>
                  </a:moveTo>
                  <a:lnTo>
                    <a:pt x="226" y="3"/>
                  </a:lnTo>
                  <a:lnTo>
                    <a:pt x="262" y="10"/>
                  </a:lnTo>
                  <a:lnTo>
                    <a:pt x="293" y="19"/>
                  </a:lnTo>
                  <a:lnTo>
                    <a:pt x="323" y="33"/>
                  </a:lnTo>
                  <a:lnTo>
                    <a:pt x="349" y="51"/>
                  </a:lnTo>
                  <a:lnTo>
                    <a:pt x="342" y="66"/>
                  </a:lnTo>
                  <a:lnTo>
                    <a:pt x="338" y="82"/>
                  </a:lnTo>
                  <a:lnTo>
                    <a:pt x="336" y="97"/>
                  </a:lnTo>
                  <a:lnTo>
                    <a:pt x="314" y="88"/>
                  </a:lnTo>
                  <a:lnTo>
                    <a:pt x="255" y="68"/>
                  </a:lnTo>
                  <a:lnTo>
                    <a:pt x="196" y="53"/>
                  </a:lnTo>
                  <a:lnTo>
                    <a:pt x="140" y="41"/>
                  </a:lnTo>
                  <a:lnTo>
                    <a:pt x="85" y="34"/>
                  </a:lnTo>
                  <a:lnTo>
                    <a:pt x="33" y="32"/>
                  </a:lnTo>
                  <a:lnTo>
                    <a:pt x="0" y="33"/>
                  </a:lnTo>
                  <a:lnTo>
                    <a:pt x="52" y="19"/>
                  </a:lnTo>
                  <a:lnTo>
                    <a:pt x="101" y="8"/>
                  </a:lnTo>
                  <a:lnTo>
                    <a:pt x="147" y="3"/>
                  </a:lnTo>
                  <a:lnTo>
                    <a:pt x="187"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0" name="Freeform 62"/>
            <p:cNvSpPr>
              <a:spLocks/>
            </p:cNvSpPr>
            <p:nvPr userDrawn="1"/>
          </p:nvSpPr>
          <p:spPr bwMode="auto">
            <a:xfrm rot="20700000">
              <a:off x="8373953" y="1646754"/>
              <a:ext cx="17846" cy="29588"/>
            </a:xfrm>
            <a:custGeom>
              <a:avLst/>
              <a:gdLst>
                <a:gd name="T0" fmla="*/ 13 w 38"/>
                <a:gd name="T1" fmla="*/ 0 h 63"/>
                <a:gd name="T2" fmla="*/ 34 w 38"/>
                <a:gd name="T3" fmla="*/ 19 h 63"/>
                <a:gd name="T4" fmla="*/ 34 w 38"/>
                <a:gd name="T5" fmla="*/ 32 h 63"/>
                <a:gd name="T6" fmla="*/ 34 w 38"/>
                <a:gd name="T7" fmla="*/ 46 h 63"/>
                <a:gd name="T8" fmla="*/ 38 w 38"/>
                <a:gd name="T9" fmla="*/ 63 h 63"/>
                <a:gd name="T10" fmla="*/ 0 w 38"/>
                <a:gd name="T11" fmla="*/ 46 h 63"/>
                <a:gd name="T12" fmla="*/ 2 w 38"/>
                <a:gd name="T13" fmla="*/ 31 h 63"/>
                <a:gd name="T14" fmla="*/ 6 w 38"/>
                <a:gd name="T15" fmla="*/ 15 h 63"/>
                <a:gd name="T16" fmla="*/ 13 w 38"/>
                <a:gd name="T17"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63">
                  <a:moveTo>
                    <a:pt x="13" y="0"/>
                  </a:moveTo>
                  <a:lnTo>
                    <a:pt x="34" y="19"/>
                  </a:lnTo>
                  <a:lnTo>
                    <a:pt x="34" y="32"/>
                  </a:lnTo>
                  <a:lnTo>
                    <a:pt x="34" y="46"/>
                  </a:lnTo>
                  <a:lnTo>
                    <a:pt x="38" y="63"/>
                  </a:lnTo>
                  <a:lnTo>
                    <a:pt x="0" y="46"/>
                  </a:lnTo>
                  <a:lnTo>
                    <a:pt x="2" y="31"/>
                  </a:lnTo>
                  <a:lnTo>
                    <a:pt x="6" y="15"/>
                  </a:lnTo>
                  <a:lnTo>
                    <a:pt x="13"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1" name="Freeform 63"/>
            <p:cNvSpPr>
              <a:spLocks noEditPoints="1"/>
            </p:cNvSpPr>
            <p:nvPr userDrawn="1"/>
          </p:nvSpPr>
          <p:spPr bwMode="auto">
            <a:xfrm rot="20700000">
              <a:off x="8565857" y="1766981"/>
              <a:ext cx="6575" cy="0"/>
            </a:xfrm>
            <a:custGeom>
              <a:avLst/>
              <a:gdLst>
                <a:gd name="T0" fmla="*/ 8 w 14"/>
                <a:gd name="T1" fmla="*/ 14 w 14"/>
                <a:gd name="T2" fmla="*/ 14 w 14"/>
                <a:gd name="T3" fmla="*/ 8 w 14"/>
                <a:gd name="T4" fmla="*/ 8 w 14"/>
                <a:gd name="T5" fmla="*/ 0 w 14"/>
                <a:gd name="T6" fmla="*/ 0 w 14"/>
                <a:gd name="T7" fmla="*/ 8 w 14"/>
              </a:gdLst>
              <a:ahLst/>
              <a:cxnLst>
                <a:cxn ang="0">
                  <a:pos x="T0" y="0"/>
                </a:cxn>
                <a:cxn ang="0">
                  <a:pos x="T1" y="0"/>
                </a:cxn>
                <a:cxn ang="0">
                  <a:pos x="T2" y="0"/>
                </a:cxn>
                <a:cxn ang="0">
                  <a:pos x="T3" y="0"/>
                </a:cxn>
                <a:cxn ang="0">
                  <a:pos x="T4" y="0"/>
                </a:cxn>
                <a:cxn ang="0">
                  <a:pos x="T5" y="0"/>
                </a:cxn>
                <a:cxn ang="0">
                  <a:pos x="T6" y="0"/>
                </a:cxn>
                <a:cxn ang="0">
                  <a:pos x="T7" y="0"/>
                </a:cxn>
              </a:cxnLst>
              <a:rect l="0" t="0" r="r" b="b"/>
              <a:pathLst>
                <a:path w="14">
                  <a:moveTo>
                    <a:pt x="8" y="0"/>
                  </a:moveTo>
                  <a:lnTo>
                    <a:pt x="14" y="0"/>
                  </a:lnTo>
                  <a:lnTo>
                    <a:pt x="14" y="0"/>
                  </a:lnTo>
                  <a:lnTo>
                    <a:pt x="8" y="0"/>
                  </a:lnTo>
                  <a:close/>
                  <a:moveTo>
                    <a:pt x="8" y="0"/>
                  </a:moveTo>
                  <a:lnTo>
                    <a:pt x="0" y="0"/>
                  </a:lnTo>
                  <a:lnTo>
                    <a:pt x="0" y="0"/>
                  </a:lnTo>
                  <a:lnTo>
                    <a:pt x="8" y="0"/>
                  </a:lnTo>
                  <a:close/>
                </a:path>
              </a:pathLst>
            </a:custGeom>
            <a:solidFill>
              <a:srgbClr val="E3E6DD"/>
            </a:solidFill>
            <a:ln w="0">
              <a:solidFill>
                <a:srgbClr val="E3E6DD"/>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2" name="Freeform 64"/>
            <p:cNvSpPr>
              <a:spLocks/>
            </p:cNvSpPr>
            <p:nvPr userDrawn="1"/>
          </p:nvSpPr>
          <p:spPr bwMode="auto">
            <a:xfrm rot="20700000">
              <a:off x="8563670" y="1750362"/>
              <a:ext cx="6575" cy="16907"/>
            </a:xfrm>
            <a:custGeom>
              <a:avLst/>
              <a:gdLst>
                <a:gd name="T0" fmla="*/ 12 w 14"/>
                <a:gd name="T1" fmla="*/ 0 h 36"/>
                <a:gd name="T2" fmla="*/ 14 w 14"/>
                <a:gd name="T3" fmla="*/ 36 h 36"/>
                <a:gd name="T4" fmla="*/ 8 w 14"/>
                <a:gd name="T5" fmla="*/ 36 h 36"/>
                <a:gd name="T6" fmla="*/ 8 w 14"/>
                <a:gd name="T7" fmla="*/ 36 h 36"/>
                <a:gd name="T8" fmla="*/ 0 w 14"/>
                <a:gd name="T9" fmla="*/ 36 h 36"/>
                <a:gd name="T10" fmla="*/ 8 w 14"/>
                <a:gd name="T11" fmla="*/ 0 h 36"/>
                <a:gd name="T12" fmla="*/ 12 w 14"/>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14" h="36">
                  <a:moveTo>
                    <a:pt x="12" y="0"/>
                  </a:moveTo>
                  <a:lnTo>
                    <a:pt x="14" y="36"/>
                  </a:lnTo>
                  <a:lnTo>
                    <a:pt x="8" y="36"/>
                  </a:lnTo>
                  <a:lnTo>
                    <a:pt x="8" y="36"/>
                  </a:lnTo>
                  <a:lnTo>
                    <a:pt x="0" y="36"/>
                  </a:lnTo>
                  <a:lnTo>
                    <a:pt x="8" y="0"/>
                  </a:lnTo>
                  <a:lnTo>
                    <a:pt x="12"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4" name="Freeform 66"/>
            <p:cNvSpPr>
              <a:spLocks/>
            </p:cNvSpPr>
            <p:nvPr userDrawn="1"/>
          </p:nvSpPr>
          <p:spPr bwMode="auto">
            <a:xfrm rot="20700000">
              <a:off x="8477435" y="1625946"/>
              <a:ext cx="142302" cy="126804"/>
            </a:xfrm>
            <a:custGeom>
              <a:avLst/>
              <a:gdLst>
                <a:gd name="T0" fmla="*/ 124 w 303"/>
                <a:gd name="T1" fmla="*/ 0 h 270"/>
                <a:gd name="T2" fmla="*/ 124 w 303"/>
                <a:gd name="T3" fmla="*/ 6 h 270"/>
                <a:gd name="T4" fmla="*/ 128 w 303"/>
                <a:gd name="T5" fmla="*/ 26 h 270"/>
                <a:gd name="T6" fmla="*/ 140 w 303"/>
                <a:gd name="T7" fmla="*/ 42 h 270"/>
                <a:gd name="T8" fmla="*/ 162 w 303"/>
                <a:gd name="T9" fmla="*/ 42 h 270"/>
                <a:gd name="T10" fmla="*/ 174 w 303"/>
                <a:gd name="T11" fmla="*/ 26 h 270"/>
                <a:gd name="T12" fmla="*/ 178 w 303"/>
                <a:gd name="T13" fmla="*/ 6 h 270"/>
                <a:gd name="T14" fmla="*/ 178 w 303"/>
                <a:gd name="T15" fmla="*/ 0 h 270"/>
                <a:gd name="T16" fmla="*/ 180 w 303"/>
                <a:gd name="T17" fmla="*/ 0 h 270"/>
                <a:gd name="T18" fmla="*/ 190 w 303"/>
                <a:gd name="T19" fmla="*/ 4 h 270"/>
                <a:gd name="T20" fmla="*/ 203 w 303"/>
                <a:gd name="T21" fmla="*/ 17 h 270"/>
                <a:gd name="T22" fmla="*/ 213 w 303"/>
                <a:gd name="T23" fmla="*/ 42 h 270"/>
                <a:gd name="T24" fmla="*/ 214 w 303"/>
                <a:gd name="T25" fmla="*/ 76 h 270"/>
                <a:gd name="T26" fmla="*/ 212 w 303"/>
                <a:gd name="T27" fmla="*/ 103 h 270"/>
                <a:gd name="T28" fmla="*/ 222 w 303"/>
                <a:gd name="T29" fmla="*/ 119 h 270"/>
                <a:gd name="T30" fmla="*/ 246 w 303"/>
                <a:gd name="T31" fmla="*/ 124 h 270"/>
                <a:gd name="T32" fmla="*/ 283 w 303"/>
                <a:gd name="T33" fmla="*/ 118 h 270"/>
                <a:gd name="T34" fmla="*/ 267 w 303"/>
                <a:gd name="T35" fmla="*/ 141 h 270"/>
                <a:gd name="T36" fmla="*/ 208 w 303"/>
                <a:gd name="T37" fmla="*/ 205 h 270"/>
                <a:gd name="T38" fmla="*/ 173 w 303"/>
                <a:gd name="T39" fmla="*/ 270 h 270"/>
                <a:gd name="T40" fmla="*/ 156 w 303"/>
                <a:gd name="T41" fmla="*/ 254 h 270"/>
                <a:gd name="T42" fmla="*/ 131 w 303"/>
                <a:gd name="T43" fmla="*/ 270 h 270"/>
                <a:gd name="T44" fmla="*/ 94 w 303"/>
                <a:gd name="T45" fmla="*/ 205 h 270"/>
                <a:gd name="T46" fmla="*/ 36 w 303"/>
                <a:gd name="T47" fmla="*/ 143 h 270"/>
                <a:gd name="T48" fmla="*/ 21 w 303"/>
                <a:gd name="T49" fmla="*/ 118 h 270"/>
                <a:gd name="T50" fmla="*/ 56 w 303"/>
                <a:gd name="T51" fmla="*/ 124 h 270"/>
                <a:gd name="T52" fmla="*/ 84 w 303"/>
                <a:gd name="T53" fmla="*/ 116 h 270"/>
                <a:gd name="T54" fmla="*/ 90 w 303"/>
                <a:gd name="T55" fmla="*/ 102 h 270"/>
                <a:gd name="T56" fmla="*/ 90 w 303"/>
                <a:gd name="T57" fmla="*/ 90 h 270"/>
                <a:gd name="T58" fmla="*/ 89 w 303"/>
                <a:gd name="T59" fmla="*/ 48 h 270"/>
                <a:gd name="T60" fmla="*/ 97 w 303"/>
                <a:gd name="T61" fmla="*/ 21 h 270"/>
                <a:gd name="T62" fmla="*/ 108 w 303"/>
                <a:gd name="T63" fmla="*/ 6 h 270"/>
                <a:gd name="T64" fmla="*/ 119 w 303"/>
                <a:gd name="T65" fmla="*/ 1 h 270"/>
                <a:gd name="T66" fmla="*/ 124 w 303"/>
                <a:gd name="T67"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03" h="270">
                  <a:moveTo>
                    <a:pt x="124" y="0"/>
                  </a:moveTo>
                  <a:lnTo>
                    <a:pt x="124" y="0"/>
                  </a:lnTo>
                  <a:lnTo>
                    <a:pt x="124" y="1"/>
                  </a:lnTo>
                  <a:lnTo>
                    <a:pt x="124" y="6"/>
                  </a:lnTo>
                  <a:lnTo>
                    <a:pt x="125" y="16"/>
                  </a:lnTo>
                  <a:lnTo>
                    <a:pt x="128" y="26"/>
                  </a:lnTo>
                  <a:lnTo>
                    <a:pt x="133" y="35"/>
                  </a:lnTo>
                  <a:lnTo>
                    <a:pt x="140" y="42"/>
                  </a:lnTo>
                  <a:lnTo>
                    <a:pt x="152" y="44"/>
                  </a:lnTo>
                  <a:lnTo>
                    <a:pt x="162" y="42"/>
                  </a:lnTo>
                  <a:lnTo>
                    <a:pt x="170" y="35"/>
                  </a:lnTo>
                  <a:lnTo>
                    <a:pt x="174" y="26"/>
                  </a:lnTo>
                  <a:lnTo>
                    <a:pt x="177" y="16"/>
                  </a:lnTo>
                  <a:lnTo>
                    <a:pt x="178" y="6"/>
                  </a:lnTo>
                  <a:lnTo>
                    <a:pt x="178" y="1"/>
                  </a:lnTo>
                  <a:lnTo>
                    <a:pt x="178" y="0"/>
                  </a:lnTo>
                  <a:lnTo>
                    <a:pt x="178" y="0"/>
                  </a:lnTo>
                  <a:lnTo>
                    <a:pt x="180" y="0"/>
                  </a:lnTo>
                  <a:lnTo>
                    <a:pt x="184" y="1"/>
                  </a:lnTo>
                  <a:lnTo>
                    <a:pt x="190" y="4"/>
                  </a:lnTo>
                  <a:lnTo>
                    <a:pt x="196" y="9"/>
                  </a:lnTo>
                  <a:lnTo>
                    <a:pt x="203" y="17"/>
                  </a:lnTo>
                  <a:lnTo>
                    <a:pt x="209" y="27"/>
                  </a:lnTo>
                  <a:lnTo>
                    <a:pt x="213" y="42"/>
                  </a:lnTo>
                  <a:lnTo>
                    <a:pt x="214" y="61"/>
                  </a:lnTo>
                  <a:lnTo>
                    <a:pt x="214" y="76"/>
                  </a:lnTo>
                  <a:lnTo>
                    <a:pt x="212" y="90"/>
                  </a:lnTo>
                  <a:lnTo>
                    <a:pt x="212" y="103"/>
                  </a:lnTo>
                  <a:lnTo>
                    <a:pt x="216" y="113"/>
                  </a:lnTo>
                  <a:lnTo>
                    <a:pt x="222" y="119"/>
                  </a:lnTo>
                  <a:lnTo>
                    <a:pt x="233" y="123"/>
                  </a:lnTo>
                  <a:lnTo>
                    <a:pt x="246" y="124"/>
                  </a:lnTo>
                  <a:lnTo>
                    <a:pt x="263" y="123"/>
                  </a:lnTo>
                  <a:lnTo>
                    <a:pt x="283" y="118"/>
                  </a:lnTo>
                  <a:lnTo>
                    <a:pt x="303" y="111"/>
                  </a:lnTo>
                  <a:lnTo>
                    <a:pt x="267" y="141"/>
                  </a:lnTo>
                  <a:lnTo>
                    <a:pt x="234" y="174"/>
                  </a:lnTo>
                  <a:lnTo>
                    <a:pt x="208" y="205"/>
                  </a:lnTo>
                  <a:lnTo>
                    <a:pt x="187" y="238"/>
                  </a:lnTo>
                  <a:lnTo>
                    <a:pt x="173" y="270"/>
                  </a:lnTo>
                  <a:lnTo>
                    <a:pt x="156" y="270"/>
                  </a:lnTo>
                  <a:lnTo>
                    <a:pt x="156" y="254"/>
                  </a:lnTo>
                  <a:lnTo>
                    <a:pt x="152" y="270"/>
                  </a:lnTo>
                  <a:lnTo>
                    <a:pt x="131" y="270"/>
                  </a:lnTo>
                  <a:lnTo>
                    <a:pt x="115" y="238"/>
                  </a:lnTo>
                  <a:lnTo>
                    <a:pt x="94" y="205"/>
                  </a:lnTo>
                  <a:lnTo>
                    <a:pt x="68" y="174"/>
                  </a:lnTo>
                  <a:lnTo>
                    <a:pt x="36" y="143"/>
                  </a:lnTo>
                  <a:lnTo>
                    <a:pt x="0" y="111"/>
                  </a:lnTo>
                  <a:lnTo>
                    <a:pt x="21" y="118"/>
                  </a:lnTo>
                  <a:lnTo>
                    <a:pt x="39" y="123"/>
                  </a:lnTo>
                  <a:lnTo>
                    <a:pt x="56" y="124"/>
                  </a:lnTo>
                  <a:lnTo>
                    <a:pt x="72" y="123"/>
                  </a:lnTo>
                  <a:lnTo>
                    <a:pt x="84" y="116"/>
                  </a:lnTo>
                  <a:lnTo>
                    <a:pt x="90" y="106"/>
                  </a:lnTo>
                  <a:lnTo>
                    <a:pt x="90" y="102"/>
                  </a:lnTo>
                  <a:lnTo>
                    <a:pt x="91" y="97"/>
                  </a:lnTo>
                  <a:lnTo>
                    <a:pt x="90" y="90"/>
                  </a:lnTo>
                  <a:lnTo>
                    <a:pt x="87" y="67"/>
                  </a:lnTo>
                  <a:lnTo>
                    <a:pt x="89" y="48"/>
                  </a:lnTo>
                  <a:lnTo>
                    <a:pt x="91" y="33"/>
                  </a:lnTo>
                  <a:lnTo>
                    <a:pt x="97" y="21"/>
                  </a:lnTo>
                  <a:lnTo>
                    <a:pt x="102" y="13"/>
                  </a:lnTo>
                  <a:lnTo>
                    <a:pt x="108" y="6"/>
                  </a:lnTo>
                  <a:lnTo>
                    <a:pt x="114" y="4"/>
                  </a:lnTo>
                  <a:lnTo>
                    <a:pt x="119" y="1"/>
                  </a:lnTo>
                  <a:lnTo>
                    <a:pt x="123" y="0"/>
                  </a:lnTo>
                  <a:lnTo>
                    <a:pt x="124"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5" name="Freeform 67"/>
            <p:cNvSpPr>
              <a:spLocks noEditPoints="1"/>
            </p:cNvSpPr>
            <p:nvPr userDrawn="1"/>
          </p:nvSpPr>
          <p:spPr bwMode="auto">
            <a:xfrm rot="20700000">
              <a:off x="8556697" y="1742839"/>
              <a:ext cx="19725" cy="25361"/>
            </a:xfrm>
            <a:custGeom>
              <a:avLst/>
              <a:gdLst>
                <a:gd name="T0" fmla="*/ 21 w 42"/>
                <a:gd name="T1" fmla="*/ 16 h 54"/>
                <a:gd name="T2" fmla="*/ 13 w 42"/>
                <a:gd name="T3" fmla="*/ 52 h 54"/>
                <a:gd name="T4" fmla="*/ 13 w 42"/>
                <a:gd name="T5" fmla="*/ 52 h 54"/>
                <a:gd name="T6" fmla="*/ 9 w 42"/>
                <a:gd name="T7" fmla="*/ 54 h 54"/>
                <a:gd name="T8" fmla="*/ 5 w 42"/>
                <a:gd name="T9" fmla="*/ 35 h 54"/>
                <a:gd name="T10" fmla="*/ 0 w 42"/>
                <a:gd name="T11" fmla="*/ 16 h 54"/>
                <a:gd name="T12" fmla="*/ 21 w 42"/>
                <a:gd name="T13" fmla="*/ 16 h 54"/>
                <a:gd name="T14" fmla="*/ 42 w 42"/>
                <a:gd name="T15" fmla="*/ 16 h 54"/>
                <a:gd name="T16" fmla="*/ 35 w 42"/>
                <a:gd name="T17" fmla="*/ 34 h 54"/>
                <a:gd name="T18" fmla="*/ 31 w 42"/>
                <a:gd name="T19" fmla="*/ 54 h 54"/>
                <a:gd name="T20" fmla="*/ 27 w 42"/>
                <a:gd name="T21" fmla="*/ 52 h 54"/>
                <a:gd name="T22" fmla="*/ 27 w 42"/>
                <a:gd name="T23" fmla="*/ 52 h 54"/>
                <a:gd name="T24" fmla="*/ 25 w 42"/>
                <a:gd name="T25" fmla="*/ 16 h 54"/>
                <a:gd name="T26" fmla="*/ 42 w 42"/>
                <a:gd name="T27" fmla="*/ 16 h 54"/>
                <a:gd name="T28" fmla="*/ 25 w 42"/>
                <a:gd name="T29" fmla="*/ 0 h 54"/>
                <a:gd name="T30" fmla="*/ 25 w 42"/>
                <a:gd name="T31" fmla="*/ 16 h 54"/>
                <a:gd name="T32" fmla="*/ 21 w 42"/>
                <a:gd name="T33" fmla="*/ 16 h 54"/>
                <a:gd name="T34" fmla="*/ 25 w 42"/>
                <a:gd name="T35"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2" h="54">
                  <a:moveTo>
                    <a:pt x="21" y="16"/>
                  </a:moveTo>
                  <a:lnTo>
                    <a:pt x="13" y="52"/>
                  </a:lnTo>
                  <a:lnTo>
                    <a:pt x="13" y="52"/>
                  </a:lnTo>
                  <a:lnTo>
                    <a:pt x="9" y="54"/>
                  </a:lnTo>
                  <a:lnTo>
                    <a:pt x="5" y="35"/>
                  </a:lnTo>
                  <a:lnTo>
                    <a:pt x="0" y="16"/>
                  </a:lnTo>
                  <a:lnTo>
                    <a:pt x="21" y="16"/>
                  </a:lnTo>
                  <a:close/>
                  <a:moveTo>
                    <a:pt x="42" y="16"/>
                  </a:moveTo>
                  <a:lnTo>
                    <a:pt x="35" y="34"/>
                  </a:lnTo>
                  <a:lnTo>
                    <a:pt x="31" y="54"/>
                  </a:lnTo>
                  <a:lnTo>
                    <a:pt x="27" y="52"/>
                  </a:lnTo>
                  <a:lnTo>
                    <a:pt x="27" y="52"/>
                  </a:lnTo>
                  <a:lnTo>
                    <a:pt x="25" y="16"/>
                  </a:lnTo>
                  <a:lnTo>
                    <a:pt x="42" y="16"/>
                  </a:lnTo>
                  <a:close/>
                  <a:moveTo>
                    <a:pt x="25" y="0"/>
                  </a:moveTo>
                  <a:lnTo>
                    <a:pt x="25" y="16"/>
                  </a:lnTo>
                  <a:lnTo>
                    <a:pt x="21" y="16"/>
                  </a:lnTo>
                  <a:lnTo>
                    <a:pt x="25"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6" name="Freeform 68"/>
            <p:cNvSpPr>
              <a:spLocks/>
            </p:cNvSpPr>
            <p:nvPr userDrawn="1"/>
          </p:nvSpPr>
          <p:spPr bwMode="auto">
            <a:xfrm rot="20700000">
              <a:off x="8546133" y="1651758"/>
              <a:ext cx="15029" cy="13150"/>
            </a:xfrm>
            <a:custGeom>
              <a:avLst/>
              <a:gdLst>
                <a:gd name="T0" fmla="*/ 16 w 32"/>
                <a:gd name="T1" fmla="*/ 0 h 28"/>
                <a:gd name="T2" fmla="*/ 21 w 32"/>
                <a:gd name="T3" fmla="*/ 0 h 28"/>
                <a:gd name="T4" fmla="*/ 25 w 32"/>
                <a:gd name="T5" fmla="*/ 3 h 28"/>
                <a:gd name="T6" fmla="*/ 28 w 32"/>
                <a:gd name="T7" fmla="*/ 5 h 28"/>
                <a:gd name="T8" fmla="*/ 31 w 32"/>
                <a:gd name="T9" fmla="*/ 9 h 28"/>
                <a:gd name="T10" fmla="*/ 32 w 32"/>
                <a:gd name="T11" fmla="*/ 15 h 28"/>
                <a:gd name="T12" fmla="*/ 31 w 32"/>
                <a:gd name="T13" fmla="*/ 18 h 28"/>
                <a:gd name="T14" fmla="*/ 28 w 32"/>
                <a:gd name="T15" fmla="*/ 22 h 28"/>
                <a:gd name="T16" fmla="*/ 25 w 32"/>
                <a:gd name="T17" fmla="*/ 25 h 28"/>
                <a:gd name="T18" fmla="*/ 21 w 32"/>
                <a:gd name="T19" fmla="*/ 28 h 28"/>
                <a:gd name="T20" fmla="*/ 16 w 32"/>
                <a:gd name="T21" fmla="*/ 28 h 28"/>
                <a:gd name="T22" fmla="*/ 11 w 32"/>
                <a:gd name="T23" fmla="*/ 28 h 28"/>
                <a:gd name="T24" fmla="*/ 7 w 32"/>
                <a:gd name="T25" fmla="*/ 25 h 28"/>
                <a:gd name="T26" fmla="*/ 4 w 32"/>
                <a:gd name="T27" fmla="*/ 22 h 28"/>
                <a:gd name="T28" fmla="*/ 2 w 32"/>
                <a:gd name="T29" fmla="*/ 18 h 28"/>
                <a:gd name="T30" fmla="*/ 0 w 32"/>
                <a:gd name="T31" fmla="*/ 15 h 28"/>
                <a:gd name="T32" fmla="*/ 2 w 32"/>
                <a:gd name="T33" fmla="*/ 9 h 28"/>
                <a:gd name="T34" fmla="*/ 4 w 32"/>
                <a:gd name="T35" fmla="*/ 5 h 28"/>
                <a:gd name="T36" fmla="*/ 7 w 32"/>
                <a:gd name="T37" fmla="*/ 3 h 28"/>
                <a:gd name="T38" fmla="*/ 11 w 32"/>
                <a:gd name="T39" fmla="*/ 0 h 28"/>
                <a:gd name="T40" fmla="*/ 16 w 32"/>
                <a:gd name="T41"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 h="28">
                  <a:moveTo>
                    <a:pt x="16" y="0"/>
                  </a:moveTo>
                  <a:lnTo>
                    <a:pt x="21" y="0"/>
                  </a:lnTo>
                  <a:lnTo>
                    <a:pt x="25" y="3"/>
                  </a:lnTo>
                  <a:lnTo>
                    <a:pt x="28" y="5"/>
                  </a:lnTo>
                  <a:lnTo>
                    <a:pt x="31" y="9"/>
                  </a:lnTo>
                  <a:lnTo>
                    <a:pt x="32" y="15"/>
                  </a:lnTo>
                  <a:lnTo>
                    <a:pt x="31" y="18"/>
                  </a:lnTo>
                  <a:lnTo>
                    <a:pt x="28" y="22"/>
                  </a:lnTo>
                  <a:lnTo>
                    <a:pt x="25" y="25"/>
                  </a:lnTo>
                  <a:lnTo>
                    <a:pt x="21" y="28"/>
                  </a:lnTo>
                  <a:lnTo>
                    <a:pt x="16" y="28"/>
                  </a:lnTo>
                  <a:lnTo>
                    <a:pt x="11" y="28"/>
                  </a:lnTo>
                  <a:lnTo>
                    <a:pt x="7" y="25"/>
                  </a:lnTo>
                  <a:lnTo>
                    <a:pt x="4" y="22"/>
                  </a:lnTo>
                  <a:lnTo>
                    <a:pt x="2" y="18"/>
                  </a:lnTo>
                  <a:lnTo>
                    <a:pt x="0" y="15"/>
                  </a:lnTo>
                  <a:lnTo>
                    <a:pt x="2" y="9"/>
                  </a:lnTo>
                  <a:lnTo>
                    <a:pt x="4" y="5"/>
                  </a:lnTo>
                  <a:lnTo>
                    <a:pt x="7" y="3"/>
                  </a:lnTo>
                  <a:lnTo>
                    <a:pt x="11" y="0"/>
                  </a:lnTo>
                  <a:lnTo>
                    <a:pt x="16" y="0"/>
                  </a:lnTo>
                  <a:close/>
                </a:path>
              </a:pathLst>
            </a:custGeom>
            <a:solidFill>
              <a:srgbClr val="FF7B00"/>
            </a:solidFill>
            <a:ln w="0">
              <a:solidFill>
                <a:srgbClr val="FF7B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7" name="Freeform 69"/>
            <p:cNvSpPr>
              <a:spLocks/>
            </p:cNvSpPr>
            <p:nvPr userDrawn="1"/>
          </p:nvSpPr>
          <p:spPr bwMode="auto">
            <a:xfrm rot="20700000">
              <a:off x="8521190" y="1658505"/>
              <a:ext cx="14559" cy="13150"/>
            </a:xfrm>
            <a:custGeom>
              <a:avLst/>
              <a:gdLst>
                <a:gd name="T0" fmla="*/ 15 w 31"/>
                <a:gd name="T1" fmla="*/ 0 h 28"/>
                <a:gd name="T2" fmla="*/ 20 w 31"/>
                <a:gd name="T3" fmla="*/ 0 h 28"/>
                <a:gd name="T4" fmla="*/ 24 w 31"/>
                <a:gd name="T5" fmla="*/ 3 h 28"/>
                <a:gd name="T6" fmla="*/ 28 w 31"/>
                <a:gd name="T7" fmla="*/ 5 h 28"/>
                <a:gd name="T8" fmla="*/ 29 w 31"/>
                <a:gd name="T9" fmla="*/ 9 h 28"/>
                <a:gd name="T10" fmla="*/ 31 w 31"/>
                <a:gd name="T11" fmla="*/ 15 h 28"/>
                <a:gd name="T12" fmla="*/ 29 w 31"/>
                <a:gd name="T13" fmla="*/ 18 h 28"/>
                <a:gd name="T14" fmla="*/ 28 w 31"/>
                <a:gd name="T15" fmla="*/ 22 h 28"/>
                <a:gd name="T16" fmla="*/ 24 w 31"/>
                <a:gd name="T17" fmla="*/ 25 h 28"/>
                <a:gd name="T18" fmla="*/ 20 w 31"/>
                <a:gd name="T19" fmla="*/ 28 h 28"/>
                <a:gd name="T20" fmla="*/ 15 w 31"/>
                <a:gd name="T21" fmla="*/ 28 h 28"/>
                <a:gd name="T22" fmla="*/ 11 w 31"/>
                <a:gd name="T23" fmla="*/ 28 h 28"/>
                <a:gd name="T24" fmla="*/ 6 w 31"/>
                <a:gd name="T25" fmla="*/ 25 h 28"/>
                <a:gd name="T26" fmla="*/ 3 w 31"/>
                <a:gd name="T27" fmla="*/ 22 h 28"/>
                <a:gd name="T28" fmla="*/ 0 w 31"/>
                <a:gd name="T29" fmla="*/ 18 h 28"/>
                <a:gd name="T30" fmla="*/ 0 w 31"/>
                <a:gd name="T31" fmla="*/ 15 h 28"/>
                <a:gd name="T32" fmla="*/ 0 w 31"/>
                <a:gd name="T33" fmla="*/ 9 h 28"/>
                <a:gd name="T34" fmla="*/ 3 w 31"/>
                <a:gd name="T35" fmla="*/ 5 h 28"/>
                <a:gd name="T36" fmla="*/ 6 w 31"/>
                <a:gd name="T37" fmla="*/ 3 h 28"/>
                <a:gd name="T38" fmla="*/ 11 w 31"/>
                <a:gd name="T39" fmla="*/ 0 h 28"/>
                <a:gd name="T40" fmla="*/ 15 w 31"/>
                <a:gd name="T41"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1" h="28">
                  <a:moveTo>
                    <a:pt x="15" y="0"/>
                  </a:moveTo>
                  <a:lnTo>
                    <a:pt x="20" y="0"/>
                  </a:lnTo>
                  <a:lnTo>
                    <a:pt x="24" y="3"/>
                  </a:lnTo>
                  <a:lnTo>
                    <a:pt x="28" y="5"/>
                  </a:lnTo>
                  <a:lnTo>
                    <a:pt x="29" y="9"/>
                  </a:lnTo>
                  <a:lnTo>
                    <a:pt x="31" y="15"/>
                  </a:lnTo>
                  <a:lnTo>
                    <a:pt x="29" y="18"/>
                  </a:lnTo>
                  <a:lnTo>
                    <a:pt x="28" y="22"/>
                  </a:lnTo>
                  <a:lnTo>
                    <a:pt x="24" y="25"/>
                  </a:lnTo>
                  <a:lnTo>
                    <a:pt x="20" y="28"/>
                  </a:lnTo>
                  <a:lnTo>
                    <a:pt x="15" y="28"/>
                  </a:lnTo>
                  <a:lnTo>
                    <a:pt x="11" y="28"/>
                  </a:lnTo>
                  <a:lnTo>
                    <a:pt x="6" y="25"/>
                  </a:lnTo>
                  <a:lnTo>
                    <a:pt x="3" y="22"/>
                  </a:lnTo>
                  <a:lnTo>
                    <a:pt x="0" y="18"/>
                  </a:lnTo>
                  <a:lnTo>
                    <a:pt x="0" y="15"/>
                  </a:lnTo>
                  <a:lnTo>
                    <a:pt x="0" y="9"/>
                  </a:lnTo>
                  <a:lnTo>
                    <a:pt x="3" y="5"/>
                  </a:lnTo>
                  <a:lnTo>
                    <a:pt x="6" y="3"/>
                  </a:lnTo>
                  <a:lnTo>
                    <a:pt x="11" y="0"/>
                  </a:lnTo>
                  <a:lnTo>
                    <a:pt x="15" y="0"/>
                  </a:lnTo>
                  <a:close/>
                </a:path>
              </a:pathLst>
            </a:custGeom>
            <a:solidFill>
              <a:srgbClr val="FF7B00"/>
            </a:solidFill>
            <a:ln w="0">
              <a:solidFill>
                <a:srgbClr val="FF7B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17044065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r>
              <a:rPr lang="en-US" smtClean="0"/>
              <a:t>Your Date</a:t>
            </a:r>
            <a:endParaRPr lang="en-US"/>
          </a:p>
        </p:txBody>
      </p:sp>
      <p:sp>
        <p:nvSpPr>
          <p:cNvPr id="5" name="Footer Placeholder 4"/>
          <p:cNvSpPr>
            <a:spLocks noGrp="1"/>
          </p:cNvSpPr>
          <p:nvPr>
            <p:ph type="ftr" sz="quarter" idx="11"/>
          </p:nvPr>
        </p:nvSpPr>
        <p:spPr/>
        <p:txBody>
          <a:bodyPr/>
          <a:lstStyle/>
          <a:p>
            <a:r>
              <a:rPr lang="en-US" smtClean="0"/>
              <a:t>Your Footer Here</a:t>
            </a:r>
            <a:endParaRPr lang="en-US"/>
          </a:p>
        </p:txBody>
      </p:sp>
      <p:sp>
        <p:nvSpPr>
          <p:cNvPr id="6" name="Slide Number Placeholder 5"/>
          <p:cNvSpPr>
            <a:spLocks noGrp="1"/>
          </p:cNvSpPr>
          <p:nvPr>
            <p:ph type="sldNum" sz="quarter" idx="12"/>
          </p:nvPr>
        </p:nvSpPr>
        <p:spPr/>
        <p:txBody>
          <a:bodyPr/>
          <a:lstStyle/>
          <a:p>
            <a:fld id="{BD2392B6-3E0B-4583-A4D5-7F190AD860A4}" type="slidenum">
              <a:rPr lang="en-US" smtClean="0"/>
              <a:t>‹#›</a:t>
            </a:fld>
            <a:endParaRPr lang="en-US"/>
          </a:p>
        </p:txBody>
      </p:sp>
    </p:spTree>
    <p:extLst>
      <p:ext uri="{BB962C8B-B14F-4D97-AF65-F5344CB8AC3E}">
        <p14:creationId xmlns:p14="http://schemas.microsoft.com/office/powerpoint/2010/main" val="30834618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6715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825625"/>
            <a:ext cx="386715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Your Date</a:t>
            </a:r>
            <a:endParaRPr lang="en-US"/>
          </a:p>
        </p:txBody>
      </p:sp>
      <p:sp>
        <p:nvSpPr>
          <p:cNvPr id="6" name="Footer Placeholder 5"/>
          <p:cNvSpPr>
            <a:spLocks noGrp="1"/>
          </p:cNvSpPr>
          <p:nvPr>
            <p:ph type="ftr" sz="quarter" idx="11"/>
          </p:nvPr>
        </p:nvSpPr>
        <p:spPr/>
        <p:txBody>
          <a:bodyPr/>
          <a:lstStyle/>
          <a:p>
            <a:r>
              <a:rPr lang="en-US" smtClean="0"/>
              <a:t>Your Footer Here</a:t>
            </a:r>
            <a:endParaRPr lang="en-US"/>
          </a:p>
        </p:txBody>
      </p:sp>
      <p:sp>
        <p:nvSpPr>
          <p:cNvPr id="7" name="Slide Number Placeholder 6"/>
          <p:cNvSpPr>
            <a:spLocks noGrp="1"/>
          </p:cNvSpPr>
          <p:nvPr>
            <p:ph type="sldNum" sz="quarter" idx="12"/>
          </p:nvPr>
        </p:nvSpPr>
        <p:spPr/>
        <p:txBody>
          <a:bodyPr/>
          <a:lstStyle/>
          <a:p>
            <a:fld id="{BD2392B6-3E0B-4583-A4D5-7F190AD860A4}" type="slidenum">
              <a:rPr lang="en-US" smtClean="0"/>
              <a:t>‹#›</a:t>
            </a:fld>
            <a:endParaRPr lang="en-US"/>
          </a:p>
        </p:txBody>
      </p:sp>
    </p:spTree>
    <p:extLst>
      <p:ext uri="{BB962C8B-B14F-4D97-AF65-F5344CB8AC3E}">
        <p14:creationId xmlns:p14="http://schemas.microsoft.com/office/powerpoint/2010/main" val="42391821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Your Date</a:t>
            </a:r>
            <a:endParaRPr lang="en-US"/>
          </a:p>
        </p:txBody>
      </p:sp>
      <p:sp>
        <p:nvSpPr>
          <p:cNvPr id="8" name="Footer Placeholder 7"/>
          <p:cNvSpPr>
            <a:spLocks noGrp="1"/>
          </p:cNvSpPr>
          <p:nvPr>
            <p:ph type="ftr" sz="quarter" idx="11"/>
          </p:nvPr>
        </p:nvSpPr>
        <p:spPr/>
        <p:txBody>
          <a:bodyPr/>
          <a:lstStyle/>
          <a:p>
            <a:r>
              <a:rPr lang="en-US" smtClean="0"/>
              <a:t>Your Footer Here</a:t>
            </a:r>
            <a:endParaRPr lang="en-US"/>
          </a:p>
        </p:txBody>
      </p:sp>
      <p:sp>
        <p:nvSpPr>
          <p:cNvPr id="9" name="Slide Number Placeholder 8"/>
          <p:cNvSpPr>
            <a:spLocks noGrp="1"/>
          </p:cNvSpPr>
          <p:nvPr>
            <p:ph type="sldNum" sz="quarter" idx="12"/>
          </p:nvPr>
        </p:nvSpPr>
        <p:spPr/>
        <p:txBody>
          <a:bodyPr/>
          <a:lstStyle/>
          <a:p>
            <a:fld id="{BD2392B6-3E0B-4583-A4D5-7F190AD860A4}" type="slidenum">
              <a:rPr lang="en-US" smtClean="0"/>
              <a:t>‹#›</a:t>
            </a:fld>
            <a:endParaRPr lang="en-US"/>
          </a:p>
        </p:txBody>
      </p:sp>
    </p:spTree>
    <p:extLst>
      <p:ext uri="{BB962C8B-B14F-4D97-AF65-F5344CB8AC3E}">
        <p14:creationId xmlns:p14="http://schemas.microsoft.com/office/powerpoint/2010/main" val="2985254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r>
              <a:rPr lang="en-US" smtClean="0"/>
              <a:t>Your Date</a:t>
            </a:r>
            <a:endParaRPr lang="en-US"/>
          </a:p>
        </p:txBody>
      </p:sp>
      <p:sp>
        <p:nvSpPr>
          <p:cNvPr id="4" name="Footer Placeholder 3"/>
          <p:cNvSpPr>
            <a:spLocks noGrp="1"/>
          </p:cNvSpPr>
          <p:nvPr>
            <p:ph type="ftr" sz="quarter" idx="11"/>
          </p:nvPr>
        </p:nvSpPr>
        <p:spPr/>
        <p:txBody>
          <a:bodyPr/>
          <a:lstStyle/>
          <a:p>
            <a:r>
              <a:rPr lang="en-US" smtClean="0"/>
              <a:t>Your Footer Here</a:t>
            </a:r>
            <a:endParaRPr lang="en-US"/>
          </a:p>
        </p:txBody>
      </p:sp>
      <p:sp>
        <p:nvSpPr>
          <p:cNvPr id="5" name="Slide Number Placeholder 4"/>
          <p:cNvSpPr>
            <a:spLocks noGrp="1"/>
          </p:cNvSpPr>
          <p:nvPr>
            <p:ph type="sldNum" sz="quarter" idx="12"/>
          </p:nvPr>
        </p:nvSpPr>
        <p:spPr/>
        <p:txBody>
          <a:bodyPr/>
          <a:lstStyle/>
          <a:p>
            <a:fld id="{BD2392B6-3E0B-4583-A4D5-7F190AD860A4}" type="slidenum">
              <a:rPr lang="en-US" smtClean="0"/>
              <a:t>‹#›</a:t>
            </a:fld>
            <a:endParaRPr lang="en-US"/>
          </a:p>
        </p:txBody>
      </p:sp>
    </p:spTree>
    <p:extLst>
      <p:ext uri="{BB962C8B-B14F-4D97-AF65-F5344CB8AC3E}">
        <p14:creationId xmlns:p14="http://schemas.microsoft.com/office/powerpoint/2010/main" val="11743367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28650" y="6414406"/>
            <a:ext cx="2057400" cy="365125"/>
          </a:xfrm>
        </p:spPr>
        <p:txBody>
          <a:bodyPr anchor="b"/>
          <a:lstStyle>
            <a:lvl1pPr>
              <a:defRPr>
                <a:solidFill>
                  <a:schemeClr val="tx1"/>
                </a:solidFill>
              </a:defRPr>
            </a:lvl1pPr>
          </a:lstStyle>
          <a:p>
            <a:r>
              <a:rPr lang="en-US" smtClean="0"/>
              <a:t>Your Date</a:t>
            </a:r>
            <a:endParaRPr lang="en-US"/>
          </a:p>
        </p:txBody>
      </p:sp>
      <p:sp>
        <p:nvSpPr>
          <p:cNvPr id="3" name="Footer Placeholder 2"/>
          <p:cNvSpPr>
            <a:spLocks noGrp="1"/>
          </p:cNvSpPr>
          <p:nvPr>
            <p:ph type="ftr" sz="quarter" idx="11"/>
          </p:nvPr>
        </p:nvSpPr>
        <p:spPr>
          <a:xfrm>
            <a:off x="3028950" y="6414406"/>
            <a:ext cx="3086100" cy="365125"/>
          </a:xfrm>
        </p:spPr>
        <p:txBody>
          <a:bodyPr anchor="b"/>
          <a:lstStyle>
            <a:lvl1pPr>
              <a:defRPr>
                <a:solidFill>
                  <a:schemeClr val="tx1"/>
                </a:solidFill>
              </a:defRPr>
            </a:lvl1pPr>
          </a:lstStyle>
          <a:p>
            <a:r>
              <a:rPr lang="en-US" smtClean="0"/>
              <a:t>Your Footer Here</a:t>
            </a:r>
            <a:endParaRPr lang="en-US"/>
          </a:p>
        </p:txBody>
      </p:sp>
      <p:sp>
        <p:nvSpPr>
          <p:cNvPr id="4" name="Slide Number Placeholder 3"/>
          <p:cNvSpPr>
            <a:spLocks noGrp="1"/>
          </p:cNvSpPr>
          <p:nvPr>
            <p:ph type="sldNum" sz="quarter" idx="12"/>
          </p:nvPr>
        </p:nvSpPr>
        <p:spPr>
          <a:xfrm>
            <a:off x="6457950" y="6414406"/>
            <a:ext cx="2057400" cy="365125"/>
          </a:xfrm>
        </p:spPr>
        <p:txBody>
          <a:bodyPr anchor="b"/>
          <a:lstStyle>
            <a:lvl1pPr>
              <a:defRPr>
                <a:solidFill>
                  <a:schemeClr val="tx1"/>
                </a:solidFill>
              </a:defRPr>
            </a:lvl1pPr>
          </a:lstStyle>
          <a:p>
            <a:fld id="{BD2392B6-3E0B-4583-A4D5-7F190AD860A4}" type="slidenum">
              <a:rPr lang="en-US" smtClean="0"/>
              <a:pPr/>
              <a:t>‹#›</a:t>
            </a:fld>
            <a:endParaRPr lang="en-US"/>
          </a:p>
        </p:txBody>
      </p:sp>
    </p:spTree>
    <p:extLst>
      <p:ext uri="{BB962C8B-B14F-4D97-AF65-F5344CB8AC3E}">
        <p14:creationId xmlns:p14="http://schemas.microsoft.com/office/powerpoint/2010/main" val="33134198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r>
              <a:rPr lang="en-US" smtClean="0"/>
              <a:t>Your Date</a:t>
            </a:r>
            <a:endParaRPr lang="en-US"/>
          </a:p>
        </p:txBody>
      </p:sp>
      <p:sp>
        <p:nvSpPr>
          <p:cNvPr id="6" name="Footer Placeholder 5"/>
          <p:cNvSpPr>
            <a:spLocks noGrp="1"/>
          </p:cNvSpPr>
          <p:nvPr>
            <p:ph type="ftr" sz="quarter" idx="11"/>
          </p:nvPr>
        </p:nvSpPr>
        <p:spPr/>
        <p:txBody>
          <a:bodyPr/>
          <a:lstStyle/>
          <a:p>
            <a:r>
              <a:rPr lang="en-US" smtClean="0"/>
              <a:t>Your Footer Here</a:t>
            </a:r>
            <a:endParaRPr lang="en-US"/>
          </a:p>
        </p:txBody>
      </p:sp>
      <p:sp>
        <p:nvSpPr>
          <p:cNvPr id="7" name="Slide Number Placeholder 6"/>
          <p:cNvSpPr>
            <a:spLocks noGrp="1"/>
          </p:cNvSpPr>
          <p:nvPr>
            <p:ph type="sldNum" sz="quarter" idx="12"/>
          </p:nvPr>
        </p:nvSpPr>
        <p:spPr/>
        <p:txBody>
          <a:bodyPr/>
          <a:lstStyle/>
          <a:p>
            <a:fld id="{BD2392B6-3E0B-4583-A4D5-7F190AD860A4}" type="slidenum">
              <a:rPr lang="en-US" smtClean="0"/>
              <a:t>‹#›</a:t>
            </a:fld>
            <a:endParaRPr lang="en-US"/>
          </a:p>
        </p:txBody>
      </p:sp>
    </p:spTree>
    <p:extLst>
      <p:ext uri="{BB962C8B-B14F-4D97-AF65-F5344CB8AC3E}">
        <p14:creationId xmlns:p14="http://schemas.microsoft.com/office/powerpoint/2010/main" val="37021385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r>
              <a:rPr lang="en-US" smtClean="0"/>
              <a:t>Your Date</a:t>
            </a:r>
            <a:endParaRPr lang="en-US"/>
          </a:p>
        </p:txBody>
      </p:sp>
      <p:sp>
        <p:nvSpPr>
          <p:cNvPr id="6" name="Footer Placeholder 5"/>
          <p:cNvSpPr>
            <a:spLocks noGrp="1"/>
          </p:cNvSpPr>
          <p:nvPr>
            <p:ph type="ftr" sz="quarter" idx="11"/>
          </p:nvPr>
        </p:nvSpPr>
        <p:spPr/>
        <p:txBody>
          <a:bodyPr/>
          <a:lstStyle/>
          <a:p>
            <a:r>
              <a:rPr lang="en-US" smtClean="0"/>
              <a:t>Your Footer Here</a:t>
            </a:r>
            <a:endParaRPr lang="en-US"/>
          </a:p>
        </p:txBody>
      </p:sp>
      <p:sp>
        <p:nvSpPr>
          <p:cNvPr id="7" name="Slide Number Placeholder 6"/>
          <p:cNvSpPr>
            <a:spLocks noGrp="1"/>
          </p:cNvSpPr>
          <p:nvPr>
            <p:ph type="sldNum" sz="quarter" idx="12"/>
          </p:nvPr>
        </p:nvSpPr>
        <p:spPr/>
        <p:txBody>
          <a:bodyPr/>
          <a:lstStyle/>
          <a:p>
            <a:fld id="{BD2392B6-3E0B-4583-A4D5-7F190AD860A4}" type="slidenum">
              <a:rPr lang="en-US" smtClean="0"/>
              <a:t>‹#›</a:t>
            </a:fld>
            <a:endParaRPr lang="en-US"/>
          </a:p>
        </p:txBody>
      </p:sp>
    </p:spTree>
    <p:extLst>
      <p:ext uri="{BB962C8B-B14F-4D97-AF65-F5344CB8AC3E}">
        <p14:creationId xmlns:p14="http://schemas.microsoft.com/office/powerpoint/2010/main" val="14922513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Your Date</a:t>
            </a:r>
            <a:endParaRPr lang="en-US"/>
          </a:p>
        </p:txBody>
      </p:sp>
      <p:sp>
        <p:nvSpPr>
          <p:cNvPr id="5" name="Footer Placeholder 4"/>
          <p:cNvSpPr>
            <a:spLocks noGrp="1"/>
          </p:cNvSpPr>
          <p:nvPr>
            <p:ph type="ftr" sz="quarter" idx="11"/>
          </p:nvPr>
        </p:nvSpPr>
        <p:spPr/>
        <p:txBody>
          <a:bodyPr/>
          <a:lstStyle/>
          <a:p>
            <a:r>
              <a:rPr lang="en-US" smtClean="0"/>
              <a:t>Your Footer Here</a:t>
            </a:r>
            <a:endParaRPr lang="en-US"/>
          </a:p>
        </p:txBody>
      </p:sp>
      <p:sp>
        <p:nvSpPr>
          <p:cNvPr id="6" name="Slide Number Placeholder 5"/>
          <p:cNvSpPr>
            <a:spLocks noGrp="1"/>
          </p:cNvSpPr>
          <p:nvPr>
            <p:ph type="sldNum" sz="quarter" idx="12"/>
          </p:nvPr>
        </p:nvSpPr>
        <p:spPr/>
        <p:txBody>
          <a:bodyPr/>
          <a:lstStyle/>
          <a:p>
            <a:fld id="{BD2392B6-3E0B-4583-A4D5-7F190AD860A4}" type="slidenum">
              <a:rPr lang="en-US" smtClean="0"/>
              <a:t>‹#›</a:t>
            </a:fld>
            <a:endParaRPr lang="en-US"/>
          </a:p>
        </p:txBody>
      </p:sp>
    </p:spTree>
    <p:extLst>
      <p:ext uri="{BB962C8B-B14F-4D97-AF65-F5344CB8AC3E}">
        <p14:creationId xmlns:p14="http://schemas.microsoft.com/office/powerpoint/2010/main" val="41739936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7626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Your Date</a:t>
            </a:r>
            <a:endParaRPr lang="en-US"/>
          </a:p>
        </p:txBody>
      </p:sp>
      <p:sp>
        <p:nvSpPr>
          <p:cNvPr id="5" name="Footer Placeholder 4"/>
          <p:cNvSpPr>
            <a:spLocks noGrp="1"/>
          </p:cNvSpPr>
          <p:nvPr>
            <p:ph type="ftr" sz="quarter" idx="11"/>
          </p:nvPr>
        </p:nvSpPr>
        <p:spPr/>
        <p:txBody>
          <a:bodyPr/>
          <a:lstStyle/>
          <a:p>
            <a:r>
              <a:rPr lang="en-US" smtClean="0"/>
              <a:t>Your Footer Here</a:t>
            </a:r>
            <a:endParaRPr lang="en-US"/>
          </a:p>
        </p:txBody>
      </p:sp>
      <p:sp>
        <p:nvSpPr>
          <p:cNvPr id="6" name="Slide Number Placeholder 5"/>
          <p:cNvSpPr>
            <a:spLocks noGrp="1"/>
          </p:cNvSpPr>
          <p:nvPr>
            <p:ph type="sldNum" sz="quarter" idx="12"/>
          </p:nvPr>
        </p:nvSpPr>
        <p:spPr/>
        <p:txBody>
          <a:bodyPr/>
          <a:lstStyle/>
          <a:p>
            <a:fld id="{BD2392B6-3E0B-4583-A4D5-7F190AD860A4}" type="slidenum">
              <a:rPr lang="en-US" smtClean="0"/>
              <a:t>‹#›</a:t>
            </a:fld>
            <a:endParaRPr lang="en-US"/>
          </a:p>
        </p:txBody>
      </p:sp>
    </p:spTree>
    <p:extLst>
      <p:ext uri="{BB962C8B-B14F-4D97-AF65-F5344CB8AC3E}">
        <p14:creationId xmlns:p14="http://schemas.microsoft.com/office/powerpoint/2010/main" val="31162725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7" name="TextBox 6"/>
          <p:cNvSpPr txBox="1"/>
          <p:nvPr userDrawn="1"/>
        </p:nvSpPr>
        <p:spPr>
          <a:xfrm>
            <a:off x="3906369" y="2633133"/>
            <a:ext cx="1331262" cy="369332"/>
          </a:xfrm>
          <a:prstGeom prst="rect">
            <a:avLst/>
          </a:prstGeom>
          <a:noFill/>
        </p:spPr>
        <p:txBody>
          <a:bodyPr wrap="none" rtlCol="0" anchor="ctr">
            <a:spAutoFit/>
          </a:bodyPr>
          <a:lstStyle/>
          <a:p>
            <a:pPr algn="ctr"/>
            <a:r>
              <a:rPr lang="en-US" dirty="0" smtClean="0">
                <a:solidFill>
                  <a:schemeClr val="bg1"/>
                </a:solidFill>
                <a:effectLst/>
              </a:rPr>
              <a:t>Designed</a:t>
            </a:r>
            <a:r>
              <a:rPr lang="en-US" baseline="0" dirty="0" smtClean="0">
                <a:solidFill>
                  <a:schemeClr val="bg1"/>
                </a:solidFill>
                <a:effectLst/>
              </a:rPr>
              <a:t> by</a:t>
            </a:r>
            <a:endParaRPr lang="en-US" dirty="0">
              <a:solidFill>
                <a:schemeClr val="bg1"/>
              </a:solidFill>
              <a:effectLst/>
            </a:endParaRPr>
          </a:p>
        </p:txBody>
      </p:sp>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smtClean="0">
                <a:ln>
                  <a:noFill/>
                </a:ln>
                <a:solidFill>
                  <a:schemeClr val="bg1">
                    <a:lumMod val="50000"/>
                  </a:schemeClr>
                </a:solidFill>
                <a:effectLst/>
                <a:uLnTx/>
                <a:uFillTx/>
                <a:latin typeface="+mn-lt"/>
                <a:ea typeface="+mn-ea"/>
                <a:cs typeface="+mn-cs"/>
              </a:rPr>
              <a:t>www.</a:t>
            </a:r>
            <a:r>
              <a:rPr kumimoji="0" lang="en-US" sz="2800" b="0" i="0" u="none" strike="noStrike" kern="1200" cap="none" spc="0" normalizeH="0" baseline="0" noProof="0" dirty="0" smtClean="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dirty="0" smtClean="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smtClean="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3197303" y="6121399"/>
            <a:ext cx="2749407" cy="369332"/>
          </a:xfrm>
          <a:prstGeom prst="rect">
            <a:avLst/>
          </a:prstGeom>
          <a:noFill/>
        </p:spPr>
        <p:txBody>
          <a:bodyPr wrap="none" rtlCol="0" anchor="ctr">
            <a:spAutoFit/>
          </a:bodyPr>
          <a:lstStyle/>
          <a:p>
            <a:pPr algn="ctr"/>
            <a:r>
              <a:rPr lang="en-US" dirty="0" smtClean="0">
                <a:solidFill>
                  <a:srgbClr val="A5CD00"/>
                </a:solidFill>
              </a:rPr>
              <a:t>T</a:t>
            </a:r>
            <a:r>
              <a:rPr lang="en-US" baseline="0" dirty="0" smtClean="0">
                <a:solidFill>
                  <a:srgbClr val="A5CD00"/>
                </a:solidFill>
              </a:rPr>
              <a:t>he free PowerPoint library</a:t>
            </a:r>
            <a:endParaRPr lang="en-US" dirty="0">
              <a:solidFill>
                <a:srgbClr val="A5CD00"/>
              </a:solidFill>
            </a:endParaRPr>
          </a:p>
        </p:txBody>
      </p:sp>
    </p:spTree>
    <p:extLst>
      <p:ext uri="{BB962C8B-B14F-4D97-AF65-F5344CB8AC3E}">
        <p14:creationId xmlns:p14="http://schemas.microsoft.com/office/powerpoint/2010/main" val="1138448372"/>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hyperlink" Target="http://www.presentationgo.com/" TargetMode="Externa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Your Date</a:t>
            </a:r>
            <a:endParaRPr lang="en-U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mtClean="0"/>
              <a:t>Your Footer Here</a:t>
            </a:r>
            <a:endParaRPr lang="en-U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D2392B6-3E0B-4583-A4D5-7F190AD860A4}" type="slidenum">
              <a:rPr lang="en-US" smtClean="0"/>
              <a:t>‹#›</a:t>
            </a:fld>
            <a:endParaRPr lang="en-US"/>
          </a:p>
        </p:txBody>
      </p:sp>
      <p:sp>
        <p:nvSpPr>
          <p:cNvPr id="7" name="Rectangle 6"/>
          <p:cNvSpPr/>
          <p:nvPr userDrawn="1"/>
        </p:nvSpPr>
        <p:spPr>
          <a:xfrm>
            <a:off x="-88899" y="6959601"/>
            <a:ext cx="1625766" cy="261610"/>
          </a:xfrm>
          <a:prstGeom prst="rect">
            <a:avLst/>
          </a:prstGeom>
        </p:spPr>
        <p:txBody>
          <a:bodyPr wrap="none">
            <a:spAutoFit/>
          </a:bodyPr>
          <a:lstStyle/>
          <a:p>
            <a:r>
              <a:rPr lang="en-US" sz="1100" b="0" i="0" dirty="0" smtClean="0">
                <a:solidFill>
                  <a:srgbClr val="555555"/>
                </a:solidFill>
                <a:effectLst/>
                <a:latin typeface="Open Sans" panose="020B0606030504020204" pitchFamily="34" charset="0"/>
              </a:rPr>
              <a:t>© </a:t>
            </a:r>
            <a:r>
              <a:rPr lang="en-US" sz="1100" b="0" i="0" u="none" strike="noStrike" dirty="0" smtClean="0">
                <a:solidFill>
                  <a:srgbClr val="A5CD28"/>
                </a:solidFill>
                <a:effectLst/>
                <a:latin typeface="Open Sans" panose="020B0606030504020204" pitchFamily="34" charset="0"/>
                <a:hlinkClick r:id="rId13" tooltip="PresentationGo!"/>
              </a:rPr>
              <a:t>presentationgo.com</a:t>
            </a:r>
            <a:endParaRPr lang="en-US" sz="1100" dirty="0"/>
          </a:p>
        </p:txBody>
      </p:sp>
      <p:grpSp>
        <p:nvGrpSpPr>
          <p:cNvPr id="8" name="Group 7"/>
          <p:cNvGrpSpPr/>
          <p:nvPr userDrawn="1"/>
        </p:nvGrpSpPr>
        <p:grpSpPr>
          <a:xfrm>
            <a:off x="-1654908" y="-73804"/>
            <a:ext cx="1569183" cy="612144"/>
            <a:chOff x="-2096383" y="21447"/>
            <a:chExt cx="1569183" cy="612144"/>
          </a:xfrm>
        </p:grpSpPr>
        <p:sp>
          <p:nvSpPr>
            <p:cNvPr id="9" name="TextBox 8"/>
            <p:cNvSpPr txBox="1"/>
            <p:nvPr userDrawn="1"/>
          </p:nvSpPr>
          <p:spPr>
            <a:xfrm>
              <a:off x="-2096383" y="21447"/>
              <a:ext cx="365806" cy="246221"/>
            </a:xfrm>
            <a:prstGeom prst="rect">
              <a:avLst/>
            </a:prstGeom>
            <a:noFill/>
          </p:spPr>
          <p:txBody>
            <a:bodyPr wrap="none" rtlCol="0">
              <a:spAutoFit/>
            </a:bodyPr>
            <a:lstStyle/>
            <a:p>
              <a:r>
                <a:rPr lang="en-US" sz="1000" dirty="0" smtClean="0">
                  <a:latin typeface="Open Sans" panose="020B0606030504020204" pitchFamily="34" charset="0"/>
                  <a:ea typeface="Open Sans" panose="020B0606030504020204" pitchFamily="34" charset="0"/>
                  <a:cs typeface="Open Sans" panose="020B0606030504020204" pitchFamily="34" charset="0"/>
                </a:rPr>
                <a:t>By:</a:t>
              </a:r>
              <a:endParaRPr lang="en-US" sz="1000" dirty="0">
                <a:latin typeface="Open Sans" panose="020B0606030504020204" pitchFamily="34" charset="0"/>
                <a:ea typeface="Open Sans" panose="020B0606030504020204" pitchFamily="34" charset="0"/>
                <a:cs typeface="Open Sans" panose="020B0606030504020204" pitchFamily="34" charset="0"/>
              </a:endParaRPr>
            </a:p>
          </p:txBody>
        </p:sp>
        <p:sp>
          <p:nvSpPr>
            <p:cNvPr id="10" name="TextBox 9"/>
            <p:cNvSpPr txBox="1"/>
            <p:nvPr userDrawn="1"/>
          </p:nvSpPr>
          <p:spPr>
            <a:xfrm>
              <a:off x="-1002010" y="387370"/>
              <a:ext cx="474810" cy="246221"/>
            </a:xfrm>
            <a:prstGeom prst="rect">
              <a:avLst/>
            </a:prstGeom>
            <a:noFill/>
          </p:spPr>
          <p:txBody>
            <a:bodyPr wrap="none" rtlCol="0">
              <a:spAutoFit/>
            </a:bodyPr>
            <a:lstStyle/>
            <a:p>
              <a:r>
                <a:rPr lang="en-US" sz="1000" dirty="0" smtClean="0">
                  <a:latin typeface="Open Sans" panose="020B0606030504020204" pitchFamily="34" charset="0"/>
                  <a:ea typeface="Open Sans" panose="020B0606030504020204" pitchFamily="34" charset="0"/>
                  <a:cs typeface="Open Sans" panose="020B0606030504020204" pitchFamily="34" charset="0"/>
                </a:rPr>
                <a:t>.com</a:t>
              </a:r>
              <a:endParaRPr lang="en-US" sz="1000" dirty="0">
                <a:latin typeface="Open Sans" panose="020B0606030504020204" pitchFamily="34" charset="0"/>
                <a:ea typeface="Open Sans" panose="020B0606030504020204" pitchFamily="34" charset="0"/>
                <a:cs typeface="Open Sans" panose="020B0606030504020204" pitchFamily="34" charset="0"/>
              </a:endParaRPr>
            </a:p>
          </p:txBody>
        </p:sp>
        <p:pic>
          <p:nvPicPr>
            <p:cNvPr id="11" name="Picture 10"/>
            <p:cNvPicPr>
              <a:picLocks noChangeAspect="1"/>
            </p:cNvPicPr>
            <p:nvPr userDrawn="1"/>
          </p:nvPicPr>
          <p:blipFill>
            <a:blip r:embed="rId14"/>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053127308"/>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Your Date</a:t>
            </a:r>
            <a:endParaRPr lang="en-U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mtClean="0"/>
              <a:t>Your Footer Here</a:t>
            </a:r>
            <a:endParaRPr lang="en-U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7695F34-DAA2-455F-8047-F996DA87F05F}" type="slidenum">
              <a:rPr lang="en-US" smtClean="0"/>
              <a:t>‹#›</a:t>
            </a:fld>
            <a:endParaRPr lang="en-US"/>
          </a:p>
        </p:txBody>
      </p:sp>
    </p:spTree>
    <p:extLst>
      <p:ext uri="{BB962C8B-B14F-4D97-AF65-F5344CB8AC3E}">
        <p14:creationId xmlns:p14="http://schemas.microsoft.com/office/powerpoint/2010/main" val="4097375834"/>
      </p:ext>
    </p:extLst>
  </p:cSld>
  <p:clrMap bg1="lt1" tx1="dk1" bg2="lt2" tx2="dk2" accent1="accent1" accent2="accent2" accent3="accent3" accent4="accent4" accent5="accent5" accent6="accent6" hlink="hlink" folHlink="folHlink"/>
  <p:sldLayoutIdLst>
    <p:sldLayoutId id="2147483682"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p:txBody>
          <a:bodyPr>
            <a:normAutofit/>
          </a:bodyPr>
          <a:lstStyle/>
          <a:p>
            <a:r>
              <a:rPr lang="en-US" dirty="0" smtClean="0"/>
              <a:t>Title of your presentation</a:t>
            </a:r>
            <a:endParaRPr lang="en-US" dirty="0"/>
          </a:p>
        </p:txBody>
      </p:sp>
      <p:sp>
        <p:nvSpPr>
          <p:cNvPr id="6" name="Subtitle 5"/>
          <p:cNvSpPr>
            <a:spLocks noGrp="1"/>
          </p:cNvSpPr>
          <p:nvPr>
            <p:ph type="subTitle" idx="1"/>
          </p:nvPr>
        </p:nvSpPr>
        <p:spPr/>
        <p:txBody>
          <a:bodyPr/>
          <a:lstStyle/>
          <a:p>
            <a:r>
              <a:rPr lang="en-US" dirty="0"/>
              <a:t>A PowerPoint </a:t>
            </a:r>
            <a:r>
              <a:rPr lang="en-US" dirty="0" smtClean="0"/>
              <a:t>Template</a:t>
            </a:r>
            <a:endParaRPr lang="en-US" dirty="0"/>
          </a:p>
        </p:txBody>
      </p:sp>
    </p:spTree>
    <p:extLst>
      <p:ext uri="{BB962C8B-B14F-4D97-AF65-F5344CB8AC3E}">
        <p14:creationId xmlns:p14="http://schemas.microsoft.com/office/powerpoint/2010/main" val="16527524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Title of your slide</a:t>
            </a:r>
          </a:p>
        </p:txBody>
      </p:sp>
      <p:sp>
        <p:nvSpPr>
          <p:cNvPr id="3" name="Date Placeholder 2"/>
          <p:cNvSpPr>
            <a:spLocks noGrp="1"/>
          </p:cNvSpPr>
          <p:nvPr>
            <p:ph type="dt" sz="half" idx="10"/>
          </p:nvPr>
        </p:nvSpPr>
        <p:spPr/>
        <p:txBody>
          <a:bodyPr/>
          <a:lstStyle/>
          <a:p>
            <a:r>
              <a:rPr lang="en-US" smtClean="0"/>
              <a:t>Your Date</a:t>
            </a:r>
            <a:endParaRPr lang="en-US"/>
          </a:p>
        </p:txBody>
      </p:sp>
      <p:sp>
        <p:nvSpPr>
          <p:cNvPr id="4" name="Footer Placeholder 3"/>
          <p:cNvSpPr>
            <a:spLocks noGrp="1"/>
          </p:cNvSpPr>
          <p:nvPr>
            <p:ph type="ftr" sz="quarter" idx="11"/>
          </p:nvPr>
        </p:nvSpPr>
        <p:spPr/>
        <p:txBody>
          <a:bodyPr/>
          <a:lstStyle/>
          <a:p>
            <a:r>
              <a:rPr lang="en-US" smtClean="0"/>
              <a:t>Your Footer Here</a:t>
            </a:r>
            <a:endParaRPr lang="en-US"/>
          </a:p>
        </p:txBody>
      </p:sp>
      <p:sp>
        <p:nvSpPr>
          <p:cNvPr id="5" name="Slide Number Placeholder 4"/>
          <p:cNvSpPr>
            <a:spLocks noGrp="1"/>
          </p:cNvSpPr>
          <p:nvPr>
            <p:ph type="sldNum" sz="quarter" idx="12"/>
          </p:nvPr>
        </p:nvSpPr>
        <p:spPr/>
        <p:txBody>
          <a:bodyPr/>
          <a:lstStyle/>
          <a:p>
            <a:fld id="{BD2392B6-3E0B-4583-A4D5-7F190AD860A4}" type="slidenum">
              <a:rPr lang="en-US" smtClean="0"/>
              <a:pPr/>
              <a:t>2</a:t>
            </a:fld>
            <a:endParaRPr lang="en-US"/>
          </a:p>
        </p:txBody>
      </p:sp>
      <p:sp>
        <p:nvSpPr>
          <p:cNvPr id="6" name="Content Placeholder 5"/>
          <p:cNvSpPr>
            <a:spLocks noGrp="1"/>
          </p:cNvSpPr>
          <p:nvPr>
            <p:ph idx="1"/>
          </p:nvPr>
        </p:nvSpPr>
        <p:spPr/>
        <p:txBody>
          <a:bodyPr>
            <a:normAutofit fontScale="77500" lnSpcReduction="20000"/>
          </a:bodyPr>
          <a:lstStyle/>
          <a:p>
            <a:pPr algn="just"/>
            <a:r>
              <a:rPr lang="en-US"/>
              <a:t>Lorem ipsum dolor sit amet, tollit epicuri est ex, exerci accumsan singulis ei mel. Agam aperiri no has, id mel delenit voluptatum. Esse sententiae scribentur pri an. Nisl vocent aeterno ad ius, mea cu affert electram. Cum habemus adolescens complectitur ea, cu nominavi praesent honestatis duo. Virtute maiestatis voluptatibus in ius.</a:t>
            </a:r>
          </a:p>
          <a:p>
            <a:pPr algn="just"/>
            <a:endParaRPr lang="en-US"/>
          </a:p>
          <a:p>
            <a:pPr algn="just"/>
            <a:r>
              <a:rPr lang="en-US"/>
              <a:t>Te qui primis doctus audiam. Ut has cotidieque disputando, quo choro appareat conclusionemque ad, laudem delicatissimi an eos. Te ius errem denique. Probatus complectitur ut pri, et discere partiendo voluptaria pro. No menandri vulputate sed, eam ei diceret praesent, ad alienum sapientem eam. Te pri nibh illum munere, at sit agam option. Te vis vitae labores definiebas, eum ex agam </a:t>
            </a:r>
            <a:r>
              <a:rPr lang="en-US"/>
              <a:t>vidisse</a:t>
            </a:r>
            <a:r>
              <a:rPr lang="en-US" smtClean="0"/>
              <a:t>.</a:t>
            </a:r>
            <a:endParaRPr lang="en-US"/>
          </a:p>
        </p:txBody>
      </p:sp>
    </p:spTree>
    <p:extLst>
      <p:ext uri="{BB962C8B-B14F-4D97-AF65-F5344CB8AC3E}">
        <p14:creationId xmlns:p14="http://schemas.microsoft.com/office/powerpoint/2010/main" val="382531397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53025087"/>
      </p:ext>
    </p:extLst>
  </p:cSld>
  <p:clrMapOvr>
    <a:masterClrMapping/>
  </p:clrMapOvr>
  <p:timing>
    <p:tnLst>
      <p:par>
        <p:cTn id="1" dur="indefinite" restart="never" nodeType="tmRoot"/>
      </p:par>
    </p:tnLst>
  </p:timing>
</p:sld>
</file>

<file path=ppt/theme/theme1.xml><?xml version="1.0" encoding="utf-8"?>
<a:theme xmlns:a="http://schemas.openxmlformats.org/drawingml/2006/main" name="2_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096_T_PGO_Abstract-Template-4_3" id="{2764039E-26C9-411F-B666-F6CA9A18954F}" vid="{EFC42BE9-72B5-408E-B22A-6D4F12BE64FA}"/>
    </a:ext>
  </a:extLst>
</a:theme>
</file>

<file path=ppt/theme/theme2.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096_T_PGO_Abstract-Template-4_3" id="{2764039E-26C9-411F-B666-F6CA9A18954F}" vid="{7AC27E82-D799-4A2C-931A-C633E3C2130A}"/>
    </a:ext>
  </a:extLst>
</a:theme>
</file>

<file path=ppt/theme/theme3.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1750</TotalTime>
  <Words>179</Words>
  <PresentationFormat>On-screen Show (4:3)</PresentationFormat>
  <Paragraphs>13</Paragraphs>
  <Slides>3</Slides>
  <Notes>3</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vt:i4>
      </vt:variant>
    </vt:vector>
  </HeadingPairs>
  <TitlesOfParts>
    <vt:vector size="9" baseType="lpstr">
      <vt:lpstr>Arial</vt:lpstr>
      <vt:lpstr>Calibri</vt:lpstr>
      <vt:lpstr>Calibri Light</vt:lpstr>
      <vt:lpstr>Open Sans</vt:lpstr>
      <vt:lpstr>2_Custom Design</vt:lpstr>
      <vt:lpstr>1_Custom Design</vt:lpstr>
      <vt:lpstr>Title of your presentation</vt:lpstr>
      <vt:lpstr>Title of your slide</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Halloween PowerPoint Template</dc:title>
  <dc:creator>PresentationGo.com</dc:creator>
  <dc:description>© Copyright PresentationGo.com</dc:description>
  <dcterms:modified xsi:type="dcterms:W3CDTF">2016-10-27T18:22:03Z</dcterms:modified>
</cp:coreProperties>
</file>