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2" r:id="rId1"/>
    <p:sldMasterId id="2147483692" r:id="rId2"/>
  </p:sldMasterIdLst>
  <p:notesMasterIdLst>
    <p:notesMasterId r:id="rId7"/>
  </p:notesMasterIdLst>
  <p:sldIdLst>
    <p:sldId id="330" r:id="rId3"/>
    <p:sldId id="332" r:id="rId4"/>
    <p:sldId id="331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ED4AC"/>
    <a:srgbClr val="FFFFFF"/>
    <a:srgbClr val="138ADD"/>
    <a:srgbClr val="AE924D"/>
    <a:srgbClr val="151411"/>
    <a:srgbClr val="F89F1B"/>
    <a:srgbClr val="F0563B"/>
    <a:srgbClr val="0C1035"/>
    <a:srgbClr val="F0505A"/>
    <a:srgbClr val="15B9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97" autoAdjust="0"/>
    <p:restoredTop sz="96433" autoAdjust="0"/>
  </p:normalViewPr>
  <p:slideViewPr>
    <p:cSldViewPr snapToGrid="0" showGuides="1">
      <p:cViewPr varScale="1">
        <p:scale>
          <a:sx n="104" d="100"/>
          <a:sy n="104" d="100"/>
        </p:scale>
        <p:origin x="96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48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6640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rgbClr val="4ED4AC"/>
          </a:solidFill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738498"/>
            <a:ext cx="9144000" cy="2387600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5335378"/>
            <a:ext cx="9144000" cy="811691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2">
                    <a:lumMod val="9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294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18581"/>
            <a:ext cx="10515600" cy="4158382"/>
          </a:xfrm>
        </p:spPr>
        <p:txBody>
          <a:bodyPr>
            <a:normAutofit/>
          </a:bodyPr>
          <a:lstStyle>
            <a:lvl1pPr>
              <a:spcAft>
                <a:spcPts val="1800"/>
              </a:spcAft>
              <a:defRPr sz="3200"/>
            </a:lvl1pPr>
            <a:lvl2pPr>
              <a:spcAft>
                <a:spcPts val="1800"/>
              </a:spcAft>
              <a:defRPr sz="2800"/>
            </a:lvl2pPr>
            <a:lvl3pPr>
              <a:spcAft>
                <a:spcPts val="1800"/>
              </a:spcAft>
              <a:defRPr sz="2400"/>
            </a:lvl3pPr>
            <a:lvl4pPr>
              <a:spcAft>
                <a:spcPts val="1800"/>
              </a:spcAft>
              <a:defRPr sz="2000"/>
            </a:lvl4pPr>
            <a:lvl5pPr>
              <a:spcAft>
                <a:spcPts val="1800"/>
              </a:spcAft>
              <a:defRPr sz="20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>
            <a:cxnSpLocks/>
          </p:cNvCxnSpPr>
          <p:nvPr userDrawn="1"/>
        </p:nvCxnSpPr>
        <p:spPr>
          <a:xfrm>
            <a:off x="419819" y="365125"/>
            <a:ext cx="0" cy="132556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4179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58596" y="6356350"/>
            <a:ext cx="4521690" cy="365125"/>
          </a:xfr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59992" y="6356350"/>
            <a:ext cx="1493808" cy="365125"/>
          </a:xfr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4752975" cy="6858000"/>
          </a:xfrm>
          <a:solidFill>
            <a:srgbClr val="4ED4AC"/>
          </a:solidFill>
        </p:spPr>
        <p:txBody>
          <a:bodyPr/>
          <a:lstStyle/>
          <a:p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5158596" y="2738498"/>
            <a:ext cx="6195204" cy="238760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>
          <a:xfrm>
            <a:off x="5158596" y="5218173"/>
            <a:ext cx="6195204" cy="81169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</p:spTree>
    <p:extLst>
      <p:ext uri="{BB962C8B-B14F-4D97-AF65-F5344CB8AC3E}">
        <p14:creationId xmlns:p14="http://schemas.microsoft.com/office/powerpoint/2010/main" val="1633750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52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779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542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046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409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298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145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8325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095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67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067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1067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/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05392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cxnSp>
        <p:nvCxnSpPr>
          <p:cNvPr id="7" name="Straight Connector 6"/>
          <p:cNvCxnSpPr>
            <a:cxnSpLocks/>
          </p:cNvCxnSpPr>
          <p:nvPr/>
        </p:nvCxnSpPr>
        <p:spPr>
          <a:xfrm>
            <a:off x="419819" y="4384864"/>
            <a:ext cx="0" cy="1325563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Title of your Section Slide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Add some subtitle here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2</a:t>
            </a:fld>
            <a:endParaRPr lang="en-US"/>
          </a:p>
        </p:txBody>
      </p:sp>
      <p:cxnSp>
        <p:nvCxnSpPr>
          <p:cNvPr id="12" name="Straight Connector 11"/>
          <p:cNvCxnSpPr>
            <a:cxnSpLocks/>
          </p:cNvCxnSpPr>
          <p:nvPr/>
        </p:nvCxnSpPr>
        <p:spPr>
          <a:xfrm>
            <a:off x="4330916" y="3570052"/>
            <a:ext cx="0" cy="1325563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9545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179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9_T_PGO_Simple-Template-Full-Image-16_9" id="{15B0FB19-76DD-4156-953E-F226B1CA73C5}" vid="{55E9C869-91D6-41F8-A2CD-381BF2B539B6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9_T_PGO_Simple-Template-Full-Image-16_9" id="{15B0FB19-76DD-4156-953E-F226B1CA73C5}" vid="{45F405E0-C065-401B-ABA1-2E9F37DD1C50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7691</TotalTime>
  <Words>128</Words>
  <PresentationFormat>Widescreen</PresentationFormat>
  <Paragraphs>17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Open Sans</vt:lpstr>
      <vt:lpstr>Custom Design - PresentationGO</vt:lpstr>
      <vt:lpstr>Custom Design</vt:lpstr>
      <vt:lpstr>Title of your presentation</vt:lpstr>
      <vt:lpstr>Title of your Section Slide</vt:lpstr>
      <vt:lpstr>Your slide title goes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Simple Template for PowerPoint with Full Image</dc:title>
  <dc:creator>Showeet.com; PresentationGo.com</dc:creator>
  <dc:description>© Copyright PresentationGo.com</dc:description>
  <dcterms:created xsi:type="dcterms:W3CDTF">2014-11-26T05:14:11Z</dcterms:created>
  <dcterms:modified xsi:type="dcterms:W3CDTF">2017-06-07T23:40:18Z</dcterms:modified>
  <cp:category>Templates</cp:category>
</cp:coreProperties>
</file>