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  <p:sldMasterId id="2147483692" r:id="rId2"/>
  </p:sldMasterIdLst>
  <p:notesMasterIdLst>
    <p:notesMasterId r:id="rId7"/>
  </p:notesMasterIdLst>
  <p:sldIdLst>
    <p:sldId id="336" r:id="rId3"/>
    <p:sldId id="337" r:id="rId4"/>
    <p:sldId id="338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8ADD"/>
    <a:srgbClr val="4ED4AC"/>
    <a:srgbClr val="0D95BC"/>
    <a:srgbClr val="00B09B"/>
    <a:srgbClr val="F89F1B"/>
    <a:srgbClr val="2B323B"/>
    <a:srgbClr val="F0EEEF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78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395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  <a:solidFill>
            <a:srgbClr val="4ED4AC"/>
          </a:solidFill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2738498"/>
            <a:ext cx="6858000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5335379"/>
            <a:ext cx="6858000" cy="811691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2">
                    <a:lumMod val="9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88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18581"/>
            <a:ext cx="7886700" cy="4158382"/>
          </a:xfrm>
        </p:spPr>
        <p:txBody>
          <a:bodyPr>
            <a:normAutofit/>
          </a:bodyPr>
          <a:lstStyle>
            <a:lvl1pPr>
              <a:spcAft>
                <a:spcPts val="2400"/>
              </a:spcAft>
              <a:defRPr sz="2400"/>
            </a:lvl1pPr>
            <a:lvl2pPr>
              <a:spcAft>
                <a:spcPts val="2400"/>
              </a:spcAft>
              <a:defRPr sz="2100"/>
            </a:lvl2pPr>
            <a:lvl3pPr>
              <a:spcAft>
                <a:spcPts val="2400"/>
              </a:spcAft>
              <a:defRPr sz="1800"/>
            </a:lvl3pPr>
            <a:lvl4pPr>
              <a:spcAft>
                <a:spcPts val="2400"/>
              </a:spcAft>
              <a:defRPr sz="1500"/>
            </a:lvl4pPr>
            <a:lvl5pPr>
              <a:spcAft>
                <a:spcPts val="2400"/>
              </a:spcAft>
              <a:defRPr sz="15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>
            <a:cxnSpLocks/>
          </p:cNvCxnSpPr>
          <p:nvPr userDrawn="1"/>
        </p:nvCxnSpPr>
        <p:spPr>
          <a:xfrm>
            <a:off x="314864" y="365126"/>
            <a:ext cx="0" cy="13255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50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8947" y="6356351"/>
            <a:ext cx="3391268" cy="3651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94994" y="6356351"/>
            <a:ext cx="1120356" cy="3651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3564731" cy="6858000"/>
          </a:xfrm>
          <a:solidFill>
            <a:srgbClr val="4ED4AC"/>
          </a:solidFill>
        </p:spPr>
        <p:txBody>
          <a:bodyPr/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3868947" y="2738498"/>
            <a:ext cx="4646403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3868947" y="5218174"/>
            <a:ext cx="4646403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</p:spTree>
    <p:extLst>
      <p:ext uri="{BB962C8B-B14F-4D97-AF65-F5344CB8AC3E}">
        <p14:creationId xmlns:p14="http://schemas.microsoft.com/office/powerpoint/2010/main" val="749879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4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8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992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6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823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05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124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5" name="TextBox 14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664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/>
              <a:t>A Free PowerPoint </a:t>
            </a:r>
            <a:r>
              <a:rPr lang="en-US" sz="2800" dirty="0"/>
              <a:t>Template</a:t>
            </a:r>
          </a:p>
        </p:txBody>
      </p:sp>
      <p:cxnSp>
        <p:nvCxnSpPr>
          <p:cNvPr id="7" name="Straight Connector 6"/>
          <p:cNvCxnSpPr>
            <a:cxnSpLocks/>
          </p:cNvCxnSpPr>
          <p:nvPr/>
        </p:nvCxnSpPr>
        <p:spPr>
          <a:xfrm>
            <a:off x="314864" y="4533900"/>
            <a:ext cx="0" cy="116205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srgbClr val="E7E6E6">
                  <a:lumMod val="75000"/>
                </a:srgbClr>
              </a:solidFill>
              <a:latin typeface="Calibri" panose="020F0502020204030204"/>
            </a:endParaRPr>
          </a:p>
        </p:txBody>
      </p:sp>
      <p:cxnSp>
        <p:nvCxnSpPr>
          <p:cNvPr id="12" name="Straight Connector 11"/>
          <p:cNvCxnSpPr>
            <a:cxnSpLocks/>
          </p:cNvCxnSpPr>
          <p:nvPr/>
        </p:nvCxnSpPr>
        <p:spPr>
          <a:xfrm>
            <a:off x="3248187" y="3934840"/>
            <a:ext cx="0" cy="99417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545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srgbClr val="E7E6E6">
                    <a:lumMod val="75000"/>
                  </a:srgbClr>
                </a:solidFill>
                <a:latin typeface="Calibri" panose="020F0502020204030204"/>
              </a:rPr>
              <a:pPr defTabSz="685800"/>
              <a:t>3</a:t>
            </a:fld>
            <a:endParaRPr lang="en-US">
              <a:solidFill>
                <a:srgbClr val="E7E6E6">
                  <a:lumMod val="75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9_T_PGO_Simple-Template-Full-Image-4_3" id="{27D102F3-BD79-4D23-92D4-90427E286796}" vid="{9A80F4E3-2FBE-4EC9-B1F1-28FEC3C094E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9_T_PGO_Simple-Template-Full-Image-4_3" id="{27D102F3-BD79-4D23-92D4-90427E286796}" vid="{4BF95810-30B8-4CC1-BF98-C7DFA27448D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128</Words>
  <PresentationFormat>On-screen Show (4:3)</PresentationFormat>
  <Paragraphs>17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Section Slide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Template for PowerPoint with Full Image</dc:title>
  <dc:creator>Showeet.com; Christophe Barroche</dc:creator>
  <dc:description>© Copyright PresentationGo.com</dc:description>
  <dcterms:created xsi:type="dcterms:W3CDTF">2017-04-06T15:06:49Z</dcterms:created>
  <dcterms:modified xsi:type="dcterms:W3CDTF">2017-06-07T23:39:49Z</dcterms:modified>
  <cp:category>Templates</cp:category>
</cp:coreProperties>
</file>