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2" r:id="rId1"/>
    <p:sldMasterId id="2147483692" r:id="rId2"/>
  </p:sldMasterIdLst>
  <p:notesMasterIdLst>
    <p:notesMasterId r:id="rId8"/>
  </p:notesMasterIdLst>
  <p:sldIdLst>
    <p:sldId id="330" r:id="rId3"/>
    <p:sldId id="333" r:id="rId4"/>
    <p:sldId id="332" r:id="rId5"/>
    <p:sldId id="331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3530"/>
    <a:srgbClr val="4ED4AC"/>
    <a:srgbClr val="FFFFFF"/>
    <a:srgbClr val="138ADD"/>
    <a:srgbClr val="AE924D"/>
    <a:srgbClr val="151411"/>
    <a:srgbClr val="F89F1B"/>
    <a:srgbClr val="F0563B"/>
    <a:srgbClr val="0C1035"/>
    <a:srgbClr val="F050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08" d="100"/>
          <a:sy n="108" d="100"/>
        </p:scale>
        <p:origin x="106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376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665880" y="0"/>
            <a:ext cx="5283843" cy="4967654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29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3435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665880" y="0"/>
            <a:ext cx="5283843" cy="4967654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9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63326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8581"/>
            <a:ext cx="10515600" cy="4158382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3200"/>
            </a:lvl1pPr>
            <a:lvl2pPr>
              <a:spcAft>
                <a:spcPts val="1800"/>
              </a:spcAft>
              <a:defRPr sz="2800"/>
            </a:lvl2pPr>
            <a:lvl3pPr>
              <a:spcAft>
                <a:spcPts val="1800"/>
              </a:spcAft>
              <a:defRPr sz="2400"/>
            </a:lvl3pPr>
            <a:lvl4pPr>
              <a:spcAft>
                <a:spcPts val="1800"/>
              </a:spcAft>
              <a:defRPr sz="2000"/>
            </a:lvl4pPr>
            <a:lvl5pPr>
              <a:spcAft>
                <a:spcPts val="1800"/>
              </a:spcAft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803423" y="0"/>
            <a:ext cx="2146300" cy="2017864"/>
          </a:xfrm>
          <a:custGeom>
            <a:avLst/>
            <a:gdLst>
              <a:gd name="connsiteX0" fmla="*/ 622403 w 5283843"/>
              <a:gd name="connsiteY0" fmla="*/ 0 h 4967654"/>
              <a:gd name="connsiteX1" fmla="*/ 1048636 w 5283843"/>
              <a:gd name="connsiteY1" fmla="*/ 0 h 4967654"/>
              <a:gd name="connsiteX2" fmla="*/ 1063057 w 5283843"/>
              <a:gd name="connsiteY2" fmla="*/ 45701 h 4967654"/>
              <a:gd name="connsiteX3" fmla="*/ 1066987 w 5283843"/>
              <a:gd name="connsiteY3" fmla="*/ 106660 h 4967654"/>
              <a:gd name="connsiteX4" fmla="*/ 1066987 w 5283843"/>
              <a:gd name="connsiteY4" fmla="*/ 2128141 h 4967654"/>
              <a:gd name="connsiteX5" fmla="*/ 1137726 w 5283843"/>
              <a:gd name="connsiteY5" fmla="*/ 2110444 h 4967654"/>
              <a:gd name="connsiteX6" fmla="*/ 1212396 w 5283843"/>
              <a:gd name="connsiteY6" fmla="*/ 2096679 h 4967654"/>
              <a:gd name="connsiteX7" fmla="*/ 1212396 w 5283843"/>
              <a:gd name="connsiteY7" fmla="*/ 0 h 4967654"/>
              <a:gd name="connsiteX8" fmla="*/ 1672202 w 5283843"/>
              <a:gd name="connsiteY8" fmla="*/ 0 h 4967654"/>
              <a:gd name="connsiteX9" fmla="*/ 1672202 w 5283843"/>
              <a:gd name="connsiteY9" fmla="*/ 2096679 h 4967654"/>
              <a:gd name="connsiteX10" fmla="*/ 1740976 w 5283843"/>
              <a:gd name="connsiteY10" fmla="*/ 2110444 h 4967654"/>
              <a:gd name="connsiteX11" fmla="*/ 1807786 w 5283843"/>
              <a:gd name="connsiteY11" fmla="*/ 2126175 h 4967654"/>
              <a:gd name="connsiteX12" fmla="*/ 1807786 w 5283843"/>
              <a:gd name="connsiteY12" fmla="*/ 106660 h 4967654"/>
              <a:gd name="connsiteX13" fmla="*/ 1809751 w 5283843"/>
              <a:gd name="connsiteY13" fmla="*/ 45701 h 4967654"/>
              <a:gd name="connsiteX14" fmla="*/ 1824172 w 5283843"/>
              <a:gd name="connsiteY14" fmla="*/ 0 h 4967654"/>
              <a:gd name="connsiteX15" fmla="*/ 2251206 w 5283843"/>
              <a:gd name="connsiteY15" fmla="*/ 0 h 4967654"/>
              <a:gd name="connsiteX16" fmla="*/ 2265627 w 5283843"/>
              <a:gd name="connsiteY16" fmla="*/ 45701 h 4967654"/>
              <a:gd name="connsiteX17" fmla="*/ 2267592 w 5283843"/>
              <a:gd name="connsiteY17" fmla="*/ 106660 h 4967654"/>
              <a:gd name="connsiteX18" fmla="*/ 2267592 w 5283843"/>
              <a:gd name="connsiteY18" fmla="*/ 3121184 h 4967654"/>
              <a:gd name="connsiteX19" fmla="*/ 2332437 w 5283843"/>
              <a:gd name="connsiteY19" fmla="*/ 3168378 h 4967654"/>
              <a:gd name="connsiteX20" fmla="*/ 2393351 w 5283843"/>
              <a:gd name="connsiteY20" fmla="*/ 3219505 h 4967654"/>
              <a:gd name="connsiteX21" fmla="*/ 2393351 w 5283843"/>
              <a:gd name="connsiteY21" fmla="*/ 1933466 h 4967654"/>
              <a:gd name="connsiteX22" fmla="*/ 2393351 w 5283843"/>
              <a:gd name="connsiteY22" fmla="*/ 932557 h 4967654"/>
              <a:gd name="connsiteX23" fmla="*/ 2393351 w 5283843"/>
              <a:gd name="connsiteY23" fmla="*/ 857833 h 4967654"/>
              <a:gd name="connsiteX24" fmla="*/ 2409071 w 5283843"/>
              <a:gd name="connsiteY24" fmla="*/ 712318 h 4967654"/>
              <a:gd name="connsiteX25" fmla="*/ 2436581 w 5283843"/>
              <a:gd name="connsiteY25" fmla="*/ 570735 h 4967654"/>
              <a:gd name="connsiteX26" fmla="*/ 2479810 w 5283843"/>
              <a:gd name="connsiteY26" fmla="*/ 435052 h 4967654"/>
              <a:gd name="connsiteX27" fmla="*/ 2536795 w 5283843"/>
              <a:gd name="connsiteY27" fmla="*/ 305268 h 4967654"/>
              <a:gd name="connsiteX28" fmla="*/ 2601639 w 5283843"/>
              <a:gd name="connsiteY28" fmla="*/ 183350 h 4967654"/>
              <a:gd name="connsiteX29" fmla="*/ 2680239 w 5283843"/>
              <a:gd name="connsiteY29" fmla="*/ 69298 h 4967654"/>
              <a:gd name="connsiteX30" fmla="*/ 2738155 w 5283843"/>
              <a:gd name="connsiteY30" fmla="*/ 0 h 4967654"/>
              <a:gd name="connsiteX31" fmla="*/ 4942264 w 5283843"/>
              <a:gd name="connsiteY31" fmla="*/ 0 h 4967654"/>
              <a:gd name="connsiteX32" fmla="*/ 4998921 w 5283843"/>
              <a:gd name="connsiteY32" fmla="*/ 69298 h 4967654"/>
              <a:gd name="connsiteX33" fmla="*/ 5075555 w 5283843"/>
              <a:gd name="connsiteY33" fmla="*/ 183350 h 4967654"/>
              <a:gd name="connsiteX34" fmla="*/ 5140399 w 5283843"/>
              <a:gd name="connsiteY34" fmla="*/ 305268 h 4967654"/>
              <a:gd name="connsiteX35" fmla="*/ 5197383 w 5283843"/>
              <a:gd name="connsiteY35" fmla="*/ 435052 h 4967654"/>
              <a:gd name="connsiteX36" fmla="*/ 5240613 w 5283843"/>
              <a:gd name="connsiteY36" fmla="*/ 570735 h 4967654"/>
              <a:gd name="connsiteX37" fmla="*/ 5268123 w 5283843"/>
              <a:gd name="connsiteY37" fmla="*/ 712318 h 4967654"/>
              <a:gd name="connsiteX38" fmla="*/ 5283843 w 5283843"/>
              <a:gd name="connsiteY38" fmla="*/ 857833 h 4967654"/>
              <a:gd name="connsiteX39" fmla="*/ 5283843 w 5283843"/>
              <a:gd name="connsiteY39" fmla="*/ 932557 h 4967654"/>
              <a:gd name="connsiteX40" fmla="*/ 5283843 w 5283843"/>
              <a:gd name="connsiteY40" fmla="*/ 2275623 h 4967654"/>
              <a:gd name="connsiteX41" fmla="*/ 5283843 w 5283843"/>
              <a:gd name="connsiteY41" fmla="*/ 3534133 h 4967654"/>
              <a:gd name="connsiteX42" fmla="*/ 5281878 w 5283843"/>
              <a:gd name="connsiteY42" fmla="*/ 3583293 h 4967654"/>
              <a:gd name="connsiteX43" fmla="*/ 5246509 w 5283843"/>
              <a:gd name="connsiteY43" fmla="*/ 3663917 h 4967654"/>
              <a:gd name="connsiteX44" fmla="*/ 5181664 w 5283843"/>
              <a:gd name="connsiteY44" fmla="*/ 3728809 h 4967654"/>
              <a:gd name="connsiteX45" fmla="*/ 5101099 w 5283843"/>
              <a:gd name="connsiteY45" fmla="*/ 3764204 h 4967654"/>
              <a:gd name="connsiteX46" fmla="*/ 5051975 w 5283843"/>
              <a:gd name="connsiteY46" fmla="*/ 3766171 h 4967654"/>
              <a:gd name="connsiteX47" fmla="*/ 5006780 w 5283843"/>
              <a:gd name="connsiteY47" fmla="*/ 3764204 h 4967654"/>
              <a:gd name="connsiteX48" fmla="*/ 4922286 w 5283843"/>
              <a:gd name="connsiteY48" fmla="*/ 3728809 h 4967654"/>
              <a:gd name="connsiteX49" fmla="*/ 4861371 w 5283843"/>
              <a:gd name="connsiteY49" fmla="*/ 3663917 h 4967654"/>
              <a:gd name="connsiteX50" fmla="*/ 4826001 w 5283843"/>
              <a:gd name="connsiteY50" fmla="*/ 3583293 h 4967654"/>
              <a:gd name="connsiteX51" fmla="*/ 4822071 w 5283843"/>
              <a:gd name="connsiteY51" fmla="*/ 3534133 h 4967654"/>
              <a:gd name="connsiteX52" fmla="*/ 4822071 w 5283843"/>
              <a:gd name="connsiteY52" fmla="*/ 1992458 h 4967654"/>
              <a:gd name="connsiteX53" fmla="*/ 4751332 w 5283843"/>
              <a:gd name="connsiteY53" fmla="*/ 2053417 h 4967654"/>
              <a:gd name="connsiteX54" fmla="*/ 4678628 w 5283843"/>
              <a:gd name="connsiteY54" fmla="*/ 2110444 h 4967654"/>
              <a:gd name="connsiteX55" fmla="*/ 4678628 w 5283843"/>
              <a:gd name="connsiteY55" fmla="*/ 4350198 h 4967654"/>
              <a:gd name="connsiteX56" fmla="*/ 4674698 w 5283843"/>
              <a:gd name="connsiteY56" fmla="*/ 4411157 h 4967654"/>
              <a:gd name="connsiteX57" fmla="*/ 4639328 w 5283843"/>
              <a:gd name="connsiteY57" fmla="*/ 4521277 h 4967654"/>
              <a:gd name="connsiteX58" fmla="*/ 4578413 w 5283843"/>
              <a:gd name="connsiteY58" fmla="*/ 4605833 h 4967654"/>
              <a:gd name="connsiteX59" fmla="*/ 4493919 w 5283843"/>
              <a:gd name="connsiteY59" fmla="*/ 4651060 h 4967654"/>
              <a:gd name="connsiteX60" fmla="*/ 4446759 w 5283843"/>
              <a:gd name="connsiteY60" fmla="*/ 4656960 h 4967654"/>
              <a:gd name="connsiteX61" fmla="*/ 4399600 w 5283843"/>
              <a:gd name="connsiteY61" fmla="*/ 4651060 h 4967654"/>
              <a:gd name="connsiteX62" fmla="*/ 4317071 w 5283843"/>
              <a:gd name="connsiteY62" fmla="*/ 4605833 h 4967654"/>
              <a:gd name="connsiteX63" fmla="*/ 4254191 w 5283843"/>
              <a:gd name="connsiteY63" fmla="*/ 4521277 h 4967654"/>
              <a:gd name="connsiteX64" fmla="*/ 4218821 w 5283843"/>
              <a:gd name="connsiteY64" fmla="*/ 4411157 h 4967654"/>
              <a:gd name="connsiteX65" fmla="*/ 4216857 w 5283843"/>
              <a:gd name="connsiteY65" fmla="*/ 4350198 h 4967654"/>
              <a:gd name="connsiteX66" fmla="*/ 4216857 w 5283843"/>
              <a:gd name="connsiteY66" fmla="*/ 2326750 h 4967654"/>
              <a:gd name="connsiteX67" fmla="*/ 4146117 w 5283843"/>
              <a:gd name="connsiteY67" fmla="*/ 2344448 h 4967654"/>
              <a:gd name="connsiteX68" fmla="*/ 4071448 w 5283843"/>
              <a:gd name="connsiteY68" fmla="*/ 2356246 h 4967654"/>
              <a:gd name="connsiteX69" fmla="*/ 4071448 w 5283843"/>
              <a:gd name="connsiteY69" fmla="*/ 4660892 h 4967654"/>
              <a:gd name="connsiteX70" fmla="*/ 4069483 w 5283843"/>
              <a:gd name="connsiteY70" fmla="*/ 4725784 h 4967654"/>
              <a:gd name="connsiteX71" fmla="*/ 4034113 w 5283843"/>
              <a:gd name="connsiteY71" fmla="*/ 4833938 h 4967654"/>
              <a:gd name="connsiteX72" fmla="*/ 3973199 w 5283843"/>
              <a:gd name="connsiteY72" fmla="*/ 4916527 h 4967654"/>
              <a:gd name="connsiteX73" fmla="*/ 3888704 w 5283843"/>
              <a:gd name="connsiteY73" fmla="*/ 4963721 h 4967654"/>
              <a:gd name="connsiteX74" fmla="*/ 3839579 w 5283843"/>
              <a:gd name="connsiteY74" fmla="*/ 4967654 h 4967654"/>
              <a:gd name="connsiteX75" fmla="*/ 3794385 w 5283843"/>
              <a:gd name="connsiteY75" fmla="*/ 4963721 h 4967654"/>
              <a:gd name="connsiteX76" fmla="*/ 3709891 w 5283843"/>
              <a:gd name="connsiteY76" fmla="*/ 4916527 h 4967654"/>
              <a:gd name="connsiteX77" fmla="*/ 3648976 w 5283843"/>
              <a:gd name="connsiteY77" fmla="*/ 4833938 h 4967654"/>
              <a:gd name="connsiteX78" fmla="*/ 3613606 w 5283843"/>
              <a:gd name="connsiteY78" fmla="*/ 4725784 h 4967654"/>
              <a:gd name="connsiteX79" fmla="*/ 3611641 w 5283843"/>
              <a:gd name="connsiteY79" fmla="*/ 4660892 h 4967654"/>
              <a:gd name="connsiteX80" fmla="*/ 3611641 w 5283843"/>
              <a:gd name="connsiteY80" fmla="*/ 2356246 h 4967654"/>
              <a:gd name="connsiteX81" fmla="*/ 3542867 w 5283843"/>
              <a:gd name="connsiteY81" fmla="*/ 2346414 h 4967654"/>
              <a:gd name="connsiteX82" fmla="*/ 3476057 w 5283843"/>
              <a:gd name="connsiteY82" fmla="*/ 2328717 h 4967654"/>
              <a:gd name="connsiteX83" fmla="*/ 3476057 w 5283843"/>
              <a:gd name="connsiteY83" fmla="*/ 4350198 h 4967654"/>
              <a:gd name="connsiteX84" fmla="*/ 3474093 w 5283843"/>
              <a:gd name="connsiteY84" fmla="*/ 4411157 h 4967654"/>
              <a:gd name="connsiteX85" fmla="*/ 3436758 w 5283843"/>
              <a:gd name="connsiteY85" fmla="*/ 4521277 h 4967654"/>
              <a:gd name="connsiteX86" fmla="*/ 3375843 w 5283843"/>
              <a:gd name="connsiteY86" fmla="*/ 4605833 h 4967654"/>
              <a:gd name="connsiteX87" fmla="*/ 3291349 w 5283843"/>
              <a:gd name="connsiteY87" fmla="*/ 4651060 h 4967654"/>
              <a:gd name="connsiteX88" fmla="*/ 3244189 w 5283843"/>
              <a:gd name="connsiteY88" fmla="*/ 4656960 h 4967654"/>
              <a:gd name="connsiteX89" fmla="*/ 3198995 w 5283843"/>
              <a:gd name="connsiteY89" fmla="*/ 4651060 h 4967654"/>
              <a:gd name="connsiteX90" fmla="*/ 3114500 w 5283843"/>
              <a:gd name="connsiteY90" fmla="*/ 4605833 h 4967654"/>
              <a:gd name="connsiteX91" fmla="*/ 3053586 w 5283843"/>
              <a:gd name="connsiteY91" fmla="*/ 4521277 h 4967654"/>
              <a:gd name="connsiteX92" fmla="*/ 3018216 w 5283843"/>
              <a:gd name="connsiteY92" fmla="*/ 4411157 h 4967654"/>
              <a:gd name="connsiteX93" fmla="*/ 3014286 w 5283843"/>
              <a:gd name="connsiteY93" fmla="*/ 4350198 h 4967654"/>
              <a:gd name="connsiteX94" fmla="*/ 3014286 w 5283843"/>
              <a:gd name="connsiteY94" fmla="*/ 1335673 h 4967654"/>
              <a:gd name="connsiteX95" fmla="*/ 2951407 w 5283843"/>
              <a:gd name="connsiteY95" fmla="*/ 1288479 h 4967654"/>
              <a:gd name="connsiteX96" fmla="*/ 2890492 w 5283843"/>
              <a:gd name="connsiteY96" fmla="*/ 1237352 h 4967654"/>
              <a:gd name="connsiteX97" fmla="*/ 2890492 w 5283843"/>
              <a:gd name="connsiteY97" fmla="*/ 2523392 h 4967654"/>
              <a:gd name="connsiteX98" fmla="*/ 2884597 w 5283843"/>
              <a:gd name="connsiteY98" fmla="*/ 3524301 h 4967654"/>
              <a:gd name="connsiteX99" fmla="*/ 2884597 w 5283843"/>
              <a:gd name="connsiteY99" fmla="*/ 3599025 h 4967654"/>
              <a:gd name="connsiteX100" fmla="*/ 2868877 w 5283843"/>
              <a:gd name="connsiteY100" fmla="*/ 3744540 h 4967654"/>
              <a:gd name="connsiteX101" fmla="*/ 2841367 w 5283843"/>
              <a:gd name="connsiteY101" fmla="*/ 3884156 h 4967654"/>
              <a:gd name="connsiteX102" fmla="*/ 2798138 w 5283843"/>
              <a:gd name="connsiteY102" fmla="*/ 4021805 h 4967654"/>
              <a:gd name="connsiteX103" fmla="*/ 2745083 w 5283843"/>
              <a:gd name="connsiteY103" fmla="*/ 4149623 h 4967654"/>
              <a:gd name="connsiteX104" fmla="*/ 2676309 w 5283843"/>
              <a:gd name="connsiteY104" fmla="*/ 4273507 h 4967654"/>
              <a:gd name="connsiteX105" fmla="*/ 2599674 w 5283843"/>
              <a:gd name="connsiteY105" fmla="*/ 4387560 h 4967654"/>
              <a:gd name="connsiteX106" fmla="*/ 2511250 w 5283843"/>
              <a:gd name="connsiteY106" fmla="*/ 4495713 h 4967654"/>
              <a:gd name="connsiteX107" fmla="*/ 2413001 w 5283843"/>
              <a:gd name="connsiteY107" fmla="*/ 4592068 h 4967654"/>
              <a:gd name="connsiteX108" fmla="*/ 2306892 w 5283843"/>
              <a:gd name="connsiteY108" fmla="*/ 4682523 h 4967654"/>
              <a:gd name="connsiteX109" fmla="*/ 2192923 w 5283843"/>
              <a:gd name="connsiteY109" fmla="*/ 4757247 h 4967654"/>
              <a:gd name="connsiteX110" fmla="*/ 2067164 w 5283843"/>
              <a:gd name="connsiteY110" fmla="*/ 4826072 h 4967654"/>
              <a:gd name="connsiteX111" fmla="*/ 1937475 w 5283843"/>
              <a:gd name="connsiteY111" fmla="*/ 4881132 h 4967654"/>
              <a:gd name="connsiteX112" fmla="*/ 1801891 w 5283843"/>
              <a:gd name="connsiteY112" fmla="*/ 4924393 h 4967654"/>
              <a:gd name="connsiteX113" fmla="*/ 1662377 w 5283843"/>
              <a:gd name="connsiteY113" fmla="*/ 4951923 h 4967654"/>
              <a:gd name="connsiteX114" fmla="*/ 1516968 w 5283843"/>
              <a:gd name="connsiteY114" fmla="*/ 4967654 h 4967654"/>
              <a:gd name="connsiteX115" fmla="*/ 1442299 w 5283843"/>
              <a:gd name="connsiteY115" fmla="*/ 4967654 h 4967654"/>
              <a:gd name="connsiteX116" fmla="*/ 1367629 w 5283843"/>
              <a:gd name="connsiteY116" fmla="*/ 4967654 h 4967654"/>
              <a:gd name="connsiteX117" fmla="*/ 1222220 w 5283843"/>
              <a:gd name="connsiteY117" fmla="*/ 4951923 h 4967654"/>
              <a:gd name="connsiteX118" fmla="*/ 1080742 w 5283843"/>
              <a:gd name="connsiteY118" fmla="*/ 4924393 h 4967654"/>
              <a:gd name="connsiteX119" fmla="*/ 947123 w 5283843"/>
              <a:gd name="connsiteY119" fmla="*/ 4881132 h 4967654"/>
              <a:gd name="connsiteX120" fmla="*/ 817434 w 5283843"/>
              <a:gd name="connsiteY120" fmla="*/ 4826072 h 4967654"/>
              <a:gd name="connsiteX121" fmla="*/ 693640 w 5283843"/>
              <a:gd name="connsiteY121" fmla="*/ 4757247 h 4967654"/>
              <a:gd name="connsiteX122" fmla="*/ 577706 w 5283843"/>
              <a:gd name="connsiteY122" fmla="*/ 4682523 h 4967654"/>
              <a:gd name="connsiteX123" fmla="*/ 469632 w 5283843"/>
              <a:gd name="connsiteY123" fmla="*/ 4592068 h 4967654"/>
              <a:gd name="connsiteX124" fmla="*/ 373347 w 5283843"/>
              <a:gd name="connsiteY124" fmla="*/ 4495713 h 4967654"/>
              <a:gd name="connsiteX125" fmla="*/ 284923 w 5283843"/>
              <a:gd name="connsiteY125" fmla="*/ 4387560 h 4967654"/>
              <a:gd name="connsiteX126" fmla="*/ 208289 w 5283843"/>
              <a:gd name="connsiteY126" fmla="*/ 4273507 h 4967654"/>
              <a:gd name="connsiteX127" fmla="*/ 141479 w 5283843"/>
              <a:gd name="connsiteY127" fmla="*/ 4149623 h 4967654"/>
              <a:gd name="connsiteX128" fmla="*/ 86460 w 5283843"/>
              <a:gd name="connsiteY128" fmla="*/ 4021805 h 4967654"/>
              <a:gd name="connsiteX129" fmla="*/ 43230 w 5283843"/>
              <a:gd name="connsiteY129" fmla="*/ 3884156 h 4967654"/>
              <a:gd name="connsiteX130" fmla="*/ 13755 w 5283843"/>
              <a:gd name="connsiteY130" fmla="*/ 3744540 h 4967654"/>
              <a:gd name="connsiteX131" fmla="*/ 0 w 5283843"/>
              <a:gd name="connsiteY131" fmla="*/ 3599025 h 4967654"/>
              <a:gd name="connsiteX132" fmla="*/ 0 w 5283843"/>
              <a:gd name="connsiteY132" fmla="*/ 3524301 h 4967654"/>
              <a:gd name="connsiteX133" fmla="*/ 0 w 5283843"/>
              <a:gd name="connsiteY133" fmla="*/ 918792 h 4967654"/>
              <a:gd name="connsiteX134" fmla="*/ 1965 w 5283843"/>
              <a:gd name="connsiteY134" fmla="*/ 873564 h 4967654"/>
              <a:gd name="connsiteX135" fmla="*/ 37335 w 5283843"/>
              <a:gd name="connsiteY135" fmla="*/ 789008 h 4967654"/>
              <a:gd name="connsiteX136" fmla="*/ 100214 w 5283843"/>
              <a:gd name="connsiteY136" fmla="*/ 728049 h 4967654"/>
              <a:gd name="connsiteX137" fmla="*/ 182744 w 5283843"/>
              <a:gd name="connsiteY137" fmla="*/ 692654 h 4967654"/>
              <a:gd name="connsiteX138" fmla="*/ 231868 w 5283843"/>
              <a:gd name="connsiteY138" fmla="*/ 690687 h 4967654"/>
              <a:gd name="connsiteX139" fmla="*/ 277063 w 5283843"/>
              <a:gd name="connsiteY139" fmla="*/ 692654 h 4967654"/>
              <a:gd name="connsiteX140" fmla="*/ 361557 w 5283843"/>
              <a:gd name="connsiteY140" fmla="*/ 728049 h 4967654"/>
              <a:gd name="connsiteX141" fmla="*/ 422472 w 5283843"/>
              <a:gd name="connsiteY141" fmla="*/ 789008 h 4967654"/>
              <a:gd name="connsiteX142" fmla="*/ 457842 w 5283843"/>
              <a:gd name="connsiteY142" fmla="*/ 873564 h 4967654"/>
              <a:gd name="connsiteX143" fmla="*/ 459807 w 5283843"/>
              <a:gd name="connsiteY143" fmla="*/ 918792 h 4967654"/>
              <a:gd name="connsiteX144" fmla="*/ 459807 w 5283843"/>
              <a:gd name="connsiteY144" fmla="*/ 2464400 h 4967654"/>
              <a:gd name="connsiteX145" fmla="*/ 530546 w 5283843"/>
              <a:gd name="connsiteY145" fmla="*/ 2403440 h 4967654"/>
              <a:gd name="connsiteX146" fmla="*/ 605215 w 5283843"/>
              <a:gd name="connsiteY146" fmla="*/ 2346414 h 4967654"/>
              <a:gd name="connsiteX147" fmla="*/ 605215 w 5283843"/>
              <a:gd name="connsiteY147" fmla="*/ 106660 h 4967654"/>
              <a:gd name="connsiteX148" fmla="*/ 607180 w 5283843"/>
              <a:gd name="connsiteY148" fmla="*/ 45701 h 4967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5283843" h="4967654">
                <a:moveTo>
                  <a:pt x="622403" y="0"/>
                </a:moveTo>
                <a:lnTo>
                  <a:pt x="1048636" y="0"/>
                </a:lnTo>
                <a:lnTo>
                  <a:pt x="1063057" y="45701"/>
                </a:lnTo>
                <a:lnTo>
                  <a:pt x="1066987" y="106660"/>
                </a:lnTo>
                <a:lnTo>
                  <a:pt x="1066987" y="2128141"/>
                </a:lnTo>
                <a:lnTo>
                  <a:pt x="1137726" y="2110444"/>
                </a:lnTo>
                <a:lnTo>
                  <a:pt x="1212396" y="2096679"/>
                </a:lnTo>
                <a:lnTo>
                  <a:pt x="1212396" y="0"/>
                </a:lnTo>
                <a:lnTo>
                  <a:pt x="1672202" y="0"/>
                </a:lnTo>
                <a:lnTo>
                  <a:pt x="1672202" y="2096679"/>
                </a:lnTo>
                <a:lnTo>
                  <a:pt x="1740976" y="2110444"/>
                </a:lnTo>
                <a:lnTo>
                  <a:pt x="1807786" y="2126175"/>
                </a:lnTo>
                <a:lnTo>
                  <a:pt x="1807786" y="106660"/>
                </a:lnTo>
                <a:lnTo>
                  <a:pt x="1809751" y="45701"/>
                </a:lnTo>
                <a:lnTo>
                  <a:pt x="1824172" y="0"/>
                </a:lnTo>
                <a:lnTo>
                  <a:pt x="2251206" y="0"/>
                </a:lnTo>
                <a:lnTo>
                  <a:pt x="2265627" y="45701"/>
                </a:lnTo>
                <a:lnTo>
                  <a:pt x="2267592" y="106660"/>
                </a:lnTo>
                <a:lnTo>
                  <a:pt x="2267592" y="3121184"/>
                </a:lnTo>
                <a:lnTo>
                  <a:pt x="2332437" y="3168378"/>
                </a:lnTo>
                <a:lnTo>
                  <a:pt x="2393351" y="3219505"/>
                </a:lnTo>
                <a:lnTo>
                  <a:pt x="2393351" y="1933466"/>
                </a:lnTo>
                <a:lnTo>
                  <a:pt x="2393351" y="932557"/>
                </a:lnTo>
                <a:lnTo>
                  <a:pt x="2393351" y="857833"/>
                </a:lnTo>
                <a:lnTo>
                  <a:pt x="2409071" y="712318"/>
                </a:lnTo>
                <a:lnTo>
                  <a:pt x="2436581" y="570735"/>
                </a:lnTo>
                <a:lnTo>
                  <a:pt x="2479810" y="435052"/>
                </a:lnTo>
                <a:lnTo>
                  <a:pt x="2536795" y="305268"/>
                </a:lnTo>
                <a:lnTo>
                  <a:pt x="2601639" y="183350"/>
                </a:lnTo>
                <a:lnTo>
                  <a:pt x="2680239" y="69298"/>
                </a:lnTo>
                <a:lnTo>
                  <a:pt x="2738155" y="0"/>
                </a:lnTo>
                <a:lnTo>
                  <a:pt x="4942264" y="0"/>
                </a:lnTo>
                <a:lnTo>
                  <a:pt x="4998921" y="69298"/>
                </a:lnTo>
                <a:lnTo>
                  <a:pt x="5075555" y="183350"/>
                </a:lnTo>
                <a:lnTo>
                  <a:pt x="5140399" y="305268"/>
                </a:lnTo>
                <a:lnTo>
                  <a:pt x="5197383" y="435052"/>
                </a:lnTo>
                <a:lnTo>
                  <a:pt x="5240613" y="570735"/>
                </a:lnTo>
                <a:lnTo>
                  <a:pt x="5268123" y="712318"/>
                </a:lnTo>
                <a:lnTo>
                  <a:pt x="5283843" y="857833"/>
                </a:lnTo>
                <a:lnTo>
                  <a:pt x="5283843" y="932557"/>
                </a:lnTo>
                <a:lnTo>
                  <a:pt x="5283843" y="2275623"/>
                </a:lnTo>
                <a:lnTo>
                  <a:pt x="5283843" y="3534133"/>
                </a:lnTo>
                <a:lnTo>
                  <a:pt x="5281878" y="3583293"/>
                </a:lnTo>
                <a:lnTo>
                  <a:pt x="5246509" y="3663917"/>
                </a:lnTo>
                <a:lnTo>
                  <a:pt x="5181664" y="3728809"/>
                </a:lnTo>
                <a:lnTo>
                  <a:pt x="5101099" y="3764204"/>
                </a:lnTo>
                <a:lnTo>
                  <a:pt x="5051975" y="3766171"/>
                </a:lnTo>
                <a:lnTo>
                  <a:pt x="5006780" y="3764204"/>
                </a:lnTo>
                <a:lnTo>
                  <a:pt x="4922286" y="3728809"/>
                </a:lnTo>
                <a:lnTo>
                  <a:pt x="4861371" y="3663917"/>
                </a:lnTo>
                <a:lnTo>
                  <a:pt x="4826001" y="3583293"/>
                </a:lnTo>
                <a:lnTo>
                  <a:pt x="4822071" y="3534133"/>
                </a:lnTo>
                <a:lnTo>
                  <a:pt x="4822071" y="1992458"/>
                </a:lnTo>
                <a:lnTo>
                  <a:pt x="4751332" y="2053417"/>
                </a:lnTo>
                <a:lnTo>
                  <a:pt x="4678628" y="2110444"/>
                </a:lnTo>
                <a:lnTo>
                  <a:pt x="4678628" y="4350198"/>
                </a:lnTo>
                <a:lnTo>
                  <a:pt x="4674698" y="4411157"/>
                </a:lnTo>
                <a:lnTo>
                  <a:pt x="4639328" y="4521277"/>
                </a:lnTo>
                <a:lnTo>
                  <a:pt x="4578413" y="4605833"/>
                </a:lnTo>
                <a:lnTo>
                  <a:pt x="4493919" y="4651060"/>
                </a:lnTo>
                <a:lnTo>
                  <a:pt x="4446759" y="4656960"/>
                </a:lnTo>
                <a:lnTo>
                  <a:pt x="4399600" y="4651060"/>
                </a:lnTo>
                <a:lnTo>
                  <a:pt x="4317071" y="4605833"/>
                </a:lnTo>
                <a:lnTo>
                  <a:pt x="4254191" y="4521277"/>
                </a:lnTo>
                <a:lnTo>
                  <a:pt x="4218821" y="4411157"/>
                </a:lnTo>
                <a:lnTo>
                  <a:pt x="4216857" y="4350198"/>
                </a:lnTo>
                <a:lnTo>
                  <a:pt x="4216857" y="2326750"/>
                </a:lnTo>
                <a:lnTo>
                  <a:pt x="4146117" y="2344448"/>
                </a:lnTo>
                <a:lnTo>
                  <a:pt x="4071448" y="2356246"/>
                </a:lnTo>
                <a:lnTo>
                  <a:pt x="4071448" y="4660892"/>
                </a:lnTo>
                <a:lnTo>
                  <a:pt x="4069483" y="4725784"/>
                </a:lnTo>
                <a:lnTo>
                  <a:pt x="4034113" y="4833938"/>
                </a:lnTo>
                <a:lnTo>
                  <a:pt x="3973199" y="4916527"/>
                </a:lnTo>
                <a:lnTo>
                  <a:pt x="3888704" y="4963721"/>
                </a:lnTo>
                <a:lnTo>
                  <a:pt x="3839579" y="4967654"/>
                </a:lnTo>
                <a:lnTo>
                  <a:pt x="3794385" y="4963721"/>
                </a:lnTo>
                <a:lnTo>
                  <a:pt x="3709891" y="4916527"/>
                </a:lnTo>
                <a:lnTo>
                  <a:pt x="3648976" y="4833938"/>
                </a:lnTo>
                <a:lnTo>
                  <a:pt x="3613606" y="4725784"/>
                </a:lnTo>
                <a:lnTo>
                  <a:pt x="3611641" y="4660892"/>
                </a:lnTo>
                <a:lnTo>
                  <a:pt x="3611641" y="2356246"/>
                </a:lnTo>
                <a:lnTo>
                  <a:pt x="3542867" y="2346414"/>
                </a:lnTo>
                <a:lnTo>
                  <a:pt x="3476057" y="2328717"/>
                </a:lnTo>
                <a:lnTo>
                  <a:pt x="3476057" y="4350198"/>
                </a:lnTo>
                <a:lnTo>
                  <a:pt x="3474093" y="4411157"/>
                </a:lnTo>
                <a:lnTo>
                  <a:pt x="3436758" y="4521277"/>
                </a:lnTo>
                <a:lnTo>
                  <a:pt x="3375843" y="4605833"/>
                </a:lnTo>
                <a:lnTo>
                  <a:pt x="3291349" y="4651060"/>
                </a:lnTo>
                <a:lnTo>
                  <a:pt x="3244189" y="4656960"/>
                </a:lnTo>
                <a:lnTo>
                  <a:pt x="3198995" y="4651060"/>
                </a:lnTo>
                <a:lnTo>
                  <a:pt x="3114500" y="4605833"/>
                </a:lnTo>
                <a:lnTo>
                  <a:pt x="3053586" y="4521277"/>
                </a:lnTo>
                <a:lnTo>
                  <a:pt x="3018216" y="4411157"/>
                </a:lnTo>
                <a:lnTo>
                  <a:pt x="3014286" y="4350198"/>
                </a:lnTo>
                <a:lnTo>
                  <a:pt x="3014286" y="1335673"/>
                </a:lnTo>
                <a:lnTo>
                  <a:pt x="2951407" y="1288479"/>
                </a:lnTo>
                <a:lnTo>
                  <a:pt x="2890492" y="1237352"/>
                </a:lnTo>
                <a:lnTo>
                  <a:pt x="2890492" y="2523392"/>
                </a:lnTo>
                <a:lnTo>
                  <a:pt x="2884597" y="3524301"/>
                </a:lnTo>
                <a:lnTo>
                  <a:pt x="2884597" y="3599025"/>
                </a:lnTo>
                <a:lnTo>
                  <a:pt x="2868877" y="3744540"/>
                </a:lnTo>
                <a:lnTo>
                  <a:pt x="2841367" y="3884156"/>
                </a:lnTo>
                <a:lnTo>
                  <a:pt x="2798138" y="4021805"/>
                </a:lnTo>
                <a:lnTo>
                  <a:pt x="2745083" y="4149623"/>
                </a:lnTo>
                <a:lnTo>
                  <a:pt x="2676309" y="4273507"/>
                </a:lnTo>
                <a:lnTo>
                  <a:pt x="2599674" y="4387560"/>
                </a:lnTo>
                <a:lnTo>
                  <a:pt x="2511250" y="4495713"/>
                </a:lnTo>
                <a:lnTo>
                  <a:pt x="2413001" y="4592068"/>
                </a:lnTo>
                <a:lnTo>
                  <a:pt x="2306892" y="4682523"/>
                </a:lnTo>
                <a:lnTo>
                  <a:pt x="2192923" y="4757247"/>
                </a:lnTo>
                <a:lnTo>
                  <a:pt x="2067164" y="4826072"/>
                </a:lnTo>
                <a:lnTo>
                  <a:pt x="1937475" y="4881132"/>
                </a:lnTo>
                <a:lnTo>
                  <a:pt x="1801891" y="4924393"/>
                </a:lnTo>
                <a:lnTo>
                  <a:pt x="1662377" y="4951923"/>
                </a:lnTo>
                <a:lnTo>
                  <a:pt x="1516968" y="4967654"/>
                </a:lnTo>
                <a:lnTo>
                  <a:pt x="1442299" y="4967654"/>
                </a:lnTo>
                <a:lnTo>
                  <a:pt x="1367629" y="4967654"/>
                </a:lnTo>
                <a:lnTo>
                  <a:pt x="1222220" y="4951923"/>
                </a:lnTo>
                <a:lnTo>
                  <a:pt x="1080742" y="4924393"/>
                </a:lnTo>
                <a:lnTo>
                  <a:pt x="947123" y="4881132"/>
                </a:lnTo>
                <a:lnTo>
                  <a:pt x="817434" y="4826072"/>
                </a:lnTo>
                <a:lnTo>
                  <a:pt x="693640" y="4757247"/>
                </a:lnTo>
                <a:lnTo>
                  <a:pt x="577706" y="4682523"/>
                </a:lnTo>
                <a:lnTo>
                  <a:pt x="469632" y="4592068"/>
                </a:lnTo>
                <a:lnTo>
                  <a:pt x="373347" y="4495713"/>
                </a:lnTo>
                <a:lnTo>
                  <a:pt x="284923" y="4387560"/>
                </a:lnTo>
                <a:lnTo>
                  <a:pt x="208289" y="4273507"/>
                </a:lnTo>
                <a:lnTo>
                  <a:pt x="141479" y="4149623"/>
                </a:lnTo>
                <a:lnTo>
                  <a:pt x="86460" y="4021805"/>
                </a:lnTo>
                <a:lnTo>
                  <a:pt x="43230" y="3884156"/>
                </a:lnTo>
                <a:lnTo>
                  <a:pt x="13755" y="3744540"/>
                </a:lnTo>
                <a:lnTo>
                  <a:pt x="0" y="3599025"/>
                </a:lnTo>
                <a:lnTo>
                  <a:pt x="0" y="3524301"/>
                </a:lnTo>
                <a:lnTo>
                  <a:pt x="0" y="918792"/>
                </a:lnTo>
                <a:lnTo>
                  <a:pt x="1965" y="873564"/>
                </a:lnTo>
                <a:lnTo>
                  <a:pt x="37335" y="789008"/>
                </a:lnTo>
                <a:lnTo>
                  <a:pt x="100214" y="728049"/>
                </a:lnTo>
                <a:lnTo>
                  <a:pt x="182744" y="692654"/>
                </a:lnTo>
                <a:lnTo>
                  <a:pt x="231868" y="690687"/>
                </a:lnTo>
                <a:lnTo>
                  <a:pt x="277063" y="692654"/>
                </a:lnTo>
                <a:lnTo>
                  <a:pt x="361557" y="728049"/>
                </a:lnTo>
                <a:lnTo>
                  <a:pt x="422472" y="789008"/>
                </a:lnTo>
                <a:lnTo>
                  <a:pt x="457842" y="873564"/>
                </a:lnTo>
                <a:lnTo>
                  <a:pt x="459807" y="918792"/>
                </a:lnTo>
                <a:lnTo>
                  <a:pt x="459807" y="2464400"/>
                </a:lnTo>
                <a:lnTo>
                  <a:pt x="530546" y="2403440"/>
                </a:lnTo>
                <a:lnTo>
                  <a:pt x="605215" y="2346414"/>
                </a:lnTo>
                <a:lnTo>
                  <a:pt x="605215" y="106660"/>
                </a:lnTo>
                <a:lnTo>
                  <a:pt x="607180" y="4570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94179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58596" y="6356350"/>
            <a:ext cx="452169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59992" y="6356350"/>
            <a:ext cx="149380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4752974" cy="4502822"/>
          </a:xfrm>
          <a:custGeom>
            <a:avLst/>
            <a:gdLst>
              <a:gd name="connsiteX0" fmla="*/ 570560 w 4752974"/>
              <a:gd name="connsiteY0" fmla="*/ 0 h 4502822"/>
              <a:gd name="connsiteX1" fmla="*/ 934302 w 4752974"/>
              <a:gd name="connsiteY1" fmla="*/ 0 h 4502822"/>
              <a:gd name="connsiteX2" fmla="*/ 956998 w 4752974"/>
              <a:gd name="connsiteY2" fmla="*/ 71923 h 4502822"/>
              <a:gd name="connsiteX3" fmla="*/ 960535 w 4752974"/>
              <a:gd name="connsiteY3" fmla="*/ 126800 h 4502822"/>
              <a:gd name="connsiteX4" fmla="*/ 960535 w 4752974"/>
              <a:gd name="connsiteY4" fmla="*/ 1946602 h 4502822"/>
              <a:gd name="connsiteX5" fmla="*/ 1024217 w 4752974"/>
              <a:gd name="connsiteY5" fmla="*/ 1930670 h 4502822"/>
              <a:gd name="connsiteX6" fmla="*/ 1091437 w 4752974"/>
              <a:gd name="connsiteY6" fmla="*/ 1918278 h 4502822"/>
              <a:gd name="connsiteX7" fmla="*/ 1091437 w 4752974"/>
              <a:gd name="connsiteY7" fmla="*/ 0 h 4502822"/>
              <a:gd name="connsiteX8" fmla="*/ 1505369 w 4752974"/>
              <a:gd name="connsiteY8" fmla="*/ 0 h 4502822"/>
              <a:gd name="connsiteX9" fmla="*/ 1505369 w 4752974"/>
              <a:gd name="connsiteY9" fmla="*/ 1918278 h 4502822"/>
              <a:gd name="connsiteX10" fmla="*/ 1567282 w 4752974"/>
              <a:gd name="connsiteY10" fmla="*/ 1930670 h 4502822"/>
              <a:gd name="connsiteX11" fmla="*/ 1627426 w 4752974"/>
              <a:gd name="connsiteY11" fmla="*/ 1944832 h 4502822"/>
              <a:gd name="connsiteX12" fmla="*/ 1627426 w 4752974"/>
              <a:gd name="connsiteY12" fmla="*/ 126800 h 4502822"/>
              <a:gd name="connsiteX13" fmla="*/ 1629195 w 4752974"/>
              <a:gd name="connsiteY13" fmla="*/ 71923 h 4502822"/>
              <a:gd name="connsiteX14" fmla="*/ 1651891 w 4752974"/>
              <a:gd name="connsiteY14" fmla="*/ 0 h 4502822"/>
              <a:gd name="connsiteX15" fmla="*/ 2016894 w 4752974"/>
              <a:gd name="connsiteY15" fmla="*/ 0 h 4502822"/>
              <a:gd name="connsiteX16" fmla="*/ 2039590 w 4752974"/>
              <a:gd name="connsiteY16" fmla="*/ 71923 h 4502822"/>
              <a:gd name="connsiteX17" fmla="*/ 2041359 w 4752974"/>
              <a:gd name="connsiteY17" fmla="*/ 126800 h 4502822"/>
              <a:gd name="connsiteX18" fmla="*/ 2041359 w 4752974"/>
              <a:gd name="connsiteY18" fmla="*/ 2840571 h 4502822"/>
              <a:gd name="connsiteX19" fmla="*/ 2099734 w 4752974"/>
              <a:gd name="connsiteY19" fmla="*/ 2883057 h 4502822"/>
              <a:gd name="connsiteX20" fmla="*/ 2154571 w 4752974"/>
              <a:gd name="connsiteY20" fmla="*/ 2929083 h 4502822"/>
              <a:gd name="connsiteX21" fmla="*/ 2154571 w 4752974"/>
              <a:gd name="connsiteY21" fmla="*/ 1771349 h 4502822"/>
              <a:gd name="connsiteX22" fmla="*/ 2154571 w 4752974"/>
              <a:gd name="connsiteY22" fmla="*/ 870299 h 4502822"/>
              <a:gd name="connsiteX23" fmla="*/ 2154571 w 4752974"/>
              <a:gd name="connsiteY23" fmla="*/ 803030 h 4502822"/>
              <a:gd name="connsiteX24" fmla="*/ 2168723 w 4752974"/>
              <a:gd name="connsiteY24" fmla="*/ 672033 h 4502822"/>
              <a:gd name="connsiteX25" fmla="*/ 2193488 w 4752974"/>
              <a:gd name="connsiteY25" fmla="*/ 544576 h 4502822"/>
              <a:gd name="connsiteX26" fmla="*/ 2232404 w 4752974"/>
              <a:gd name="connsiteY26" fmla="*/ 422430 h 4502822"/>
              <a:gd name="connsiteX27" fmla="*/ 2283704 w 4752974"/>
              <a:gd name="connsiteY27" fmla="*/ 305594 h 4502822"/>
              <a:gd name="connsiteX28" fmla="*/ 2342079 w 4752974"/>
              <a:gd name="connsiteY28" fmla="*/ 195839 h 4502822"/>
              <a:gd name="connsiteX29" fmla="*/ 2412836 w 4752974"/>
              <a:gd name="connsiteY29" fmla="*/ 93166 h 4502822"/>
              <a:gd name="connsiteX30" fmla="*/ 2490700 w 4752974"/>
              <a:gd name="connsiteY30" fmla="*/ 0 h 4502822"/>
              <a:gd name="connsiteX31" fmla="*/ 4424017 w 4752974"/>
              <a:gd name="connsiteY31" fmla="*/ 0 h 4502822"/>
              <a:gd name="connsiteX32" fmla="*/ 4500188 w 4752974"/>
              <a:gd name="connsiteY32" fmla="*/ 93166 h 4502822"/>
              <a:gd name="connsiteX33" fmla="*/ 4569176 w 4752974"/>
              <a:gd name="connsiteY33" fmla="*/ 195839 h 4502822"/>
              <a:gd name="connsiteX34" fmla="*/ 4627552 w 4752974"/>
              <a:gd name="connsiteY34" fmla="*/ 305594 h 4502822"/>
              <a:gd name="connsiteX35" fmla="*/ 4678851 w 4752974"/>
              <a:gd name="connsiteY35" fmla="*/ 422430 h 4502822"/>
              <a:gd name="connsiteX36" fmla="*/ 4717768 w 4752974"/>
              <a:gd name="connsiteY36" fmla="*/ 544576 h 4502822"/>
              <a:gd name="connsiteX37" fmla="*/ 4742533 w 4752974"/>
              <a:gd name="connsiteY37" fmla="*/ 672033 h 4502822"/>
              <a:gd name="connsiteX38" fmla="*/ 4752974 w 4752974"/>
              <a:gd name="connsiteY38" fmla="*/ 768687 h 4502822"/>
              <a:gd name="connsiteX39" fmla="*/ 4752974 w 4752974"/>
              <a:gd name="connsiteY39" fmla="*/ 3261001 h 4502822"/>
              <a:gd name="connsiteX40" fmla="*/ 4723074 w 4752974"/>
              <a:gd name="connsiteY40" fmla="*/ 3329156 h 4502822"/>
              <a:gd name="connsiteX41" fmla="*/ 4664699 w 4752974"/>
              <a:gd name="connsiteY41" fmla="*/ 3387574 h 4502822"/>
              <a:gd name="connsiteX42" fmla="*/ 4592173 w 4752974"/>
              <a:gd name="connsiteY42" fmla="*/ 3419438 h 4502822"/>
              <a:gd name="connsiteX43" fmla="*/ 4547949 w 4752974"/>
              <a:gd name="connsiteY43" fmla="*/ 3421208 h 4502822"/>
              <a:gd name="connsiteX44" fmla="*/ 4507263 w 4752974"/>
              <a:gd name="connsiteY44" fmla="*/ 3419438 h 4502822"/>
              <a:gd name="connsiteX45" fmla="*/ 4431199 w 4752974"/>
              <a:gd name="connsiteY45" fmla="*/ 3387574 h 4502822"/>
              <a:gd name="connsiteX46" fmla="*/ 4376362 w 4752974"/>
              <a:gd name="connsiteY46" fmla="*/ 3329156 h 4502822"/>
              <a:gd name="connsiteX47" fmla="*/ 4344521 w 4752974"/>
              <a:gd name="connsiteY47" fmla="*/ 3256576 h 4502822"/>
              <a:gd name="connsiteX48" fmla="*/ 4340983 w 4752974"/>
              <a:gd name="connsiteY48" fmla="*/ 3212321 h 4502822"/>
              <a:gd name="connsiteX49" fmla="*/ 4340983 w 4752974"/>
              <a:gd name="connsiteY49" fmla="*/ 1824456 h 4502822"/>
              <a:gd name="connsiteX50" fmla="*/ 4277301 w 4752974"/>
              <a:gd name="connsiteY50" fmla="*/ 1879333 h 4502822"/>
              <a:gd name="connsiteX51" fmla="*/ 4211850 w 4752974"/>
              <a:gd name="connsiteY51" fmla="*/ 1930670 h 4502822"/>
              <a:gd name="connsiteX52" fmla="*/ 4211850 w 4752974"/>
              <a:gd name="connsiteY52" fmla="*/ 3946968 h 4502822"/>
              <a:gd name="connsiteX53" fmla="*/ 4208312 w 4752974"/>
              <a:gd name="connsiteY53" fmla="*/ 4001846 h 4502822"/>
              <a:gd name="connsiteX54" fmla="*/ 4176471 w 4752974"/>
              <a:gd name="connsiteY54" fmla="*/ 4100979 h 4502822"/>
              <a:gd name="connsiteX55" fmla="*/ 4121634 w 4752974"/>
              <a:gd name="connsiteY55" fmla="*/ 4177099 h 4502822"/>
              <a:gd name="connsiteX56" fmla="*/ 4045570 w 4752974"/>
              <a:gd name="connsiteY56" fmla="*/ 4217814 h 4502822"/>
              <a:gd name="connsiteX57" fmla="*/ 4003115 w 4752974"/>
              <a:gd name="connsiteY57" fmla="*/ 4223125 h 4502822"/>
              <a:gd name="connsiteX58" fmla="*/ 3960660 w 4752974"/>
              <a:gd name="connsiteY58" fmla="*/ 4217814 h 4502822"/>
              <a:gd name="connsiteX59" fmla="*/ 3886365 w 4752974"/>
              <a:gd name="connsiteY59" fmla="*/ 4177099 h 4502822"/>
              <a:gd name="connsiteX60" fmla="*/ 3829759 w 4752974"/>
              <a:gd name="connsiteY60" fmla="*/ 4100979 h 4502822"/>
              <a:gd name="connsiteX61" fmla="*/ 3797918 w 4752974"/>
              <a:gd name="connsiteY61" fmla="*/ 4001846 h 4502822"/>
              <a:gd name="connsiteX62" fmla="*/ 3796149 w 4752974"/>
              <a:gd name="connsiteY62" fmla="*/ 3946968 h 4502822"/>
              <a:gd name="connsiteX63" fmla="*/ 3796149 w 4752974"/>
              <a:gd name="connsiteY63" fmla="*/ 2125396 h 4502822"/>
              <a:gd name="connsiteX64" fmla="*/ 3732467 w 4752974"/>
              <a:gd name="connsiteY64" fmla="*/ 2141328 h 4502822"/>
              <a:gd name="connsiteX65" fmla="*/ 3665247 w 4752974"/>
              <a:gd name="connsiteY65" fmla="*/ 2151950 h 4502822"/>
              <a:gd name="connsiteX66" fmla="*/ 3665247 w 4752974"/>
              <a:gd name="connsiteY66" fmla="*/ 4226666 h 4502822"/>
              <a:gd name="connsiteX67" fmla="*/ 3663478 w 4752974"/>
              <a:gd name="connsiteY67" fmla="*/ 4285083 h 4502822"/>
              <a:gd name="connsiteX68" fmla="*/ 3631637 w 4752974"/>
              <a:gd name="connsiteY68" fmla="*/ 4382446 h 4502822"/>
              <a:gd name="connsiteX69" fmla="*/ 3576800 w 4752974"/>
              <a:gd name="connsiteY69" fmla="*/ 4456796 h 4502822"/>
              <a:gd name="connsiteX70" fmla="*/ 3500736 w 4752974"/>
              <a:gd name="connsiteY70" fmla="*/ 4499282 h 4502822"/>
              <a:gd name="connsiteX71" fmla="*/ 3456512 w 4752974"/>
              <a:gd name="connsiteY71" fmla="*/ 4502822 h 4502822"/>
              <a:gd name="connsiteX72" fmla="*/ 3415826 w 4752974"/>
              <a:gd name="connsiteY72" fmla="*/ 4499282 h 4502822"/>
              <a:gd name="connsiteX73" fmla="*/ 3339762 w 4752974"/>
              <a:gd name="connsiteY73" fmla="*/ 4456796 h 4502822"/>
              <a:gd name="connsiteX74" fmla="*/ 3284925 w 4752974"/>
              <a:gd name="connsiteY74" fmla="*/ 4382446 h 4502822"/>
              <a:gd name="connsiteX75" fmla="*/ 3253084 w 4752974"/>
              <a:gd name="connsiteY75" fmla="*/ 4285083 h 4502822"/>
              <a:gd name="connsiteX76" fmla="*/ 3251315 w 4752974"/>
              <a:gd name="connsiteY76" fmla="*/ 4226666 h 4502822"/>
              <a:gd name="connsiteX77" fmla="*/ 3251315 w 4752974"/>
              <a:gd name="connsiteY77" fmla="*/ 2151950 h 4502822"/>
              <a:gd name="connsiteX78" fmla="*/ 3189402 w 4752974"/>
              <a:gd name="connsiteY78" fmla="*/ 2143098 h 4502822"/>
              <a:gd name="connsiteX79" fmla="*/ 3129258 w 4752974"/>
              <a:gd name="connsiteY79" fmla="*/ 2127166 h 4502822"/>
              <a:gd name="connsiteX80" fmla="*/ 3129258 w 4752974"/>
              <a:gd name="connsiteY80" fmla="*/ 3946968 h 4502822"/>
              <a:gd name="connsiteX81" fmla="*/ 3127489 w 4752974"/>
              <a:gd name="connsiteY81" fmla="*/ 4001846 h 4502822"/>
              <a:gd name="connsiteX82" fmla="*/ 3093879 w 4752974"/>
              <a:gd name="connsiteY82" fmla="*/ 4100979 h 4502822"/>
              <a:gd name="connsiteX83" fmla="*/ 3039042 w 4752974"/>
              <a:gd name="connsiteY83" fmla="*/ 4177099 h 4502822"/>
              <a:gd name="connsiteX84" fmla="*/ 2962977 w 4752974"/>
              <a:gd name="connsiteY84" fmla="*/ 4217814 h 4502822"/>
              <a:gd name="connsiteX85" fmla="*/ 2920523 w 4752974"/>
              <a:gd name="connsiteY85" fmla="*/ 4223125 h 4502822"/>
              <a:gd name="connsiteX86" fmla="*/ 2879837 w 4752974"/>
              <a:gd name="connsiteY86" fmla="*/ 4217814 h 4502822"/>
              <a:gd name="connsiteX87" fmla="*/ 2803773 w 4752974"/>
              <a:gd name="connsiteY87" fmla="*/ 4177099 h 4502822"/>
              <a:gd name="connsiteX88" fmla="*/ 2748935 w 4752974"/>
              <a:gd name="connsiteY88" fmla="*/ 4100979 h 4502822"/>
              <a:gd name="connsiteX89" fmla="*/ 2717094 w 4752974"/>
              <a:gd name="connsiteY89" fmla="*/ 4001846 h 4502822"/>
              <a:gd name="connsiteX90" fmla="*/ 2713557 w 4752974"/>
              <a:gd name="connsiteY90" fmla="*/ 3946968 h 4502822"/>
              <a:gd name="connsiteX91" fmla="*/ 2713557 w 4752974"/>
              <a:gd name="connsiteY91" fmla="*/ 1233197 h 4502822"/>
              <a:gd name="connsiteX92" fmla="*/ 2656950 w 4752974"/>
              <a:gd name="connsiteY92" fmla="*/ 1190712 h 4502822"/>
              <a:gd name="connsiteX93" fmla="*/ 2602113 w 4752974"/>
              <a:gd name="connsiteY93" fmla="*/ 1144686 h 4502822"/>
              <a:gd name="connsiteX94" fmla="*/ 2602113 w 4752974"/>
              <a:gd name="connsiteY94" fmla="*/ 2302420 h 4502822"/>
              <a:gd name="connsiteX95" fmla="*/ 2596806 w 4752974"/>
              <a:gd name="connsiteY95" fmla="*/ 3203469 h 4502822"/>
              <a:gd name="connsiteX96" fmla="*/ 2596806 w 4752974"/>
              <a:gd name="connsiteY96" fmla="*/ 3270738 h 4502822"/>
              <a:gd name="connsiteX97" fmla="*/ 2582655 w 4752974"/>
              <a:gd name="connsiteY97" fmla="*/ 3401736 h 4502822"/>
              <a:gd name="connsiteX98" fmla="*/ 2557890 w 4752974"/>
              <a:gd name="connsiteY98" fmla="*/ 3527422 h 4502822"/>
              <a:gd name="connsiteX99" fmla="*/ 2518973 w 4752974"/>
              <a:gd name="connsiteY99" fmla="*/ 3651339 h 4502822"/>
              <a:gd name="connsiteX100" fmla="*/ 2471212 w 4752974"/>
              <a:gd name="connsiteY100" fmla="*/ 3766404 h 4502822"/>
              <a:gd name="connsiteX101" fmla="*/ 2409299 w 4752974"/>
              <a:gd name="connsiteY101" fmla="*/ 3877929 h 4502822"/>
              <a:gd name="connsiteX102" fmla="*/ 2340310 w 4752974"/>
              <a:gd name="connsiteY102" fmla="*/ 3980603 h 4502822"/>
              <a:gd name="connsiteX103" fmla="*/ 2260708 w 4752974"/>
              <a:gd name="connsiteY103" fmla="*/ 4077966 h 4502822"/>
              <a:gd name="connsiteX104" fmla="*/ 2172260 w 4752974"/>
              <a:gd name="connsiteY104" fmla="*/ 4164707 h 4502822"/>
              <a:gd name="connsiteX105" fmla="*/ 2076738 w 4752974"/>
              <a:gd name="connsiteY105" fmla="*/ 4246138 h 4502822"/>
              <a:gd name="connsiteX106" fmla="*/ 1974139 w 4752974"/>
              <a:gd name="connsiteY106" fmla="*/ 4313407 h 4502822"/>
              <a:gd name="connsiteX107" fmla="*/ 1860927 w 4752974"/>
              <a:gd name="connsiteY107" fmla="*/ 4375365 h 4502822"/>
              <a:gd name="connsiteX108" fmla="*/ 1744176 w 4752974"/>
              <a:gd name="connsiteY108" fmla="*/ 4424932 h 4502822"/>
              <a:gd name="connsiteX109" fmla="*/ 1622120 w 4752974"/>
              <a:gd name="connsiteY109" fmla="*/ 4463877 h 4502822"/>
              <a:gd name="connsiteX110" fmla="*/ 1496525 w 4752974"/>
              <a:gd name="connsiteY110" fmla="*/ 4488660 h 4502822"/>
              <a:gd name="connsiteX111" fmla="*/ 1365623 w 4752974"/>
              <a:gd name="connsiteY111" fmla="*/ 4502822 h 4502822"/>
              <a:gd name="connsiteX112" fmla="*/ 1298403 w 4752974"/>
              <a:gd name="connsiteY112" fmla="*/ 4502822 h 4502822"/>
              <a:gd name="connsiteX113" fmla="*/ 1231184 w 4752974"/>
              <a:gd name="connsiteY113" fmla="*/ 4502822 h 4502822"/>
              <a:gd name="connsiteX114" fmla="*/ 1100282 w 4752974"/>
              <a:gd name="connsiteY114" fmla="*/ 4488660 h 4502822"/>
              <a:gd name="connsiteX115" fmla="*/ 972918 w 4752974"/>
              <a:gd name="connsiteY115" fmla="*/ 4463877 h 4502822"/>
              <a:gd name="connsiteX116" fmla="*/ 852630 w 4752974"/>
              <a:gd name="connsiteY116" fmla="*/ 4424932 h 4502822"/>
              <a:gd name="connsiteX117" fmla="*/ 735880 w 4752974"/>
              <a:gd name="connsiteY117" fmla="*/ 4375365 h 4502822"/>
              <a:gd name="connsiteX118" fmla="*/ 624436 w 4752974"/>
              <a:gd name="connsiteY118" fmla="*/ 4313407 h 4502822"/>
              <a:gd name="connsiteX119" fmla="*/ 520069 w 4752974"/>
              <a:gd name="connsiteY119" fmla="*/ 4246138 h 4502822"/>
              <a:gd name="connsiteX120" fmla="*/ 422777 w 4752974"/>
              <a:gd name="connsiteY120" fmla="*/ 4164707 h 4502822"/>
              <a:gd name="connsiteX121" fmla="*/ 336099 w 4752974"/>
              <a:gd name="connsiteY121" fmla="*/ 4077966 h 4502822"/>
              <a:gd name="connsiteX122" fmla="*/ 256497 w 4752974"/>
              <a:gd name="connsiteY122" fmla="*/ 3980603 h 4502822"/>
              <a:gd name="connsiteX123" fmla="*/ 187508 w 4752974"/>
              <a:gd name="connsiteY123" fmla="*/ 3877929 h 4502822"/>
              <a:gd name="connsiteX124" fmla="*/ 127364 w 4752974"/>
              <a:gd name="connsiteY124" fmla="*/ 3766404 h 4502822"/>
              <a:gd name="connsiteX125" fmla="*/ 77834 w 4752974"/>
              <a:gd name="connsiteY125" fmla="*/ 3651339 h 4502822"/>
              <a:gd name="connsiteX126" fmla="*/ 38917 w 4752974"/>
              <a:gd name="connsiteY126" fmla="*/ 3527422 h 4502822"/>
              <a:gd name="connsiteX127" fmla="*/ 12383 w 4752974"/>
              <a:gd name="connsiteY127" fmla="*/ 3401736 h 4502822"/>
              <a:gd name="connsiteX128" fmla="*/ 0 w 4752974"/>
              <a:gd name="connsiteY128" fmla="*/ 3270738 h 4502822"/>
              <a:gd name="connsiteX129" fmla="*/ 0 w 4752974"/>
              <a:gd name="connsiteY129" fmla="*/ 3203469 h 4502822"/>
              <a:gd name="connsiteX130" fmla="*/ 0 w 4752974"/>
              <a:gd name="connsiteY130" fmla="*/ 857908 h 4502822"/>
              <a:gd name="connsiteX131" fmla="*/ 1769 w 4752974"/>
              <a:gd name="connsiteY131" fmla="*/ 817192 h 4502822"/>
              <a:gd name="connsiteX132" fmla="*/ 33610 w 4752974"/>
              <a:gd name="connsiteY132" fmla="*/ 741072 h 4502822"/>
              <a:gd name="connsiteX133" fmla="*/ 90216 w 4752974"/>
              <a:gd name="connsiteY133" fmla="*/ 686195 h 4502822"/>
              <a:gd name="connsiteX134" fmla="*/ 164512 w 4752974"/>
              <a:gd name="connsiteY134" fmla="*/ 654330 h 4502822"/>
              <a:gd name="connsiteX135" fmla="*/ 208735 w 4752974"/>
              <a:gd name="connsiteY135" fmla="*/ 652560 h 4502822"/>
              <a:gd name="connsiteX136" fmla="*/ 249421 w 4752974"/>
              <a:gd name="connsiteY136" fmla="*/ 654330 h 4502822"/>
              <a:gd name="connsiteX137" fmla="*/ 325485 w 4752974"/>
              <a:gd name="connsiteY137" fmla="*/ 686195 h 4502822"/>
              <a:gd name="connsiteX138" fmla="*/ 380323 w 4752974"/>
              <a:gd name="connsiteY138" fmla="*/ 741072 h 4502822"/>
              <a:gd name="connsiteX139" fmla="*/ 412163 w 4752974"/>
              <a:gd name="connsiteY139" fmla="*/ 817192 h 4502822"/>
              <a:gd name="connsiteX140" fmla="*/ 413932 w 4752974"/>
              <a:gd name="connsiteY140" fmla="*/ 857908 h 4502822"/>
              <a:gd name="connsiteX141" fmla="*/ 413932 w 4752974"/>
              <a:gd name="connsiteY141" fmla="*/ 2249312 h 4502822"/>
              <a:gd name="connsiteX142" fmla="*/ 477614 w 4752974"/>
              <a:gd name="connsiteY142" fmla="*/ 2194435 h 4502822"/>
              <a:gd name="connsiteX143" fmla="*/ 544834 w 4752974"/>
              <a:gd name="connsiteY143" fmla="*/ 2143098 h 4502822"/>
              <a:gd name="connsiteX144" fmla="*/ 544834 w 4752974"/>
              <a:gd name="connsiteY144" fmla="*/ 126800 h 4502822"/>
              <a:gd name="connsiteX145" fmla="*/ 546603 w 4752974"/>
              <a:gd name="connsiteY145" fmla="*/ 71923 h 4502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4752974" h="4502822">
                <a:moveTo>
                  <a:pt x="570560" y="0"/>
                </a:moveTo>
                <a:lnTo>
                  <a:pt x="934302" y="0"/>
                </a:lnTo>
                <a:lnTo>
                  <a:pt x="956998" y="71923"/>
                </a:lnTo>
                <a:lnTo>
                  <a:pt x="960535" y="126800"/>
                </a:lnTo>
                <a:lnTo>
                  <a:pt x="960535" y="1946602"/>
                </a:lnTo>
                <a:lnTo>
                  <a:pt x="1024217" y="1930670"/>
                </a:lnTo>
                <a:lnTo>
                  <a:pt x="1091437" y="1918278"/>
                </a:lnTo>
                <a:lnTo>
                  <a:pt x="1091437" y="0"/>
                </a:lnTo>
                <a:lnTo>
                  <a:pt x="1505369" y="0"/>
                </a:lnTo>
                <a:lnTo>
                  <a:pt x="1505369" y="1918278"/>
                </a:lnTo>
                <a:lnTo>
                  <a:pt x="1567282" y="1930670"/>
                </a:lnTo>
                <a:lnTo>
                  <a:pt x="1627426" y="1944832"/>
                </a:lnTo>
                <a:lnTo>
                  <a:pt x="1627426" y="126800"/>
                </a:lnTo>
                <a:lnTo>
                  <a:pt x="1629195" y="71923"/>
                </a:lnTo>
                <a:lnTo>
                  <a:pt x="1651891" y="0"/>
                </a:lnTo>
                <a:lnTo>
                  <a:pt x="2016894" y="0"/>
                </a:lnTo>
                <a:lnTo>
                  <a:pt x="2039590" y="71923"/>
                </a:lnTo>
                <a:lnTo>
                  <a:pt x="2041359" y="126800"/>
                </a:lnTo>
                <a:lnTo>
                  <a:pt x="2041359" y="2840571"/>
                </a:lnTo>
                <a:lnTo>
                  <a:pt x="2099734" y="2883057"/>
                </a:lnTo>
                <a:lnTo>
                  <a:pt x="2154571" y="2929083"/>
                </a:lnTo>
                <a:lnTo>
                  <a:pt x="2154571" y="1771349"/>
                </a:lnTo>
                <a:lnTo>
                  <a:pt x="2154571" y="870299"/>
                </a:lnTo>
                <a:lnTo>
                  <a:pt x="2154571" y="803030"/>
                </a:lnTo>
                <a:lnTo>
                  <a:pt x="2168723" y="672033"/>
                </a:lnTo>
                <a:lnTo>
                  <a:pt x="2193488" y="544576"/>
                </a:lnTo>
                <a:lnTo>
                  <a:pt x="2232404" y="422430"/>
                </a:lnTo>
                <a:lnTo>
                  <a:pt x="2283704" y="305594"/>
                </a:lnTo>
                <a:lnTo>
                  <a:pt x="2342079" y="195839"/>
                </a:lnTo>
                <a:lnTo>
                  <a:pt x="2412836" y="93166"/>
                </a:lnTo>
                <a:lnTo>
                  <a:pt x="2490700" y="0"/>
                </a:lnTo>
                <a:lnTo>
                  <a:pt x="4424017" y="0"/>
                </a:lnTo>
                <a:lnTo>
                  <a:pt x="4500188" y="93166"/>
                </a:lnTo>
                <a:lnTo>
                  <a:pt x="4569176" y="195839"/>
                </a:lnTo>
                <a:lnTo>
                  <a:pt x="4627552" y="305594"/>
                </a:lnTo>
                <a:lnTo>
                  <a:pt x="4678851" y="422430"/>
                </a:lnTo>
                <a:lnTo>
                  <a:pt x="4717768" y="544576"/>
                </a:lnTo>
                <a:lnTo>
                  <a:pt x="4742533" y="672033"/>
                </a:lnTo>
                <a:lnTo>
                  <a:pt x="4752974" y="768687"/>
                </a:lnTo>
                <a:lnTo>
                  <a:pt x="4752974" y="3261001"/>
                </a:lnTo>
                <a:lnTo>
                  <a:pt x="4723074" y="3329156"/>
                </a:lnTo>
                <a:lnTo>
                  <a:pt x="4664699" y="3387574"/>
                </a:lnTo>
                <a:lnTo>
                  <a:pt x="4592173" y="3419438"/>
                </a:lnTo>
                <a:lnTo>
                  <a:pt x="4547949" y="3421208"/>
                </a:lnTo>
                <a:lnTo>
                  <a:pt x="4507263" y="3419438"/>
                </a:lnTo>
                <a:lnTo>
                  <a:pt x="4431199" y="3387574"/>
                </a:lnTo>
                <a:lnTo>
                  <a:pt x="4376362" y="3329156"/>
                </a:lnTo>
                <a:lnTo>
                  <a:pt x="4344521" y="3256576"/>
                </a:lnTo>
                <a:lnTo>
                  <a:pt x="4340983" y="3212321"/>
                </a:lnTo>
                <a:lnTo>
                  <a:pt x="4340983" y="1824456"/>
                </a:lnTo>
                <a:lnTo>
                  <a:pt x="4277301" y="1879333"/>
                </a:lnTo>
                <a:lnTo>
                  <a:pt x="4211850" y="1930670"/>
                </a:lnTo>
                <a:lnTo>
                  <a:pt x="4211850" y="3946968"/>
                </a:lnTo>
                <a:lnTo>
                  <a:pt x="4208312" y="4001846"/>
                </a:lnTo>
                <a:lnTo>
                  <a:pt x="4176471" y="4100979"/>
                </a:lnTo>
                <a:lnTo>
                  <a:pt x="4121634" y="4177099"/>
                </a:lnTo>
                <a:lnTo>
                  <a:pt x="4045570" y="4217814"/>
                </a:lnTo>
                <a:lnTo>
                  <a:pt x="4003115" y="4223125"/>
                </a:lnTo>
                <a:lnTo>
                  <a:pt x="3960660" y="4217814"/>
                </a:lnTo>
                <a:lnTo>
                  <a:pt x="3886365" y="4177099"/>
                </a:lnTo>
                <a:lnTo>
                  <a:pt x="3829759" y="4100979"/>
                </a:lnTo>
                <a:lnTo>
                  <a:pt x="3797918" y="4001846"/>
                </a:lnTo>
                <a:lnTo>
                  <a:pt x="3796149" y="3946968"/>
                </a:lnTo>
                <a:lnTo>
                  <a:pt x="3796149" y="2125396"/>
                </a:lnTo>
                <a:lnTo>
                  <a:pt x="3732467" y="2141328"/>
                </a:lnTo>
                <a:lnTo>
                  <a:pt x="3665247" y="2151950"/>
                </a:lnTo>
                <a:lnTo>
                  <a:pt x="3665247" y="4226666"/>
                </a:lnTo>
                <a:lnTo>
                  <a:pt x="3663478" y="4285083"/>
                </a:lnTo>
                <a:lnTo>
                  <a:pt x="3631637" y="4382446"/>
                </a:lnTo>
                <a:lnTo>
                  <a:pt x="3576800" y="4456796"/>
                </a:lnTo>
                <a:lnTo>
                  <a:pt x="3500736" y="4499282"/>
                </a:lnTo>
                <a:lnTo>
                  <a:pt x="3456512" y="4502822"/>
                </a:lnTo>
                <a:lnTo>
                  <a:pt x="3415826" y="4499282"/>
                </a:lnTo>
                <a:lnTo>
                  <a:pt x="3339762" y="4456796"/>
                </a:lnTo>
                <a:lnTo>
                  <a:pt x="3284925" y="4382446"/>
                </a:lnTo>
                <a:lnTo>
                  <a:pt x="3253084" y="4285083"/>
                </a:lnTo>
                <a:lnTo>
                  <a:pt x="3251315" y="4226666"/>
                </a:lnTo>
                <a:lnTo>
                  <a:pt x="3251315" y="2151950"/>
                </a:lnTo>
                <a:lnTo>
                  <a:pt x="3189402" y="2143098"/>
                </a:lnTo>
                <a:lnTo>
                  <a:pt x="3129258" y="2127166"/>
                </a:lnTo>
                <a:lnTo>
                  <a:pt x="3129258" y="3946968"/>
                </a:lnTo>
                <a:lnTo>
                  <a:pt x="3127489" y="4001846"/>
                </a:lnTo>
                <a:lnTo>
                  <a:pt x="3093879" y="4100979"/>
                </a:lnTo>
                <a:lnTo>
                  <a:pt x="3039042" y="4177099"/>
                </a:lnTo>
                <a:lnTo>
                  <a:pt x="2962977" y="4217814"/>
                </a:lnTo>
                <a:lnTo>
                  <a:pt x="2920523" y="4223125"/>
                </a:lnTo>
                <a:lnTo>
                  <a:pt x="2879837" y="4217814"/>
                </a:lnTo>
                <a:lnTo>
                  <a:pt x="2803773" y="4177099"/>
                </a:lnTo>
                <a:lnTo>
                  <a:pt x="2748935" y="4100979"/>
                </a:lnTo>
                <a:lnTo>
                  <a:pt x="2717094" y="4001846"/>
                </a:lnTo>
                <a:lnTo>
                  <a:pt x="2713557" y="3946968"/>
                </a:lnTo>
                <a:lnTo>
                  <a:pt x="2713557" y="1233197"/>
                </a:lnTo>
                <a:lnTo>
                  <a:pt x="2656950" y="1190712"/>
                </a:lnTo>
                <a:lnTo>
                  <a:pt x="2602113" y="1144686"/>
                </a:lnTo>
                <a:lnTo>
                  <a:pt x="2602113" y="2302420"/>
                </a:lnTo>
                <a:lnTo>
                  <a:pt x="2596806" y="3203469"/>
                </a:lnTo>
                <a:lnTo>
                  <a:pt x="2596806" y="3270738"/>
                </a:lnTo>
                <a:lnTo>
                  <a:pt x="2582655" y="3401736"/>
                </a:lnTo>
                <a:lnTo>
                  <a:pt x="2557890" y="3527422"/>
                </a:lnTo>
                <a:lnTo>
                  <a:pt x="2518973" y="3651339"/>
                </a:lnTo>
                <a:lnTo>
                  <a:pt x="2471212" y="3766404"/>
                </a:lnTo>
                <a:lnTo>
                  <a:pt x="2409299" y="3877929"/>
                </a:lnTo>
                <a:lnTo>
                  <a:pt x="2340310" y="3980603"/>
                </a:lnTo>
                <a:lnTo>
                  <a:pt x="2260708" y="4077966"/>
                </a:lnTo>
                <a:lnTo>
                  <a:pt x="2172260" y="4164707"/>
                </a:lnTo>
                <a:lnTo>
                  <a:pt x="2076738" y="4246138"/>
                </a:lnTo>
                <a:lnTo>
                  <a:pt x="1974139" y="4313407"/>
                </a:lnTo>
                <a:lnTo>
                  <a:pt x="1860927" y="4375365"/>
                </a:lnTo>
                <a:lnTo>
                  <a:pt x="1744176" y="4424932"/>
                </a:lnTo>
                <a:lnTo>
                  <a:pt x="1622120" y="4463877"/>
                </a:lnTo>
                <a:lnTo>
                  <a:pt x="1496525" y="4488660"/>
                </a:lnTo>
                <a:lnTo>
                  <a:pt x="1365623" y="4502822"/>
                </a:lnTo>
                <a:lnTo>
                  <a:pt x="1298403" y="4502822"/>
                </a:lnTo>
                <a:lnTo>
                  <a:pt x="1231184" y="4502822"/>
                </a:lnTo>
                <a:lnTo>
                  <a:pt x="1100282" y="4488660"/>
                </a:lnTo>
                <a:lnTo>
                  <a:pt x="972918" y="4463877"/>
                </a:lnTo>
                <a:lnTo>
                  <a:pt x="852630" y="4424932"/>
                </a:lnTo>
                <a:lnTo>
                  <a:pt x="735880" y="4375365"/>
                </a:lnTo>
                <a:lnTo>
                  <a:pt x="624436" y="4313407"/>
                </a:lnTo>
                <a:lnTo>
                  <a:pt x="520069" y="4246138"/>
                </a:lnTo>
                <a:lnTo>
                  <a:pt x="422777" y="4164707"/>
                </a:lnTo>
                <a:lnTo>
                  <a:pt x="336099" y="4077966"/>
                </a:lnTo>
                <a:lnTo>
                  <a:pt x="256497" y="3980603"/>
                </a:lnTo>
                <a:lnTo>
                  <a:pt x="187508" y="3877929"/>
                </a:lnTo>
                <a:lnTo>
                  <a:pt x="127364" y="3766404"/>
                </a:lnTo>
                <a:lnTo>
                  <a:pt x="77834" y="3651339"/>
                </a:lnTo>
                <a:lnTo>
                  <a:pt x="38917" y="3527422"/>
                </a:lnTo>
                <a:lnTo>
                  <a:pt x="12383" y="3401736"/>
                </a:lnTo>
                <a:lnTo>
                  <a:pt x="0" y="3270738"/>
                </a:lnTo>
                <a:lnTo>
                  <a:pt x="0" y="3203469"/>
                </a:lnTo>
                <a:lnTo>
                  <a:pt x="0" y="857908"/>
                </a:lnTo>
                <a:lnTo>
                  <a:pt x="1769" y="817192"/>
                </a:lnTo>
                <a:lnTo>
                  <a:pt x="33610" y="741072"/>
                </a:lnTo>
                <a:lnTo>
                  <a:pt x="90216" y="686195"/>
                </a:lnTo>
                <a:lnTo>
                  <a:pt x="164512" y="654330"/>
                </a:lnTo>
                <a:lnTo>
                  <a:pt x="208735" y="652560"/>
                </a:lnTo>
                <a:lnTo>
                  <a:pt x="249421" y="654330"/>
                </a:lnTo>
                <a:lnTo>
                  <a:pt x="325485" y="686195"/>
                </a:lnTo>
                <a:lnTo>
                  <a:pt x="380323" y="741072"/>
                </a:lnTo>
                <a:lnTo>
                  <a:pt x="412163" y="817192"/>
                </a:lnTo>
                <a:lnTo>
                  <a:pt x="413932" y="857908"/>
                </a:lnTo>
                <a:lnTo>
                  <a:pt x="413932" y="2249312"/>
                </a:lnTo>
                <a:lnTo>
                  <a:pt x="477614" y="2194435"/>
                </a:lnTo>
                <a:lnTo>
                  <a:pt x="544834" y="2143098"/>
                </a:lnTo>
                <a:lnTo>
                  <a:pt x="544834" y="126800"/>
                </a:lnTo>
                <a:lnTo>
                  <a:pt x="546603" y="71923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158596" y="2738498"/>
            <a:ext cx="6195204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158596" y="5218173"/>
            <a:ext cx="6195204" cy="81169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</p:spTree>
    <p:extLst>
      <p:ext uri="{BB962C8B-B14F-4D97-AF65-F5344CB8AC3E}">
        <p14:creationId xmlns:p14="http://schemas.microsoft.com/office/powerpoint/2010/main" val="1633750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7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4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46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09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98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45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3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53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54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3314654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</p:spTree>
    <p:extLst>
      <p:ext uri="{BB962C8B-B14F-4D97-AF65-F5344CB8AC3E}">
        <p14:creationId xmlns:p14="http://schemas.microsoft.com/office/powerpoint/2010/main" val="1949545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FA19F8F3-CCAC-4409-844B-E0DF22E110F7}" vid="{22C802CF-B37A-4850-9CD0-1A668A76B7A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FA19F8F3-CCAC-4409-844B-E0DF22E110F7}" vid="{318DC094-4B2B-4C37-B87D-EBF92E97F1C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147</Words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presentation</vt:lpstr>
      <vt:lpstr>Title of your Section Slide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Up and Down Hands</dc:title>
  <dc:creator>Showeet.com</dc:creator>
  <dc:description>© Copyright PresentationGo.com</dc:description>
  <dcterms:created xsi:type="dcterms:W3CDTF">2017-06-08T00:25:03Z</dcterms:created>
  <dcterms:modified xsi:type="dcterms:W3CDTF">2017-06-08T00:25:36Z</dcterms:modified>
  <cp:category>Templates</cp:category>
</cp:coreProperties>
</file>