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  <p:sldMasterId id="2147483692" r:id="rId2"/>
  </p:sldMasterIdLst>
  <p:notesMasterIdLst>
    <p:notesMasterId r:id="rId8"/>
  </p:notesMasterIdLst>
  <p:sldIdLst>
    <p:sldId id="339" r:id="rId3"/>
    <p:sldId id="340" r:id="rId4"/>
    <p:sldId id="341" r:id="rId5"/>
    <p:sldId id="342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8ADD"/>
    <a:srgbClr val="4ED4AC"/>
    <a:srgbClr val="0D95BC"/>
    <a:srgbClr val="00B09B"/>
    <a:srgbClr val="F89F1B"/>
    <a:srgbClr val="2B323B"/>
    <a:srgbClr val="F0EEEF"/>
    <a:srgbClr val="DF361F"/>
    <a:srgbClr val="6C2B43"/>
    <a:srgbClr val="7B0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19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020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851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572000" y="0"/>
            <a:ext cx="4390293" cy="4128539"/>
          </a:xfrm>
          <a:custGeom>
            <a:avLst/>
            <a:gdLst>
              <a:gd name="connsiteX0" fmla="*/ 622403 w 5283843"/>
              <a:gd name="connsiteY0" fmla="*/ 0 h 4967654"/>
              <a:gd name="connsiteX1" fmla="*/ 1048636 w 5283843"/>
              <a:gd name="connsiteY1" fmla="*/ 0 h 4967654"/>
              <a:gd name="connsiteX2" fmla="*/ 1063057 w 5283843"/>
              <a:gd name="connsiteY2" fmla="*/ 45701 h 4967654"/>
              <a:gd name="connsiteX3" fmla="*/ 1066987 w 5283843"/>
              <a:gd name="connsiteY3" fmla="*/ 106660 h 4967654"/>
              <a:gd name="connsiteX4" fmla="*/ 1066987 w 5283843"/>
              <a:gd name="connsiteY4" fmla="*/ 2128141 h 4967654"/>
              <a:gd name="connsiteX5" fmla="*/ 1137726 w 5283843"/>
              <a:gd name="connsiteY5" fmla="*/ 2110444 h 4967654"/>
              <a:gd name="connsiteX6" fmla="*/ 1212396 w 5283843"/>
              <a:gd name="connsiteY6" fmla="*/ 2096679 h 4967654"/>
              <a:gd name="connsiteX7" fmla="*/ 1212396 w 5283843"/>
              <a:gd name="connsiteY7" fmla="*/ 0 h 4967654"/>
              <a:gd name="connsiteX8" fmla="*/ 1672202 w 5283843"/>
              <a:gd name="connsiteY8" fmla="*/ 0 h 4967654"/>
              <a:gd name="connsiteX9" fmla="*/ 1672202 w 5283843"/>
              <a:gd name="connsiteY9" fmla="*/ 2096679 h 4967654"/>
              <a:gd name="connsiteX10" fmla="*/ 1740976 w 5283843"/>
              <a:gd name="connsiteY10" fmla="*/ 2110444 h 4967654"/>
              <a:gd name="connsiteX11" fmla="*/ 1807786 w 5283843"/>
              <a:gd name="connsiteY11" fmla="*/ 2126175 h 4967654"/>
              <a:gd name="connsiteX12" fmla="*/ 1807786 w 5283843"/>
              <a:gd name="connsiteY12" fmla="*/ 106660 h 4967654"/>
              <a:gd name="connsiteX13" fmla="*/ 1809751 w 5283843"/>
              <a:gd name="connsiteY13" fmla="*/ 45701 h 4967654"/>
              <a:gd name="connsiteX14" fmla="*/ 1824172 w 5283843"/>
              <a:gd name="connsiteY14" fmla="*/ 0 h 4967654"/>
              <a:gd name="connsiteX15" fmla="*/ 2251206 w 5283843"/>
              <a:gd name="connsiteY15" fmla="*/ 0 h 4967654"/>
              <a:gd name="connsiteX16" fmla="*/ 2265627 w 5283843"/>
              <a:gd name="connsiteY16" fmla="*/ 45701 h 4967654"/>
              <a:gd name="connsiteX17" fmla="*/ 2267592 w 5283843"/>
              <a:gd name="connsiteY17" fmla="*/ 106660 h 4967654"/>
              <a:gd name="connsiteX18" fmla="*/ 2267592 w 5283843"/>
              <a:gd name="connsiteY18" fmla="*/ 3121184 h 4967654"/>
              <a:gd name="connsiteX19" fmla="*/ 2332437 w 5283843"/>
              <a:gd name="connsiteY19" fmla="*/ 3168378 h 4967654"/>
              <a:gd name="connsiteX20" fmla="*/ 2393351 w 5283843"/>
              <a:gd name="connsiteY20" fmla="*/ 3219505 h 4967654"/>
              <a:gd name="connsiteX21" fmla="*/ 2393351 w 5283843"/>
              <a:gd name="connsiteY21" fmla="*/ 1933466 h 4967654"/>
              <a:gd name="connsiteX22" fmla="*/ 2393351 w 5283843"/>
              <a:gd name="connsiteY22" fmla="*/ 932557 h 4967654"/>
              <a:gd name="connsiteX23" fmla="*/ 2393351 w 5283843"/>
              <a:gd name="connsiteY23" fmla="*/ 857833 h 4967654"/>
              <a:gd name="connsiteX24" fmla="*/ 2409071 w 5283843"/>
              <a:gd name="connsiteY24" fmla="*/ 712318 h 4967654"/>
              <a:gd name="connsiteX25" fmla="*/ 2436581 w 5283843"/>
              <a:gd name="connsiteY25" fmla="*/ 570735 h 4967654"/>
              <a:gd name="connsiteX26" fmla="*/ 2479810 w 5283843"/>
              <a:gd name="connsiteY26" fmla="*/ 435052 h 4967654"/>
              <a:gd name="connsiteX27" fmla="*/ 2536795 w 5283843"/>
              <a:gd name="connsiteY27" fmla="*/ 305268 h 4967654"/>
              <a:gd name="connsiteX28" fmla="*/ 2601639 w 5283843"/>
              <a:gd name="connsiteY28" fmla="*/ 183350 h 4967654"/>
              <a:gd name="connsiteX29" fmla="*/ 2680239 w 5283843"/>
              <a:gd name="connsiteY29" fmla="*/ 69298 h 4967654"/>
              <a:gd name="connsiteX30" fmla="*/ 2738155 w 5283843"/>
              <a:gd name="connsiteY30" fmla="*/ 0 h 4967654"/>
              <a:gd name="connsiteX31" fmla="*/ 4942264 w 5283843"/>
              <a:gd name="connsiteY31" fmla="*/ 0 h 4967654"/>
              <a:gd name="connsiteX32" fmla="*/ 4998921 w 5283843"/>
              <a:gd name="connsiteY32" fmla="*/ 69298 h 4967654"/>
              <a:gd name="connsiteX33" fmla="*/ 5075555 w 5283843"/>
              <a:gd name="connsiteY33" fmla="*/ 183350 h 4967654"/>
              <a:gd name="connsiteX34" fmla="*/ 5140399 w 5283843"/>
              <a:gd name="connsiteY34" fmla="*/ 305268 h 4967654"/>
              <a:gd name="connsiteX35" fmla="*/ 5197383 w 5283843"/>
              <a:gd name="connsiteY35" fmla="*/ 435052 h 4967654"/>
              <a:gd name="connsiteX36" fmla="*/ 5240613 w 5283843"/>
              <a:gd name="connsiteY36" fmla="*/ 570735 h 4967654"/>
              <a:gd name="connsiteX37" fmla="*/ 5268123 w 5283843"/>
              <a:gd name="connsiteY37" fmla="*/ 712318 h 4967654"/>
              <a:gd name="connsiteX38" fmla="*/ 5283843 w 5283843"/>
              <a:gd name="connsiteY38" fmla="*/ 857833 h 4967654"/>
              <a:gd name="connsiteX39" fmla="*/ 5283843 w 5283843"/>
              <a:gd name="connsiteY39" fmla="*/ 932557 h 4967654"/>
              <a:gd name="connsiteX40" fmla="*/ 5283843 w 5283843"/>
              <a:gd name="connsiteY40" fmla="*/ 2275623 h 4967654"/>
              <a:gd name="connsiteX41" fmla="*/ 5283843 w 5283843"/>
              <a:gd name="connsiteY41" fmla="*/ 3534133 h 4967654"/>
              <a:gd name="connsiteX42" fmla="*/ 5281878 w 5283843"/>
              <a:gd name="connsiteY42" fmla="*/ 3583293 h 4967654"/>
              <a:gd name="connsiteX43" fmla="*/ 5246509 w 5283843"/>
              <a:gd name="connsiteY43" fmla="*/ 3663917 h 4967654"/>
              <a:gd name="connsiteX44" fmla="*/ 5181664 w 5283843"/>
              <a:gd name="connsiteY44" fmla="*/ 3728809 h 4967654"/>
              <a:gd name="connsiteX45" fmla="*/ 5101099 w 5283843"/>
              <a:gd name="connsiteY45" fmla="*/ 3764204 h 4967654"/>
              <a:gd name="connsiteX46" fmla="*/ 5051975 w 5283843"/>
              <a:gd name="connsiteY46" fmla="*/ 3766171 h 4967654"/>
              <a:gd name="connsiteX47" fmla="*/ 5006780 w 5283843"/>
              <a:gd name="connsiteY47" fmla="*/ 3764204 h 4967654"/>
              <a:gd name="connsiteX48" fmla="*/ 4922286 w 5283843"/>
              <a:gd name="connsiteY48" fmla="*/ 3728809 h 4967654"/>
              <a:gd name="connsiteX49" fmla="*/ 4861371 w 5283843"/>
              <a:gd name="connsiteY49" fmla="*/ 3663917 h 4967654"/>
              <a:gd name="connsiteX50" fmla="*/ 4826001 w 5283843"/>
              <a:gd name="connsiteY50" fmla="*/ 3583293 h 4967654"/>
              <a:gd name="connsiteX51" fmla="*/ 4822071 w 5283843"/>
              <a:gd name="connsiteY51" fmla="*/ 3534133 h 4967654"/>
              <a:gd name="connsiteX52" fmla="*/ 4822071 w 5283843"/>
              <a:gd name="connsiteY52" fmla="*/ 1992458 h 4967654"/>
              <a:gd name="connsiteX53" fmla="*/ 4751332 w 5283843"/>
              <a:gd name="connsiteY53" fmla="*/ 2053417 h 4967654"/>
              <a:gd name="connsiteX54" fmla="*/ 4678628 w 5283843"/>
              <a:gd name="connsiteY54" fmla="*/ 2110444 h 4967654"/>
              <a:gd name="connsiteX55" fmla="*/ 4678628 w 5283843"/>
              <a:gd name="connsiteY55" fmla="*/ 4350198 h 4967654"/>
              <a:gd name="connsiteX56" fmla="*/ 4674698 w 5283843"/>
              <a:gd name="connsiteY56" fmla="*/ 4411157 h 4967654"/>
              <a:gd name="connsiteX57" fmla="*/ 4639328 w 5283843"/>
              <a:gd name="connsiteY57" fmla="*/ 4521277 h 4967654"/>
              <a:gd name="connsiteX58" fmla="*/ 4578413 w 5283843"/>
              <a:gd name="connsiteY58" fmla="*/ 4605833 h 4967654"/>
              <a:gd name="connsiteX59" fmla="*/ 4493919 w 5283843"/>
              <a:gd name="connsiteY59" fmla="*/ 4651060 h 4967654"/>
              <a:gd name="connsiteX60" fmla="*/ 4446759 w 5283843"/>
              <a:gd name="connsiteY60" fmla="*/ 4656960 h 4967654"/>
              <a:gd name="connsiteX61" fmla="*/ 4399600 w 5283843"/>
              <a:gd name="connsiteY61" fmla="*/ 4651060 h 4967654"/>
              <a:gd name="connsiteX62" fmla="*/ 4317071 w 5283843"/>
              <a:gd name="connsiteY62" fmla="*/ 4605833 h 4967654"/>
              <a:gd name="connsiteX63" fmla="*/ 4254191 w 5283843"/>
              <a:gd name="connsiteY63" fmla="*/ 4521277 h 4967654"/>
              <a:gd name="connsiteX64" fmla="*/ 4218821 w 5283843"/>
              <a:gd name="connsiteY64" fmla="*/ 4411157 h 4967654"/>
              <a:gd name="connsiteX65" fmla="*/ 4216857 w 5283843"/>
              <a:gd name="connsiteY65" fmla="*/ 4350198 h 4967654"/>
              <a:gd name="connsiteX66" fmla="*/ 4216857 w 5283843"/>
              <a:gd name="connsiteY66" fmla="*/ 2326750 h 4967654"/>
              <a:gd name="connsiteX67" fmla="*/ 4146117 w 5283843"/>
              <a:gd name="connsiteY67" fmla="*/ 2344448 h 4967654"/>
              <a:gd name="connsiteX68" fmla="*/ 4071448 w 5283843"/>
              <a:gd name="connsiteY68" fmla="*/ 2356246 h 4967654"/>
              <a:gd name="connsiteX69" fmla="*/ 4071448 w 5283843"/>
              <a:gd name="connsiteY69" fmla="*/ 4660892 h 4967654"/>
              <a:gd name="connsiteX70" fmla="*/ 4069483 w 5283843"/>
              <a:gd name="connsiteY70" fmla="*/ 4725784 h 4967654"/>
              <a:gd name="connsiteX71" fmla="*/ 4034113 w 5283843"/>
              <a:gd name="connsiteY71" fmla="*/ 4833938 h 4967654"/>
              <a:gd name="connsiteX72" fmla="*/ 3973199 w 5283843"/>
              <a:gd name="connsiteY72" fmla="*/ 4916527 h 4967654"/>
              <a:gd name="connsiteX73" fmla="*/ 3888704 w 5283843"/>
              <a:gd name="connsiteY73" fmla="*/ 4963721 h 4967654"/>
              <a:gd name="connsiteX74" fmla="*/ 3839579 w 5283843"/>
              <a:gd name="connsiteY74" fmla="*/ 4967654 h 4967654"/>
              <a:gd name="connsiteX75" fmla="*/ 3794385 w 5283843"/>
              <a:gd name="connsiteY75" fmla="*/ 4963721 h 4967654"/>
              <a:gd name="connsiteX76" fmla="*/ 3709891 w 5283843"/>
              <a:gd name="connsiteY76" fmla="*/ 4916527 h 4967654"/>
              <a:gd name="connsiteX77" fmla="*/ 3648976 w 5283843"/>
              <a:gd name="connsiteY77" fmla="*/ 4833938 h 4967654"/>
              <a:gd name="connsiteX78" fmla="*/ 3613606 w 5283843"/>
              <a:gd name="connsiteY78" fmla="*/ 4725784 h 4967654"/>
              <a:gd name="connsiteX79" fmla="*/ 3611641 w 5283843"/>
              <a:gd name="connsiteY79" fmla="*/ 4660892 h 4967654"/>
              <a:gd name="connsiteX80" fmla="*/ 3611641 w 5283843"/>
              <a:gd name="connsiteY80" fmla="*/ 2356246 h 4967654"/>
              <a:gd name="connsiteX81" fmla="*/ 3542867 w 5283843"/>
              <a:gd name="connsiteY81" fmla="*/ 2346414 h 4967654"/>
              <a:gd name="connsiteX82" fmla="*/ 3476057 w 5283843"/>
              <a:gd name="connsiteY82" fmla="*/ 2328717 h 4967654"/>
              <a:gd name="connsiteX83" fmla="*/ 3476057 w 5283843"/>
              <a:gd name="connsiteY83" fmla="*/ 4350198 h 4967654"/>
              <a:gd name="connsiteX84" fmla="*/ 3474093 w 5283843"/>
              <a:gd name="connsiteY84" fmla="*/ 4411157 h 4967654"/>
              <a:gd name="connsiteX85" fmla="*/ 3436758 w 5283843"/>
              <a:gd name="connsiteY85" fmla="*/ 4521277 h 4967654"/>
              <a:gd name="connsiteX86" fmla="*/ 3375843 w 5283843"/>
              <a:gd name="connsiteY86" fmla="*/ 4605833 h 4967654"/>
              <a:gd name="connsiteX87" fmla="*/ 3291349 w 5283843"/>
              <a:gd name="connsiteY87" fmla="*/ 4651060 h 4967654"/>
              <a:gd name="connsiteX88" fmla="*/ 3244189 w 5283843"/>
              <a:gd name="connsiteY88" fmla="*/ 4656960 h 4967654"/>
              <a:gd name="connsiteX89" fmla="*/ 3198995 w 5283843"/>
              <a:gd name="connsiteY89" fmla="*/ 4651060 h 4967654"/>
              <a:gd name="connsiteX90" fmla="*/ 3114500 w 5283843"/>
              <a:gd name="connsiteY90" fmla="*/ 4605833 h 4967654"/>
              <a:gd name="connsiteX91" fmla="*/ 3053586 w 5283843"/>
              <a:gd name="connsiteY91" fmla="*/ 4521277 h 4967654"/>
              <a:gd name="connsiteX92" fmla="*/ 3018216 w 5283843"/>
              <a:gd name="connsiteY92" fmla="*/ 4411157 h 4967654"/>
              <a:gd name="connsiteX93" fmla="*/ 3014286 w 5283843"/>
              <a:gd name="connsiteY93" fmla="*/ 4350198 h 4967654"/>
              <a:gd name="connsiteX94" fmla="*/ 3014286 w 5283843"/>
              <a:gd name="connsiteY94" fmla="*/ 1335673 h 4967654"/>
              <a:gd name="connsiteX95" fmla="*/ 2951407 w 5283843"/>
              <a:gd name="connsiteY95" fmla="*/ 1288479 h 4967654"/>
              <a:gd name="connsiteX96" fmla="*/ 2890492 w 5283843"/>
              <a:gd name="connsiteY96" fmla="*/ 1237352 h 4967654"/>
              <a:gd name="connsiteX97" fmla="*/ 2890492 w 5283843"/>
              <a:gd name="connsiteY97" fmla="*/ 2523392 h 4967654"/>
              <a:gd name="connsiteX98" fmla="*/ 2884597 w 5283843"/>
              <a:gd name="connsiteY98" fmla="*/ 3524301 h 4967654"/>
              <a:gd name="connsiteX99" fmla="*/ 2884597 w 5283843"/>
              <a:gd name="connsiteY99" fmla="*/ 3599025 h 4967654"/>
              <a:gd name="connsiteX100" fmla="*/ 2868877 w 5283843"/>
              <a:gd name="connsiteY100" fmla="*/ 3744540 h 4967654"/>
              <a:gd name="connsiteX101" fmla="*/ 2841367 w 5283843"/>
              <a:gd name="connsiteY101" fmla="*/ 3884156 h 4967654"/>
              <a:gd name="connsiteX102" fmla="*/ 2798138 w 5283843"/>
              <a:gd name="connsiteY102" fmla="*/ 4021805 h 4967654"/>
              <a:gd name="connsiteX103" fmla="*/ 2745083 w 5283843"/>
              <a:gd name="connsiteY103" fmla="*/ 4149623 h 4967654"/>
              <a:gd name="connsiteX104" fmla="*/ 2676309 w 5283843"/>
              <a:gd name="connsiteY104" fmla="*/ 4273507 h 4967654"/>
              <a:gd name="connsiteX105" fmla="*/ 2599674 w 5283843"/>
              <a:gd name="connsiteY105" fmla="*/ 4387560 h 4967654"/>
              <a:gd name="connsiteX106" fmla="*/ 2511250 w 5283843"/>
              <a:gd name="connsiteY106" fmla="*/ 4495713 h 4967654"/>
              <a:gd name="connsiteX107" fmla="*/ 2413001 w 5283843"/>
              <a:gd name="connsiteY107" fmla="*/ 4592068 h 4967654"/>
              <a:gd name="connsiteX108" fmla="*/ 2306892 w 5283843"/>
              <a:gd name="connsiteY108" fmla="*/ 4682523 h 4967654"/>
              <a:gd name="connsiteX109" fmla="*/ 2192923 w 5283843"/>
              <a:gd name="connsiteY109" fmla="*/ 4757247 h 4967654"/>
              <a:gd name="connsiteX110" fmla="*/ 2067164 w 5283843"/>
              <a:gd name="connsiteY110" fmla="*/ 4826072 h 4967654"/>
              <a:gd name="connsiteX111" fmla="*/ 1937475 w 5283843"/>
              <a:gd name="connsiteY111" fmla="*/ 4881132 h 4967654"/>
              <a:gd name="connsiteX112" fmla="*/ 1801891 w 5283843"/>
              <a:gd name="connsiteY112" fmla="*/ 4924393 h 4967654"/>
              <a:gd name="connsiteX113" fmla="*/ 1662377 w 5283843"/>
              <a:gd name="connsiteY113" fmla="*/ 4951923 h 4967654"/>
              <a:gd name="connsiteX114" fmla="*/ 1516968 w 5283843"/>
              <a:gd name="connsiteY114" fmla="*/ 4967654 h 4967654"/>
              <a:gd name="connsiteX115" fmla="*/ 1442299 w 5283843"/>
              <a:gd name="connsiteY115" fmla="*/ 4967654 h 4967654"/>
              <a:gd name="connsiteX116" fmla="*/ 1367629 w 5283843"/>
              <a:gd name="connsiteY116" fmla="*/ 4967654 h 4967654"/>
              <a:gd name="connsiteX117" fmla="*/ 1222220 w 5283843"/>
              <a:gd name="connsiteY117" fmla="*/ 4951923 h 4967654"/>
              <a:gd name="connsiteX118" fmla="*/ 1080742 w 5283843"/>
              <a:gd name="connsiteY118" fmla="*/ 4924393 h 4967654"/>
              <a:gd name="connsiteX119" fmla="*/ 947123 w 5283843"/>
              <a:gd name="connsiteY119" fmla="*/ 4881132 h 4967654"/>
              <a:gd name="connsiteX120" fmla="*/ 817434 w 5283843"/>
              <a:gd name="connsiteY120" fmla="*/ 4826072 h 4967654"/>
              <a:gd name="connsiteX121" fmla="*/ 693640 w 5283843"/>
              <a:gd name="connsiteY121" fmla="*/ 4757247 h 4967654"/>
              <a:gd name="connsiteX122" fmla="*/ 577706 w 5283843"/>
              <a:gd name="connsiteY122" fmla="*/ 4682523 h 4967654"/>
              <a:gd name="connsiteX123" fmla="*/ 469632 w 5283843"/>
              <a:gd name="connsiteY123" fmla="*/ 4592068 h 4967654"/>
              <a:gd name="connsiteX124" fmla="*/ 373347 w 5283843"/>
              <a:gd name="connsiteY124" fmla="*/ 4495713 h 4967654"/>
              <a:gd name="connsiteX125" fmla="*/ 284923 w 5283843"/>
              <a:gd name="connsiteY125" fmla="*/ 4387560 h 4967654"/>
              <a:gd name="connsiteX126" fmla="*/ 208289 w 5283843"/>
              <a:gd name="connsiteY126" fmla="*/ 4273507 h 4967654"/>
              <a:gd name="connsiteX127" fmla="*/ 141479 w 5283843"/>
              <a:gd name="connsiteY127" fmla="*/ 4149623 h 4967654"/>
              <a:gd name="connsiteX128" fmla="*/ 86460 w 5283843"/>
              <a:gd name="connsiteY128" fmla="*/ 4021805 h 4967654"/>
              <a:gd name="connsiteX129" fmla="*/ 43230 w 5283843"/>
              <a:gd name="connsiteY129" fmla="*/ 3884156 h 4967654"/>
              <a:gd name="connsiteX130" fmla="*/ 13755 w 5283843"/>
              <a:gd name="connsiteY130" fmla="*/ 3744540 h 4967654"/>
              <a:gd name="connsiteX131" fmla="*/ 0 w 5283843"/>
              <a:gd name="connsiteY131" fmla="*/ 3599025 h 4967654"/>
              <a:gd name="connsiteX132" fmla="*/ 0 w 5283843"/>
              <a:gd name="connsiteY132" fmla="*/ 3524301 h 4967654"/>
              <a:gd name="connsiteX133" fmla="*/ 0 w 5283843"/>
              <a:gd name="connsiteY133" fmla="*/ 918792 h 4967654"/>
              <a:gd name="connsiteX134" fmla="*/ 1965 w 5283843"/>
              <a:gd name="connsiteY134" fmla="*/ 873564 h 4967654"/>
              <a:gd name="connsiteX135" fmla="*/ 37335 w 5283843"/>
              <a:gd name="connsiteY135" fmla="*/ 789008 h 4967654"/>
              <a:gd name="connsiteX136" fmla="*/ 100214 w 5283843"/>
              <a:gd name="connsiteY136" fmla="*/ 728049 h 4967654"/>
              <a:gd name="connsiteX137" fmla="*/ 182744 w 5283843"/>
              <a:gd name="connsiteY137" fmla="*/ 692654 h 4967654"/>
              <a:gd name="connsiteX138" fmla="*/ 231868 w 5283843"/>
              <a:gd name="connsiteY138" fmla="*/ 690687 h 4967654"/>
              <a:gd name="connsiteX139" fmla="*/ 277063 w 5283843"/>
              <a:gd name="connsiteY139" fmla="*/ 692654 h 4967654"/>
              <a:gd name="connsiteX140" fmla="*/ 361557 w 5283843"/>
              <a:gd name="connsiteY140" fmla="*/ 728049 h 4967654"/>
              <a:gd name="connsiteX141" fmla="*/ 422472 w 5283843"/>
              <a:gd name="connsiteY141" fmla="*/ 789008 h 4967654"/>
              <a:gd name="connsiteX142" fmla="*/ 457842 w 5283843"/>
              <a:gd name="connsiteY142" fmla="*/ 873564 h 4967654"/>
              <a:gd name="connsiteX143" fmla="*/ 459807 w 5283843"/>
              <a:gd name="connsiteY143" fmla="*/ 918792 h 4967654"/>
              <a:gd name="connsiteX144" fmla="*/ 459807 w 5283843"/>
              <a:gd name="connsiteY144" fmla="*/ 2464400 h 4967654"/>
              <a:gd name="connsiteX145" fmla="*/ 530546 w 5283843"/>
              <a:gd name="connsiteY145" fmla="*/ 2403440 h 4967654"/>
              <a:gd name="connsiteX146" fmla="*/ 605215 w 5283843"/>
              <a:gd name="connsiteY146" fmla="*/ 2346414 h 4967654"/>
              <a:gd name="connsiteX147" fmla="*/ 605215 w 5283843"/>
              <a:gd name="connsiteY147" fmla="*/ 106660 h 4967654"/>
              <a:gd name="connsiteX148" fmla="*/ 607180 w 5283843"/>
              <a:gd name="connsiteY148" fmla="*/ 45701 h 4967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5283843" h="4967654">
                <a:moveTo>
                  <a:pt x="622403" y="0"/>
                </a:moveTo>
                <a:lnTo>
                  <a:pt x="1048636" y="0"/>
                </a:lnTo>
                <a:lnTo>
                  <a:pt x="1063057" y="45701"/>
                </a:lnTo>
                <a:lnTo>
                  <a:pt x="1066987" y="106660"/>
                </a:lnTo>
                <a:lnTo>
                  <a:pt x="1066987" y="2128141"/>
                </a:lnTo>
                <a:lnTo>
                  <a:pt x="1137726" y="2110444"/>
                </a:lnTo>
                <a:lnTo>
                  <a:pt x="1212396" y="2096679"/>
                </a:lnTo>
                <a:lnTo>
                  <a:pt x="1212396" y="0"/>
                </a:lnTo>
                <a:lnTo>
                  <a:pt x="1672202" y="0"/>
                </a:lnTo>
                <a:lnTo>
                  <a:pt x="1672202" y="2096679"/>
                </a:lnTo>
                <a:lnTo>
                  <a:pt x="1740976" y="2110444"/>
                </a:lnTo>
                <a:lnTo>
                  <a:pt x="1807786" y="2126175"/>
                </a:lnTo>
                <a:lnTo>
                  <a:pt x="1807786" y="106660"/>
                </a:lnTo>
                <a:lnTo>
                  <a:pt x="1809751" y="45701"/>
                </a:lnTo>
                <a:lnTo>
                  <a:pt x="1824172" y="0"/>
                </a:lnTo>
                <a:lnTo>
                  <a:pt x="2251206" y="0"/>
                </a:lnTo>
                <a:lnTo>
                  <a:pt x="2265627" y="45701"/>
                </a:lnTo>
                <a:lnTo>
                  <a:pt x="2267592" y="106660"/>
                </a:lnTo>
                <a:lnTo>
                  <a:pt x="2267592" y="3121184"/>
                </a:lnTo>
                <a:lnTo>
                  <a:pt x="2332437" y="3168378"/>
                </a:lnTo>
                <a:lnTo>
                  <a:pt x="2393351" y="3219505"/>
                </a:lnTo>
                <a:lnTo>
                  <a:pt x="2393351" y="1933466"/>
                </a:lnTo>
                <a:lnTo>
                  <a:pt x="2393351" y="932557"/>
                </a:lnTo>
                <a:lnTo>
                  <a:pt x="2393351" y="857833"/>
                </a:lnTo>
                <a:lnTo>
                  <a:pt x="2409071" y="712318"/>
                </a:lnTo>
                <a:lnTo>
                  <a:pt x="2436581" y="570735"/>
                </a:lnTo>
                <a:lnTo>
                  <a:pt x="2479810" y="435052"/>
                </a:lnTo>
                <a:lnTo>
                  <a:pt x="2536795" y="305268"/>
                </a:lnTo>
                <a:lnTo>
                  <a:pt x="2601639" y="183350"/>
                </a:lnTo>
                <a:lnTo>
                  <a:pt x="2680239" y="69298"/>
                </a:lnTo>
                <a:lnTo>
                  <a:pt x="2738155" y="0"/>
                </a:lnTo>
                <a:lnTo>
                  <a:pt x="4942264" y="0"/>
                </a:lnTo>
                <a:lnTo>
                  <a:pt x="4998921" y="69298"/>
                </a:lnTo>
                <a:lnTo>
                  <a:pt x="5075555" y="183350"/>
                </a:lnTo>
                <a:lnTo>
                  <a:pt x="5140399" y="305268"/>
                </a:lnTo>
                <a:lnTo>
                  <a:pt x="5197383" y="435052"/>
                </a:lnTo>
                <a:lnTo>
                  <a:pt x="5240613" y="570735"/>
                </a:lnTo>
                <a:lnTo>
                  <a:pt x="5268123" y="712318"/>
                </a:lnTo>
                <a:lnTo>
                  <a:pt x="5283843" y="857833"/>
                </a:lnTo>
                <a:lnTo>
                  <a:pt x="5283843" y="932557"/>
                </a:lnTo>
                <a:lnTo>
                  <a:pt x="5283843" y="2275623"/>
                </a:lnTo>
                <a:lnTo>
                  <a:pt x="5283843" y="3534133"/>
                </a:lnTo>
                <a:lnTo>
                  <a:pt x="5281878" y="3583293"/>
                </a:lnTo>
                <a:lnTo>
                  <a:pt x="5246509" y="3663917"/>
                </a:lnTo>
                <a:lnTo>
                  <a:pt x="5181664" y="3728809"/>
                </a:lnTo>
                <a:lnTo>
                  <a:pt x="5101099" y="3764204"/>
                </a:lnTo>
                <a:lnTo>
                  <a:pt x="5051975" y="3766171"/>
                </a:lnTo>
                <a:lnTo>
                  <a:pt x="5006780" y="3764204"/>
                </a:lnTo>
                <a:lnTo>
                  <a:pt x="4922286" y="3728809"/>
                </a:lnTo>
                <a:lnTo>
                  <a:pt x="4861371" y="3663917"/>
                </a:lnTo>
                <a:lnTo>
                  <a:pt x="4826001" y="3583293"/>
                </a:lnTo>
                <a:lnTo>
                  <a:pt x="4822071" y="3534133"/>
                </a:lnTo>
                <a:lnTo>
                  <a:pt x="4822071" y="1992458"/>
                </a:lnTo>
                <a:lnTo>
                  <a:pt x="4751332" y="2053417"/>
                </a:lnTo>
                <a:lnTo>
                  <a:pt x="4678628" y="2110444"/>
                </a:lnTo>
                <a:lnTo>
                  <a:pt x="4678628" y="4350198"/>
                </a:lnTo>
                <a:lnTo>
                  <a:pt x="4674698" y="4411157"/>
                </a:lnTo>
                <a:lnTo>
                  <a:pt x="4639328" y="4521277"/>
                </a:lnTo>
                <a:lnTo>
                  <a:pt x="4578413" y="4605833"/>
                </a:lnTo>
                <a:lnTo>
                  <a:pt x="4493919" y="4651060"/>
                </a:lnTo>
                <a:lnTo>
                  <a:pt x="4446759" y="4656960"/>
                </a:lnTo>
                <a:lnTo>
                  <a:pt x="4399600" y="4651060"/>
                </a:lnTo>
                <a:lnTo>
                  <a:pt x="4317071" y="4605833"/>
                </a:lnTo>
                <a:lnTo>
                  <a:pt x="4254191" y="4521277"/>
                </a:lnTo>
                <a:lnTo>
                  <a:pt x="4218821" y="4411157"/>
                </a:lnTo>
                <a:lnTo>
                  <a:pt x="4216857" y="4350198"/>
                </a:lnTo>
                <a:lnTo>
                  <a:pt x="4216857" y="2326750"/>
                </a:lnTo>
                <a:lnTo>
                  <a:pt x="4146117" y="2344448"/>
                </a:lnTo>
                <a:lnTo>
                  <a:pt x="4071448" y="2356246"/>
                </a:lnTo>
                <a:lnTo>
                  <a:pt x="4071448" y="4660892"/>
                </a:lnTo>
                <a:lnTo>
                  <a:pt x="4069483" y="4725784"/>
                </a:lnTo>
                <a:lnTo>
                  <a:pt x="4034113" y="4833938"/>
                </a:lnTo>
                <a:lnTo>
                  <a:pt x="3973199" y="4916527"/>
                </a:lnTo>
                <a:lnTo>
                  <a:pt x="3888704" y="4963721"/>
                </a:lnTo>
                <a:lnTo>
                  <a:pt x="3839579" y="4967654"/>
                </a:lnTo>
                <a:lnTo>
                  <a:pt x="3794385" y="4963721"/>
                </a:lnTo>
                <a:lnTo>
                  <a:pt x="3709891" y="4916527"/>
                </a:lnTo>
                <a:lnTo>
                  <a:pt x="3648976" y="4833938"/>
                </a:lnTo>
                <a:lnTo>
                  <a:pt x="3613606" y="4725784"/>
                </a:lnTo>
                <a:lnTo>
                  <a:pt x="3611641" y="4660892"/>
                </a:lnTo>
                <a:lnTo>
                  <a:pt x="3611641" y="2356246"/>
                </a:lnTo>
                <a:lnTo>
                  <a:pt x="3542867" y="2346414"/>
                </a:lnTo>
                <a:lnTo>
                  <a:pt x="3476057" y="2328717"/>
                </a:lnTo>
                <a:lnTo>
                  <a:pt x="3476057" y="4350198"/>
                </a:lnTo>
                <a:lnTo>
                  <a:pt x="3474093" y="4411157"/>
                </a:lnTo>
                <a:lnTo>
                  <a:pt x="3436758" y="4521277"/>
                </a:lnTo>
                <a:lnTo>
                  <a:pt x="3375843" y="4605833"/>
                </a:lnTo>
                <a:lnTo>
                  <a:pt x="3291349" y="4651060"/>
                </a:lnTo>
                <a:lnTo>
                  <a:pt x="3244189" y="4656960"/>
                </a:lnTo>
                <a:lnTo>
                  <a:pt x="3198995" y="4651060"/>
                </a:lnTo>
                <a:lnTo>
                  <a:pt x="3114500" y="4605833"/>
                </a:lnTo>
                <a:lnTo>
                  <a:pt x="3053586" y="4521277"/>
                </a:lnTo>
                <a:lnTo>
                  <a:pt x="3018216" y="4411157"/>
                </a:lnTo>
                <a:lnTo>
                  <a:pt x="3014286" y="4350198"/>
                </a:lnTo>
                <a:lnTo>
                  <a:pt x="3014286" y="1335673"/>
                </a:lnTo>
                <a:lnTo>
                  <a:pt x="2951407" y="1288479"/>
                </a:lnTo>
                <a:lnTo>
                  <a:pt x="2890492" y="1237352"/>
                </a:lnTo>
                <a:lnTo>
                  <a:pt x="2890492" y="2523392"/>
                </a:lnTo>
                <a:lnTo>
                  <a:pt x="2884597" y="3524301"/>
                </a:lnTo>
                <a:lnTo>
                  <a:pt x="2884597" y="3599025"/>
                </a:lnTo>
                <a:lnTo>
                  <a:pt x="2868877" y="3744540"/>
                </a:lnTo>
                <a:lnTo>
                  <a:pt x="2841367" y="3884156"/>
                </a:lnTo>
                <a:lnTo>
                  <a:pt x="2798138" y="4021805"/>
                </a:lnTo>
                <a:lnTo>
                  <a:pt x="2745083" y="4149623"/>
                </a:lnTo>
                <a:lnTo>
                  <a:pt x="2676309" y="4273507"/>
                </a:lnTo>
                <a:lnTo>
                  <a:pt x="2599674" y="4387560"/>
                </a:lnTo>
                <a:lnTo>
                  <a:pt x="2511250" y="4495713"/>
                </a:lnTo>
                <a:lnTo>
                  <a:pt x="2413001" y="4592068"/>
                </a:lnTo>
                <a:lnTo>
                  <a:pt x="2306892" y="4682523"/>
                </a:lnTo>
                <a:lnTo>
                  <a:pt x="2192923" y="4757247"/>
                </a:lnTo>
                <a:lnTo>
                  <a:pt x="2067164" y="4826072"/>
                </a:lnTo>
                <a:lnTo>
                  <a:pt x="1937475" y="4881132"/>
                </a:lnTo>
                <a:lnTo>
                  <a:pt x="1801891" y="4924393"/>
                </a:lnTo>
                <a:lnTo>
                  <a:pt x="1662377" y="4951923"/>
                </a:lnTo>
                <a:lnTo>
                  <a:pt x="1516968" y="4967654"/>
                </a:lnTo>
                <a:lnTo>
                  <a:pt x="1442299" y="4967654"/>
                </a:lnTo>
                <a:lnTo>
                  <a:pt x="1367629" y="4967654"/>
                </a:lnTo>
                <a:lnTo>
                  <a:pt x="1222220" y="4951923"/>
                </a:lnTo>
                <a:lnTo>
                  <a:pt x="1080742" y="4924393"/>
                </a:lnTo>
                <a:lnTo>
                  <a:pt x="947123" y="4881132"/>
                </a:lnTo>
                <a:lnTo>
                  <a:pt x="817434" y="4826072"/>
                </a:lnTo>
                <a:lnTo>
                  <a:pt x="693640" y="4757247"/>
                </a:lnTo>
                <a:lnTo>
                  <a:pt x="577706" y="4682523"/>
                </a:lnTo>
                <a:lnTo>
                  <a:pt x="469632" y="4592068"/>
                </a:lnTo>
                <a:lnTo>
                  <a:pt x="373347" y="4495713"/>
                </a:lnTo>
                <a:lnTo>
                  <a:pt x="284923" y="4387560"/>
                </a:lnTo>
                <a:lnTo>
                  <a:pt x="208289" y="4273507"/>
                </a:lnTo>
                <a:lnTo>
                  <a:pt x="141479" y="4149623"/>
                </a:lnTo>
                <a:lnTo>
                  <a:pt x="86460" y="4021805"/>
                </a:lnTo>
                <a:lnTo>
                  <a:pt x="43230" y="3884156"/>
                </a:lnTo>
                <a:lnTo>
                  <a:pt x="13755" y="3744540"/>
                </a:lnTo>
                <a:lnTo>
                  <a:pt x="0" y="3599025"/>
                </a:lnTo>
                <a:lnTo>
                  <a:pt x="0" y="3524301"/>
                </a:lnTo>
                <a:lnTo>
                  <a:pt x="0" y="918792"/>
                </a:lnTo>
                <a:lnTo>
                  <a:pt x="1965" y="873564"/>
                </a:lnTo>
                <a:lnTo>
                  <a:pt x="37335" y="789008"/>
                </a:lnTo>
                <a:lnTo>
                  <a:pt x="100214" y="728049"/>
                </a:lnTo>
                <a:lnTo>
                  <a:pt x="182744" y="692654"/>
                </a:lnTo>
                <a:lnTo>
                  <a:pt x="231868" y="690687"/>
                </a:lnTo>
                <a:lnTo>
                  <a:pt x="277063" y="692654"/>
                </a:lnTo>
                <a:lnTo>
                  <a:pt x="361557" y="728049"/>
                </a:lnTo>
                <a:lnTo>
                  <a:pt x="422472" y="789008"/>
                </a:lnTo>
                <a:lnTo>
                  <a:pt x="457842" y="873564"/>
                </a:lnTo>
                <a:lnTo>
                  <a:pt x="459807" y="918792"/>
                </a:lnTo>
                <a:lnTo>
                  <a:pt x="459807" y="2464400"/>
                </a:lnTo>
                <a:lnTo>
                  <a:pt x="530546" y="2403440"/>
                </a:lnTo>
                <a:lnTo>
                  <a:pt x="605215" y="2346414"/>
                </a:lnTo>
                <a:lnTo>
                  <a:pt x="605215" y="106660"/>
                </a:lnTo>
                <a:lnTo>
                  <a:pt x="607180" y="4570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1" y="2738498"/>
            <a:ext cx="4370759" cy="2387600"/>
          </a:xfrm>
        </p:spPr>
        <p:txBody>
          <a:bodyPr anchor="b"/>
          <a:lstStyle>
            <a:lvl1pPr algn="l">
              <a:defRPr sz="45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1" y="5335379"/>
            <a:ext cx="4370759" cy="81169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542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3435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1" y="2738498"/>
            <a:ext cx="4370759" cy="2387600"/>
          </a:xfrm>
        </p:spPr>
        <p:txBody>
          <a:bodyPr anchor="b"/>
          <a:lstStyle>
            <a:lvl1pPr algn="l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1" y="5335379"/>
            <a:ext cx="4370759" cy="81169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572000" y="0"/>
            <a:ext cx="4390293" cy="4128539"/>
          </a:xfrm>
          <a:custGeom>
            <a:avLst/>
            <a:gdLst>
              <a:gd name="connsiteX0" fmla="*/ 622403 w 5283843"/>
              <a:gd name="connsiteY0" fmla="*/ 0 h 4967654"/>
              <a:gd name="connsiteX1" fmla="*/ 1048636 w 5283843"/>
              <a:gd name="connsiteY1" fmla="*/ 0 h 4967654"/>
              <a:gd name="connsiteX2" fmla="*/ 1063057 w 5283843"/>
              <a:gd name="connsiteY2" fmla="*/ 45701 h 4967654"/>
              <a:gd name="connsiteX3" fmla="*/ 1066987 w 5283843"/>
              <a:gd name="connsiteY3" fmla="*/ 106660 h 4967654"/>
              <a:gd name="connsiteX4" fmla="*/ 1066987 w 5283843"/>
              <a:gd name="connsiteY4" fmla="*/ 2128141 h 4967654"/>
              <a:gd name="connsiteX5" fmla="*/ 1137726 w 5283843"/>
              <a:gd name="connsiteY5" fmla="*/ 2110444 h 4967654"/>
              <a:gd name="connsiteX6" fmla="*/ 1212396 w 5283843"/>
              <a:gd name="connsiteY6" fmla="*/ 2096679 h 4967654"/>
              <a:gd name="connsiteX7" fmla="*/ 1212396 w 5283843"/>
              <a:gd name="connsiteY7" fmla="*/ 0 h 4967654"/>
              <a:gd name="connsiteX8" fmla="*/ 1672202 w 5283843"/>
              <a:gd name="connsiteY8" fmla="*/ 0 h 4967654"/>
              <a:gd name="connsiteX9" fmla="*/ 1672202 w 5283843"/>
              <a:gd name="connsiteY9" fmla="*/ 2096679 h 4967654"/>
              <a:gd name="connsiteX10" fmla="*/ 1740976 w 5283843"/>
              <a:gd name="connsiteY10" fmla="*/ 2110444 h 4967654"/>
              <a:gd name="connsiteX11" fmla="*/ 1807786 w 5283843"/>
              <a:gd name="connsiteY11" fmla="*/ 2126175 h 4967654"/>
              <a:gd name="connsiteX12" fmla="*/ 1807786 w 5283843"/>
              <a:gd name="connsiteY12" fmla="*/ 106660 h 4967654"/>
              <a:gd name="connsiteX13" fmla="*/ 1809751 w 5283843"/>
              <a:gd name="connsiteY13" fmla="*/ 45701 h 4967654"/>
              <a:gd name="connsiteX14" fmla="*/ 1824172 w 5283843"/>
              <a:gd name="connsiteY14" fmla="*/ 0 h 4967654"/>
              <a:gd name="connsiteX15" fmla="*/ 2251206 w 5283843"/>
              <a:gd name="connsiteY15" fmla="*/ 0 h 4967654"/>
              <a:gd name="connsiteX16" fmla="*/ 2265627 w 5283843"/>
              <a:gd name="connsiteY16" fmla="*/ 45701 h 4967654"/>
              <a:gd name="connsiteX17" fmla="*/ 2267592 w 5283843"/>
              <a:gd name="connsiteY17" fmla="*/ 106660 h 4967654"/>
              <a:gd name="connsiteX18" fmla="*/ 2267592 w 5283843"/>
              <a:gd name="connsiteY18" fmla="*/ 3121184 h 4967654"/>
              <a:gd name="connsiteX19" fmla="*/ 2332437 w 5283843"/>
              <a:gd name="connsiteY19" fmla="*/ 3168378 h 4967654"/>
              <a:gd name="connsiteX20" fmla="*/ 2393351 w 5283843"/>
              <a:gd name="connsiteY20" fmla="*/ 3219505 h 4967654"/>
              <a:gd name="connsiteX21" fmla="*/ 2393351 w 5283843"/>
              <a:gd name="connsiteY21" fmla="*/ 1933466 h 4967654"/>
              <a:gd name="connsiteX22" fmla="*/ 2393351 w 5283843"/>
              <a:gd name="connsiteY22" fmla="*/ 932557 h 4967654"/>
              <a:gd name="connsiteX23" fmla="*/ 2393351 w 5283843"/>
              <a:gd name="connsiteY23" fmla="*/ 857833 h 4967654"/>
              <a:gd name="connsiteX24" fmla="*/ 2409071 w 5283843"/>
              <a:gd name="connsiteY24" fmla="*/ 712318 h 4967654"/>
              <a:gd name="connsiteX25" fmla="*/ 2436581 w 5283843"/>
              <a:gd name="connsiteY25" fmla="*/ 570735 h 4967654"/>
              <a:gd name="connsiteX26" fmla="*/ 2479810 w 5283843"/>
              <a:gd name="connsiteY26" fmla="*/ 435052 h 4967654"/>
              <a:gd name="connsiteX27" fmla="*/ 2536795 w 5283843"/>
              <a:gd name="connsiteY27" fmla="*/ 305268 h 4967654"/>
              <a:gd name="connsiteX28" fmla="*/ 2601639 w 5283843"/>
              <a:gd name="connsiteY28" fmla="*/ 183350 h 4967654"/>
              <a:gd name="connsiteX29" fmla="*/ 2680239 w 5283843"/>
              <a:gd name="connsiteY29" fmla="*/ 69298 h 4967654"/>
              <a:gd name="connsiteX30" fmla="*/ 2738155 w 5283843"/>
              <a:gd name="connsiteY30" fmla="*/ 0 h 4967654"/>
              <a:gd name="connsiteX31" fmla="*/ 4942264 w 5283843"/>
              <a:gd name="connsiteY31" fmla="*/ 0 h 4967654"/>
              <a:gd name="connsiteX32" fmla="*/ 4998921 w 5283843"/>
              <a:gd name="connsiteY32" fmla="*/ 69298 h 4967654"/>
              <a:gd name="connsiteX33" fmla="*/ 5075555 w 5283843"/>
              <a:gd name="connsiteY33" fmla="*/ 183350 h 4967654"/>
              <a:gd name="connsiteX34" fmla="*/ 5140399 w 5283843"/>
              <a:gd name="connsiteY34" fmla="*/ 305268 h 4967654"/>
              <a:gd name="connsiteX35" fmla="*/ 5197383 w 5283843"/>
              <a:gd name="connsiteY35" fmla="*/ 435052 h 4967654"/>
              <a:gd name="connsiteX36" fmla="*/ 5240613 w 5283843"/>
              <a:gd name="connsiteY36" fmla="*/ 570735 h 4967654"/>
              <a:gd name="connsiteX37" fmla="*/ 5268123 w 5283843"/>
              <a:gd name="connsiteY37" fmla="*/ 712318 h 4967654"/>
              <a:gd name="connsiteX38" fmla="*/ 5283843 w 5283843"/>
              <a:gd name="connsiteY38" fmla="*/ 857833 h 4967654"/>
              <a:gd name="connsiteX39" fmla="*/ 5283843 w 5283843"/>
              <a:gd name="connsiteY39" fmla="*/ 932557 h 4967654"/>
              <a:gd name="connsiteX40" fmla="*/ 5283843 w 5283843"/>
              <a:gd name="connsiteY40" fmla="*/ 2275623 h 4967654"/>
              <a:gd name="connsiteX41" fmla="*/ 5283843 w 5283843"/>
              <a:gd name="connsiteY41" fmla="*/ 3534133 h 4967654"/>
              <a:gd name="connsiteX42" fmla="*/ 5281878 w 5283843"/>
              <a:gd name="connsiteY42" fmla="*/ 3583293 h 4967654"/>
              <a:gd name="connsiteX43" fmla="*/ 5246509 w 5283843"/>
              <a:gd name="connsiteY43" fmla="*/ 3663917 h 4967654"/>
              <a:gd name="connsiteX44" fmla="*/ 5181664 w 5283843"/>
              <a:gd name="connsiteY44" fmla="*/ 3728809 h 4967654"/>
              <a:gd name="connsiteX45" fmla="*/ 5101099 w 5283843"/>
              <a:gd name="connsiteY45" fmla="*/ 3764204 h 4967654"/>
              <a:gd name="connsiteX46" fmla="*/ 5051975 w 5283843"/>
              <a:gd name="connsiteY46" fmla="*/ 3766171 h 4967654"/>
              <a:gd name="connsiteX47" fmla="*/ 5006780 w 5283843"/>
              <a:gd name="connsiteY47" fmla="*/ 3764204 h 4967654"/>
              <a:gd name="connsiteX48" fmla="*/ 4922286 w 5283843"/>
              <a:gd name="connsiteY48" fmla="*/ 3728809 h 4967654"/>
              <a:gd name="connsiteX49" fmla="*/ 4861371 w 5283843"/>
              <a:gd name="connsiteY49" fmla="*/ 3663917 h 4967654"/>
              <a:gd name="connsiteX50" fmla="*/ 4826001 w 5283843"/>
              <a:gd name="connsiteY50" fmla="*/ 3583293 h 4967654"/>
              <a:gd name="connsiteX51" fmla="*/ 4822071 w 5283843"/>
              <a:gd name="connsiteY51" fmla="*/ 3534133 h 4967654"/>
              <a:gd name="connsiteX52" fmla="*/ 4822071 w 5283843"/>
              <a:gd name="connsiteY52" fmla="*/ 1992458 h 4967654"/>
              <a:gd name="connsiteX53" fmla="*/ 4751332 w 5283843"/>
              <a:gd name="connsiteY53" fmla="*/ 2053417 h 4967654"/>
              <a:gd name="connsiteX54" fmla="*/ 4678628 w 5283843"/>
              <a:gd name="connsiteY54" fmla="*/ 2110444 h 4967654"/>
              <a:gd name="connsiteX55" fmla="*/ 4678628 w 5283843"/>
              <a:gd name="connsiteY55" fmla="*/ 4350198 h 4967654"/>
              <a:gd name="connsiteX56" fmla="*/ 4674698 w 5283843"/>
              <a:gd name="connsiteY56" fmla="*/ 4411157 h 4967654"/>
              <a:gd name="connsiteX57" fmla="*/ 4639328 w 5283843"/>
              <a:gd name="connsiteY57" fmla="*/ 4521277 h 4967654"/>
              <a:gd name="connsiteX58" fmla="*/ 4578413 w 5283843"/>
              <a:gd name="connsiteY58" fmla="*/ 4605833 h 4967654"/>
              <a:gd name="connsiteX59" fmla="*/ 4493919 w 5283843"/>
              <a:gd name="connsiteY59" fmla="*/ 4651060 h 4967654"/>
              <a:gd name="connsiteX60" fmla="*/ 4446759 w 5283843"/>
              <a:gd name="connsiteY60" fmla="*/ 4656960 h 4967654"/>
              <a:gd name="connsiteX61" fmla="*/ 4399600 w 5283843"/>
              <a:gd name="connsiteY61" fmla="*/ 4651060 h 4967654"/>
              <a:gd name="connsiteX62" fmla="*/ 4317071 w 5283843"/>
              <a:gd name="connsiteY62" fmla="*/ 4605833 h 4967654"/>
              <a:gd name="connsiteX63" fmla="*/ 4254191 w 5283843"/>
              <a:gd name="connsiteY63" fmla="*/ 4521277 h 4967654"/>
              <a:gd name="connsiteX64" fmla="*/ 4218821 w 5283843"/>
              <a:gd name="connsiteY64" fmla="*/ 4411157 h 4967654"/>
              <a:gd name="connsiteX65" fmla="*/ 4216857 w 5283843"/>
              <a:gd name="connsiteY65" fmla="*/ 4350198 h 4967654"/>
              <a:gd name="connsiteX66" fmla="*/ 4216857 w 5283843"/>
              <a:gd name="connsiteY66" fmla="*/ 2326750 h 4967654"/>
              <a:gd name="connsiteX67" fmla="*/ 4146117 w 5283843"/>
              <a:gd name="connsiteY67" fmla="*/ 2344448 h 4967654"/>
              <a:gd name="connsiteX68" fmla="*/ 4071448 w 5283843"/>
              <a:gd name="connsiteY68" fmla="*/ 2356246 h 4967654"/>
              <a:gd name="connsiteX69" fmla="*/ 4071448 w 5283843"/>
              <a:gd name="connsiteY69" fmla="*/ 4660892 h 4967654"/>
              <a:gd name="connsiteX70" fmla="*/ 4069483 w 5283843"/>
              <a:gd name="connsiteY70" fmla="*/ 4725784 h 4967654"/>
              <a:gd name="connsiteX71" fmla="*/ 4034113 w 5283843"/>
              <a:gd name="connsiteY71" fmla="*/ 4833938 h 4967654"/>
              <a:gd name="connsiteX72" fmla="*/ 3973199 w 5283843"/>
              <a:gd name="connsiteY72" fmla="*/ 4916527 h 4967654"/>
              <a:gd name="connsiteX73" fmla="*/ 3888704 w 5283843"/>
              <a:gd name="connsiteY73" fmla="*/ 4963721 h 4967654"/>
              <a:gd name="connsiteX74" fmla="*/ 3839579 w 5283843"/>
              <a:gd name="connsiteY74" fmla="*/ 4967654 h 4967654"/>
              <a:gd name="connsiteX75" fmla="*/ 3794385 w 5283843"/>
              <a:gd name="connsiteY75" fmla="*/ 4963721 h 4967654"/>
              <a:gd name="connsiteX76" fmla="*/ 3709891 w 5283843"/>
              <a:gd name="connsiteY76" fmla="*/ 4916527 h 4967654"/>
              <a:gd name="connsiteX77" fmla="*/ 3648976 w 5283843"/>
              <a:gd name="connsiteY77" fmla="*/ 4833938 h 4967654"/>
              <a:gd name="connsiteX78" fmla="*/ 3613606 w 5283843"/>
              <a:gd name="connsiteY78" fmla="*/ 4725784 h 4967654"/>
              <a:gd name="connsiteX79" fmla="*/ 3611641 w 5283843"/>
              <a:gd name="connsiteY79" fmla="*/ 4660892 h 4967654"/>
              <a:gd name="connsiteX80" fmla="*/ 3611641 w 5283843"/>
              <a:gd name="connsiteY80" fmla="*/ 2356246 h 4967654"/>
              <a:gd name="connsiteX81" fmla="*/ 3542867 w 5283843"/>
              <a:gd name="connsiteY81" fmla="*/ 2346414 h 4967654"/>
              <a:gd name="connsiteX82" fmla="*/ 3476057 w 5283843"/>
              <a:gd name="connsiteY82" fmla="*/ 2328717 h 4967654"/>
              <a:gd name="connsiteX83" fmla="*/ 3476057 w 5283843"/>
              <a:gd name="connsiteY83" fmla="*/ 4350198 h 4967654"/>
              <a:gd name="connsiteX84" fmla="*/ 3474093 w 5283843"/>
              <a:gd name="connsiteY84" fmla="*/ 4411157 h 4967654"/>
              <a:gd name="connsiteX85" fmla="*/ 3436758 w 5283843"/>
              <a:gd name="connsiteY85" fmla="*/ 4521277 h 4967654"/>
              <a:gd name="connsiteX86" fmla="*/ 3375843 w 5283843"/>
              <a:gd name="connsiteY86" fmla="*/ 4605833 h 4967654"/>
              <a:gd name="connsiteX87" fmla="*/ 3291349 w 5283843"/>
              <a:gd name="connsiteY87" fmla="*/ 4651060 h 4967654"/>
              <a:gd name="connsiteX88" fmla="*/ 3244189 w 5283843"/>
              <a:gd name="connsiteY88" fmla="*/ 4656960 h 4967654"/>
              <a:gd name="connsiteX89" fmla="*/ 3198995 w 5283843"/>
              <a:gd name="connsiteY89" fmla="*/ 4651060 h 4967654"/>
              <a:gd name="connsiteX90" fmla="*/ 3114500 w 5283843"/>
              <a:gd name="connsiteY90" fmla="*/ 4605833 h 4967654"/>
              <a:gd name="connsiteX91" fmla="*/ 3053586 w 5283843"/>
              <a:gd name="connsiteY91" fmla="*/ 4521277 h 4967654"/>
              <a:gd name="connsiteX92" fmla="*/ 3018216 w 5283843"/>
              <a:gd name="connsiteY92" fmla="*/ 4411157 h 4967654"/>
              <a:gd name="connsiteX93" fmla="*/ 3014286 w 5283843"/>
              <a:gd name="connsiteY93" fmla="*/ 4350198 h 4967654"/>
              <a:gd name="connsiteX94" fmla="*/ 3014286 w 5283843"/>
              <a:gd name="connsiteY94" fmla="*/ 1335673 h 4967654"/>
              <a:gd name="connsiteX95" fmla="*/ 2951407 w 5283843"/>
              <a:gd name="connsiteY95" fmla="*/ 1288479 h 4967654"/>
              <a:gd name="connsiteX96" fmla="*/ 2890492 w 5283843"/>
              <a:gd name="connsiteY96" fmla="*/ 1237352 h 4967654"/>
              <a:gd name="connsiteX97" fmla="*/ 2890492 w 5283843"/>
              <a:gd name="connsiteY97" fmla="*/ 2523392 h 4967654"/>
              <a:gd name="connsiteX98" fmla="*/ 2884597 w 5283843"/>
              <a:gd name="connsiteY98" fmla="*/ 3524301 h 4967654"/>
              <a:gd name="connsiteX99" fmla="*/ 2884597 w 5283843"/>
              <a:gd name="connsiteY99" fmla="*/ 3599025 h 4967654"/>
              <a:gd name="connsiteX100" fmla="*/ 2868877 w 5283843"/>
              <a:gd name="connsiteY100" fmla="*/ 3744540 h 4967654"/>
              <a:gd name="connsiteX101" fmla="*/ 2841367 w 5283843"/>
              <a:gd name="connsiteY101" fmla="*/ 3884156 h 4967654"/>
              <a:gd name="connsiteX102" fmla="*/ 2798138 w 5283843"/>
              <a:gd name="connsiteY102" fmla="*/ 4021805 h 4967654"/>
              <a:gd name="connsiteX103" fmla="*/ 2745083 w 5283843"/>
              <a:gd name="connsiteY103" fmla="*/ 4149623 h 4967654"/>
              <a:gd name="connsiteX104" fmla="*/ 2676309 w 5283843"/>
              <a:gd name="connsiteY104" fmla="*/ 4273507 h 4967654"/>
              <a:gd name="connsiteX105" fmla="*/ 2599674 w 5283843"/>
              <a:gd name="connsiteY105" fmla="*/ 4387560 h 4967654"/>
              <a:gd name="connsiteX106" fmla="*/ 2511250 w 5283843"/>
              <a:gd name="connsiteY106" fmla="*/ 4495713 h 4967654"/>
              <a:gd name="connsiteX107" fmla="*/ 2413001 w 5283843"/>
              <a:gd name="connsiteY107" fmla="*/ 4592068 h 4967654"/>
              <a:gd name="connsiteX108" fmla="*/ 2306892 w 5283843"/>
              <a:gd name="connsiteY108" fmla="*/ 4682523 h 4967654"/>
              <a:gd name="connsiteX109" fmla="*/ 2192923 w 5283843"/>
              <a:gd name="connsiteY109" fmla="*/ 4757247 h 4967654"/>
              <a:gd name="connsiteX110" fmla="*/ 2067164 w 5283843"/>
              <a:gd name="connsiteY110" fmla="*/ 4826072 h 4967654"/>
              <a:gd name="connsiteX111" fmla="*/ 1937475 w 5283843"/>
              <a:gd name="connsiteY111" fmla="*/ 4881132 h 4967654"/>
              <a:gd name="connsiteX112" fmla="*/ 1801891 w 5283843"/>
              <a:gd name="connsiteY112" fmla="*/ 4924393 h 4967654"/>
              <a:gd name="connsiteX113" fmla="*/ 1662377 w 5283843"/>
              <a:gd name="connsiteY113" fmla="*/ 4951923 h 4967654"/>
              <a:gd name="connsiteX114" fmla="*/ 1516968 w 5283843"/>
              <a:gd name="connsiteY114" fmla="*/ 4967654 h 4967654"/>
              <a:gd name="connsiteX115" fmla="*/ 1442299 w 5283843"/>
              <a:gd name="connsiteY115" fmla="*/ 4967654 h 4967654"/>
              <a:gd name="connsiteX116" fmla="*/ 1367629 w 5283843"/>
              <a:gd name="connsiteY116" fmla="*/ 4967654 h 4967654"/>
              <a:gd name="connsiteX117" fmla="*/ 1222220 w 5283843"/>
              <a:gd name="connsiteY117" fmla="*/ 4951923 h 4967654"/>
              <a:gd name="connsiteX118" fmla="*/ 1080742 w 5283843"/>
              <a:gd name="connsiteY118" fmla="*/ 4924393 h 4967654"/>
              <a:gd name="connsiteX119" fmla="*/ 947123 w 5283843"/>
              <a:gd name="connsiteY119" fmla="*/ 4881132 h 4967654"/>
              <a:gd name="connsiteX120" fmla="*/ 817434 w 5283843"/>
              <a:gd name="connsiteY120" fmla="*/ 4826072 h 4967654"/>
              <a:gd name="connsiteX121" fmla="*/ 693640 w 5283843"/>
              <a:gd name="connsiteY121" fmla="*/ 4757247 h 4967654"/>
              <a:gd name="connsiteX122" fmla="*/ 577706 w 5283843"/>
              <a:gd name="connsiteY122" fmla="*/ 4682523 h 4967654"/>
              <a:gd name="connsiteX123" fmla="*/ 469632 w 5283843"/>
              <a:gd name="connsiteY123" fmla="*/ 4592068 h 4967654"/>
              <a:gd name="connsiteX124" fmla="*/ 373347 w 5283843"/>
              <a:gd name="connsiteY124" fmla="*/ 4495713 h 4967654"/>
              <a:gd name="connsiteX125" fmla="*/ 284923 w 5283843"/>
              <a:gd name="connsiteY125" fmla="*/ 4387560 h 4967654"/>
              <a:gd name="connsiteX126" fmla="*/ 208289 w 5283843"/>
              <a:gd name="connsiteY126" fmla="*/ 4273507 h 4967654"/>
              <a:gd name="connsiteX127" fmla="*/ 141479 w 5283843"/>
              <a:gd name="connsiteY127" fmla="*/ 4149623 h 4967654"/>
              <a:gd name="connsiteX128" fmla="*/ 86460 w 5283843"/>
              <a:gd name="connsiteY128" fmla="*/ 4021805 h 4967654"/>
              <a:gd name="connsiteX129" fmla="*/ 43230 w 5283843"/>
              <a:gd name="connsiteY129" fmla="*/ 3884156 h 4967654"/>
              <a:gd name="connsiteX130" fmla="*/ 13755 w 5283843"/>
              <a:gd name="connsiteY130" fmla="*/ 3744540 h 4967654"/>
              <a:gd name="connsiteX131" fmla="*/ 0 w 5283843"/>
              <a:gd name="connsiteY131" fmla="*/ 3599025 h 4967654"/>
              <a:gd name="connsiteX132" fmla="*/ 0 w 5283843"/>
              <a:gd name="connsiteY132" fmla="*/ 3524301 h 4967654"/>
              <a:gd name="connsiteX133" fmla="*/ 0 w 5283843"/>
              <a:gd name="connsiteY133" fmla="*/ 918792 h 4967654"/>
              <a:gd name="connsiteX134" fmla="*/ 1965 w 5283843"/>
              <a:gd name="connsiteY134" fmla="*/ 873564 h 4967654"/>
              <a:gd name="connsiteX135" fmla="*/ 37335 w 5283843"/>
              <a:gd name="connsiteY135" fmla="*/ 789008 h 4967654"/>
              <a:gd name="connsiteX136" fmla="*/ 100214 w 5283843"/>
              <a:gd name="connsiteY136" fmla="*/ 728049 h 4967654"/>
              <a:gd name="connsiteX137" fmla="*/ 182744 w 5283843"/>
              <a:gd name="connsiteY137" fmla="*/ 692654 h 4967654"/>
              <a:gd name="connsiteX138" fmla="*/ 231868 w 5283843"/>
              <a:gd name="connsiteY138" fmla="*/ 690687 h 4967654"/>
              <a:gd name="connsiteX139" fmla="*/ 277063 w 5283843"/>
              <a:gd name="connsiteY139" fmla="*/ 692654 h 4967654"/>
              <a:gd name="connsiteX140" fmla="*/ 361557 w 5283843"/>
              <a:gd name="connsiteY140" fmla="*/ 728049 h 4967654"/>
              <a:gd name="connsiteX141" fmla="*/ 422472 w 5283843"/>
              <a:gd name="connsiteY141" fmla="*/ 789008 h 4967654"/>
              <a:gd name="connsiteX142" fmla="*/ 457842 w 5283843"/>
              <a:gd name="connsiteY142" fmla="*/ 873564 h 4967654"/>
              <a:gd name="connsiteX143" fmla="*/ 459807 w 5283843"/>
              <a:gd name="connsiteY143" fmla="*/ 918792 h 4967654"/>
              <a:gd name="connsiteX144" fmla="*/ 459807 w 5283843"/>
              <a:gd name="connsiteY144" fmla="*/ 2464400 h 4967654"/>
              <a:gd name="connsiteX145" fmla="*/ 530546 w 5283843"/>
              <a:gd name="connsiteY145" fmla="*/ 2403440 h 4967654"/>
              <a:gd name="connsiteX146" fmla="*/ 605215 w 5283843"/>
              <a:gd name="connsiteY146" fmla="*/ 2346414 h 4967654"/>
              <a:gd name="connsiteX147" fmla="*/ 605215 w 5283843"/>
              <a:gd name="connsiteY147" fmla="*/ 106660 h 4967654"/>
              <a:gd name="connsiteX148" fmla="*/ 607180 w 5283843"/>
              <a:gd name="connsiteY148" fmla="*/ 45701 h 4967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5283843" h="4967654">
                <a:moveTo>
                  <a:pt x="622403" y="0"/>
                </a:moveTo>
                <a:lnTo>
                  <a:pt x="1048636" y="0"/>
                </a:lnTo>
                <a:lnTo>
                  <a:pt x="1063057" y="45701"/>
                </a:lnTo>
                <a:lnTo>
                  <a:pt x="1066987" y="106660"/>
                </a:lnTo>
                <a:lnTo>
                  <a:pt x="1066987" y="2128141"/>
                </a:lnTo>
                <a:lnTo>
                  <a:pt x="1137726" y="2110444"/>
                </a:lnTo>
                <a:lnTo>
                  <a:pt x="1212396" y="2096679"/>
                </a:lnTo>
                <a:lnTo>
                  <a:pt x="1212396" y="0"/>
                </a:lnTo>
                <a:lnTo>
                  <a:pt x="1672202" y="0"/>
                </a:lnTo>
                <a:lnTo>
                  <a:pt x="1672202" y="2096679"/>
                </a:lnTo>
                <a:lnTo>
                  <a:pt x="1740976" y="2110444"/>
                </a:lnTo>
                <a:lnTo>
                  <a:pt x="1807786" y="2126175"/>
                </a:lnTo>
                <a:lnTo>
                  <a:pt x="1807786" y="106660"/>
                </a:lnTo>
                <a:lnTo>
                  <a:pt x="1809751" y="45701"/>
                </a:lnTo>
                <a:lnTo>
                  <a:pt x="1824172" y="0"/>
                </a:lnTo>
                <a:lnTo>
                  <a:pt x="2251206" y="0"/>
                </a:lnTo>
                <a:lnTo>
                  <a:pt x="2265627" y="45701"/>
                </a:lnTo>
                <a:lnTo>
                  <a:pt x="2267592" y="106660"/>
                </a:lnTo>
                <a:lnTo>
                  <a:pt x="2267592" y="3121184"/>
                </a:lnTo>
                <a:lnTo>
                  <a:pt x="2332437" y="3168378"/>
                </a:lnTo>
                <a:lnTo>
                  <a:pt x="2393351" y="3219505"/>
                </a:lnTo>
                <a:lnTo>
                  <a:pt x="2393351" y="1933466"/>
                </a:lnTo>
                <a:lnTo>
                  <a:pt x="2393351" y="932557"/>
                </a:lnTo>
                <a:lnTo>
                  <a:pt x="2393351" y="857833"/>
                </a:lnTo>
                <a:lnTo>
                  <a:pt x="2409071" y="712318"/>
                </a:lnTo>
                <a:lnTo>
                  <a:pt x="2436581" y="570735"/>
                </a:lnTo>
                <a:lnTo>
                  <a:pt x="2479810" y="435052"/>
                </a:lnTo>
                <a:lnTo>
                  <a:pt x="2536795" y="305268"/>
                </a:lnTo>
                <a:lnTo>
                  <a:pt x="2601639" y="183350"/>
                </a:lnTo>
                <a:lnTo>
                  <a:pt x="2680239" y="69298"/>
                </a:lnTo>
                <a:lnTo>
                  <a:pt x="2738155" y="0"/>
                </a:lnTo>
                <a:lnTo>
                  <a:pt x="4942264" y="0"/>
                </a:lnTo>
                <a:lnTo>
                  <a:pt x="4998921" y="69298"/>
                </a:lnTo>
                <a:lnTo>
                  <a:pt x="5075555" y="183350"/>
                </a:lnTo>
                <a:lnTo>
                  <a:pt x="5140399" y="305268"/>
                </a:lnTo>
                <a:lnTo>
                  <a:pt x="5197383" y="435052"/>
                </a:lnTo>
                <a:lnTo>
                  <a:pt x="5240613" y="570735"/>
                </a:lnTo>
                <a:lnTo>
                  <a:pt x="5268123" y="712318"/>
                </a:lnTo>
                <a:lnTo>
                  <a:pt x="5283843" y="857833"/>
                </a:lnTo>
                <a:lnTo>
                  <a:pt x="5283843" y="932557"/>
                </a:lnTo>
                <a:lnTo>
                  <a:pt x="5283843" y="2275623"/>
                </a:lnTo>
                <a:lnTo>
                  <a:pt x="5283843" y="3534133"/>
                </a:lnTo>
                <a:lnTo>
                  <a:pt x="5281878" y="3583293"/>
                </a:lnTo>
                <a:lnTo>
                  <a:pt x="5246509" y="3663917"/>
                </a:lnTo>
                <a:lnTo>
                  <a:pt x="5181664" y="3728809"/>
                </a:lnTo>
                <a:lnTo>
                  <a:pt x="5101099" y="3764204"/>
                </a:lnTo>
                <a:lnTo>
                  <a:pt x="5051975" y="3766171"/>
                </a:lnTo>
                <a:lnTo>
                  <a:pt x="5006780" y="3764204"/>
                </a:lnTo>
                <a:lnTo>
                  <a:pt x="4922286" y="3728809"/>
                </a:lnTo>
                <a:lnTo>
                  <a:pt x="4861371" y="3663917"/>
                </a:lnTo>
                <a:lnTo>
                  <a:pt x="4826001" y="3583293"/>
                </a:lnTo>
                <a:lnTo>
                  <a:pt x="4822071" y="3534133"/>
                </a:lnTo>
                <a:lnTo>
                  <a:pt x="4822071" y="1992458"/>
                </a:lnTo>
                <a:lnTo>
                  <a:pt x="4751332" y="2053417"/>
                </a:lnTo>
                <a:lnTo>
                  <a:pt x="4678628" y="2110444"/>
                </a:lnTo>
                <a:lnTo>
                  <a:pt x="4678628" y="4350198"/>
                </a:lnTo>
                <a:lnTo>
                  <a:pt x="4674698" y="4411157"/>
                </a:lnTo>
                <a:lnTo>
                  <a:pt x="4639328" y="4521277"/>
                </a:lnTo>
                <a:lnTo>
                  <a:pt x="4578413" y="4605833"/>
                </a:lnTo>
                <a:lnTo>
                  <a:pt x="4493919" y="4651060"/>
                </a:lnTo>
                <a:lnTo>
                  <a:pt x="4446759" y="4656960"/>
                </a:lnTo>
                <a:lnTo>
                  <a:pt x="4399600" y="4651060"/>
                </a:lnTo>
                <a:lnTo>
                  <a:pt x="4317071" y="4605833"/>
                </a:lnTo>
                <a:lnTo>
                  <a:pt x="4254191" y="4521277"/>
                </a:lnTo>
                <a:lnTo>
                  <a:pt x="4218821" y="4411157"/>
                </a:lnTo>
                <a:lnTo>
                  <a:pt x="4216857" y="4350198"/>
                </a:lnTo>
                <a:lnTo>
                  <a:pt x="4216857" y="2326750"/>
                </a:lnTo>
                <a:lnTo>
                  <a:pt x="4146117" y="2344448"/>
                </a:lnTo>
                <a:lnTo>
                  <a:pt x="4071448" y="2356246"/>
                </a:lnTo>
                <a:lnTo>
                  <a:pt x="4071448" y="4660892"/>
                </a:lnTo>
                <a:lnTo>
                  <a:pt x="4069483" y="4725784"/>
                </a:lnTo>
                <a:lnTo>
                  <a:pt x="4034113" y="4833938"/>
                </a:lnTo>
                <a:lnTo>
                  <a:pt x="3973199" y="4916527"/>
                </a:lnTo>
                <a:lnTo>
                  <a:pt x="3888704" y="4963721"/>
                </a:lnTo>
                <a:lnTo>
                  <a:pt x="3839579" y="4967654"/>
                </a:lnTo>
                <a:lnTo>
                  <a:pt x="3794385" y="4963721"/>
                </a:lnTo>
                <a:lnTo>
                  <a:pt x="3709891" y="4916527"/>
                </a:lnTo>
                <a:lnTo>
                  <a:pt x="3648976" y="4833938"/>
                </a:lnTo>
                <a:lnTo>
                  <a:pt x="3613606" y="4725784"/>
                </a:lnTo>
                <a:lnTo>
                  <a:pt x="3611641" y="4660892"/>
                </a:lnTo>
                <a:lnTo>
                  <a:pt x="3611641" y="2356246"/>
                </a:lnTo>
                <a:lnTo>
                  <a:pt x="3542867" y="2346414"/>
                </a:lnTo>
                <a:lnTo>
                  <a:pt x="3476057" y="2328717"/>
                </a:lnTo>
                <a:lnTo>
                  <a:pt x="3476057" y="4350198"/>
                </a:lnTo>
                <a:lnTo>
                  <a:pt x="3474093" y="4411157"/>
                </a:lnTo>
                <a:lnTo>
                  <a:pt x="3436758" y="4521277"/>
                </a:lnTo>
                <a:lnTo>
                  <a:pt x="3375843" y="4605833"/>
                </a:lnTo>
                <a:lnTo>
                  <a:pt x="3291349" y="4651060"/>
                </a:lnTo>
                <a:lnTo>
                  <a:pt x="3244189" y="4656960"/>
                </a:lnTo>
                <a:lnTo>
                  <a:pt x="3198995" y="4651060"/>
                </a:lnTo>
                <a:lnTo>
                  <a:pt x="3114500" y="4605833"/>
                </a:lnTo>
                <a:lnTo>
                  <a:pt x="3053586" y="4521277"/>
                </a:lnTo>
                <a:lnTo>
                  <a:pt x="3018216" y="4411157"/>
                </a:lnTo>
                <a:lnTo>
                  <a:pt x="3014286" y="4350198"/>
                </a:lnTo>
                <a:lnTo>
                  <a:pt x="3014286" y="1335673"/>
                </a:lnTo>
                <a:lnTo>
                  <a:pt x="2951407" y="1288479"/>
                </a:lnTo>
                <a:lnTo>
                  <a:pt x="2890492" y="1237352"/>
                </a:lnTo>
                <a:lnTo>
                  <a:pt x="2890492" y="2523392"/>
                </a:lnTo>
                <a:lnTo>
                  <a:pt x="2884597" y="3524301"/>
                </a:lnTo>
                <a:lnTo>
                  <a:pt x="2884597" y="3599025"/>
                </a:lnTo>
                <a:lnTo>
                  <a:pt x="2868877" y="3744540"/>
                </a:lnTo>
                <a:lnTo>
                  <a:pt x="2841367" y="3884156"/>
                </a:lnTo>
                <a:lnTo>
                  <a:pt x="2798138" y="4021805"/>
                </a:lnTo>
                <a:lnTo>
                  <a:pt x="2745083" y="4149623"/>
                </a:lnTo>
                <a:lnTo>
                  <a:pt x="2676309" y="4273507"/>
                </a:lnTo>
                <a:lnTo>
                  <a:pt x="2599674" y="4387560"/>
                </a:lnTo>
                <a:lnTo>
                  <a:pt x="2511250" y="4495713"/>
                </a:lnTo>
                <a:lnTo>
                  <a:pt x="2413001" y="4592068"/>
                </a:lnTo>
                <a:lnTo>
                  <a:pt x="2306892" y="4682523"/>
                </a:lnTo>
                <a:lnTo>
                  <a:pt x="2192923" y="4757247"/>
                </a:lnTo>
                <a:lnTo>
                  <a:pt x="2067164" y="4826072"/>
                </a:lnTo>
                <a:lnTo>
                  <a:pt x="1937475" y="4881132"/>
                </a:lnTo>
                <a:lnTo>
                  <a:pt x="1801891" y="4924393"/>
                </a:lnTo>
                <a:lnTo>
                  <a:pt x="1662377" y="4951923"/>
                </a:lnTo>
                <a:lnTo>
                  <a:pt x="1516968" y="4967654"/>
                </a:lnTo>
                <a:lnTo>
                  <a:pt x="1442299" y="4967654"/>
                </a:lnTo>
                <a:lnTo>
                  <a:pt x="1367629" y="4967654"/>
                </a:lnTo>
                <a:lnTo>
                  <a:pt x="1222220" y="4951923"/>
                </a:lnTo>
                <a:lnTo>
                  <a:pt x="1080742" y="4924393"/>
                </a:lnTo>
                <a:lnTo>
                  <a:pt x="947123" y="4881132"/>
                </a:lnTo>
                <a:lnTo>
                  <a:pt x="817434" y="4826072"/>
                </a:lnTo>
                <a:lnTo>
                  <a:pt x="693640" y="4757247"/>
                </a:lnTo>
                <a:lnTo>
                  <a:pt x="577706" y="4682523"/>
                </a:lnTo>
                <a:lnTo>
                  <a:pt x="469632" y="4592068"/>
                </a:lnTo>
                <a:lnTo>
                  <a:pt x="373347" y="4495713"/>
                </a:lnTo>
                <a:lnTo>
                  <a:pt x="284923" y="4387560"/>
                </a:lnTo>
                <a:lnTo>
                  <a:pt x="208289" y="4273507"/>
                </a:lnTo>
                <a:lnTo>
                  <a:pt x="141479" y="4149623"/>
                </a:lnTo>
                <a:lnTo>
                  <a:pt x="86460" y="4021805"/>
                </a:lnTo>
                <a:lnTo>
                  <a:pt x="43230" y="3884156"/>
                </a:lnTo>
                <a:lnTo>
                  <a:pt x="13755" y="3744540"/>
                </a:lnTo>
                <a:lnTo>
                  <a:pt x="0" y="3599025"/>
                </a:lnTo>
                <a:lnTo>
                  <a:pt x="0" y="3524301"/>
                </a:lnTo>
                <a:lnTo>
                  <a:pt x="0" y="918792"/>
                </a:lnTo>
                <a:lnTo>
                  <a:pt x="1965" y="873564"/>
                </a:lnTo>
                <a:lnTo>
                  <a:pt x="37335" y="789008"/>
                </a:lnTo>
                <a:lnTo>
                  <a:pt x="100214" y="728049"/>
                </a:lnTo>
                <a:lnTo>
                  <a:pt x="182744" y="692654"/>
                </a:lnTo>
                <a:lnTo>
                  <a:pt x="231868" y="690687"/>
                </a:lnTo>
                <a:lnTo>
                  <a:pt x="277063" y="692654"/>
                </a:lnTo>
                <a:lnTo>
                  <a:pt x="361557" y="728049"/>
                </a:lnTo>
                <a:lnTo>
                  <a:pt x="422472" y="789008"/>
                </a:lnTo>
                <a:lnTo>
                  <a:pt x="457842" y="873564"/>
                </a:lnTo>
                <a:lnTo>
                  <a:pt x="459807" y="918792"/>
                </a:lnTo>
                <a:lnTo>
                  <a:pt x="459807" y="2464400"/>
                </a:lnTo>
                <a:lnTo>
                  <a:pt x="530546" y="2403440"/>
                </a:lnTo>
                <a:lnTo>
                  <a:pt x="605215" y="2346414"/>
                </a:lnTo>
                <a:lnTo>
                  <a:pt x="605215" y="106660"/>
                </a:lnTo>
                <a:lnTo>
                  <a:pt x="607180" y="4570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53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47494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18581"/>
            <a:ext cx="7886700" cy="4158382"/>
          </a:xfrm>
        </p:spPr>
        <p:txBody>
          <a:bodyPr>
            <a:normAutofit/>
          </a:bodyPr>
          <a:lstStyle>
            <a:lvl1pPr>
              <a:spcAft>
                <a:spcPts val="1350"/>
              </a:spcAft>
              <a:defRPr sz="2400"/>
            </a:lvl1pPr>
            <a:lvl2pPr>
              <a:spcAft>
                <a:spcPts val="1350"/>
              </a:spcAft>
              <a:defRPr sz="2100"/>
            </a:lvl2pPr>
            <a:lvl3pPr>
              <a:spcAft>
                <a:spcPts val="1350"/>
              </a:spcAft>
              <a:defRPr sz="1800"/>
            </a:lvl3pPr>
            <a:lvl4pPr>
              <a:spcAft>
                <a:spcPts val="1350"/>
              </a:spcAft>
              <a:defRPr sz="1500"/>
            </a:lvl4pPr>
            <a:lvl5pPr>
              <a:spcAft>
                <a:spcPts val="1350"/>
              </a:spcAft>
              <a:defRPr sz="15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7103596" y="0"/>
            <a:ext cx="1858697" cy="1915064"/>
          </a:xfrm>
          <a:custGeom>
            <a:avLst/>
            <a:gdLst>
              <a:gd name="connsiteX0" fmla="*/ 622403 w 5283843"/>
              <a:gd name="connsiteY0" fmla="*/ 0 h 4967654"/>
              <a:gd name="connsiteX1" fmla="*/ 1048636 w 5283843"/>
              <a:gd name="connsiteY1" fmla="*/ 0 h 4967654"/>
              <a:gd name="connsiteX2" fmla="*/ 1063057 w 5283843"/>
              <a:gd name="connsiteY2" fmla="*/ 45701 h 4967654"/>
              <a:gd name="connsiteX3" fmla="*/ 1066987 w 5283843"/>
              <a:gd name="connsiteY3" fmla="*/ 106660 h 4967654"/>
              <a:gd name="connsiteX4" fmla="*/ 1066987 w 5283843"/>
              <a:gd name="connsiteY4" fmla="*/ 2128141 h 4967654"/>
              <a:gd name="connsiteX5" fmla="*/ 1137726 w 5283843"/>
              <a:gd name="connsiteY5" fmla="*/ 2110444 h 4967654"/>
              <a:gd name="connsiteX6" fmla="*/ 1212396 w 5283843"/>
              <a:gd name="connsiteY6" fmla="*/ 2096679 h 4967654"/>
              <a:gd name="connsiteX7" fmla="*/ 1212396 w 5283843"/>
              <a:gd name="connsiteY7" fmla="*/ 0 h 4967654"/>
              <a:gd name="connsiteX8" fmla="*/ 1672202 w 5283843"/>
              <a:gd name="connsiteY8" fmla="*/ 0 h 4967654"/>
              <a:gd name="connsiteX9" fmla="*/ 1672202 w 5283843"/>
              <a:gd name="connsiteY9" fmla="*/ 2096679 h 4967654"/>
              <a:gd name="connsiteX10" fmla="*/ 1740976 w 5283843"/>
              <a:gd name="connsiteY10" fmla="*/ 2110444 h 4967654"/>
              <a:gd name="connsiteX11" fmla="*/ 1807786 w 5283843"/>
              <a:gd name="connsiteY11" fmla="*/ 2126175 h 4967654"/>
              <a:gd name="connsiteX12" fmla="*/ 1807786 w 5283843"/>
              <a:gd name="connsiteY12" fmla="*/ 106660 h 4967654"/>
              <a:gd name="connsiteX13" fmla="*/ 1809751 w 5283843"/>
              <a:gd name="connsiteY13" fmla="*/ 45701 h 4967654"/>
              <a:gd name="connsiteX14" fmla="*/ 1824172 w 5283843"/>
              <a:gd name="connsiteY14" fmla="*/ 0 h 4967654"/>
              <a:gd name="connsiteX15" fmla="*/ 2251206 w 5283843"/>
              <a:gd name="connsiteY15" fmla="*/ 0 h 4967654"/>
              <a:gd name="connsiteX16" fmla="*/ 2265627 w 5283843"/>
              <a:gd name="connsiteY16" fmla="*/ 45701 h 4967654"/>
              <a:gd name="connsiteX17" fmla="*/ 2267592 w 5283843"/>
              <a:gd name="connsiteY17" fmla="*/ 106660 h 4967654"/>
              <a:gd name="connsiteX18" fmla="*/ 2267592 w 5283843"/>
              <a:gd name="connsiteY18" fmla="*/ 3121184 h 4967654"/>
              <a:gd name="connsiteX19" fmla="*/ 2332437 w 5283843"/>
              <a:gd name="connsiteY19" fmla="*/ 3168378 h 4967654"/>
              <a:gd name="connsiteX20" fmla="*/ 2393351 w 5283843"/>
              <a:gd name="connsiteY20" fmla="*/ 3219505 h 4967654"/>
              <a:gd name="connsiteX21" fmla="*/ 2393351 w 5283843"/>
              <a:gd name="connsiteY21" fmla="*/ 1933466 h 4967654"/>
              <a:gd name="connsiteX22" fmla="*/ 2393351 w 5283843"/>
              <a:gd name="connsiteY22" fmla="*/ 932557 h 4967654"/>
              <a:gd name="connsiteX23" fmla="*/ 2393351 w 5283843"/>
              <a:gd name="connsiteY23" fmla="*/ 857833 h 4967654"/>
              <a:gd name="connsiteX24" fmla="*/ 2409071 w 5283843"/>
              <a:gd name="connsiteY24" fmla="*/ 712318 h 4967654"/>
              <a:gd name="connsiteX25" fmla="*/ 2436581 w 5283843"/>
              <a:gd name="connsiteY25" fmla="*/ 570735 h 4967654"/>
              <a:gd name="connsiteX26" fmla="*/ 2479810 w 5283843"/>
              <a:gd name="connsiteY26" fmla="*/ 435052 h 4967654"/>
              <a:gd name="connsiteX27" fmla="*/ 2536795 w 5283843"/>
              <a:gd name="connsiteY27" fmla="*/ 305268 h 4967654"/>
              <a:gd name="connsiteX28" fmla="*/ 2601639 w 5283843"/>
              <a:gd name="connsiteY28" fmla="*/ 183350 h 4967654"/>
              <a:gd name="connsiteX29" fmla="*/ 2680239 w 5283843"/>
              <a:gd name="connsiteY29" fmla="*/ 69298 h 4967654"/>
              <a:gd name="connsiteX30" fmla="*/ 2738155 w 5283843"/>
              <a:gd name="connsiteY30" fmla="*/ 0 h 4967654"/>
              <a:gd name="connsiteX31" fmla="*/ 4942264 w 5283843"/>
              <a:gd name="connsiteY31" fmla="*/ 0 h 4967654"/>
              <a:gd name="connsiteX32" fmla="*/ 4998921 w 5283843"/>
              <a:gd name="connsiteY32" fmla="*/ 69298 h 4967654"/>
              <a:gd name="connsiteX33" fmla="*/ 5075555 w 5283843"/>
              <a:gd name="connsiteY33" fmla="*/ 183350 h 4967654"/>
              <a:gd name="connsiteX34" fmla="*/ 5140399 w 5283843"/>
              <a:gd name="connsiteY34" fmla="*/ 305268 h 4967654"/>
              <a:gd name="connsiteX35" fmla="*/ 5197383 w 5283843"/>
              <a:gd name="connsiteY35" fmla="*/ 435052 h 4967654"/>
              <a:gd name="connsiteX36" fmla="*/ 5240613 w 5283843"/>
              <a:gd name="connsiteY36" fmla="*/ 570735 h 4967654"/>
              <a:gd name="connsiteX37" fmla="*/ 5268123 w 5283843"/>
              <a:gd name="connsiteY37" fmla="*/ 712318 h 4967654"/>
              <a:gd name="connsiteX38" fmla="*/ 5283843 w 5283843"/>
              <a:gd name="connsiteY38" fmla="*/ 857833 h 4967654"/>
              <a:gd name="connsiteX39" fmla="*/ 5283843 w 5283843"/>
              <a:gd name="connsiteY39" fmla="*/ 932557 h 4967654"/>
              <a:gd name="connsiteX40" fmla="*/ 5283843 w 5283843"/>
              <a:gd name="connsiteY40" fmla="*/ 2275623 h 4967654"/>
              <a:gd name="connsiteX41" fmla="*/ 5283843 w 5283843"/>
              <a:gd name="connsiteY41" fmla="*/ 3534133 h 4967654"/>
              <a:gd name="connsiteX42" fmla="*/ 5281878 w 5283843"/>
              <a:gd name="connsiteY42" fmla="*/ 3583293 h 4967654"/>
              <a:gd name="connsiteX43" fmla="*/ 5246509 w 5283843"/>
              <a:gd name="connsiteY43" fmla="*/ 3663917 h 4967654"/>
              <a:gd name="connsiteX44" fmla="*/ 5181664 w 5283843"/>
              <a:gd name="connsiteY44" fmla="*/ 3728809 h 4967654"/>
              <a:gd name="connsiteX45" fmla="*/ 5101099 w 5283843"/>
              <a:gd name="connsiteY45" fmla="*/ 3764204 h 4967654"/>
              <a:gd name="connsiteX46" fmla="*/ 5051975 w 5283843"/>
              <a:gd name="connsiteY46" fmla="*/ 3766171 h 4967654"/>
              <a:gd name="connsiteX47" fmla="*/ 5006780 w 5283843"/>
              <a:gd name="connsiteY47" fmla="*/ 3764204 h 4967654"/>
              <a:gd name="connsiteX48" fmla="*/ 4922286 w 5283843"/>
              <a:gd name="connsiteY48" fmla="*/ 3728809 h 4967654"/>
              <a:gd name="connsiteX49" fmla="*/ 4861371 w 5283843"/>
              <a:gd name="connsiteY49" fmla="*/ 3663917 h 4967654"/>
              <a:gd name="connsiteX50" fmla="*/ 4826001 w 5283843"/>
              <a:gd name="connsiteY50" fmla="*/ 3583293 h 4967654"/>
              <a:gd name="connsiteX51" fmla="*/ 4822071 w 5283843"/>
              <a:gd name="connsiteY51" fmla="*/ 3534133 h 4967654"/>
              <a:gd name="connsiteX52" fmla="*/ 4822071 w 5283843"/>
              <a:gd name="connsiteY52" fmla="*/ 1992458 h 4967654"/>
              <a:gd name="connsiteX53" fmla="*/ 4751332 w 5283843"/>
              <a:gd name="connsiteY53" fmla="*/ 2053417 h 4967654"/>
              <a:gd name="connsiteX54" fmla="*/ 4678628 w 5283843"/>
              <a:gd name="connsiteY54" fmla="*/ 2110444 h 4967654"/>
              <a:gd name="connsiteX55" fmla="*/ 4678628 w 5283843"/>
              <a:gd name="connsiteY55" fmla="*/ 4350198 h 4967654"/>
              <a:gd name="connsiteX56" fmla="*/ 4674698 w 5283843"/>
              <a:gd name="connsiteY56" fmla="*/ 4411157 h 4967654"/>
              <a:gd name="connsiteX57" fmla="*/ 4639328 w 5283843"/>
              <a:gd name="connsiteY57" fmla="*/ 4521277 h 4967654"/>
              <a:gd name="connsiteX58" fmla="*/ 4578413 w 5283843"/>
              <a:gd name="connsiteY58" fmla="*/ 4605833 h 4967654"/>
              <a:gd name="connsiteX59" fmla="*/ 4493919 w 5283843"/>
              <a:gd name="connsiteY59" fmla="*/ 4651060 h 4967654"/>
              <a:gd name="connsiteX60" fmla="*/ 4446759 w 5283843"/>
              <a:gd name="connsiteY60" fmla="*/ 4656960 h 4967654"/>
              <a:gd name="connsiteX61" fmla="*/ 4399600 w 5283843"/>
              <a:gd name="connsiteY61" fmla="*/ 4651060 h 4967654"/>
              <a:gd name="connsiteX62" fmla="*/ 4317071 w 5283843"/>
              <a:gd name="connsiteY62" fmla="*/ 4605833 h 4967654"/>
              <a:gd name="connsiteX63" fmla="*/ 4254191 w 5283843"/>
              <a:gd name="connsiteY63" fmla="*/ 4521277 h 4967654"/>
              <a:gd name="connsiteX64" fmla="*/ 4218821 w 5283843"/>
              <a:gd name="connsiteY64" fmla="*/ 4411157 h 4967654"/>
              <a:gd name="connsiteX65" fmla="*/ 4216857 w 5283843"/>
              <a:gd name="connsiteY65" fmla="*/ 4350198 h 4967654"/>
              <a:gd name="connsiteX66" fmla="*/ 4216857 w 5283843"/>
              <a:gd name="connsiteY66" fmla="*/ 2326750 h 4967654"/>
              <a:gd name="connsiteX67" fmla="*/ 4146117 w 5283843"/>
              <a:gd name="connsiteY67" fmla="*/ 2344448 h 4967654"/>
              <a:gd name="connsiteX68" fmla="*/ 4071448 w 5283843"/>
              <a:gd name="connsiteY68" fmla="*/ 2356246 h 4967654"/>
              <a:gd name="connsiteX69" fmla="*/ 4071448 w 5283843"/>
              <a:gd name="connsiteY69" fmla="*/ 4660892 h 4967654"/>
              <a:gd name="connsiteX70" fmla="*/ 4069483 w 5283843"/>
              <a:gd name="connsiteY70" fmla="*/ 4725784 h 4967654"/>
              <a:gd name="connsiteX71" fmla="*/ 4034113 w 5283843"/>
              <a:gd name="connsiteY71" fmla="*/ 4833938 h 4967654"/>
              <a:gd name="connsiteX72" fmla="*/ 3973199 w 5283843"/>
              <a:gd name="connsiteY72" fmla="*/ 4916527 h 4967654"/>
              <a:gd name="connsiteX73" fmla="*/ 3888704 w 5283843"/>
              <a:gd name="connsiteY73" fmla="*/ 4963721 h 4967654"/>
              <a:gd name="connsiteX74" fmla="*/ 3839579 w 5283843"/>
              <a:gd name="connsiteY74" fmla="*/ 4967654 h 4967654"/>
              <a:gd name="connsiteX75" fmla="*/ 3794385 w 5283843"/>
              <a:gd name="connsiteY75" fmla="*/ 4963721 h 4967654"/>
              <a:gd name="connsiteX76" fmla="*/ 3709891 w 5283843"/>
              <a:gd name="connsiteY76" fmla="*/ 4916527 h 4967654"/>
              <a:gd name="connsiteX77" fmla="*/ 3648976 w 5283843"/>
              <a:gd name="connsiteY77" fmla="*/ 4833938 h 4967654"/>
              <a:gd name="connsiteX78" fmla="*/ 3613606 w 5283843"/>
              <a:gd name="connsiteY78" fmla="*/ 4725784 h 4967654"/>
              <a:gd name="connsiteX79" fmla="*/ 3611641 w 5283843"/>
              <a:gd name="connsiteY79" fmla="*/ 4660892 h 4967654"/>
              <a:gd name="connsiteX80" fmla="*/ 3611641 w 5283843"/>
              <a:gd name="connsiteY80" fmla="*/ 2356246 h 4967654"/>
              <a:gd name="connsiteX81" fmla="*/ 3542867 w 5283843"/>
              <a:gd name="connsiteY81" fmla="*/ 2346414 h 4967654"/>
              <a:gd name="connsiteX82" fmla="*/ 3476057 w 5283843"/>
              <a:gd name="connsiteY82" fmla="*/ 2328717 h 4967654"/>
              <a:gd name="connsiteX83" fmla="*/ 3476057 w 5283843"/>
              <a:gd name="connsiteY83" fmla="*/ 4350198 h 4967654"/>
              <a:gd name="connsiteX84" fmla="*/ 3474093 w 5283843"/>
              <a:gd name="connsiteY84" fmla="*/ 4411157 h 4967654"/>
              <a:gd name="connsiteX85" fmla="*/ 3436758 w 5283843"/>
              <a:gd name="connsiteY85" fmla="*/ 4521277 h 4967654"/>
              <a:gd name="connsiteX86" fmla="*/ 3375843 w 5283843"/>
              <a:gd name="connsiteY86" fmla="*/ 4605833 h 4967654"/>
              <a:gd name="connsiteX87" fmla="*/ 3291349 w 5283843"/>
              <a:gd name="connsiteY87" fmla="*/ 4651060 h 4967654"/>
              <a:gd name="connsiteX88" fmla="*/ 3244189 w 5283843"/>
              <a:gd name="connsiteY88" fmla="*/ 4656960 h 4967654"/>
              <a:gd name="connsiteX89" fmla="*/ 3198995 w 5283843"/>
              <a:gd name="connsiteY89" fmla="*/ 4651060 h 4967654"/>
              <a:gd name="connsiteX90" fmla="*/ 3114500 w 5283843"/>
              <a:gd name="connsiteY90" fmla="*/ 4605833 h 4967654"/>
              <a:gd name="connsiteX91" fmla="*/ 3053586 w 5283843"/>
              <a:gd name="connsiteY91" fmla="*/ 4521277 h 4967654"/>
              <a:gd name="connsiteX92" fmla="*/ 3018216 w 5283843"/>
              <a:gd name="connsiteY92" fmla="*/ 4411157 h 4967654"/>
              <a:gd name="connsiteX93" fmla="*/ 3014286 w 5283843"/>
              <a:gd name="connsiteY93" fmla="*/ 4350198 h 4967654"/>
              <a:gd name="connsiteX94" fmla="*/ 3014286 w 5283843"/>
              <a:gd name="connsiteY94" fmla="*/ 1335673 h 4967654"/>
              <a:gd name="connsiteX95" fmla="*/ 2951407 w 5283843"/>
              <a:gd name="connsiteY95" fmla="*/ 1288479 h 4967654"/>
              <a:gd name="connsiteX96" fmla="*/ 2890492 w 5283843"/>
              <a:gd name="connsiteY96" fmla="*/ 1237352 h 4967654"/>
              <a:gd name="connsiteX97" fmla="*/ 2890492 w 5283843"/>
              <a:gd name="connsiteY97" fmla="*/ 2523392 h 4967654"/>
              <a:gd name="connsiteX98" fmla="*/ 2884597 w 5283843"/>
              <a:gd name="connsiteY98" fmla="*/ 3524301 h 4967654"/>
              <a:gd name="connsiteX99" fmla="*/ 2884597 w 5283843"/>
              <a:gd name="connsiteY99" fmla="*/ 3599025 h 4967654"/>
              <a:gd name="connsiteX100" fmla="*/ 2868877 w 5283843"/>
              <a:gd name="connsiteY100" fmla="*/ 3744540 h 4967654"/>
              <a:gd name="connsiteX101" fmla="*/ 2841367 w 5283843"/>
              <a:gd name="connsiteY101" fmla="*/ 3884156 h 4967654"/>
              <a:gd name="connsiteX102" fmla="*/ 2798138 w 5283843"/>
              <a:gd name="connsiteY102" fmla="*/ 4021805 h 4967654"/>
              <a:gd name="connsiteX103" fmla="*/ 2745083 w 5283843"/>
              <a:gd name="connsiteY103" fmla="*/ 4149623 h 4967654"/>
              <a:gd name="connsiteX104" fmla="*/ 2676309 w 5283843"/>
              <a:gd name="connsiteY104" fmla="*/ 4273507 h 4967654"/>
              <a:gd name="connsiteX105" fmla="*/ 2599674 w 5283843"/>
              <a:gd name="connsiteY105" fmla="*/ 4387560 h 4967654"/>
              <a:gd name="connsiteX106" fmla="*/ 2511250 w 5283843"/>
              <a:gd name="connsiteY106" fmla="*/ 4495713 h 4967654"/>
              <a:gd name="connsiteX107" fmla="*/ 2413001 w 5283843"/>
              <a:gd name="connsiteY107" fmla="*/ 4592068 h 4967654"/>
              <a:gd name="connsiteX108" fmla="*/ 2306892 w 5283843"/>
              <a:gd name="connsiteY108" fmla="*/ 4682523 h 4967654"/>
              <a:gd name="connsiteX109" fmla="*/ 2192923 w 5283843"/>
              <a:gd name="connsiteY109" fmla="*/ 4757247 h 4967654"/>
              <a:gd name="connsiteX110" fmla="*/ 2067164 w 5283843"/>
              <a:gd name="connsiteY110" fmla="*/ 4826072 h 4967654"/>
              <a:gd name="connsiteX111" fmla="*/ 1937475 w 5283843"/>
              <a:gd name="connsiteY111" fmla="*/ 4881132 h 4967654"/>
              <a:gd name="connsiteX112" fmla="*/ 1801891 w 5283843"/>
              <a:gd name="connsiteY112" fmla="*/ 4924393 h 4967654"/>
              <a:gd name="connsiteX113" fmla="*/ 1662377 w 5283843"/>
              <a:gd name="connsiteY113" fmla="*/ 4951923 h 4967654"/>
              <a:gd name="connsiteX114" fmla="*/ 1516968 w 5283843"/>
              <a:gd name="connsiteY114" fmla="*/ 4967654 h 4967654"/>
              <a:gd name="connsiteX115" fmla="*/ 1442299 w 5283843"/>
              <a:gd name="connsiteY115" fmla="*/ 4967654 h 4967654"/>
              <a:gd name="connsiteX116" fmla="*/ 1367629 w 5283843"/>
              <a:gd name="connsiteY116" fmla="*/ 4967654 h 4967654"/>
              <a:gd name="connsiteX117" fmla="*/ 1222220 w 5283843"/>
              <a:gd name="connsiteY117" fmla="*/ 4951923 h 4967654"/>
              <a:gd name="connsiteX118" fmla="*/ 1080742 w 5283843"/>
              <a:gd name="connsiteY118" fmla="*/ 4924393 h 4967654"/>
              <a:gd name="connsiteX119" fmla="*/ 947123 w 5283843"/>
              <a:gd name="connsiteY119" fmla="*/ 4881132 h 4967654"/>
              <a:gd name="connsiteX120" fmla="*/ 817434 w 5283843"/>
              <a:gd name="connsiteY120" fmla="*/ 4826072 h 4967654"/>
              <a:gd name="connsiteX121" fmla="*/ 693640 w 5283843"/>
              <a:gd name="connsiteY121" fmla="*/ 4757247 h 4967654"/>
              <a:gd name="connsiteX122" fmla="*/ 577706 w 5283843"/>
              <a:gd name="connsiteY122" fmla="*/ 4682523 h 4967654"/>
              <a:gd name="connsiteX123" fmla="*/ 469632 w 5283843"/>
              <a:gd name="connsiteY123" fmla="*/ 4592068 h 4967654"/>
              <a:gd name="connsiteX124" fmla="*/ 373347 w 5283843"/>
              <a:gd name="connsiteY124" fmla="*/ 4495713 h 4967654"/>
              <a:gd name="connsiteX125" fmla="*/ 284923 w 5283843"/>
              <a:gd name="connsiteY125" fmla="*/ 4387560 h 4967654"/>
              <a:gd name="connsiteX126" fmla="*/ 208289 w 5283843"/>
              <a:gd name="connsiteY126" fmla="*/ 4273507 h 4967654"/>
              <a:gd name="connsiteX127" fmla="*/ 141479 w 5283843"/>
              <a:gd name="connsiteY127" fmla="*/ 4149623 h 4967654"/>
              <a:gd name="connsiteX128" fmla="*/ 86460 w 5283843"/>
              <a:gd name="connsiteY128" fmla="*/ 4021805 h 4967654"/>
              <a:gd name="connsiteX129" fmla="*/ 43230 w 5283843"/>
              <a:gd name="connsiteY129" fmla="*/ 3884156 h 4967654"/>
              <a:gd name="connsiteX130" fmla="*/ 13755 w 5283843"/>
              <a:gd name="connsiteY130" fmla="*/ 3744540 h 4967654"/>
              <a:gd name="connsiteX131" fmla="*/ 0 w 5283843"/>
              <a:gd name="connsiteY131" fmla="*/ 3599025 h 4967654"/>
              <a:gd name="connsiteX132" fmla="*/ 0 w 5283843"/>
              <a:gd name="connsiteY132" fmla="*/ 3524301 h 4967654"/>
              <a:gd name="connsiteX133" fmla="*/ 0 w 5283843"/>
              <a:gd name="connsiteY133" fmla="*/ 918792 h 4967654"/>
              <a:gd name="connsiteX134" fmla="*/ 1965 w 5283843"/>
              <a:gd name="connsiteY134" fmla="*/ 873564 h 4967654"/>
              <a:gd name="connsiteX135" fmla="*/ 37335 w 5283843"/>
              <a:gd name="connsiteY135" fmla="*/ 789008 h 4967654"/>
              <a:gd name="connsiteX136" fmla="*/ 100214 w 5283843"/>
              <a:gd name="connsiteY136" fmla="*/ 728049 h 4967654"/>
              <a:gd name="connsiteX137" fmla="*/ 182744 w 5283843"/>
              <a:gd name="connsiteY137" fmla="*/ 692654 h 4967654"/>
              <a:gd name="connsiteX138" fmla="*/ 231868 w 5283843"/>
              <a:gd name="connsiteY138" fmla="*/ 690687 h 4967654"/>
              <a:gd name="connsiteX139" fmla="*/ 277063 w 5283843"/>
              <a:gd name="connsiteY139" fmla="*/ 692654 h 4967654"/>
              <a:gd name="connsiteX140" fmla="*/ 361557 w 5283843"/>
              <a:gd name="connsiteY140" fmla="*/ 728049 h 4967654"/>
              <a:gd name="connsiteX141" fmla="*/ 422472 w 5283843"/>
              <a:gd name="connsiteY141" fmla="*/ 789008 h 4967654"/>
              <a:gd name="connsiteX142" fmla="*/ 457842 w 5283843"/>
              <a:gd name="connsiteY142" fmla="*/ 873564 h 4967654"/>
              <a:gd name="connsiteX143" fmla="*/ 459807 w 5283843"/>
              <a:gd name="connsiteY143" fmla="*/ 918792 h 4967654"/>
              <a:gd name="connsiteX144" fmla="*/ 459807 w 5283843"/>
              <a:gd name="connsiteY144" fmla="*/ 2464400 h 4967654"/>
              <a:gd name="connsiteX145" fmla="*/ 530546 w 5283843"/>
              <a:gd name="connsiteY145" fmla="*/ 2403440 h 4967654"/>
              <a:gd name="connsiteX146" fmla="*/ 605215 w 5283843"/>
              <a:gd name="connsiteY146" fmla="*/ 2346414 h 4967654"/>
              <a:gd name="connsiteX147" fmla="*/ 605215 w 5283843"/>
              <a:gd name="connsiteY147" fmla="*/ 106660 h 4967654"/>
              <a:gd name="connsiteX148" fmla="*/ 607180 w 5283843"/>
              <a:gd name="connsiteY148" fmla="*/ 45701 h 4967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5283843" h="4967654">
                <a:moveTo>
                  <a:pt x="622403" y="0"/>
                </a:moveTo>
                <a:lnTo>
                  <a:pt x="1048636" y="0"/>
                </a:lnTo>
                <a:lnTo>
                  <a:pt x="1063057" y="45701"/>
                </a:lnTo>
                <a:lnTo>
                  <a:pt x="1066987" y="106660"/>
                </a:lnTo>
                <a:lnTo>
                  <a:pt x="1066987" y="2128141"/>
                </a:lnTo>
                <a:lnTo>
                  <a:pt x="1137726" y="2110444"/>
                </a:lnTo>
                <a:lnTo>
                  <a:pt x="1212396" y="2096679"/>
                </a:lnTo>
                <a:lnTo>
                  <a:pt x="1212396" y="0"/>
                </a:lnTo>
                <a:lnTo>
                  <a:pt x="1672202" y="0"/>
                </a:lnTo>
                <a:lnTo>
                  <a:pt x="1672202" y="2096679"/>
                </a:lnTo>
                <a:lnTo>
                  <a:pt x="1740976" y="2110444"/>
                </a:lnTo>
                <a:lnTo>
                  <a:pt x="1807786" y="2126175"/>
                </a:lnTo>
                <a:lnTo>
                  <a:pt x="1807786" y="106660"/>
                </a:lnTo>
                <a:lnTo>
                  <a:pt x="1809751" y="45701"/>
                </a:lnTo>
                <a:lnTo>
                  <a:pt x="1824172" y="0"/>
                </a:lnTo>
                <a:lnTo>
                  <a:pt x="2251206" y="0"/>
                </a:lnTo>
                <a:lnTo>
                  <a:pt x="2265627" y="45701"/>
                </a:lnTo>
                <a:lnTo>
                  <a:pt x="2267592" y="106660"/>
                </a:lnTo>
                <a:lnTo>
                  <a:pt x="2267592" y="3121184"/>
                </a:lnTo>
                <a:lnTo>
                  <a:pt x="2332437" y="3168378"/>
                </a:lnTo>
                <a:lnTo>
                  <a:pt x="2393351" y="3219505"/>
                </a:lnTo>
                <a:lnTo>
                  <a:pt x="2393351" y="1933466"/>
                </a:lnTo>
                <a:lnTo>
                  <a:pt x="2393351" y="932557"/>
                </a:lnTo>
                <a:lnTo>
                  <a:pt x="2393351" y="857833"/>
                </a:lnTo>
                <a:lnTo>
                  <a:pt x="2409071" y="712318"/>
                </a:lnTo>
                <a:lnTo>
                  <a:pt x="2436581" y="570735"/>
                </a:lnTo>
                <a:lnTo>
                  <a:pt x="2479810" y="435052"/>
                </a:lnTo>
                <a:lnTo>
                  <a:pt x="2536795" y="305268"/>
                </a:lnTo>
                <a:lnTo>
                  <a:pt x="2601639" y="183350"/>
                </a:lnTo>
                <a:lnTo>
                  <a:pt x="2680239" y="69298"/>
                </a:lnTo>
                <a:lnTo>
                  <a:pt x="2738155" y="0"/>
                </a:lnTo>
                <a:lnTo>
                  <a:pt x="4942264" y="0"/>
                </a:lnTo>
                <a:lnTo>
                  <a:pt x="4998921" y="69298"/>
                </a:lnTo>
                <a:lnTo>
                  <a:pt x="5075555" y="183350"/>
                </a:lnTo>
                <a:lnTo>
                  <a:pt x="5140399" y="305268"/>
                </a:lnTo>
                <a:lnTo>
                  <a:pt x="5197383" y="435052"/>
                </a:lnTo>
                <a:lnTo>
                  <a:pt x="5240613" y="570735"/>
                </a:lnTo>
                <a:lnTo>
                  <a:pt x="5268123" y="712318"/>
                </a:lnTo>
                <a:lnTo>
                  <a:pt x="5283843" y="857833"/>
                </a:lnTo>
                <a:lnTo>
                  <a:pt x="5283843" y="932557"/>
                </a:lnTo>
                <a:lnTo>
                  <a:pt x="5283843" y="2275623"/>
                </a:lnTo>
                <a:lnTo>
                  <a:pt x="5283843" y="3534133"/>
                </a:lnTo>
                <a:lnTo>
                  <a:pt x="5281878" y="3583293"/>
                </a:lnTo>
                <a:lnTo>
                  <a:pt x="5246509" y="3663917"/>
                </a:lnTo>
                <a:lnTo>
                  <a:pt x="5181664" y="3728809"/>
                </a:lnTo>
                <a:lnTo>
                  <a:pt x="5101099" y="3764204"/>
                </a:lnTo>
                <a:lnTo>
                  <a:pt x="5051975" y="3766171"/>
                </a:lnTo>
                <a:lnTo>
                  <a:pt x="5006780" y="3764204"/>
                </a:lnTo>
                <a:lnTo>
                  <a:pt x="4922286" y="3728809"/>
                </a:lnTo>
                <a:lnTo>
                  <a:pt x="4861371" y="3663917"/>
                </a:lnTo>
                <a:lnTo>
                  <a:pt x="4826001" y="3583293"/>
                </a:lnTo>
                <a:lnTo>
                  <a:pt x="4822071" y="3534133"/>
                </a:lnTo>
                <a:lnTo>
                  <a:pt x="4822071" y="1992458"/>
                </a:lnTo>
                <a:lnTo>
                  <a:pt x="4751332" y="2053417"/>
                </a:lnTo>
                <a:lnTo>
                  <a:pt x="4678628" y="2110444"/>
                </a:lnTo>
                <a:lnTo>
                  <a:pt x="4678628" y="4350198"/>
                </a:lnTo>
                <a:lnTo>
                  <a:pt x="4674698" y="4411157"/>
                </a:lnTo>
                <a:lnTo>
                  <a:pt x="4639328" y="4521277"/>
                </a:lnTo>
                <a:lnTo>
                  <a:pt x="4578413" y="4605833"/>
                </a:lnTo>
                <a:lnTo>
                  <a:pt x="4493919" y="4651060"/>
                </a:lnTo>
                <a:lnTo>
                  <a:pt x="4446759" y="4656960"/>
                </a:lnTo>
                <a:lnTo>
                  <a:pt x="4399600" y="4651060"/>
                </a:lnTo>
                <a:lnTo>
                  <a:pt x="4317071" y="4605833"/>
                </a:lnTo>
                <a:lnTo>
                  <a:pt x="4254191" y="4521277"/>
                </a:lnTo>
                <a:lnTo>
                  <a:pt x="4218821" y="4411157"/>
                </a:lnTo>
                <a:lnTo>
                  <a:pt x="4216857" y="4350198"/>
                </a:lnTo>
                <a:lnTo>
                  <a:pt x="4216857" y="2326750"/>
                </a:lnTo>
                <a:lnTo>
                  <a:pt x="4146117" y="2344448"/>
                </a:lnTo>
                <a:lnTo>
                  <a:pt x="4071448" y="2356246"/>
                </a:lnTo>
                <a:lnTo>
                  <a:pt x="4071448" y="4660892"/>
                </a:lnTo>
                <a:lnTo>
                  <a:pt x="4069483" y="4725784"/>
                </a:lnTo>
                <a:lnTo>
                  <a:pt x="4034113" y="4833938"/>
                </a:lnTo>
                <a:lnTo>
                  <a:pt x="3973199" y="4916527"/>
                </a:lnTo>
                <a:lnTo>
                  <a:pt x="3888704" y="4963721"/>
                </a:lnTo>
                <a:lnTo>
                  <a:pt x="3839579" y="4967654"/>
                </a:lnTo>
                <a:lnTo>
                  <a:pt x="3794385" y="4963721"/>
                </a:lnTo>
                <a:lnTo>
                  <a:pt x="3709891" y="4916527"/>
                </a:lnTo>
                <a:lnTo>
                  <a:pt x="3648976" y="4833938"/>
                </a:lnTo>
                <a:lnTo>
                  <a:pt x="3613606" y="4725784"/>
                </a:lnTo>
                <a:lnTo>
                  <a:pt x="3611641" y="4660892"/>
                </a:lnTo>
                <a:lnTo>
                  <a:pt x="3611641" y="2356246"/>
                </a:lnTo>
                <a:lnTo>
                  <a:pt x="3542867" y="2346414"/>
                </a:lnTo>
                <a:lnTo>
                  <a:pt x="3476057" y="2328717"/>
                </a:lnTo>
                <a:lnTo>
                  <a:pt x="3476057" y="4350198"/>
                </a:lnTo>
                <a:lnTo>
                  <a:pt x="3474093" y="4411157"/>
                </a:lnTo>
                <a:lnTo>
                  <a:pt x="3436758" y="4521277"/>
                </a:lnTo>
                <a:lnTo>
                  <a:pt x="3375843" y="4605833"/>
                </a:lnTo>
                <a:lnTo>
                  <a:pt x="3291349" y="4651060"/>
                </a:lnTo>
                <a:lnTo>
                  <a:pt x="3244189" y="4656960"/>
                </a:lnTo>
                <a:lnTo>
                  <a:pt x="3198995" y="4651060"/>
                </a:lnTo>
                <a:lnTo>
                  <a:pt x="3114500" y="4605833"/>
                </a:lnTo>
                <a:lnTo>
                  <a:pt x="3053586" y="4521277"/>
                </a:lnTo>
                <a:lnTo>
                  <a:pt x="3018216" y="4411157"/>
                </a:lnTo>
                <a:lnTo>
                  <a:pt x="3014286" y="4350198"/>
                </a:lnTo>
                <a:lnTo>
                  <a:pt x="3014286" y="1335673"/>
                </a:lnTo>
                <a:lnTo>
                  <a:pt x="2951407" y="1288479"/>
                </a:lnTo>
                <a:lnTo>
                  <a:pt x="2890492" y="1237352"/>
                </a:lnTo>
                <a:lnTo>
                  <a:pt x="2890492" y="2523392"/>
                </a:lnTo>
                <a:lnTo>
                  <a:pt x="2884597" y="3524301"/>
                </a:lnTo>
                <a:lnTo>
                  <a:pt x="2884597" y="3599025"/>
                </a:lnTo>
                <a:lnTo>
                  <a:pt x="2868877" y="3744540"/>
                </a:lnTo>
                <a:lnTo>
                  <a:pt x="2841367" y="3884156"/>
                </a:lnTo>
                <a:lnTo>
                  <a:pt x="2798138" y="4021805"/>
                </a:lnTo>
                <a:lnTo>
                  <a:pt x="2745083" y="4149623"/>
                </a:lnTo>
                <a:lnTo>
                  <a:pt x="2676309" y="4273507"/>
                </a:lnTo>
                <a:lnTo>
                  <a:pt x="2599674" y="4387560"/>
                </a:lnTo>
                <a:lnTo>
                  <a:pt x="2511250" y="4495713"/>
                </a:lnTo>
                <a:lnTo>
                  <a:pt x="2413001" y="4592068"/>
                </a:lnTo>
                <a:lnTo>
                  <a:pt x="2306892" y="4682523"/>
                </a:lnTo>
                <a:lnTo>
                  <a:pt x="2192923" y="4757247"/>
                </a:lnTo>
                <a:lnTo>
                  <a:pt x="2067164" y="4826072"/>
                </a:lnTo>
                <a:lnTo>
                  <a:pt x="1937475" y="4881132"/>
                </a:lnTo>
                <a:lnTo>
                  <a:pt x="1801891" y="4924393"/>
                </a:lnTo>
                <a:lnTo>
                  <a:pt x="1662377" y="4951923"/>
                </a:lnTo>
                <a:lnTo>
                  <a:pt x="1516968" y="4967654"/>
                </a:lnTo>
                <a:lnTo>
                  <a:pt x="1442299" y="4967654"/>
                </a:lnTo>
                <a:lnTo>
                  <a:pt x="1367629" y="4967654"/>
                </a:lnTo>
                <a:lnTo>
                  <a:pt x="1222220" y="4951923"/>
                </a:lnTo>
                <a:lnTo>
                  <a:pt x="1080742" y="4924393"/>
                </a:lnTo>
                <a:lnTo>
                  <a:pt x="947123" y="4881132"/>
                </a:lnTo>
                <a:lnTo>
                  <a:pt x="817434" y="4826072"/>
                </a:lnTo>
                <a:lnTo>
                  <a:pt x="693640" y="4757247"/>
                </a:lnTo>
                <a:lnTo>
                  <a:pt x="577706" y="4682523"/>
                </a:lnTo>
                <a:lnTo>
                  <a:pt x="469632" y="4592068"/>
                </a:lnTo>
                <a:lnTo>
                  <a:pt x="373347" y="4495713"/>
                </a:lnTo>
                <a:lnTo>
                  <a:pt x="284923" y="4387560"/>
                </a:lnTo>
                <a:lnTo>
                  <a:pt x="208289" y="4273507"/>
                </a:lnTo>
                <a:lnTo>
                  <a:pt x="141479" y="4149623"/>
                </a:lnTo>
                <a:lnTo>
                  <a:pt x="86460" y="4021805"/>
                </a:lnTo>
                <a:lnTo>
                  <a:pt x="43230" y="3884156"/>
                </a:lnTo>
                <a:lnTo>
                  <a:pt x="13755" y="3744540"/>
                </a:lnTo>
                <a:lnTo>
                  <a:pt x="0" y="3599025"/>
                </a:lnTo>
                <a:lnTo>
                  <a:pt x="0" y="3524301"/>
                </a:lnTo>
                <a:lnTo>
                  <a:pt x="0" y="918792"/>
                </a:lnTo>
                <a:lnTo>
                  <a:pt x="1965" y="873564"/>
                </a:lnTo>
                <a:lnTo>
                  <a:pt x="37335" y="789008"/>
                </a:lnTo>
                <a:lnTo>
                  <a:pt x="100214" y="728049"/>
                </a:lnTo>
                <a:lnTo>
                  <a:pt x="182744" y="692654"/>
                </a:lnTo>
                <a:lnTo>
                  <a:pt x="231868" y="690687"/>
                </a:lnTo>
                <a:lnTo>
                  <a:pt x="277063" y="692654"/>
                </a:lnTo>
                <a:lnTo>
                  <a:pt x="361557" y="728049"/>
                </a:lnTo>
                <a:lnTo>
                  <a:pt x="422472" y="789008"/>
                </a:lnTo>
                <a:lnTo>
                  <a:pt x="457842" y="873564"/>
                </a:lnTo>
                <a:lnTo>
                  <a:pt x="459807" y="918792"/>
                </a:lnTo>
                <a:lnTo>
                  <a:pt x="459807" y="2464400"/>
                </a:lnTo>
                <a:lnTo>
                  <a:pt x="530546" y="2403440"/>
                </a:lnTo>
                <a:lnTo>
                  <a:pt x="605215" y="2346414"/>
                </a:lnTo>
                <a:lnTo>
                  <a:pt x="605215" y="106660"/>
                </a:lnTo>
                <a:lnTo>
                  <a:pt x="607180" y="4570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44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8947" y="6356351"/>
            <a:ext cx="3391268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94994" y="6356351"/>
            <a:ext cx="1120356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3868947" y="2738498"/>
            <a:ext cx="4646403" cy="2387600"/>
          </a:xfrm>
        </p:spPr>
        <p:txBody>
          <a:bodyPr anchor="b"/>
          <a:lstStyle>
            <a:lvl1pPr algn="l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3868947" y="5218174"/>
            <a:ext cx="4646403" cy="811691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4390293" cy="4128539"/>
          </a:xfrm>
          <a:custGeom>
            <a:avLst/>
            <a:gdLst>
              <a:gd name="connsiteX0" fmla="*/ 622403 w 5283843"/>
              <a:gd name="connsiteY0" fmla="*/ 0 h 4967654"/>
              <a:gd name="connsiteX1" fmla="*/ 1048636 w 5283843"/>
              <a:gd name="connsiteY1" fmla="*/ 0 h 4967654"/>
              <a:gd name="connsiteX2" fmla="*/ 1063057 w 5283843"/>
              <a:gd name="connsiteY2" fmla="*/ 45701 h 4967654"/>
              <a:gd name="connsiteX3" fmla="*/ 1066987 w 5283843"/>
              <a:gd name="connsiteY3" fmla="*/ 106660 h 4967654"/>
              <a:gd name="connsiteX4" fmla="*/ 1066987 w 5283843"/>
              <a:gd name="connsiteY4" fmla="*/ 2128141 h 4967654"/>
              <a:gd name="connsiteX5" fmla="*/ 1137726 w 5283843"/>
              <a:gd name="connsiteY5" fmla="*/ 2110444 h 4967654"/>
              <a:gd name="connsiteX6" fmla="*/ 1212396 w 5283843"/>
              <a:gd name="connsiteY6" fmla="*/ 2096679 h 4967654"/>
              <a:gd name="connsiteX7" fmla="*/ 1212396 w 5283843"/>
              <a:gd name="connsiteY7" fmla="*/ 0 h 4967654"/>
              <a:gd name="connsiteX8" fmla="*/ 1672202 w 5283843"/>
              <a:gd name="connsiteY8" fmla="*/ 0 h 4967654"/>
              <a:gd name="connsiteX9" fmla="*/ 1672202 w 5283843"/>
              <a:gd name="connsiteY9" fmla="*/ 2096679 h 4967654"/>
              <a:gd name="connsiteX10" fmla="*/ 1740976 w 5283843"/>
              <a:gd name="connsiteY10" fmla="*/ 2110444 h 4967654"/>
              <a:gd name="connsiteX11" fmla="*/ 1807786 w 5283843"/>
              <a:gd name="connsiteY11" fmla="*/ 2126175 h 4967654"/>
              <a:gd name="connsiteX12" fmla="*/ 1807786 w 5283843"/>
              <a:gd name="connsiteY12" fmla="*/ 106660 h 4967654"/>
              <a:gd name="connsiteX13" fmla="*/ 1809751 w 5283843"/>
              <a:gd name="connsiteY13" fmla="*/ 45701 h 4967654"/>
              <a:gd name="connsiteX14" fmla="*/ 1824172 w 5283843"/>
              <a:gd name="connsiteY14" fmla="*/ 0 h 4967654"/>
              <a:gd name="connsiteX15" fmla="*/ 2251206 w 5283843"/>
              <a:gd name="connsiteY15" fmla="*/ 0 h 4967654"/>
              <a:gd name="connsiteX16" fmla="*/ 2265627 w 5283843"/>
              <a:gd name="connsiteY16" fmla="*/ 45701 h 4967654"/>
              <a:gd name="connsiteX17" fmla="*/ 2267592 w 5283843"/>
              <a:gd name="connsiteY17" fmla="*/ 106660 h 4967654"/>
              <a:gd name="connsiteX18" fmla="*/ 2267592 w 5283843"/>
              <a:gd name="connsiteY18" fmla="*/ 3121184 h 4967654"/>
              <a:gd name="connsiteX19" fmla="*/ 2332437 w 5283843"/>
              <a:gd name="connsiteY19" fmla="*/ 3168378 h 4967654"/>
              <a:gd name="connsiteX20" fmla="*/ 2393351 w 5283843"/>
              <a:gd name="connsiteY20" fmla="*/ 3219505 h 4967654"/>
              <a:gd name="connsiteX21" fmla="*/ 2393351 w 5283843"/>
              <a:gd name="connsiteY21" fmla="*/ 1933466 h 4967654"/>
              <a:gd name="connsiteX22" fmla="*/ 2393351 w 5283843"/>
              <a:gd name="connsiteY22" fmla="*/ 932557 h 4967654"/>
              <a:gd name="connsiteX23" fmla="*/ 2393351 w 5283843"/>
              <a:gd name="connsiteY23" fmla="*/ 857833 h 4967654"/>
              <a:gd name="connsiteX24" fmla="*/ 2409071 w 5283843"/>
              <a:gd name="connsiteY24" fmla="*/ 712318 h 4967654"/>
              <a:gd name="connsiteX25" fmla="*/ 2436581 w 5283843"/>
              <a:gd name="connsiteY25" fmla="*/ 570735 h 4967654"/>
              <a:gd name="connsiteX26" fmla="*/ 2479810 w 5283843"/>
              <a:gd name="connsiteY26" fmla="*/ 435052 h 4967654"/>
              <a:gd name="connsiteX27" fmla="*/ 2536795 w 5283843"/>
              <a:gd name="connsiteY27" fmla="*/ 305268 h 4967654"/>
              <a:gd name="connsiteX28" fmla="*/ 2601639 w 5283843"/>
              <a:gd name="connsiteY28" fmla="*/ 183350 h 4967654"/>
              <a:gd name="connsiteX29" fmla="*/ 2680239 w 5283843"/>
              <a:gd name="connsiteY29" fmla="*/ 69298 h 4967654"/>
              <a:gd name="connsiteX30" fmla="*/ 2738155 w 5283843"/>
              <a:gd name="connsiteY30" fmla="*/ 0 h 4967654"/>
              <a:gd name="connsiteX31" fmla="*/ 4942264 w 5283843"/>
              <a:gd name="connsiteY31" fmla="*/ 0 h 4967654"/>
              <a:gd name="connsiteX32" fmla="*/ 4998921 w 5283843"/>
              <a:gd name="connsiteY32" fmla="*/ 69298 h 4967654"/>
              <a:gd name="connsiteX33" fmla="*/ 5075555 w 5283843"/>
              <a:gd name="connsiteY33" fmla="*/ 183350 h 4967654"/>
              <a:gd name="connsiteX34" fmla="*/ 5140399 w 5283843"/>
              <a:gd name="connsiteY34" fmla="*/ 305268 h 4967654"/>
              <a:gd name="connsiteX35" fmla="*/ 5197383 w 5283843"/>
              <a:gd name="connsiteY35" fmla="*/ 435052 h 4967654"/>
              <a:gd name="connsiteX36" fmla="*/ 5240613 w 5283843"/>
              <a:gd name="connsiteY36" fmla="*/ 570735 h 4967654"/>
              <a:gd name="connsiteX37" fmla="*/ 5268123 w 5283843"/>
              <a:gd name="connsiteY37" fmla="*/ 712318 h 4967654"/>
              <a:gd name="connsiteX38" fmla="*/ 5283843 w 5283843"/>
              <a:gd name="connsiteY38" fmla="*/ 857833 h 4967654"/>
              <a:gd name="connsiteX39" fmla="*/ 5283843 w 5283843"/>
              <a:gd name="connsiteY39" fmla="*/ 932557 h 4967654"/>
              <a:gd name="connsiteX40" fmla="*/ 5283843 w 5283843"/>
              <a:gd name="connsiteY40" fmla="*/ 2275623 h 4967654"/>
              <a:gd name="connsiteX41" fmla="*/ 5283843 w 5283843"/>
              <a:gd name="connsiteY41" fmla="*/ 3534133 h 4967654"/>
              <a:gd name="connsiteX42" fmla="*/ 5281878 w 5283843"/>
              <a:gd name="connsiteY42" fmla="*/ 3583293 h 4967654"/>
              <a:gd name="connsiteX43" fmla="*/ 5246509 w 5283843"/>
              <a:gd name="connsiteY43" fmla="*/ 3663917 h 4967654"/>
              <a:gd name="connsiteX44" fmla="*/ 5181664 w 5283843"/>
              <a:gd name="connsiteY44" fmla="*/ 3728809 h 4967654"/>
              <a:gd name="connsiteX45" fmla="*/ 5101099 w 5283843"/>
              <a:gd name="connsiteY45" fmla="*/ 3764204 h 4967654"/>
              <a:gd name="connsiteX46" fmla="*/ 5051975 w 5283843"/>
              <a:gd name="connsiteY46" fmla="*/ 3766171 h 4967654"/>
              <a:gd name="connsiteX47" fmla="*/ 5006780 w 5283843"/>
              <a:gd name="connsiteY47" fmla="*/ 3764204 h 4967654"/>
              <a:gd name="connsiteX48" fmla="*/ 4922286 w 5283843"/>
              <a:gd name="connsiteY48" fmla="*/ 3728809 h 4967654"/>
              <a:gd name="connsiteX49" fmla="*/ 4861371 w 5283843"/>
              <a:gd name="connsiteY49" fmla="*/ 3663917 h 4967654"/>
              <a:gd name="connsiteX50" fmla="*/ 4826001 w 5283843"/>
              <a:gd name="connsiteY50" fmla="*/ 3583293 h 4967654"/>
              <a:gd name="connsiteX51" fmla="*/ 4822071 w 5283843"/>
              <a:gd name="connsiteY51" fmla="*/ 3534133 h 4967654"/>
              <a:gd name="connsiteX52" fmla="*/ 4822071 w 5283843"/>
              <a:gd name="connsiteY52" fmla="*/ 1992458 h 4967654"/>
              <a:gd name="connsiteX53" fmla="*/ 4751332 w 5283843"/>
              <a:gd name="connsiteY53" fmla="*/ 2053417 h 4967654"/>
              <a:gd name="connsiteX54" fmla="*/ 4678628 w 5283843"/>
              <a:gd name="connsiteY54" fmla="*/ 2110444 h 4967654"/>
              <a:gd name="connsiteX55" fmla="*/ 4678628 w 5283843"/>
              <a:gd name="connsiteY55" fmla="*/ 4350198 h 4967654"/>
              <a:gd name="connsiteX56" fmla="*/ 4674698 w 5283843"/>
              <a:gd name="connsiteY56" fmla="*/ 4411157 h 4967654"/>
              <a:gd name="connsiteX57" fmla="*/ 4639328 w 5283843"/>
              <a:gd name="connsiteY57" fmla="*/ 4521277 h 4967654"/>
              <a:gd name="connsiteX58" fmla="*/ 4578413 w 5283843"/>
              <a:gd name="connsiteY58" fmla="*/ 4605833 h 4967654"/>
              <a:gd name="connsiteX59" fmla="*/ 4493919 w 5283843"/>
              <a:gd name="connsiteY59" fmla="*/ 4651060 h 4967654"/>
              <a:gd name="connsiteX60" fmla="*/ 4446759 w 5283843"/>
              <a:gd name="connsiteY60" fmla="*/ 4656960 h 4967654"/>
              <a:gd name="connsiteX61" fmla="*/ 4399600 w 5283843"/>
              <a:gd name="connsiteY61" fmla="*/ 4651060 h 4967654"/>
              <a:gd name="connsiteX62" fmla="*/ 4317071 w 5283843"/>
              <a:gd name="connsiteY62" fmla="*/ 4605833 h 4967654"/>
              <a:gd name="connsiteX63" fmla="*/ 4254191 w 5283843"/>
              <a:gd name="connsiteY63" fmla="*/ 4521277 h 4967654"/>
              <a:gd name="connsiteX64" fmla="*/ 4218821 w 5283843"/>
              <a:gd name="connsiteY64" fmla="*/ 4411157 h 4967654"/>
              <a:gd name="connsiteX65" fmla="*/ 4216857 w 5283843"/>
              <a:gd name="connsiteY65" fmla="*/ 4350198 h 4967654"/>
              <a:gd name="connsiteX66" fmla="*/ 4216857 w 5283843"/>
              <a:gd name="connsiteY66" fmla="*/ 2326750 h 4967654"/>
              <a:gd name="connsiteX67" fmla="*/ 4146117 w 5283843"/>
              <a:gd name="connsiteY67" fmla="*/ 2344448 h 4967654"/>
              <a:gd name="connsiteX68" fmla="*/ 4071448 w 5283843"/>
              <a:gd name="connsiteY68" fmla="*/ 2356246 h 4967654"/>
              <a:gd name="connsiteX69" fmla="*/ 4071448 w 5283843"/>
              <a:gd name="connsiteY69" fmla="*/ 4660892 h 4967654"/>
              <a:gd name="connsiteX70" fmla="*/ 4069483 w 5283843"/>
              <a:gd name="connsiteY70" fmla="*/ 4725784 h 4967654"/>
              <a:gd name="connsiteX71" fmla="*/ 4034113 w 5283843"/>
              <a:gd name="connsiteY71" fmla="*/ 4833938 h 4967654"/>
              <a:gd name="connsiteX72" fmla="*/ 3973199 w 5283843"/>
              <a:gd name="connsiteY72" fmla="*/ 4916527 h 4967654"/>
              <a:gd name="connsiteX73" fmla="*/ 3888704 w 5283843"/>
              <a:gd name="connsiteY73" fmla="*/ 4963721 h 4967654"/>
              <a:gd name="connsiteX74" fmla="*/ 3839579 w 5283843"/>
              <a:gd name="connsiteY74" fmla="*/ 4967654 h 4967654"/>
              <a:gd name="connsiteX75" fmla="*/ 3794385 w 5283843"/>
              <a:gd name="connsiteY75" fmla="*/ 4963721 h 4967654"/>
              <a:gd name="connsiteX76" fmla="*/ 3709891 w 5283843"/>
              <a:gd name="connsiteY76" fmla="*/ 4916527 h 4967654"/>
              <a:gd name="connsiteX77" fmla="*/ 3648976 w 5283843"/>
              <a:gd name="connsiteY77" fmla="*/ 4833938 h 4967654"/>
              <a:gd name="connsiteX78" fmla="*/ 3613606 w 5283843"/>
              <a:gd name="connsiteY78" fmla="*/ 4725784 h 4967654"/>
              <a:gd name="connsiteX79" fmla="*/ 3611641 w 5283843"/>
              <a:gd name="connsiteY79" fmla="*/ 4660892 h 4967654"/>
              <a:gd name="connsiteX80" fmla="*/ 3611641 w 5283843"/>
              <a:gd name="connsiteY80" fmla="*/ 2356246 h 4967654"/>
              <a:gd name="connsiteX81" fmla="*/ 3542867 w 5283843"/>
              <a:gd name="connsiteY81" fmla="*/ 2346414 h 4967654"/>
              <a:gd name="connsiteX82" fmla="*/ 3476057 w 5283843"/>
              <a:gd name="connsiteY82" fmla="*/ 2328717 h 4967654"/>
              <a:gd name="connsiteX83" fmla="*/ 3476057 w 5283843"/>
              <a:gd name="connsiteY83" fmla="*/ 4350198 h 4967654"/>
              <a:gd name="connsiteX84" fmla="*/ 3474093 w 5283843"/>
              <a:gd name="connsiteY84" fmla="*/ 4411157 h 4967654"/>
              <a:gd name="connsiteX85" fmla="*/ 3436758 w 5283843"/>
              <a:gd name="connsiteY85" fmla="*/ 4521277 h 4967654"/>
              <a:gd name="connsiteX86" fmla="*/ 3375843 w 5283843"/>
              <a:gd name="connsiteY86" fmla="*/ 4605833 h 4967654"/>
              <a:gd name="connsiteX87" fmla="*/ 3291349 w 5283843"/>
              <a:gd name="connsiteY87" fmla="*/ 4651060 h 4967654"/>
              <a:gd name="connsiteX88" fmla="*/ 3244189 w 5283843"/>
              <a:gd name="connsiteY88" fmla="*/ 4656960 h 4967654"/>
              <a:gd name="connsiteX89" fmla="*/ 3198995 w 5283843"/>
              <a:gd name="connsiteY89" fmla="*/ 4651060 h 4967654"/>
              <a:gd name="connsiteX90" fmla="*/ 3114500 w 5283843"/>
              <a:gd name="connsiteY90" fmla="*/ 4605833 h 4967654"/>
              <a:gd name="connsiteX91" fmla="*/ 3053586 w 5283843"/>
              <a:gd name="connsiteY91" fmla="*/ 4521277 h 4967654"/>
              <a:gd name="connsiteX92" fmla="*/ 3018216 w 5283843"/>
              <a:gd name="connsiteY92" fmla="*/ 4411157 h 4967654"/>
              <a:gd name="connsiteX93" fmla="*/ 3014286 w 5283843"/>
              <a:gd name="connsiteY93" fmla="*/ 4350198 h 4967654"/>
              <a:gd name="connsiteX94" fmla="*/ 3014286 w 5283843"/>
              <a:gd name="connsiteY94" fmla="*/ 1335673 h 4967654"/>
              <a:gd name="connsiteX95" fmla="*/ 2951407 w 5283843"/>
              <a:gd name="connsiteY95" fmla="*/ 1288479 h 4967654"/>
              <a:gd name="connsiteX96" fmla="*/ 2890492 w 5283843"/>
              <a:gd name="connsiteY96" fmla="*/ 1237352 h 4967654"/>
              <a:gd name="connsiteX97" fmla="*/ 2890492 w 5283843"/>
              <a:gd name="connsiteY97" fmla="*/ 2523392 h 4967654"/>
              <a:gd name="connsiteX98" fmla="*/ 2884597 w 5283843"/>
              <a:gd name="connsiteY98" fmla="*/ 3524301 h 4967654"/>
              <a:gd name="connsiteX99" fmla="*/ 2884597 w 5283843"/>
              <a:gd name="connsiteY99" fmla="*/ 3599025 h 4967654"/>
              <a:gd name="connsiteX100" fmla="*/ 2868877 w 5283843"/>
              <a:gd name="connsiteY100" fmla="*/ 3744540 h 4967654"/>
              <a:gd name="connsiteX101" fmla="*/ 2841367 w 5283843"/>
              <a:gd name="connsiteY101" fmla="*/ 3884156 h 4967654"/>
              <a:gd name="connsiteX102" fmla="*/ 2798138 w 5283843"/>
              <a:gd name="connsiteY102" fmla="*/ 4021805 h 4967654"/>
              <a:gd name="connsiteX103" fmla="*/ 2745083 w 5283843"/>
              <a:gd name="connsiteY103" fmla="*/ 4149623 h 4967654"/>
              <a:gd name="connsiteX104" fmla="*/ 2676309 w 5283843"/>
              <a:gd name="connsiteY104" fmla="*/ 4273507 h 4967654"/>
              <a:gd name="connsiteX105" fmla="*/ 2599674 w 5283843"/>
              <a:gd name="connsiteY105" fmla="*/ 4387560 h 4967654"/>
              <a:gd name="connsiteX106" fmla="*/ 2511250 w 5283843"/>
              <a:gd name="connsiteY106" fmla="*/ 4495713 h 4967654"/>
              <a:gd name="connsiteX107" fmla="*/ 2413001 w 5283843"/>
              <a:gd name="connsiteY107" fmla="*/ 4592068 h 4967654"/>
              <a:gd name="connsiteX108" fmla="*/ 2306892 w 5283843"/>
              <a:gd name="connsiteY108" fmla="*/ 4682523 h 4967654"/>
              <a:gd name="connsiteX109" fmla="*/ 2192923 w 5283843"/>
              <a:gd name="connsiteY109" fmla="*/ 4757247 h 4967654"/>
              <a:gd name="connsiteX110" fmla="*/ 2067164 w 5283843"/>
              <a:gd name="connsiteY110" fmla="*/ 4826072 h 4967654"/>
              <a:gd name="connsiteX111" fmla="*/ 1937475 w 5283843"/>
              <a:gd name="connsiteY111" fmla="*/ 4881132 h 4967654"/>
              <a:gd name="connsiteX112" fmla="*/ 1801891 w 5283843"/>
              <a:gd name="connsiteY112" fmla="*/ 4924393 h 4967654"/>
              <a:gd name="connsiteX113" fmla="*/ 1662377 w 5283843"/>
              <a:gd name="connsiteY113" fmla="*/ 4951923 h 4967654"/>
              <a:gd name="connsiteX114" fmla="*/ 1516968 w 5283843"/>
              <a:gd name="connsiteY114" fmla="*/ 4967654 h 4967654"/>
              <a:gd name="connsiteX115" fmla="*/ 1442299 w 5283843"/>
              <a:gd name="connsiteY115" fmla="*/ 4967654 h 4967654"/>
              <a:gd name="connsiteX116" fmla="*/ 1367629 w 5283843"/>
              <a:gd name="connsiteY116" fmla="*/ 4967654 h 4967654"/>
              <a:gd name="connsiteX117" fmla="*/ 1222220 w 5283843"/>
              <a:gd name="connsiteY117" fmla="*/ 4951923 h 4967654"/>
              <a:gd name="connsiteX118" fmla="*/ 1080742 w 5283843"/>
              <a:gd name="connsiteY118" fmla="*/ 4924393 h 4967654"/>
              <a:gd name="connsiteX119" fmla="*/ 947123 w 5283843"/>
              <a:gd name="connsiteY119" fmla="*/ 4881132 h 4967654"/>
              <a:gd name="connsiteX120" fmla="*/ 817434 w 5283843"/>
              <a:gd name="connsiteY120" fmla="*/ 4826072 h 4967654"/>
              <a:gd name="connsiteX121" fmla="*/ 693640 w 5283843"/>
              <a:gd name="connsiteY121" fmla="*/ 4757247 h 4967654"/>
              <a:gd name="connsiteX122" fmla="*/ 577706 w 5283843"/>
              <a:gd name="connsiteY122" fmla="*/ 4682523 h 4967654"/>
              <a:gd name="connsiteX123" fmla="*/ 469632 w 5283843"/>
              <a:gd name="connsiteY123" fmla="*/ 4592068 h 4967654"/>
              <a:gd name="connsiteX124" fmla="*/ 373347 w 5283843"/>
              <a:gd name="connsiteY124" fmla="*/ 4495713 h 4967654"/>
              <a:gd name="connsiteX125" fmla="*/ 284923 w 5283843"/>
              <a:gd name="connsiteY125" fmla="*/ 4387560 h 4967654"/>
              <a:gd name="connsiteX126" fmla="*/ 208289 w 5283843"/>
              <a:gd name="connsiteY126" fmla="*/ 4273507 h 4967654"/>
              <a:gd name="connsiteX127" fmla="*/ 141479 w 5283843"/>
              <a:gd name="connsiteY127" fmla="*/ 4149623 h 4967654"/>
              <a:gd name="connsiteX128" fmla="*/ 86460 w 5283843"/>
              <a:gd name="connsiteY128" fmla="*/ 4021805 h 4967654"/>
              <a:gd name="connsiteX129" fmla="*/ 43230 w 5283843"/>
              <a:gd name="connsiteY129" fmla="*/ 3884156 h 4967654"/>
              <a:gd name="connsiteX130" fmla="*/ 13755 w 5283843"/>
              <a:gd name="connsiteY130" fmla="*/ 3744540 h 4967654"/>
              <a:gd name="connsiteX131" fmla="*/ 0 w 5283843"/>
              <a:gd name="connsiteY131" fmla="*/ 3599025 h 4967654"/>
              <a:gd name="connsiteX132" fmla="*/ 0 w 5283843"/>
              <a:gd name="connsiteY132" fmla="*/ 3524301 h 4967654"/>
              <a:gd name="connsiteX133" fmla="*/ 0 w 5283843"/>
              <a:gd name="connsiteY133" fmla="*/ 918792 h 4967654"/>
              <a:gd name="connsiteX134" fmla="*/ 1965 w 5283843"/>
              <a:gd name="connsiteY134" fmla="*/ 873564 h 4967654"/>
              <a:gd name="connsiteX135" fmla="*/ 37335 w 5283843"/>
              <a:gd name="connsiteY135" fmla="*/ 789008 h 4967654"/>
              <a:gd name="connsiteX136" fmla="*/ 100214 w 5283843"/>
              <a:gd name="connsiteY136" fmla="*/ 728049 h 4967654"/>
              <a:gd name="connsiteX137" fmla="*/ 182744 w 5283843"/>
              <a:gd name="connsiteY137" fmla="*/ 692654 h 4967654"/>
              <a:gd name="connsiteX138" fmla="*/ 231868 w 5283843"/>
              <a:gd name="connsiteY138" fmla="*/ 690687 h 4967654"/>
              <a:gd name="connsiteX139" fmla="*/ 277063 w 5283843"/>
              <a:gd name="connsiteY139" fmla="*/ 692654 h 4967654"/>
              <a:gd name="connsiteX140" fmla="*/ 361557 w 5283843"/>
              <a:gd name="connsiteY140" fmla="*/ 728049 h 4967654"/>
              <a:gd name="connsiteX141" fmla="*/ 422472 w 5283843"/>
              <a:gd name="connsiteY141" fmla="*/ 789008 h 4967654"/>
              <a:gd name="connsiteX142" fmla="*/ 457842 w 5283843"/>
              <a:gd name="connsiteY142" fmla="*/ 873564 h 4967654"/>
              <a:gd name="connsiteX143" fmla="*/ 459807 w 5283843"/>
              <a:gd name="connsiteY143" fmla="*/ 918792 h 4967654"/>
              <a:gd name="connsiteX144" fmla="*/ 459807 w 5283843"/>
              <a:gd name="connsiteY144" fmla="*/ 2464400 h 4967654"/>
              <a:gd name="connsiteX145" fmla="*/ 530546 w 5283843"/>
              <a:gd name="connsiteY145" fmla="*/ 2403440 h 4967654"/>
              <a:gd name="connsiteX146" fmla="*/ 605215 w 5283843"/>
              <a:gd name="connsiteY146" fmla="*/ 2346414 h 4967654"/>
              <a:gd name="connsiteX147" fmla="*/ 605215 w 5283843"/>
              <a:gd name="connsiteY147" fmla="*/ 106660 h 4967654"/>
              <a:gd name="connsiteX148" fmla="*/ 607180 w 5283843"/>
              <a:gd name="connsiteY148" fmla="*/ 45701 h 4967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5283843" h="4967654">
                <a:moveTo>
                  <a:pt x="622403" y="0"/>
                </a:moveTo>
                <a:lnTo>
                  <a:pt x="1048636" y="0"/>
                </a:lnTo>
                <a:lnTo>
                  <a:pt x="1063057" y="45701"/>
                </a:lnTo>
                <a:lnTo>
                  <a:pt x="1066987" y="106660"/>
                </a:lnTo>
                <a:lnTo>
                  <a:pt x="1066987" y="2128141"/>
                </a:lnTo>
                <a:lnTo>
                  <a:pt x="1137726" y="2110444"/>
                </a:lnTo>
                <a:lnTo>
                  <a:pt x="1212396" y="2096679"/>
                </a:lnTo>
                <a:lnTo>
                  <a:pt x="1212396" y="0"/>
                </a:lnTo>
                <a:lnTo>
                  <a:pt x="1672202" y="0"/>
                </a:lnTo>
                <a:lnTo>
                  <a:pt x="1672202" y="2096679"/>
                </a:lnTo>
                <a:lnTo>
                  <a:pt x="1740976" y="2110444"/>
                </a:lnTo>
                <a:lnTo>
                  <a:pt x="1807786" y="2126175"/>
                </a:lnTo>
                <a:lnTo>
                  <a:pt x="1807786" y="106660"/>
                </a:lnTo>
                <a:lnTo>
                  <a:pt x="1809751" y="45701"/>
                </a:lnTo>
                <a:lnTo>
                  <a:pt x="1824172" y="0"/>
                </a:lnTo>
                <a:lnTo>
                  <a:pt x="2251206" y="0"/>
                </a:lnTo>
                <a:lnTo>
                  <a:pt x="2265627" y="45701"/>
                </a:lnTo>
                <a:lnTo>
                  <a:pt x="2267592" y="106660"/>
                </a:lnTo>
                <a:lnTo>
                  <a:pt x="2267592" y="3121184"/>
                </a:lnTo>
                <a:lnTo>
                  <a:pt x="2332437" y="3168378"/>
                </a:lnTo>
                <a:lnTo>
                  <a:pt x="2393351" y="3219505"/>
                </a:lnTo>
                <a:lnTo>
                  <a:pt x="2393351" y="1933466"/>
                </a:lnTo>
                <a:lnTo>
                  <a:pt x="2393351" y="932557"/>
                </a:lnTo>
                <a:lnTo>
                  <a:pt x="2393351" y="857833"/>
                </a:lnTo>
                <a:lnTo>
                  <a:pt x="2409071" y="712318"/>
                </a:lnTo>
                <a:lnTo>
                  <a:pt x="2436581" y="570735"/>
                </a:lnTo>
                <a:lnTo>
                  <a:pt x="2479810" y="435052"/>
                </a:lnTo>
                <a:lnTo>
                  <a:pt x="2536795" y="305268"/>
                </a:lnTo>
                <a:lnTo>
                  <a:pt x="2601639" y="183350"/>
                </a:lnTo>
                <a:lnTo>
                  <a:pt x="2680239" y="69298"/>
                </a:lnTo>
                <a:lnTo>
                  <a:pt x="2738155" y="0"/>
                </a:lnTo>
                <a:lnTo>
                  <a:pt x="4942264" y="0"/>
                </a:lnTo>
                <a:lnTo>
                  <a:pt x="4998921" y="69298"/>
                </a:lnTo>
                <a:lnTo>
                  <a:pt x="5075555" y="183350"/>
                </a:lnTo>
                <a:lnTo>
                  <a:pt x="5140399" y="305268"/>
                </a:lnTo>
                <a:lnTo>
                  <a:pt x="5197383" y="435052"/>
                </a:lnTo>
                <a:lnTo>
                  <a:pt x="5240613" y="570735"/>
                </a:lnTo>
                <a:lnTo>
                  <a:pt x="5268123" y="712318"/>
                </a:lnTo>
                <a:lnTo>
                  <a:pt x="5283843" y="857833"/>
                </a:lnTo>
                <a:lnTo>
                  <a:pt x="5283843" y="932557"/>
                </a:lnTo>
                <a:lnTo>
                  <a:pt x="5283843" y="2275623"/>
                </a:lnTo>
                <a:lnTo>
                  <a:pt x="5283843" y="3534133"/>
                </a:lnTo>
                <a:lnTo>
                  <a:pt x="5281878" y="3583293"/>
                </a:lnTo>
                <a:lnTo>
                  <a:pt x="5246509" y="3663917"/>
                </a:lnTo>
                <a:lnTo>
                  <a:pt x="5181664" y="3728809"/>
                </a:lnTo>
                <a:lnTo>
                  <a:pt x="5101099" y="3764204"/>
                </a:lnTo>
                <a:lnTo>
                  <a:pt x="5051975" y="3766171"/>
                </a:lnTo>
                <a:lnTo>
                  <a:pt x="5006780" y="3764204"/>
                </a:lnTo>
                <a:lnTo>
                  <a:pt x="4922286" y="3728809"/>
                </a:lnTo>
                <a:lnTo>
                  <a:pt x="4861371" y="3663917"/>
                </a:lnTo>
                <a:lnTo>
                  <a:pt x="4826001" y="3583293"/>
                </a:lnTo>
                <a:lnTo>
                  <a:pt x="4822071" y="3534133"/>
                </a:lnTo>
                <a:lnTo>
                  <a:pt x="4822071" y="1992458"/>
                </a:lnTo>
                <a:lnTo>
                  <a:pt x="4751332" y="2053417"/>
                </a:lnTo>
                <a:lnTo>
                  <a:pt x="4678628" y="2110444"/>
                </a:lnTo>
                <a:lnTo>
                  <a:pt x="4678628" y="4350198"/>
                </a:lnTo>
                <a:lnTo>
                  <a:pt x="4674698" y="4411157"/>
                </a:lnTo>
                <a:lnTo>
                  <a:pt x="4639328" y="4521277"/>
                </a:lnTo>
                <a:lnTo>
                  <a:pt x="4578413" y="4605833"/>
                </a:lnTo>
                <a:lnTo>
                  <a:pt x="4493919" y="4651060"/>
                </a:lnTo>
                <a:lnTo>
                  <a:pt x="4446759" y="4656960"/>
                </a:lnTo>
                <a:lnTo>
                  <a:pt x="4399600" y="4651060"/>
                </a:lnTo>
                <a:lnTo>
                  <a:pt x="4317071" y="4605833"/>
                </a:lnTo>
                <a:lnTo>
                  <a:pt x="4254191" y="4521277"/>
                </a:lnTo>
                <a:lnTo>
                  <a:pt x="4218821" y="4411157"/>
                </a:lnTo>
                <a:lnTo>
                  <a:pt x="4216857" y="4350198"/>
                </a:lnTo>
                <a:lnTo>
                  <a:pt x="4216857" y="2326750"/>
                </a:lnTo>
                <a:lnTo>
                  <a:pt x="4146117" y="2344448"/>
                </a:lnTo>
                <a:lnTo>
                  <a:pt x="4071448" y="2356246"/>
                </a:lnTo>
                <a:lnTo>
                  <a:pt x="4071448" y="4660892"/>
                </a:lnTo>
                <a:lnTo>
                  <a:pt x="4069483" y="4725784"/>
                </a:lnTo>
                <a:lnTo>
                  <a:pt x="4034113" y="4833938"/>
                </a:lnTo>
                <a:lnTo>
                  <a:pt x="3973199" y="4916527"/>
                </a:lnTo>
                <a:lnTo>
                  <a:pt x="3888704" y="4963721"/>
                </a:lnTo>
                <a:lnTo>
                  <a:pt x="3839579" y="4967654"/>
                </a:lnTo>
                <a:lnTo>
                  <a:pt x="3794385" y="4963721"/>
                </a:lnTo>
                <a:lnTo>
                  <a:pt x="3709891" y="4916527"/>
                </a:lnTo>
                <a:lnTo>
                  <a:pt x="3648976" y="4833938"/>
                </a:lnTo>
                <a:lnTo>
                  <a:pt x="3613606" y="4725784"/>
                </a:lnTo>
                <a:lnTo>
                  <a:pt x="3611641" y="4660892"/>
                </a:lnTo>
                <a:lnTo>
                  <a:pt x="3611641" y="2356246"/>
                </a:lnTo>
                <a:lnTo>
                  <a:pt x="3542867" y="2346414"/>
                </a:lnTo>
                <a:lnTo>
                  <a:pt x="3476057" y="2328717"/>
                </a:lnTo>
                <a:lnTo>
                  <a:pt x="3476057" y="4350198"/>
                </a:lnTo>
                <a:lnTo>
                  <a:pt x="3474093" y="4411157"/>
                </a:lnTo>
                <a:lnTo>
                  <a:pt x="3436758" y="4521277"/>
                </a:lnTo>
                <a:lnTo>
                  <a:pt x="3375843" y="4605833"/>
                </a:lnTo>
                <a:lnTo>
                  <a:pt x="3291349" y="4651060"/>
                </a:lnTo>
                <a:lnTo>
                  <a:pt x="3244189" y="4656960"/>
                </a:lnTo>
                <a:lnTo>
                  <a:pt x="3198995" y="4651060"/>
                </a:lnTo>
                <a:lnTo>
                  <a:pt x="3114500" y="4605833"/>
                </a:lnTo>
                <a:lnTo>
                  <a:pt x="3053586" y="4521277"/>
                </a:lnTo>
                <a:lnTo>
                  <a:pt x="3018216" y="4411157"/>
                </a:lnTo>
                <a:lnTo>
                  <a:pt x="3014286" y="4350198"/>
                </a:lnTo>
                <a:lnTo>
                  <a:pt x="3014286" y="1335673"/>
                </a:lnTo>
                <a:lnTo>
                  <a:pt x="2951407" y="1288479"/>
                </a:lnTo>
                <a:lnTo>
                  <a:pt x="2890492" y="1237352"/>
                </a:lnTo>
                <a:lnTo>
                  <a:pt x="2890492" y="2523392"/>
                </a:lnTo>
                <a:lnTo>
                  <a:pt x="2884597" y="3524301"/>
                </a:lnTo>
                <a:lnTo>
                  <a:pt x="2884597" y="3599025"/>
                </a:lnTo>
                <a:lnTo>
                  <a:pt x="2868877" y="3744540"/>
                </a:lnTo>
                <a:lnTo>
                  <a:pt x="2841367" y="3884156"/>
                </a:lnTo>
                <a:lnTo>
                  <a:pt x="2798138" y="4021805"/>
                </a:lnTo>
                <a:lnTo>
                  <a:pt x="2745083" y="4149623"/>
                </a:lnTo>
                <a:lnTo>
                  <a:pt x="2676309" y="4273507"/>
                </a:lnTo>
                <a:lnTo>
                  <a:pt x="2599674" y="4387560"/>
                </a:lnTo>
                <a:lnTo>
                  <a:pt x="2511250" y="4495713"/>
                </a:lnTo>
                <a:lnTo>
                  <a:pt x="2413001" y="4592068"/>
                </a:lnTo>
                <a:lnTo>
                  <a:pt x="2306892" y="4682523"/>
                </a:lnTo>
                <a:lnTo>
                  <a:pt x="2192923" y="4757247"/>
                </a:lnTo>
                <a:lnTo>
                  <a:pt x="2067164" y="4826072"/>
                </a:lnTo>
                <a:lnTo>
                  <a:pt x="1937475" y="4881132"/>
                </a:lnTo>
                <a:lnTo>
                  <a:pt x="1801891" y="4924393"/>
                </a:lnTo>
                <a:lnTo>
                  <a:pt x="1662377" y="4951923"/>
                </a:lnTo>
                <a:lnTo>
                  <a:pt x="1516968" y="4967654"/>
                </a:lnTo>
                <a:lnTo>
                  <a:pt x="1442299" y="4967654"/>
                </a:lnTo>
                <a:lnTo>
                  <a:pt x="1367629" y="4967654"/>
                </a:lnTo>
                <a:lnTo>
                  <a:pt x="1222220" y="4951923"/>
                </a:lnTo>
                <a:lnTo>
                  <a:pt x="1080742" y="4924393"/>
                </a:lnTo>
                <a:lnTo>
                  <a:pt x="947123" y="4881132"/>
                </a:lnTo>
                <a:lnTo>
                  <a:pt x="817434" y="4826072"/>
                </a:lnTo>
                <a:lnTo>
                  <a:pt x="693640" y="4757247"/>
                </a:lnTo>
                <a:lnTo>
                  <a:pt x="577706" y="4682523"/>
                </a:lnTo>
                <a:lnTo>
                  <a:pt x="469632" y="4592068"/>
                </a:lnTo>
                <a:lnTo>
                  <a:pt x="373347" y="4495713"/>
                </a:lnTo>
                <a:lnTo>
                  <a:pt x="284923" y="4387560"/>
                </a:lnTo>
                <a:lnTo>
                  <a:pt x="208289" y="4273507"/>
                </a:lnTo>
                <a:lnTo>
                  <a:pt x="141479" y="4149623"/>
                </a:lnTo>
                <a:lnTo>
                  <a:pt x="86460" y="4021805"/>
                </a:lnTo>
                <a:lnTo>
                  <a:pt x="43230" y="3884156"/>
                </a:lnTo>
                <a:lnTo>
                  <a:pt x="13755" y="3744540"/>
                </a:lnTo>
                <a:lnTo>
                  <a:pt x="0" y="3599025"/>
                </a:lnTo>
                <a:lnTo>
                  <a:pt x="0" y="3524301"/>
                </a:lnTo>
                <a:lnTo>
                  <a:pt x="0" y="918792"/>
                </a:lnTo>
                <a:lnTo>
                  <a:pt x="1965" y="873564"/>
                </a:lnTo>
                <a:lnTo>
                  <a:pt x="37335" y="789008"/>
                </a:lnTo>
                <a:lnTo>
                  <a:pt x="100214" y="728049"/>
                </a:lnTo>
                <a:lnTo>
                  <a:pt x="182744" y="692654"/>
                </a:lnTo>
                <a:lnTo>
                  <a:pt x="231868" y="690687"/>
                </a:lnTo>
                <a:lnTo>
                  <a:pt x="277063" y="692654"/>
                </a:lnTo>
                <a:lnTo>
                  <a:pt x="361557" y="728049"/>
                </a:lnTo>
                <a:lnTo>
                  <a:pt x="422472" y="789008"/>
                </a:lnTo>
                <a:lnTo>
                  <a:pt x="457842" y="873564"/>
                </a:lnTo>
                <a:lnTo>
                  <a:pt x="459807" y="918792"/>
                </a:lnTo>
                <a:lnTo>
                  <a:pt x="459807" y="2464400"/>
                </a:lnTo>
                <a:lnTo>
                  <a:pt x="530546" y="2403440"/>
                </a:lnTo>
                <a:lnTo>
                  <a:pt x="605215" y="2346414"/>
                </a:lnTo>
                <a:lnTo>
                  <a:pt x="605215" y="106660"/>
                </a:lnTo>
                <a:lnTo>
                  <a:pt x="607180" y="4570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433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176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86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205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34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335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592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2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659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5" name="TextBox 14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07368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3255772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314654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pPr defTabSz="685800"/>
              <a:t>3</a:t>
            </a:fld>
            <a:endParaRPr lang="en-US">
              <a:solidFill>
                <a:prstClr val="white">
                  <a:lumMod val="8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Section Slide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Add some subtitle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1379216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pPr defTabSz="685800"/>
              <a:t>4</a:t>
            </a:fld>
            <a:endParaRPr lang="en-US">
              <a:solidFill>
                <a:prstClr val="white">
                  <a:lumMod val="85000"/>
                </a:prstClr>
              </a:solidFill>
              <a:latin typeface="Calibri" panose="020F0502020204030204"/>
            </a:endParaRPr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990714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0_T_PGO_Template-Hands-Image-4_3" id="{C35D871F-8F10-4893-A8DF-E599280A221E}" vid="{0040091D-CCAA-45C3-8582-81F456A6659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0_T_PGO_Template-Hands-Image-4_3" id="{C35D871F-8F10-4893-A8DF-E599280A221E}" vid="{89520B26-0A98-462D-A64E-24216B77274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147</Words>
  <PresentationFormat>On-screen Show (4:3)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presentation</vt:lpstr>
      <vt:lpstr>Title of your Section Slide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Up and Down Hands</dc:title>
  <dc:creator>Showeet.com</dc:creator>
  <dc:description>© Copyright PresentationGo.com</dc:description>
  <dcterms:created xsi:type="dcterms:W3CDTF">2017-04-06T15:06:49Z</dcterms:created>
  <dcterms:modified xsi:type="dcterms:W3CDTF">2017-06-08T00:16:53Z</dcterms:modified>
  <cp:category>Templates</cp:category>
</cp:coreProperties>
</file>