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2" r:id="rId1"/>
    <p:sldMasterId id="2147483692" r:id="rId2"/>
  </p:sldMasterIdLst>
  <p:notesMasterIdLst>
    <p:notesMasterId r:id="rId12"/>
  </p:notesMasterIdLst>
  <p:sldIdLst>
    <p:sldId id="330" r:id="rId3"/>
    <p:sldId id="334" r:id="rId4"/>
    <p:sldId id="333" r:id="rId5"/>
    <p:sldId id="335" r:id="rId6"/>
    <p:sldId id="332" r:id="rId7"/>
    <p:sldId id="336" r:id="rId8"/>
    <p:sldId id="331" r:id="rId9"/>
    <p:sldId id="337" r:id="rId10"/>
    <p:sldId id="30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1A09"/>
    <a:srgbClr val="218767"/>
    <a:srgbClr val="F0563B"/>
    <a:srgbClr val="4ED4AC"/>
    <a:srgbClr val="1E2529"/>
    <a:srgbClr val="343530"/>
    <a:srgbClr val="FFFFFF"/>
    <a:srgbClr val="138ADD"/>
    <a:srgbClr val="AE924D"/>
    <a:srgbClr val="1514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97" autoAdjust="0"/>
    <p:restoredTop sz="96433" autoAdjust="0"/>
  </p:normalViewPr>
  <p:slideViewPr>
    <p:cSldViewPr snapToGrid="0" showGuides="1">
      <p:cViewPr varScale="1">
        <p:scale>
          <a:sx n="104" d="100"/>
          <a:sy n="104" d="100"/>
        </p:scale>
        <p:origin x="96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931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376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2746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0863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2 Independant Han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5827679" cy="2387600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5827679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3"/>
          </p:nvPr>
        </p:nvSpPr>
        <p:spPr>
          <a:xfrm>
            <a:off x="5792621" y="0"/>
            <a:ext cx="4384693" cy="4126478"/>
          </a:xfrm>
          <a:custGeom>
            <a:avLst/>
            <a:gdLst>
              <a:gd name="connsiteX0" fmla="*/ 2159556 w 4384693"/>
              <a:gd name="connsiteY0" fmla="*/ 0 h 4126478"/>
              <a:gd name="connsiteX1" fmla="*/ 2511024 w 4384693"/>
              <a:gd name="connsiteY1" fmla="*/ 0 h 4126478"/>
              <a:gd name="connsiteX2" fmla="*/ 2523946 w 4384693"/>
              <a:gd name="connsiteY2" fmla="*/ 14531 h 4126478"/>
              <a:gd name="connsiteX3" fmla="*/ 2556159 w 4384693"/>
              <a:gd name="connsiteY3" fmla="*/ 95975 h 4126478"/>
              <a:gd name="connsiteX4" fmla="*/ 2556159 w 4384693"/>
              <a:gd name="connsiteY4" fmla="*/ 181206 h 4126478"/>
              <a:gd name="connsiteX5" fmla="*/ 2523946 w 4384693"/>
              <a:gd name="connsiteY5" fmla="*/ 262650 h 4126478"/>
              <a:gd name="connsiteX6" fmla="*/ 2493628 w 4384693"/>
              <a:gd name="connsiteY6" fmla="*/ 296742 h 4126478"/>
              <a:gd name="connsiteX7" fmla="*/ 1443879 w 4384693"/>
              <a:gd name="connsiteY7" fmla="*/ 1347931 h 4126478"/>
              <a:gd name="connsiteX8" fmla="*/ 1531043 w 4384693"/>
              <a:gd name="connsiteY8" fmla="*/ 1353613 h 4126478"/>
              <a:gd name="connsiteX9" fmla="*/ 1620101 w 4384693"/>
              <a:gd name="connsiteY9" fmla="*/ 1364977 h 4126478"/>
              <a:gd name="connsiteX10" fmla="*/ 2987365 w 4384693"/>
              <a:gd name="connsiteY10" fmla="*/ 0 h 4126478"/>
              <a:gd name="connsiteX11" fmla="*/ 3554760 w 4384693"/>
              <a:gd name="connsiteY11" fmla="*/ 0 h 4126478"/>
              <a:gd name="connsiteX12" fmla="*/ 3552852 w 4384693"/>
              <a:gd name="connsiteY12" fmla="*/ 12637 h 4126478"/>
              <a:gd name="connsiteX13" fmla="*/ 3501691 w 4384693"/>
              <a:gd name="connsiteY13" fmla="*/ 111127 h 4126478"/>
              <a:gd name="connsiteX14" fmla="*/ 3461899 w 4384693"/>
              <a:gd name="connsiteY14" fmla="*/ 154690 h 4126478"/>
              <a:gd name="connsiteX15" fmla="*/ 2084340 w 4384693"/>
              <a:gd name="connsiteY15" fmla="*/ 1531652 h 4126478"/>
              <a:gd name="connsiteX16" fmla="*/ 2144975 w 4384693"/>
              <a:gd name="connsiteY16" fmla="*/ 1569533 h 4126478"/>
              <a:gd name="connsiteX17" fmla="*/ 2201821 w 4384693"/>
              <a:gd name="connsiteY17" fmla="*/ 1607413 h 4126478"/>
              <a:gd name="connsiteX18" fmla="*/ 3774550 w 4384693"/>
              <a:gd name="connsiteY18" fmla="*/ 39153 h 4126478"/>
              <a:gd name="connsiteX19" fmla="*/ 3817450 w 4384693"/>
              <a:gd name="connsiteY19" fmla="*/ 0 h 4126478"/>
              <a:gd name="connsiteX20" fmla="*/ 4148109 w 4384693"/>
              <a:gd name="connsiteY20" fmla="*/ 0 h 4126478"/>
              <a:gd name="connsiteX21" fmla="*/ 4166785 w 4384693"/>
              <a:gd name="connsiteY21" fmla="*/ 24001 h 4126478"/>
              <a:gd name="connsiteX22" fmla="*/ 4193313 w 4384693"/>
              <a:gd name="connsiteY22" fmla="*/ 113021 h 4126478"/>
              <a:gd name="connsiteX23" fmla="*/ 4180049 w 4384693"/>
              <a:gd name="connsiteY23" fmla="*/ 211511 h 4126478"/>
              <a:gd name="connsiteX24" fmla="*/ 4126993 w 4384693"/>
              <a:gd name="connsiteY24" fmla="*/ 310000 h 4126478"/>
              <a:gd name="connsiteX25" fmla="*/ 4089096 w 4384693"/>
              <a:gd name="connsiteY25" fmla="*/ 355457 h 4126478"/>
              <a:gd name="connsiteX26" fmla="*/ 2518262 w 4384693"/>
              <a:gd name="connsiteY26" fmla="*/ 1925611 h 4126478"/>
              <a:gd name="connsiteX27" fmla="*/ 2556159 w 4384693"/>
              <a:gd name="connsiteY27" fmla="*/ 1978644 h 4126478"/>
              <a:gd name="connsiteX28" fmla="*/ 2590266 w 4384693"/>
              <a:gd name="connsiteY28" fmla="*/ 2035465 h 4126478"/>
              <a:gd name="connsiteX29" fmla="*/ 3965930 w 4384693"/>
              <a:gd name="connsiteY29" fmla="*/ 658503 h 4126478"/>
              <a:gd name="connsiteX30" fmla="*/ 4009512 w 4384693"/>
              <a:gd name="connsiteY30" fmla="*/ 618728 h 4126478"/>
              <a:gd name="connsiteX31" fmla="*/ 4109939 w 4384693"/>
              <a:gd name="connsiteY31" fmla="*/ 567589 h 4126478"/>
              <a:gd name="connsiteX32" fmla="*/ 4208471 w 4384693"/>
              <a:gd name="connsiteY32" fmla="*/ 554331 h 4126478"/>
              <a:gd name="connsiteX33" fmla="*/ 4297529 w 4384693"/>
              <a:gd name="connsiteY33" fmla="*/ 578953 h 4126478"/>
              <a:gd name="connsiteX34" fmla="*/ 4331637 w 4384693"/>
              <a:gd name="connsiteY34" fmla="*/ 609258 h 4126478"/>
              <a:gd name="connsiteX35" fmla="*/ 4360060 w 4384693"/>
              <a:gd name="connsiteY35" fmla="*/ 643350 h 4126478"/>
              <a:gd name="connsiteX36" fmla="*/ 4384693 w 4384693"/>
              <a:gd name="connsiteY36" fmla="*/ 732370 h 4126478"/>
              <a:gd name="connsiteX37" fmla="*/ 4373324 w 4384693"/>
              <a:gd name="connsiteY37" fmla="*/ 830860 h 4126478"/>
              <a:gd name="connsiteX38" fmla="*/ 4322163 w 4384693"/>
              <a:gd name="connsiteY38" fmla="*/ 931243 h 4126478"/>
              <a:gd name="connsiteX39" fmla="*/ 4282371 w 4384693"/>
              <a:gd name="connsiteY39" fmla="*/ 974806 h 4126478"/>
              <a:gd name="connsiteX40" fmla="*/ 2226454 w 4384693"/>
              <a:gd name="connsiteY40" fmla="*/ 3027939 h 4126478"/>
              <a:gd name="connsiteX41" fmla="*/ 2239718 w 4384693"/>
              <a:gd name="connsiteY41" fmla="*/ 3103700 h 4126478"/>
              <a:gd name="connsiteX42" fmla="*/ 2245403 w 4384693"/>
              <a:gd name="connsiteY42" fmla="*/ 3177567 h 4126478"/>
              <a:gd name="connsiteX43" fmla="*/ 2830913 w 4384693"/>
              <a:gd name="connsiteY43" fmla="*/ 2592311 h 4126478"/>
              <a:gd name="connsiteX44" fmla="*/ 2865020 w 4384693"/>
              <a:gd name="connsiteY44" fmla="*/ 2558218 h 4126478"/>
              <a:gd name="connsiteX45" fmla="*/ 2940814 w 4384693"/>
              <a:gd name="connsiteY45" fmla="*/ 2508973 h 4126478"/>
              <a:gd name="connsiteX46" fmla="*/ 3024187 w 4384693"/>
              <a:gd name="connsiteY46" fmla="*/ 2474881 h 4126478"/>
              <a:gd name="connsiteX47" fmla="*/ 3113246 w 4384693"/>
              <a:gd name="connsiteY47" fmla="*/ 2457834 h 4126478"/>
              <a:gd name="connsiteX48" fmla="*/ 3202304 w 4384693"/>
              <a:gd name="connsiteY48" fmla="*/ 2457834 h 4126478"/>
              <a:gd name="connsiteX49" fmla="*/ 3287572 w 4384693"/>
              <a:gd name="connsiteY49" fmla="*/ 2474881 h 4126478"/>
              <a:gd name="connsiteX50" fmla="*/ 3370946 w 4384693"/>
              <a:gd name="connsiteY50" fmla="*/ 2508973 h 4126478"/>
              <a:gd name="connsiteX51" fmla="*/ 3446740 w 4384693"/>
              <a:gd name="connsiteY51" fmla="*/ 2558218 h 4126478"/>
              <a:gd name="connsiteX52" fmla="*/ 3480847 w 4384693"/>
              <a:gd name="connsiteY52" fmla="*/ 2592311 h 4126478"/>
              <a:gd name="connsiteX53" fmla="*/ 2946499 w 4384693"/>
              <a:gd name="connsiteY53" fmla="*/ 3137793 h 4126478"/>
              <a:gd name="connsiteX54" fmla="*/ 2374253 w 4384693"/>
              <a:gd name="connsiteY54" fmla="*/ 3721155 h 4126478"/>
              <a:gd name="connsiteX55" fmla="*/ 2323092 w 4384693"/>
              <a:gd name="connsiteY55" fmla="*/ 3770400 h 4126478"/>
              <a:gd name="connsiteX56" fmla="*/ 2211295 w 4384693"/>
              <a:gd name="connsiteY56" fmla="*/ 3861313 h 4126478"/>
              <a:gd name="connsiteX57" fmla="*/ 2095709 w 4384693"/>
              <a:gd name="connsiteY57" fmla="*/ 3937075 h 4126478"/>
              <a:gd name="connsiteX58" fmla="*/ 1976333 w 4384693"/>
              <a:gd name="connsiteY58" fmla="*/ 4001472 h 4126478"/>
              <a:gd name="connsiteX59" fmla="*/ 1851273 w 4384693"/>
              <a:gd name="connsiteY59" fmla="*/ 4050717 h 4126478"/>
              <a:gd name="connsiteX60" fmla="*/ 1720528 w 4384693"/>
              <a:gd name="connsiteY60" fmla="*/ 4090492 h 4126478"/>
              <a:gd name="connsiteX61" fmla="*/ 1587888 w 4384693"/>
              <a:gd name="connsiteY61" fmla="*/ 4115114 h 4126478"/>
              <a:gd name="connsiteX62" fmla="*/ 1455248 w 4384693"/>
              <a:gd name="connsiteY62" fmla="*/ 4126478 h 4126478"/>
              <a:gd name="connsiteX63" fmla="*/ 1322609 w 4384693"/>
              <a:gd name="connsiteY63" fmla="*/ 4126478 h 4126478"/>
              <a:gd name="connsiteX64" fmla="*/ 1189969 w 4384693"/>
              <a:gd name="connsiteY64" fmla="*/ 4115114 h 4126478"/>
              <a:gd name="connsiteX65" fmla="*/ 1057329 w 4384693"/>
              <a:gd name="connsiteY65" fmla="*/ 4090492 h 4126478"/>
              <a:gd name="connsiteX66" fmla="*/ 926584 w 4384693"/>
              <a:gd name="connsiteY66" fmla="*/ 4050717 h 4126478"/>
              <a:gd name="connsiteX67" fmla="*/ 801524 w 4384693"/>
              <a:gd name="connsiteY67" fmla="*/ 4001472 h 4126478"/>
              <a:gd name="connsiteX68" fmla="*/ 682148 w 4384693"/>
              <a:gd name="connsiteY68" fmla="*/ 3937075 h 4126478"/>
              <a:gd name="connsiteX69" fmla="*/ 566562 w 4384693"/>
              <a:gd name="connsiteY69" fmla="*/ 3861313 h 4126478"/>
              <a:gd name="connsiteX70" fmla="*/ 456660 w 4384693"/>
              <a:gd name="connsiteY70" fmla="*/ 3770400 h 4126478"/>
              <a:gd name="connsiteX71" fmla="*/ 403604 w 4384693"/>
              <a:gd name="connsiteY71" fmla="*/ 3721155 h 4126478"/>
              <a:gd name="connsiteX72" fmla="*/ 354338 w 4384693"/>
              <a:gd name="connsiteY72" fmla="*/ 3670016 h 4126478"/>
              <a:gd name="connsiteX73" fmla="*/ 267175 w 4384693"/>
              <a:gd name="connsiteY73" fmla="*/ 3560162 h 4126478"/>
              <a:gd name="connsiteX74" fmla="*/ 191381 w 4384693"/>
              <a:gd name="connsiteY74" fmla="*/ 3444626 h 4126478"/>
              <a:gd name="connsiteX75" fmla="*/ 126955 w 4384693"/>
              <a:gd name="connsiteY75" fmla="*/ 3323408 h 4126478"/>
              <a:gd name="connsiteX76" fmla="*/ 75794 w 4384693"/>
              <a:gd name="connsiteY76" fmla="*/ 3198402 h 4126478"/>
              <a:gd name="connsiteX77" fmla="*/ 36002 w 4384693"/>
              <a:gd name="connsiteY77" fmla="*/ 3069607 h 4126478"/>
              <a:gd name="connsiteX78" fmla="*/ 11369 w 4384693"/>
              <a:gd name="connsiteY78" fmla="*/ 2938919 h 4126478"/>
              <a:gd name="connsiteX79" fmla="*/ 0 w 4384693"/>
              <a:gd name="connsiteY79" fmla="*/ 2804443 h 4126478"/>
              <a:gd name="connsiteX80" fmla="*/ 0 w 4384693"/>
              <a:gd name="connsiteY80" fmla="*/ 2671860 h 4126478"/>
              <a:gd name="connsiteX81" fmla="*/ 11369 w 4384693"/>
              <a:gd name="connsiteY81" fmla="*/ 2539278 h 4126478"/>
              <a:gd name="connsiteX82" fmla="*/ 36002 w 4384693"/>
              <a:gd name="connsiteY82" fmla="*/ 2406696 h 4126478"/>
              <a:gd name="connsiteX83" fmla="*/ 75794 w 4384693"/>
              <a:gd name="connsiteY83" fmla="*/ 2277901 h 4126478"/>
              <a:gd name="connsiteX84" fmla="*/ 126955 w 4384693"/>
              <a:gd name="connsiteY84" fmla="*/ 2151001 h 4126478"/>
              <a:gd name="connsiteX85" fmla="*/ 191381 w 4384693"/>
              <a:gd name="connsiteY85" fmla="*/ 2029783 h 4126478"/>
              <a:gd name="connsiteX86" fmla="*/ 267175 w 4384693"/>
              <a:gd name="connsiteY86" fmla="*/ 1914247 h 4126478"/>
              <a:gd name="connsiteX87" fmla="*/ 354338 w 4384693"/>
              <a:gd name="connsiteY87" fmla="*/ 1806287 h 4126478"/>
              <a:gd name="connsiteX88" fmla="*/ 403604 w 4384693"/>
              <a:gd name="connsiteY88" fmla="*/ 1753254 h 4126478"/>
              <a:gd name="connsiteX89" fmla="*/ 1320714 w 4384693"/>
              <a:gd name="connsiteY89" fmla="*/ 840330 h 412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384693" h="4126478"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>
            <a:lvl1pPr>
              <a:defRPr>
                <a:solidFill>
                  <a:srgbClr val="218767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8072057" y="733833"/>
            <a:ext cx="4119943" cy="4392264"/>
          </a:xfrm>
          <a:custGeom>
            <a:avLst/>
            <a:gdLst>
              <a:gd name="connsiteX0" fmla="*/ 2925011 w 4119943"/>
              <a:gd name="connsiteY0" fmla="*/ 0 h 4392264"/>
              <a:gd name="connsiteX1" fmla="*/ 3057365 w 4119943"/>
              <a:gd name="connsiteY1" fmla="*/ 0 h 4392264"/>
              <a:gd name="connsiteX2" fmla="*/ 3189719 w 4119943"/>
              <a:gd name="connsiteY2" fmla="*/ 11364 h 4392264"/>
              <a:gd name="connsiteX3" fmla="*/ 3322072 w 4119943"/>
              <a:gd name="connsiteY3" fmla="*/ 39775 h 4392264"/>
              <a:gd name="connsiteX4" fmla="*/ 3450644 w 4119943"/>
              <a:gd name="connsiteY4" fmla="*/ 75761 h 4392264"/>
              <a:gd name="connsiteX5" fmla="*/ 3575434 w 4119943"/>
              <a:gd name="connsiteY5" fmla="*/ 126900 h 4392264"/>
              <a:gd name="connsiteX6" fmla="*/ 3696443 w 4119943"/>
              <a:gd name="connsiteY6" fmla="*/ 191298 h 4392264"/>
              <a:gd name="connsiteX7" fmla="*/ 3811780 w 4119943"/>
              <a:gd name="connsiteY7" fmla="*/ 267059 h 4392264"/>
              <a:gd name="connsiteX8" fmla="*/ 3921444 w 4119943"/>
              <a:gd name="connsiteY8" fmla="*/ 356078 h 4392264"/>
              <a:gd name="connsiteX9" fmla="*/ 3972495 w 4119943"/>
              <a:gd name="connsiteY9" fmla="*/ 407217 h 4392264"/>
              <a:gd name="connsiteX10" fmla="*/ 4021655 w 4119943"/>
              <a:gd name="connsiteY10" fmla="*/ 458356 h 4392264"/>
              <a:gd name="connsiteX11" fmla="*/ 4110520 w 4119943"/>
              <a:gd name="connsiteY11" fmla="*/ 566316 h 4392264"/>
              <a:gd name="connsiteX12" fmla="*/ 4119943 w 4119943"/>
              <a:gd name="connsiteY12" fmla="*/ 580711 h 4392264"/>
              <a:gd name="connsiteX13" fmla="*/ 4119943 w 4119943"/>
              <a:gd name="connsiteY13" fmla="*/ 2197837 h 4392264"/>
              <a:gd name="connsiteX14" fmla="*/ 4110520 w 4119943"/>
              <a:gd name="connsiteY14" fmla="*/ 2212231 h 4392264"/>
              <a:gd name="connsiteX15" fmla="*/ 4021655 w 4119943"/>
              <a:gd name="connsiteY15" fmla="*/ 2322085 h 4392264"/>
              <a:gd name="connsiteX16" fmla="*/ 3972495 w 4119943"/>
              <a:gd name="connsiteY16" fmla="*/ 2373224 h 4392264"/>
              <a:gd name="connsiteX17" fmla="*/ 3059256 w 4119943"/>
              <a:gd name="connsiteY17" fmla="*/ 3286148 h 4392264"/>
              <a:gd name="connsiteX18" fmla="*/ 2200849 w 4119943"/>
              <a:gd name="connsiteY18" fmla="*/ 4146040 h 4392264"/>
              <a:gd name="connsiteX19" fmla="*/ 2166815 w 4119943"/>
              <a:gd name="connsiteY19" fmla="*/ 4176344 h 4392264"/>
              <a:gd name="connsiteX20" fmla="*/ 2089294 w 4119943"/>
              <a:gd name="connsiteY20" fmla="*/ 4210437 h 4392264"/>
              <a:gd name="connsiteX21" fmla="*/ 2002319 w 4119943"/>
              <a:gd name="connsiteY21" fmla="*/ 4210437 h 4392264"/>
              <a:gd name="connsiteX22" fmla="*/ 1921016 w 4119943"/>
              <a:gd name="connsiteY22" fmla="*/ 4176344 h 4392264"/>
              <a:gd name="connsiteX23" fmla="*/ 1886982 w 4119943"/>
              <a:gd name="connsiteY23" fmla="*/ 4146040 h 4392264"/>
              <a:gd name="connsiteX24" fmla="*/ 1858621 w 4119943"/>
              <a:gd name="connsiteY24" fmla="*/ 4111947 h 4392264"/>
              <a:gd name="connsiteX25" fmla="*/ 1826478 w 4119943"/>
              <a:gd name="connsiteY25" fmla="*/ 4030504 h 4392264"/>
              <a:gd name="connsiteX26" fmla="*/ 1826478 w 4119943"/>
              <a:gd name="connsiteY26" fmla="*/ 3947166 h 4392264"/>
              <a:gd name="connsiteX27" fmla="*/ 1858621 w 4119943"/>
              <a:gd name="connsiteY27" fmla="*/ 3865723 h 4392264"/>
              <a:gd name="connsiteX28" fmla="*/ 1886982 w 4119943"/>
              <a:gd name="connsiteY28" fmla="*/ 3831630 h 4392264"/>
              <a:gd name="connsiteX29" fmla="*/ 2936356 w 4119943"/>
              <a:gd name="connsiteY29" fmla="*/ 2780442 h 4392264"/>
              <a:gd name="connsiteX30" fmla="*/ 2847490 w 4119943"/>
              <a:gd name="connsiteY30" fmla="*/ 2774759 h 4392264"/>
              <a:gd name="connsiteX31" fmla="*/ 2760515 w 4119943"/>
              <a:gd name="connsiteY31" fmla="*/ 2761501 h 4392264"/>
              <a:gd name="connsiteX32" fmla="*/ 1236559 w 4119943"/>
              <a:gd name="connsiteY32" fmla="*/ 4288092 h 4392264"/>
              <a:gd name="connsiteX33" fmla="*/ 1191181 w 4119943"/>
              <a:gd name="connsiteY33" fmla="*/ 4327867 h 4392264"/>
              <a:gd name="connsiteX34" fmla="*/ 1092861 w 4119943"/>
              <a:gd name="connsiteY34" fmla="*/ 4379006 h 4392264"/>
              <a:gd name="connsiteX35" fmla="*/ 996433 w 4119943"/>
              <a:gd name="connsiteY35" fmla="*/ 4392264 h 4392264"/>
              <a:gd name="connsiteX36" fmla="*/ 907567 w 4119943"/>
              <a:gd name="connsiteY36" fmla="*/ 4367642 h 4392264"/>
              <a:gd name="connsiteX37" fmla="*/ 869751 w 4119943"/>
              <a:gd name="connsiteY37" fmla="*/ 4337337 h 4392264"/>
              <a:gd name="connsiteX38" fmla="*/ 843281 w 4119943"/>
              <a:gd name="connsiteY38" fmla="*/ 4303245 h 4392264"/>
              <a:gd name="connsiteX39" fmla="*/ 816810 w 4119943"/>
              <a:gd name="connsiteY39" fmla="*/ 4214225 h 4392264"/>
              <a:gd name="connsiteX40" fmla="*/ 831936 w 4119943"/>
              <a:gd name="connsiteY40" fmla="*/ 4117629 h 4392264"/>
              <a:gd name="connsiteX41" fmla="*/ 882987 w 4119943"/>
              <a:gd name="connsiteY41" fmla="*/ 4019139 h 4392264"/>
              <a:gd name="connsiteX42" fmla="*/ 922693 w 4119943"/>
              <a:gd name="connsiteY42" fmla="*/ 3971789 h 4392264"/>
              <a:gd name="connsiteX43" fmla="*/ 2297278 w 4119943"/>
              <a:gd name="connsiteY43" fmla="*/ 2594826 h 4392264"/>
              <a:gd name="connsiteX44" fmla="*/ 2234883 w 4119943"/>
              <a:gd name="connsiteY44" fmla="*/ 2560734 h 4392264"/>
              <a:gd name="connsiteX45" fmla="*/ 2180051 w 4119943"/>
              <a:gd name="connsiteY45" fmla="*/ 2519065 h 4392264"/>
              <a:gd name="connsiteX46" fmla="*/ 610717 w 4119943"/>
              <a:gd name="connsiteY46" fmla="*/ 4087325 h 4392264"/>
              <a:gd name="connsiteX47" fmla="*/ 567229 w 4119943"/>
              <a:gd name="connsiteY47" fmla="*/ 4128993 h 4392264"/>
              <a:gd name="connsiteX48" fmla="*/ 468909 w 4119943"/>
              <a:gd name="connsiteY48" fmla="*/ 4178238 h 4392264"/>
              <a:gd name="connsiteX49" fmla="*/ 370590 w 4119943"/>
              <a:gd name="connsiteY49" fmla="*/ 4193391 h 4392264"/>
              <a:gd name="connsiteX50" fmla="*/ 281724 w 4119943"/>
              <a:gd name="connsiteY50" fmla="*/ 4168768 h 4392264"/>
              <a:gd name="connsiteX51" fmla="*/ 245800 w 4119943"/>
              <a:gd name="connsiteY51" fmla="*/ 4138464 h 4392264"/>
              <a:gd name="connsiteX52" fmla="*/ 219329 w 4119943"/>
              <a:gd name="connsiteY52" fmla="*/ 4104371 h 4392264"/>
              <a:gd name="connsiteX53" fmla="*/ 190967 w 4119943"/>
              <a:gd name="connsiteY53" fmla="*/ 4015351 h 4392264"/>
              <a:gd name="connsiteX54" fmla="*/ 206093 w 4119943"/>
              <a:gd name="connsiteY54" fmla="*/ 3914968 h 4392264"/>
              <a:gd name="connsiteX55" fmla="*/ 257144 w 4119943"/>
              <a:gd name="connsiteY55" fmla="*/ 3816478 h 4392264"/>
              <a:gd name="connsiteX56" fmla="*/ 296850 w 4119943"/>
              <a:gd name="connsiteY56" fmla="*/ 3772915 h 4392264"/>
              <a:gd name="connsiteX57" fmla="*/ 1862402 w 4119943"/>
              <a:gd name="connsiteY57" fmla="*/ 2204655 h 4392264"/>
              <a:gd name="connsiteX58" fmla="*/ 1826478 w 4119943"/>
              <a:gd name="connsiteY58" fmla="*/ 2149728 h 4392264"/>
              <a:gd name="connsiteX59" fmla="*/ 1792444 w 4119943"/>
              <a:gd name="connsiteY59" fmla="*/ 2094801 h 4392264"/>
              <a:gd name="connsiteX60" fmla="*/ 419750 w 4119943"/>
              <a:gd name="connsiteY60" fmla="*/ 3467976 h 4392264"/>
              <a:gd name="connsiteX61" fmla="*/ 376262 w 4119943"/>
              <a:gd name="connsiteY61" fmla="*/ 3507750 h 4392264"/>
              <a:gd name="connsiteX62" fmla="*/ 274161 w 4119943"/>
              <a:gd name="connsiteY62" fmla="*/ 3558889 h 4392264"/>
              <a:gd name="connsiteX63" fmla="*/ 177732 w 4119943"/>
              <a:gd name="connsiteY63" fmla="*/ 3574042 h 4392264"/>
              <a:gd name="connsiteX64" fmla="*/ 88866 w 4119943"/>
              <a:gd name="connsiteY64" fmla="*/ 3549419 h 4392264"/>
              <a:gd name="connsiteX65" fmla="*/ 54832 w 4119943"/>
              <a:gd name="connsiteY65" fmla="*/ 3521009 h 4392264"/>
              <a:gd name="connsiteX66" fmla="*/ 24580 w 4119943"/>
              <a:gd name="connsiteY66" fmla="*/ 3483128 h 4392264"/>
              <a:gd name="connsiteX67" fmla="*/ 0 w 4119943"/>
              <a:gd name="connsiteY67" fmla="*/ 3396002 h 4392264"/>
              <a:gd name="connsiteX68" fmla="*/ 13236 w 4119943"/>
              <a:gd name="connsiteY68" fmla="*/ 3297513 h 4392264"/>
              <a:gd name="connsiteX69" fmla="*/ 64286 w 4119943"/>
              <a:gd name="connsiteY69" fmla="*/ 3199023 h 4392264"/>
              <a:gd name="connsiteX70" fmla="*/ 103992 w 4119943"/>
              <a:gd name="connsiteY70" fmla="*/ 3155460 h 4392264"/>
              <a:gd name="connsiteX71" fmla="*/ 2155471 w 4119943"/>
              <a:gd name="connsiteY71" fmla="*/ 1100434 h 4392264"/>
              <a:gd name="connsiteX72" fmla="*/ 2142235 w 4119943"/>
              <a:gd name="connsiteY72" fmla="*/ 1026566 h 4392264"/>
              <a:gd name="connsiteX73" fmla="*/ 2134672 w 4119943"/>
              <a:gd name="connsiteY73" fmla="*/ 950805 h 4392264"/>
              <a:gd name="connsiteX74" fmla="*/ 1552317 w 4119943"/>
              <a:gd name="connsiteY74" fmla="*/ 1536061 h 4392264"/>
              <a:gd name="connsiteX75" fmla="*/ 1518283 w 4119943"/>
              <a:gd name="connsiteY75" fmla="*/ 1568260 h 4392264"/>
              <a:gd name="connsiteX76" fmla="*/ 1440762 w 4119943"/>
              <a:gd name="connsiteY76" fmla="*/ 1619399 h 4392264"/>
              <a:gd name="connsiteX77" fmla="*/ 1357568 w 4119943"/>
              <a:gd name="connsiteY77" fmla="*/ 1651598 h 4392264"/>
              <a:gd name="connsiteX78" fmla="*/ 1270593 w 4119943"/>
              <a:gd name="connsiteY78" fmla="*/ 1668644 h 4392264"/>
              <a:gd name="connsiteX79" fmla="*/ 1181727 w 4119943"/>
              <a:gd name="connsiteY79" fmla="*/ 1668644 h 4392264"/>
              <a:gd name="connsiteX80" fmla="*/ 1096643 w 4119943"/>
              <a:gd name="connsiteY80" fmla="*/ 1651598 h 4392264"/>
              <a:gd name="connsiteX81" fmla="*/ 1013449 w 4119943"/>
              <a:gd name="connsiteY81" fmla="*/ 1619399 h 4392264"/>
              <a:gd name="connsiteX82" fmla="*/ 935928 w 4119943"/>
              <a:gd name="connsiteY82" fmla="*/ 1568260 h 4392264"/>
              <a:gd name="connsiteX83" fmla="*/ 901894 w 4119943"/>
              <a:gd name="connsiteY83" fmla="*/ 1536061 h 4392264"/>
              <a:gd name="connsiteX84" fmla="*/ 1436980 w 4119943"/>
              <a:gd name="connsiteY84" fmla="*/ 992474 h 4392264"/>
              <a:gd name="connsiteX85" fmla="*/ 2007991 w 4119943"/>
              <a:gd name="connsiteY85" fmla="*/ 407217 h 4392264"/>
              <a:gd name="connsiteX86" fmla="*/ 2059042 w 4119943"/>
              <a:gd name="connsiteY86" fmla="*/ 356078 h 4392264"/>
              <a:gd name="connsiteX87" fmla="*/ 2168706 w 4119943"/>
              <a:gd name="connsiteY87" fmla="*/ 267059 h 4392264"/>
              <a:gd name="connsiteX88" fmla="*/ 2284043 w 4119943"/>
              <a:gd name="connsiteY88" fmla="*/ 191298 h 4392264"/>
              <a:gd name="connsiteX89" fmla="*/ 2405051 w 4119943"/>
              <a:gd name="connsiteY89" fmla="*/ 126900 h 4392264"/>
              <a:gd name="connsiteX90" fmla="*/ 2529842 w 4119943"/>
              <a:gd name="connsiteY90" fmla="*/ 75761 h 4392264"/>
              <a:gd name="connsiteX91" fmla="*/ 2660305 w 4119943"/>
              <a:gd name="connsiteY91" fmla="*/ 39775 h 4392264"/>
              <a:gd name="connsiteX92" fmla="*/ 2792658 w 4119943"/>
              <a:gd name="connsiteY92" fmla="*/ 11364 h 439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119943" h="4392264">
                <a:moveTo>
                  <a:pt x="2925011" y="0"/>
                </a:moveTo>
                <a:lnTo>
                  <a:pt x="3057365" y="0"/>
                </a:lnTo>
                <a:lnTo>
                  <a:pt x="3189719" y="11364"/>
                </a:lnTo>
                <a:lnTo>
                  <a:pt x="3322072" y="39775"/>
                </a:lnTo>
                <a:lnTo>
                  <a:pt x="3450644" y="75761"/>
                </a:lnTo>
                <a:lnTo>
                  <a:pt x="3575434" y="126900"/>
                </a:lnTo>
                <a:lnTo>
                  <a:pt x="3696443" y="191298"/>
                </a:lnTo>
                <a:lnTo>
                  <a:pt x="3811780" y="267059"/>
                </a:lnTo>
                <a:lnTo>
                  <a:pt x="3921444" y="356078"/>
                </a:lnTo>
                <a:lnTo>
                  <a:pt x="3972495" y="407217"/>
                </a:lnTo>
                <a:lnTo>
                  <a:pt x="4021655" y="458356"/>
                </a:lnTo>
                <a:lnTo>
                  <a:pt x="4110520" y="566316"/>
                </a:lnTo>
                <a:lnTo>
                  <a:pt x="4119943" y="580711"/>
                </a:lnTo>
                <a:lnTo>
                  <a:pt x="4119943" y="2197837"/>
                </a:lnTo>
                <a:lnTo>
                  <a:pt x="4110520" y="2212231"/>
                </a:lnTo>
                <a:lnTo>
                  <a:pt x="4021655" y="2322085"/>
                </a:lnTo>
                <a:lnTo>
                  <a:pt x="3972495" y="2373224"/>
                </a:lnTo>
                <a:lnTo>
                  <a:pt x="3059256" y="3286148"/>
                </a:lnTo>
                <a:lnTo>
                  <a:pt x="2200849" y="4146040"/>
                </a:lnTo>
                <a:lnTo>
                  <a:pt x="2166815" y="4176344"/>
                </a:lnTo>
                <a:lnTo>
                  <a:pt x="2089294" y="4210437"/>
                </a:lnTo>
                <a:lnTo>
                  <a:pt x="2002319" y="4210437"/>
                </a:lnTo>
                <a:lnTo>
                  <a:pt x="1921016" y="4176344"/>
                </a:lnTo>
                <a:lnTo>
                  <a:pt x="1886982" y="4146040"/>
                </a:lnTo>
                <a:lnTo>
                  <a:pt x="1858621" y="4111947"/>
                </a:lnTo>
                <a:lnTo>
                  <a:pt x="1826478" y="4030504"/>
                </a:lnTo>
                <a:lnTo>
                  <a:pt x="1826478" y="3947166"/>
                </a:lnTo>
                <a:lnTo>
                  <a:pt x="1858621" y="3865723"/>
                </a:lnTo>
                <a:lnTo>
                  <a:pt x="1886982" y="3831630"/>
                </a:lnTo>
                <a:lnTo>
                  <a:pt x="2936356" y="2780442"/>
                </a:lnTo>
                <a:lnTo>
                  <a:pt x="2847490" y="2774759"/>
                </a:lnTo>
                <a:lnTo>
                  <a:pt x="2760515" y="2761501"/>
                </a:lnTo>
                <a:lnTo>
                  <a:pt x="1236559" y="4288092"/>
                </a:lnTo>
                <a:lnTo>
                  <a:pt x="1191181" y="4327867"/>
                </a:lnTo>
                <a:lnTo>
                  <a:pt x="1092861" y="4379006"/>
                </a:lnTo>
                <a:lnTo>
                  <a:pt x="996433" y="4392264"/>
                </a:lnTo>
                <a:lnTo>
                  <a:pt x="907567" y="4367642"/>
                </a:lnTo>
                <a:lnTo>
                  <a:pt x="869751" y="4337337"/>
                </a:lnTo>
                <a:lnTo>
                  <a:pt x="843281" y="4303245"/>
                </a:lnTo>
                <a:lnTo>
                  <a:pt x="816810" y="4214225"/>
                </a:lnTo>
                <a:lnTo>
                  <a:pt x="831936" y="4117629"/>
                </a:lnTo>
                <a:lnTo>
                  <a:pt x="882987" y="4019139"/>
                </a:lnTo>
                <a:lnTo>
                  <a:pt x="922693" y="3971789"/>
                </a:lnTo>
                <a:lnTo>
                  <a:pt x="2297278" y="2594826"/>
                </a:lnTo>
                <a:lnTo>
                  <a:pt x="2234883" y="2560734"/>
                </a:lnTo>
                <a:lnTo>
                  <a:pt x="2180051" y="2519065"/>
                </a:lnTo>
                <a:lnTo>
                  <a:pt x="610717" y="4087325"/>
                </a:lnTo>
                <a:lnTo>
                  <a:pt x="567229" y="4128993"/>
                </a:lnTo>
                <a:lnTo>
                  <a:pt x="468909" y="4178238"/>
                </a:lnTo>
                <a:lnTo>
                  <a:pt x="370590" y="4193391"/>
                </a:lnTo>
                <a:lnTo>
                  <a:pt x="281724" y="4168768"/>
                </a:lnTo>
                <a:lnTo>
                  <a:pt x="245800" y="4138464"/>
                </a:lnTo>
                <a:lnTo>
                  <a:pt x="219329" y="4104371"/>
                </a:lnTo>
                <a:lnTo>
                  <a:pt x="190967" y="4015351"/>
                </a:lnTo>
                <a:lnTo>
                  <a:pt x="206093" y="3914968"/>
                </a:lnTo>
                <a:lnTo>
                  <a:pt x="257144" y="3816478"/>
                </a:lnTo>
                <a:lnTo>
                  <a:pt x="296850" y="3772915"/>
                </a:lnTo>
                <a:lnTo>
                  <a:pt x="1862402" y="2204655"/>
                </a:lnTo>
                <a:lnTo>
                  <a:pt x="1826478" y="2149728"/>
                </a:lnTo>
                <a:lnTo>
                  <a:pt x="1792444" y="2094801"/>
                </a:lnTo>
                <a:lnTo>
                  <a:pt x="419750" y="3467976"/>
                </a:lnTo>
                <a:lnTo>
                  <a:pt x="376262" y="3507750"/>
                </a:lnTo>
                <a:lnTo>
                  <a:pt x="274161" y="3558889"/>
                </a:lnTo>
                <a:lnTo>
                  <a:pt x="177732" y="3574042"/>
                </a:lnTo>
                <a:lnTo>
                  <a:pt x="88866" y="3549419"/>
                </a:lnTo>
                <a:lnTo>
                  <a:pt x="54832" y="3521009"/>
                </a:lnTo>
                <a:lnTo>
                  <a:pt x="24580" y="3483128"/>
                </a:lnTo>
                <a:lnTo>
                  <a:pt x="0" y="3396002"/>
                </a:lnTo>
                <a:lnTo>
                  <a:pt x="13236" y="3297513"/>
                </a:lnTo>
                <a:lnTo>
                  <a:pt x="64286" y="3199023"/>
                </a:lnTo>
                <a:lnTo>
                  <a:pt x="103992" y="3155460"/>
                </a:lnTo>
                <a:lnTo>
                  <a:pt x="2155471" y="1100434"/>
                </a:lnTo>
                <a:lnTo>
                  <a:pt x="2142235" y="1026566"/>
                </a:lnTo>
                <a:lnTo>
                  <a:pt x="2134672" y="950805"/>
                </a:lnTo>
                <a:lnTo>
                  <a:pt x="1552317" y="1536061"/>
                </a:lnTo>
                <a:lnTo>
                  <a:pt x="1518283" y="1568260"/>
                </a:lnTo>
                <a:lnTo>
                  <a:pt x="1440762" y="1619399"/>
                </a:lnTo>
                <a:lnTo>
                  <a:pt x="1357568" y="1651598"/>
                </a:lnTo>
                <a:lnTo>
                  <a:pt x="1270593" y="1668644"/>
                </a:lnTo>
                <a:lnTo>
                  <a:pt x="1181727" y="1668644"/>
                </a:lnTo>
                <a:lnTo>
                  <a:pt x="1096643" y="1651598"/>
                </a:lnTo>
                <a:lnTo>
                  <a:pt x="1013449" y="1619399"/>
                </a:lnTo>
                <a:lnTo>
                  <a:pt x="935928" y="1568260"/>
                </a:lnTo>
                <a:lnTo>
                  <a:pt x="901894" y="1536061"/>
                </a:lnTo>
                <a:lnTo>
                  <a:pt x="1436980" y="992474"/>
                </a:lnTo>
                <a:lnTo>
                  <a:pt x="2007991" y="407217"/>
                </a:lnTo>
                <a:lnTo>
                  <a:pt x="2059042" y="356078"/>
                </a:lnTo>
                <a:lnTo>
                  <a:pt x="2168706" y="267059"/>
                </a:lnTo>
                <a:lnTo>
                  <a:pt x="2284043" y="191298"/>
                </a:lnTo>
                <a:lnTo>
                  <a:pt x="2405051" y="126900"/>
                </a:lnTo>
                <a:lnTo>
                  <a:pt x="2529842" y="75761"/>
                </a:lnTo>
                <a:lnTo>
                  <a:pt x="2660305" y="39775"/>
                </a:lnTo>
                <a:lnTo>
                  <a:pt x="2792658" y="11364"/>
                </a:lnTo>
                <a:close/>
              </a:path>
            </a:pathLst>
          </a:custGeom>
          <a:solidFill>
            <a:srgbClr val="F0563B"/>
          </a:solidFill>
        </p:spPr>
        <p:txBody>
          <a:bodyPr wrap="square" anchor="b">
            <a:noAutofit/>
          </a:bodyPr>
          <a:lstStyle>
            <a:lvl1pPr algn="r">
              <a:defRPr>
                <a:solidFill>
                  <a:srgbClr val="7D1A09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294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5827679" cy="2387600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5827679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5792621" y="0"/>
            <a:ext cx="6399379" cy="5126097"/>
          </a:xfrm>
          <a:custGeom>
            <a:avLst/>
            <a:gdLst>
              <a:gd name="connsiteX0" fmla="*/ 5204447 w 6399379"/>
              <a:gd name="connsiteY0" fmla="*/ 733833 h 5126097"/>
              <a:gd name="connsiteX1" fmla="*/ 5336801 w 6399379"/>
              <a:gd name="connsiteY1" fmla="*/ 733833 h 5126097"/>
              <a:gd name="connsiteX2" fmla="*/ 5469155 w 6399379"/>
              <a:gd name="connsiteY2" fmla="*/ 745197 h 5126097"/>
              <a:gd name="connsiteX3" fmla="*/ 5601508 w 6399379"/>
              <a:gd name="connsiteY3" fmla="*/ 773608 h 5126097"/>
              <a:gd name="connsiteX4" fmla="*/ 5730080 w 6399379"/>
              <a:gd name="connsiteY4" fmla="*/ 809594 h 5126097"/>
              <a:gd name="connsiteX5" fmla="*/ 5854870 w 6399379"/>
              <a:gd name="connsiteY5" fmla="*/ 860733 h 5126097"/>
              <a:gd name="connsiteX6" fmla="*/ 5975879 w 6399379"/>
              <a:gd name="connsiteY6" fmla="*/ 925131 h 5126097"/>
              <a:gd name="connsiteX7" fmla="*/ 6091216 w 6399379"/>
              <a:gd name="connsiteY7" fmla="*/ 1000892 h 5126097"/>
              <a:gd name="connsiteX8" fmla="*/ 6200880 w 6399379"/>
              <a:gd name="connsiteY8" fmla="*/ 1089911 h 5126097"/>
              <a:gd name="connsiteX9" fmla="*/ 6251931 w 6399379"/>
              <a:gd name="connsiteY9" fmla="*/ 1141050 h 5126097"/>
              <a:gd name="connsiteX10" fmla="*/ 6301091 w 6399379"/>
              <a:gd name="connsiteY10" fmla="*/ 1192189 h 5126097"/>
              <a:gd name="connsiteX11" fmla="*/ 6389956 w 6399379"/>
              <a:gd name="connsiteY11" fmla="*/ 1300149 h 5126097"/>
              <a:gd name="connsiteX12" fmla="*/ 6399379 w 6399379"/>
              <a:gd name="connsiteY12" fmla="*/ 1314544 h 5126097"/>
              <a:gd name="connsiteX13" fmla="*/ 6399379 w 6399379"/>
              <a:gd name="connsiteY13" fmla="*/ 2931670 h 5126097"/>
              <a:gd name="connsiteX14" fmla="*/ 6389956 w 6399379"/>
              <a:gd name="connsiteY14" fmla="*/ 2946064 h 5126097"/>
              <a:gd name="connsiteX15" fmla="*/ 6301091 w 6399379"/>
              <a:gd name="connsiteY15" fmla="*/ 3055918 h 5126097"/>
              <a:gd name="connsiteX16" fmla="*/ 6251931 w 6399379"/>
              <a:gd name="connsiteY16" fmla="*/ 3107057 h 5126097"/>
              <a:gd name="connsiteX17" fmla="*/ 5338692 w 6399379"/>
              <a:gd name="connsiteY17" fmla="*/ 4019981 h 5126097"/>
              <a:gd name="connsiteX18" fmla="*/ 4480285 w 6399379"/>
              <a:gd name="connsiteY18" fmla="*/ 4879873 h 5126097"/>
              <a:gd name="connsiteX19" fmla="*/ 4446251 w 6399379"/>
              <a:gd name="connsiteY19" fmla="*/ 4910177 h 5126097"/>
              <a:gd name="connsiteX20" fmla="*/ 4368730 w 6399379"/>
              <a:gd name="connsiteY20" fmla="*/ 4944270 h 5126097"/>
              <a:gd name="connsiteX21" fmla="*/ 4281755 w 6399379"/>
              <a:gd name="connsiteY21" fmla="*/ 4944270 h 5126097"/>
              <a:gd name="connsiteX22" fmla="*/ 4200452 w 6399379"/>
              <a:gd name="connsiteY22" fmla="*/ 4910177 h 5126097"/>
              <a:gd name="connsiteX23" fmla="*/ 4166418 w 6399379"/>
              <a:gd name="connsiteY23" fmla="*/ 4879873 h 5126097"/>
              <a:gd name="connsiteX24" fmla="*/ 4138057 w 6399379"/>
              <a:gd name="connsiteY24" fmla="*/ 4845780 h 5126097"/>
              <a:gd name="connsiteX25" fmla="*/ 4105914 w 6399379"/>
              <a:gd name="connsiteY25" fmla="*/ 4764337 h 5126097"/>
              <a:gd name="connsiteX26" fmla="*/ 4105914 w 6399379"/>
              <a:gd name="connsiteY26" fmla="*/ 4680999 h 5126097"/>
              <a:gd name="connsiteX27" fmla="*/ 4138057 w 6399379"/>
              <a:gd name="connsiteY27" fmla="*/ 4599556 h 5126097"/>
              <a:gd name="connsiteX28" fmla="*/ 4166418 w 6399379"/>
              <a:gd name="connsiteY28" fmla="*/ 4565463 h 5126097"/>
              <a:gd name="connsiteX29" fmla="*/ 5215792 w 6399379"/>
              <a:gd name="connsiteY29" fmla="*/ 3514275 h 5126097"/>
              <a:gd name="connsiteX30" fmla="*/ 5126926 w 6399379"/>
              <a:gd name="connsiteY30" fmla="*/ 3508592 h 5126097"/>
              <a:gd name="connsiteX31" fmla="*/ 5039951 w 6399379"/>
              <a:gd name="connsiteY31" fmla="*/ 3495334 h 5126097"/>
              <a:gd name="connsiteX32" fmla="*/ 3515995 w 6399379"/>
              <a:gd name="connsiteY32" fmla="*/ 5021925 h 5126097"/>
              <a:gd name="connsiteX33" fmla="*/ 3470617 w 6399379"/>
              <a:gd name="connsiteY33" fmla="*/ 5061700 h 5126097"/>
              <a:gd name="connsiteX34" fmla="*/ 3372297 w 6399379"/>
              <a:gd name="connsiteY34" fmla="*/ 5112839 h 5126097"/>
              <a:gd name="connsiteX35" fmla="*/ 3275869 w 6399379"/>
              <a:gd name="connsiteY35" fmla="*/ 5126097 h 5126097"/>
              <a:gd name="connsiteX36" fmla="*/ 3187003 w 6399379"/>
              <a:gd name="connsiteY36" fmla="*/ 5101475 h 5126097"/>
              <a:gd name="connsiteX37" fmla="*/ 3149187 w 6399379"/>
              <a:gd name="connsiteY37" fmla="*/ 5071170 h 5126097"/>
              <a:gd name="connsiteX38" fmla="*/ 3122717 w 6399379"/>
              <a:gd name="connsiteY38" fmla="*/ 5037078 h 5126097"/>
              <a:gd name="connsiteX39" fmla="*/ 3096246 w 6399379"/>
              <a:gd name="connsiteY39" fmla="*/ 4948058 h 5126097"/>
              <a:gd name="connsiteX40" fmla="*/ 3111372 w 6399379"/>
              <a:gd name="connsiteY40" fmla="*/ 4851462 h 5126097"/>
              <a:gd name="connsiteX41" fmla="*/ 3162423 w 6399379"/>
              <a:gd name="connsiteY41" fmla="*/ 4752972 h 5126097"/>
              <a:gd name="connsiteX42" fmla="*/ 3202129 w 6399379"/>
              <a:gd name="connsiteY42" fmla="*/ 4705622 h 5126097"/>
              <a:gd name="connsiteX43" fmla="*/ 4576714 w 6399379"/>
              <a:gd name="connsiteY43" fmla="*/ 3328659 h 5126097"/>
              <a:gd name="connsiteX44" fmla="*/ 4514319 w 6399379"/>
              <a:gd name="connsiteY44" fmla="*/ 3294567 h 5126097"/>
              <a:gd name="connsiteX45" fmla="*/ 4459487 w 6399379"/>
              <a:gd name="connsiteY45" fmla="*/ 3252898 h 5126097"/>
              <a:gd name="connsiteX46" fmla="*/ 2890153 w 6399379"/>
              <a:gd name="connsiteY46" fmla="*/ 4821158 h 5126097"/>
              <a:gd name="connsiteX47" fmla="*/ 2846665 w 6399379"/>
              <a:gd name="connsiteY47" fmla="*/ 4862826 h 5126097"/>
              <a:gd name="connsiteX48" fmla="*/ 2748345 w 6399379"/>
              <a:gd name="connsiteY48" fmla="*/ 4912071 h 5126097"/>
              <a:gd name="connsiteX49" fmla="*/ 2650026 w 6399379"/>
              <a:gd name="connsiteY49" fmla="*/ 4927224 h 5126097"/>
              <a:gd name="connsiteX50" fmla="*/ 2561160 w 6399379"/>
              <a:gd name="connsiteY50" fmla="*/ 4902601 h 5126097"/>
              <a:gd name="connsiteX51" fmla="*/ 2525236 w 6399379"/>
              <a:gd name="connsiteY51" fmla="*/ 4872297 h 5126097"/>
              <a:gd name="connsiteX52" fmla="*/ 2498765 w 6399379"/>
              <a:gd name="connsiteY52" fmla="*/ 4838204 h 5126097"/>
              <a:gd name="connsiteX53" fmla="*/ 2470403 w 6399379"/>
              <a:gd name="connsiteY53" fmla="*/ 4749184 h 5126097"/>
              <a:gd name="connsiteX54" fmla="*/ 2485529 w 6399379"/>
              <a:gd name="connsiteY54" fmla="*/ 4648801 h 5126097"/>
              <a:gd name="connsiteX55" fmla="*/ 2536580 w 6399379"/>
              <a:gd name="connsiteY55" fmla="*/ 4550311 h 5126097"/>
              <a:gd name="connsiteX56" fmla="*/ 2576286 w 6399379"/>
              <a:gd name="connsiteY56" fmla="*/ 4506748 h 5126097"/>
              <a:gd name="connsiteX57" fmla="*/ 4141838 w 6399379"/>
              <a:gd name="connsiteY57" fmla="*/ 2938488 h 5126097"/>
              <a:gd name="connsiteX58" fmla="*/ 4105914 w 6399379"/>
              <a:gd name="connsiteY58" fmla="*/ 2883561 h 5126097"/>
              <a:gd name="connsiteX59" fmla="*/ 4071880 w 6399379"/>
              <a:gd name="connsiteY59" fmla="*/ 2828634 h 5126097"/>
              <a:gd name="connsiteX60" fmla="*/ 2699186 w 6399379"/>
              <a:gd name="connsiteY60" fmla="*/ 4201809 h 5126097"/>
              <a:gd name="connsiteX61" fmla="*/ 2655698 w 6399379"/>
              <a:gd name="connsiteY61" fmla="*/ 4241583 h 5126097"/>
              <a:gd name="connsiteX62" fmla="*/ 2553597 w 6399379"/>
              <a:gd name="connsiteY62" fmla="*/ 4292722 h 5126097"/>
              <a:gd name="connsiteX63" fmla="*/ 2457168 w 6399379"/>
              <a:gd name="connsiteY63" fmla="*/ 4307875 h 5126097"/>
              <a:gd name="connsiteX64" fmla="*/ 2368302 w 6399379"/>
              <a:gd name="connsiteY64" fmla="*/ 4283252 h 5126097"/>
              <a:gd name="connsiteX65" fmla="*/ 2334268 w 6399379"/>
              <a:gd name="connsiteY65" fmla="*/ 4254842 h 5126097"/>
              <a:gd name="connsiteX66" fmla="*/ 2304016 w 6399379"/>
              <a:gd name="connsiteY66" fmla="*/ 4216961 h 5126097"/>
              <a:gd name="connsiteX67" fmla="*/ 2279436 w 6399379"/>
              <a:gd name="connsiteY67" fmla="*/ 4129835 h 5126097"/>
              <a:gd name="connsiteX68" fmla="*/ 2292672 w 6399379"/>
              <a:gd name="connsiteY68" fmla="*/ 4031346 h 5126097"/>
              <a:gd name="connsiteX69" fmla="*/ 2343722 w 6399379"/>
              <a:gd name="connsiteY69" fmla="*/ 3932856 h 5126097"/>
              <a:gd name="connsiteX70" fmla="*/ 2383428 w 6399379"/>
              <a:gd name="connsiteY70" fmla="*/ 3889293 h 5126097"/>
              <a:gd name="connsiteX71" fmla="*/ 4434907 w 6399379"/>
              <a:gd name="connsiteY71" fmla="*/ 1834267 h 5126097"/>
              <a:gd name="connsiteX72" fmla="*/ 4421671 w 6399379"/>
              <a:gd name="connsiteY72" fmla="*/ 1760399 h 5126097"/>
              <a:gd name="connsiteX73" fmla="*/ 4414108 w 6399379"/>
              <a:gd name="connsiteY73" fmla="*/ 1684638 h 5126097"/>
              <a:gd name="connsiteX74" fmla="*/ 3831753 w 6399379"/>
              <a:gd name="connsiteY74" fmla="*/ 2269894 h 5126097"/>
              <a:gd name="connsiteX75" fmla="*/ 3797719 w 6399379"/>
              <a:gd name="connsiteY75" fmla="*/ 2302093 h 5126097"/>
              <a:gd name="connsiteX76" fmla="*/ 3720198 w 6399379"/>
              <a:gd name="connsiteY76" fmla="*/ 2353232 h 5126097"/>
              <a:gd name="connsiteX77" fmla="*/ 3637004 w 6399379"/>
              <a:gd name="connsiteY77" fmla="*/ 2385431 h 5126097"/>
              <a:gd name="connsiteX78" fmla="*/ 3550029 w 6399379"/>
              <a:gd name="connsiteY78" fmla="*/ 2402477 h 5126097"/>
              <a:gd name="connsiteX79" fmla="*/ 3461163 w 6399379"/>
              <a:gd name="connsiteY79" fmla="*/ 2402477 h 5126097"/>
              <a:gd name="connsiteX80" fmla="*/ 3376079 w 6399379"/>
              <a:gd name="connsiteY80" fmla="*/ 2385431 h 5126097"/>
              <a:gd name="connsiteX81" fmla="*/ 3292885 w 6399379"/>
              <a:gd name="connsiteY81" fmla="*/ 2353232 h 5126097"/>
              <a:gd name="connsiteX82" fmla="*/ 3215364 w 6399379"/>
              <a:gd name="connsiteY82" fmla="*/ 2302093 h 5126097"/>
              <a:gd name="connsiteX83" fmla="*/ 3181330 w 6399379"/>
              <a:gd name="connsiteY83" fmla="*/ 2269894 h 5126097"/>
              <a:gd name="connsiteX84" fmla="*/ 3716416 w 6399379"/>
              <a:gd name="connsiteY84" fmla="*/ 1726307 h 5126097"/>
              <a:gd name="connsiteX85" fmla="*/ 4287427 w 6399379"/>
              <a:gd name="connsiteY85" fmla="*/ 1141050 h 5126097"/>
              <a:gd name="connsiteX86" fmla="*/ 4338478 w 6399379"/>
              <a:gd name="connsiteY86" fmla="*/ 1089911 h 5126097"/>
              <a:gd name="connsiteX87" fmla="*/ 4448142 w 6399379"/>
              <a:gd name="connsiteY87" fmla="*/ 1000892 h 5126097"/>
              <a:gd name="connsiteX88" fmla="*/ 4563479 w 6399379"/>
              <a:gd name="connsiteY88" fmla="*/ 925131 h 5126097"/>
              <a:gd name="connsiteX89" fmla="*/ 4684487 w 6399379"/>
              <a:gd name="connsiteY89" fmla="*/ 860733 h 5126097"/>
              <a:gd name="connsiteX90" fmla="*/ 4809278 w 6399379"/>
              <a:gd name="connsiteY90" fmla="*/ 809594 h 5126097"/>
              <a:gd name="connsiteX91" fmla="*/ 4939741 w 6399379"/>
              <a:gd name="connsiteY91" fmla="*/ 773608 h 5126097"/>
              <a:gd name="connsiteX92" fmla="*/ 5072094 w 6399379"/>
              <a:gd name="connsiteY92" fmla="*/ 745197 h 5126097"/>
              <a:gd name="connsiteX93" fmla="*/ 2159556 w 6399379"/>
              <a:gd name="connsiteY93" fmla="*/ 0 h 5126097"/>
              <a:gd name="connsiteX94" fmla="*/ 2511024 w 6399379"/>
              <a:gd name="connsiteY94" fmla="*/ 0 h 5126097"/>
              <a:gd name="connsiteX95" fmla="*/ 2523946 w 6399379"/>
              <a:gd name="connsiteY95" fmla="*/ 14531 h 5126097"/>
              <a:gd name="connsiteX96" fmla="*/ 2556159 w 6399379"/>
              <a:gd name="connsiteY96" fmla="*/ 95975 h 5126097"/>
              <a:gd name="connsiteX97" fmla="*/ 2556159 w 6399379"/>
              <a:gd name="connsiteY97" fmla="*/ 181206 h 5126097"/>
              <a:gd name="connsiteX98" fmla="*/ 2523946 w 6399379"/>
              <a:gd name="connsiteY98" fmla="*/ 262650 h 5126097"/>
              <a:gd name="connsiteX99" fmla="*/ 2493628 w 6399379"/>
              <a:gd name="connsiteY99" fmla="*/ 296742 h 5126097"/>
              <a:gd name="connsiteX100" fmla="*/ 1443879 w 6399379"/>
              <a:gd name="connsiteY100" fmla="*/ 1347931 h 5126097"/>
              <a:gd name="connsiteX101" fmla="*/ 1531043 w 6399379"/>
              <a:gd name="connsiteY101" fmla="*/ 1353613 h 5126097"/>
              <a:gd name="connsiteX102" fmla="*/ 1620101 w 6399379"/>
              <a:gd name="connsiteY102" fmla="*/ 1364977 h 5126097"/>
              <a:gd name="connsiteX103" fmla="*/ 2987365 w 6399379"/>
              <a:gd name="connsiteY103" fmla="*/ 0 h 5126097"/>
              <a:gd name="connsiteX104" fmla="*/ 3554760 w 6399379"/>
              <a:gd name="connsiteY104" fmla="*/ 0 h 5126097"/>
              <a:gd name="connsiteX105" fmla="*/ 3552852 w 6399379"/>
              <a:gd name="connsiteY105" fmla="*/ 12637 h 5126097"/>
              <a:gd name="connsiteX106" fmla="*/ 3501691 w 6399379"/>
              <a:gd name="connsiteY106" fmla="*/ 111127 h 5126097"/>
              <a:gd name="connsiteX107" fmla="*/ 3461899 w 6399379"/>
              <a:gd name="connsiteY107" fmla="*/ 154690 h 5126097"/>
              <a:gd name="connsiteX108" fmla="*/ 2084340 w 6399379"/>
              <a:gd name="connsiteY108" fmla="*/ 1531652 h 5126097"/>
              <a:gd name="connsiteX109" fmla="*/ 2144975 w 6399379"/>
              <a:gd name="connsiteY109" fmla="*/ 1569533 h 5126097"/>
              <a:gd name="connsiteX110" fmla="*/ 2201821 w 6399379"/>
              <a:gd name="connsiteY110" fmla="*/ 1607413 h 5126097"/>
              <a:gd name="connsiteX111" fmla="*/ 3774550 w 6399379"/>
              <a:gd name="connsiteY111" fmla="*/ 39153 h 5126097"/>
              <a:gd name="connsiteX112" fmla="*/ 3817450 w 6399379"/>
              <a:gd name="connsiteY112" fmla="*/ 0 h 5126097"/>
              <a:gd name="connsiteX113" fmla="*/ 4148109 w 6399379"/>
              <a:gd name="connsiteY113" fmla="*/ 0 h 5126097"/>
              <a:gd name="connsiteX114" fmla="*/ 4166785 w 6399379"/>
              <a:gd name="connsiteY114" fmla="*/ 24001 h 5126097"/>
              <a:gd name="connsiteX115" fmla="*/ 4193313 w 6399379"/>
              <a:gd name="connsiteY115" fmla="*/ 113021 h 5126097"/>
              <a:gd name="connsiteX116" fmla="*/ 4180049 w 6399379"/>
              <a:gd name="connsiteY116" fmla="*/ 211511 h 5126097"/>
              <a:gd name="connsiteX117" fmla="*/ 4126993 w 6399379"/>
              <a:gd name="connsiteY117" fmla="*/ 310000 h 5126097"/>
              <a:gd name="connsiteX118" fmla="*/ 4089096 w 6399379"/>
              <a:gd name="connsiteY118" fmla="*/ 355457 h 5126097"/>
              <a:gd name="connsiteX119" fmla="*/ 2518262 w 6399379"/>
              <a:gd name="connsiteY119" fmla="*/ 1925611 h 5126097"/>
              <a:gd name="connsiteX120" fmla="*/ 2556159 w 6399379"/>
              <a:gd name="connsiteY120" fmla="*/ 1978644 h 5126097"/>
              <a:gd name="connsiteX121" fmla="*/ 2590266 w 6399379"/>
              <a:gd name="connsiteY121" fmla="*/ 2035465 h 5126097"/>
              <a:gd name="connsiteX122" fmla="*/ 3965930 w 6399379"/>
              <a:gd name="connsiteY122" fmla="*/ 658503 h 5126097"/>
              <a:gd name="connsiteX123" fmla="*/ 4009512 w 6399379"/>
              <a:gd name="connsiteY123" fmla="*/ 618728 h 5126097"/>
              <a:gd name="connsiteX124" fmla="*/ 4109939 w 6399379"/>
              <a:gd name="connsiteY124" fmla="*/ 567589 h 5126097"/>
              <a:gd name="connsiteX125" fmla="*/ 4208471 w 6399379"/>
              <a:gd name="connsiteY125" fmla="*/ 554331 h 5126097"/>
              <a:gd name="connsiteX126" fmla="*/ 4297529 w 6399379"/>
              <a:gd name="connsiteY126" fmla="*/ 578953 h 5126097"/>
              <a:gd name="connsiteX127" fmla="*/ 4331637 w 6399379"/>
              <a:gd name="connsiteY127" fmla="*/ 609258 h 5126097"/>
              <a:gd name="connsiteX128" fmla="*/ 4360060 w 6399379"/>
              <a:gd name="connsiteY128" fmla="*/ 643350 h 5126097"/>
              <a:gd name="connsiteX129" fmla="*/ 4384693 w 6399379"/>
              <a:gd name="connsiteY129" fmla="*/ 732370 h 5126097"/>
              <a:gd name="connsiteX130" fmla="*/ 4373324 w 6399379"/>
              <a:gd name="connsiteY130" fmla="*/ 830860 h 5126097"/>
              <a:gd name="connsiteX131" fmla="*/ 4322163 w 6399379"/>
              <a:gd name="connsiteY131" fmla="*/ 931243 h 5126097"/>
              <a:gd name="connsiteX132" fmla="*/ 4282371 w 6399379"/>
              <a:gd name="connsiteY132" fmla="*/ 974806 h 5126097"/>
              <a:gd name="connsiteX133" fmla="*/ 2226454 w 6399379"/>
              <a:gd name="connsiteY133" fmla="*/ 3027939 h 5126097"/>
              <a:gd name="connsiteX134" fmla="*/ 2239718 w 6399379"/>
              <a:gd name="connsiteY134" fmla="*/ 3103700 h 5126097"/>
              <a:gd name="connsiteX135" fmla="*/ 2245403 w 6399379"/>
              <a:gd name="connsiteY135" fmla="*/ 3177567 h 5126097"/>
              <a:gd name="connsiteX136" fmla="*/ 2830913 w 6399379"/>
              <a:gd name="connsiteY136" fmla="*/ 2592311 h 5126097"/>
              <a:gd name="connsiteX137" fmla="*/ 2865020 w 6399379"/>
              <a:gd name="connsiteY137" fmla="*/ 2558218 h 5126097"/>
              <a:gd name="connsiteX138" fmla="*/ 2940814 w 6399379"/>
              <a:gd name="connsiteY138" fmla="*/ 2508973 h 5126097"/>
              <a:gd name="connsiteX139" fmla="*/ 3024187 w 6399379"/>
              <a:gd name="connsiteY139" fmla="*/ 2474881 h 5126097"/>
              <a:gd name="connsiteX140" fmla="*/ 3113246 w 6399379"/>
              <a:gd name="connsiteY140" fmla="*/ 2457834 h 5126097"/>
              <a:gd name="connsiteX141" fmla="*/ 3202304 w 6399379"/>
              <a:gd name="connsiteY141" fmla="*/ 2457834 h 5126097"/>
              <a:gd name="connsiteX142" fmla="*/ 3287572 w 6399379"/>
              <a:gd name="connsiteY142" fmla="*/ 2474881 h 5126097"/>
              <a:gd name="connsiteX143" fmla="*/ 3370946 w 6399379"/>
              <a:gd name="connsiteY143" fmla="*/ 2508973 h 5126097"/>
              <a:gd name="connsiteX144" fmla="*/ 3446740 w 6399379"/>
              <a:gd name="connsiteY144" fmla="*/ 2558218 h 5126097"/>
              <a:gd name="connsiteX145" fmla="*/ 3480847 w 6399379"/>
              <a:gd name="connsiteY145" fmla="*/ 2592311 h 5126097"/>
              <a:gd name="connsiteX146" fmla="*/ 2946499 w 6399379"/>
              <a:gd name="connsiteY146" fmla="*/ 3137793 h 5126097"/>
              <a:gd name="connsiteX147" fmla="*/ 2374253 w 6399379"/>
              <a:gd name="connsiteY147" fmla="*/ 3721155 h 5126097"/>
              <a:gd name="connsiteX148" fmla="*/ 2323092 w 6399379"/>
              <a:gd name="connsiteY148" fmla="*/ 3770400 h 5126097"/>
              <a:gd name="connsiteX149" fmla="*/ 2211295 w 6399379"/>
              <a:gd name="connsiteY149" fmla="*/ 3861313 h 5126097"/>
              <a:gd name="connsiteX150" fmla="*/ 2095709 w 6399379"/>
              <a:gd name="connsiteY150" fmla="*/ 3937075 h 5126097"/>
              <a:gd name="connsiteX151" fmla="*/ 1976333 w 6399379"/>
              <a:gd name="connsiteY151" fmla="*/ 4001472 h 5126097"/>
              <a:gd name="connsiteX152" fmla="*/ 1851273 w 6399379"/>
              <a:gd name="connsiteY152" fmla="*/ 4050717 h 5126097"/>
              <a:gd name="connsiteX153" fmla="*/ 1720528 w 6399379"/>
              <a:gd name="connsiteY153" fmla="*/ 4090492 h 5126097"/>
              <a:gd name="connsiteX154" fmla="*/ 1587888 w 6399379"/>
              <a:gd name="connsiteY154" fmla="*/ 4115114 h 5126097"/>
              <a:gd name="connsiteX155" fmla="*/ 1455248 w 6399379"/>
              <a:gd name="connsiteY155" fmla="*/ 4126478 h 5126097"/>
              <a:gd name="connsiteX156" fmla="*/ 1322609 w 6399379"/>
              <a:gd name="connsiteY156" fmla="*/ 4126478 h 5126097"/>
              <a:gd name="connsiteX157" fmla="*/ 1189969 w 6399379"/>
              <a:gd name="connsiteY157" fmla="*/ 4115114 h 5126097"/>
              <a:gd name="connsiteX158" fmla="*/ 1057329 w 6399379"/>
              <a:gd name="connsiteY158" fmla="*/ 4090492 h 5126097"/>
              <a:gd name="connsiteX159" fmla="*/ 926584 w 6399379"/>
              <a:gd name="connsiteY159" fmla="*/ 4050717 h 5126097"/>
              <a:gd name="connsiteX160" fmla="*/ 801524 w 6399379"/>
              <a:gd name="connsiteY160" fmla="*/ 4001472 h 5126097"/>
              <a:gd name="connsiteX161" fmla="*/ 682148 w 6399379"/>
              <a:gd name="connsiteY161" fmla="*/ 3937075 h 5126097"/>
              <a:gd name="connsiteX162" fmla="*/ 566562 w 6399379"/>
              <a:gd name="connsiteY162" fmla="*/ 3861313 h 5126097"/>
              <a:gd name="connsiteX163" fmla="*/ 456660 w 6399379"/>
              <a:gd name="connsiteY163" fmla="*/ 3770400 h 5126097"/>
              <a:gd name="connsiteX164" fmla="*/ 403604 w 6399379"/>
              <a:gd name="connsiteY164" fmla="*/ 3721155 h 5126097"/>
              <a:gd name="connsiteX165" fmla="*/ 354338 w 6399379"/>
              <a:gd name="connsiteY165" fmla="*/ 3670016 h 5126097"/>
              <a:gd name="connsiteX166" fmla="*/ 267175 w 6399379"/>
              <a:gd name="connsiteY166" fmla="*/ 3560162 h 5126097"/>
              <a:gd name="connsiteX167" fmla="*/ 191381 w 6399379"/>
              <a:gd name="connsiteY167" fmla="*/ 3444626 h 5126097"/>
              <a:gd name="connsiteX168" fmla="*/ 126955 w 6399379"/>
              <a:gd name="connsiteY168" fmla="*/ 3323408 h 5126097"/>
              <a:gd name="connsiteX169" fmla="*/ 75794 w 6399379"/>
              <a:gd name="connsiteY169" fmla="*/ 3198402 h 5126097"/>
              <a:gd name="connsiteX170" fmla="*/ 36002 w 6399379"/>
              <a:gd name="connsiteY170" fmla="*/ 3069607 h 5126097"/>
              <a:gd name="connsiteX171" fmla="*/ 11369 w 6399379"/>
              <a:gd name="connsiteY171" fmla="*/ 2938919 h 5126097"/>
              <a:gd name="connsiteX172" fmla="*/ 0 w 6399379"/>
              <a:gd name="connsiteY172" fmla="*/ 2804443 h 5126097"/>
              <a:gd name="connsiteX173" fmla="*/ 0 w 6399379"/>
              <a:gd name="connsiteY173" fmla="*/ 2671860 h 5126097"/>
              <a:gd name="connsiteX174" fmla="*/ 11369 w 6399379"/>
              <a:gd name="connsiteY174" fmla="*/ 2539278 h 5126097"/>
              <a:gd name="connsiteX175" fmla="*/ 36002 w 6399379"/>
              <a:gd name="connsiteY175" fmla="*/ 2406696 h 5126097"/>
              <a:gd name="connsiteX176" fmla="*/ 75794 w 6399379"/>
              <a:gd name="connsiteY176" fmla="*/ 2277901 h 5126097"/>
              <a:gd name="connsiteX177" fmla="*/ 126955 w 6399379"/>
              <a:gd name="connsiteY177" fmla="*/ 2151001 h 5126097"/>
              <a:gd name="connsiteX178" fmla="*/ 191381 w 6399379"/>
              <a:gd name="connsiteY178" fmla="*/ 2029783 h 5126097"/>
              <a:gd name="connsiteX179" fmla="*/ 267175 w 6399379"/>
              <a:gd name="connsiteY179" fmla="*/ 1914247 h 5126097"/>
              <a:gd name="connsiteX180" fmla="*/ 354338 w 6399379"/>
              <a:gd name="connsiteY180" fmla="*/ 1806287 h 5126097"/>
              <a:gd name="connsiteX181" fmla="*/ 403604 w 6399379"/>
              <a:gd name="connsiteY181" fmla="*/ 1753254 h 5126097"/>
              <a:gd name="connsiteX182" fmla="*/ 1320714 w 6399379"/>
              <a:gd name="connsiteY182" fmla="*/ 840330 h 512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6399379" h="5126097">
                <a:moveTo>
                  <a:pt x="5204447" y="733833"/>
                </a:moveTo>
                <a:lnTo>
                  <a:pt x="5336801" y="733833"/>
                </a:lnTo>
                <a:lnTo>
                  <a:pt x="5469155" y="745197"/>
                </a:lnTo>
                <a:lnTo>
                  <a:pt x="5601508" y="773608"/>
                </a:lnTo>
                <a:lnTo>
                  <a:pt x="5730080" y="809594"/>
                </a:lnTo>
                <a:lnTo>
                  <a:pt x="5854870" y="860733"/>
                </a:lnTo>
                <a:lnTo>
                  <a:pt x="5975879" y="925131"/>
                </a:lnTo>
                <a:lnTo>
                  <a:pt x="6091216" y="1000892"/>
                </a:lnTo>
                <a:lnTo>
                  <a:pt x="6200880" y="1089911"/>
                </a:lnTo>
                <a:lnTo>
                  <a:pt x="6251931" y="1141050"/>
                </a:lnTo>
                <a:lnTo>
                  <a:pt x="6301091" y="1192189"/>
                </a:lnTo>
                <a:lnTo>
                  <a:pt x="6389956" y="1300149"/>
                </a:lnTo>
                <a:lnTo>
                  <a:pt x="6399379" y="1314544"/>
                </a:lnTo>
                <a:lnTo>
                  <a:pt x="6399379" y="2931670"/>
                </a:lnTo>
                <a:lnTo>
                  <a:pt x="6389956" y="2946064"/>
                </a:lnTo>
                <a:lnTo>
                  <a:pt x="6301091" y="3055918"/>
                </a:lnTo>
                <a:lnTo>
                  <a:pt x="6251931" y="3107057"/>
                </a:lnTo>
                <a:lnTo>
                  <a:pt x="5338692" y="4019981"/>
                </a:lnTo>
                <a:lnTo>
                  <a:pt x="4480285" y="4879873"/>
                </a:lnTo>
                <a:lnTo>
                  <a:pt x="4446251" y="4910177"/>
                </a:lnTo>
                <a:lnTo>
                  <a:pt x="4368730" y="4944270"/>
                </a:lnTo>
                <a:lnTo>
                  <a:pt x="4281755" y="4944270"/>
                </a:lnTo>
                <a:lnTo>
                  <a:pt x="4200452" y="4910177"/>
                </a:lnTo>
                <a:lnTo>
                  <a:pt x="4166418" y="4879873"/>
                </a:lnTo>
                <a:lnTo>
                  <a:pt x="4138057" y="4845780"/>
                </a:lnTo>
                <a:lnTo>
                  <a:pt x="4105914" y="4764337"/>
                </a:lnTo>
                <a:lnTo>
                  <a:pt x="4105914" y="4680999"/>
                </a:lnTo>
                <a:lnTo>
                  <a:pt x="4138057" y="4599556"/>
                </a:lnTo>
                <a:lnTo>
                  <a:pt x="4166418" y="4565463"/>
                </a:lnTo>
                <a:lnTo>
                  <a:pt x="5215792" y="3514275"/>
                </a:lnTo>
                <a:lnTo>
                  <a:pt x="5126926" y="3508592"/>
                </a:lnTo>
                <a:lnTo>
                  <a:pt x="5039951" y="3495334"/>
                </a:lnTo>
                <a:lnTo>
                  <a:pt x="3515995" y="5021925"/>
                </a:lnTo>
                <a:lnTo>
                  <a:pt x="3470617" y="5061700"/>
                </a:lnTo>
                <a:lnTo>
                  <a:pt x="3372297" y="5112839"/>
                </a:lnTo>
                <a:lnTo>
                  <a:pt x="3275869" y="5126097"/>
                </a:lnTo>
                <a:lnTo>
                  <a:pt x="3187003" y="5101475"/>
                </a:lnTo>
                <a:lnTo>
                  <a:pt x="3149187" y="5071170"/>
                </a:lnTo>
                <a:lnTo>
                  <a:pt x="3122717" y="5037078"/>
                </a:lnTo>
                <a:lnTo>
                  <a:pt x="3096246" y="4948058"/>
                </a:lnTo>
                <a:lnTo>
                  <a:pt x="3111372" y="4851462"/>
                </a:lnTo>
                <a:lnTo>
                  <a:pt x="3162423" y="4752972"/>
                </a:lnTo>
                <a:lnTo>
                  <a:pt x="3202129" y="4705622"/>
                </a:lnTo>
                <a:lnTo>
                  <a:pt x="4576714" y="3328659"/>
                </a:lnTo>
                <a:lnTo>
                  <a:pt x="4514319" y="3294567"/>
                </a:lnTo>
                <a:lnTo>
                  <a:pt x="4459487" y="3252898"/>
                </a:lnTo>
                <a:lnTo>
                  <a:pt x="2890153" y="4821158"/>
                </a:lnTo>
                <a:lnTo>
                  <a:pt x="2846665" y="4862826"/>
                </a:lnTo>
                <a:lnTo>
                  <a:pt x="2748345" y="4912071"/>
                </a:lnTo>
                <a:lnTo>
                  <a:pt x="2650026" y="4927224"/>
                </a:lnTo>
                <a:lnTo>
                  <a:pt x="2561160" y="4902601"/>
                </a:lnTo>
                <a:lnTo>
                  <a:pt x="2525236" y="4872297"/>
                </a:lnTo>
                <a:lnTo>
                  <a:pt x="2498765" y="4838204"/>
                </a:lnTo>
                <a:lnTo>
                  <a:pt x="2470403" y="4749184"/>
                </a:lnTo>
                <a:lnTo>
                  <a:pt x="2485529" y="4648801"/>
                </a:lnTo>
                <a:lnTo>
                  <a:pt x="2536580" y="4550311"/>
                </a:lnTo>
                <a:lnTo>
                  <a:pt x="2576286" y="4506748"/>
                </a:lnTo>
                <a:lnTo>
                  <a:pt x="4141838" y="2938488"/>
                </a:lnTo>
                <a:lnTo>
                  <a:pt x="4105914" y="2883561"/>
                </a:lnTo>
                <a:lnTo>
                  <a:pt x="4071880" y="2828634"/>
                </a:lnTo>
                <a:lnTo>
                  <a:pt x="2699186" y="4201809"/>
                </a:lnTo>
                <a:lnTo>
                  <a:pt x="2655698" y="4241583"/>
                </a:lnTo>
                <a:lnTo>
                  <a:pt x="2553597" y="4292722"/>
                </a:lnTo>
                <a:lnTo>
                  <a:pt x="2457168" y="4307875"/>
                </a:lnTo>
                <a:lnTo>
                  <a:pt x="2368302" y="4283252"/>
                </a:lnTo>
                <a:lnTo>
                  <a:pt x="2334268" y="4254842"/>
                </a:lnTo>
                <a:lnTo>
                  <a:pt x="2304016" y="4216961"/>
                </a:lnTo>
                <a:lnTo>
                  <a:pt x="2279436" y="4129835"/>
                </a:lnTo>
                <a:lnTo>
                  <a:pt x="2292672" y="4031346"/>
                </a:lnTo>
                <a:lnTo>
                  <a:pt x="2343722" y="3932856"/>
                </a:lnTo>
                <a:lnTo>
                  <a:pt x="2383428" y="3889293"/>
                </a:lnTo>
                <a:lnTo>
                  <a:pt x="4434907" y="1834267"/>
                </a:lnTo>
                <a:lnTo>
                  <a:pt x="4421671" y="1760399"/>
                </a:lnTo>
                <a:lnTo>
                  <a:pt x="4414108" y="1684638"/>
                </a:lnTo>
                <a:lnTo>
                  <a:pt x="3831753" y="2269894"/>
                </a:lnTo>
                <a:lnTo>
                  <a:pt x="3797719" y="2302093"/>
                </a:lnTo>
                <a:lnTo>
                  <a:pt x="3720198" y="2353232"/>
                </a:lnTo>
                <a:lnTo>
                  <a:pt x="3637004" y="2385431"/>
                </a:lnTo>
                <a:lnTo>
                  <a:pt x="3550029" y="2402477"/>
                </a:lnTo>
                <a:lnTo>
                  <a:pt x="3461163" y="2402477"/>
                </a:lnTo>
                <a:lnTo>
                  <a:pt x="3376079" y="2385431"/>
                </a:lnTo>
                <a:lnTo>
                  <a:pt x="3292885" y="2353232"/>
                </a:lnTo>
                <a:lnTo>
                  <a:pt x="3215364" y="2302093"/>
                </a:lnTo>
                <a:lnTo>
                  <a:pt x="3181330" y="2269894"/>
                </a:lnTo>
                <a:lnTo>
                  <a:pt x="3716416" y="1726307"/>
                </a:lnTo>
                <a:lnTo>
                  <a:pt x="4287427" y="1141050"/>
                </a:lnTo>
                <a:lnTo>
                  <a:pt x="4338478" y="1089911"/>
                </a:lnTo>
                <a:lnTo>
                  <a:pt x="4448142" y="1000892"/>
                </a:lnTo>
                <a:lnTo>
                  <a:pt x="4563479" y="925131"/>
                </a:lnTo>
                <a:lnTo>
                  <a:pt x="4684487" y="860733"/>
                </a:lnTo>
                <a:lnTo>
                  <a:pt x="4809278" y="809594"/>
                </a:lnTo>
                <a:lnTo>
                  <a:pt x="4939741" y="773608"/>
                </a:lnTo>
                <a:lnTo>
                  <a:pt x="5072094" y="745197"/>
                </a:lnTo>
                <a:close/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86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Dark - 2 Independant Hands">
    <p:bg>
      <p:bgPr>
        <a:solidFill>
          <a:srgbClr val="1E25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5827679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5827679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5792621" y="0"/>
            <a:ext cx="4384693" cy="4126478"/>
          </a:xfrm>
          <a:custGeom>
            <a:avLst/>
            <a:gdLst>
              <a:gd name="connsiteX0" fmla="*/ 2159556 w 4384693"/>
              <a:gd name="connsiteY0" fmla="*/ 0 h 4126478"/>
              <a:gd name="connsiteX1" fmla="*/ 2511024 w 4384693"/>
              <a:gd name="connsiteY1" fmla="*/ 0 h 4126478"/>
              <a:gd name="connsiteX2" fmla="*/ 2523946 w 4384693"/>
              <a:gd name="connsiteY2" fmla="*/ 14531 h 4126478"/>
              <a:gd name="connsiteX3" fmla="*/ 2556159 w 4384693"/>
              <a:gd name="connsiteY3" fmla="*/ 95975 h 4126478"/>
              <a:gd name="connsiteX4" fmla="*/ 2556159 w 4384693"/>
              <a:gd name="connsiteY4" fmla="*/ 181206 h 4126478"/>
              <a:gd name="connsiteX5" fmla="*/ 2523946 w 4384693"/>
              <a:gd name="connsiteY5" fmla="*/ 262650 h 4126478"/>
              <a:gd name="connsiteX6" fmla="*/ 2493628 w 4384693"/>
              <a:gd name="connsiteY6" fmla="*/ 296742 h 4126478"/>
              <a:gd name="connsiteX7" fmla="*/ 1443879 w 4384693"/>
              <a:gd name="connsiteY7" fmla="*/ 1347931 h 4126478"/>
              <a:gd name="connsiteX8" fmla="*/ 1531043 w 4384693"/>
              <a:gd name="connsiteY8" fmla="*/ 1353613 h 4126478"/>
              <a:gd name="connsiteX9" fmla="*/ 1620101 w 4384693"/>
              <a:gd name="connsiteY9" fmla="*/ 1364977 h 4126478"/>
              <a:gd name="connsiteX10" fmla="*/ 2987365 w 4384693"/>
              <a:gd name="connsiteY10" fmla="*/ 0 h 4126478"/>
              <a:gd name="connsiteX11" fmla="*/ 3554760 w 4384693"/>
              <a:gd name="connsiteY11" fmla="*/ 0 h 4126478"/>
              <a:gd name="connsiteX12" fmla="*/ 3552852 w 4384693"/>
              <a:gd name="connsiteY12" fmla="*/ 12637 h 4126478"/>
              <a:gd name="connsiteX13" fmla="*/ 3501691 w 4384693"/>
              <a:gd name="connsiteY13" fmla="*/ 111127 h 4126478"/>
              <a:gd name="connsiteX14" fmla="*/ 3461899 w 4384693"/>
              <a:gd name="connsiteY14" fmla="*/ 154690 h 4126478"/>
              <a:gd name="connsiteX15" fmla="*/ 2084340 w 4384693"/>
              <a:gd name="connsiteY15" fmla="*/ 1531652 h 4126478"/>
              <a:gd name="connsiteX16" fmla="*/ 2144975 w 4384693"/>
              <a:gd name="connsiteY16" fmla="*/ 1569533 h 4126478"/>
              <a:gd name="connsiteX17" fmla="*/ 2201821 w 4384693"/>
              <a:gd name="connsiteY17" fmla="*/ 1607413 h 4126478"/>
              <a:gd name="connsiteX18" fmla="*/ 3774550 w 4384693"/>
              <a:gd name="connsiteY18" fmla="*/ 39153 h 4126478"/>
              <a:gd name="connsiteX19" fmla="*/ 3817450 w 4384693"/>
              <a:gd name="connsiteY19" fmla="*/ 0 h 4126478"/>
              <a:gd name="connsiteX20" fmla="*/ 4148109 w 4384693"/>
              <a:gd name="connsiteY20" fmla="*/ 0 h 4126478"/>
              <a:gd name="connsiteX21" fmla="*/ 4166785 w 4384693"/>
              <a:gd name="connsiteY21" fmla="*/ 24001 h 4126478"/>
              <a:gd name="connsiteX22" fmla="*/ 4193313 w 4384693"/>
              <a:gd name="connsiteY22" fmla="*/ 113021 h 4126478"/>
              <a:gd name="connsiteX23" fmla="*/ 4180049 w 4384693"/>
              <a:gd name="connsiteY23" fmla="*/ 211511 h 4126478"/>
              <a:gd name="connsiteX24" fmla="*/ 4126993 w 4384693"/>
              <a:gd name="connsiteY24" fmla="*/ 310000 h 4126478"/>
              <a:gd name="connsiteX25" fmla="*/ 4089096 w 4384693"/>
              <a:gd name="connsiteY25" fmla="*/ 355457 h 4126478"/>
              <a:gd name="connsiteX26" fmla="*/ 2518262 w 4384693"/>
              <a:gd name="connsiteY26" fmla="*/ 1925611 h 4126478"/>
              <a:gd name="connsiteX27" fmla="*/ 2556159 w 4384693"/>
              <a:gd name="connsiteY27" fmla="*/ 1978644 h 4126478"/>
              <a:gd name="connsiteX28" fmla="*/ 2590266 w 4384693"/>
              <a:gd name="connsiteY28" fmla="*/ 2035465 h 4126478"/>
              <a:gd name="connsiteX29" fmla="*/ 3965930 w 4384693"/>
              <a:gd name="connsiteY29" fmla="*/ 658503 h 4126478"/>
              <a:gd name="connsiteX30" fmla="*/ 4009512 w 4384693"/>
              <a:gd name="connsiteY30" fmla="*/ 618728 h 4126478"/>
              <a:gd name="connsiteX31" fmla="*/ 4109939 w 4384693"/>
              <a:gd name="connsiteY31" fmla="*/ 567589 h 4126478"/>
              <a:gd name="connsiteX32" fmla="*/ 4208471 w 4384693"/>
              <a:gd name="connsiteY32" fmla="*/ 554331 h 4126478"/>
              <a:gd name="connsiteX33" fmla="*/ 4297529 w 4384693"/>
              <a:gd name="connsiteY33" fmla="*/ 578953 h 4126478"/>
              <a:gd name="connsiteX34" fmla="*/ 4331637 w 4384693"/>
              <a:gd name="connsiteY34" fmla="*/ 609258 h 4126478"/>
              <a:gd name="connsiteX35" fmla="*/ 4360060 w 4384693"/>
              <a:gd name="connsiteY35" fmla="*/ 643350 h 4126478"/>
              <a:gd name="connsiteX36" fmla="*/ 4384693 w 4384693"/>
              <a:gd name="connsiteY36" fmla="*/ 732370 h 4126478"/>
              <a:gd name="connsiteX37" fmla="*/ 4373324 w 4384693"/>
              <a:gd name="connsiteY37" fmla="*/ 830860 h 4126478"/>
              <a:gd name="connsiteX38" fmla="*/ 4322163 w 4384693"/>
              <a:gd name="connsiteY38" fmla="*/ 931243 h 4126478"/>
              <a:gd name="connsiteX39" fmla="*/ 4282371 w 4384693"/>
              <a:gd name="connsiteY39" fmla="*/ 974806 h 4126478"/>
              <a:gd name="connsiteX40" fmla="*/ 2226454 w 4384693"/>
              <a:gd name="connsiteY40" fmla="*/ 3027939 h 4126478"/>
              <a:gd name="connsiteX41" fmla="*/ 2239718 w 4384693"/>
              <a:gd name="connsiteY41" fmla="*/ 3103700 h 4126478"/>
              <a:gd name="connsiteX42" fmla="*/ 2245403 w 4384693"/>
              <a:gd name="connsiteY42" fmla="*/ 3177567 h 4126478"/>
              <a:gd name="connsiteX43" fmla="*/ 2830913 w 4384693"/>
              <a:gd name="connsiteY43" fmla="*/ 2592311 h 4126478"/>
              <a:gd name="connsiteX44" fmla="*/ 2865020 w 4384693"/>
              <a:gd name="connsiteY44" fmla="*/ 2558218 h 4126478"/>
              <a:gd name="connsiteX45" fmla="*/ 2940814 w 4384693"/>
              <a:gd name="connsiteY45" fmla="*/ 2508973 h 4126478"/>
              <a:gd name="connsiteX46" fmla="*/ 3024187 w 4384693"/>
              <a:gd name="connsiteY46" fmla="*/ 2474881 h 4126478"/>
              <a:gd name="connsiteX47" fmla="*/ 3113246 w 4384693"/>
              <a:gd name="connsiteY47" fmla="*/ 2457834 h 4126478"/>
              <a:gd name="connsiteX48" fmla="*/ 3202304 w 4384693"/>
              <a:gd name="connsiteY48" fmla="*/ 2457834 h 4126478"/>
              <a:gd name="connsiteX49" fmla="*/ 3287572 w 4384693"/>
              <a:gd name="connsiteY49" fmla="*/ 2474881 h 4126478"/>
              <a:gd name="connsiteX50" fmla="*/ 3370946 w 4384693"/>
              <a:gd name="connsiteY50" fmla="*/ 2508973 h 4126478"/>
              <a:gd name="connsiteX51" fmla="*/ 3446740 w 4384693"/>
              <a:gd name="connsiteY51" fmla="*/ 2558218 h 4126478"/>
              <a:gd name="connsiteX52" fmla="*/ 3480847 w 4384693"/>
              <a:gd name="connsiteY52" fmla="*/ 2592311 h 4126478"/>
              <a:gd name="connsiteX53" fmla="*/ 2946499 w 4384693"/>
              <a:gd name="connsiteY53" fmla="*/ 3137793 h 4126478"/>
              <a:gd name="connsiteX54" fmla="*/ 2374253 w 4384693"/>
              <a:gd name="connsiteY54" fmla="*/ 3721155 h 4126478"/>
              <a:gd name="connsiteX55" fmla="*/ 2323092 w 4384693"/>
              <a:gd name="connsiteY55" fmla="*/ 3770400 h 4126478"/>
              <a:gd name="connsiteX56" fmla="*/ 2211295 w 4384693"/>
              <a:gd name="connsiteY56" fmla="*/ 3861313 h 4126478"/>
              <a:gd name="connsiteX57" fmla="*/ 2095709 w 4384693"/>
              <a:gd name="connsiteY57" fmla="*/ 3937075 h 4126478"/>
              <a:gd name="connsiteX58" fmla="*/ 1976333 w 4384693"/>
              <a:gd name="connsiteY58" fmla="*/ 4001472 h 4126478"/>
              <a:gd name="connsiteX59" fmla="*/ 1851273 w 4384693"/>
              <a:gd name="connsiteY59" fmla="*/ 4050717 h 4126478"/>
              <a:gd name="connsiteX60" fmla="*/ 1720528 w 4384693"/>
              <a:gd name="connsiteY60" fmla="*/ 4090492 h 4126478"/>
              <a:gd name="connsiteX61" fmla="*/ 1587888 w 4384693"/>
              <a:gd name="connsiteY61" fmla="*/ 4115114 h 4126478"/>
              <a:gd name="connsiteX62" fmla="*/ 1455248 w 4384693"/>
              <a:gd name="connsiteY62" fmla="*/ 4126478 h 4126478"/>
              <a:gd name="connsiteX63" fmla="*/ 1322609 w 4384693"/>
              <a:gd name="connsiteY63" fmla="*/ 4126478 h 4126478"/>
              <a:gd name="connsiteX64" fmla="*/ 1189969 w 4384693"/>
              <a:gd name="connsiteY64" fmla="*/ 4115114 h 4126478"/>
              <a:gd name="connsiteX65" fmla="*/ 1057329 w 4384693"/>
              <a:gd name="connsiteY65" fmla="*/ 4090492 h 4126478"/>
              <a:gd name="connsiteX66" fmla="*/ 926584 w 4384693"/>
              <a:gd name="connsiteY66" fmla="*/ 4050717 h 4126478"/>
              <a:gd name="connsiteX67" fmla="*/ 801524 w 4384693"/>
              <a:gd name="connsiteY67" fmla="*/ 4001472 h 4126478"/>
              <a:gd name="connsiteX68" fmla="*/ 682148 w 4384693"/>
              <a:gd name="connsiteY68" fmla="*/ 3937075 h 4126478"/>
              <a:gd name="connsiteX69" fmla="*/ 566562 w 4384693"/>
              <a:gd name="connsiteY69" fmla="*/ 3861313 h 4126478"/>
              <a:gd name="connsiteX70" fmla="*/ 456660 w 4384693"/>
              <a:gd name="connsiteY70" fmla="*/ 3770400 h 4126478"/>
              <a:gd name="connsiteX71" fmla="*/ 403604 w 4384693"/>
              <a:gd name="connsiteY71" fmla="*/ 3721155 h 4126478"/>
              <a:gd name="connsiteX72" fmla="*/ 354338 w 4384693"/>
              <a:gd name="connsiteY72" fmla="*/ 3670016 h 4126478"/>
              <a:gd name="connsiteX73" fmla="*/ 267175 w 4384693"/>
              <a:gd name="connsiteY73" fmla="*/ 3560162 h 4126478"/>
              <a:gd name="connsiteX74" fmla="*/ 191381 w 4384693"/>
              <a:gd name="connsiteY74" fmla="*/ 3444626 h 4126478"/>
              <a:gd name="connsiteX75" fmla="*/ 126955 w 4384693"/>
              <a:gd name="connsiteY75" fmla="*/ 3323408 h 4126478"/>
              <a:gd name="connsiteX76" fmla="*/ 75794 w 4384693"/>
              <a:gd name="connsiteY76" fmla="*/ 3198402 h 4126478"/>
              <a:gd name="connsiteX77" fmla="*/ 36002 w 4384693"/>
              <a:gd name="connsiteY77" fmla="*/ 3069607 h 4126478"/>
              <a:gd name="connsiteX78" fmla="*/ 11369 w 4384693"/>
              <a:gd name="connsiteY78" fmla="*/ 2938919 h 4126478"/>
              <a:gd name="connsiteX79" fmla="*/ 0 w 4384693"/>
              <a:gd name="connsiteY79" fmla="*/ 2804443 h 4126478"/>
              <a:gd name="connsiteX80" fmla="*/ 0 w 4384693"/>
              <a:gd name="connsiteY80" fmla="*/ 2671860 h 4126478"/>
              <a:gd name="connsiteX81" fmla="*/ 11369 w 4384693"/>
              <a:gd name="connsiteY81" fmla="*/ 2539278 h 4126478"/>
              <a:gd name="connsiteX82" fmla="*/ 36002 w 4384693"/>
              <a:gd name="connsiteY82" fmla="*/ 2406696 h 4126478"/>
              <a:gd name="connsiteX83" fmla="*/ 75794 w 4384693"/>
              <a:gd name="connsiteY83" fmla="*/ 2277901 h 4126478"/>
              <a:gd name="connsiteX84" fmla="*/ 126955 w 4384693"/>
              <a:gd name="connsiteY84" fmla="*/ 2151001 h 4126478"/>
              <a:gd name="connsiteX85" fmla="*/ 191381 w 4384693"/>
              <a:gd name="connsiteY85" fmla="*/ 2029783 h 4126478"/>
              <a:gd name="connsiteX86" fmla="*/ 267175 w 4384693"/>
              <a:gd name="connsiteY86" fmla="*/ 1914247 h 4126478"/>
              <a:gd name="connsiteX87" fmla="*/ 354338 w 4384693"/>
              <a:gd name="connsiteY87" fmla="*/ 1806287 h 4126478"/>
              <a:gd name="connsiteX88" fmla="*/ 403604 w 4384693"/>
              <a:gd name="connsiteY88" fmla="*/ 1753254 h 4126478"/>
              <a:gd name="connsiteX89" fmla="*/ 1320714 w 4384693"/>
              <a:gd name="connsiteY89" fmla="*/ 840330 h 412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384693" h="4126478"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>
            <a:lvl1pPr>
              <a:defRPr>
                <a:solidFill>
                  <a:srgbClr val="218767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8072057" y="733833"/>
            <a:ext cx="4119943" cy="4392264"/>
          </a:xfrm>
          <a:custGeom>
            <a:avLst/>
            <a:gdLst>
              <a:gd name="connsiteX0" fmla="*/ 2925011 w 4119943"/>
              <a:gd name="connsiteY0" fmla="*/ 0 h 4392264"/>
              <a:gd name="connsiteX1" fmla="*/ 3057365 w 4119943"/>
              <a:gd name="connsiteY1" fmla="*/ 0 h 4392264"/>
              <a:gd name="connsiteX2" fmla="*/ 3189719 w 4119943"/>
              <a:gd name="connsiteY2" fmla="*/ 11364 h 4392264"/>
              <a:gd name="connsiteX3" fmla="*/ 3322072 w 4119943"/>
              <a:gd name="connsiteY3" fmla="*/ 39775 h 4392264"/>
              <a:gd name="connsiteX4" fmla="*/ 3450644 w 4119943"/>
              <a:gd name="connsiteY4" fmla="*/ 75761 h 4392264"/>
              <a:gd name="connsiteX5" fmla="*/ 3575434 w 4119943"/>
              <a:gd name="connsiteY5" fmla="*/ 126900 h 4392264"/>
              <a:gd name="connsiteX6" fmla="*/ 3696443 w 4119943"/>
              <a:gd name="connsiteY6" fmla="*/ 191298 h 4392264"/>
              <a:gd name="connsiteX7" fmla="*/ 3811780 w 4119943"/>
              <a:gd name="connsiteY7" fmla="*/ 267059 h 4392264"/>
              <a:gd name="connsiteX8" fmla="*/ 3921444 w 4119943"/>
              <a:gd name="connsiteY8" fmla="*/ 356078 h 4392264"/>
              <a:gd name="connsiteX9" fmla="*/ 3972495 w 4119943"/>
              <a:gd name="connsiteY9" fmla="*/ 407217 h 4392264"/>
              <a:gd name="connsiteX10" fmla="*/ 4021655 w 4119943"/>
              <a:gd name="connsiteY10" fmla="*/ 458356 h 4392264"/>
              <a:gd name="connsiteX11" fmla="*/ 4110520 w 4119943"/>
              <a:gd name="connsiteY11" fmla="*/ 566316 h 4392264"/>
              <a:gd name="connsiteX12" fmla="*/ 4119943 w 4119943"/>
              <a:gd name="connsiteY12" fmla="*/ 580711 h 4392264"/>
              <a:gd name="connsiteX13" fmla="*/ 4119943 w 4119943"/>
              <a:gd name="connsiteY13" fmla="*/ 2197837 h 4392264"/>
              <a:gd name="connsiteX14" fmla="*/ 4110520 w 4119943"/>
              <a:gd name="connsiteY14" fmla="*/ 2212231 h 4392264"/>
              <a:gd name="connsiteX15" fmla="*/ 4021655 w 4119943"/>
              <a:gd name="connsiteY15" fmla="*/ 2322085 h 4392264"/>
              <a:gd name="connsiteX16" fmla="*/ 3972495 w 4119943"/>
              <a:gd name="connsiteY16" fmla="*/ 2373224 h 4392264"/>
              <a:gd name="connsiteX17" fmla="*/ 3059256 w 4119943"/>
              <a:gd name="connsiteY17" fmla="*/ 3286148 h 4392264"/>
              <a:gd name="connsiteX18" fmla="*/ 2200849 w 4119943"/>
              <a:gd name="connsiteY18" fmla="*/ 4146040 h 4392264"/>
              <a:gd name="connsiteX19" fmla="*/ 2166815 w 4119943"/>
              <a:gd name="connsiteY19" fmla="*/ 4176344 h 4392264"/>
              <a:gd name="connsiteX20" fmla="*/ 2089294 w 4119943"/>
              <a:gd name="connsiteY20" fmla="*/ 4210437 h 4392264"/>
              <a:gd name="connsiteX21" fmla="*/ 2002319 w 4119943"/>
              <a:gd name="connsiteY21" fmla="*/ 4210437 h 4392264"/>
              <a:gd name="connsiteX22" fmla="*/ 1921016 w 4119943"/>
              <a:gd name="connsiteY22" fmla="*/ 4176344 h 4392264"/>
              <a:gd name="connsiteX23" fmla="*/ 1886982 w 4119943"/>
              <a:gd name="connsiteY23" fmla="*/ 4146040 h 4392264"/>
              <a:gd name="connsiteX24" fmla="*/ 1858621 w 4119943"/>
              <a:gd name="connsiteY24" fmla="*/ 4111947 h 4392264"/>
              <a:gd name="connsiteX25" fmla="*/ 1826478 w 4119943"/>
              <a:gd name="connsiteY25" fmla="*/ 4030504 h 4392264"/>
              <a:gd name="connsiteX26" fmla="*/ 1826478 w 4119943"/>
              <a:gd name="connsiteY26" fmla="*/ 3947166 h 4392264"/>
              <a:gd name="connsiteX27" fmla="*/ 1858621 w 4119943"/>
              <a:gd name="connsiteY27" fmla="*/ 3865723 h 4392264"/>
              <a:gd name="connsiteX28" fmla="*/ 1886982 w 4119943"/>
              <a:gd name="connsiteY28" fmla="*/ 3831630 h 4392264"/>
              <a:gd name="connsiteX29" fmla="*/ 2936356 w 4119943"/>
              <a:gd name="connsiteY29" fmla="*/ 2780442 h 4392264"/>
              <a:gd name="connsiteX30" fmla="*/ 2847490 w 4119943"/>
              <a:gd name="connsiteY30" fmla="*/ 2774759 h 4392264"/>
              <a:gd name="connsiteX31" fmla="*/ 2760515 w 4119943"/>
              <a:gd name="connsiteY31" fmla="*/ 2761501 h 4392264"/>
              <a:gd name="connsiteX32" fmla="*/ 1236559 w 4119943"/>
              <a:gd name="connsiteY32" fmla="*/ 4288092 h 4392264"/>
              <a:gd name="connsiteX33" fmla="*/ 1191181 w 4119943"/>
              <a:gd name="connsiteY33" fmla="*/ 4327867 h 4392264"/>
              <a:gd name="connsiteX34" fmla="*/ 1092861 w 4119943"/>
              <a:gd name="connsiteY34" fmla="*/ 4379006 h 4392264"/>
              <a:gd name="connsiteX35" fmla="*/ 996433 w 4119943"/>
              <a:gd name="connsiteY35" fmla="*/ 4392264 h 4392264"/>
              <a:gd name="connsiteX36" fmla="*/ 907567 w 4119943"/>
              <a:gd name="connsiteY36" fmla="*/ 4367642 h 4392264"/>
              <a:gd name="connsiteX37" fmla="*/ 869751 w 4119943"/>
              <a:gd name="connsiteY37" fmla="*/ 4337337 h 4392264"/>
              <a:gd name="connsiteX38" fmla="*/ 843281 w 4119943"/>
              <a:gd name="connsiteY38" fmla="*/ 4303245 h 4392264"/>
              <a:gd name="connsiteX39" fmla="*/ 816810 w 4119943"/>
              <a:gd name="connsiteY39" fmla="*/ 4214225 h 4392264"/>
              <a:gd name="connsiteX40" fmla="*/ 831936 w 4119943"/>
              <a:gd name="connsiteY40" fmla="*/ 4117629 h 4392264"/>
              <a:gd name="connsiteX41" fmla="*/ 882987 w 4119943"/>
              <a:gd name="connsiteY41" fmla="*/ 4019139 h 4392264"/>
              <a:gd name="connsiteX42" fmla="*/ 922693 w 4119943"/>
              <a:gd name="connsiteY42" fmla="*/ 3971789 h 4392264"/>
              <a:gd name="connsiteX43" fmla="*/ 2297278 w 4119943"/>
              <a:gd name="connsiteY43" fmla="*/ 2594826 h 4392264"/>
              <a:gd name="connsiteX44" fmla="*/ 2234883 w 4119943"/>
              <a:gd name="connsiteY44" fmla="*/ 2560734 h 4392264"/>
              <a:gd name="connsiteX45" fmla="*/ 2180051 w 4119943"/>
              <a:gd name="connsiteY45" fmla="*/ 2519065 h 4392264"/>
              <a:gd name="connsiteX46" fmla="*/ 610717 w 4119943"/>
              <a:gd name="connsiteY46" fmla="*/ 4087325 h 4392264"/>
              <a:gd name="connsiteX47" fmla="*/ 567229 w 4119943"/>
              <a:gd name="connsiteY47" fmla="*/ 4128993 h 4392264"/>
              <a:gd name="connsiteX48" fmla="*/ 468909 w 4119943"/>
              <a:gd name="connsiteY48" fmla="*/ 4178238 h 4392264"/>
              <a:gd name="connsiteX49" fmla="*/ 370590 w 4119943"/>
              <a:gd name="connsiteY49" fmla="*/ 4193391 h 4392264"/>
              <a:gd name="connsiteX50" fmla="*/ 281724 w 4119943"/>
              <a:gd name="connsiteY50" fmla="*/ 4168768 h 4392264"/>
              <a:gd name="connsiteX51" fmla="*/ 245800 w 4119943"/>
              <a:gd name="connsiteY51" fmla="*/ 4138464 h 4392264"/>
              <a:gd name="connsiteX52" fmla="*/ 219329 w 4119943"/>
              <a:gd name="connsiteY52" fmla="*/ 4104371 h 4392264"/>
              <a:gd name="connsiteX53" fmla="*/ 190967 w 4119943"/>
              <a:gd name="connsiteY53" fmla="*/ 4015351 h 4392264"/>
              <a:gd name="connsiteX54" fmla="*/ 206093 w 4119943"/>
              <a:gd name="connsiteY54" fmla="*/ 3914968 h 4392264"/>
              <a:gd name="connsiteX55" fmla="*/ 257144 w 4119943"/>
              <a:gd name="connsiteY55" fmla="*/ 3816478 h 4392264"/>
              <a:gd name="connsiteX56" fmla="*/ 296850 w 4119943"/>
              <a:gd name="connsiteY56" fmla="*/ 3772915 h 4392264"/>
              <a:gd name="connsiteX57" fmla="*/ 1862402 w 4119943"/>
              <a:gd name="connsiteY57" fmla="*/ 2204655 h 4392264"/>
              <a:gd name="connsiteX58" fmla="*/ 1826478 w 4119943"/>
              <a:gd name="connsiteY58" fmla="*/ 2149728 h 4392264"/>
              <a:gd name="connsiteX59" fmla="*/ 1792444 w 4119943"/>
              <a:gd name="connsiteY59" fmla="*/ 2094801 h 4392264"/>
              <a:gd name="connsiteX60" fmla="*/ 419750 w 4119943"/>
              <a:gd name="connsiteY60" fmla="*/ 3467976 h 4392264"/>
              <a:gd name="connsiteX61" fmla="*/ 376262 w 4119943"/>
              <a:gd name="connsiteY61" fmla="*/ 3507750 h 4392264"/>
              <a:gd name="connsiteX62" fmla="*/ 274161 w 4119943"/>
              <a:gd name="connsiteY62" fmla="*/ 3558889 h 4392264"/>
              <a:gd name="connsiteX63" fmla="*/ 177732 w 4119943"/>
              <a:gd name="connsiteY63" fmla="*/ 3574042 h 4392264"/>
              <a:gd name="connsiteX64" fmla="*/ 88866 w 4119943"/>
              <a:gd name="connsiteY64" fmla="*/ 3549419 h 4392264"/>
              <a:gd name="connsiteX65" fmla="*/ 54832 w 4119943"/>
              <a:gd name="connsiteY65" fmla="*/ 3521009 h 4392264"/>
              <a:gd name="connsiteX66" fmla="*/ 24580 w 4119943"/>
              <a:gd name="connsiteY66" fmla="*/ 3483128 h 4392264"/>
              <a:gd name="connsiteX67" fmla="*/ 0 w 4119943"/>
              <a:gd name="connsiteY67" fmla="*/ 3396002 h 4392264"/>
              <a:gd name="connsiteX68" fmla="*/ 13236 w 4119943"/>
              <a:gd name="connsiteY68" fmla="*/ 3297513 h 4392264"/>
              <a:gd name="connsiteX69" fmla="*/ 64286 w 4119943"/>
              <a:gd name="connsiteY69" fmla="*/ 3199023 h 4392264"/>
              <a:gd name="connsiteX70" fmla="*/ 103992 w 4119943"/>
              <a:gd name="connsiteY70" fmla="*/ 3155460 h 4392264"/>
              <a:gd name="connsiteX71" fmla="*/ 2155471 w 4119943"/>
              <a:gd name="connsiteY71" fmla="*/ 1100434 h 4392264"/>
              <a:gd name="connsiteX72" fmla="*/ 2142235 w 4119943"/>
              <a:gd name="connsiteY72" fmla="*/ 1026566 h 4392264"/>
              <a:gd name="connsiteX73" fmla="*/ 2134672 w 4119943"/>
              <a:gd name="connsiteY73" fmla="*/ 950805 h 4392264"/>
              <a:gd name="connsiteX74" fmla="*/ 1552317 w 4119943"/>
              <a:gd name="connsiteY74" fmla="*/ 1536061 h 4392264"/>
              <a:gd name="connsiteX75" fmla="*/ 1518283 w 4119943"/>
              <a:gd name="connsiteY75" fmla="*/ 1568260 h 4392264"/>
              <a:gd name="connsiteX76" fmla="*/ 1440762 w 4119943"/>
              <a:gd name="connsiteY76" fmla="*/ 1619399 h 4392264"/>
              <a:gd name="connsiteX77" fmla="*/ 1357568 w 4119943"/>
              <a:gd name="connsiteY77" fmla="*/ 1651598 h 4392264"/>
              <a:gd name="connsiteX78" fmla="*/ 1270593 w 4119943"/>
              <a:gd name="connsiteY78" fmla="*/ 1668644 h 4392264"/>
              <a:gd name="connsiteX79" fmla="*/ 1181727 w 4119943"/>
              <a:gd name="connsiteY79" fmla="*/ 1668644 h 4392264"/>
              <a:gd name="connsiteX80" fmla="*/ 1096643 w 4119943"/>
              <a:gd name="connsiteY80" fmla="*/ 1651598 h 4392264"/>
              <a:gd name="connsiteX81" fmla="*/ 1013449 w 4119943"/>
              <a:gd name="connsiteY81" fmla="*/ 1619399 h 4392264"/>
              <a:gd name="connsiteX82" fmla="*/ 935928 w 4119943"/>
              <a:gd name="connsiteY82" fmla="*/ 1568260 h 4392264"/>
              <a:gd name="connsiteX83" fmla="*/ 901894 w 4119943"/>
              <a:gd name="connsiteY83" fmla="*/ 1536061 h 4392264"/>
              <a:gd name="connsiteX84" fmla="*/ 1436980 w 4119943"/>
              <a:gd name="connsiteY84" fmla="*/ 992474 h 4392264"/>
              <a:gd name="connsiteX85" fmla="*/ 2007991 w 4119943"/>
              <a:gd name="connsiteY85" fmla="*/ 407217 h 4392264"/>
              <a:gd name="connsiteX86" fmla="*/ 2059042 w 4119943"/>
              <a:gd name="connsiteY86" fmla="*/ 356078 h 4392264"/>
              <a:gd name="connsiteX87" fmla="*/ 2168706 w 4119943"/>
              <a:gd name="connsiteY87" fmla="*/ 267059 h 4392264"/>
              <a:gd name="connsiteX88" fmla="*/ 2284043 w 4119943"/>
              <a:gd name="connsiteY88" fmla="*/ 191298 h 4392264"/>
              <a:gd name="connsiteX89" fmla="*/ 2405051 w 4119943"/>
              <a:gd name="connsiteY89" fmla="*/ 126900 h 4392264"/>
              <a:gd name="connsiteX90" fmla="*/ 2529842 w 4119943"/>
              <a:gd name="connsiteY90" fmla="*/ 75761 h 4392264"/>
              <a:gd name="connsiteX91" fmla="*/ 2660305 w 4119943"/>
              <a:gd name="connsiteY91" fmla="*/ 39775 h 4392264"/>
              <a:gd name="connsiteX92" fmla="*/ 2792658 w 4119943"/>
              <a:gd name="connsiteY92" fmla="*/ 11364 h 439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119943" h="4392264">
                <a:moveTo>
                  <a:pt x="2925011" y="0"/>
                </a:moveTo>
                <a:lnTo>
                  <a:pt x="3057365" y="0"/>
                </a:lnTo>
                <a:lnTo>
                  <a:pt x="3189719" y="11364"/>
                </a:lnTo>
                <a:lnTo>
                  <a:pt x="3322072" y="39775"/>
                </a:lnTo>
                <a:lnTo>
                  <a:pt x="3450644" y="75761"/>
                </a:lnTo>
                <a:lnTo>
                  <a:pt x="3575434" y="126900"/>
                </a:lnTo>
                <a:lnTo>
                  <a:pt x="3696443" y="191298"/>
                </a:lnTo>
                <a:lnTo>
                  <a:pt x="3811780" y="267059"/>
                </a:lnTo>
                <a:lnTo>
                  <a:pt x="3921444" y="356078"/>
                </a:lnTo>
                <a:lnTo>
                  <a:pt x="3972495" y="407217"/>
                </a:lnTo>
                <a:lnTo>
                  <a:pt x="4021655" y="458356"/>
                </a:lnTo>
                <a:lnTo>
                  <a:pt x="4110520" y="566316"/>
                </a:lnTo>
                <a:lnTo>
                  <a:pt x="4119943" y="580711"/>
                </a:lnTo>
                <a:lnTo>
                  <a:pt x="4119943" y="2197837"/>
                </a:lnTo>
                <a:lnTo>
                  <a:pt x="4110520" y="2212231"/>
                </a:lnTo>
                <a:lnTo>
                  <a:pt x="4021655" y="2322085"/>
                </a:lnTo>
                <a:lnTo>
                  <a:pt x="3972495" y="2373224"/>
                </a:lnTo>
                <a:lnTo>
                  <a:pt x="3059256" y="3286148"/>
                </a:lnTo>
                <a:lnTo>
                  <a:pt x="2200849" y="4146040"/>
                </a:lnTo>
                <a:lnTo>
                  <a:pt x="2166815" y="4176344"/>
                </a:lnTo>
                <a:lnTo>
                  <a:pt x="2089294" y="4210437"/>
                </a:lnTo>
                <a:lnTo>
                  <a:pt x="2002319" y="4210437"/>
                </a:lnTo>
                <a:lnTo>
                  <a:pt x="1921016" y="4176344"/>
                </a:lnTo>
                <a:lnTo>
                  <a:pt x="1886982" y="4146040"/>
                </a:lnTo>
                <a:lnTo>
                  <a:pt x="1858621" y="4111947"/>
                </a:lnTo>
                <a:lnTo>
                  <a:pt x="1826478" y="4030504"/>
                </a:lnTo>
                <a:lnTo>
                  <a:pt x="1826478" y="3947166"/>
                </a:lnTo>
                <a:lnTo>
                  <a:pt x="1858621" y="3865723"/>
                </a:lnTo>
                <a:lnTo>
                  <a:pt x="1886982" y="3831630"/>
                </a:lnTo>
                <a:lnTo>
                  <a:pt x="2936356" y="2780442"/>
                </a:lnTo>
                <a:lnTo>
                  <a:pt x="2847490" y="2774759"/>
                </a:lnTo>
                <a:lnTo>
                  <a:pt x="2760515" y="2761501"/>
                </a:lnTo>
                <a:lnTo>
                  <a:pt x="1236559" y="4288092"/>
                </a:lnTo>
                <a:lnTo>
                  <a:pt x="1191181" y="4327867"/>
                </a:lnTo>
                <a:lnTo>
                  <a:pt x="1092861" y="4379006"/>
                </a:lnTo>
                <a:lnTo>
                  <a:pt x="996433" y="4392264"/>
                </a:lnTo>
                <a:lnTo>
                  <a:pt x="907567" y="4367642"/>
                </a:lnTo>
                <a:lnTo>
                  <a:pt x="869751" y="4337337"/>
                </a:lnTo>
                <a:lnTo>
                  <a:pt x="843281" y="4303245"/>
                </a:lnTo>
                <a:lnTo>
                  <a:pt x="816810" y="4214225"/>
                </a:lnTo>
                <a:lnTo>
                  <a:pt x="831936" y="4117629"/>
                </a:lnTo>
                <a:lnTo>
                  <a:pt x="882987" y="4019139"/>
                </a:lnTo>
                <a:lnTo>
                  <a:pt x="922693" y="3971789"/>
                </a:lnTo>
                <a:lnTo>
                  <a:pt x="2297278" y="2594826"/>
                </a:lnTo>
                <a:lnTo>
                  <a:pt x="2234883" y="2560734"/>
                </a:lnTo>
                <a:lnTo>
                  <a:pt x="2180051" y="2519065"/>
                </a:lnTo>
                <a:lnTo>
                  <a:pt x="610717" y="4087325"/>
                </a:lnTo>
                <a:lnTo>
                  <a:pt x="567229" y="4128993"/>
                </a:lnTo>
                <a:lnTo>
                  <a:pt x="468909" y="4178238"/>
                </a:lnTo>
                <a:lnTo>
                  <a:pt x="370590" y="4193391"/>
                </a:lnTo>
                <a:lnTo>
                  <a:pt x="281724" y="4168768"/>
                </a:lnTo>
                <a:lnTo>
                  <a:pt x="245800" y="4138464"/>
                </a:lnTo>
                <a:lnTo>
                  <a:pt x="219329" y="4104371"/>
                </a:lnTo>
                <a:lnTo>
                  <a:pt x="190967" y="4015351"/>
                </a:lnTo>
                <a:lnTo>
                  <a:pt x="206093" y="3914968"/>
                </a:lnTo>
                <a:lnTo>
                  <a:pt x="257144" y="3816478"/>
                </a:lnTo>
                <a:lnTo>
                  <a:pt x="296850" y="3772915"/>
                </a:lnTo>
                <a:lnTo>
                  <a:pt x="1862402" y="2204655"/>
                </a:lnTo>
                <a:lnTo>
                  <a:pt x="1826478" y="2149728"/>
                </a:lnTo>
                <a:lnTo>
                  <a:pt x="1792444" y="2094801"/>
                </a:lnTo>
                <a:lnTo>
                  <a:pt x="419750" y="3467976"/>
                </a:lnTo>
                <a:lnTo>
                  <a:pt x="376262" y="3507750"/>
                </a:lnTo>
                <a:lnTo>
                  <a:pt x="274161" y="3558889"/>
                </a:lnTo>
                <a:lnTo>
                  <a:pt x="177732" y="3574042"/>
                </a:lnTo>
                <a:lnTo>
                  <a:pt x="88866" y="3549419"/>
                </a:lnTo>
                <a:lnTo>
                  <a:pt x="54832" y="3521009"/>
                </a:lnTo>
                <a:lnTo>
                  <a:pt x="24580" y="3483128"/>
                </a:lnTo>
                <a:lnTo>
                  <a:pt x="0" y="3396002"/>
                </a:lnTo>
                <a:lnTo>
                  <a:pt x="13236" y="3297513"/>
                </a:lnTo>
                <a:lnTo>
                  <a:pt x="64286" y="3199023"/>
                </a:lnTo>
                <a:lnTo>
                  <a:pt x="103992" y="3155460"/>
                </a:lnTo>
                <a:lnTo>
                  <a:pt x="2155471" y="1100434"/>
                </a:lnTo>
                <a:lnTo>
                  <a:pt x="2142235" y="1026566"/>
                </a:lnTo>
                <a:lnTo>
                  <a:pt x="2134672" y="950805"/>
                </a:lnTo>
                <a:lnTo>
                  <a:pt x="1552317" y="1536061"/>
                </a:lnTo>
                <a:lnTo>
                  <a:pt x="1518283" y="1568260"/>
                </a:lnTo>
                <a:lnTo>
                  <a:pt x="1440762" y="1619399"/>
                </a:lnTo>
                <a:lnTo>
                  <a:pt x="1357568" y="1651598"/>
                </a:lnTo>
                <a:lnTo>
                  <a:pt x="1270593" y="1668644"/>
                </a:lnTo>
                <a:lnTo>
                  <a:pt x="1181727" y="1668644"/>
                </a:lnTo>
                <a:lnTo>
                  <a:pt x="1096643" y="1651598"/>
                </a:lnTo>
                <a:lnTo>
                  <a:pt x="1013449" y="1619399"/>
                </a:lnTo>
                <a:lnTo>
                  <a:pt x="935928" y="1568260"/>
                </a:lnTo>
                <a:lnTo>
                  <a:pt x="901894" y="1536061"/>
                </a:lnTo>
                <a:lnTo>
                  <a:pt x="1436980" y="992474"/>
                </a:lnTo>
                <a:lnTo>
                  <a:pt x="2007991" y="407217"/>
                </a:lnTo>
                <a:lnTo>
                  <a:pt x="2059042" y="356078"/>
                </a:lnTo>
                <a:lnTo>
                  <a:pt x="2168706" y="267059"/>
                </a:lnTo>
                <a:lnTo>
                  <a:pt x="2284043" y="191298"/>
                </a:lnTo>
                <a:lnTo>
                  <a:pt x="2405051" y="126900"/>
                </a:lnTo>
                <a:lnTo>
                  <a:pt x="2529842" y="75761"/>
                </a:lnTo>
                <a:lnTo>
                  <a:pt x="2660305" y="39775"/>
                </a:lnTo>
                <a:lnTo>
                  <a:pt x="2792658" y="11364"/>
                </a:lnTo>
                <a:close/>
              </a:path>
            </a:pathLst>
          </a:custGeom>
          <a:solidFill>
            <a:srgbClr val="F0563B"/>
          </a:solidFill>
        </p:spPr>
        <p:txBody>
          <a:bodyPr wrap="square" anchor="b">
            <a:noAutofit/>
          </a:bodyPr>
          <a:lstStyle>
            <a:lvl1pPr algn="r">
              <a:defRPr>
                <a:solidFill>
                  <a:srgbClr val="7D1A09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09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- Dark">
    <p:bg>
      <p:bgPr>
        <a:solidFill>
          <a:srgbClr val="1E25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738498"/>
            <a:ext cx="5827679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5335378"/>
            <a:ext cx="5827679" cy="811691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/>
          </p:nvPr>
        </p:nvSpPr>
        <p:spPr>
          <a:xfrm>
            <a:off x="5792621" y="0"/>
            <a:ext cx="6399379" cy="5126097"/>
          </a:xfrm>
          <a:custGeom>
            <a:avLst/>
            <a:gdLst>
              <a:gd name="connsiteX0" fmla="*/ 5204447 w 6399379"/>
              <a:gd name="connsiteY0" fmla="*/ 733833 h 5126097"/>
              <a:gd name="connsiteX1" fmla="*/ 5336801 w 6399379"/>
              <a:gd name="connsiteY1" fmla="*/ 733833 h 5126097"/>
              <a:gd name="connsiteX2" fmla="*/ 5469155 w 6399379"/>
              <a:gd name="connsiteY2" fmla="*/ 745197 h 5126097"/>
              <a:gd name="connsiteX3" fmla="*/ 5601508 w 6399379"/>
              <a:gd name="connsiteY3" fmla="*/ 773608 h 5126097"/>
              <a:gd name="connsiteX4" fmla="*/ 5730080 w 6399379"/>
              <a:gd name="connsiteY4" fmla="*/ 809594 h 5126097"/>
              <a:gd name="connsiteX5" fmla="*/ 5854870 w 6399379"/>
              <a:gd name="connsiteY5" fmla="*/ 860733 h 5126097"/>
              <a:gd name="connsiteX6" fmla="*/ 5975879 w 6399379"/>
              <a:gd name="connsiteY6" fmla="*/ 925131 h 5126097"/>
              <a:gd name="connsiteX7" fmla="*/ 6091216 w 6399379"/>
              <a:gd name="connsiteY7" fmla="*/ 1000892 h 5126097"/>
              <a:gd name="connsiteX8" fmla="*/ 6200880 w 6399379"/>
              <a:gd name="connsiteY8" fmla="*/ 1089911 h 5126097"/>
              <a:gd name="connsiteX9" fmla="*/ 6251931 w 6399379"/>
              <a:gd name="connsiteY9" fmla="*/ 1141050 h 5126097"/>
              <a:gd name="connsiteX10" fmla="*/ 6301091 w 6399379"/>
              <a:gd name="connsiteY10" fmla="*/ 1192189 h 5126097"/>
              <a:gd name="connsiteX11" fmla="*/ 6389956 w 6399379"/>
              <a:gd name="connsiteY11" fmla="*/ 1300149 h 5126097"/>
              <a:gd name="connsiteX12" fmla="*/ 6399379 w 6399379"/>
              <a:gd name="connsiteY12" fmla="*/ 1314544 h 5126097"/>
              <a:gd name="connsiteX13" fmla="*/ 6399379 w 6399379"/>
              <a:gd name="connsiteY13" fmla="*/ 2931670 h 5126097"/>
              <a:gd name="connsiteX14" fmla="*/ 6389956 w 6399379"/>
              <a:gd name="connsiteY14" fmla="*/ 2946064 h 5126097"/>
              <a:gd name="connsiteX15" fmla="*/ 6301091 w 6399379"/>
              <a:gd name="connsiteY15" fmla="*/ 3055918 h 5126097"/>
              <a:gd name="connsiteX16" fmla="*/ 6251931 w 6399379"/>
              <a:gd name="connsiteY16" fmla="*/ 3107057 h 5126097"/>
              <a:gd name="connsiteX17" fmla="*/ 5338692 w 6399379"/>
              <a:gd name="connsiteY17" fmla="*/ 4019981 h 5126097"/>
              <a:gd name="connsiteX18" fmla="*/ 4480285 w 6399379"/>
              <a:gd name="connsiteY18" fmla="*/ 4879873 h 5126097"/>
              <a:gd name="connsiteX19" fmla="*/ 4446251 w 6399379"/>
              <a:gd name="connsiteY19" fmla="*/ 4910177 h 5126097"/>
              <a:gd name="connsiteX20" fmla="*/ 4368730 w 6399379"/>
              <a:gd name="connsiteY20" fmla="*/ 4944270 h 5126097"/>
              <a:gd name="connsiteX21" fmla="*/ 4281755 w 6399379"/>
              <a:gd name="connsiteY21" fmla="*/ 4944270 h 5126097"/>
              <a:gd name="connsiteX22" fmla="*/ 4200452 w 6399379"/>
              <a:gd name="connsiteY22" fmla="*/ 4910177 h 5126097"/>
              <a:gd name="connsiteX23" fmla="*/ 4166418 w 6399379"/>
              <a:gd name="connsiteY23" fmla="*/ 4879873 h 5126097"/>
              <a:gd name="connsiteX24" fmla="*/ 4138057 w 6399379"/>
              <a:gd name="connsiteY24" fmla="*/ 4845780 h 5126097"/>
              <a:gd name="connsiteX25" fmla="*/ 4105914 w 6399379"/>
              <a:gd name="connsiteY25" fmla="*/ 4764337 h 5126097"/>
              <a:gd name="connsiteX26" fmla="*/ 4105914 w 6399379"/>
              <a:gd name="connsiteY26" fmla="*/ 4680999 h 5126097"/>
              <a:gd name="connsiteX27" fmla="*/ 4138057 w 6399379"/>
              <a:gd name="connsiteY27" fmla="*/ 4599556 h 5126097"/>
              <a:gd name="connsiteX28" fmla="*/ 4166418 w 6399379"/>
              <a:gd name="connsiteY28" fmla="*/ 4565463 h 5126097"/>
              <a:gd name="connsiteX29" fmla="*/ 5215792 w 6399379"/>
              <a:gd name="connsiteY29" fmla="*/ 3514275 h 5126097"/>
              <a:gd name="connsiteX30" fmla="*/ 5126926 w 6399379"/>
              <a:gd name="connsiteY30" fmla="*/ 3508592 h 5126097"/>
              <a:gd name="connsiteX31" fmla="*/ 5039951 w 6399379"/>
              <a:gd name="connsiteY31" fmla="*/ 3495334 h 5126097"/>
              <a:gd name="connsiteX32" fmla="*/ 3515995 w 6399379"/>
              <a:gd name="connsiteY32" fmla="*/ 5021925 h 5126097"/>
              <a:gd name="connsiteX33" fmla="*/ 3470617 w 6399379"/>
              <a:gd name="connsiteY33" fmla="*/ 5061700 h 5126097"/>
              <a:gd name="connsiteX34" fmla="*/ 3372297 w 6399379"/>
              <a:gd name="connsiteY34" fmla="*/ 5112839 h 5126097"/>
              <a:gd name="connsiteX35" fmla="*/ 3275869 w 6399379"/>
              <a:gd name="connsiteY35" fmla="*/ 5126097 h 5126097"/>
              <a:gd name="connsiteX36" fmla="*/ 3187003 w 6399379"/>
              <a:gd name="connsiteY36" fmla="*/ 5101475 h 5126097"/>
              <a:gd name="connsiteX37" fmla="*/ 3149187 w 6399379"/>
              <a:gd name="connsiteY37" fmla="*/ 5071170 h 5126097"/>
              <a:gd name="connsiteX38" fmla="*/ 3122717 w 6399379"/>
              <a:gd name="connsiteY38" fmla="*/ 5037078 h 5126097"/>
              <a:gd name="connsiteX39" fmla="*/ 3096246 w 6399379"/>
              <a:gd name="connsiteY39" fmla="*/ 4948058 h 5126097"/>
              <a:gd name="connsiteX40" fmla="*/ 3111372 w 6399379"/>
              <a:gd name="connsiteY40" fmla="*/ 4851462 h 5126097"/>
              <a:gd name="connsiteX41" fmla="*/ 3162423 w 6399379"/>
              <a:gd name="connsiteY41" fmla="*/ 4752972 h 5126097"/>
              <a:gd name="connsiteX42" fmla="*/ 3202129 w 6399379"/>
              <a:gd name="connsiteY42" fmla="*/ 4705622 h 5126097"/>
              <a:gd name="connsiteX43" fmla="*/ 4576714 w 6399379"/>
              <a:gd name="connsiteY43" fmla="*/ 3328659 h 5126097"/>
              <a:gd name="connsiteX44" fmla="*/ 4514319 w 6399379"/>
              <a:gd name="connsiteY44" fmla="*/ 3294567 h 5126097"/>
              <a:gd name="connsiteX45" fmla="*/ 4459487 w 6399379"/>
              <a:gd name="connsiteY45" fmla="*/ 3252898 h 5126097"/>
              <a:gd name="connsiteX46" fmla="*/ 2890153 w 6399379"/>
              <a:gd name="connsiteY46" fmla="*/ 4821158 h 5126097"/>
              <a:gd name="connsiteX47" fmla="*/ 2846665 w 6399379"/>
              <a:gd name="connsiteY47" fmla="*/ 4862826 h 5126097"/>
              <a:gd name="connsiteX48" fmla="*/ 2748345 w 6399379"/>
              <a:gd name="connsiteY48" fmla="*/ 4912071 h 5126097"/>
              <a:gd name="connsiteX49" fmla="*/ 2650026 w 6399379"/>
              <a:gd name="connsiteY49" fmla="*/ 4927224 h 5126097"/>
              <a:gd name="connsiteX50" fmla="*/ 2561160 w 6399379"/>
              <a:gd name="connsiteY50" fmla="*/ 4902601 h 5126097"/>
              <a:gd name="connsiteX51" fmla="*/ 2525236 w 6399379"/>
              <a:gd name="connsiteY51" fmla="*/ 4872297 h 5126097"/>
              <a:gd name="connsiteX52" fmla="*/ 2498765 w 6399379"/>
              <a:gd name="connsiteY52" fmla="*/ 4838204 h 5126097"/>
              <a:gd name="connsiteX53" fmla="*/ 2470403 w 6399379"/>
              <a:gd name="connsiteY53" fmla="*/ 4749184 h 5126097"/>
              <a:gd name="connsiteX54" fmla="*/ 2485529 w 6399379"/>
              <a:gd name="connsiteY54" fmla="*/ 4648801 h 5126097"/>
              <a:gd name="connsiteX55" fmla="*/ 2536580 w 6399379"/>
              <a:gd name="connsiteY55" fmla="*/ 4550311 h 5126097"/>
              <a:gd name="connsiteX56" fmla="*/ 2576286 w 6399379"/>
              <a:gd name="connsiteY56" fmla="*/ 4506748 h 5126097"/>
              <a:gd name="connsiteX57" fmla="*/ 4141838 w 6399379"/>
              <a:gd name="connsiteY57" fmla="*/ 2938488 h 5126097"/>
              <a:gd name="connsiteX58" fmla="*/ 4105914 w 6399379"/>
              <a:gd name="connsiteY58" fmla="*/ 2883561 h 5126097"/>
              <a:gd name="connsiteX59" fmla="*/ 4071880 w 6399379"/>
              <a:gd name="connsiteY59" fmla="*/ 2828634 h 5126097"/>
              <a:gd name="connsiteX60" fmla="*/ 2699186 w 6399379"/>
              <a:gd name="connsiteY60" fmla="*/ 4201809 h 5126097"/>
              <a:gd name="connsiteX61" fmla="*/ 2655698 w 6399379"/>
              <a:gd name="connsiteY61" fmla="*/ 4241583 h 5126097"/>
              <a:gd name="connsiteX62" fmla="*/ 2553597 w 6399379"/>
              <a:gd name="connsiteY62" fmla="*/ 4292722 h 5126097"/>
              <a:gd name="connsiteX63" fmla="*/ 2457168 w 6399379"/>
              <a:gd name="connsiteY63" fmla="*/ 4307875 h 5126097"/>
              <a:gd name="connsiteX64" fmla="*/ 2368302 w 6399379"/>
              <a:gd name="connsiteY64" fmla="*/ 4283252 h 5126097"/>
              <a:gd name="connsiteX65" fmla="*/ 2334268 w 6399379"/>
              <a:gd name="connsiteY65" fmla="*/ 4254842 h 5126097"/>
              <a:gd name="connsiteX66" fmla="*/ 2304016 w 6399379"/>
              <a:gd name="connsiteY66" fmla="*/ 4216961 h 5126097"/>
              <a:gd name="connsiteX67" fmla="*/ 2279436 w 6399379"/>
              <a:gd name="connsiteY67" fmla="*/ 4129835 h 5126097"/>
              <a:gd name="connsiteX68" fmla="*/ 2292672 w 6399379"/>
              <a:gd name="connsiteY68" fmla="*/ 4031346 h 5126097"/>
              <a:gd name="connsiteX69" fmla="*/ 2343722 w 6399379"/>
              <a:gd name="connsiteY69" fmla="*/ 3932856 h 5126097"/>
              <a:gd name="connsiteX70" fmla="*/ 2383428 w 6399379"/>
              <a:gd name="connsiteY70" fmla="*/ 3889293 h 5126097"/>
              <a:gd name="connsiteX71" fmla="*/ 4434907 w 6399379"/>
              <a:gd name="connsiteY71" fmla="*/ 1834267 h 5126097"/>
              <a:gd name="connsiteX72" fmla="*/ 4421671 w 6399379"/>
              <a:gd name="connsiteY72" fmla="*/ 1760399 h 5126097"/>
              <a:gd name="connsiteX73" fmla="*/ 4414108 w 6399379"/>
              <a:gd name="connsiteY73" fmla="*/ 1684638 h 5126097"/>
              <a:gd name="connsiteX74" fmla="*/ 3831753 w 6399379"/>
              <a:gd name="connsiteY74" fmla="*/ 2269894 h 5126097"/>
              <a:gd name="connsiteX75" fmla="*/ 3797719 w 6399379"/>
              <a:gd name="connsiteY75" fmla="*/ 2302093 h 5126097"/>
              <a:gd name="connsiteX76" fmla="*/ 3720198 w 6399379"/>
              <a:gd name="connsiteY76" fmla="*/ 2353232 h 5126097"/>
              <a:gd name="connsiteX77" fmla="*/ 3637004 w 6399379"/>
              <a:gd name="connsiteY77" fmla="*/ 2385431 h 5126097"/>
              <a:gd name="connsiteX78" fmla="*/ 3550029 w 6399379"/>
              <a:gd name="connsiteY78" fmla="*/ 2402477 h 5126097"/>
              <a:gd name="connsiteX79" fmla="*/ 3461163 w 6399379"/>
              <a:gd name="connsiteY79" fmla="*/ 2402477 h 5126097"/>
              <a:gd name="connsiteX80" fmla="*/ 3376079 w 6399379"/>
              <a:gd name="connsiteY80" fmla="*/ 2385431 h 5126097"/>
              <a:gd name="connsiteX81" fmla="*/ 3292885 w 6399379"/>
              <a:gd name="connsiteY81" fmla="*/ 2353232 h 5126097"/>
              <a:gd name="connsiteX82" fmla="*/ 3215364 w 6399379"/>
              <a:gd name="connsiteY82" fmla="*/ 2302093 h 5126097"/>
              <a:gd name="connsiteX83" fmla="*/ 3181330 w 6399379"/>
              <a:gd name="connsiteY83" fmla="*/ 2269894 h 5126097"/>
              <a:gd name="connsiteX84" fmla="*/ 3716416 w 6399379"/>
              <a:gd name="connsiteY84" fmla="*/ 1726307 h 5126097"/>
              <a:gd name="connsiteX85" fmla="*/ 4287427 w 6399379"/>
              <a:gd name="connsiteY85" fmla="*/ 1141050 h 5126097"/>
              <a:gd name="connsiteX86" fmla="*/ 4338478 w 6399379"/>
              <a:gd name="connsiteY86" fmla="*/ 1089911 h 5126097"/>
              <a:gd name="connsiteX87" fmla="*/ 4448142 w 6399379"/>
              <a:gd name="connsiteY87" fmla="*/ 1000892 h 5126097"/>
              <a:gd name="connsiteX88" fmla="*/ 4563479 w 6399379"/>
              <a:gd name="connsiteY88" fmla="*/ 925131 h 5126097"/>
              <a:gd name="connsiteX89" fmla="*/ 4684487 w 6399379"/>
              <a:gd name="connsiteY89" fmla="*/ 860733 h 5126097"/>
              <a:gd name="connsiteX90" fmla="*/ 4809278 w 6399379"/>
              <a:gd name="connsiteY90" fmla="*/ 809594 h 5126097"/>
              <a:gd name="connsiteX91" fmla="*/ 4939741 w 6399379"/>
              <a:gd name="connsiteY91" fmla="*/ 773608 h 5126097"/>
              <a:gd name="connsiteX92" fmla="*/ 5072094 w 6399379"/>
              <a:gd name="connsiteY92" fmla="*/ 745197 h 5126097"/>
              <a:gd name="connsiteX93" fmla="*/ 2159556 w 6399379"/>
              <a:gd name="connsiteY93" fmla="*/ 0 h 5126097"/>
              <a:gd name="connsiteX94" fmla="*/ 2511024 w 6399379"/>
              <a:gd name="connsiteY94" fmla="*/ 0 h 5126097"/>
              <a:gd name="connsiteX95" fmla="*/ 2523946 w 6399379"/>
              <a:gd name="connsiteY95" fmla="*/ 14531 h 5126097"/>
              <a:gd name="connsiteX96" fmla="*/ 2556159 w 6399379"/>
              <a:gd name="connsiteY96" fmla="*/ 95975 h 5126097"/>
              <a:gd name="connsiteX97" fmla="*/ 2556159 w 6399379"/>
              <a:gd name="connsiteY97" fmla="*/ 181206 h 5126097"/>
              <a:gd name="connsiteX98" fmla="*/ 2523946 w 6399379"/>
              <a:gd name="connsiteY98" fmla="*/ 262650 h 5126097"/>
              <a:gd name="connsiteX99" fmla="*/ 2493628 w 6399379"/>
              <a:gd name="connsiteY99" fmla="*/ 296742 h 5126097"/>
              <a:gd name="connsiteX100" fmla="*/ 1443879 w 6399379"/>
              <a:gd name="connsiteY100" fmla="*/ 1347931 h 5126097"/>
              <a:gd name="connsiteX101" fmla="*/ 1531043 w 6399379"/>
              <a:gd name="connsiteY101" fmla="*/ 1353613 h 5126097"/>
              <a:gd name="connsiteX102" fmla="*/ 1620101 w 6399379"/>
              <a:gd name="connsiteY102" fmla="*/ 1364977 h 5126097"/>
              <a:gd name="connsiteX103" fmla="*/ 2987365 w 6399379"/>
              <a:gd name="connsiteY103" fmla="*/ 0 h 5126097"/>
              <a:gd name="connsiteX104" fmla="*/ 3554760 w 6399379"/>
              <a:gd name="connsiteY104" fmla="*/ 0 h 5126097"/>
              <a:gd name="connsiteX105" fmla="*/ 3552852 w 6399379"/>
              <a:gd name="connsiteY105" fmla="*/ 12637 h 5126097"/>
              <a:gd name="connsiteX106" fmla="*/ 3501691 w 6399379"/>
              <a:gd name="connsiteY106" fmla="*/ 111127 h 5126097"/>
              <a:gd name="connsiteX107" fmla="*/ 3461899 w 6399379"/>
              <a:gd name="connsiteY107" fmla="*/ 154690 h 5126097"/>
              <a:gd name="connsiteX108" fmla="*/ 2084340 w 6399379"/>
              <a:gd name="connsiteY108" fmla="*/ 1531652 h 5126097"/>
              <a:gd name="connsiteX109" fmla="*/ 2144975 w 6399379"/>
              <a:gd name="connsiteY109" fmla="*/ 1569533 h 5126097"/>
              <a:gd name="connsiteX110" fmla="*/ 2201821 w 6399379"/>
              <a:gd name="connsiteY110" fmla="*/ 1607413 h 5126097"/>
              <a:gd name="connsiteX111" fmla="*/ 3774550 w 6399379"/>
              <a:gd name="connsiteY111" fmla="*/ 39153 h 5126097"/>
              <a:gd name="connsiteX112" fmla="*/ 3817450 w 6399379"/>
              <a:gd name="connsiteY112" fmla="*/ 0 h 5126097"/>
              <a:gd name="connsiteX113" fmla="*/ 4148109 w 6399379"/>
              <a:gd name="connsiteY113" fmla="*/ 0 h 5126097"/>
              <a:gd name="connsiteX114" fmla="*/ 4166785 w 6399379"/>
              <a:gd name="connsiteY114" fmla="*/ 24001 h 5126097"/>
              <a:gd name="connsiteX115" fmla="*/ 4193313 w 6399379"/>
              <a:gd name="connsiteY115" fmla="*/ 113021 h 5126097"/>
              <a:gd name="connsiteX116" fmla="*/ 4180049 w 6399379"/>
              <a:gd name="connsiteY116" fmla="*/ 211511 h 5126097"/>
              <a:gd name="connsiteX117" fmla="*/ 4126993 w 6399379"/>
              <a:gd name="connsiteY117" fmla="*/ 310000 h 5126097"/>
              <a:gd name="connsiteX118" fmla="*/ 4089096 w 6399379"/>
              <a:gd name="connsiteY118" fmla="*/ 355457 h 5126097"/>
              <a:gd name="connsiteX119" fmla="*/ 2518262 w 6399379"/>
              <a:gd name="connsiteY119" fmla="*/ 1925611 h 5126097"/>
              <a:gd name="connsiteX120" fmla="*/ 2556159 w 6399379"/>
              <a:gd name="connsiteY120" fmla="*/ 1978644 h 5126097"/>
              <a:gd name="connsiteX121" fmla="*/ 2590266 w 6399379"/>
              <a:gd name="connsiteY121" fmla="*/ 2035465 h 5126097"/>
              <a:gd name="connsiteX122" fmla="*/ 3965930 w 6399379"/>
              <a:gd name="connsiteY122" fmla="*/ 658503 h 5126097"/>
              <a:gd name="connsiteX123" fmla="*/ 4009512 w 6399379"/>
              <a:gd name="connsiteY123" fmla="*/ 618728 h 5126097"/>
              <a:gd name="connsiteX124" fmla="*/ 4109939 w 6399379"/>
              <a:gd name="connsiteY124" fmla="*/ 567589 h 5126097"/>
              <a:gd name="connsiteX125" fmla="*/ 4208471 w 6399379"/>
              <a:gd name="connsiteY125" fmla="*/ 554331 h 5126097"/>
              <a:gd name="connsiteX126" fmla="*/ 4297529 w 6399379"/>
              <a:gd name="connsiteY126" fmla="*/ 578953 h 5126097"/>
              <a:gd name="connsiteX127" fmla="*/ 4331637 w 6399379"/>
              <a:gd name="connsiteY127" fmla="*/ 609258 h 5126097"/>
              <a:gd name="connsiteX128" fmla="*/ 4360060 w 6399379"/>
              <a:gd name="connsiteY128" fmla="*/ 643350 h 5126097"/>
              <a:gd name="connsiteX129" fmla="*/ 4384693 w 6399379"/>
              <a:gd name="connsiteY129" fmla="*/ 732370 h 5126097"/>
              <a:gd name="connsiteX130" fmla="*/ 4373324 w 6399379"/>
              <a:gd name="connsiteY130" fmla="*/ 830860 h 5126097"/>
              <a:gd name="connsiteX131" fmla="*/ 4322163 w 6399379"/>
              <a:gd name="connsiteY131" fmla="*/ 931243 h 5126097"/>
              <a:gd name="connsiteX132" fmla="*/ 4282371 w 6399379"/>
              <a:gd name="connsiteY132" fmla="*/ 974806 h 5126097"/>
              <a:gd name="connsiteX133" fmla="*/ 2226454 w 6399379"/>
              <a:gd name="connsiteY133" fmla="*/ 3027939 h 5126097"/>
              <a:gd name="connsiteX134" fmla="*/ 2239718 w 6399379"/>
              <a:gd name="connsiteY134" fmla="*/ 3103700 h 5126097"/>
              <a:gd name="connsiteX135" fmla="*/ 2245403 w 6399379"/>
              <a:gd name="connsiteY135" fmla="*/ 3177567 h 5126097"/>
              <a:gd name="connsiteX136" fmla="*/ 2830913 w 6399379"/>
              <a:gd name="connsiteY136" fmla="*/ 2592311 h 5126097"/>
              <a:gd name="connsiteX137" fmla="*/ 2865020 w 6399379"/>
              <a:gd name="connsiteY137" fmla="*/ 2558218 h 5126097"/>
              <a:gd name="connsiteX138" fmla="*/ 2940814 w 6399379"/>
              <a:gd name="connsiteY138" fmla="*/ 2508973 h 5126097"/>
              <a:gd name="connsiteX139" fmla="*/ 3024187 w 6399379"/>
              <a:gd name="connsiteY139" fmla="*/ 2474881 h 5126097"/>
              <a:gd name="connsiteX140" fmla="*/ 3113246 w 6399379"/>
              <a:gd name="connsiteY140" fmla="*/ 2457834 h 5126097"/>
              <a:gd name="connsiteX141" fmla="*/ 3202304 w 6399379"/>
              <a:gd name="connsiteY141" fmla="*/ 2457834 h 5126097"/>
              <a:gd name="connsiteX142" fmla="*/ 3287572 w 6399379"/>
              <a:gd name="connsiteY142" fmla="*/ 2474881 h 5126097"/>
              <a:gd name="connsiteX143" fmla="*/ 3370946 w 6399379"/>
              <a:gd name="connsiteY143" fmla="*/ 2508973 h 5126097"/>
              <a:gd name="connsiteX144" fmla="*/ 3446740 w 6399379"/>
              <a:gd name="connsiteY144" fmla="*/ 2558218 h 5126097"/>
              <a:gd name="connsiteX145" fmla="*/ 3480847 w 6399379"/>
              <a:gd name="connsiteY145" fmla="*/ 2592311 h 5126097"/>
              <a:gd name="connsiteX146" fmla="*/ 2946499 w 6399379"/>
              <a:gd name="connsiteY146" fmla="*/ 3137793 h 5126097"/>
              <a:gd name="connsiteX147" fmla="*/ 2374253 w 6399379"/>
              <a:gd name="connsiteY147" fmla="*/ 3721155 h 5126097"/>
              <a:gd name="connsiteX148" fmla="*/ 2323092 w 6399379"/>
              <a:gd name="connsiteY148" fmla="*/ 3770400 h 5126097"/>
              <a:gd name="connsiteX149" fmla="*/ 2211295 w 6399379"/>
              <a:gd name="connsiteY149" fmla="*/ 3861313 h 5126097"/>
              <a:gd name="connsiteX150" fmla="*/ 2095709 w 6399379"/>
              <a:gd name="connsiteY150" fmla="*/ 3937075 h 5126097"/>
              <a:gd name="connsiteX151" fmla="*/ 1976333 w 6399379"/>
              <a:gd name="connsiteY151" fmla="*/ 4001472 h 5126097"/>
              <a:gd name="connsiteX152" fmla="*/ 1851273 w 6399379"/>
              <a:gd name="connsiteY152" fmla="*/ 4050717 h 5126097"/>
              <a:gd name="connsiteX153" fmla="*/ 1720528 w 6399379"/>
              <a:gd name="connsiteY153" fmla="*/ 4090492 h 5126097"/>
              <a:gd name="connsiteX154" fmla="*/ 1587888 w 6399379"/>
              <a:gd name="connsiteY154" fmla="*/ 4115114 h 5126097"/>
              <a:gd name="connsiteX155" fmla="*/ 1455248 w 6399379"/>
              <a:gd name="connsiteY155" fmla="*/ 4126478 h 5126097"/>
              <a:gd name="connsiteX156" fmla="*/ 1322609 w 6399379"/>
              <a:gd name="connsiteY156" fmla="*/ 4126478 h 5126097"/>
              <a:gd name="connsiteX157" fmla="*/ 1189969 w 6399379"/>
              <a:gd name="connsiteY157" fmla="*/ 4115114 h 5126097"/>
              <a:gd name="connsiteX158" fmla="*/ 1057329 w 6399379"/>
              <a:gd name="connsiteY158" fmla="*/ 4090492 h 5126097"/>
              <a:gd name="connsiteX159" fmla="*/ 926584 w 6399379"/>
              <a:gd name="connsiteY159" fmla="*/ 4050717 h 5126097"/>
              <a:gd name="connsiteX160" fmla="*/ 801524 w 6399379"/>
              <a:gd name="connsiteY160" fmla="*/ 4001472 h 5126097"/>
              <a:gd name="connsiteX161" fmla="*/ 682148 w 6399379"/>
              <a:gd name="connsiteY161" fmla="*/ 3937075 h 5126097"/>
              <a:gd name="connsiteX162" fmla="*/ 566562 w 6399379"/>
              <a:gd name="connsiteY162" fmla="*/ 3861313 h 5126097"/>
              <a:gd name="connsiteX163" fmla="*/ 456660 w 6399379"/>
              <a:gd name="connsiteY163" fmla="*/ 3770400 h 5126097"/>
              <a:gd name="connsiteX164" fmla="*/ 403604 w 6399379"/>
              <a:gd name="connsiteY164" fmla="*/ 3721155 h 5126097"/>
              <a:gd name="connsiteX165" fmla="*/ 354338 w 6399379"/>
              <a:gd name="connsiteY165" fmla="*/ 3670016 h 5126097"/>
              <a:gd name="connsiteX166" fmla="*/ 267175 w 6399379"/>
              <a:gd name="connsiteY166" fmla="*/ 3560162 h 5126097"/>
              <a:gd name="connsiteX167" fmla="*/ 191381 w 6399379"/>
              <a:gd name="connsiteY167" fmla="*/ 3444626 h 5126097"/>
              <a:gd name="connsiteX168" fmla="*/ 126955 w 6399379"/>
              <a:gd name="connsiteY168" fmla="*/ 3323408 h 5126097"/>
              <a:gd name="connsiteX169" fmla="*/ 75794 w 6399379"/>
              <a:gd name="connsiteY169" fmla="*/ 3198402 h 5126097"/>
              <a:gd name="connsiteX170" fmla="*/ 36002 w 6399379"/>
              <a:gd name="connsiteY170" fmla="*/ 3069607 h 5126097"/>
              <a:gd name="connsiteX171" fmla="*/ 11369 w 6399379"/>
              <a:gd name="connsiteY171" fmla="*/ 2938919 h 5126097"/>
              <a:gd name="connsiteX172" fmla="*/ 0 w 6399379"/>
              <a:gd name="connsiteY172" fmla="*/ 2804443 h 5126097"/>
              <a:gd name="connsiteX173" fmla="*/ 0 w 6399379"/>
              <a:gd name="connsiteY173" fmla="*/ 2671860 h 5126097"/>
              <a:gd name="connsiteX174" fmla="*/ 11369 w 6399379"/>
              <a:gd name="connsiteY174" fmla="*/ 2539278 h 5126097"/>
              <a:gd name="connsiteX175" fmla="*/ 36002 w 6399379"/>
              <a:gd name="connsiteY175" fmla="*/ 2406696 h 5126097"/>
              <a:gd name="connsiteX176" fmla="*/ 75794 w 6399379"/>
              <a:gd name="connsiteY176" fmla="*/ 2277901 h 5126097"/>
              <a:gd name="connsiteX177" fmla="*/ 126955 w 6399379"/>
              <a:gd name="connsiteY177" fmla="*/ 2151001 h 5126097"/>
              <a:gd name="connsiteX178" fmla="*/ 191381 w 6399379"/>
              <a:gd name="connsiteY178" fmla="*/ 2029783 h 5126097"/>
              <a:gd name="connsiteX179" fmla="*/ 267175 w 6399379"/>
              <a:gd name="connsiteY179" fmla="*/ 1914247 h 5126097"/>
              <a:gd name="connsiteX180" fmla="*/ 354338 w 6399379"/>
              <a:gd name="connsiteY180" fmla="*/ 1806287 h 5126097"/>
              <a:gd name="connsiteX181" fmla="*/ 403604 w 6399379"/>
              <a:gd name="connsiteY181" fmla="*/ 1753254 h 5126097"/>
              <a:gd name="connsiteX182" fmla="*/ 1320714 w 6399379"/>
              <a:gd name="connsiteY182" fmla="*/ 840330 h 5126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6399379" h="5126097">
                <a:moveTo>
                  <a:pt x="5204447" y="733833"/>
                </a:moveTo>
                <a:lnTo>
                  <a:pt x="5336801" y="733833"/>
                </a:lnTo>
                <a:lnTo>
                  <a:pt x="5469155" y="745197"/>
                </a:lnTo>
                <a:lnTo>
                  <a:pt x="5601508" y="773608"/>
                </a:lnTo>
                <a:lnTo>
                  <a:pt x="5730080" y="809594"/>
                </a:lnTo>
                <a:lnTo>
                  <a:pt x="5854870" y="860733"/>
                </a:lnTo>
                <a:lnTo>
                  <a:pt x="5975879" y="925131"/>
                </a:lnTo>
                <a:lnTo>
                  <a:pt x="6091216" y="1000892"/>
                </a:lnTo>
                <a:lnTo>
                  <a:pt x="6200880" y="1089911"/>
                </a:lnTo>
                <a:lnTo>
                  <a:pt x="6251931" y="1141050"/>
                </a:lnTo>
                <a:lnTo>
                  <a:pt x="6301091" y="1192189"/>
                </a:lnTo>
                <a:lnTo>
                  <a:pt x="6389956" y="1300149"/>
                </a:lnTo>
                <a:lnTo>
                  <a:pt x="6399379" y="1314544"/>
                </a:lnTo>
                <a:lnTo>
                  <a:pt x="6399379" y="2931670"/>
                </a:lnTo>
                <a:lnTo>
                  <a:pt x="6389956" y="2946064"/>
                </a:lnTo>
                <a:lnTo>
                  <a:pt x="6301091" y="3055918"/>
                </a:lnTo>
                <a:lnTo>
                  <a:pt x="6251931" y="3107057"/>
                </a:lnTo>
                <a:lnTo>
                  <a:pt x="5338692" y="4019981"/>
                </a:lnTo>
                <a:lnTo>
                  <a:pt x="4480285" y="4879873"/>
                </a:lnTo>
                <a:lnTo>
                  <a:pt x="4446251" y="4910177"/>
                </a:lnTo>
                <a:lnTo>
                  <a:pt x="4368730" y="4944270"/>
                </a:lnTo>
                <a:lnTo>
                  <a:pt x="4281755" y="4944270"/>
                </a:lnTo>
                <a:lnTo>
                  <a:pt x="4200452" y="4910177"/>
                </a:lnTo>
                <a:lnTo>
                  <a:pt x="4166418" y="4879873"/>
                </a:lnTo>
                <a:lnTo>
                  <a:pt x="4138057" y="4845780"/>
                </a:lnTo>
                <a:lnTo>
                  <a:pt x="4105914" y="4764337"/>
                </a:lnTo>
                <a:lnTo>
                  <a:pt x="4105914" y="4680999"/>
                </a:lnTo>
                <a:lnTo>
                  <a:pt x="4138057" y="4599556"/>
                </a:lnTo>
                <a:lnTo>
                  <a:pt x="4166418" y="4565463"/>
                </a:lnTo>
                <a:lnTo>
                  <a:pt x="5215792" y="3514275"/>
                </a:lnTo>
                <a:lnTo>
                  <a:pt x="5126926" y="3508592"/>
                </a:lnTo>
                <a:lnTo>
                  <a:pt x="5039951" y="3495334"/>
                </a:lnTo>
                <a:lnTo>
                  <a:pt x="3515995" y="5021925"/>
                </a:lnTo>
                <a:lnTo>
                  <a:pt x="3470617" y="5061700"/>
                </a:lnTo>
                <a:lnTo>
                  <a:pt x="3372297" y="5112839"/>
                </a:lnTo>
                <a:lnTo>
                  <a:pt x="3275869" y="5126097"/>
                </a:lnTo>
                <a:lnTo>
                  <a:pt x="3187003" y="5101475"/>
                </a:lnTo>
                <a:lnTo>
                  <a:pt x="3149187" y="5071170"/>
                </a:lnTo>
                <a:lnTo>
                  <a:pt x="3122717" y="5037078"/>
                </a:lnTo>
                <a:lnTo>
                  <a:pt x="3096246" y="4948058"/>
                </a:lnTo>
                <a:lnTo>
                  <a:pt x="3111372" y="4851462"/>
                </a:lnTo>
                <a:lnTo>
                  <a:pt x="3162423" y="4752972"/>
                </a:lnTo>
                <a:lnTo>
                  <a:pt x="3202129" y="4705622"/>
                </a:lnTo>
                <a:lnTo>
                  <a:pt x="4576714" y="3328659"/>
                </a:lnTo>
                <a:lnTo>
                  <a:pt x="4514319" y="3294567"/>
                </a:lnTo>
                <a:lnTo>
                  <a:pt x="4459487" y="3252898"/>
                </a:lnTo>
                <a:lnTo>
                  <a:pt x="2890153" y="4821158"/>
                </a:lnTo>
                <a:lnTo>
                  <a:pt x="2846665" y="4862826"/>
                </a:lnTo>
                <a:lnTo>
                  <a:pt x="2748345" y="4912071"/>
                </a:lnTo>
                <a:lnTo>
                  <a:pt x="2650026" y="4927224"/>
                </a:lnTo>
                <a:lnTo>
                  <a:pt x="2561160" y="4902601"/>
                </a:lnTo>
                <a:lnTo>
                  <a:pt x="2525236" y="4872297"/>
                </a:lnTo>
                <a:lnTo>
                  <a:pt x="2498765" y="4838204"/>
                </a:lnTo>
                <a:lnTo>
                  <a:pt x="2470403" y="4749184"/>
                </a:lnTo>
                <a:lnTo>
                  <a:pt x="2485529" y="4648801"/>
                </a:lnTo>
                <a:lnTo>
                  <a:pt x="2536580" y="4550311"/>
                </a:lnTo>
                <a:lnTo>
                  <a:pt x="2576286" y="4506748"/>
                </a:lnTo>
                <a:lnTo>
                  <a:pt x="4141838" y="2938488"/>
                </a:lnTo>
                <a:lnTo>
                  <a:pt x="4105914" y="2883561"/>
                </a:lnTo>
                <a:lnTo>
                  <a:pt x="4071880" y="2828634"/>
                </a:lnTo>
                <a:lnTo>
                  <a:pt x="2699186" y="4201809"/>
                </a:lnTo>
                <a:lnTo>
                  <a:pt x="2655698" y="4241583"/>
                </a:lnTo>
                <a:lnTo>
                  <a:pt x="2553597" y="4292722"/>
                </a:lnTo>
                <a:lnTo>
                  <a:pt x="2457168" y="4307875"/>
                </a:lnTo>
                <a:lnTo>
                  <a:pt x="2368302" y="4283252"/>
                </a:lnTo>
                <a:lnTo>
                  <a:pt x="2334268" y="4254842"/>
                </a:lnTo>
                <a:lnTo>
                  <a:pt x="2304016" y="4216961"/>
                </a:lnTo>
                <a:lnTo>
                  <a:pt x="2279436" y="4129835"/>
                </a:lnTo>
                <a:lnTo>
                  <a:pt x="2292672" y="4031346"/>
                </a:lnTo>
                <a:lnTo>
                  <a:pt x="2343722" y="3932856"/>
                </a:lnTo>
                <a:lnTo>
                  <a:pt x="2383428" y="3889293"/>
                </a:lnTo>
                <a:lnTo>
                  <a:pt x="4434907" y="1834267"/>
                </a:lnTo>
                <a:lnTo>
                  <a:pt x="4421671" y="1760399"/>
                </a:lnTo>
                <a:lnTo>
                  <a:pt x="4414108" y="1684638"/>
                </a:lnTo>
                <a:lnTo>
                  <a:pt x="3831753" y="2269894"/>
                </a:lnTo>
                <a:lnTo>
                  <a:pt x="3797719" y="2302093"/>
                </a:lnTo>
                <a:lnTo>
                  <a:pt x="3720198" y="2353232"/>
                </a:lnTo>
                <a:lnTo>
                  <a:pt x="3637004" y="2385431"/>
                </a:lnTo>
                <a:lnTo>
                  <a:pt x="3550029" y="2402477"/>
                </a:lnTo>
                <a:lnTo>
                  <a:pt x="3461163" y="2402477"/>
                </a:lnTo>
                <a:lnTo>
                  <a:pt x="3376079" y="2385431"/>
                </a:lnTo>
                <a:lnTo>
                  <a:pt x="3292885" y="2353232"/>
                </a:lnTo>
                <a:lnTo>
                  <a:pt x="3215364" y="2302093"/>
                </a:lnTo>
                <a:lnTo>
                  <a:pt x="3181330" y="2269894"/>
                </a:lnTo>
                <a:lnTo>
                  <a:pt x="3716416" y="1726307"/>
                </a:lnTo>
                <a:lnTo>
                  <a:pt x="4287427" y="1141050"/>
                </a:lnTo>
                <a:lnTo>
                  <a:pt x="4338478" y="1089911"/>
                </a:lnTo>
                <a:lnTo>
                  <a:pt x="4448142" y="1000892"/>
                </a:lnTo>
                <a:lnTo>
                  <a:pt x="4563479" y="925131"/>
                </a:lnTo>
                <a:lnTo>
                  <a:pt x="4684487" y="860733"/>
                </a:lnTo>
                <a:lnTo>
                  <a:pt x="4809278" y="809594"/>
                </a:lnTo>
                <a:lnTo>
                  <a:pt x="4939741" y="773608"/>
                </a:lnTo>
                <a:lnTo>
                  <a:pt x="5072094" y="745197"/>
                </a:lnTo>
                <a:close/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661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Independant Han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63326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13723"/>
            <a:ext cx="10515600" cy="3663240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3200"/>
            </a:lvl1pPr>
            <a:lvl2pPr>
              <a:spcAft>
                <a:spcPts val="1800"/>
              </a:spcAft>
              <a:defRPr sz="2800"/>
            </a:lvl2pPr>
            <a:lvl3pPr>
              <a:spcAft>
                <a:spcPts val="1800"/>
              </a:spcAft>
              <a:defRPr sz="2400"/>
            </a:lvl3pPr>
            <a:lvl4pPr>
              <a:spcAft>
                <a:spcPts val="1800"/>
              </a:spcAft>
              <a:defRPr sz="2000"/>
            </a:lvl4pPr>
            <a:lvl5pPr>
              <a:spcAft>
                <a:spcPts val="1800"/>
              </a:spcAft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9039413" y="0"/>
            <a:ext cx="2144894" cy="2018581"/>
          </a:xfrm>
          <a:custGeom>
            <a:avLst/>
            <a:gdLst>
              <a:gd name="connsiteX0" fmla="*/ 2159556 w 4384693"/>
              <a:gd name="connsiteY0" fmla="*/ 0 h 4126478"/>
              <a:gd name="connsiteX1" fmla="*/ 2511024 w 4384693"/>
              <a:gd name="connsiteY1" fmla="*/ 0 h 4126478"/>
              <a:gd name="connsiteX2" fmla="*/ 2523946 w 4384693"/>
              <a:gd name="connsiteY2" fmla="*/ 14531 h 4126478"/>
              <a:gd name="connsiteX3" fmla="*/ 2556159 w 4384693"/>
              <a:gd name="connsiteY3" fmla="*/ 95975 h 4126478"/>
              <a:gd name="connsiteX4" fmla="*/ 2556159 w 4384693"/>
              <a:gd name="connsiteY4" fmla="*/ 181206 h 4126478"/>
              <a:gd name="connsiteX5" fmla="*/ 2523946 w 4384693"/>
              <a:gd name="connsiteY5" fmla="*/ 262650 h 4126478"/>
              <a:gd name="connsiteX6" fmla="*/ 2493628 w 4384693"/>
              <a:gd name="connsiteY6" fmla="*/ 296742 h 4126478"/>
              <a:gd name="connsiteX7" fmla="*/ 1443879 w 4384693"/>
              <a:gd name="connsiteY7" fmla="*/ 1347931 h 4126478"/>
              <a:gd name="connsiteX8" fmla="*/ 1531043 w 4384693"/>
              <a:gd name="connsiteY8" fmla="*/ 1353613 h 4126478"/>
              <a:gd name="connsiteX9" fmla="*/ 1620101 w 4384693"/>
              <a:gd name="connsiteY9" fmla="*/ 1364977 h 4126478"/>
              <a:gd name="connsiteX10" fmla="*/ 2987365 w 4384693"/>
              <a:gd name="connsiteY10" fmla="*/ 0 h 4126478"/>
              <a:gd name="connsiteX11" fmla="*/ 3554760 w 4384693"/>
              <a:gd name="connsiteY11" fmla="*/ 0 h 4126478"/>
              <a:gd name="connsiteX12" fmla="*/ 3552852 w 4384693"/>
              <a:gd name="connsiteY12" fmla="*/ 12637 h 4126478"/>
              <a:gd name="connsiteX13" fmla="*/ 3501691 w 4384693"/>
              <a:gd name="connsiteY13" fmla="*/ 111127 h 4126478"/>
              <a:gd name="connsiteX14" fmla="*/ 3461899 w 4384693"/>
              <a:gd name="connsiteY14" fmla="*/ 154690 h 4126478"/>
              <a:gd name="connsiteX15" fmla="*/ 2084340 w 4384693"/>
              <a:gd name="connsiteY15" fmla="*/ 1531652 h 4126478"/>
              <a:gd name="connsiteX16" fmla="*/ 2144975 w 4384693"/>
              <a:gd name="connsiteY16" fmla="*/ 1569533 h 4126478"/>
              <a:gd name="connsiteX17" fmla="*/ 2201821 w 4384693"/>
              <a:gd name="connsiteY17" fmla="*/ 1607413 h 4126478"/>
              <a:gd name="connsiteX18" fmla="*/ 3774550 w 4384693"/>
              <a:gd name="connsiteY18" fmla="*/ 39153 h 4126478"/>
              <a:gd name="connsiteX19" fmla="*/ 3817450 w 4384693"/>
              <a:gd name="connsiteY19" fmla="*/ 0 h 4126478"/>
              <a:gd name="connsiteX20" fmla="*/ 4148109 w 4384693"/>
              <a:gd name="connsiteY20" fmla="*/ 0 h 4126478"/>
              <a:gd name="connsiteX21" fmla="*/ 4166785 w 4384693"/>
              <a:gd name="connsiteY21" fmla="*/ 24001 h 4126478"/>
              <a:gd name="connsiteX22" fmla="*/ 4193313 w 4384693"/>
              <a:gd name="connsiteY22" fmla="*/ 113021 h 4126478"/>
              <a:gd name="connsiteX23" fmla="*/ 4180049 w 4384693"/>
              <a:gd name="connsiteY23" fmla="*/ 211511 h 4126478"/>
              <a:gd name="connsiteX24" fmla="*/ 4126993 w 4384693"/>
              <a:gd name="connsiteY24" fmla="*/ 310000 h 4126478"/>
              <a:gd name="connsiteX25" fmla="*/ 4089096 w 4384693"/>
              <a:gd name="connsiteY25" fmla="*/ 355457 h 4126478"/>
              <a:gd name="connsiteX26" fmla="*/ 2518262 w 4384693"/>
              <a:gd name="connsiteY26" fmla="*/ 1925611 h 4126478"/>
              <a:gd name="connsiteX27" fmla="*/ 2556159 w 4384693"/>
              <a:gd name="connsiteY27" fmla="*/ 1978644 h 4126478"/>
              <a:gd name="connsiteX28" fmla="*/ 2590266 w 4384693"/>
              <a:gd name="connsiteY28" fmla="*/ 2035465 h 4126478"/>
              <a:gd name="connsiteX29" fmla="*/ 3965930 w 4384693"/>
              <a:gd name="connsiteY29" fmla="*/ 658503 h 4126478"/>
              <a:gd name="connsiteX30" fmla="*/ 4009512 w 4384693"/>
              <a:gd name="connsiteY30" fmla="*/ 618728 h 4126478"/>
              <a:gd name="connsiteX31" fmla="*/ 4109939 w 4384693"/>
              <a:gd name="connsiteY31" fmla="*/ 567589 h 4126478"/>
              <a:gd name="connsiteX32" fmla="*/ 4208471 w 4384693"/>
              <a:gd name="connsiteY32" fmla="*/ 554331 h 4126478"/>
              <a:gd name="connsiteX33" fmla="*/ 4297529 w 4384693"/>
              <a:gd name="connsiteY33" fmla="*/ 578953 h 4126478"/>
              <a:gd name="connsiteX34" fmla="*/ 4331637 w 4384693"/>
              <a:gd name="connsiteY34" fmla="*/ 609258 h 4126478"/>
              <a:gd name="connsiteX35" fmla="*/ 4360060 w 4384693"/>
              <a:gd name="connsiteY35" fmla="*/ 643350 h 4126478"/>
              <a:gd name="connsiteX36" fmla="*/ 4384693 w 4384693"/>
              <a:gd name="connsiteY36" fmla="*/ 732370 h 4126478"/>
              <a:gd name="connsiteX37" fmla="*/ 4373324 w 4384693"/>
              <a:gd name="connsiteY37" fmla="*/ 830860 h 4126478"/>
              <a:gd name="connsiteX38" fmla="*/ 4322163 w 4384693"/>
              <a:gd name="connsiteY38" fmla="*/ 931243 h 4126478"/>
              <a:gd name="connsiteX39" fmla="*/ 4282371 w 4384693"/>
              <a:gd name="connsiteY39" fmla="*/ 974806 h 4126478"/>
              <a:gd name="connsiteX40" fmla="*/ 2226454 w 4384693"/>
              <a:gd name="connsiteY40" fmla="*/ 3027939 h 4126478"/>
              <a:gd name="connsiteX41" fmla="*/ 2239718 w 4384693"/>
              <a:gd name="connsiteY41" fmla="*/ 3103700 h 4126478"/>
              <a:gd name="connsiteX42" fmla="*/ 2245403 w 4384693"/>
              <a:gd name="connsiteY42" fmla="*/ 3177567 h 4126478"/>
              <a:gd name="connsiteX43" fmla="*/ 2830913 w 4384693"/>
              <a:gd name="connsiteY43" fmla="*/ 2592311 h 4126478"/>
              <a:gd name="connsiteX44" fmla="*/ 2865020 w 4384693"/>
              <a:gd name="connsiteY44" fmla="*/ 2558218 h 4126478"/>
              <a:gd name="connsiteX45" fmla="*/ 2940814 w 4384693"/>
              <a:gd name="connsiteY45" fmla="*/ 2508973 h 4126478"/>
              <a:gd name="connsiteX46" fmla="*/ 3024187 w 4384693"/>
              <a:gd name="connsiteY46" fmla="*/ 2474881 h 4126478"/>
              <a:gd name="connsiteX47" fmla="*/ 3113246 w 4384693"/>
              <a:gd name="connsiteY47" fmla="*/ 2457834 h 4126478"/>
              <a:gd name="connsiteX48" fmla="*/ 3202304 w 4384693"/>
              <a:gd name="connsiteY48" fmla="*/ 2457834 h 4126478"/>
              <a:gd name="connsiteX49" fmla="*/ 3287572 w 4384693"/>
              <a:gd name="connsiteY49" fmla="*/ 2474881 h 4126478"/>
              <a:gd name="connsiteX50" fmla="*/ 3370946 w 4384693"/>
              <a:gd name="connsiteY50" fmla="*/ 2508973 h 4126478"/>
              <a:gd name="connsiteX51" fmla="*/ 3446740 w 4384693"/>
              <a:gd name="connsiteY51" fmla="*/ 2558218 h 4126478"/>
              <a:gd name="connsiteX52" fmla="*/ 3480847 w 4384693"/>
              <a:gd name="connsiteY52" fmla="*/ 2592311 h 4126478"/>
              <a:gd name="connsiteX53" fmla="*/ 2946499 w 4384693"/>
              <a:gd name="connsiteY53" fmla="*/ 3137793 h 4126478"/>
              <a:gd name="connsiteX54" fmla="*/ 2374253 w 4384693"/>
              <a:gd name="connsiteY54" fmla="*/ 3721155 h 4126478"/>
              <a:gd name="connsiteX55" fmla="*/ 2323092 w 4384693"/>
              <a:gd name="connsiteY55" fmla="*/ 3770400 h 4126478"/>
              <a:gd name="connsiteX56" fmla="*/ 2211295 w 4384693"/>
              <a:gd name="connsiteY56" fmla="*/ 3861313 h 4126478"/>
              <a:gd name="connsiteX57" fmla="*/ 2095709 w 4384693"/>
              <a:gd name="connsiteY57" fmla="*/ 3937075 h 4126478"/>
              <a:gd name="connsiteX58" fmla="*/ 1976333 w 4384693"/>
              <a:gd name="connsiteY58" fmla="*/ 4001472 h 4126478"/>
              <a:gd name="connsiteX59" fmla="*/ 1851273 w 4384693"/>
              <a:gd name="connsiteY59" fmla="*/ 4050717 h 4126478"/>
              <a:gd name="connsiteX60" fmla="*/ 1720528 w 4384693"/>
              <a:gd name="connsiteY60" fmla="*/ 4090492 h 4126478"/>
              <a:gd name="connsiteX61" fmla="*/ 1587888 w 4384693"/>
              <a:gd name="connsiteY61" fmla="*/ 4115114 h 4126478"/>
              <a:gd name="connsiteX62" fmla="*/ 1455248 w 4384693"/>
              <a:gd name="connsiteY62" fmla="*/ 4126478 h 4126478"/>
              <a:gd name="connsiteX63" fmla="*/ 1322609 w 4384693"/>
              <a:gd name="connsiteY63" fmla="*/ 4126478 h 4126478"/>
              <a:gd name="connsiteX64" fmla="*/ 1189969 w 4384693"/>
              <a:gd name="connsiteY64" fmla="*/ 4115114 h 4126478"/>
              <a:gd name="connsiteX65" fmla="*/ 1057329 w 4384693"/>
              <a:gd name="connsiteY65" fmla="*/ 4090492 h 4126478"/>
              <a:gd name="connsiteX66" fmla="*/ 926584 w 4384693"/>
              <a:gd name="connsiteY66" fmla="*/ 4050717 h 4126478"/>
              <a:gd name="connsiteX67" fmla="*/ 801524 w 4384693"/>
              <a:gd name="connsiteY67" fmla="*/ 4001472 h 4126478"/>
              <a:gd name="connsiteX68" fmla="*/ 682148 w 4384693"/>
              <a:gd name="connsiteY68" fmla="*/ 3937075 h 4126478"/>
              <a:gd name="connsiteX69" fmla="*/ 566562 w 4384693"/>
              <a:gd name="connsiteY69" fmla="*/ 3861313 h 4126478"/>
              <a:gd name="connsiteX70" fmla="*/ 456660 w 4384693"/>
              <a:gd name="connsiteY70" fmla="*/ 3770400 h 4126478"/>
              <a:gd name="connsiteX71" fmla="*/ 403604 w 4384693"/>
              <a:gd name="connsiteY71" fmla="*/ 3721155 h 4126478"/>
              <a:gd name="connsiteX72" fmla="*/ 354338 w 4384693"/>
              <a:gd name="connsiteY72" fmla="*/ 3670016 h 4126478"/>
              <a:gd name="connsiteX73" fmla="*/ 267175 w 4384693"/>
              <a:gd name="connsiteY73" fmla="*/ 3560162 h 4126478"/>
              <a:gd name="connsiteX74" fmla="*/ 191381 w 4384693"/>
              <a:gd name="connsiteY74" fmla="*/ 3444626 h 4126478"/>
              <a:gd name="connsiteX75" fmla="*/ 126955 w 4384693"/>
              <a:gd name="connsiteY75" fmla="*/ 3323408 h 4126478"/>
              <a:gd name="connsiteX76" fmla="*/ 75794 w 4384693"/>
              <a:gd name="connsiteY76" fmla="*/ 3198402 h 4126478"/>
              <a:gd name="connsiteX77" fmla="*/ 36002 w 4384693"/>
              <a:gd name="connsiteY77" fmla="*/ 3069607 h 4126478"/>
              <a:gd name="connsiteX78" fmla="*/ 11369 w 4384693"/>
              <a:gd name="connsiteY78" fmla="*/ 2938919 h 4126478"/>
              <a:gd name="connsiteX79" fmla="*/ 0 w 4384693"/>
              <a:gd name="connsiteY79" fmla="*/ 2804443 h 4126478"/>
              <a:gd name="connsiteX80" fmla="*/ 0 w 4384693"/>
              <a:gd name="connsiteY80" fmla="*/ 2671860 h 4126478"/>
              <a:gd name="connsiteX81" fmla="*/ 11369 w 4384693"/>
              <a:gd name="connsiteY81" fmla="*/ 2539278 h 4126478"/>
              <a:gd name="connsiteX82" fmla="*/ 36002 w 4384693"/>
              <a:gd name="connsiteY82" fmla="*/ 2406696 h 4126478"/>
              <a:gd name="connsiteX83" fmla="*/ 75794 w 4384693"/>
              <a:gd name="connsiteY83" fmla="*/ 2277901 h 4126478"/>
              <a:gd name="connsiteX84" fmla="*/ 126955 w 4384693"/>
              <a:gd name="connsiteY84" fmla="*/ 2151001 h 4126478"/>
              <a:gd name="connsiteX85" fmla="*/ 191381 w 4384693"/>
              <a:gd name="connsiteY85" fmla="*/ 2029783 h 4126478"/>
              <a:gd name="connsiteX86" fmla="*/ 267175 w 4384693"/>
              <a:gd name="connsiteY86" fmla="*/ 1914247 h 4126478"/>
              <a:gd name="connsiteX87" fmla="*/ 354338 w 4384693"/>
              <a:gd name="connsiteY87" fmla="*/ 1806287 h 4126478"/>
              <a:gd name="connsiteX88" fmla="*/ 403604 w 4384693"/>
              <a:gd name="connsiteY88" fmla="*/ 1753254 h 4126478"/>
              <a:gd name="connsiteX89" fmla="*/ 1320714 w 4384693"/>
              <a:gd name="connsiteY89" fmla="*/ 840330 h 412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4384693" h="4126478">
                <a:moveTo>
                  <a:pt x="2159556" y="0"/>
                </a:moveTo>
                <a:lnTo>
                  <a:pt x="2511024" y="0"/>
                </a:lnTo>
                <a:lnTo>
                  <a:pt x="2523946" y="14531"/>
                </a:lnTo>
                <a:lnTo>
                  <a:pt x="2556159" y="95975"/>
                </a:lnTo>
                <a:lnTo>
                  <a:pt x="2556159" y="181206"/>
                </a:lnTo>
                <a:lnTo>
                  <a:pt x="2523946" y="262650"/>
                </a:lnTo>
                <a:lnTo>
                  <a:pt x="2493628" y="296742"/>
                </a:lnTo>
                <a:lnTo>
                  <a:pt x="1443879" y="1347931"/>
                </a:lnTo>
                <a:lnTo>
                  <a:pt x="1531043" y="1353613"/>
                </a:lnTo>
                <a:lnTo>
                  <a:pt x="1620101" y="1364977"/>
                </a:lnTo>
                <a:lnTo>
                  <a:pt x="2987365" y="0"/>
                </a:lnTo>
                <a:lnTo>
                  <a:pt x="3554760" y="0"/>
                </a:lnTo>
                <a:lnTo>
                  <a:pt x="3552852" y="12637"/>
                </a:lnTo>
                <a:lnTo>
                  <a:pt x="3501691" y="111127"/>
                </a:lnTo>
                <a:lnTo>
                  <a:pt x="3461899" y="154690"/>
                </a:lnTo>
                <a:lnTo>
                  <a:pt x="2084340" y="1531652"/>
                </a:lnTo>
                <a:lnTo>
                  <a:pt x="2144975" y="1569533"/>
                </a:lnTo>
                <a:lnTo>
                  <a:pt x="2201821" y="1607413"/>
                </a:lnTo>
                <a:lnTo>
                  <a:pt x="3774550" y="39153"/>
                </a:lnTo>
                <a:lnTo>
                  <a:pt x="3817450" y="0"/>
                </a:lnTo>
                <a:lnTo>
                  <a:pt x="4148109" y="0"/>
                </a:lnTo>
                <a:lnTo>
                  <a:pt x="4166785" y="24001"/>
                </a:lnTo>
                <a:lnTo>
                  <a:pt x="4193313" y="113021"/>
                </a:lnTo>
                <a:lnTo>
                  <a:pt x="4180049" y="211511"/>
                </a:lnTo>
                <a:lnTo>
                  <a:pt x="4126993" y="310000"/>
                </a:lnTo>
                <a:lnTo>
                  <a:pt x="4089096" y="355457"/>
                </a:lnTo>
                <a:lnTo>
                  <a:pt x="2518262" y="1925611"/>
                </a:lnTo>
                <a:lnTo>
                  <a:pt x="2556159" y="1978644"/>
                </a:lnTo>
                <a:lnTo>
                  <a:pt x="2590266" y="2035465"/>
                </a:lnTo>
                <a:lnTo>
                  <a:pt x="3965930" y="658503"/>
                </a:lnTo>
                <a:lnTo>
                  <a:pt x="4009512" y="618728"/>
                </a:lnTo>
                <a:lnTo>
                  <a:pt x="4109939" y="567589"/>
                </a:lnTo>
                <a:lnTo>
                  <a:pt x="4208471" y="554331"/>
                </a:lnTo>
                <a:lnTo>
                  <a:pt x="4297529" y="578953"/>
                </a:lnTo>
                <a:lnTo>
                  <a:pt x="4331637" y="609258"/>
                </a:lnTo>
                <a:lnTo>
                  <a:pt x="4360060" y="643350"/>
                </a:lnTo>
                <a:lnTo>
                  <a:pt x="4384693" y="732370"/>
                </a:lnTo>
                <a:lnTo>
                  <a:pt x="4373324" y="830860"/>
                </a:lnTo>
                <a:lnTo>
                  <a:pt x="4322163" y="931243"/>
                </a:lnTo>
                <a:lnTo>
                  <a:pt x="4282371" y="974806"/>
                </a:lnTo>
                <a:lnTo>
                  <a:pt x="2226454" y="3027939"/>
                </a:lnTo>
                <a:lnTo>
                  <a:pt x="2239718" y="3103700"/>
                </a:lnTo>
                <a:lnTo>
                  <a:pt x="2245403" y="3177567"/>
                </a:lnTo>
                <a:lnTo>
                  <a:pt x="2830913" y="2592311"/>
                </a:lnTo>
                <a:lnTo>
                  <a:pt x="2865020" y="2558218"/>
                </a:lnTo>
                <a:lnTo>
                  <a:pt x="2940814" y="2508973"/>
                </a:lnTo>
                <a:lnTo>
                  <a:pt x="3024187" y="2474881"/>
                </a:lnTo>
                <a:lnTo>
                  <a:pt x="3113246" y="2457834"/>
                </a:lnTo>
                <a:lnTo>
                  <a:pt x="3202304" y="2457834"/>
                </a:lnTo>
                <a:lnTo>
                  <a:pt x="3287572" y="2474881"/>
                </a:lnTo>
                <a:lnTo>
                  <a:pt x="3370946" y="2508973"/>
                </a:lnTo>
                <a:lnTo>
                  <a:pt x="3446740" y="2558218"/>
                </a:lnTo>
                <a:lnTo>
                  <a:pt x="3480847" y="2592311"/>
                </a:lnTo>
                <a:lnTo>
                  <a:pt x="2946499" y="3137793"/>
                </a:lnTo>
                <a:lnTo>
                  <a:pt x="2374253" y="3721155"/>
                </a:lnTo>
                <a:lnTo>
                  <a:pt x="2323092" y="3770400"/>
                </a:lnTo>
                <a:lnTo>
                  <a:pt x="2211295" y="3861313"/>
                </a:lnTo>
                <a:lnTo>
                  <a:pt x="2095709" y="3937075"/>
                </a:lnTo>
                <a:lnTo>
                  <a:pt x="1976333" y="4001472"/>
                </a:lnTo>
                <a:lnTo>
                  <a:pt x="1851273" y="4050717"/>
                </a:lnTo>
                <a:lnTo>
                  <a:pt x="1720528" y="4090492"/>
                </a:lnTo>
                <a:lnTo>
                  <a:pt x="1587888" y="4115114"/>
                </a:lnTo>
                <a:lnTo>
                  <a:pt x="1455248" y="4126478"/>
                </a:lnTo>
                <a:lnTo>
                  <a:pt x="1322609" y="4126478"/>
                </a:lnTo>
                <a:lnTo>
                  <a:pt x="1189969" y="4115114"/>
                </a:lnTo>
                <a:lnTo>
                  <a:pt x="1057329" y="4090492"/>
                </a:lnTo>
                <a:lnTo>
                  <a:pt x="926584" y="4050717"/>
                </a:lnTo>
                <a:lnTo>
                  <a:pt x="801524" y="4001472"/>
                </a:lnTo>
                <a:lnTo>
                  <a:pt x="682148" y="3937075"/>
                </a:lnTo>
                <a:lnTo>
                  <a:pt x="566562" y="3861313"/>
                </a:lnTo>
                <a:lnTo>
                  <a:pt x="456660" y="3770400"/>
                </a:lnTo>
                <a:lnTo>
                  <a:pt x="403604" y="3721155"/>
                </a:lnTo>
                <a:lnTo>
                  <a:pt x="354338" y="3670016"/>
                </a:lnTo>
                <a:lnTo>
                  <a:pt x="267175" y="3560162"/>
                </a:lnTo>
                <a:lnTo>
                  <a:pt x="191381" y="3444626"/>
                </a:lnTo>
                <a:lnTo>
                  <a:pt x="126955" y="3323408"/>
                </a:lnTo>
                <a:lnTo>
                  <a:pt x="75794" y="3198402"/>
                </a:lnTo>
                <a:lnTo>
                  <a:pt x="36002" y="3069607"/>
                </a:lnTo>
                <a:lnTo>
                  <a:pt x="11369" y="2938919"/>
                </a:lnTo>
                <a:lnTo>
                  <a:pt x="0" y="2804443"/>
                </a:lnTo>
                <a:lnTo>
                  <a:pt x="0" y="2671860"/>
                </a:lnTo>
                <a:lnTo>
                  <a:pt x="11369" y="2539278"/>
                </a:lnTo>
                <a:lnTo>
                  <a:pt x="36002" y="2406696"/>
                </a:lnTo>
                <a:lnTo>
                  <a:pt x="75794" y="2277901"/>
                </a:lnTo>
                <a:lnTo>
                  <a:pt x="126955" y="2151001"/>
                </a:lnTo>
                <a:lnTo>
                  <a:pt x="191381" y="2029783"/>
                </a:lnTo>
                <a:lnTo>
                  <a:pt x="267175" y="1914247"/>
                </a:lnTo>
                <a:lnTo>
                  <a:pt x="354338" y="1806287"/>
                </a:lnTo>
                <a:lnTo>
                  <a:pt x="403604" y="1753254"/>
                </a:lnTo>
                <a:lnTo>
                  <a:pt x="1320714" y="840330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>
            <a:lvl1pPr>
              <a:defRPr sz="1400">
                <a:solidFill>
                  <a:srgbClr val="218767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10176615" y="365125"/>
            <a:ext cx="2015385" cy="2148598"/>
          </a:xfrm>
          <a:custGeom>
            <a:avLst/>
            <a:gdLst>
              <a:gd name="connsiteX0" fmla="*/ 2925011 w 4119943"/>
              <a:gd name="connsiteY0" fmla="*/ 0 h 4392264"/>
              <a:gd name="connsiteX1" fmla="*/ 3057365 w 4119943"/>
              <a:gd name="connsiteY1" fmla="*/ 0 h 4392264"/>
              <a:gd name="connsiteX2" fmla="*/ 3189719 w 4119943"/>
              <a:gd name="connsiteY2" fmla="*/ 11364 h 4392264"/>
              <a:gd name="connsiteX3" fmla="*/ 3322072 w 4119943"/>
              <a:gd name="connsiteY3" fmla="*/ 39775 h 4392264"/>
              <a:gd name="connsiteX4" fmla="*/ 3450644 w 4119943"/>
              <a:gd name="connsiteY4" fmla="*/ 75761 h 4392264"/>
              <a:gd name="connsiteX5" fmla="*/ 3575434 w 4119943"/>
              <a:gd name="connsiteY5" fmla="*/ 126900 h 4392264"/>
              <a:gd name="connsiteX6" fmla="*/ 3696443 w 4119943"/>
              <a:gd name="connsiteY6" fmla="*/ 191298 h 4392264"/>
              <a:gd name="connsiteX7" fmla="*/ 3811780 w 4119943"/>
              <a:gd name="connsiteY7" fmla="*/ 267059 h 4392264"/>
              <a:gd name="connsiteX8" fmla="*/ 3921444 w 4119943"/>
              <a:gd name="connsiteY8" fmla="*/ 356078 h 4392264"/>
              <a:gd name="connsiteX9" fmla="*/ 3972495 w 4119943"/>
              <a:gd name="connsiteY9" fmla="*/ 407217 h 4392264"/>
              <a:gd name="connsiteX10" fmla="*/ 4021655 w 4119943"/>
              <a:gd name="connsiteY10" fmla="*/ 458356 h 4392264"/>
              <a:gd name="connsiteX11" fmla="*/ 4110520 w 4119943"/>
              <a:gd name="connsiteY11" fmla="*/ 566316 h 4392264"/>
              <a:gd name="connsiteX12" fmla="*/ 4119943 w 4119943"/>
              <a:gd name="connsiteY12" fmla="*/ 580711 h 4392264"/>
              <a:gd name="connsiteX13" fmla="*/ 4119943 w 4119943"/>
              <a:gd name="connsiteY13" fmla="*/ 2197837 h 4392264"/>
              <a:gd name="connsiteX14" fmla="*/ 4110520 w 4119943"/>
              <a:gd name="connsiteY14" fmla="*/ 2212231 h 4392264"/>
              <a:gd name="connsiteX15" fmla="*/ 4021655 w 4119943"/>
              <a:gd name="connsiteY15" fmla="*/ 2322085 h 4392264"/>
              <a:gd name="connsiteX16" fmla="*/ 3972495 w 4119943"/>
              <a:gd name="connsiteY16" fmla="*/ 2373224 h 4392264"/>
              <a:gd name="connsiteX17" fmla="*/ 3059256 w 4119943"/>
              <a:gd name="connsiteY17" fmla="*/ 3286148 h 4392264"/>
              <a:gd name="connsiteX18" fmla="*/ 2200849 w 4119943"/>
              <a:gd name="connsiteY18" fmla="*/ 4146040 h 4392264"/>
              <a:gd name="connsiteX19" fmla="*/ 2166815 w 4119943"/>
              <a:gd name="connsiteY19" fmla="*/ 4176344 h 4392264"/>
              <a:gd name="connsiteX20" fmla="*/ 2089294 w 4119943"/>
              <a:gd name="connsiteY20" fmla="*/ 4210437 h 4392264"/>
              <a:gd name="connsiteX21" fmla="*/ 2002319 w 4119943"/>
              <a:gd name="connsiteY21" fmla="*/ 4210437 h 4392264"/>
              <a:gd name="connsiteX22" fmla="*/ 1921016 w 4119943"/>
              <a:gd name="connsiteY22" fmla="*/ 4176344 h 4392264"/>
              <a:gd name="connsiteX23" fmla="*/ 1886982 w 4119943"/>
              <a:gd name="connsiteY23" fmla="*/ 4146040 h 4392264"/>
              <a:gd name="connsiteX24" fmla="*/ 1858621 w 4119943"/>
              <a:gd name="connsiteY24" fmla="*/ 4111947 h 4392264"/>
              <a:gd name="connsiteX25" fmla="*/ 1826478 w 4119943"/>
              <a:gd name="connsiteY25" fmla="*/ 4030504 h 4392264"/>
              <a:gd name="connsiteX26" fmla="*/ 1826478 w 4119943"/>
              <a:gd name="connsiteY26" fmla="*/ 3947166 h 4392264"/>
              <a:gd name="connsiteX27" fmla="*/ 1858621 w 4119943"/>
              <a:gd name="connsiteY27" fmla="*/ 3865723 h 4392264"/>
              <a:gd name="connsiteX28" fmla="*/ 1886982 w 4119943"/>
              <a:gd name="connsiteY28" fmla="*/ 3831630 h 4392264"/>
              <a:gd name="connsiteX29" fmla="*/ 2936356 w 4119943"/>
              <a:gd name="connsiteY29" fmla="*/ 2780442 h 4392264"/>
              <a:gd name="connsiteX30" fmla="*/ 2847490 w 4119943"/>
              <a:gd name="connsiteY30" fmla="*/ 2774759 h 4392264"/>
              <a:gd name="connsiteX31" fmla="*/ 2760515 w 4119943"/>
              <a:gd name="connsiteY31" fmla="*/ 2761501 h 4392264"/>
              <a:gd name="connsiteX32" fmla="*/ 1236559 w 4119943"/>
              <a:gd name="connsiteY32" fmla="*/ 4288092 h 4392264"/>
              <a:gd name="connsiteX33" fmla="*/ 1191181 w 4119943"/>
              <a:gd name="connsiteY33" fmla="*/ 4327867 h 4392264"/>
              <a:gd name="connsiteX34" fmla="*/ 1092861 w 4119943"/>
              <a:gd name="connsiteY34" fmla="*/ 4379006 h 4392264"/>
              <a:gd name="connsiteX35" fmla="*/ 996433 w 4119943"/>
              <a:gd name="connsiteY35" fmla="*/ 4392264 h 4392264"/>
              <a:gd name="connsiteX36" fmla="*/ 907567 w 4119943"/>
              <a:gd name="connsiteY36" fmla="*/ 4367642 h 4392264"/>
              <a:gd name="connsiteX37" fmla="*/ 869751 w 4119943"/>
              <a:gd name="connsiteY37" fmla="*/ 4337337 h 4392264"/>
              <a:gd name="connsiteX38" fmla="*/ 843281 w 4119943"/>
              <a:gd name="connsiteY38" fmla="*/ 4303245 h 4392264"/>
              <a:gd name="connsiteX39" fmla="*/ 816810 w 4119943"/>
              <a:gd name="connsiteY39" fmla="*/ 4214225 h 4392264"/>
              <a:gd name="connsiteX40" fmla="*/ 831936 w 4119943"/>
              <a:gd name="connsiteY40" fmla="*/ 4117629 h 4392264"/>
              <a:gd name="connsiteX41" fmla="*/ 882987 w 4119943"/>
              <a:gd name="connsiteY41" fmla="*/ 4019139 h 4392264"/>
              <a:gd name="connsiteX42" fmla="*/ 922693 w 4119943"/>
              <a:gd name="connsiteY42" fmla="*/ 3971789 h 4392264"/>
              <a:gd name="connsiteX43" fmla="*/ 2297278 w 4119943"/>
              <a:gd name="connsiteY43" fmla="*/ 2594826 h 4392264"/>
              <a:gd name="connsiteX44" fmla="*/ 2234883 w 4119943"/>
              <a:gd name="connsiteY44" fmla="*/ 2560734 h 4392264"/>
              <a:gd name="connsiteX45" fmla="*/ 2180051 w 4119943"/>
              <a:gd name="connsiteY45" fmla="*/ 2519065 h 4392264"/>
              <a:gd name="connsiteX46" fmla="*/ 610717 w 4119943"/>
              <a:gd name="connsiteY46" fmla="*/ 4087325 h 4392264"/>
              <a:gd name="connsiteX47" fmla="*/ 567229 w 4119943"/>
              <a:gd name="connsiteY47" fmla="*/ 4128993 h 4392264"/>
              <a:gd name="connsiteX48" fmla="*/ 468909 w 4119943"/>
              <a:gd name="connsiteY48" fmla="*/ 4178238 h 4392264"/>
              <a:gd name="connsiteX49" fmla="*/ 370590 w 4119943"/>
              <a:gd name="connsiteY49" fmla="*/ 4193391 h 4392264"/>
              <a:gd name="connsiteX50" fmla="*/ 281724 w 4119943"/>
              <a:gd name="connsiteY50" fmla="*/ 4168768 h 4392264"/>
              <a:gd name="connsiteX51" fmla="*/ 245800 w 4119943"/>
              <a:gd name="connsiteY51" fmla="*/ 4138464 h 4392264"/>
              <a:gd name="connsiteX52" fmla="*/ 219329 w 4119943"/>
              <a:gd name="connsiteY52" fmla="*/ 4104371 h 4392264"/>
              <a:gd name="connsiteX53" fmla="*/ 190967 w 4119943"/>
              <a:gd name="connsiteY53" fmla="*/ 4015351 h 4392264"/>
              <a:gd name="connsiteX54" fmla="*/ 206093 w 4119943"/>
              <a:gd name="connsiteY54" fmla="*/ 3914968 h 4392264"/>
              <a:gd name="connsiteX55" fmla="*/ 257144 w 4119943"/>
              <a:gd name="connsiteY55" fmla="*/ 3816478 h 4392264"/>
              <a:gd name="connsiteX56" fmla="*/ 296850 w 4119943"/>
              <a:gd name="connsiteY56" fmla="*/ 3772915 h 4392264"/>
              <a:gd name="connsiteX57" fmla="*/ 1862402 w 4119943"/>
              <a:gd name="connsiteY57" fmla="*/ 2204655 h 4392264"/>
              <a:gd name="connsiteX58" fmla="*/ 1826478 w 4119943"/>
              <a:gd name="connsiteY58" fmla="*/ 2149728 h 4392264"/>
              <a:gd name="connsiteX59" fmla="*/ 1792444 w 4119943"/>
              <a:gd name="connsiteY59" fmla="*/ 2094801 h 4392264"/>
              <a:gd name="connsiteX60" fmla="*/ 419750 w 4119943"/>
              <a:gd name="connsiteY60" fmla="*/ 3467976 h 4392264"/>
              <a:gd name="connsiteX61" fmla="*/ 376262 w 4119943"/>
              <a:gd name="connsiteY61" fmla="*/ 3507750 h 4392264"/>
              <a:gd name="connsiteX62" fmla="*/ 274161 w 4119943"/>
              <a:gd name="connsiteY62" fmla="*/ 3558889 h 4392264"/>
              <a:gd name="connsiteX63" fmla="*/ 177732 w 4119943"/>
              <a:gd name="connsiteY63" fmla="*/ 3574042 h 4392264"/>
              <a:gd name="connsiteX64" fmla="*/ 88866 w 4119943"/>
              <a:gd name="connsiteY64" fmla="*/ 3549419 h 4392264"/>
              <a:gd name="connsiteX65" fmla="*/ 54832 w 4119943"/>
              <a:gd name="connsiteY65" fmla="*/ 3521009 h 4392264"/>
              <a:gd name="connsiteX66" fmla="*/ 24580 w 4119943"/>
              <a:gd name="connsiteY66" fmla="*/ 3483128 h 4392264"/>
              <a:gd name="connsiteX67" fmla="*/ 0 w 4119943"/>
              <a:gd name="connsiteY67" fmla="*/ 3396002 h 4392264"/>
              <a:gd name="connsiteX68" fmla="*/ 13236 w 4119943"/>
              <a:gd name="connsiteY68" fmla="*/ 3297513 h 4392264"/>
              <a:gd name="connsiteX69" fmla="*/ 64286 w 4119943"/>
              <a:gd name="connsiteY69" fmla="*/ 3199023 h 4392264"/>
              <a:gd name="connsiteX70" fmla="*/ 103992 w 4119943"/>
              <a:gd name="connsiteY70" fmla="*/ 3155460 h 4392264"/>
              <a:gd name="connsiteX71" fmla="*/ 2155471 w 4119943"/>
              <a:gd name="connsiteY71" fmla="*/ 1100434 h 4392264"/>
              <a:gd name="connsiteX72" fmla="*/ 2142235 w 4119943"/>
              <a:gd name="connsiteY72" fmla="*/ 1026566 h 4392264"/>
              <a:gd name="connsiteX73" fmla="*/ 2134672 w 4119943"/>
              <a:gd name="connsiteY73" fmla="*/ 950805 h 4392264"/>
              <a:gd name="connsiteX74" fmla="*/ 1552317 w 4119943"/>
              <a:gd name="connsiteY74" fmla="*/ 1536061 h 4392264"/>
              <a:gd name="connsiteX75" fmla="*/ 1518283 w 4119943"/>
              <a:gd name="connsiteY75" fmla="*/ 1568260 h 4392264"/>
              <a:gd name="connsiteX76" fmla="*/ 1440762 w 4119943"/>
              <a:gd name="connsiteY76" fmla="*/ 1619399 h 4392264"/>
              <a:gd name="connsiteX77" fmla="*/ 1357568 w 4119943"/>
              <a:gd name="connsiteY77" fmla="*/ 1651598 h 4392264"/>
              <a:gd name="connsiteX78" fmla="*/ 1270593 w 4119943"/>
              <a:gd name="connsiteY78" fmla="*/ 1668644 h 4392264"/>
              <a:gd name="connsiteX79" fmla="*/ 1181727 w 4119943"/>
              <a:gd name="connsiteY79" fmla="*/ 1668644 h 4392264"/>
              <a:gd name="connsiteX80" fmla="*/ 1096643 w 4119943"/>
              <a:gd name="connsiteY80" fmla="*/ 1651598 h 4392264"/>
              <a:gd name="connsiteX81" fmla="*/ 1013449 w 4119943"/>
              <a:gd name="connsiteY81" fmla="*/ 1619399 h 4392264"/>
              <a:gd name="connsiteX82" fmla="*/ 935928 w 4119943"/>
              <a:gd name="connsiteY82" fmla="*/ 1568260 h 4392264"/>
              <a:gd name="connsiteX83" fmla="*/ 901894 w 4119943"/>
              <a:gd name="connsiteY83" fmla="*/ 1536061 h 4392264"/>
              <a:gd name="connsiteX84" fmla="*/ 1436980 w 4119943"/>
              <a:gd name="connsiteY84" fmla="*/ 992474 h 4392264"/>
              <a:gd name="connsiteX85" fmla="*/ 2007991 w 4119943"/>
              <a:gd name="connsiteY85" fmla="*/ 407217 h 4392264"/>
              <a:gd name="connsiteX86" fmla="*/ 2059042 w 4119943"/>
              <a:gd name="connsiteY86" fmla="*/ 356078 h 4392264"/>
              <a:gd name="connsiteX87" fmla="*/ 2168706 w 4119943"/>
              <a:gd name="connsiteY87" fmla="*/ 267059 h 4392264"/>
              <a:gd name="connsiteX88" fmla="*/ 2284043 w 4119943"/>
              <a:gd name="connsiteY88" fmla="*/ 191298 h 4392264"/>
              <a:gd name="connsiteX89" fmla="*/ 2405051 w 4119943"/>
              <a:gd name="connsiteY89" fmla="*/ 126900 h 4392264"/>
              <a:gd name="connsiteX90" fmla="*/ 2529842 w 4119943"/>
              <a:gd name="connsiteY90" fmla="*/ 75761 h 4392264"/>
              <a:gd name="connsiteX91" fmla="*/ 2660305 w 4119943"/>
              <a:gd name="connsiteY91" fmla="*/ 39775 h 4392264"/>
              <a:gd name="connsiteX92" fmla="*/ 2792658 w 4119943"/>
              <a:gd name="connsiteY92" fmla="*/ 11364 h 439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4119943" h="4392264">
                <a:moveTo>
                  <a:pt x="2925011" y="0"/>
                </a:moveTo>
                <a:lnTo>
                  <a:pt x="3057365" y="0"/>
                </a:lnTo>
                <a:lnTo>
                  <a:pt x="3189719" y="11364"/>
                </a:lnTo>
                <a:lnTo>
                  <a:pt x="3322072" y="39775"/>
                </a:lnTo>
                <a:lnTo>
                  <a:pt x="3450644" y="75761"/>
                </a:lnTo>
                <a:lnTo>
                  <a:pt x="3575434" y="126900"/>
                </a:lnTo>
                <a:lnTo>
                  <a:pt x="3696443" y="191298"/>
                </a:lnTo>
                <a:lnTo>
                  <a:pt x="3811780" y="267059"/>
                </a:lnTo>
                <a:lnTo>
                  <a:pt x="3921444" y="356078"/>
                </a:lnTo>
                <a:lnTo>
                  <a:pt x="3972495" y="407217"/>
                </a:lnTo>
                <a:lnTo>
                  <a:pt x="4021655" y="458356"/>
                </a:lnTo>
                <a:lnTo>
                  <a:pt x="4110520" y="566316"/>
                </a:lnTo>
                <a:lnTo>
                  <a:pt x="4119943" y="580711"/>
                </a:lnTo>
                <a:lnTo>
                  <a:pt x="4119943" y="2197837"/>
                </a:lnTo>
                <a:lnTo>
                  <a:pt x="4110520" y="2212231"/>
                </a:lnTo>
                <a:lnTo>
                  <a:pt x="4021655" y="2322085"/>
                </a:lnTo>
                <a:lnTo>
                  <a:pt x="3972495" y="2373224"/>
                </a:lnTo>
                <a:lnTo>
                  <a:pt x="3059256" y="3286148"/>
                </a:lnTo>
                <a:lnTo>
                  <a:pt x="2200849" y="4146040"/>
                </a:lnTo>
                <a:lnTo>
                  <a:pt x="2166815" y="4176344"/>
                </a:lnTo>
                <a:lnTo>
                  <a:pt x="2089294" y="4210437"/>
                </a:lnTo>
                <a:lnTo>
                  <a:pt x="2002319" y="4210437"/>
                </a:lnTo>
                <a:lnTo>
                  <a:pt x="1921016" y="4176344"/>
                </a:lnTo>
                <a:lnTo>
                  <a:pt x="1886982" y="4146040"/>
                </a:lnTo>
                <a:lnTo>
                  <a:pt x="1858621" y="4111947"/>
                </a:lnTo>
                <a:lnTo>
                  <a:pt x="1826478" y="4030504"/>
                </a:lnTo>
                <a:lnTo>
                  <a:pt x="1826478" y="3947166"/>
                </a:lnTo>
                <a:lnTo>
                  <a:pt x="1858621" y="3865723"/>
                </a:lnTo>
                <a:lnTo>
                  <a:pt x="1886982" y="3831630"/>
                </a:lnTo>
                <a:lnTo>
                  <a:pt x="2936356" y="2780442"/>
                </a:lnTo>
                <a:lnTo>
                  <a:pt x="2847490" y="2774759"/>
                </a:lnTo>
                <a:lnTo>
                  <a:pt x="2760515" y="2761501"/>
                </a:lnTo>
                <a:lnTo>
                  <a:pt x="1236559" y="4288092"/>
                </a:lnTo>
                <a:lnTo>
                  <a:pt x="1191181" y="4327867"/>
                </a:lnTo>
                <a:lnTo>
                  <a:pt x="1092861" y="4379006"/>
                </a:lnTo>
                <a:lnTo>
                  <a:pt x="996433" y="4392264"/>
                </a:lnTo>
                <a:lnTo>
                  <a:pt x="907567" y="4367642"/>
                </a:lnTo>
                <a:lnTo>
                  <a:pt x="869751" y="4337337"/>
                </a:lnTo>
                <a:lnTo>
                  <a:pt x="843281" y="4303245"/>
                </a:lnTo>
                <a:lnTo>
                  <a:pt x="816810" y="4214225"/>
                </a:lnTo>
                <a:lnTo>
                  <a:pt x="831936" y="4117629"/>
                </a:lnTo>
                <a:lnTo>
                  <a:pt x="882987" y="4019139"/>
                </a:lnTo>
                <a:lnTo>
                  <a:pt x="922693" y="3971789"/>
                </a:lnTo>
                <a:lnTo>
                  <a:pt x="2297278" y="2594826"/>
                </a:lnTo>
                <a:lnTo>
                  <a:pt x="2234883" y="2560734"/>
                </a:lnTo>
                <a:lnTo>
                  <a:pt x="2180051" y="2519065"/>
                </a:lnTo>
                <a:lnTo>
                  <a:pt x="610717" y="4087325"/>
                </a:lnTo>
                <a:lnTo>
                  <a:pt x="567229" y="4128993"/>
                </a:lnTo>
                <a:lnTo>
                  <a:pt x="468909" y="4178238"/>
                </a:lnTo>
                <a:lnTo>
                  <a:pt x="370590" y="4193391"/>
                </a:lnTo>
                <a:lnTo>
                  <a:pt x="281724" y="4168768"/>
                </a:lnTo>
                <a:lnTo>
                  <a:pt x="245800" y="4138464"/>
                </a:lnTo>
                <a:lnTo>
                  <a:pt x="219329" y="4104371"/>
                </a:lnTo>
                <a:lnTo>
                  <a:pt x="190967" y="4015351"/>
                </a:lnTo>
                <a:lnTo>
                  <a:pt x="206093" y="3914968"/>
                </a:lnTo>
                <a:lnTo>
                  <a:pt x="257144" y="3816478"/>
                </a:lnTo>
                <a:lnTo>
                  <a:pt x="296850" y="3772915"/>
                </a:lnTo>
                <a:lnTo>
                  <a:pt x="1862402" y="2204655"/>
                </a:lnTo>
                <a:lnTo>
                  <a:pt x="1826478" y="2149728"/>
                </a:lnTo>
                <a:lnTo>
                  <a:pt x="1792444" y="2094801"/>
                </a:lnTo>
                <a:lnTo>
                  <a:pt x="419750" y="3467976"/>
                </a:lnTo>
                <a:lnTo>
                  <a:pt x="376262" y="3507750"/>
                </a:lnTo>
                <a:lnTo>
                  <a:pt x="274161" y="3558889"/>
                </a:lnTo>
                <a:lnTo>
                  <a:pt x="177732" y="3574042"/>
                </a:lnTo>
                <a:lnTo>
                  <a:pt x="88866" y="3549419"/>
                </a:lnTo>
                <a:lnTo>
                  <a:pt x="54832" y="3521009"/>
                </a:lnTo>
                <a:lnTo>
                  <a:pt x="24580" y="3483128"/>
                </a:lnTo>
                <a:lnTo>
                  <a:pt x="0" y="3396002"/>
                </a:lnTo>
                <a:lnTo>
                  <a:pt x="13236" y="3297513"/>
                </a:lnTo>
                <a:lnTo>
                  <a:pt x="64286" y="3199023"/>
                </a:lnTo>
                <a:lnTo>
                  <a:pt x="103992" y="3155460"/>
                </a:lnTo>
                <a:lnTo>
                  <a:pt x="2155471" y="1100434"/>
                </a:lnTo>
                <a:lnTo>
                  <a:pt x="2142235" y="1026566"/>
                </a:lnTo>
                <a:lnTo>
                  <a:pt x="2134672" y="950805"/>
                </a:lnTo>
                <a:lnTo>
                  <a:pt x="1552317" y="1536061"/>
                </a:lnTo>
                <a:lnTo>
                  <a:pt x="1518283" y="1568260"/>
                </a:lnTo>
                <a:lnTo>
                  <a:pt x="1440762" y="1619399"/>
                </a:lnTo>
                <a:lnTo>
                  <a:pt x="1357568" y="1651598"/>
                </a:lnTo>
                <a:lnTo>
                  <a:pt x="1270593" y="1668644"/>
                </a:lnTo>
                <a:lnTo>
                  <a:pt x="1181727" y="1668644"/>
                </a:lnTo>
                <a:lnTo>
                  <a:pt x="1096643" y="1651598"/>
                </a:lnTo>
                <a:lnTo>
                  <a:pt x="1013449" y="1619399"/>
                </a:lnTo>
                <a:lnTo>
                  <a:pt x="935928" y="1568260"/>
                </a:lnTo>
                <a:lnTo>
                  <a:pt x="901894" y="1536061"/>
                </a:lnTo>
                <a:lnTo>
                  <a:pt x="1436980" y="992474"/>
                </a:lnTo>
                <a:lnTo>
                  <a:pt x="2007991" y="407217"/>
                </a:lnTo>
                <a:lnTo>
                  <a:pt x="2059042" y="356078"/>
                </a:lnTo>
                <a:lnTo>
                  <a:pt x="2168706" y="267059"/>
                </a:lnTo>
                <a:lnTo>
                  <a:pt x="2284043" y="191298"/>
                </a:lnTo>
                <a:lnTo>
                  <a:pt x="2405051" y="126900"/>
                </a:lnTo>
                <a:lnTo>
                  <a:pt x="2529842" y="75761"/>
                </a:lnTo>
                <a:lnTo>
                  <a:pt x="2660305" y="39775"/>
                </a:lnTo>
                <a:lnTo>
                  <a:pt x="2792658" y="11364"/>
                </a:lnTo>
                <a:close/>
              </a:path>
            </a:pathLst>
          </a:custGeom>
          <a:solidFill>
            <a:srgbClr val="F0563B"/>
          </a:solidFill>
        </p:spPr>
        <p:txBody>
          <a:bodyPr wrap="square" anchor="b">
            <a:noAutofit/>
          </a:bodyPr>
          <a:lstStyle>
            <a:lvl1pPr algn="r">
              <a:defRPr sz="1400">
                <a:solidFill>
                  <a:srgbClr val="7D1A09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179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63326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13723"/>
            <a:ext cx="10515600" cy="3663240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3200"/>
            </a:lvl1pPr>
            <a:lvl2pPr>
              <a:spcAft>
                <a:spcPts val="1800"/>
              </a:spcAft>
              <a:defRPr sz="2800"/>
            </a:lvl2pPr>
            <a:lvl3pPr>
              <a:spcAft>
                <a:spcPts val="1800"/>
              </a:spcAft>
              <a:defRPr sz="2400"/>
            </a:lvl3pPr>
            <a:lvl4pPr>
              <a:spcAft>
                <a:spcPts val="1800"/>
              </a:spcAft>
              <a:defRPr sz="2000"/>
            </a:lvl4pPr>
            <a:lvl5pPr>
              <a:spcAft>
                <a:spcPts val="1800"/>
              </a:spcAft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9039413" y="0"/>
            <a:ext cx="3152587" cy="2513723"/>
          </a:xfrm>
          <a:custGeom>
            <a:avLst/>
            <a:gdLst>
              <a:gd name="connsiteX0" fmla="*/ 2568053 w 3152587"/>
              <a:gd name="connsiteY0" fmla="*/ 365125 h 2513723"/>
              <a:gd name="connsiteX1" fmla="*/ 2632797 w 3152587"/>
              <a:gd name="connsiteY1" fmla="*/ 365125 h 2513723"/>
              <a:gd name="connsiteX2" fmla="*/ 2697542 w 3152587"/>
              <a:gd name="connsiteY2" fmla="*/ 370684 h 2513723"/>
              <a:gd name="connsiteX3" fmla="*/ 2762286 w 3152587"/>
              <a:gd name="connsiteY3" fmla="*/ 384582 h 2513723"/>
              <a:gd name="connsiteX4" fmla="*/ 2825181 w 3152587"/>
              <a:gd name="connsiteY4" fmla="*/ 402186 h 2513723"/>
              <a:gd name="connsiteX5" fmla="*/ 2886225 w 3152587"/>
              <a:gd name="connsiteY5" fmla="*/ 427202 h 2513723"/>
              <a:gd name="connsiteX6" fmla="*/ 2945420 w 3152587"/>
              <a:gd name="connsiteY6" fmla="*/ 458704 h 2513723"/>
              <a:gd name="connsiteX7" fmla="*/ 3001841 w 3152587"/>
              <a:gd name="connsiteY7" fmla="*/ 495764 h 2513723"/>
              <a:gd name="connsiteX8" fmla="*/ 3055486 w 3152587"/>
              <a:gd name="connsiteY8" fmla="*/ 539311 h 2513723"/>
              <a:gd name="connsiteX9" fmla="*/ 3080459 w 3152587"/>
              <a:gd name="connsiteY9" fmla="*/ 564327 h 2513723"/>
              <a:gd name="connsiteX10" fmla="*/ 3104507 w 3152587"/>
              <a:gd name="connsiteY10" fmla="*/ 589343 h 2513723"/>
              <a:gd name="connsiteX11" fmla="*/ 3147977 w 3152587"/>
              <a:gd name="connsiteY11" fmla="*/ 642154 h 2513723"/>
              <a:gd name="connsiteX12" fmla="*/ 3152587 w 3152587"/>
              <a:gd name="connsiteY12" fmla="*/ 649196 h 2513723"/>
              <a:gd name="connsiteX13" fmla="*/ 3152587 w 3152587"/>
              <a:gd name="connsiteY13" fmla="*/ 1440258 h 2513723"/>
              <a:gd name="connsiteX14" fmla="*/ 3147977 w 3152587"/>
              <a:gd name="connsiteY14" fmla="*/ 1447299 h 2513723"/>
              <a:gd name="connsiteX15" fmla="*/ 3104507 w 3152587"/>
              <a:gd name="connsiteY15" fmla="*/ 1501037 h 2513723"/>
              <a:gd name="connsiteX16" fmla="*/ 3080459 w 3152587"/>
              <a:gd name="connsiteY16" fmla="*/ 1526054 h 2513723"/>
              <a:gd name="connsiteX17" fmla="*/ 2633722 w 3152587"/>
              <a:gd name="connsiteY17" fmla="*/ 1972636 h 2513723"/>
              <a:gd name="connsiteX18" fmla="*/ 2213809 w 3152587"/>
              <a:gd name="connsiteY18" fmla="*/ 2393276 h 2513723"/>
              <a:gd name="connsiteX19" fmla="*/ 2197160 w 3152587"/>
              <a:gd name="connsiteY19" fmla="*/ 2408100 h 2513723"/>
              <a:gd name="connsiteX20" fmla="*/ 2159238 w 3152587"/>
              <a:gd name="connsiteY20" fmla="*/ 2424777 h 2513723"/>
              <a:gd name="connsiteX21" fmla="*/ 2116692 w 3152587"/>
              <a:gd name="connsiteY21" fmla="*/ 2424777 h 2513723"/>
              <a:gd name="connsiteX22" fmla="*/ 2076921 w 3152587"/>
              <a:gd name="connsiteY22" fmla="*/ 2408100 h 2513723"/>
              <a:gd name="connsiteX23" fmla="*/ 2060272 w 3152587"/>
              <a:gd name="connsiteY23" fmla="*/ 2393276 h 2513723"/>
              <a:gd name="connsiteX24" fmla="*/ 2046398 w 3152587"/>
              <a:gd name="connsiteY24" fmla="*/ 2376598 h 2513723"/>
              <a:gd name="connsiteX25" fmla="*/ 2030675 w 3152587"/>
              <a:gd name="connsiteY25" fmla="*/ 2336758 h 2513723"/>
              <a:gd name="connsiteX26" fmla="*/ 2030675 w 3152587"/>
              <a:gd name="connsiteY26" fmla="*/ 2295991 h 2513723"/>
              <a:gd name="connsiteX27" fmla="*/ 2046398 w 3152587"/>
              <a:gd name="connsiteY27" fmla="*/ 2256151 h 2513723"/>
              <a:gd name="connsiteX28" fmla="*/ 2060272 w 3152587"/>
              <a:gd name="connsiteY28" fmla="*/ 2239473 h 2513723"/>
              <a:gd name="connsiteX29" fmla="*/ 2573602 w 3152587"/>
              <a:gd name="connsiteY29" fmla="*/ 1725256 h 2513723"/>
              <a:gd name="connsiteX30" fmla="*/ 2530131 w 3152587"/>
              <a:gd name="connsiteY30" fmla="*/ 1722476 h 2513723"/>
              <a:gd name="connsiteX31" fmla="*/ 2487585 w 3152587"/>
              <a:gd name="connsiteY31" fmla="*/ 1715990 h 2513723"/>
              <a:gd name="connsiteX32" fmla="*/ 1742099 w 3152587"/>
              <a:gd name="connsiteY32" fmla="*/ 2462764 h 2513723"/>
              <a:gd name="connsiteX33" fmla="*/ 1719901 w 3152587"/>
              <a:gd name="connsiteY33" fmla="*/ 2482222 h 2513723"/>
              <a:gd name="connsiteX34" fmla="*/ 1671805 w 3152587"/>
              <a:gd name="connsiteY34" fmla="*/ 2507238 h 2513723"/>
              <a:gd name="connsiteX35" fmla="*/ 1624635 w 3152587"/>
              <a:gd name="connsiteY35" fmla="*/ 2513723 h 2513723"/>
              <a:gd name="connsiteX36" fmla="*/ 1581164 w 3152587"/>
              <a:gd name="connsiteY36" fmla="*/ 2501679 h 2513723"/>
              <a:gd name="connsiteX37" fmla="*/ 1562665 w 3152587"/>
              <a:gd name="connsiteY37" fmla="*/ 2486854 h 2513723"/>
              <a:gd name="connsiteX38" fmla="*/ 1549716 w 3152587"/>
              <a:gd name="connsiteY38" fmla="*/ 2470177 h 2513723"/>
              <a:gd name="connsiteX39" fmla="*/ 1536767 w 3152587"/>
              <a:gd name="connsiteY39" fmla="*/ 2426630 h 2513723"/>
              <a:gd name="connsiteX40" fmla="*/ 1544167 w 3152587"/>
              <a:gd name="connsiteY40" fmla="*/ 2379378 h 2513723"/>
              <a:gd name="connsiteX41" fmla="*/ 1569140 w 3152587"/>
              <a:gd name="connsiteY41" fmla="*/ 2331199 h 2513723"/>
              <a:gd name="connsiteX42" fmla="*/ 1588563 w 3152587"/>
              <a:gd name="connsiteY42" fmla="*/ 2308036 h 2513723"/>
              <a:gd name="connsiteX43" fmla="*/ 2260980 w 3152587"/>
              <a:gd name="connsiteY43" fmla="*/ 1634456 h 2513723"/>
              <a:gd name="connsiteX44" fmla="*/ 2230457 w 3152587"/>
              <a:gd name="connsiteY44" fmla="*/ 1617779 h 2513723"/>
              <a:gd name="connsiteX45" fmla="*/ 2203635 w 3152587"/>
              <a:gd name="connsiteY45" fmla="*/ 1597396 h 2513723"/>
              <a:gd name="connsiteX46" fmla="*/ 1435951 w 3152587"/>
              <a:gd name="connsiteY46" fmla="*/ 2364554 h 2513723"/>
              <a:gd name="connsiteX47" fmla="*/ 1414678 w 3152587"/>
              <a:gd name="connsiteY47" fmla="*/ 2384937 h 2513723"/>
              <a:gd name="connsiteX48" fmla="*/ 1366582 w 3152587"/>
              <a:gd name="connsiteY48" fmla="*/ 2409026 h 2513723"/>
              <a:gd name="connsiteX49" fmla="*/ 1318486 w 3152587"/>
              <a:gd name="connsiteY49" fmla="*/ 2416439 h 2513723"/>
              <a:gd name="connsiteX50" fmla="*/ 1275015 w 3152587"/>
              <a:gd name="connsiteY50" fmla="*/ 2404394 h 2513723"/>
              <a:gd name="connsiteX51" fmla="*/ 1257442 w 3152587"/>
              <a:gd name="connsiteY51" fmla="*/ 2389570 h 2513723"/>
              <a:gd name="connsiteX52" fmla="*/ 1244493 w 3152587"/>
              <a:gd name="connsiteY52" fmla="*/ 2372892 h 2513723"/>
              <a:gd name="connsiteX53" fmla="*/ 1230619 w 3152587"/>
              <a:gd name="connsiteY53" fmla="*/ 2329346 h 2513723"/>
              <a:gd name="connsiteX54" fmla="*/ 1238018 w 3152587"/>
              <a:gd name="connsiteY54" fmla="*/ 2280241 h 2513723"/>
              <a:gd name="connsiteX55" fmla="*/ 1262991 w 3152587"/>
              <a:gd name="connsiteY55" fmla="*/ 2232061 h 2513723"/>
              <a:gd name="connsiteX56" fmla="*/ 1282414 w 3152587"/>
              <a:gd name="connsiteY56" fmla="*/ 2210751 h 2513723"/>
              <a:gd name="connsiteX57" fmla="*/ 2048248 w 3152587"/>
              <a:gd name="connsiteY57" fmla="*/ 1443593 h 2513723"/>
              <a:gd name="connsiteX58" fmla="*/ 2030675 w 3152587"/>
              <a:gd name="connsiteY58" fmla="*/ 1416724 h 2513723"/>
              <a:gd name="connsiteX59" fmla="*/ 2014026 w 3152587"/>
              <a:gd name="connsiteY59" fmla="*/ 1389855 h 2513723"/>
              <a:gd name="connsiteX60" fmla="*/ 1342534 w 3152587"/>
              <a:gd name="connsiteY60" fmla="*/ 2061582 h 2513723"/>
              <a:gd name="connsiteX61" fmla="*/ 1321261 w 3152587"/>
              <a:gd name="connsiteY61" fmla="*/ 2081038 h 2513723"/>
              <a:gd name="connsiteX62" fmla="*/ 1271315 w 3152587"/>
              <a:gd name="connsiteY62" fmla="*/ 2106055 h 2513723"/>
              <a:gd name="connsiteX63" fmla="*/ 1224145 w 3152587"/>
              <a:gd name="connsiteY63" fmla="*/ 2113467 h 2513723"/>
              <a:gd name="connsiteX64" fmla="*/ 1180673 w 3152587"/>
              <a:gd name="connsiteY64" fmla="*/ 2101422 h 2513723"/>
              <a:gd name="connsiteX65" fmla="*/ 1164025 w 3152587"/>
              <a:gd name="connsiteY65" fmla="*/ 2087524 h 2513723"/>
              <a:gd name="connsiteX66" fmla="*/ 1149226 w 3152587"/>
              <a:gd name="connsiteY66" fmla="*/ 2068994 h 2513723"/>
              <a:gd name="connsiteX67" fmla="*/ 1137202 w 3152587"/>
              <a:gd name="connsiteY67" fmla="*/ 2026374 h 2513723"/>
              <a:gd name="connsiteX68" fmla="*/ 1143677 w 3152587"/>
              <a:gd name="connsiteY68" fmla="*/ 1978195 h 2513723"/>
              <a:gd name="connsiteX69" fmla="*/ 1168649 w 3152587"/>
              <a:gd name="connsiteY69" fmla="*/ 1930016 h 2513723"/>
              <a:gd name="connsiteX70" fmla="*/ 1188073 w 3152587"/>
              <a:gd name="connsiteY70" fmla="*/ 1908706 h 2513723"/>
              <a:gd name="connsiteX71" fmla="*/ 2191611 w 3152587"/>
              <a:gd name="connsiteY71" fmla="*/ 903433 h 2513723"/>
              <a:gd name="connsiteX72" fmla="*/ 2185136 w 3152587"/>
              <a:gd name="connsiteY72" fmla="*/ 867298 h 2513723"/>
              <a:gd name="connsiteX73" fmla="*/ 2181436 w 3152587"/>
              <a:gd name="connsiteY73" fmla="*/ 830238 h 2513723"/>
              <a:gd name="connsiteX74" fmla="*/ 1896561 w 3152587"/>
              <a:gd name="connsiteY74" fmla="*/ 1116532 h 2513723"/>
              <a:gd name="connsiteX75" fmla="*/ 1879912 w 3152587"/>
              <a:gd name="connsiteY75" fmla="*/ 1132283 h 2513723"/>
              <a:gd name="connsiteX76" fmla="*/ 1841991 w 3152587"/>
              <a:gd name="connsiteY76" fmla="*/ 1157299 h 2513723"/>
              <a:gd name="connsiteX77" fmla="*/ 1801294 w 3152587"/>
              <a:gd name="connsiteY77" fmla="*/ 1173050 h 2513723"/>
              <a:gd name="connsiteX78" fmla="*/ 1758748 w 3152587"/>
              <a:gd name="connsiteY78" fmla="*/ 1181389 h 2513723"/>
              <a:gd name="connsiteX79" fmla="*/ 1715277 w 3152587"/>
              <a:gd name="connsiteY79" fmla="*/ 1181389 h 2513723"/>
              <a:gd name="connsiteX80" fmla="*/ 1673655 w 3152587"/>
              <a:gd name="connsiteY80" fmla="*/ 1173050 h 2513723"/>
              <a:gd name="connsiteX81" fmla="*/ 1632959 w 3152587"/>
              <a:gd name="connsiteY81" fmla="*/ 1157299 h 2513723"/>
              <a:gd name="connsiteX82" fmla="*/ 1595037 w 3152587"/>
              <a:gd name="connsiteY82" fmla="*/ 1132283 h 2513723"/>
              <a:gd name="connsiteX83" fmla="*/ 1578389 w 3152587"/>
              <a:gd name="connsiteY83" fmla="*/ 1116532 h 2513723"/>
              <a:gd name="connsiteX84" fmla="*/ 1840141 w 3152587"/>
              <a:gd name="connsiteY84" fmla="*/ 850621 h 2513723"/>
              <a:gd name="connsiteX85" fmla="*/ 2119467 w 3152587"/>
              <a:gd name="connsiteY85" fmla="*/ 564327 h 2513723"/>
              <a:gd name="connsiteX86" fmla="*/ 2144440 w 3152587"/>
              <a:gd name="connsiteY86" fmla="*/ 539311 h 2513723"/>
              <a:gd name="connsiteX87" fmla="*/ 2198085 w 3152587"/>
              <a:gd name="connsiteY87" fmla="*/ 495764 h 2513723"/>
              <a:gd name="connsiteX88" fmla="*/ 2254505 w 3152587"/>
              <a:gd name="connsiteY88" fmla="*/ 458704 h 2513723"/>
              <a:gd name="connsiteX89" fmla="*/ 2313700 w 3152587"/>
              <a:gd name="connsiteY89" fmla="*/ 427202 h 2513723"/>
              <a:gd name="connsiteX90" fmla="*/ 2374745 w 3152587"/>
              <a:gd name="connsiteY90" fmla="*/ 402186 h 2513723"/>
              <a:gd name="connsiteX91" fmla="*/ 2438564 w 3152587"/>
              <a:gd name="connsiteY91" fmla="*/ 384582 h 2513723"/>
              <a:gd name="connsiteX92" fmla="*/ 2503309 w 3152587"/>
              <a:gd name="connsiteY92" fmla="*/ 370684 h 2513723"/>
              <a:gd name="connsiteX93" fmla="*/ 1056407 w 3152587"/>
              <a:gd name="connsiteY93" fmla="*/ 0 h 2513723"/>
              <a:gd name="connsiteX94" fmla="*/ 1228337 w 3152587"/>
              <a:gd name="connsiteY94" fmla="*/ 0 h 2513723"/>
              <a:gd name="connsiteX95" fmla="*/ 1234658 w 3152587"/>
              <a:gd name="connsiteY95" fmla="*/ 7108 h 2513723"/>
              <a:gd name="connsiteX96" fmla="*/ 1250416 w 3152587"/>
              <a:gd name="connsiteY96" fmla="*/ 46949 h 2513723"/>
              <a:gd name="connsiteX97" fmla="*/ 1250416 w 3152587"/>
              <a:gd name="connsiteY97" fmla="*/ 88642 h 2513723"/>
              <a:gd name="connsiteX98" fmla="*/ 1234658 w 3152587"/>
              <a:gd name="connsiteY98" fmla="*/ 128483 h 2513723"/>
              <a:gd name="connsiteX99" fmla="*/ 1219827 w 3152587"/>
              <a:gd name="connsiteY99" fmla="*/ 145160 h 2513723"/>
              <a:gd name="connsiteX100" fmla="*/ 706313 w 3152587"/>
              <a:gd name="connsiteY100" fmla="*/ 659378 h 2513723"/>
              <a:gd name="connsiteX101" fmla="*/ 748952 w 3152587"/>
              <a:gd name="connsiteY101" fmla="*/ 662157 h 2513723"/>
              <a:gd name="connsiteX102" fmla="*/ 792517 w 3152587"/>
              <a:gd name="connsiteY102" fmla="*/ 667716 h 2513723"/>
              <a:gd name="connsiteX103" fmla="*/ 1461352 w 3152587"/>
              <a:gd name="connsiteY103" fmla="*/ 0 h 2513723"/>
              <a:gd name="connsiteX104" fmla="*/ 1738909 w 3152587"/>
              <a:gd name="connsiteY104" fmla="*/ 0 h 2513723"/>
              <a:gd name="connsiteX105" fmla="*/ 1737976 w 3152587"/>
              <a:gd name="connsiteY105" fmla="*/ 6182 h 2513723"/>
              <a:gd name="connsiteX106" fmla="*/ 1712949 w 3152587"/>
              <a:gd name="connsiteY106" fmla="*/ 54361 h 2513723"/>
              <a:gd name="connsiteX107" fmla="*/ 1693484 w 3152587"/>
              <a:gd name="connsiteY107" fmla="*/ 75671 h 2513723"/>
              <a:gd name="connsiteX108" fmla="*/ 1019613 w 3152587"/>
              <a:gd name="connsiteY108" fmla="*/ 749250 h 2513723"/>
              <a:gd name="connsiteX109" fmla="*/ 1049274 w 3152587"/>
              <a:gd name="connsiteY109" fmla="*/ 767781 h 2513723"/>
              <a:gd name="connsiteX110" fmla="*/ 1077082 w 3152587"/>
              <a:gd name="connsiteY110" fmla="*/ 786311 h 2513723"/>
              <a:gd name="connsiteX111" fmla="*/ 1846426 w 3152587"/>
              <a:gd name="connsiteY111" fmla="*/ 19153 h 2513723"/>
              <a:gd name="connsiteX112" fmla="*/ 1867411 w 3152587"/>
              <a:gd name="connsiteY112" fmla="*/ 0 h 2513723"/>
              <a:gd name="connsiteX113" fmla="*/ 2029162 w 3152587"/>
              <a:gd name="connsiteY113" fmla="*/ 0 h 2513723"/>
              <a:gd name="connsiteX114" fmla="*/ 2038298 w 3152587"/>
              <a:gd name="connsiteY114" fmla="*/ 11741 h 2513723"/>
              <a:gd name="connsiteX115" fmla="*/ 2051275 w 3152587"/>
              <a:gd name="connsiteY115" fmla="*/ 55287 h 2513723"/>
              <a:gd name="connsiteX116" fmla="*/ 2044787 w 3152587"/>
              <a:gd name="connsiteY116" fmla="*/ 103466 h 2513723"/>
              <a:gd name="connsiteX117" fmla="*/ 2018833 w 3152587"/>
              <a:gd name="connsiteY117" fmla="*/ 151645 h 2513723"/>
              <a:gd name="connsiteX118" fmla="*/ 2000295 w 3152587"/>
              <a:gd name="connsiteY118" fmla="*/ 173882 h 2513723"/>
              <a:gd name="connsiteX119" fmla="*/ 1231878 w 3152587"/>
              <a:gd name="connsiteY119" fmla="*/ 941966 h 2513723"/>
              <a:gd name="connsiteX120" fmla="*/ 1250416 w 3152587"/>
              <a:gd name="connsiteY120" fmla="*/ 967909 h 2513723"/>
              <a:gd name="connsiteX121" fmla="*/ 1267100 w 3152587"/>
              <a:gd name="connsiteY121" fmla="*/ 995704 h 2513723"/>
              <a:gd name="connsiteX122" fmla="*/ 1940045 w 3152587"/>
              <a:gd name="connsiteY122" fmla="*/ 322125 h 2513723"/>
              <a:gd name="connsiteX123" fmla="*/ 1961364 w 3152587"/>
              <a:gd name="connsiteY123" fmla="*/ 302668 h 2513723"/>
              <a:gd name="connsiteX124" fmla="*/ 2010491 w 3152587"/>
              <a:gd name="connsiteY124" fmla="*/ 277652 h 2513723"/>
              <a:gd name="connsiteX125" fmla="*/ 2058690 w 3152587"/>
              <a:gd name="connsiteY125" fmla="*/ 271166 h 2513723"/>
              <a:gd name="connsiteX126" fmla="*/ 2102255 w 3152587"/>
              <a:gd name="connsiteY126" fmla="*/ 283211 h 2513723"/>
              <a:gd name="connsiteX127" fmla="*/ 2118940 w 3152587"/>
              <a:gd name="connsiteY127" fmla="*/ 298035 h 2513723"/>
              <a:gd name="connsiteX128" fmla="*/ 2132844 w 3152587"/>
              <a:gd name="connsiteY128" fmla="*/ 314713 h 2513723"/>
              <a:gd name="connsiteX129" fmla="*/ 2144894 w 3152587"/>
              <a:gd name="connsiteY129" fmla="*/ 358259 h 2513723"/>
              <a:gd name="connsiteX130" fmla="*/ 2139333 w 3152587"/>
              <a:gd name="connsiteY130" fmla="*/ 406438 h 2513723"/>
              <a:gd name="connsiteX131" fmla="*/ 2114306 w 3152587"/>
              <a:gd name="connsiteY131" fmla="*/ 455543 h 2513723"/>
              <a:gd name="connsiteX132" fmla="*/ 2094840 w 3152587"/>
              <a:gd name="connsiteY132" fmla="*/ 476853 h 2513723"/>
              <a:gd name="connsiteX133" fmla="*/ 1089132 w 3152587"/>
              <a:gd name="connsiteY133" fmla="*/ 1481200 h 2513723"/>
              <a:gd name="connsiteX134" fmla="*/ 1095620 w 3152587"/>
              <a:gd name="connsiteY134" fmla="*/ 1518261 h 2513723"/>
              <a:gd name="connsiteX135" fmla="*/ 1098401 w 3152587"/>
              <a:gd name="connsiteY135" fmla="*/ 1554395 h 2513723"/>
              <a:gd name="connsiteX136" fmla="*/ 1384819 w 3152587"/>
              <a:gd name="connsiteY136" fmla="*/ 1268101 h 2513723"/>
              <a:gd name="connsiteX137" fmla="*/ 1401504 w 3152587"/>
              <a:gd name="connsiteY137" fmla="*/ 1251423 h 2513723"/>
              <a:gd name="connsiteX138" fmla="*/ 1438581 w 3152587"/>
              <a:gd name="connsiteY138" fmla="*/ 1227334 h 2513723"/>
              <a:gd name="connsiteX139" fmla="*/ 1479365 w 3152587"/>
              <a:gd name="connsiteY139" fmla="*/ 1210657 h 2513723"/>
              <a:gd name="connsiteX140" fmla="*/ 1522931 w 3152587"/>
              <a:gd name="connsiteY140" fmla="*/ 1202318 h 2513723"/>
              <a:gd name="connsiteX141" fmla="*/ 1566496 w 3152587"/>
              <a:gd name="connsiteY141" fmla="*/ 1202318 h 2513723"/>
              <a:gd name="connsiteX142" fmla="*/ 1608207 w 3152587"/>
              <a:gd name="connsiteY142" fmla="*/ 1210657 h 2513723"/>
              <a:gd name="connsiteX143" fmla="*/ 1648992 w 3152587"/>
              <a:gd name="connsiteY143" fmla="*/ 1227334 h 2513723"/>
              <a:gd name="connsiteX144" fmla="*/ 1686068 w 3152587"/>
              <a:gd name="connsiteY144" fmla="*/ 1251423 h 2513723"/>
              <a:gd name="connsiteX145" fmla="*/ 1702753 w 3152587"/>
              <a:gd name="connsiteY145" fmla="*/ 1268101 h 2513723"/>
              <a:gd name="connsiteX146" fmla="*/ 1441362 w 3152587"/>
              <a:gd name="connsiteY146" fmla="*/ 1534938 h 2513723"/>
              <a:gd name="connsiteX147" fmla="*/ 1161432 w 3152587"/>
              <a:gd name="connsiteY147" fmla="*/ 1820306 h 2513723"/>
              <a:gd name="connsiteX148" fmla="*/ 1136405 w 3152587"/>
              <a:gd name="connsiteY148" fmla="*/ 1844396 h 2513723"/>
              <a:gd name="connsiteX149" fmla="*/ 1081716 w 3152587"/>
              <a:gd name="connsiteY149" fmla="*/ 1888868 h 2513723"/>
              <a:gd name="connsiteX150" fmla="*/ 1025174 w 3152587"/>
              <a:gd name="connsiteY150" fmla="*/ 1925929 h 2513723"/>
              <a:gd name="connsiteX151" fmla="*/ 966778 w 3152587"/>
              <a:gd name="connsiteY151" fmla="*/ 1957431 h 2513723"/>
              <a:gd name="connsiteX152" fmla="*/ 905601 w 3152587"/>
              <a:gd name="connsiteY152" fmla="*/ 1981520 h 2513723"/>
              <a:gd name="connsiteX153" fmla="*/ 841644 w 3152587"/>
              <a:gd name="connsiteY153" fmla="*/ 2000978 h 2513723"/>
              <a:gd name="connsiteX154" fmla="*/ 776759 w 3152587"/>
              <a:gd name="connsiteY154" fmla="*/ 2013022 h 2513723"/>
              <a:gd name="connsiteX155" fmla="*/ 711875 w 3152587"/>
              <a:gd name="connsiteY155" fmla="*/ 2018581 h 2513723"/>
              <a:gd name="connsiteX156" fmla="*/ 646991 w 3152587"/>
              <a:gd name="connsiteY156" fmla="*/ 2018581 h 2513723"/>
              <a:gd name="connsiteX157" fmla="*/ 582106 w 3152587"/>
              <a:gd name="connsiteY157" fmla="*/ 2013022 h 2513723"/>
              <a:gd name="connsiteX158" fmla="*/ 517222 w 3152587"/>
              <a:gd name="connsiteY158" fmla="*/ 2000978 h 2513723"/>
              <a:gd name="connsiteX159" fmla="*/ 453264 w 3152587"/>
              <a:gd name="connsiteY159" fmla="*/ 1981520 h 2513723"/>
              <a:gd name="connsiteX160" fmla="*/ 392088 w 3152587"/>
              <a:gd name="connsiteY160" fmla="*/ 1957431 h 2513723"/>
              <a:gd name="connsiteX161" fmla="*/ 333692 w 3152587"/>
              <a:gd name="connsiteY161" fmla="*/ 1925929 h 2513723"/>
              <a:gd name="connsiteX162" fmla="*/ 277149 w 3152587"/>
              <a:gd name="connsiteY162" fmla="*/ 1888868 h 2513723"/>
              <a:gd name="connsiteX163" fmla="*/ 223388 w 3152587"/>
              <a:gd name="connsiteY163" fmla="*/ 1844396 h 2513723"/>
              <a:gd name="connsiteX164" fmla="*/ 197434 w 3152587"/>
              <a:gd name="connsiteY164" fmla="*/ 1820306 h 2513723"/>
              <a:gd name="connsiteX165" fmla="*/ 173334 w 3152587"/>
              <a:gd name="connsiteY165" fmla="*/ 1795290 h 2513723"/>
              <a:gd name="connsiteX166" fmla="*/ 130696 w 3152587"/>
              <a:gd name="connsiteY166" fmla="*/ 1741552 h 2513723"/>
              <a:gd name="connsiteX167" fmla="*/ 93619 w 3152587"/>
              <a:gd name="connsiteY167" fmla="*/ 1685034 h 2513723"/>
              <a:gd name="connsiteX168" fmla="*/ 62104 w 3152587"/>
              <a:gd name="connsiteY168" fmla="*/ 1625737 h 2513723"/>
              <a:gd name="connsiteX169" fmla="*/ 37077 w 3152587"/>
              <a:gd name="connsiteY169" fmla="*/ 1564587 h 2513723"/>
              <a:gd name="connsiteX170" fmla="*/ 17611 w 3152587"/>
              <a:gd name="connsiteY170" fmla="*/ 1501583 h 2513723"/>
              <a:gd name="connsiteX171" fmla="*/ 5561 w 3152587"/>
              <a:gd name="connsiteY171" fmla="*/ 1437654 h 2513723"/>
              <a:gd name="connsiteX172" fmla="*/ 0 w 3152587"/>
              <a:gd name="connsiteY172" fmla="*/ 1371871 h 2513723"/>
              <a:gd name="connsiteX173" fmla="*/ 0 w 3152587"/>
              <a:gd name="connsiteY173" fmla="*/ 1307014 h 2513723"/>
              <a:gd name="connsiteX174" fmla="*/ 5561 w 3152587"/>
              <a:gd name="connsiteY174" fmla="*/ 1242158 h 2513723"/>
              <a:gd name="connsiteX175" fmla="*/ 17611 w 3152587"/>
              <a:gd name="connsiteY175" fmla="*/ 1177302 h 2513723"/>
              <a:gd name="connsiteX176" fmla="*/ 37077 w 3152587"/>
              <a:gd name="connsiteY176" fmla="*/ 1114298 h 2513723"/>
              <a:gd name="connsiteX177" fmla="*/ 62104 w 3152587"/>
              <a:gd name="connsiteY177" fmla="*/ 1052222 h 2513723"/>
              <a:gd name="connsiteX178" fmla="*/ 93619 w 3152587"/>
              <a:gd name="connsiteY178" fmla="*/ 992925 h 2513723"/>
              <a:gd name="connsiteX179" fmla="*/ 130696 w 3152587"/>
              <a:gd name="connsiteY179" fmla="*/ 936407 h 2513723"/>
              <a:gd name="connsiteX180" fmla="*/ 173334 w 3152587"/>
              <a:gd name="connsiteY180" fmla="*/ 883595 h 2513723"/>
              <a:gd name="connsiteX181" fmla="*/ 197434 w 3152587"/>
              <a:gd name="connsiteY181" fmla="*/ 857653 h 2513723"/>
              <a:gd name="connsiteX182" fmla="*/ 646064 w 3152587"/>
              <a:gd name="connsiteY182" fmla="*/ 411071 h 2513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</a:cxnLst>
            <a:rect l="l" t="t" r="r" b="b"/>
            <a:pathLst>
              <a:path w="3152587" h="2513723">
                <a:moveTo>
                  <a:pt x="2568053" y="365125"/>
                </a:moveTo>
                <a:lnTo>
                  <a:pt x="2632797" y="365125"/>
                </a:lnTo>
                <a:lnTo>
                  <a:pt x="2697542" y="370684"/>
                </a:lnTo>
                <a:lnTo>
                  <a:pt x="2762286" y="384582"/>
                </a:lnTo>
                <a:lnTo>
                  <a:pt x="2825181" y="402186"/>
                </a:lnTo>
                <a:lnTo>
                  <a:pt x="2886225" y="427202"/>
                </a:lnTo>
                <a:lnTo>
                  <a:pt x="2945420" y="458704"/>
                </a:lnTo>
                <a:lnTo>
                  <a:pt x="3001841" y="495764"/>
                </a:lnTo>
                <a:lnTo>
                  <a:pt x="3055486" y="539311"/>
                </a:lnTo>
                <a:lnTo>
                  <a:pt x="3080459" y="564327"/>
                </a:lnTo>
                <a:lnTo>
                  <a:pt x="3104507" y="589343"/>
                </a:lnTo>
                <a:lnTo>
                  <a:pt x="3147977" y="642154"/>
                </a:lnTo>
                <a:lnTo>
                  <a:pt x="3152587" y="649196"/>
                </a:lnTo>
                <a:lnTo>
                  <a:pt x="3152587" y="1440258"/>
                </a:lnTo>
                <a:lnTo>
                  <a:pt x="3147977" y="1447299"/>
                </a:lnTo>
                <a:lnTo>
                  <a:pt x="3104507" y="1501037"/>
                </a:lnTo>
                <a:lnTo>
                  <a:pt x="3080459" y="1526054"/>
                </a:lnTo>
                <a:lnTo>
                  <a:pt x="2633722" y="1972636"/>
                </a:lnTo>
                <a:lnTo>
                  <a:pt x="2213809" y="2393276"/>
                </a:lnTo>
                <a:lnTo>
                  <a:pt x="2197160" y="2408100"/>
                </a:lnTo>
                <a:lnTo>
                  <a:pt x="2159238" y="2424777"/>
                </a:lnTo>
                <a:lnTo>
                  <a:pt x="2116692" y="2424777"/>
                </a:lnTo>
                <a:lnTo>
                  <a:pt x="2076921" y="2408100"/>
                </a:lnTo>
                <a:lnTo>
                  <a:pt x="2060272" y="2393276"/>
                </a:lnTo>
                <a:lnTo>
                  <a:pt x="2046398" y="2376598"/>
                </a:lnTo>
                <a:lnTo>
                  <a:pt x="2030675" y="2336758"/>
                </a:lnTo>
                <a:lnTo>
                  <a:pt x="2030675" y="2295991"/>
                </a:lnTo>
                <a:lnTo>
                  <a:pt x="2046398" y="2256151"/>
                </a:lnTo>
                <a:lnTo>
                  <a:pt x="2060272" y="2239473"/>
                </a:lnTo>
                <a:lnTo>
                  <a:pt x="2573602" y="1725256"/>
                </a:lnTo>
                <a:lnTo>
                  <a:pt x="2530131" y="1722476"/>
                </a:lnTo>
                <a:lnTo>
                  <a:pt x="2487585" y="1715990"/>
                </a:lnTo>
                <a:lnTo>
                  <a:pt x="1742099" y="2462764"/>
                </a:lnTo>
                <a:lnTo>
                  <a:pt x="1719901" y="2482222"/>
                </a:lnTo>
                <a:lnTo>
                  <a:pt x="1671805" y="2507238"/>
                </a:lnTo>
                <a:lnTo>
                  <a:pt x="1624635" y="2513723"/>
                </a:lnTo>
                <a:lnTo>
                  <a:pt x="1581164" y="2501679"/>
                </a:lnTo>
                <a:lnTo>
                  <a:pt x="1562665" y="2486854"/>
                </a:lnTo>
                <a:lnTo>
                  <a:pt x="1549716" y="2470177"/>
                </a:lnTo>
                <a:lnTo>
                  <a:pt x="1536767" y="2426630"/>
                </a:lnTo>
                <a:lnTo>
                  <a:pt x="1544167" y="2379378"/>
                </a:lnTo>
                <a:lnTo>
                  <a:pt x="1569140" y="2331199"/>
                </a:lnTo>
                <a:lnTo>
                  <a:pt x="1588563" y="2308036"/>
                </a:lnTo>
                <a:lnTo>
                  <a:pt x="2260980" y="1634456"/>
                </a:lnTo>
                <a:lnTo>
                  <a:pt x="2230457" y="1617779"/>
                </a:lnTo>
                <a:lnTo>
                  <a:pt x="2203635" y="1597396"/>
                </a:lnTo>
                <a:lnTo>
                  <a:pt x="1435951" y="2364554"/>
                </a:lnTo>
                <a:lnTo>
                  <a:pt x="1414678" y="2384937"/>
                </a:lnTo>
                <a:lnTo>
                  <a:pt x="1366582" y="2409026"/>
                </a:lnTo>
                <a:lnTo>
                  <a:pt x="1318486" y="2416439"/>
                </a:lnTo>
                <a:lnTo>
                  <a:pt x="1275015" y="2404394"/>
                </a:lnTo>
                <a:lnTo>
                  <a:pt x="1257442" y="2389570"/>
                </a:lnTo>
                <a:lnTo>
                  <a:pt x="1244493" y="2372892"/>
                </a:lnTo>
                <a:lnTo>
                  <a:pt x="1230619" y="2329346"/>
                </a:lnTo>
                <a:lnTo>
                  <a:pt x="1238018" y="2280241"/>
                </a:lnTo>
                <a:lnTo>
                  <a:pt x="1262991" y="2232061"/>
                </a:lnTo>
                <a:lnTo>
                  <a:pt x="1282414" y="2210751"/>
                </a:lnTo>
                <a:lnTo>
                  <a:pt x="2048248" y="1443593"/>
                </a:lnTo>
                <a:lnTo>
                  <a:pt x="2030675" y="1416724"/>
                </a:lnTo>
                <a:lnTo>
                  <a:pt x="2014026" y="1389855"/>
                </a:lnTo>
                <a:lnTo>
                  <a:pt x="1342534" y="2061582"/>
                </a:lnTo>
                <a:lnTo>
                  <a:pt x="1321261" y="2081038"/>
                </a:lnTo>
                <a:lnTo>
                  <a:pt x="1271315" y="2106055"/>
                </a:lnTo>
                <a:lnTo>
                  <a:pt x="1224145" y="2113467"/>
                </a:lnTo>
                <a:lnTo>
                  <a:pt x="1180673" y="2101422"/>
                </a:lnTo>
                <a:lnTo>
                  <a:pt x="1164025" y="2087524"/>
                </a:lnTo>
                <a:lnTo>
                  <a:pt x="1149226" y="2068994"/>
                </a:lnTo>
                <a:lnTo>
                  <a:pt x="1137202" y="2026374"/>
                </a:lnTo>
                <a:lnTo>
                  <a:pt x="1143677" y="1978195"/>
                </a:lnTo>
                <a:lnTo>
                  <a:pt x="1168649" y="1930016"/>
                </a:lnTo>
                <a:lnTo>
                  <a:pt x="1188073" y="1908706"/>
                </a:lnTo>
                <a:lnTo>
                  <a:pt x="2191611" y="903433"/>
                </a:lnTo>
                <a:lnTo>
                  <a:pt x="2185136" y="867298"/>
                </a:lnTo>
                <a:lnTo>
                  <a:pt x="2181436" y="830238"/>
                </a:lnTo>
                <a:lnTo>
                  <a:pt x="1896561" y="1116532"/>
                </a:lnTo>
                <a:lnTo>
                  <a:pt x="1879912" y="1132283"/>
                </a:lnTo>
                <a:lnTo>
                  <a:pt x="1841991" y="1157299"/>
                </a:lnTo>
                <a:lnTo>
                  <a:pt x="1801294" y="1173050"/>
                </a:lnTo>
                <a:lnTo>
                  <a:pt x="1758748" y="1181389"/>
                </a:lnTo>
                <a:lnTo>
                  <a:pt x="1715277" y="1181389"/>
                </a:lnTo>
                <a:lnTo>
                  <a:pt x="1673655" y="1173050"/>
                </a:lnTo>
                <a:lnTo>
                  <a:pt x="1632959" y="1157299"/>
                </a:lnTo>
                <a:lnTo>
                  <a:pt x="1595037" y="1132283"/>
                </a:lnTo>
                <a:lnTo>
                  <a:pt x="1578389" y="1116532"/>
                </a:lnTo>
                <a:lnTo>
                  <a:pt x="1840141" y="850621"/>
                </a:lnTo>
                <a:lnTo>
                  <a:pt x="2119467" y="564327"/>
                </a:lnTo>
                <a:lnTo>
                  <a:pt x="2144440" y="539311"/>
                </a:lnTo>
                <a:lnTo>
                  <a:pt x="2198085" y="495764"/>
                </a:lnTo>
                <a:lnTo>
                  <a:pt x="2254505" y="458704"/>
                </a:lnTo>
                <a:lnTo>
                  <a:pt x="2313700" y="427202"/>
                </a:lnTo>
                <a:lnTo>
                  <a:pt x="2374745" y="402186"/>
                </a:lnTo>
                <a:lnTo>
                  <a:pt x="2438564" y="384582"/>
                </a:lnTo>
                <a:lnTo>
                  <a:pt x="2503309" y="370684"/>
                </a:lnTo>
                <a:close/>
                <a:moveTo>
                  <a:pt x="1056407" y="0"/>
                </a:moveTo>
                <a:lnTo>
                  <a:pt x="1228337" y="0"/>
                </a:lnTo>
                <a:lnTo>
                  <a:pt x="1234658" y="7108"/>
                </a:lnTo>
                <a:lnTo>
                  <a:pt x="1250416" y="46949"/>
                </a:lnTo>
                <a:lnTo>
                  <a:pt x="1250416" y="88642"/>
                </a:lnTo>
                <a:lnTo>
                  <a:pt x="1234658" y="128483"/>
                </a:lnTo>
                <a:lnTo>
                  <a:pt x="1219827" y="145160"/>
                </a:lnTo>
                <a:lnTo>
                  <a:pt x="706313" y="659378"/>
                </a:lnTo>
                <a:lnTo>
                  <a:pt x="748952" y="662157"/>
                </a:lnTo>
                <a:lnTo>
                  <a:pt x="792517" y="667716"/>
                </a:lnTo>
                <a:lnTo>
                  <a:pt x="1461352" y="0"/>
                </a:lnTo>
                <a:lnTo>
                  <a:pt x="1738909" y="0"/>
                </a:lnTo>
                <a:lnTo>
                  <a:pt x="1737976" y="6182"/>
                </a:lnTo>
                <a:lnTo>
                  <a:pt x="1712949" y="54361"/>
                </a:lnTo>
                <a:lnTo>
                  <a:pt x="1693484" y="75671"/>
                </a:lnTo>
                <a:lnTo>
                  <a:pt x="1019613" y="749250"/>
                </a:lnTo>
                <a:lnTo>
                  <a:pt x="1049274" y="767781"/>
                </a:lnTo>
                <a:lnTo>
                  <a:pt x="1077082" y="786311"/>
                </a:lnTo>
                <a:lnTo>
                  <a:pt x="1846426" y="19153"/>
                </a:lnTo>
                <a:lnTo>
                  <a:pt x="1867411" y="0"/>
                </a:lnTo>
                <a:lnTo>
                  <a:pt x="2029162" y="0"/>
                </a:lnTo>
                <a:lnTo>
                  <a:pt x="2038298" y="11741"/>
                </a:lnTo>
                <a:lnTo>
                  <a:pt x="2051275" y="55287"/>
                </a:lnTo>
                <a:lnTo>
                  <a:pt x="2044787" y="103466"/>
                </a:lnTo>
                <a:lnTo>
                  <a:pt x="2018833" y="151645"/>
                </a:lnTo>
                <a:lnTo>
                  <a:pt x="2000295" y="173882"/>
                </a:lnTo>
                <a:lnTo>
                  <a:pt x="1231878" y="941966"/>
                </a:lnTo>
                <a:lnTo>
                  <a:pt x="1250416" y="967909"/>
                </a:lnTo>
                <a:lnTo>
                  <a:pt x="1267100" y="995704"/>
                </a:lnTo>
                <a:lnTo>
                  <a:pt x="1940045" y="322125"/>
                </a:lnTo>
                <a:lnTo>
                  <a:pt x="1961364" y="302668"/>
                </a:lnTo>
                <a:lnTo>
                  <a:pt x="2010491" y="277652"/>
                </a:lnTo>
                <a:lnTo>
                  <a:pt x="2058690" y="271166"/>
                </a:lnTo>
                <a:lnTo>
                  <a:pt x="2102255" y="283211"/>
                </a:lnTo>
                <a:lnTo>
                  <a:pt x="2118940" y="298035"/>
                </a:lnTo>
                <a:lnTo>
                  <a:pt x="2132844" y="314713"/>
                </a:lnTo>
                <a:lnTo>
                  <a:pt x="2144894" y="358259"/>
                </a:lnTo>
                <a:lnTo>
                  <a:pt x="2139333" y="406438"/>
                </a:lnTo>
                <a:lnTo>
                  <a:pt x="2114306" y="455543"/>
                </a:lnTo>
                <a:lnTo>
                  <a:pt x="2094840" y="476853"/>
                </a:lnTo>
                <a:lnTo>
                  <a:pt x="1089132" y="1481200"/>
                </a:lnTo>
                <a:lnTo>
                  <a:pt x="1095620" y="1518261"/>
                </a:lnTo>
                <a:lnTo>
                  <a:pt x="1098401" y="1554395"/>
                </a:lnTo>
                <a:lnTo>
                  <a:pt x="1384819" y="1268101"/>
                </a:lnTo>
                <a:lnTo>
                  <a:pt x="1401504" y="1251423"/>
                </a:lnTo>
                <a:lnTo>
                  <a:pt x="1438581" y="1227334"/>
                </a:lnTo>
                <a:lnTo>
                  <a:pt x="1479365" y="1210657"/>
                </a:lnTo>
                <a:lnTo>
                  <a:pt x="1522931" y="1202318"/>
                </a:lnTo>
                <a:lnTo>
                  <a:pt x="1566496" y="1202318"/>
                </a:lnTo>
                <a:lnTo>
                  <a:pt x="1608207" y="1210657"/>
                </a:lnTo>
                <a:lnTo>
                  <a:pt x="1648992" y="1227334"/>
                </a:lnTo>
                <a:lnTo>
                  <a:pt x="1686068" y="1251423"/>
                </a:lnTo>
                <a:lnTo>
                  <a:pt x="1702753" y="1268101"/>
                </a:lnTo>
                <a:lnTo>
                  <a:pt x="1441362" y="1534938"/>
                </a:lnTo>
                <a:lnTo>
                  <a:pt x="1161432" y="1820306"/>
                </a:lnTo>
                <a:lnTo>
                  <a:pt x="1136405" y="1844396"/>
                </a:lnTo>
                <a:lnTo>
                  <a:pt x="1081716" y="1888868"/>
                </a:lnTo>
                <a:lnTo>
                  <a:pt x="1025174" y="1925929"/>
                </a:lnTo>
                <a:lnTo>
                  <a:pt x="966778" y="1957431"/>
                </a:lnTo>
                <a:lnTo>
                  <a:pt x="905601" y="1981520"/>
                </a:lnTo>
                <a:lnTo>
                  <a:pt x="841644" y="2000978"/>
                </a:lnTo>
                <a:lnTo>
                  <a:pt x="776759" y="2013022"/>
                </a:lnTo>
                <a:lnTo>
                  <a:pt x="711875" y="2018581"/>
                </a:lnTo>
                <a:lnTo>
                  <a:pt x="646991" y="2018581"/>
                </a:lnTo>
                <a:lnTo>
                  <a:pt x="582106" y="2013022"/>
                </a:lnTo>
                <a:lnTo>
                  <a:pt x="517222" y="2000978"/>
                </a:lnTo>
                <a:lnTo>
                  <a:pt x="453264" y="1981520"/>
                </a:lnTo>
                <a:lnTo>
                  <a:pt x="392088" y="1957431"/>
                </a:lnTo>
                <a:lnTo>
                  <a:pt x="333692" y="1925929"/>
                </a:lnTo>
                <a:lnTo>
                  <a:pt x="277149" y="1888868"/>
                </a:lnTo>
                <a:lnTo>
                  <a:pt x="223388" y="1844396"/>
                </a:lnTo>
                <a:lnTo>
                  <a:pt x="197434" y="1820306"/>
                </a:lnTo>
                <a:lnTo>
                  <a:pt x="173334" y="1795290"/>
                </a:lnTo>
                <a:lnTo>
                  <a:pt x="130696" y="1741552"/>
                </a:lnTo>
                <a:lnTo>
                  <a:pt x="93619" y="1685034"/>
                </a:lnTo>
                <a:lnTo>
                  <a:pt x="62104" y="1625737"/>
                </a:lnTo>
                <a:lnTo>
                  <a:pt x="37077" y="1564587"/>
                </a:lnTo>
                <a:lnTo>
                  <a:pt x="17611" y="1501583"/>
                </a:lnTo>
                <a:lnTo>
                  <a:pt x="5561" y="1437654"/>
                </a:lnTo>
                <a:lnTo>
                  <a:pt x="0" y="1371871"/>
                </a:lnTo>
                <a:lnTo>
                  <a:pt x="0" y="1307014"/>
                </a:lnTo>
                <a:lnTo>
                  <a:pt x="5561" y="1242158"/>
                </a:lnTo>
                <a:lnTo>
                  <a:pt x="17611" y="1177302"/>
                </a:lnTo>
                <a:lnTo>
                  <a:pt x="37077" y="1114298"/>
                </a:lnTo>
                <a:lnTo>
                  <a:pt x="62104" y="1052222"/>
                </a:lnTo>
                <a:lnTo>
                  <a:pt x="93619" y="992925"/>
                </a:lnTo>
                <a:lnTo>
                  <a:pt x="130696" y="936407"/>
                </a:lnTo>
                <a:lnTo>
                  <a:pt x="173334" y="883595"/>
                </a:lnTo>
                <a:lnTo>
                  <a:pt x="197434" y="857653"/>
                </a:lnTo>
                <a:lnTo>
                  <a:pt x="646064" y="411071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39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2 Independant Han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58596" y="6356350"/>
            <a:ext cx="452169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59992" y="6356350"/>
            <a:ext cx="1493808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5158596" y="2738498"/>
            <a:ext cx="6195204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5158596" y="5218173"/>
            <a:ext cx="6195204" cy="81169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16" name="Picture Placeholder 15"/>
          <p:cNvSpPr>
            <a:spLocks noGrp="1"/>
          </p:cNvSpPr>
          <p:nvPr userDrawn="1">
            <p:ph type="pic" sz="quarter" idx="15"/>
          </p:nvPr>
        </p:nvSpPr>
        <p:spPr>
          <a:xfrm>
            <a:off x="0" y="1"/>
            <a:ext cx="3136736" cy="4141015"/>
          </a:xfrm>
          <a:custGeom>
            <a:avLst/>
            <a:gdLst>
              <a:gd name="connsiteX0" fmla="*/ 803883 w 3136736"/>
              <a:gd name="connsiteY0" fmla="*/ 0 h 4141015"/>
              <a:gd name="connsiteX1" fmla="*/ 1259977 w 3136736"/>
              <a:gd name="connsiteY1" fmla="*/ 0 h 4141015"/>
              <a:gd name="connsiteX2" fmla="*/ 1272974 w 3136736"/>
              <a:gd name="connsiteY2" fmla="*/ 32861 h 4141015"/>
              <a:gd name="connsiteX3" fmla="*/ 1272974 w 3136736"/>
              <a:gd name="connsiteY3" fmla="*/ 119735 h 4141015"/>
              <a:gd name="connsiteX4" fmla="*/ 1240141 w 3136736"/>
              <a:gd name="connsiteY4" fmla="*/ 202747 h 4141015"/>
              <a:gd name="connsiteX5" fmla="*/ 1209239 w 3136736"/>
              <a:gd name="connsiteY5" fmla="*/ 237497 h 4141015"/>
              <a:gd name="connsiteX6" fmla="*/ 139265 w 3136736"/>
              <a:gd name="connsiteY6" fmla="*/ 1308937 h 4141015"/>
              <a:gd name="connsiteX7" fmla="*/ 228108 w 3136736"/>
              <a:gd name="connsiteY7" fmla="*/ 1314729 h 4141015"/>
              <a:gd name="connsiteX8" fmla="*/ 318882 w 3136736"/>
              <a:gd name="connsiteY8" fmla="*/ 1326312 h 4141015"/>
              <a:gd name="connsiteX9" fmla="*/ 1647417 w 3136736"/>
              <a:gd name="connsiteY9" fmla="*/ 0 h 4141015"/>
              <a:gd name="connsiteX10" fmla="*/ 2261815 w 3136736"/>
              <a:gd name="connsiteY10" fmla="*/ 0 h 4141015"/>
              <a:gd name="connsiteX11" fmla="*/ 2236723 w 3136736"/>
              <a:gd name="connsiteY11" fmla="*/ 48305 h 4141015"/>
              <a:gd name="connsiteX12" fmla="*/ 2196164 w 3136736"/>
              <a:gd name="connsiteY12" fmla="*/ 92707 h 4141015"/>
              <a:gd name="connsiteX13" fmla="*/ 792065 w 3136736"/>
              <a:gd name="connsiteY13" fmla="*/ 1496198 h 4141015"/>
              <a:gd name="connsiteX14" fmla="*/ 853869 w 3136736"/>
              <a:gd name="connsiteY14" fmla="*/ 1534808 h 4141015"/>
              <a:gd name="connsiteX15" fmla="*/ 911809 w 3136736"/>
              <a:gd name="connsiteY15" fmla="*/ 1573419 h 4141015"/>
              <a:gd name="connsiteX16" fmla="*/ 2489712 w 3136736"/>
              <a:gd name="connsiteY16" fmla="*/ 0 h 4141015"/>
              <a:gd name="connsiteX17" fmla="*/ 2926698 w 3136736"/>
              <a:gd name="connsiteY17" fmla="*/ 0 h 4141015"/>
              <a:gd name="connsiteX18" fmla="*/ 2941669 w 3136736"/>
              <a:gd name="connsiteY18" fmla="*/ 50236 h 4141015"/>
              <a:gd name="connsiteX19" fmla="*/ 2928149 w 3136736"/>
              <a:gd name="connsiteY19" fmla="*/ 150623 h 4141015"/>
              <a:gd name="connsiteX20" fmla="*/ 2874071 w 3136736"/>
              <a:gd name="connsiteY20" fmla="*/ 251010 h 4141015"/>
              <a:gd name="connsiteX21" fmla="*/ 2835444 w 3136736"/>
              <a:gd name="connsiteY21" fmla="*/ 297343 h 4141015"/>
              <a:gd name="connsiteX22" fmla="*/ 1234347 w 3136736"/>
              <a:gd name="connsiteY22" fmla="*/ 1897747 h 4141015"/>
              <a:gd name="connsiteX23" fmla="*/ 1272974 w 3136736"/>
              <a:gd name="connsiteY23" fmla="*/ 1951801 h 4141015"/>
              <a:gd name="connsiteX24" fmla="*/ 1307738 w 3136736"/>
              <a:gd name="connsiteY24" fmla="*/ 2009717 h 4141015"/>
              <a:gd name="connsiteX25" fmla="*/ 2709906 w 3136736"/>
              <a:gd name="connsiteY25" fmla="*/ 606227 h 4141015"/>
              <a:gd name="connsiteX26" fmla="*/ 2754327 w 3136736"/>
              <a:gd name="connsiteY26" fmla="*/ 565686 h 4141015"/>
              <a:gd name="connsiteX27" fmla="*/ 2856689 w 3136736"/>
              <a:gd name="connsiteY27" fmla="*/ 513561 h 4141015"/>
              <a:gd name="connsiteX28" fmla="*/ 2957120 w 3136736"/>
              <a:gd name="connsiteY28" fmla="*/ 500048 h 4141015"/>
              <a:gd name="connsiteX29" fmla="*/ 3047894 w 3136736"/>
              <a:gd name="connsiteY29" fmla="*/ 525145 h 4141015"/>
              <a:gd name="connsiteX30" fmla="*/ 3082658 w 3136736"/>
              <a:gd name="connsiteY30" fmla="*/ 556033 h 4141015"/>
              <a:gd name="connsiteX31" fmla="*/ 3111629 w 3136736"/>
              <a:gd name="connsiteY31" fmla="*/ 590782 h 4141015"/>
              <a:gd name="connsiteX32" fmla="*/ 3136736 w 3136736"/>
              <a:gd name="connsiteY32" fmla="*/ 681517 h 4141015"/>
              <a:gd name="connsiteX33" fmla="*/ 3125148 w 3136736"/>
              <a:gd name="connsiteY33" fmla="*/ 781904 h 4141015"/>
              <a:gd name="connsiteX34" fmla="*/ 3073001 w 3136736"/>
              <a:gd name="connsiteY34" fmla="*/ 884222 h 4141015"/>
              <a:gd name="connsiteX35" fmla="*/ 3032443 w 3136736"/>
              <a:gd name="connsiteY35" fmla="*/ 928624 h 4141015"/>
              <a:gd name="connsiteX36" fmla="*/ 936917 w 3136736"/>
              <a:gd name="connsiteY36" fmla="*/ 3021312 h 4141015"/>
              <a:gd name="connsiteX37" fmla="*/ 950437 w 3136736"/>
              <a:gd name="connsiteY37" fmla="*/ 3098532 h 4141015"/>
              <a:gd name="connsiteX38" fmla="*/ 956231 w 3136736"/>
              <a:gd name="connsiteY38" fmla="*/ 3173823 h 4141015"/>
              <a:gd name="connsiteX39" fmla="*/ 1553021 w 3136736"/>
              <a:gd name="connsiteY39" fmla="*/ 2577291 h 4141015"/>
              <a:gd name="connsiteX40" fmla="*/ 1587785 w 3136736"/>
              <a:gd name="connsiteY40" fmla="*/ 2542542 h 4141015"/>
              <a:gd name="connsiteX41" fmla="*/ 1665040 w 3136736"/>
              <a:gd name="connsiteY41" fmla="*/ 2492348 h 4141015"/>
              <a:gd name="connsiteX42" fmla="*/ 1750020 w 3136736"/>
              <a:gd name="connsiteY42" fmla="*/ 2457599 h 4141015"/>
              <a:gd name="connsiteX43" fmla="*/ 1840794 w 3136736"/>
              <a:gd name="connsiteY43" fmla="*/ 2440224 h 4141015"/>
              <a:gd name="connsiteX44" fmla="*/ 1931567 w 3136736"/>
              <a:gd name="connsiteY44" fmla="*/ 2440224 h 4141015"/>
              <a:gd name="connsiteX45" fmla="*/ 2018479 w 3136736"/>
              <a:gd name="connsiteY45" fmla="*/ 2457599 h 4141015"/>
              <a:gd name="connsiteX46" fmla="*/ 2103459 w 3136736"/>
              <a:gd name="connsiteY46" fmla="*/ 2492348 h 4141015"/>
              <a:gd name="connsiteX47" fmla="*/ 2180713 w 3136736"/>
              <a:gd name="connsiteY47" fmla="*/ 2542542 h 4141015"/>
              <a:gd name="connsiteX48" fmla="*/ 2215478 w 3136736"/>
              <a:gd name="connsiteY48" fmla="*/ 2577291 h 4141015"/>
              <a:gd name="connsiteX49" fmla="*/ 1670834 w 3136736"/>
              <a:gd name="connsiteY49" fmla="*/ 3133282 h 4141015"/>
              <a:gd name="connsiteX50" fmla="*/ 1087563 w 3136736"/>
              <a:gd name="connsiteY50" fmla="*/ 3727883 h 4141015"/>
              <a:gd name="connsiteX51" fmla="*/ 1035416 w 3136736"/>
              <a:gd name="connsiteY51" fmla="*/ 3778077 h 4141015"/>
              <a:gd name="connsiteX52" fmla="*/ 921466 w 3136736"/>
              <a:gd name="connsiteY52" fmla="*/ 3870742 h 4141015"/>
              <a:gd name="connsiteX53" fmla="*/ 803653 w 3136736"/>
              <a:gd name="connsiteY53" fmla="*/ 3947963 h 4141015"/>
              <a:gd name="connsiteX54" fmla="*/ 681978 w 3136736"/>
              <a:gd name="connsiteY54" fmla="*/ 4013601 h 4141015"/>
              <a:gd name="connsiteX55" fmla="*/ 554508 w 3136736"/>
              <a:gd name="connsiteY55" fmla="*/ 4063794 h 4141015"/>
              <a:gd name="connsiteX56" fmla="*/ 421244 w 3136736"/>
              <a:gd name="connsiteY56" fmla="*/ 4104335 h 4141015"/>
              <a:gd name="connsiteX57" fmla="*/ 286049 w 3136736"/>
              <a:gd name="connsiteY57" fmla="*/ 4129432 h 4141015"/>
              <a:gd name="connsiteX58" fmla="*/ 150854 w 3136736"/>
              <a:gd name="connsiteY58" fmla="*/ 4141015 h 4141015"/>
              <a:gd name="connsiteX59" fmla="*/ 15658 w 3136736"/>
              <a:gd name="connsiteY59" fmla="*/ 4141015 h 4141015"/>
              <a:gd name="connsiteX60" fmla="*/ 0 w 3136736"/>
              <a:gd name="connsiteY60" fmla="*/ 4139674 h 4141015"/>
              <a:gd name="connsiteX61" fmla="*/ 0 w 3136736"/>
              <a:gd name="connsiteY61" fmla="*/ 805221 h 4141015"/>
              <a:gd name="connsiteX62" fmla="*/ 13727 w 3136736"/>
              <a:gd name="connsiteY62" fmla="*/ 791557 h 41410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3136736" h="4141015">
                <a:moveTo>
                  <a:pt x="803883" y="0"/>
                </a:moveTo>
                <a:lnTo>
                  <a:pt x="1259977" y="0"/>
                </a:lnTo>
                <a:lnTo>
                  <a:pt x="1272974" y="32861"/>
                </a:lnTo>
                <a:lnTo>
                  <a:pt x="1272974" y="119735"/>
                </a:lnTo>
                <a:lnTo>
                  <a:pt x="1240141" y="202747"/>
                </a:lnTo>
                <a:lnTo>
                  <a:pt x="1209239" y="237497"/>
                </a:lnTo>
                <a:lnTo>
                  <a:pt x="139265" y="1308937"/>
                </a:lnTo>
                <a:lnTo>
                  <a:pt x="228108" y="1314729"/>
                </a:lnTo>
                <a:lnTo>
                  <a:pt x="318882" y="1326312"/>
                </a:lnTo>
                <a:lnTo>
                  <a:pt x="1647417" y="0"/>
                </a:lnTo>
                <a:lnTo>
                  <a:pt x="2261815" y="0"/>
                </a:lnTo>
                <a:lnTo>
                  <a:pt x="2236723" y="48305"/>
                </a:lnTo>
                <a:lnTo>
                  <a:pt x="2196164" y="92707"/>
                </a:lnTo>
                <a:lnTo>
                  <a:pt x="792065" y="1496198"/>
                </a:lnTo>
                <a:lnTo>
                  <a:pt x="853869" y="1534808"/>
                </a:lnTo>
                <a:lnTo>
                  <a:pt x="911809" y="1573419"/>
                </a:lnTo>
                <a:lnTo>
                  <a:pt x="2489712" y="0"/>
                </a:lnTo>
                <a:lnTo>
                  <a:pt x="2926698" y="0"/>
                </a:lnTo>
                <a:lnTo>
                  <a:pt x="2941669" y="50236"/>
                </a:lnTo>
                <a:lnTo>
                  <a:pt x="2928149" y="150623"/>
                </a:lnTo>
                <a:lnTo>
                  <a:pt x="2874071" y="251010"/>
                </a:lnTo>
                <a:lnTo>
                  <a:pt x="2835444" y="297343"/>
                </a:lnTo>
                <a:lnTo>
                  <a:pt x="1234347" y="1897747"/>
                </a:lnTo>
                <a:lnTo>
                  <a:pt x="1272974" y="1951801"/>
                </a:lnTo>
                <a:lnTo>
                  <a:pt x="1307738" y="2009717"/>
                </a:lnTo>
                <a:lnTo>
                  <a:pt x="2709906" y="606227"/>
                </a:lnTo>
                <a:lnTo>
                  <a:pt x="2754327" y="565686"/>
                </a:lnTo>
                <a:lnTo>
                  <a:pt x="2856689" y="513561"/>
                </a:lnTo>
                <a:lnTo>
                  <a:pt x="2957120" y="500048"/>
                </a:lnTo>
                <a:lnTo>
                  <a:pt x="3047894" y="525145"/>
                </a:lnTo>
                <a:lnTo>
                  <a:pt x="3082658" y="556033"/>
                </a:lnTo>
                <a:lnTo>
                  <a:pt x="3111629" y="590782"/>
                </a:lnTo>
                <a:lnTo>
                  <a:pt x="3136736" y="681517"/>
                </a:lnTo>
                <a:lnTo>
                  <a:pt x="3125148" y="781904"/>
                </a:lnTo>
                <a:lnTo>
                  <a:pt x="3073001" y="884222"/>
                </a:lnTo>
                <a:lnTo>
                  <a:pt x="3032443" y="928624"/>
                </a:lnTo>
                <a:lnTo>
                  <a:pt x="936917" y="3021312"/>
                </a:lnTo>
                <a:lnTo>
                  <a:pt x="950437" y="3098532"/>
                </a:lnTo>
                <a:lnTo>
                  <a:pt x="956231" y="3173823"/>
                </a:lnTo>
                <a:lnTo>
                  <a:pt x="1553021" y="2577291"/>
                </a:lnTo>
                <a:lnTo>
                  <a:pt x="1587785" y="2542542"/>
                </a:lnTo>
                <a:lnTo>
                  <a:pt x="1665040" y="2492348"/>
                </a:lnTo>
                <a:lnTo>
                  <a:pt x="1750020" y="2457599"/>
                </a:lnTo>
                <a:lnTo>
                  <a:pt x="1840794" y="2440224"/>
                </a:lnTo>
                <a:lnTo>
                  <a:pt x="1931567" y="2440224"/>
                </a:lnTo>
                <a:lnTo>
                  <a:pt x="2018479" y="2457599"/>
                </a:lnTo>
                <a:lnTo>
                  <a:pt x="2103459" y="2492348"/>
                </a:lnTo>
                <a:lnTo>
                  <a:pt x="2180713" y="2542542"/>
                </a:lnTo>
                <a:lnTo>
                  <a:pt x="2215478" y="2577291"/>
                </a:lnTo>
                <a:lnTo>
                  <a:pt x="1670834" y="3133282"/>
                </a:lnTo>
                <a:lnTo>
                  <a:pt x="1087563" y="3727883"/>
                </a:lnTo>
                <a:lnTo>
                  <a:pt x="1035416" y="3778077"/>
                </a:lnTo>
                <a:lnTo>
                  <a:pt x="921466" y="3870742"/>
                </a:lnTo>
                <a:lnTo>
                  <a:pt x="803653" y="3947963"/>
                </a:lnTo>
                <a:lnTo>
                  <a:pt x="681978" y="4013601"/>
                </a:lnTo>
                <a:lnTo>
                  <a:pt x="554508" y="4063794"/>
                </a:lnTo>
                <a:lnTo>
                  <a:pt x="421244" y="4104335"/>
                </a:lnTo>
                <a:lnTo>
                  <a:pt x="286049" y="4129432"/>
                </a:lnTo>
                <a:lnTo>
                  <a:pt x="150854" y="4141015"/>
                </a:lnTo>
                <a:lnTo>
                  <a:pt x="15658" y="4141015"/>
                </a:lnTo>
                <a:lnTo>
                  <a:pt x="0" y="4139674"/>
                </a:lnTo>
                <a:lnTo>
                  <a:pt x="0" y="805221"/>
                </a:lnTo>
                <a:lnTo>
                  <a:pt x="13727" y="791557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>
            <a:lvl1pPr>
              <a:defRPr sz="2000">
                <a:solidFill>
                  <a:srgbClr val="218767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6"/>
          </p:nvPr>
        </p:nvSpPr>
        <p:spPr>
          <a:xfrm>
            <a:off x="990920" y="683008"/>
            <a:ext cx="4461446" cy="4476884"/>
          </a:xfrm>
          <a:custGeom>
            <a:avLst/>
            <a:gdLst>
              <a:gd name="connsiteX0" fmla="*/ 2981364 w 4461446"/>
              <a:gd name="connsiteY0" fmla="*/ 0 h 4476884"/>
              <a:gd name="connsiteX1" fmla="*/ 3116267 w 4461446"/>
              <a:gd name="connsiteY1" fmla="*/ 0 h 4476884"/>
              <a:gd name="connsiteX2" fmla="*/ 3251170 w 4461446"/>
              <a:gd name="connsiteY2" fmla="*/ 11583 h 4476884"/>
              <a:gd name="connsiteX3" fmla="*/ 3386074 w 4461446"/>
              <a:gd name="connsiteY3" fmla="*/ 40541 h 4476884"/>
              <a:gd name="connsiteX4" fmla="*/ 3517123 w 4461446"/>
              <a:gd name="connsiteY4" fmla="*/ 77221 h 4476884"/>
              <a:gd name="connsiteX5" fmla="*/ 3644317 w 4461446"/>
              <a:gd name="connsiteY5" fmla="*/ 129345 h 4476884"/>
              <a:gd name="connsiteX6" fmla="*/ 3767658 w 4461446"/>
              <a:gd name="connsiteY6" fmla="*/ 194983 h 4476884"/>
              <a:gd name="connsiteX7" fmla="*/ 3885216 w 4461446"/>
              <a:gd name="connsiteY7" fmla="*/ 272204 h 4476884"/>
              <a:gd name="connsiteX8" fmla="*/ 3996993 w 4461446"/>
              <a:gd name="connsiteY8" fmla="*/ 362939 h 4476884"/>
              <a:gd name="connsiteX9" fmla="*/ 4049027 w 4461446"/>
              <a:gd name="connsiteY9" fmla="*/ 415063 h 4476884"/>
              <a:gd name="connsiteX10" fmla="*/ 4099134 w 4461446"/>
              <a:gd name="connsiteY10" fmla="*/ 467187 h 4476884"/>
              <a:gd name="connsiteX11" fmla="*/ 4189712 w 4461446"/>
              <a:gd name="connsiteY11" fmla="*/ 577227 h 4476884"/>
              <a:gd name="connsiteX12" fmla="*/ 4266800 w 4461446"/>
              <a:gd name="connsiteY12" fmla="*/ 694989 h 4476884"/>
              <a:gd name="connsiteX13" fmla="*/ 4332324 w 4461446"/>
              <a:gd name="connsiteY13" fmla="*/ 820473 h 4476884"/>
              <a:gd name="connsiteX14" fmla="*/ 4384359 w 4461446"/>
              <a:gd name="connsiteY14" fmla="*/ 947887 h 4476884"/>
              <a:gd name="connsiteX15" fmla="*/ 4424830 w 4461446"/>
              <a:gd name="connsiteY15" fmla="*/ 1079163 h 4476884"/>
              <a:gd name="connsiteX16" fmla="*/ 4449883 w 4461446"/>
              <a:gd name="connsiteY16" fmla="*/ 1214299 h 4476884"/>
              <a:gd name="connsiteX17" fmla="*/ 4461446 w 4461446"/>
              <a:gd name="connsiteY17" fmla="*/ 1349436 h 4476884"/>
              <a:gd name="connsiteX18" fmla="*/ 4461446 w 4461446"/>
              <a:gd name="connsiteY18" fmla="*/ 1484573 h 4476884"/>
              <a:gd name="connsiteX19" fmla="*/ 4449883 w 4461446"/>
              <a:gd name="connsiteY19" fmla="*/ 1621640 h 4476884"/>
              <a:gd name="connsiteX20" fmla="*/ 4424830 w 4461446"/>
              <a:gd name="connsiteY20" fmla="*/ 1754846 h 4476884"/>
              <a:gd name="connsiteX21" fmla="*/ 4384359 w 4461446"/>
              <a:gd name="connsiteY21" fmla="*/ 1886122 h 4476884"/>
              <a:gd name="connsiteX22" fmla="*/ 4332324 w 4461446"/>
              <a:gd name="connsiteY22" fmla="*/ 2013536 h 4476884"/>
              <a:gd name="connsiteX23" fmla="*/ 4266800 w 4461446"/>
              <a:gd name="connsiteY23" fmla="*/ 2137090 h 4476884"/>
              <a:gd name="connsiteX24" fmla="*/ 4189712 w 4461446"/>
              <a:gd name="connsiteY24" fmla="*/ 2254852 h 4476884"/>
              <a:gd name="connsiteX25" fmla="*/ 4099134 w 4461446"/>
              <a:gd name="connsiteY25" fmla="*/ 2366822 h 4476884"/>
              <a:gd name="connsiteX26" fmla="*/ 4049027 w 4461446"/>
              <a:gd name="connsiteY26" fmla="*/ 2418946 h 4476884"/>
              <a:gd name="connsiteX27" fmla="*/ 3118195 w 4461446"/>
              <a:gd name="connsiteY27" fmla="*/ 3349458 h 4476884"/>
              <a:gd name="connsiteX28" fmla="*/ 2243250 w 4461446"/>
              <a:gd name="connsiteY28" fmla="*/ 4225916 h 4476884"/>
              <a:gd name="connsiteX29" fmla="*/ 2208560 w 4461446"/>
              <a:gd name="connsiteY29" fmla="*/ 4256805 h 4476884"/>
              <a:gd name="connsiteX30" fmla="*/ 2129546 w 4461446"/>
              <a:gd name="connsiteY30" fmla="*/ 4291554 h 4476884"/>
              <a:gd name="connsiteX31" fmla="*/ 2040895 w 4461446"/>
              <a:gd name="connsiteY31" fmla="*/ 4291554 h 4476884"/>
              <a:gd name="connsiteX32" fmla="*/ 1958026 w 4461446"/>
              <a:gd name="connsiteY32" fmla="*/ 4256805 h 4476884"/>
              <a:gd name="connsiteX33" fmla="*/ 1923336 w 4461446"/>
              <a:gd name="connsiteY33" fmla="*/ 4225916 h 4476884"/>
              <a:gd name="connsiteX34" fmla="*/ 1894429 w 4461446"/>
              <a:gd name="connsiteY34" fmla="*/ 4191167 h 4476884"/>
              <a:gd name="connsiteX35" fmla="*/ 1861666 w 4461446"/>
              <a:gd name="connsiteY35" fmla="*/ 4108154 h 4476884"/>
              <a:gd name="connsiteX36" fmla="*/ 1861666 w 4461446"/>
              <a:gd name="connsiteY36" fmla="*/ 4023211 h 4476884"/>
              <a:gd name="connsiteX37" fmla="*/ 1894429 w 4461446"/>
              <a:gd name="connsiteY37" fmla="*/ 3940199 h 4476884"/>
              <a:gd name="connsiteX38" fmla="*/ 1923336 w 4461446"/>
              <a:gd name="connsiteY38" fmla="*/ 3905449 h 4476884"/>
              <a:gd name="connsiteX39" fmla="*/ 2992927 w 4461446"/>
              <a:gd name="connsiteY39" fmla="*/ 2834009 h 4476884"/>
              <a:gd name="connsiteX40" fmla="*/ 2902349 w 4461446"/>
              <a:gd name="connsiteY40" fmla="*/ 2828217 h 4476884"/>
              <a:gd name="connsiteX41" fmla="*/ 2813698 w 4461446"/>
              <a:gd name="connsiteY41" fmla="*/ 2814703 h 4476884"/>
              <a:gd name="connsiteX42" fmla="*/ 1260383 w 4461446"/>
              <a:gd name="connsiteY42" fmla="*/ 4370705 h 4476884"/>
              <a:gd name="connsiteX43" fmla="*/ 1214130 w 4461446"/>
              <a:gd name="connsiteY43" fmla="*/ 4411246 h 4476884"/>
              <a:gd name="connsiteX44" fmla="*/ 1113916 w 4461446"/>
              <a:gd name="connsiteY44" fmla="*/ 4463371 h 4476884"/>
              <a:gd name="connsiteX45" fmla="*/ 1015630 w 4461446"/>
              <a:gd name="connsiteY45" fmla="*/ 4476884 h 4476884"/>
              <a:gd name="connsiteX46" fmla="*/ 925052 w 4461446"/>
              <a:gd name="connsiteY46" fmla="*/ 4451787 h 4476884"/>
              <a:gd name="connsiteX47" fmla="*/ 886508 w 4461446"/>
              <a:gd name="connsiteY47" fmla="*/ 4420899 h 4476884"/>
              <a:gd name="connsiteX48" fmla="*/ 859527 w 4461446"/>
              <a:gd name="connsiteY48" fmla="*/ 4386150 h 4476884"/>
              <a:gd name="connsiteX49" fmla="*/ 832546 w 4461446"/>
              <a:gd name="connsiteY49" fmla="*/ 4295415 h 4476884"/>
              <a:gd name="connsiteX50" fmla="*/ 847964 w 4461446"/>
              <a:gd name="connsiteY50" fmla="*/ 4196958 h 4476884"/>
              <a:gd name="connsiteX51" fmla="*/ 899998 w 4461446"/>
              <a:gd name="connsiteY51" fmla="*/ 4096571 h 4476884"/>
              <a:gd name="connsiteX52" fmla="*/ 940469 w 4461446"/>
              <a:gd name="connsiteY52" fmla="*/ 4048308 h 4476884"/>
              <a:gd name="connsiteX53" fmla="*/ 2341537 w 4461446"/>
              <a:gd name="connsiteY53" fmla="*/ 2644818 h 4476884"/>
              <a:gd name="connsiteX54" fmla="*/ 2277939 w 4461446"/>
              <a:gd name="connsiteY54" fmla="*/ 2610068 h 4476884"/>
              <a:gd name="connsiteX55" fmla="*/ 2222051 w 4461446"/>
              <a:gd name="connsiteY55" fmla="*/ 2567597 h 4476884"/>
              <a:gd name="connsiteX56" fmla="*/ 622483 w 4461446"/>
              <a:gd name="connsiteY56" fmla="*/ 4166070 h 4476884"/>
              <a:gd name="connsiteX57" fmla="*/ 578157 w 4461446"/>
              <a:gd name="connsiteY57" fmla="*/ 4208541 h 4476884"/>
              <a:gd name="connsiteX58" fmla="*/ 477943 w 4461446"/>
              <a:gd name="connsiteY58" fmla="*/ 4258735 h 4476884"/>
              <a:gd name="connsiteX59" fmla="*/ 377730 w 4461446"/>
              <a:gd name="connsiteY59" fmla="*/ 4274179 h 4476884"/>
              <a:gd name="connsiteX60" fmla="*/ 287152 w 4461446"/>
              <a:gd name="connsiteY60" fmla="*/ 4249082 h 4476884"/>
              <a:gd name="connsiteX61" fmla="*/ 250535 w 4461446"/>
              <a:gd name="connsiteY61" fmla="*/ 4218194 h 4476884"/>
              <a:gd name="connsiteX62" fmla="*/ 223554 w 4461446"/>
              <a:gd name="connsiteY62" fmla="*/ 4183445 h 4476884"/>
              <a:gd name="connsiteX63" fmla="*/ 194647 w 4461446"/>
              <a:gd name="connsiteY63" fmla="*/ 4092710 h 4476884"/>
              <a:gd name="connsiteX64" fmla="*/ 210064 w 4461446"/>
              <a:gd name="connsiteY64" fmla="*/ 3990392 h 4476884"/>
              <a:gd name="connsiteX65" fmla="*/ 262098 w 4461446"/>
              <a:gd name="connsiteY65" fmla="*/ 3890005 h 4476884"/>
              <a:gd name="connsiteX66" fmla="*/ 302569 w 4461446"/>
              <a:gd name="connsiteY66" fmla="*/ 3845603 h 4476884"/>
              <a:gd name="connsiteX67" fmla="*/ 1898283 w 4461446"/>
              <a:gd name="connsiteY67" fmla="*/ 2247129 h 4476884"/>
              <a:gd name="connsiteX68" fmla="*/ 1861666 w 4461446"/>
              <a:gd name="connsiteY68" fmla="*/ 2191145 h 4476884"/>
              <a:gd name="connsiteX69" fmla="*/ 1826977 w 4461446"/>
              <a:gd name="connsiteY69" fmla="*/ 2135159 h 4476884"/>
              <a:gd name="connsiteX70" fmla="*/ 427836 w 4461446"/>
              <a:gd name="connsiteY70" fmla="*/ 3534789 h 4476884"/>
              <a:gd name="connsiteX71" fmla="*/ 383511 w 4461446"/>
              <a:gd name="connsiteY71" fmla="*/ 3575330 h 4476884"/>
              <a:gd name="connsiteX72" fmla="*/ 279443 w 4461446"/>
              <a:gd name="connsiteY72" fmla="*/ 3627454 h 4476884"/>
              <a:gd name="connsiteX73" fmla="*/ 181156 w 4461446"/>
              <a:gd name="connsiteY73" fmla="*/ 3642898 h 4476884"/>
              <a:gd name="connsiteX74" fmla="*/ 90578 w 4461446"/>
              <a:gd name="connsiteY74" fmla="*/ 3617801 h 4476884"/>
              <a:gd name="connsiteX75" fmla="*/ 55889 w 4461446"/>
              <a:gd name="connsiteY75" fmla="*/ 3588843 h 4476884"/>
              <a:gd name="connsiteX76" fmla="*/ 25054 w 4461446"/>
              <a:gd name="connsiteY76" fmla="*/ 3550233 h 4476884"/>
              <a:gd name="connsiteX77" fmla="*/ 0 w 4461446"/>
              <a:gd name="connsiteY77" fmla="*/ 3461429 h 4476884"/>
              <a:gd name="connsiteX78" fmla="*/ 13491 w 4461446"/>
              <a:gd name="connsiteY78" fmla="*/ 3361042 h 4476884"/>
              <a:gd name="connsiteX79" fmla="*/ 65525 w 4461446"/>
              <a:gd name="connsiteY79" fmla="*/ 3260654 h 4476884"/>
              <a:gd name="connsiteX80" fmla="*/ 105996 w 4461446"/>
              <a:gd name="connsiteY80" fmla="*/ 3216252 h 4476884"/>
              <a:gd name="connsiteX81" fmla="*/ 2196998 w 4461446"/>
              <a:gd name="connsiteY81" fmla="*/ 1121634 h 4476884"/>
              <a:gd name="connsiteX82" fmla="*/ 2183507 w 4461446"/>
              <a:gd name="connsiteY82" fmla="*/ 1046344 h 4476884"/>
              <a:gd name="connsiteX83" fmla="*/ 2175798 w 4461446"/>
              <a:gd name="connsiteY83" fmla="*/ 969123 h 4476884"/>
              <a:gd name="connsiteX84" fmla="*/ 1582224 w 4461446"/>
              <a:gd name="connsiteY84" fmla="*/ 1565655 h 4476884"/>
              <a:gd name="connsiteX85" fmla="*/ 1547534 w 4461446"/>
              <a:gd name="connsiteY85" fmla="*/ 1598474 h 4476884"/>
              <a:gd name="connsiteX86" fmla="*/ 1468519 w 4461446"/>
              <a:gd name="connsiteY86" fmla="*/ 1650598 h 4476884"/>
              <a:gd name="connsiteX87" fmla="*/ 1383723 w 4461446"/>
              <a:gd name="connsiteY87" fmla="*/ 1683417 h 4476884"/>
              <a:gd name="connsiteX88" fmla="*/ 1295072 w 4461446"/>
              <a:gd name="connsiteY88" fmla="*/ 1700791 h 4476884"/>
              <a:gd name="connsiteX89" fmla="*/ 1204494 w 4461446"/>
              <a:gd name="connsiteY89" fmla="*/ 1700791 h 4476884"/>
              <a:gd name="connsiteX90" fmla="*/ 1117771 w 4461446"/>
              <a:gd name="connsiteY90" fmla="*/ 1683417 h 4476884"/>
              <a:gd name="connsiteX91" fmla="*/ 1032974 w 4461446"/>
              <a:gd name="connsiteY91" fmla="*/ 1650598 h 4476884"/>
              <a:gd name="connsiteX92" fmla="*/ 953959 w 4461446"/>
              <a:gd name="connsiteY92" fmla="*/ 1598474 h 4476884"/>
              <a:gd name="connsiteX93" fmla="*/ 919270 w 4461446"/>
              <a:gd name="connsiteY93" fmla="*/ 1565655 h 4476884"/>
              <a:gd name="connsiteX94" fmla="*/ 1464665 w 4461446"/>
              <a:gd name="connsiteY94" fmla="*/ 1011594 h 4476884"/>
              <a:gd name="connsiteX95" fmla="*/ 2046676 w 4461446"/>
              <a:gd name="connsiteY95" fmla="*/ 415063 h 4476884"/>
              <a:gd name="connsiteX96" fmla="*/ 2098711 w 4461446"/>
              <a:gd name="connsiteY96" fmla="*/ 362939 h 4476884"/>
              <a:gd name="connsiteX97" fmla="*/ 2210488 w 4461446"/>
              <a:gd name="connsiteY97" fmla="*/ 272204 h 4476884"/>
              <a:gd name="connsiteX98" fmla="*/ 2328046 w 4461446"/>
              <a:gd name="connsiteY98" fmla="*/ 194983 h 4476884"/>
              <a:gd name="connsiteX99" fmla="*/ 2451387 w 4461446"/>
              <a:gd name="connsiteY99" fmla="*/ 129345 h 4476884"/>
              <a:gd name="connsiteX100" fmla="*/ 2578581 w 4461446"/>
              <a:gd name="connsiteY100" fmla="*/ 77221 h 4476884"/>
              <a:gd name="connsiteX101" fmla="*/ 2711557 w 4461446"/>
              <a:gd name="connsiteY101" fmla="*/ 40541 h 4476884"/>
              <a:gd name="connsiteX102" fmla="*/ 2846461 w 4461446"/>
              <a:gd name="connsiteY102" fmla="*/ 11583 h 4476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</a:cxnLst>
            <a:rect l="l" t="t" r="r" b="b"/>
            <a:pathLst>
              <a:path w="4461446" h="4476884">
                <a:moveTo>
                  <a:pt x="2981364" y="0"/>
                </a:moveTo>
                <a:lnTo>
                  <a:pt x="3116267" y="0"/>
                </a:lnTo>
                <a:lnTo>
                  <a:pt x="3251170" y="11583"/>
                </a:lnTo>
                <a:lnTo>
                  <a:pt x="3386074" y="40541"/>
                </a:lnTo>
                <a:lnTo>
                  <a:pt x="3517123" y="77221"/>
                </a:lnTo>
                <a:lnTo>
                  <a:pt x="3644317" y="129345"/>
                </a:lnTo>
                <a:lnTo>
                  <a:pt x="3767658" y="194983"/>
                </a:lnTo>
                <a:lnTo>
                  <a:pt x="3885216" y="272204"/>
                </a:lnTo>
                <a:lnTo>
                  <a:pt x="3996993" y="362939"/>
                </a:lnTo>
                <a:lnTo>
                  <a:pt x="4049027" y="415063"/>
                </a:lnTo>
                <a:lnTo>
                  <a:pt x="4099134" y="467187"/>
                </a:lnTo>
                <a:lnTo>
                  <a:pt x="4189712" y="577227"/>
                </a:lnTo>
                <a:lnTo>
                  <a:pt x="4266800" y="694989"/>
                </a:lnTo>
                <a:lnTo>
                  <a:pt x="4332324" y="820473"/>
                </a:lnTo>
                <a:lnTo>
                  <a:pt x="4384359" y="947887"/>
                </a:lnTo>
                <a:lnTo>
                  <a:pt x="4424830" y="1079163"/>
                </a:lnTo>
                <a:lnTo>
                  <a:pt x="4449883" y="1214299"/>
                </a:lnTo>
                <a:lnTo>
                  <a:pt x="4461446" y="1349436"/>
                </a:lnTo>
                <a:lnTo>
                  <a:pt x="4461446" y="1484573"/>
                </a:lnTo>
                <a:lnTo>
                  <a:pt x="4449883" y="1621640"/>
                </a:lnTo>
                <a:lnTo>
                  <a:pt x="4424830" y="1754846"/>
                </a:lnTo>
                <a:lnTo>
                  <a:pt x="4384359" y="1886122"/>
                </a:lnTo>
                <a:lnTo>
                  <a:pt x="4332324" y="2013536"/>
                </a:lnTo>
                <a:lnTo>
                  <a:pt x="4266800" y="2137090"/>
                </a:lnTo>
                <a:lnTo>
                  <a:pt x="4189712" y="2254852"/>
                </a:lnTo>
                <a:lnTo>
                  <a:pt x="4099134" y="2366822"/>
                </a:lnTo>
                <a:lnTo>
                  <a:pt x="4049027" y="2418946"/>
                </a:lnTo>
                <a:lnTo>
                  <a:pt x="3118195" y="3349458"/>
                </a:lnTo>
                <a:lnTo>
                  <a:pt x="2243250" y="4225916"/>
                </a:lnTo>
                <a:lnTo>
                  <a:pt x="2208560" y="4256805"/>
                </a:lnTo>
                <a:lnTo>
                  <a:pt x="2129546" y="4291554"/>
                </a:lnTo>
                <a:lnTo>
                  <a:pt x="2040895" y="4291554"/>
                </a:lnTo>
                <a:lnTo>
                  <a:pt x="1958026" y="4256805"/>
                </a:lnTo>
                <a:lnTo>
                  <a:pt x="1923336" y="4225916"/>
                </a:lnTo>
                <a:lnTo>
                  <a:pt x="1894429" y="4191167"/>
                </a:lnTo>
                <a:lnTo>
                  <a:pt x="1861666" y="4108154"/>
                </a:lnTo>
                <a:lnTo>
                  <a:pt x="1861666" y="4023211"/>
                </a:lnTo>
                <a:lnTo>
                  <a:pt x="1894429" y="3940199"/>
                </a:lnTo>
                <a:lnTo>
                  <a:pt x="1923336" y="3905449"/>
                </a:lnTo>
                <a:lnTo>
                  <a:pt x="2992927" y="2834009"/>
                </a:lnTo>
                <a:lnTo>
                  <a:pt x="2902349" y="2828217"/>
                </a:lnTo>
                <a:lnTo>
                  <a:pt x="2813698" y="2814703"/>
                </a:lnTo>
                <a:lnTo>
                  <a:pt x="1260383" y="4370705"/>
                </a:lnTo>
                <a:lnTo>
                  <a:pt x="1214130" y="4411246"/>
                </a:lnTo>
                <a:lnTo>
                  <a:pt x="1113916" y="4463371"/>
                </a:lnTo>
                <a:lnTo>
                  <a:pt x="1015630" y="4476884"/>
                </a:lnTo>
                <a:lnTo>
                  <a:pt x="925052" y="4451787"/>
                </a:lnTo>
                <a:lnTo>
                  <a:pt x="886508" y="4420899"/>
                </a:lnTo>
                <a:lnTo>
                  <a:pt x="859527" y="4386150"/>
                </a:lnTo>
                <a:lnTo>
                  <a:pt x="832546" y="4295415"/>
                </a:lnTo>
                <a:lnTo>
                  <a:pt x="847964" y="4196958"/>
                </a:lnTo>
                <a:lnTo>
                  <a:pt x="899998" y="4096571"/>
                </a:lnTo>
                <a:lnTo>
                  <a:pt x="940469" y="4048308"/>
                </a:lnTo>
                <a:lnTo>
                  <a:pt x="2341537" y="2644818"/>
                </a:lnTo>
                <a:lnTo>
                  <a:pt x="2277939" y="2610068"/>
                </a:lnTo>
                <a:lnTo>
                  <a:pt x="2222051" y="2567597"/>
                </a:lnTo>
                <a:lnTo>
                  <a:pt x="622483" y="4166070"/>
                </a:lnTo>
                <a:lnTo>
                  <a:pt x="578157" y="4208541"/>
                </a:lnTo>
                <a:lnTo>
                  <a:pt x="477943" y="4258735"/>
                </a:lnTo>
                <a:lnTo>
                  <a:pt x="377730" y="4274179"/>
                </a:lnTo>
                <a:lnTo>
                  <a:pt x="287152" y="4249082"/>
                </a:lnTo>
                <a:lnTo>
                  <a:pt x="250535" y="4218194"/>
                </a:lnTo>
                <a:lnTo>
                  <a:pt x="223554" y="4183445"/>
                </a:lnTo>
                <a:lnTo>
                  <a:pt x="194647" y="4092710"/>
                </a:lnTo>
                <a:lnTo>
                  <a:pt x="210064" y="3990392"/>
                </a:lnTo>
                <a:lnTo>
                  <a:pt x="262098" y="3890005"/>
                </a:lnTo>
                <a:lnTo>
                  <a:pt x="302569" y="3845603"/>
                </a:lnTo>
                <a:lnTo>
                  <a:pt x="1898283" y="2247129"/>
                </a:lnTo>
                <a:lnTo>
                  <a:pt x="1861666" y="2191145"/>
                </a:lnTo>
                <a:lnTo>
                  <a:pt x="1826977" y="2135159"/>
                </a:lnTo>
                <a:lnTo>
                  <a:pt x="427836" y="3534789"/>
                </a:lnTo>
                <a:lnTo>
                  <a:pt x="383511" y="3575330"/>
                </a:lnTo>
                <a:lnTo>
                  <a:pt x="279443" y="3627454"/>
                </a:lnTo>
                <a:lnTo>
                  <a:pt x="181156" y="3642898"/>
                </a:lnTo>
                <a:lnTo>
                  <a:pt x="90578" y="3617801"/>
                </a:lnTo>
                <a:lnTo>
                  <a:pt x="55889" y="3588843"/>
                </a:lnTo>
                <a:lnTo>
                  <a:pt x="25054" y="3550233"/>
                </a:lnTo>
                <a:lnTo>
                  <a:pt x="0" y="3461429"/>
                </a:lnTo>
                <a:lnTo>
                  <a:pt x="13491" y="3361042"/>
                </a:lnTo>
                <a:lnTo>
                  <a:pt x="65525" y="3260654"/>
                </a:lnTo>
                <a:lnTo>
                  <a:pt x="105996" y="3216252"/>
                </a:lnTo>
                <a:lnTo>
                  <a:pt x="2196998" y="1121634"/>
                </a:lnTo>
                <a:lnTo>
                  <a:pt x="2183507" y="1046344"/>
                </a:lnTo>
                <a:lnTo>
                  <a:pt x="2175798" y="969123"/>
                </a:lnTo>
                <a:lnTo>
                  <a:pt x="1582224" y="1565655"/>
                </a:lnTo>
                <a:lnTo>
                  <a:pt x="1547534" y="1598474"/>
                </a:lnTo>
                <a:lnTo>
                  <a:pt x="1468519" y="1650598"/>
                </a:lnTo>
                <a:lnTo>
                  <a:pt x="1383723" y="1683417"/>
                </a:lnTo>
                <a:lnTo>
                  <a:pt x="1295072" y="1700791"/>
                </a:lnTo>
                <a:lnTo>
                  <a:pt x="1204494" y="1700791"/>
                </a:lnTo>
                <a:lnTo>
                  <a:pt x="1117771" y="1683417"/>
                </a:lnTo>
                <a:lnTo>
                  <a:pt x="1032974" y="1650598"/>
                </a:lnTo>
                <a:lnTo>
                  <a:pt x="953959" y="1598474"/>
                </a:lnTo>
                <a:lnTo>
                  <a:pt x="919270" y="1565655"/>
                </a:lnTo>
                <a:lnTo>
                  <a:pt x="1464665" y="1011594"/>
                </a:lnTo>
                <a:lnTo>
                  <a:pt x="2046676" y="415063"/>
                </a:lnTo>
                <a:lnTo>
                  <a:pt x="2098711" y="362939"/>
                </a:lnTo>
                <a:lnTo>
                  <a:pt x="2210488" y="272204"/>
                </a:lnTo>
                <a:lnTo>
                  <a:pt x="2328046" y="194983"/>
                </a:lnTo>
                <a:lnTo>
                  <a:pt x="2451387" y="129345"/>
                </a:lnTo>
                <a:lnTo>
                  <a:pt x="2578581" y="77221"/>
                </a:lnTo>
                <a:lnTo>
                  <a:pt x="2711557" y="40541"/>
                </a:lnTo>
                <a:lnTo>
                  <a:pt x="2846461" y="11583"/>
                </a:lnTo>
                <a:close/>
              </a:path>
            </a:pathLst>
          </a:custGeom>
          <a:solidFill>
            <a:srgbClr val="F0563B"/>
          </a:solidFill>
        </p:spPr>
        <p:txBody>
          <a:bodyPr wrap="square" anchor="b">
            <a:noAutofit/>
          </a:bodyPr>
          <a:lstStyle>
            <a:lvl1pPr algn="r">
              <a:defRPr sz="2000">
                <a:solidFill>
                  <a:srgbClr val="7D1A09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7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58596" y="6356350"/>
            <a:ext cx="4521690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59992" y="6356350"/>
            <a:ext cx="1493808" cy="365125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5158596" y="2738498"/>
            <a:ext cx="6195204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5158596" y="5218173"/>
            <a:ext cx="6195204" cy="81169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6"/>
          </p:nvPr>
        </p:nvSpPr>
        <p:spPr>
          <a:xfrm>
            <a:off x="0" y="1"/>
            <a:ext cx="5452366" cy="5159891"/>
          </a:xfrm>
          <a:custGeom>
            <a:avLst/>
            <a:gdLst>
              <a:gd name="connsiteX0" fmla="*/ 3972284 w 5452366"/>
              <a:gd name="connsiteY0" fmla="*/ 683007 h 5159891"/>
              <a:gd name="connsiteX1" fmla="*/ 4107187 w 5452366"/>
              <a:gd name="connsiteY1" fmla="*/ 683007 h 5159891"/>
              <a:gd name="connsiteX2" fmla="*/ 4242090 w 5452366"/>
              <a:gd name="connsiteY2" fmla="*/ 694590 h 5159891"/>
              <a:gd name="connsiteX3" fmla="*/ 4376994 w 5452366"/>
              <a:gd name="connsiteY3" fmla="*/ 723548 h 5159891"/>
              <a:gd name="connsiteX4" fmla="*/ 4508043 w 5452366"/>
              <a:gd name="connsiteY4" fmla="*/ 760228 h 5159891"/>
              <a:gd name="connsiteX5" fmla="*/ 4635237 w 5452366"/>
              <a:gd name="connsiteY5" fmla="*/ 812352 h 5159891"/>
              <a:gd name="connsiteX6" fmla="*/ 4758578 w 5452366"/>
              <a:gd name="connsiteY6" fmla="*/ 877990 h 5159891"/>
              <a:gd name="connsiteX7" fmla="*/ 4876136 w 5452366"/>
              <a:gd name="connsiteY7" fmla="*/ 955211 h 5159891"/>
              <a:gd name="connsiteX8" fmla="*/ 4987913 w 5452366"/>
              <a:gd name="connsiteY8" fmla="*/ 1045946 h 5159891"/>
              <a:gd name="connsiteX9" fmla="*/ 5039947 w 5452366"/>
              <a:gd name="connsiteY9" fmla="*/ 1098070 h 5159891"/>
              <a:gd name="connsiteX10" fmla="*/ 5090054 w 5452366"/>
              <a:gd name="connsiteY10" fmla="*/ 1150194 h 5159891"/>
              <a:gd name="connsiteX11" fmla="*/ 5180632 w 5452366"/>
              <a:gd name="connsiteY11" fmla="*/ 1260234 h 5159891"/>
              <a:gd name="connsiteX12" fmla="*/ 5257720 w 5452366"/>
              <a:gd name="connsiteY12" fmla="*/ 1377996 h 5159891"/>
              <a:gd name="connsiteX13" fmla="*/ 5323244 w 5452366"/>
              <a:gd name="connsiteY13" fmla="*/ 1503480 h 5159891"/>
              <a:gd name="connsiteX14" fmla="*/ 5375279 w 5452366"/>
              <a:gd name="connsiteY14" fmla="*/ 1630894 h 5159891"/>
              <a:gd name="connsiteX15" fmla="*/ 5415750 w 5452366"/>
              <a:gd name="connsiteY15" fmla="*/ 1762170 h 5159891"/>
              <a:gd name="connsiteX16" fmla="*/ 5440803 w 5452366"/>
              <a:gd name="connsiteY16" fmla="*/ 1897306 h 5159891"/>
              <a:gd name="connsiteX17" fmla="*/ 5452366 w 5452366"/>
              <a:gd name="connsiteY17" fmla="*/ 2032443 h 5159891"/>
              <a:gd name="connsiteX18" fmla="*/ 5452366 w 5452366"/>
              <a:gd name="connsiteY18" fmla="*/ 2167580 h 5159891"/>
              <a:gd name="connsiteX19" fmla="*/ 5440803 w 5452366"/>
              <a:gd name="connsiteY19" fmla="*/ 2304647 h 5159891"/>
              <a:gd name="connsiteX20" fmla="*/ 5415750 w 5452366"/>
              <a:gd name="connsiteY20" fmla="*/ 2437853 h 5159891"/>
              <a:gd name="connsiteX21" fmla="*/ 5375279 w 5452366"/>
              <a:gd name="connsiteY21" fmla="*/ 2569129 h 5159891"/>
              <a:gd name="connsiteX22" fmla="*/ 5323244 w 5452366"/>
              <a:gd name="connsiteY22" fmla="*/ 2696543 h 5159891"/>
              <a:gd name="connsiteX23" fmla="*/ 5257720 w 5452366"/>
              <a:gd name="connsiteY23" fmla="*/ 2820097 h 5159891"/>
              <a:gd name="connsiteX24" fmla="*/ 5180632 w 5452366"/>
              <a:gd name="connsiteY24" fmla="*/ 2937859 h 5159891"/>
              <a:gd name="connsiteX25" fmla="*/ 5090054 w 5452366"/>
              <a:gd name="connsiteY25" fmla="*/ 3049829 h 5159891"/>
              <a:gd name="connsiteX26" fmla="*/ 5039947 w 5452366"/>
              <a:gd name="connsiteY26" fmla="*/ 3101953 h 5159891"/>
              <a:gd name="connsiteX27" fmla="*/ 4109115 w 5452366"/>
              <a:gd name="connsiteY27" fmla="*/ 4032465 h 5159891"/>
              <a:gd name="connsiteX28" fmla="*/ 3234170 w 5452366"/>
              <a:gd name="connsiteY28" fmla="*/ 4908923 h 5159891"/>
              <a:gd name="connsiteX29" fmla="*/ 3199480 w 5452366"/>
              <a:gd name="connsiteY29" fmla="*/ 4939812 h 5159891"/>
              <a:gd name="connsiteX30" fmla="*/ 3120466 w 5452366"/>
              <a:gd name="connsiteY30" fmla="*/ 4974561 h 5159891"/>
              <a:gd name="connsiteX31" fmla="*/ 3031815 w 5452366"/>
              <a:gd name="connsiteY31" fmla="*/ 4974561 h 5159891"/>
              <a:gd name="connsiteX32" fmla="*/ 2948946 w 5452366"/>
              <a:gd name="connsiteY32" fmla="*/ 4939812 h 5159891"/>
              <a:gd name="connsiteX33" fmla="*/ 2914256 w 5452366"/>
              <a:gd name="connsiteY33" fmla="*/ 4908923 h 5159891"/>
              <a:gd name="connsiteX34" fmla="*/ 2885349 w 5452366"/>
              <a:gd name="connsiteY34" fmla="*/ 4874174 h 5159891"/>
              <a:gd name="connsiteX35" fmla="*/ 2852586 w 5452366"/>
              <a:gd name="connsiteY35" fmla="*/ 4791161 h 5159891"/>
              <a:gd name="connsiteX36" fmla="*/ 2852586 w 5452366"/>
              <a:gd name="connsiteY36" fmla="*/ 4706218 h 5159891"/>
              <a:gd name="connsiteX37" fmla="*/ 2885349 w 5452366"/>
              <a:gd name="connsiteY37" fmla="*/ 4623206 h 5159891"/>
              <a:gd name="connsiteX38" fmla="*/ 2914256 w 5452366"/>
              <a:gd name="connsiteY38" fmla="*/ 4588456 h 5159891"/>
              <a:gd name="connsiteX39" fmla="*/ 3983847 w 5452366"/>
              <a:gd name="connsiteY39" fmla="*/ 3517016 h 5159891"/>
              <a:gd name="connsiteX40" fmla="*/ 3893269 w 5452366"/>
              <a:gd name="connsiteY40" fmla="*/ 3511224 h 5159891"/>
              <a:gd name="connsiteX41" fmla="*/ 3804618 w 5452366"/>
              <a:gd name="connsiteY41" fmla="*/ 3497710 h 5159891"/>
              <a:gd name="connsiteX42" fmla="*/ 2251303 w 5452366"/>
              <a:gd name="connsiteY42" fmla="*/ 5053712 h 5159891"/>
              <a:gd name="connsiteX43" fmla="*/ 2205050 w 5452366"/>
              <a:gd name="connsiteY43" fmla="*/ 5094253 h 5159891"/>
              <a:gd name="connsiteX44" fmla="*/ 2104836 w 5452366"/>
              <a:gd name="connsiteY44" fmla="*/ 5146378 h 5159891"/>
              <a:gd name="connsiteX45" fmla="*/ 2006550 w 5452366"/>
              <a:gd name="connsiteY45" fmla="*/ 5159891 h 5159891"/>
              <a:gd name="connsiteX46" fmla="*/ 1915972 w 5452366"/>
              <a:gd name="connsiteY46" fmla="*/ 5134794 h 5159891"/>
              <a:gd name="connsiteX47" fmla="*/ 1877428 w 5452366"/>
              <a:gd name="connsiteY47" fmla="*/ 5103906 h 5159891"/>
              <a:gd name="connsiteX48" fmla="*/ 1850447 w 5452366"/>
              <a:gd name="connsiteY48" fmla="*/ 5069157 h 5159891"/>
              <a:gd name="connsiteX49" fmla="*/ 1823466 w 5452366"/>
              <a:gd name="connsiteY49" fmla="*/ 4978422 h 5159891"/>
              <a:gd name="connsiteX50" fmla="*/ 1838884 w 5452366"/>
              <a:gd name="connsiteY50" fmla="*/ 4879965 h 5159891"/>
              <a:gd name="connsiteX51" fmla="*/ 1890918 w 5452366"/>
              <a:gd name="connsiteY51" fmla="*/ 4779578 h 5159891"/>
              <a:gd name="connsiteX52" fmla="*/ 1931389 w 5452366"/>
              <a:gd name="connsiteY52" fmla="*/ 4731315 h 5159891"/>
              <a:gd name="connsiteX53" fmla="*/ 3332457 w 5452366"/>
              <a:gd name="connsiteY53" fmla="*/ 3327825 h 5159891"/>
              <a:gd name="connsiteX54" fmla="*/ 3268859 w 5452366"/>
              <a:gd name="connsiteY54" fmla="*/ 3293075 h 5159891"/>
              <a:gd name="connsiteX55" fmla="*/ 3212971 w 5452366"/>
              <a:gd name="connsiteY55" fmla="*/ 3250604 h 5159891"/>
              <a:gd name="connsiteX56" fmla="*/ 1613403 w 5452366"/>
              <a:gd name="connsiteY56" fmla="*/ 4849077 h 5159891"/>
              <a:gd name="connsiteX57" fmla="*/ 1569077 w 5452366"/>
              <a:gd name="connsiteY57" fmla="*/ 4891548 h 5159891"/>
              <a:gd name="connsiteX58" fmla="*/ 1468863 w 5452366"/>
              <a:gd name="connsiteY58" fmla="*/ 4941742 h 5159891"/>
              <a:gd name="connsiteX59" fmla="*/ 1368650 w 5452366"/>
              <a:gd name="connsiteY59" fmla="*/ 4957186 h 5159891"/>
              <a:gd name="connsiteX60" fmla="*/ 1278072 w 5452366"/>
              <a:gd name="connsiteY60" fmla="*/ 4932089 h 5159891"/>
              <a:gd name="connsiteX61" fmla="*/ 1241455 w 5452366"/>
              <a:gd name="connsiteY61" fmla="*/ 4901201 h 5159891"/>
              <a:gd name="connsiteX62" fmla="*/ 1214474 w 5452366"/>
              <a:gd name="connsiteY62" fmla="*/ 4866452 h 5159891"/>
              <a:gd name="connsiteX63" fmla="*/ 1185567 w 5452366"/>
              <a:gd name="connsiteY63" fmla="*/ 4775717 h 5159891"/>
              <a:gd name="connsiteX64" fmla="*/ 1200984 w 5452366"/>
              <a:gd name="connsiteY64" fmla="*/ 4673399 h 5159891"/>
              <a:gd name="connsiteX65" fmla="*/ 1253018 w 5452366"/>
              <a:gd name="connsiteY65" fmla="*/ 4573012 h 5159891"/>
              <a:gd name="connsiteX66" fmla="*/ 1293489 w 5452366"/>
              <a:gd name="connsiteY66" fmla="*/ 4528610 h 5159891"/>
              <a:gd name="connsiteX67" fmla="*/ 2889203 w 5452366"/>
              <a:gd name="connsiteY67" fmla="*/ 2930136 h 5159891"/>
              <a:gd name="connsiteX68" fmla="*/ 2852586 w 5452366"/>
              <a:gd name="connsiteY68" fmla="*/ 2874152 h 5159891"/>
              <a:gd name="connsiteX69" fmla="*/ 2817897 w 5452366"/>
              <a:gd name="connsiteY69" fmla="*/ 2818166 h 5159891"/>
              <a:gd name="connsiteX70" fmla="*/ 1418756 w 5452366"/>
              <a:gd name="connsiteY70" fmla="*/ 4217796 h 5159891"/>
              <a:gd name="connsiteX71" fmla="*/ 1374431 w 5452366"/>
              <a:gd name="connsiteY71" fmla="*/ 4258337 h 5159891"/>
              <a:gd name="connsiteX72" fmla="*/ 1270363 w 5452366"/>
              <a:gd name="connsiteY72" fmla="*/ 4310461 h 5159891"/>
              <a:gd name="connsiteX73" fmla="*/ 1172076 w 5452366"/>
              <a:gd name="connsiteY73" fmla="*/ 4325905 h 5159891"/>
              <a:gd name="connsiteX74" fmla="*/ 1081498 w 5452366"/>
              <a:gd name="connsiteY74" fmla="*/ 4300808 h 5159891"/>
              <a:gd name="connsiteX75" fmla="*/ 1046809 w 5452366"/>
              <a:gd name="connsiteY75" fmla="*/ 4271850 h 5159891"/>
              <a:gd name="connsiteX76" fmla="*/ 1015974 w 5452366"/>
              <a:gd name="connsiteY76" fmla="*/ 4233240 h 5159891"/>
              <a:gd name="connsiteX77" fmla="*/ 990920 w 5452366"/>
              <a:gd name="connsiteY77" fmla="*/ 4144436 h 5159891"/>
              <a:gd name="connsiteX78" fmla="*/ 1004411 w 5452366"/>
              <a:gd name="connsiteY78" fmla="*/ 4044049 h 5159891"/>
              <a:gd name="connsiteX79" fmla="*/ 1056445 w 5452366"/>
              <a:gd name="connsiteY79" fmla="*/ 3943661 h 5159891"/>
              <a:gd name="connsiteX80" fmla="*/ 1096916 w 5452366"/>
              <a:gd name="connsiteY80" fmla="*/ 3899259 h 5159891"/>
              <a:gd name="connsiteX81" fmla="*/ 3187918 w 5452366"/>
              <a:gd name="connsiteY81" fmla="*/ 1804641 h 5159891"/>
              <a:gd name="connsiteX82" fmla="*/ 3174427 w 5452366"/>
              <a:gd name="connsiteY82" fmla="*/ 1729351 h 5159891"/>
              <a:gd name="connsiteX83" fmla="*/ 3166718 w 5452366"/>
              <a:gd name="connsiteY83" fmla="*/ 1652130 h 5159891"/>
              <a:gd name="connsiteX84" fmla="*/ 2573144 w 5452366"/>
              <a:gd name="connsiteY84" fmla="*/ 2248662 h 5159891"/>
              <a:gd name="connsiteX85" fmla="*/ 2538454 w 5452366"/>
              <a:gd name="connsiteY85" fmla="*/ 2281481 h 5159891"/>
              <a:gd name="connsiteX86" fmla="*/ 2459439 w 5452366"/>
              <a:gd name="connsiteY86" fmla="*/ 2333605 h 5159891"/>
              <a:gd name="connsiteX87" fmla="*/ 2374643 w 5452366"/>
              <a:gd name="connsiteY87" fmla="*/ 2366424 h 5159891"/>
              <a:gd name="connsiteX88" fmla="*/ 2285992 w 5452366"/>
              <a:gd name="connsiteY88" fmla="*/ 2383798 h 5159891"/>
              <a:gd name="connsiteX89" fmla="*/ 2195414 w 5452366"/>
              <a:gd name="connsiteY89" fmla="*/ 2383798 h 5159891"/>
              <a:gd name="connsiteX90" fmla="*/ 2108691 w 5452366"/>
              <a:gd name="connsiteY90" fmla="*/ 2366424 h 5159891"/>
              <a:gd name="connsiteX91" fmla="*/ 2023894 w 5452366"/>
              <a:gd name="connsiteY91" fmla="*/ 2333605 h 5159891"/>
              <a:gd name="connsiteX92" fmla="*/ 1944879 w 5452366"/>
              <a:gd name="connsiteY92" fmla="*/ 2281481 h 5159891"/>
              <a:gd name="connsiteX93" fmla="*/ 1910190 w 5452366"/>
              <a:gd name="connsiteY93" fmla="*/ 2248662 h 5159891"/>
              <a:gd name="connsiteX94" fmla="*/ 2455585 w 5452366"/>
              <a:gd name="connsiteY94" fmla="*/ 1694601 h 5159891"/>
              <a:gd name="connsiteX95" fmla="*/ 3037596 w 5452366"/>
              <a:gd name="connsiteY95" fmla="*/ 1098070 h 5159891"/>
              <a:gd name="connsiteX96" fmla="*/ 3089631 w 5452366"/>
              <a:gd name="connsiteY96" fmla="*/ 1045946 h 5159891"/>
              <a:gd name="connsiteX97" fmla="*/ 3201408 w 5452366"/>
              <a:gd name="connsiteY97" fmla="*/ 955211 h 5159891"/>
              <a:gd name="connsiteX98" fmla="*/ 3318966 w 5452366"/>
              <a:gd name="connsiteY98" fmla="*/ 877990 h 5159891"/>
              <a:gd name="connsiteX99" fmla="*/ 3442307 w 5452366"/>
              <a:gd name="connsiteY99" fmla="*/ 812352 h 5159891"/>
              <a:gd name="connsiteX100" fmla="*/ 3569501 w 5452366"/>
              <a:gd name="connsiteY100" fmla="*/ 760228 h 5159891"/>
              <a:gd name="connsiteX101" fmla="*/ 3702477 w 5452366"/>
              <a:gd name="connsiteY101" fmla="*/ 723548 h 5159891"/>
              <a:gd name="connsiteX102" fmla="*/ 3837381 w 5452366"/>
              <a:gd name="connsiteY102" fmla="*/ 694590 h 5159891"/>
              <a:gd name="connsiteX103" fmla="*/ 803883 w 5452366"/>
              <a:gd name="connsiteY103" fmla="*/ 0 h 5159891"/>
              <a:gd name="connsiteX104" fmla="*/ 1259977 w 5452366"/>
              <a:gd name="connsiteY104" fmla="*/ 0 h 5159891"/>
              <a:gd name="connsiteX105" fmla="*/ 1272974 w 5452366"/>
              <a:gd name="connsiteY105" fmla="*/ 32861 h 5159891"/>
              <a:gd name="connsiteX106" fmla="*/ 1272974 w 5452366"/>
              <a:gd name="connsiteY106" fmla="*/ 119735 h 5159891"/>
              <a:gd name="connsiteX107" fmla="*/ 1240141 w 5452366"/>
              <a:gd name="connsiteY107" fmla="*/ 202747 h 5159891"/>
              <a:gd name="connsiteX108" fmla="*/ 1209239 w 5452366"/>
              <a:gd name="connsiteY108" fmla="*/ 237497 h 5159891"/>
              <a:gd name="connsiteX109" fmla="*/ 139265 w 5452366"/>
              <a:gd name="connsiteY109" fmla="*/ 1308937 h 5159891"/>
              <a:gd name="connsiteX110" fmla="*/ 228108 w 5452366"/>
              <a:gd name="connsiteY110" fmla="*/ 1314729 h 5159891"/>
              <a:gd name="connsiteX111" fmla="*/ 318882 w 5452366"/>
              <a:gd name="connsiteY111" fmla="*/ 1326312 h 5159891"/>
              <a:gd name="connsiteX112" fmla="*/ 1647417 w 5452366"/>
              <a:gd name="connsiteY112" fmla="*/ 0 h 5159891"/>
              <a:gd name="connsiteX113" fmla="*/ 2261815 w 5452366"/>
              <a:gd name="connsiteY113" fmla="*/ 0 h 5159891"/>
              <a:gd name="connsiteX114" fmla="*/ 2236723 w 5452366"/>
              <a:gd name="connsiteY114" fmla="*/ 48305 h 5159891"/>
              <a:gd name="connsiteX115" fmla="*/ 2196164 w 5452366"/>
              <a:gd name="connsiteY115" fmla="*/ 92707 h 5159891"/>
              <a:gd name="connsiteX116" fmla="*/ 792065 w 5452366"/>
              <a:gd name="connsiteY116" fmla="*/ 1496198 h 5159891"/>
              <a:gd name="connsiteX117" fmla="*/ 853869 w 5452366"/>
              <a:gd name="connsiteY117" fmla="*/ 1534808 h 5159891"/>
              <a:gd name="connsiteX118" fmla="*/ 911809 w 5452366"/>
              <a:gd name="connsiteY118" fmla="*/ 1573419 h 5159891"/>
              <a:gd name="connsiteX119" fmla="*/ 2489712 w 5452366"/>
              <a:gd name="connsiteY119" fmla="*/ 0 h 5159891"/>
              <a:gd name="connsiteX120" fmla="*/ 2926698 w 5452366"/>
              <a:gd name="connsiteY120" fmla="*/ 0 h 5159891"/>
              <a:gd name="connsiteX121" fmla="*/ 2941669 w 5452366"/>
              <a:gd name="connsiteY121" fmla="*/ 50236 h 5159891"/>
              <a:gd name="connsiteX122" fmla="*/ 2928149 w 5452366"/>
              <a:gd name="connsiteY122" fmla="*/ 150623 h 5159891"/>
              <a:gd name="connsiteX123" fmla="*/ 2874071 w 5452366"/>
              <a:gd name="connsiteY123" fmla="*/ 251010 h 5159891"/>
              <a:gd name="connsiteX124" fmla="*/ 2835444 w 5452366"/>
              <a:gd name="connsiteY124" fmla="*/ 297343 h 5159891"/>
              <a:gd name="connsiteX125" fmla="*/ 1234347 w 5452366"/>
              <a:gd name="connsiteY125" fmla="*/ 1897747 h 5159891"/>
              <a:gd name="connsiteX126" fmla="*/ 1272974 w 5452366"/>
              <a:gd name="connsiteY126" fmla="*/ 1951801 h 5159891"/>
              <a:gd name="connsiteX127" fmla="*/ 1307738 w 5452366"/>
              <a:gd name="connsiteY127" fmla="*/ 2009717 h 5159891"/>
              <a:gd name="connsiteX128" fmla="*/ 2709906 w 5452366"/>
              <a:gd name="connsiteY128" fmla="*/ 606227 h 5159891"/>
              <a:gd name="connsiteX129" fmla="*/ 2754327 w 5452366"/>
              <a:gd name="connsiteY129" fmla="*/ 565686 h 5159891"/>
              <a:gd name="connsiteX130" fmla="*/ 2856689 w 5452366"/>
              <a:gd name="connsiteY130" fmla="*/ 513561 h 5159891"/>
              <a:gd name="connsiteX131" fmla="*/ 2957120 w 5452366"/>
              <a:gd name="connsiteY131" fmla="*/ 500048 h 5159891"/>
              <a:gd name="connsiteX132" fmla="*/ 3047894 w 5452366"/>
              <a:gd name="connsiteY132" fmla="*/ 525145 h 5159891"/>
              <a:gd name="connsiteX133" fmla="*/ 3082658 w 5452366"/>
              <a:gd name="connsiteY133" fmla="*/ 556033 h 5159891"/>
              <a:gd name="connsiteX134" fmla="*/ 3111629 w 5452366"/>
              <a:gd name="connsiteY134" fmla="*/ 590782 h 5159891"/>
              <a:gd name="connsiteX135" fmla="*/ 3136736 w 5452366"/>
              <a:gd name="connsiteY135" fmla="*/ 681517 h 5159891"/>
              <a:gd name="connsiteX136" fmla="*/ 3125148 w 5452366"/>
              <a:gd name="connsiteY136" fmla="*/ 781904 h 5159891"/>
              <a:gd name="connsiteX137" fmla="*/ 3073001 w 5452366"/>
              <a:gd name="connsiteY137" fmla="*/ 884222 h 5159891"/>
              <a:gd name="connsiteX138" fmla="*/ 3032443 w 5452366"/>
              <a:gd name="connsiteY138" fmla="*/ 928624 h 5159891"/>
              <a:gd name="connsiteX139" fmla="*/ 936917 w 5452366"/>
              <a:gd name="connsiteY139" fmla="*/ 3021312 h 5159891"/>
              <a:gd name="connsiteX140" fmla="*/ 950437 w 5452366"/>
              <a:gd name="connsiteY140" fmla="*/ 3098532 h 5159891"/>
              <a:gd name="connsiteX141" fmla="*/ 956231 w 5452366"/>
              <a:gd name="connsiteY141" fmla="*/ 3173823 h 5159891"/>
              <a:gd name="connsiteX142" fmla="*/ 1553021 w 5452366"/>
              <a:gd name="connsiteY142" fmla="*/ 2577291 h 5159891"/>
              <a:gd name="connsiteX143" fmla="*/ 1587785 w 5452366"/>
              <a:gd name="connsiteY143" fmla="*/ 2542542 h 5159891"/>
              <a:gd name="connsiteX144" fmla="*/ 1665040 w 5452366"/>
              <a:gd name="connsiteY144" fmla="*/ 2492348 h 5159891"/>
              <a:gd name="connsiteX145" fmla="*/ 1750020 w 5452366"/>
              <a:gd name="connsiteY145" fmla="*/ 2457599 h 5159891"/>
              <a:gd name="connsiteX146" fmla="*/ 1840794 w 5452366"/>
              <a:gd name="connsiteY146" fmla="*/ 2440224 h 5159891"/>
              <a:gd name="connsiteX147" fmla="*/ 1931567 w 5452366"/>
              <a:gd name="connsiteY147" fmla="*/ 2440224 h 5159891"/>
              <a:gd name="connsiteX148" fmla="*/ 2018479 w 5452366"/>
              <a:gd name="connsiteY148" fmla="*/ 2457599 h 5159891"/>
              <a:gd name="connsiteX149" fmla="*/ 2103459 w 5452366"/>
              <a:gd name="connsiteY149" fmla="*/ 2492348 h 5159891"/>
              <a:gd name="connsiteX150" fmla="*/ 2180713 w 5452366"/>
              <a:gd name="connsiteY150" fmla="*/ 2542542 h 5159891"/>
              <a:gd name="connsiteX151" fmla="*/ 2215478 w 5452366"/>
              <a:gd name="connsiteY151" fmla="*/ 2577291 h 5159891"/>
              <a:gd name="connsiteX152" fmla="*/ 1670834 w 5452366"/>
              <a:gd name="connsiteY152" fmla="*/ 3133282 h 5159891"/>
              <a:gd name="connsiteX153" fmla="*/ 1087563 w 5452366"/>
              <a:gd name="connsiteY153" fmla="*/ 3727883 h 5159891"/>
              <a:gd name="connsiteX154" fmla="*/ 1035416 w 5452366"/>
              <a:gd name="connsiteY154" fmla="*/ 3778077 h 5159891"/>
              <a:gd name="connsiteX155" fmla="*/ 921466 w 5452366"/>
              <a:gd name="connsiteY155" fmla="*/ 3870742 h 5159891"/>
              <a:gd name="connsiteX156" fmla="*/ 803653 w 5452366"/>
              <a:gd name="connsiteY156" fmla="*/ 3947963 h 5159891"/>
              <a:gd name="connsiteX157" fmla="*/ 681978 w 5452366"/>
              <a:gd name="connsiteY157" fmla="*/ 4013601 h 5159891"/>
              <a:gd name="connsiteX158" fmla="*/ 554508 w 5452366"/>
              <a:gd name="connsiteY158" fmla="*/ 4063794 h 5159891"/>
              <a:gd name="connsiteX159" fmla="*/ 421244 w 5452366"/>
              <a:gd name="connsiteY159" fmla="*/ 4104335 h 5159891"/>
              <a:gd name="connsiteX160" fmla="*/ 286049 w 5452366"/>
              <a:gd name="connsiteY160" fmla="*/ 4129432 h 5159891"/>
              <a:gd name="connsiteX161" fmla="*/ 150854 w 5452366"/>
              <a:gd name="connsiteY161" fmla="*/ 4141015 h 5159891"/>
              <a:gd name="connsiteX162" fmla="*/ 15658 w 5452366"/>
              <a:gd name="connsiteY162" fmla="*/ 4141015 h 5159891"/>
              <a:gd name="connsiteX163" fmla="*/ 0 w 5452366"/>
              <a:gd name="connsiteY163" fmla="*/ 4139674 h 5159891"/>
              <a:gd name="connsiteX164" fmla="*/ 0 w 5452366"/>
              <a:gd name="connsiteY164" fmla="*/ 805221 h 5159891"/>
              <a:gd name="connsiteX165" fmla="*/ 13727 w 5452366"/>
              <a:gd name="connsiteY165" fmla="*/ 791557 h 5159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</a:cxnLst>
            <a:rect l="l" t="t" r="r" b="b"/>
            <a:pathLst>
              <a:path w="5452366" h="5159891">
                <a:moveTo>
                  <a:pt x="3972284" y="683007"/>
                </a:moveTo>
                <a:lnTo>
                  <a:pt x="4107187" y="683007"/>
                </a:lnTo>
                <a:lnTo>
                  <a:pt x="4242090" y="694590"/>
                </a:lnTo>
                <a:lnTo>
                  <a:pt x="4376994" y="723548"/>
                </a:lnTo>
                <a:lnTo>
                  <a:pt x="4508043" y="760228"/>
                </a:lnTo>
                <a:lnTo>
                  <a:pt x="4635237" y="812352"/>
                </a:lnTo>
                <a:lnTo>
                  <a:pt x="4758578" y="877990"/>
                </a:lnTo>
                <a:lnTo>
                  <a:pt x="4876136" y="955211"/>
                </a:lnTo>
                <a:lnTo>
                  <a:pt x="4987913" y="1045946"/>
                </a:lnTo>
                <a:lnTo>
                  <a:pt x="5039947" y="1098070"/>
                </a:lnTo>
                <a:lnTo>
                  <a:pt x="5090054" y="1150194"/>
                </a:lnTo>
                <a:lnTo>
                  <a:pt x="5180632" y="1260234"/>
                </a:lnTo>
                <a:lnTo>
                  <a:pt x="5257720" y="1377996"/>
                </a:lnTo>
                <a:lnTo>
                  <a:pt x="5323244" y="1503480"/>
                </a:lnTo>
                <a:lnTo>
                  <a:pt x="5375279" y="1630894"/>
                </a:lnTo>
                <a:lnTo>
                  <a:pt x="5415750" y="1762170"/>
                </a:lnTo>
                <a:lnTo>
                  <a:pt x="5440803" y="1897306"/>
                </a:lnTo>
                <a:lnTo>
                  <a:pt x="5452366" y="2032443"/>
                </a:lnTo>
                <a:lnTo>
                  <a:pt x="5452366" y="2167580"/>
                </a:lnTo>
                <a:lnTo>
                  <a:pt x="5440803" y="2304647"/>
                </a:lnTo>
                <a:lnTo>
                  <a:pt x="5415750" y="2437853"/>
                </a:lnTo>
                <a:lnTo>
                  <a:pt x="5375279" y="2569129"/>
                </a:lnTo>
                <a:lnTo>
                  <a:pt x="5323244" y="2696543"/>
                </a:lnTo>
                <a:lnTo>
                  <a:pt x="5257720" y="2820097"/>
                </a:lnTo>
                <a:lnTo>
                  <a:pt x="5180632" y="2937859"/>
                </a:lnTo>
                <a:lnTo>
                  <a:pt x="5090054" y="3049829"/>
                </a:lnTo>
                <a:lnTo>
                  <a:pt x="5039947" y="3101953"/>
                </a:lnTo>
                <a:lnTo>
                  <a:pt x="4109115" y="4032465"/>
                </a:lnTo>
                <a:lnTo>
                  <a:pt x="3234170" y="4908923"/>
                </a:lnTo>
                <a:lnTo>
                  <a:pt x="3199480" y="4939812"/>
                </a:lnTo>
                <a:lnTo>
                  <a:pt x="3120466" y="4974561"/>
                </a:lnTo>
                <a:lnTo>
                  <a:pt x="3031815" y="4974561"/>
                </a:lnTo>
                <a:lnTo>
                  <a:pt x="2948946" y="4939812"/>
                </a:lnTo>
                <a:lnTo>
                  <a:pt x="2914256" y="4908923"/>
                </a:lnTo>
                <a:lnTo>
                  <a:pt x="2885349" y="4874174"/>
                </a:lnTo>
                <a:lnTo>
                  <a:pt x="2852586" y="4791161"/>
                </a:lnTo>
                <a:lnTo>
                  <a:pt x="2852586" y="4706218"/>
                </a:lnTo>
                <a:lnTo>
                  <a:pt x="2885349" y="4623206"/>
                </a:lnTo>
                <a:lnTo>
                  <a:pt x="2914256" y="4588456"/>
                </a:lnTo>
                <a:lnTo>
                  <a:pt x="3983847" y="3517016"/>
                </a:lnTo>
                <a:lnTo>
                  <a:pt x="3893269" y="3511224"/>
                </a:lnTo>
                <a:lnTo>
                  <a:pt x="3804618" y="3497710"/>
                </a:lnTo>
                <a:lnTo>
                  <a:pt x="2251303" y="5053712"/>
                </a:lnTo>
                <a:lnTo>
                  <a:pt x="2205050" y="5094253"/>
                </a:lnTo>
                <a:lnTo>
                  <a:pt x="2104836" y="5146378"/>
                </a:lnTo>
                <a:lnTo>
                  <a:pt x="2006550" y="5159891"/>
                </a:lnTo>
                <a:lnTo>
                  <a:pt x="1915972" y="5134794"/>
                </a:lnTo>
                <a:lnTo>
                  <a:pt x="1877428" y="5103906"/>
                </a:lnTo>
                <a:lnTo>
                  <a:pt x="1850447" y="5069157"/>
                </a:lnTo>
                <a:lnTo>
                  <a:pt x="1823466" y="4978422"/>
                </a:lnTo>
                <a:lnTo>
                  <a:pt x="1838884" y="4879965"/>
                </a:lnTo>
                <a:lnTo>
                  <a:pt x="1890918" y="4779578"/>
                </a:lnTo>
                <a:lnTo>
                  <a:pt x="1931389" y="4731315"/>
                </a:lnTo>
                <a:lnTo>
                  <a:pt x="3332457" y="3327825"/>
                </a:lnTo>
                <a:lnTo>
                  <a:pt x="3268859" y="3293075"/>
                </a:lnTo>
                <a:lnTo>
                  <a:pt x="3212971" y="3250604"/>
                </a:lnTo>
                <a:lnTo>
                  <a:pt x="1613403" y="4849077"/>
                </a:lnTo>
                <a:lnTo>
                  <a:pt x="1569077" y="4891548"/>
                </a:lnTo>
                <a:lnTo>
                  <a:pt x="1468863" y="4941742"/>
                </a:lnTo>
                <a:lnTo>
                  <a:pt x="1368650" y="4957186"/>
                </a:lnTo>
                <a:lnTo>
                  <a:pt x="1278072" y="4932089"/>
                </a:lnTo>
                <a:lnTo>
                  <a:pt x="1241455" y="4901201"/>
                </a:lnTo>
                <a:lnTo>
                  <a:pt x="1214474" y="4866452"/>
                </a:lnTo>
                <a:lnTo>
                  <a:pt x="1185567" y="4775717"/>
                </a:lnTo>
                <a:lnTo>
                  <a:pt x="1200984" y="4673399"/>
                </a:lnTo>
                <a:lnTo>
                  <a:pt x="1253018" y="4573012"/>
                </a:lnTo>
                <a:lnTo>
                  <a:pt x="1293489" y="4528610"/>
                </a:lnTo>
                <a:lnTo>
                  <a:pt x="2889203" y="2930136"/>
                </a:lnTo>
                <a:lnTo>
                  <a:pt x="2852586" y="2874152"/>
                </a:lnTo>
                <a:lnTo>
                  <a:pt x="2817897" y="2818166"/>
                </a:lnTo>
                <a:lnTo>
                  <a:pt x="1418756" y="4217796"/>
                </a:lnTo>
                <a:lnTo>
                  <a:pt x="1374431" y="4258337"/>
                </a:lnTo>
                <a:lnTo>
                  <a:pt x="1270363" y="4310461"/>
                </a:lnTo>
                <a:lnTo>
                  <a:pt x="1172076" y="4325905"/>
                </a:lnTo>
                <a:lnTo>
                  <a:pt x="1081498" y="4300808"/>
                </a:lnTo>
                <a:lnTo>
                  <a:pt x="1046809" y="4271850"/>
                </a:lnTo>
                <a:lnTo>
                  <a:pt x="1015974" y="4233240"/>
                </a:lnTo>
                <a:lnTo>
                  <a:pt x="990920" y="4144436"/>
                </a:lnTo>
                <a:lnTo>
                  <a:pt x="1004411" y="4044049"/>
                </a:lnTo>
                <a:lnTo>
                  <a:pt x="1056445" y="3943661"/>
                </a:lnTo>
                <a:lnTo>
                  <a:pt x="1096916" y="3899259"/>
                </a:lnTo>
                <a:lnTo>
                  <a:pt x="3187918" y="1804641"/>
                </a:lnTo>
                <a:lnTo>
                  <a:pt x="3174427" y="1729351"/>
                </a:lnTo>
                <a:lnTo>
                  <a:pt x="3166718" y="1652130"/>
                </a:lnTo>
                <a:lnTo>
                  <a:pt x="2573144" y="2248662"/>
                </a:lnTo>
                <a:lnTo>
                  <a:pt x="2538454" y="2281481"/>
                </a:lnTo>
                <a:lnTo>
                  <a:pt x="2459439" y="2333605"/>
                </a:lnTo>
                <a:lnTo>
                  <a:pt x="2374643" y="2366424"/>
                </a:lnTo>
                <a:lnTo>
                  <a:pt x="2285992" y="2383798"/>
                </a:lnTo>
                <a:lnTo>
                  <a:pt x="2195414" y="2383798"/>
                </a:lnTo>
                <a:lnTo>
                  <a:pt x="2108691" y="2366424"/>
                </a:lnTo>
                <a:lnTo>
                  <a:pt x="2023894" y="2333605"/>
                </a:lnTo>
                <a:lnTo>
                  <a:pt x="1944879" y="2281481"/>
                </a:lnTo>
                <a:lnTo>
                  <a:pt x="1910190" y="2248662"/>
                </a:lnTo>
                <a:lnTo>
                  <a:pt x="2455585" y="1694601"/>
                </a:lnTo>
                <a:lnTo>
                  <a:pt x="3037596" y="1098070"/>
                </a:lnTo>
                <a:lnTo>
                  <a:pt x="3089631" y="1045946"/>
                </a:lnTo>
                <a:lnTo>
                  <a:pt x="3201408" y="955211"/>
                </a:lnTo>
                <a:lnTo>
                  <a:pt x="3318966" y="877990"/>
                </a:lnTo>
                <a:lnTo>
                  <a:pt x="3442307" y="812352"/>
                </a:lnTo>
                <a:lnTo>
                  <a:pt x="3569501" y="760228"/>
                </a:lnTo>
                <a:lnTo>
                  <a:pt x="3702477" y="723548"/>
                </a:lnTo>
                <a:lnTo>
                  <a:pt x="3837381" y="694590"/>
                </a:lnTo>
                <a:close/>
                <a:moveTo>
                  <a:pt x="803883" y="0"/>
                </a:moveTo>
                <a:lnTo>
                  <a:pt x="1259977" y="0"/>
                </a:lnTo>
                <a:lnTo>
                  <a:pt x="1272974" y="32861"/>
                </a:lnTo>
                <a:lnTo>
                  <a:pt x="1272974" y="119735"/>
                </a:lnTo>
                <a:lnTo>
                  <a:pt x="1240141" y="202747"/>
                </a:lnTo>
                <a:lnTo>
                  <a:pt x="1209239" y="237497"/>
                </a:lnTo>
                <a:lnTo>
                  <a:pt x="139265" y="1308937"/>
                </a:lnTo>
                <a:lnTo>
                  <a:pt x="228108" y="1314729"/>
                </a:lnTo>
                <a:lnTo>
                  <a:pt x="318882" y="1326312"/>
                </a:lnTo>
                <a:lnTo>
                  <a:pt x="1647417" y="0"/>
                </a:lnTo>
                <a:lnTo>
                  <a:pt x="2261815" y="0"/>
                </a:lnTo>
                <a:lnTo>
                  <a:pt x="2236723" y="48305"/>
                </a:lnTo>
                <a:lnTo>
                  <a:pt x="2196164" y="92707"/>
                </a:lnTo>
                <a:lnTo>
                  <a:pt x="792065" y="1496198"/>
                </a:lnTo>
                <a:lnTo>
                  <a:pt x="853869" y="1534808"/>
                </a:lnTo>
                <a:lnTo>
                  <a:pt x="911809" y="1573419"/>
                </a:lnTo>
                <a:lnTo>
                  <a:pt x="2489712" y="0"/>
                </a:lnTo>
                <a:lnTo>
                  <a:pt x="2926698" y="0"/>
                </a:lnTo>
                <a:lnTo>
                  <a:pt x="2941669" y="50236"/>
                </a:lnTo>
                <a:lnTo>
                  <a:pt x="2928149" y="150623"/>
                </a:lnTo>
                <a:lnTo>
                  <a:pt x="2874071" y="251010"/>
                </a:lnTo>
                <a:lnTo>
                  <a:pt x="2835444" y="297343"/>
                </a:lnTo>
                <a:lnTo>
                  <a:pt x="1234347" y="1897747"/>
                </a:lnTo>
                <a:lnTo>
                  <a:pt x="1272974" y="1951801"/>
                </a:lnTo>
                <a:lnTo>
                  <a:pt x="1307738" y="2009717"/>
                </a:lnTo>
                <a:lnTo>
                  <a:pt x="2709906" y="606227"/>
                </a:lnTo>
                <a:lnTo>
                  <a:pt x="2754327" y="565686"/>
                </a:lnTo>
                <a:lnTo>
                  <a:pt x="2856689" y="513561"/>
                </a:lnTo>
                <a:lnTo>
                  <a:pt x="2957120" y="500048"/>
                </a:lnTo>
                <a:lnTo>
                  <a:pt x="3047894" y="525145"/>
                </a:lnTo>
                <a:lnTo>
                  <a:pt x="3082658" y="556033"/>
                </a:lnTo>
                <a:lnTo>
                  <a:pt x="3111629" y="590782"/>
                </a:lnTo>
                <a:lnTo>
                  <a:pt x="3136736" y="681517"/>
                </a:lnTo>
                <a:lnTo>
                  <a:pt x="3125148" y="781904"/>
                </a:lnTo>
                <a:lnTo>
                  <a:pt x="3073001" y="884222"/>
                </a:lnTo>
                <a:lnTo>
                  <a:pt x="3032443" y="928624"/>
                </a:lnTo>
                <a:lnTo>
                  <a:pt x="936917" y="3021312"/>
                </a:lnTo>
                <a:lnTo>
                  <a:pt x="950437" y="3098532"/>
                </a:lnTo>
                <a:lnTo>
                  <a:pt x="956231" y="3173823"/>
                </a:lnTo>
                <a:lnTo>
                  <a:pt x="1553021" y="2577291"/>
                </a:lnTo>
                <a:lnTo>
                  <a:pt x="1587785" y="2542542"/>
                </a:lnTo>
                <a:lnTo>
                  <a:pt x="1665040" y="2492348"/>
                </a:lnTo>
                <a:lnTo>
                  <a:pt x="1750020" y="2457599"/>
                </a:lnTo>
                <a:lnTo>
                  <a:pt x="1840794" y="2440224"/>
                </a:lnTo>
                <a:lnTo>
                  <a:pt x="1931567" y="2440224"/>
                </a:lnTo>
                <a:lnTo>
                  <a:pt x="2018479" y="2457599"/>
                </a:lnTo>
                <a:lnTo>
                  <a:pt x="2103459" y="2492348"/>
                </a:lnTo>
                <a:lnTo>
                  <a:pt x="2180713" y="2542542"/>
                </a:lnTo>
                <a:lnTo>
                  <a:pt x="2215478" y="2577291"/>
                </a:lnTo>
                <a:lnTo>
                  <a:pt x="1670834" y="3133282"/>
                </a:lnTo>
                <a:lnTo>
                  <a:pt x="1087563" y="3727883"/>
                </a:lnTo>
                <a:lnTo>
                  <a:pt x="1035416" y="3778077"/>
                </a:lnTo>
                <a:lnTo>
                  <a:pt x="921466" y="3870742"/>
                </a:lnTo>
                <a:lnTo>
                  <a:pt x="803653" y="3947963"/>
                </a:lnTo>
                <a:lnTo>
                  <a:pt x="681978" y="4013601"/>
                </a:lnTo>
                <a:lnTo>
                  <a:pt x="554508" y="4063794"/>
                </a:lnTo>
                <a:lnTo>
                  <a:pt x="421244" y="4104335"/>
                </a:lnTo>
                <a:lnTo>
                  <a:pt x="286049" y="4129432"/>
                </a:lnTo>
                <a:lnTo>
                  <a:pt x="150854" y="4141015"/>
                </a:lnTo>
                <a:lnTo>
                  <a:pt x="15658" y="4141015"/>
                </a:lnTo>
                <a:lnTo>
                  <a:pt x="0" y="4139674"/>
                </a:lnTo>
                <a:lnTo>
                  <a:pt x="0" y="805221"/>
                </a:lnTo>
                <a:lnTo>
                  <a:pt x="13727" y="791557"/>
                </a:lnTo>
                <a:close/>
              </a:path>
            </a:pathLst>
          </a:custGeom>
          <a:solidFill>
            <a:srgbClr val="4ED4AC"/>
          </a:solidFill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825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52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779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5427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465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09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2982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145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832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0FA269BB-9CF1-436E-9ADF-E46804694E4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8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 userDrawn="1"/>
          </p:nvPicPr>
          <p:blipFill>
            <a:blip r:embed="rId19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539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55" r:id="rId2"/>
    <p:sldLayoutId id="2147483754" r:id="rId3"/>
    <p:sldLayoutId id="2147483756" r:id="rId4"/>
    <p:sldLayoutId id="2147483744" r:id="rId5"/>
    <p:sldLayoutId id="2147483757" r:id="rId6"/>
    <p:sldLayoutId id="2147483745" r:id="rId7"/>
    <p:sldLayoutId id="2147483758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56619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3314654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422686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5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6"/>
          </p:nvPr>
        </p:nvSpPr>
        <p:spPr/>
      </p:sp>
    </p:spTree>
    <p:extLst>
      <p:ext uri="{BB962C8B-B14F-4D97-AF65-F5344CB8AC3E}">
        <p14:creationId xmlns:p14="http://schemas.microsoft.com/office/powerpoint/2010/main" val="1949545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6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Section Slide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Add some subtitle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2" name="Picture Placeholder 1"/>
          <p:cNvSpPr>
            <a:spLocks noGrp="1"/>
          </p:cNvSpPr>
          <p:nvPr>
            <p:ph type="pic" sz="quarter" idx="16"/>
          </p:nvPr>
        </p:nvSpPr>
        <p:spPr/>
      </p:sp>
    </p:spTree>
    <p:extLst>
      <p:ext uri="{BB962C8B-B14F-4D97-AF65-F5344CB8AC3E}">
        <p14:creationId xmlns:p14="http://schemas.microsoft.com/office/powerpoint/2010/main" val="3525086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7</a:t>
            </a:fld>
            <a:endParaRPr lang="en-US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8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1709866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1_T_PGO_Template-2Hands-Image-16_9" id="{16A219B3-4EF4-403E-9911-2A2235CCC70E}" vid="{7981076B-B98C-4E4D-879D-46AA0CCA1093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1_T_PGO_Template-2Hands-Image-16_9" id="{16A219B3-4EF4-403E-9911-2A2235CCC70E}" vid="{105E9A98-4C04-4381-9294-58B40549F87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7975</TotalTime>
  <Words>282</Words>
  <PresentationFormat>Widescreen</PresentationFormat>
  <Paragraphs>38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Open Sans</vt:lpstr>
      <vt:lpstr>Custom Design - PresentationGO</vt:lpstr>
      <vt:lpstr>Custom Design</vt:lpstr>
      <vt:lpstr>Title of your presentation</vt:lpstr>
      <vt:lpstr>Title of your presentation</vt:lpstr>
      <vt:lpstr>Title of your presentation</vt:lpstr>
      <vt:lpstr>Title of your presentation</vt:lpstr>
      <vt:lpstr>Title of your Section Slide</vt:lpstr>
      <vt:lpstr>Title of your Section Slide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2 Hands</dc:title>
  <dc:creator>showeet.com; PresentationGo.com</dc:creator>
  <dc:description>© Copyright PresentationGo.com</dc:description>
  <dcterms:created xsi:type="dcterms:W3CDTF">2014-11-26T05:14:11Z</dcterms:created>
  <dcterms:modified xsi:type="dcterms:W3CDTF">2017-06-08T04:45:10Z</dcterms:modified>
  <cp:category>Templates</cp:category>
</cp:coreProperties>
</file>