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9" r:id="rId1"/>
    <p:sldMasterId id="2147483692" r:id="rId2"/>
  </p:sldMasterIdLst>
  <p:notesMasterIdLst>
    <p:notesMasterId r:id="rId8"/>
  </p:notesMasterIdLst>
  <p:handoutMasterIdLst>
    <p:handoutMasterId r:id="rId9"/>
  </p:handoutMasterIdLst>
  <p:sldIdLst>
    <p:sldId id="330" r:id="rId3"/>
    <p:sldId id="333" r:id="rId4"/>
    <p:sldId id="331" r:id="rId5"/>
    <p:sldId id="332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1E1E"/>
    <a:srgbClr val="FF7E11"/>
    <a:srgbClr val="A2281D"/>
    <a:srgbClr val="CDA46F"/>
    <a:srgbClr val="39404A"/>
    <a:srgbClr val="9D8368"/>
    <a:srgbClr val="EB2341"/>
    <a:srgbClr val="FF0000"/>
    <a:srgbClr val="FEB723"/>
    <a:srgbClr val="50B3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5" autoAdjust="0"/>
    <p:restoredTop sz="96370" autoAdjust="0"/>
  </p:normalViewPr>
  <p:slideViewPr>
    <p:cSldViewPr snapToGrid="0" showGuides="1">
      <p:cViewPr varScale="1">
        <p:scale>
          <a:sx n="104" d="100"/>
          <a:sy n="104" d="100"/>
        </p:scale>
        <p:origin x="96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DCC7D9-4B34-4F85-9DAE-2C3C476C1C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9C2724-FF66-4AEC-986C-F1ECF4911B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763208-4D5B-44C4-A045-6495A8B44929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C0D9D7-F7F2-409A-89D5-542D106E9AE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35BE0-0675-46A0-81BD-572D42AE4E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A1B75-E75A-491C-95D1-D70845B24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24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323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001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" y="0"/>
            <a:ext cx="12191994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5987168" y="6021954"/>
            <a:ext cx="6204832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A228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12192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FF7E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997" y="2814638"/>
            <a:ext cx="9144000" cy="2387600"/>
          </a:xfrm>
        </p:spPr>
        <p:txBody>
          <a:bodyPr rIns="365760" anchor="b">
            <a:normAutofit/>
          </a:bodyPr>
          <a:lstStyle>
            <a:lvl1pPr algn="r">
              <a:defRPr sz="48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997" y="5202238"/>
            <a:ext cx="9144000" cy="899846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CDA46F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CDA46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979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FF7E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0101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FF7E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A228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31162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FF7E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058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78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91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41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14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64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19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97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301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04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7E1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7E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F7E1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60335A-67B4-43C9-975E-354313EAB164}"/>
              </a:ext>
            </a:extLst>
          </p:cNvPr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5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9598CF-92E8-45BD-884E-AFB827C1311E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3B3DA16-62CF-49AF-9B2D-01A786E29D65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D0F24F-F3D9-4255-8887-CDC22426826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50FB697-DEAA-42BC-86CE-F3D2399234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18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1" r:id="rId2"/>
    <p:sldLayoutId id="2147483772" r:id="rId3"/>
    <p:sldLayoutId id="2147483773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peterhershey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unsplash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02836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936D561-FBF6-42D2-B306-C75C8DED00D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14" b="2441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6355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4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108662E-B059-4EA4-BFFD-2E4E335BF8FC}"/>
              </a:ext>
            </a:extLst>
          </p:cNvPr>
          <p:cNvSpPr/>
          <p:nvPr/>
        </p:nvSpPr>
        <p:spPr>
          <a:xfrm>
            <a:off x="4610179" y="552219"/>
            <a:ext cx="2971647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Peter Hershey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Unsplash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Religion2-16_9" id="{DED29D12-DEC8-4187-A57F-5F816631D8CD}" vid="{93358F2A-87A5-4BC7-879A-809B9614B889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Religion2-16_9" id="{DED29D12-DEC8-4187-A57F-5F816631D8CD}" vid="{9D44C8DD-35C3-44DF-9783-830DDB14500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8176</TotalTime>
  <Words>294</Words>
  <PresentationFormat>Widescreen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Religion Template</dc:title>
  <dc:creator>PresentationGo.com</dc:creator>
  <dc:description>© Copyright PresentationGo.com</dc:description>
  <dcterms:created xsi:type="dcterms:W3CDTF">2014-11-26T05:14:11Z</dcterms:created>
  <dcterms:modified xsi:type="dcterms:W3CDTF">2017-08-11T23:04:30Z</dcterms:modified>
  <cp:category>Templates</cp:category>
</cp:coreProperties>
</file>