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  <p:sldMasterId id="2147483692" r:id="rId2"/>
  </p:sldMasterIdLst>
  <p:notesMasterIdLst>
    <p:notesMasterId r:id="rId8"/>
  </p:notesMasterIdLst>
  <p:sldIdLst>
    <p:sldId id="351" r:id="rId3"/>
    <p:sldId id="354" r:id="rId4"/>
    <p:sldId id="352" r:id="rId5"/>
    <p:sldId id="353" r:id="rId6"/>
    <p:sldId id="307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7E11"/>
    <a:srgbClr val="1E1E1E"/>
    <a:srgbClr val="A2281D"/>
    <a:srgbClr val="CDA46F"/>
    <a:srgbClr val="39404A"/>
    <a:srgbClr val="9D8368"/>
    <a:srgbClr val="138ADD"/>
    <a:srgbClr val="4ED4AC"/>
    <a:srgbClr val="0D95BC"/>
    <a:srgbClr val="00B0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 snapToGrid="0" showGuides="1">
      <p:cViewPr varScale="1">
        <p:scale>
          <a:sx n="111" d="100"/>
          <a:sy n="111" d="100"/>
        </p:scale>
        <p:origin x="1512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17922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17278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5328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1307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DC080B99-07D2-4EFE-919F-8D441B19CBA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" y="0"/>
            <a:ext cx="9143996" cy="4159244"/>
          </a:xfrm>
          <a:custGeom>
            <a:avLst/>
            <a:gdLst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675237 w 12191994"/>
              <a:gd name="connsiteY3" fmla="*/ 4200953 h 4242819"/>
              <a:gd name="connsiteX4" fmla="*/ 3622991 w 12191994"/>
              <a:gd name="connsiteY4" fmla="*/ 4204420 h 4242819"/>
              <a:gd name="connsiteX5" fmla="*/ 3510832 w 12191994"/>
              <a:gd name="connsiteY5" fmla="*/ 4208872 h 4242819"/>
              <a:gd name="connsiteX6" fmla="*/ 0 w 12191994"/>
              <a:gd name="connsiteY6" fmla="*/ 4156678 h 4242819"/>
              <a:gd name="connsiteX7" fmla="*/ 61025 w 12191994"/>
              <a:gd name="connsiteY7" fmla="*/ 4162195 h 4242819"/>
              <a:gd name="connsiteX8" fmla="*/ 2166125 w 12191994"/>
              <a:gd name="connsiteY8" fmla="*/ 4242818 h 4242819"/>
              <a:gd name="connsiteX9" fmla="*/ 2166418 w 12191994"/>
              <a:gd name="connsiteY9" fmla="*/ 4242815 h 4242819"/>
              <a:gd name="connsiteX10" fmla="*/ 2166128 w 12191994"/>
              <a:gd name="connsiteY10" fmla="*/ 4242819 h 4242819"/>
              <a:gd name="connsiteX11" fmla="*/ 61028 w 12191994"/>
              <a:gd name="connsiteY11" fmla="*/ 4162196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61028 w 12191994"/>
              <a:gd name="connsiteY13" fmla="*/ 4162196 h 4242819"/>
              <a:gd name="connsiteX14" fmla="*/ 0 w 12191994"/>
              <a:gd name="connsiteY14" fmla="*/ 4156679 h 4242819"/>
              <a:gd name="connsiteX15" fmla="*/ 0 w 12191994"/>
              <a:gd name="connsiteY15" fmla="*/ 0 h 4242819"/>
              <a:gd name="connsiteX16" fmla="*/ 12191994 w 12191994"/>
              <a:gd name="connsiteY16" fmla="*/ 0 h 4242819"/>
              <a:gd name="connsiteX17" fmla="*/ 12191994 w 12191994"/>
              <a:gd name="connsiteY17" fmla="*/ 2062010 h 4242819"/>
              <a:gd name="connsiteX18" fmla="*/ 12172138 w 12191994"/>
              <a:gd name="connsiteY18" fmla="*/ 2073270 h 4242819"/>
              <a:gd name="connsiteX19" fmla="*/ 4335530 w 12191994"/>
              <a:gd name="connsiteY19" fmla="*/ 4157144 h 4242819"/>
              <a:gd name="connsiteX20" fmla="*/ 4303869 w 12191994"/>
              <a:gd name="connsiteY20" fmla="*/ 4159244 h 4242819"/>
              <a:gd name="connsiteX21" fmla="*/ 4393550 w 12191994"/>
              <a:gd name="connsiteY21" fmla="*/ 4151137 h 4242819"/>
              <a:gd name="connsiteX22" fmla="*/ 4199670 w 12191994"/>
              <a:gd name="connsiteY22" fmla="*/ 4117929 h 4242819"/>
              <a:gd name="connsiteX23" fmla="*/ 500184 w 12191994"/>
              <a:gd name="connsiteY23" fmla="*/ 3043554 h 4242819"/>
              <a:gd name="connsiteX24" fmla="*/ 0 w 12191994"/>
              <a:gd name="connsiteY24" fmla="*/ 2813437 h 4242819"/>
              <a:gd name="connsiteX25" fmla="*/ 0 w 12191994"/>
              <a:gd name="connsiteY25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61025 w 12191994"/>
              <a:gd name="connsiteY9" fmla="*/ 4162195 h 4242819"/>
              <a:gd name="connsiteX10" fmla="*/ 2166125 w 12191994"/>
              <a:gd name="connsiteY10" fmla="*/ 4242818 h 4242819"/>
              <a:gd name="connsiteX11" fmla="*/ 2166418 w 12191994"/>
              <a:gd name="connsiteY11" fmla="*/ 4242815 h 4242819"/>
              <a:gd name="connsiteX12" fmla="*/ 2166128 w 12191994"/>
              <a:gd name="connsiteY12" fmla="*/ 4242819 h 4242819"/>
              <a:gd name="connsiteX13" fmla="*/ 0 w 12191994"/>
              <a:gd name="connsiteY13" fmla="*/ 4156679 h 4242819"/>
              <a:gd name="connsiteX14" fmla="*/ 0 w 12191994"/>
              <a:gd name="connsiteY14" fmla="*/ 0 h 4242819"/>
              <a:gd name="connsiteX15" fmla="*/ 12191994 w 12191994"/>
              <a:gd name="connsiteY15" fmla="*/ 0 h 4242819"/>
              <a:gd name="connsiteX16" fmla="*/ 12191994 w 12191994"/>
              <a:gd name="connsiteY16" fmla="*/ 2062010 h 4242819"/>
              <a:gd name="connsiteX17" fmla="*/ 12172138 w 12191994"/>
              <a:gd name="connsiteY17" fmla="*/ 2073270 h 4242819"/>
              <a:gd name="connsiteX18" fmla="*/ 4335530 w 12191994"/>
              <a:gd name="connsiteY18" fmla="*/ 4157144 h 4242819"/>
              <a:gd name="connsiteX19" fmla="*/ 4303869 w 12191994"/>
              <a:gd name="connsiteY19" fmla="*/ 4159244 h 4242819"/>
              <a:gd name="connsiteX20" fmla="*/ 4393550 w 12191994"/>
              <a:gd name="connsiteY20" fmla="*/ 4151137 h 4242819"/>
              <a:gd name="connsiteX21" fmla="*/ 4199670 w 12191994"/>
              <a:gd name="connsiteY21" fmla="*/ 4117929 h 4242819"/>
              <a:gd name="connsiteX22" fmla="*/ 500184 w 12191994"/>
              <a:gd name="connsiteY22" fmla="*/ 3043554 h 4242819"/>
              <a:gd name="connsiteX23" fmla="*/ 0 w 12191994"/>
              <a:gd name="connsiteY23" fmla="*/ 2813437 h 4242819"/>
              <a:gd name="connsiteX24" fmla="*/ 0 w 12191994"/>
              <a:gd name="connsiteY24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0 w 12191994"/>
              <a:gd name="connsiteY8" fmla="*/ 415667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4156679 h 4242819"/>
              <a:gd name="connsiteX13" fmla="*/ 0 w 12191994"/>
              <a:gd name="connsiteY13" fmla="*/ 0 h 4242819"/>
              <a:gd name="connsiteX14" fmla="*/ 12191994 w 12191994"/>
              <a:gd name="connsiteY14" fmla="*/ 0 h 4242819"/>
              <a:gd name="connsiteX15" fmla="*/ 12191994 w 12191994"/>
              <a:gd name="connsiteY15" fmla="*/ 2062010 h 4242819"/>
              <a:gd name="connsiteX16" fmla="*/ 12172138 w 12191994"/>
              <a:gd name="connsiteY16" fmla="*/ 2073270 h 4242819"/>
              <a:gd name="connsiteX17" fmla="*/ 4335530 w 12191994"/>
              <a:gd name="connsiteY17" fmla="*/ 4157144 h 4242819"/>
              <a:gd name="connsiteX18" fmla="*/ 4303869 w 12191994"/>
              <a:gd name="connsiteY18" fmla="*/ 4159244 h 4242819"/>
              <a:gd name="connsiteX19" fmla="*/ 4393550 w 12191994"/>
              <a:gd name="connsiteY19" fmla="*/ 4151137 h 4242819"/>
              <a:gd name="connsiteX20" fmla="*/ 4199670 w 12191994"/>
              <a:gd name="connsiteY20" fmla="*/ 4117929 h 4242819"/>
              <a:gd name="connsiteX21" fmla="*/ 500184 w 12191994"/>
              <a:gd name="connsiteY21" fmla="*/ 3043554 h 4242819"/>
              <a:gd name="connsiteX22" fmla="*/ 0 w 12191994"/>
              <a:gd name="connsiteY22" fmla="*/ 2813437 h 4242819"/>
              <a:gd name="connsiteX23" fmla="*/ 0 w 12191994"/>
              <a:gd name="connsiteY23" fmla="*/ 0 h 4242819"/>
              <a:gd name="connsiteX0" fmla="*/ 3009998 w 12191994"/>
              <a:gd name="connsiteY0" fmla="*/ 4228754 h 4242819"/>
              <a:gd name="connsiteX1" fmla="*/ 2899539 w 12191994"/>
              <a:gd name="connsiteY1" fmla="*/ 4233139 h 4242819"/>
              <a:gd name="connsiteX2" fmla="*/ 2823072 w 12191994"/>
              <a:gd name="connsiteY2" fmla="*/ 4234148 h 4242819"/>
              <a:gd name="connsiteX3" fmla="*/ 3009998 w 12191994"/>
              <a:gd name="connsiteY3" fmla="*/ 4228754 h 4242819"/>
              <a:gd name="connsiteX4" fmla="*/ 3675237 w 12191994"/>
              <a:gd name="connsiteY4" fmla="*/ 4200953 h 4242819"/>
              <a:gd name="connsiteX5" fmla="*/ 3622991 w 12191994"/>
              <a:gd name="connsiteY5" fmla="*/ 4204420 h 4242819"/>
              <a:gd name="connsiteX6" fmla="*/ 3510832 w 12191994"/>
              <a:gd name="connsiteY6" fmla="*/ 4208872 h 4242819"/>
              <a:gd name="connsiteX7" fmla="*/ 3675237 w 12191994"/>
              <a:gd name="connsiteY7" fmla="*/ 4200953 h 4242819"/>
              <a:gd name="connsiteX8" fmla="*/ 2166128 w 12191994"/>
              <a:gd name="connsiteY8" fmla="*/ 4242819 h 4242819"/>
              <a:gd name="connsiteX9" fmla="*/ 2166125 w 12191994"/>
              <a:gd name="connsiteY9" fmla="*/ 4242818 h 4242819"/>
              <a:gd name="connsiteX10" fmla="*/ 2166418 w 12191994"/>
              <a:gd name="connsiteY10" fmla="*/ 4242815 h 4242819"/>
              <a:gd name="connsiteX11" fmla="*/ 2166128 w 12191994"/>
              <a:gd name="connsiteY11" fmla="*/ 4242819 h 4242819"/>
              <a:gd name="connsiteX12" fmla="*/ 0 w 12191994"/>
              <a:gd name="connsiteY12" fmla="*/ 0 h 4242819"/>
              <a:gd name="connsiteX13" fmla="*/ 12191994 w 12191994"/>
              <a:gd name="connsiteY13" fmla="*/ 0 h 4242819"/>
              <a:gd name="connsiteX14" fmla="*/ 12191994 w 12191994"/>
              <a:gd name="connsiteY14" fmla="*/ 2062010 h 4242819"/>
              <a:gd name="connsiteX15" fmla="*/ 12172138 w 12191994"/>
              <a:gd name="connsiteY15" fmla="*/ 2073270 h 4242819"/>
              <a:gd name="connsiteX16" fmla="*/ 4335530 w 12191994"/>
              <a:gd name="connsiteY16" fmla="*/ 4157144 h 4242819"/>
              <a:gd name="connsiteX17" fmla="*/ 4303869 w 12191994"/>
              <a:gd name="connsiteY17" fmla="*/ 4159244 h 4242819"/>
              <a:gd name="connsiteX18" fmla="*/ 4393550 w 12191994"/>
              <a:gd name="connsiteY18" fmla="*/ 4151137 h 4242819"/>
              <a:gd name="connsiteX19" fmla="*/ 4199670 w 12191994"/>
              <a:gd name="connsiteY19" fmla="*/ 4117929 h 4242819"/>
              <a:gd name="connsiteX20" fmla="*/ 500184 w 12191994"/>
              <a:gd name="connsiteY20" fmla="*/ 3043554 h 4242819"/>
              <a:gd name="connsiteX21" fmla="*/ 0 w 12191994"/>
              <a:gd name="connsiteY21" fmla="*/ 2813437 h 4242819"/>
              <a:gd name="connsiteX22" fmla="*/ 0 w 12191994"/>
              <a:gd name="connsiteY22" fmla="*/ 0 h 4242819"/>
              <a:gd name="connsiteX0" fmla="*/ 3009998 w 12191994"/>
              <a:gd name="connsiteY0" fmla="*/ 4228754 h 4242818"/>
              <a:gd name="connsiteX1" fmla="*/ 2899539 w 12191994"/>
              <a:gd name="connsiteY1" fmla="*/ 4233139 h 4242818"/>
              <a:gd name="connsiteX2" fmla="*/ 2823072 w 12191994"/>
              <a:gd name="connsiteY2" fmla="*/ 4234148 h 4242818"/>
              <a:gd name="connsiteX3" fmla="*/ 3009998 w 12191994"/>
              <a:gd name="connsiteY3" fmla="*/ 4228754 h 4242818"/>
              <a:gd name="connsiteX4" fmla="*/ 3675237 w 12191994"/>
              <a:gd name="connsiteY4" fmla="*/ 4200953 h 4242818"/>
              <a:gd name="connsiteX5" fmla="*/ 3622991 w 12191994"/>
              <a:gd name="connsiteY5" fmla="*/ 4204420 h 4242818"/>
              <a:gd name="connsiteX6" fmla="*/ 3510832 w 12191994"/>
              <a:gd name="connsiteY6" fmla="*/ 4208872 h 4242818"/>
              <a:gd name="connsiteX7" fmla="*/ 3675237 w 12191994"/>
              <a:gd name="connsiteY7" fmla="*/ 4200953 h 4242818"/>
              <a:gd name="connsiteX8" fmla="*/ 2166418 w 12191994"/>
              <a:gd name="connsiteY8" fmla="*/ 4242815 h 4242818"/>
              <a:gd name="connsiteX9" fmla="*/ 2166125 w 12191994"/>
              <a:gd name="connsiteY9" fmla="*/ 4242818 h 4242818"/>
              <a:gd name="connsiteX10" fmla="*/ 2166418 w 12191994"/>
              <a:gd name="connsiteY10" fmla="*/ 4242815 h 4242818"/>
              <a:gd name="connsiteX11" fmla="*/ 0 w 12191994"/>
              <a:gd name="connsiteY11" fmla="*/ 0 h 4242818"/>
              <a:gd name="connsiteX12" fmla="*/ 12191994 w 12191994"/>
              <a:gd name="connsiteY12" fmla="*/ 0 h 4242818"/>
              <a:gd name="connsiteX13" fmla="*/ 12191994 w 12191994"/>
              <a:gd name="connsiteY13" fmla="*/ 2062010 h 4242818"/>
              <a:gd name="connsiteX14" fmla="*/ 12172138 w 12191994"/>
              <a:gd name="connsiteY14" fmla="*/ 2073270 h 4242818"/>
              <a:gd name="connsiteX15" fmla="*/ 4335530 w 12191994"/>
              <a:gd name="connsiteY15" fmla="*/ 4157144 h 4242818"/>
              <a:gd name="connsiteX16" fmla="*/ 4303869 w 12191994"/>
              <a:gd name="connsiteY16" fmla="*/ 4159244 h 4242818"/>
              <a:gd name="connsiteX17" fmla="*/ 4393550 w 12191994"/>
              <a:gd name="connsiteY17" fmla="*/ 4151137 h 4242818"/>
              <a:gd name="connsiteX18" fmla="*/ 4199670 w 12191994"/>
              <a:gd name="connsiteY18" fmla="*/ 4117929 h 4242818"/>
              <a:gd name="connsiteX19" fmla="*/ 500184 w 12191994"/>
              <a:gd name="connsiteY19" fmla="*/ 3043554 h 4242818"/>
              <a:gd name="connsiteX20" fmla="*/ 0 w 12191994"/>
              <a:gd name="connsiteY20" fmla="*/ 2813437 h 4242818"/>
              <a:gd name="connsiteX21" fmla="*/ 0 w 12191994"/>
              <a:gd name="connsiteY21" fmla="*/ 0 h 4242818"/>
              <a:gd name="connsiteX0" fmla="*/ 3009998 w 12191994"/>
              <a:gd name="connsiteY0" fmla="*/ 4228754 h 4234148"/>
              <a:gd name="connsiteX1" fmla="*/ 2899539 w 12191994"/>
              <a:gd name="connsiteY1" fmla="*/ 4233139 h 4234148"/>
              <a:gd name="connsiteX2" fmla="*/ 2823072 w 12191994"/>
              <a:gd name="connsiteY2" fmla="*/ 4234148 h 4234148"/>
              <a:gd name="connsiteX3" fmla="*/ 3009998 w 12191994"/>
              <a:gd name="connsiteY3" fmla="*/ 4228754 h 4234148"/>
              <a:gd name="connsiteX4" fmla="*/ 3675237 w 12191994"/>
              <a:gd name="connsiteY4" fmla="*/ 4200953 h 4234148"/>
              <a:gd name="connsiteX5" fmla="*/ 3622991 w 12191994"/>
              <a:gd name="connsiteY5" fmla="*/ 4204420 h 4234148"/>
              <a:gd name="connsiteX6" fmla="*/ 3510832 w 12191994"/>
              <a:gd name="connsiteY6" fmla="*/ 4208872 h 4234148"/>
              <a:gd name="connsiteX7" fmla="*/ 3675237 w 12191994"/>
              <a:gd name="connsiteY7" fmla="*/ 4200953 h 4234148"/>
              <a:gd name="connsiteX8" fmla="*/ 0 w 12191994"/>
              <a:gd name="connsiteY8" fmla="*/ 0 h 4234148"/>
              <a:gd name="connsiteX9" fmla="*/ 12191994 w 12191994"/>
              <a:gd name="connsiteY9" fmla="*/ 0 h 4234148"/>
              <a:gd name="connsiteX10" fmla="*/ 12191994 w 12191994"/>
              <a:gd name="connsiteY10" fmla="*/ 2062010 h 4234148"/>
              <a:gd name="connsiteX11" fmla="*/ 12172138 w 12191994"/>
              <a:gd name="connsiteY11" fmla="*/ 2073270 h 4234148"/>
              <a:gd name="connsiteX12" fmla="*/ 4335530 w 12191994"/>
              <a:gd name="connsiteY12" fmla="*/ 4157144 h 4234148"/>
              <a:gd name="connsiteX13" fmla="*/ 4303869 w 12191994"/>
              <a:gd name="connsiteY13" fmla="*/ 4159244 h 4234148"/>
              <a:gd name="connsiteX14" fmla="*/ 4393550 w 12191994"/>
              <a:gd name="connsiteY14" fmla="*/ 4151137 h 4234148"/>
              <a:gd name="connsiteX15" fmla="*/ 4199670 w 12191994"/>
              <a:gd name="connsiteY15" fmla="*/ 4117929 h 4234148"/>
              <a:gd name="connsiteX16" fmla="*/ 500184 w 12191994"/>
              <a:gd name="connsiteY16" fmla="*/ 3043554 h 4234148"/>
              <a:gd name="connsiteX17" fmla="*/ 0 w 12191994"/>
              <a:gd name="connsiteY17" fmla="*/ 2813437 h 4234148"/>
              <a:gd name="connsiteX18" fmla="*/ 0 w 12191994"/>
              <a:gd name="connsiteY18" fmla="*/ 0 h 4234148"/>
              <a:gd name="connsiteX0" fmla="*/ 3009998 w 12191994"/>
              <a:gd name="connsiteY0" fmla="*/ 4228754 h 4233139"/>
              <a:gd name="connsiteX1" fmla="*/ 2899539 w 12191994"/>
              <a:gd name="connsiteY1" fmla="*/ 4233139 h 4233139"/>
              <a:gd name="connsiteX2" fmla="*/ 3009998 w 12191994"/>
              <a:gd name="connsiteY2" fmla="*/ 4228754 h 4233139"/>
              <a:gd name="connsiteX3" fmla="*/ 3675237 w 12191994"/>
              <a:gd name="connsiteY3" fmla="*/ 4200953 h 4233139"/>
              <a:gd name="connsiteX4" fmla="*/ 3622991 w 12191994"/>
              <a:gd name="connsiteY4" fmla="*/ 4204420 h 4233139"/>
              <a:gd name="connsiteX5" fmla="*/ 3510832 w 12191994"/>
              <a:gd name="connsiteY5" fmla="*/ 4208872 h 4233139"/>
              <a:gd name="connsiteX6" fmla="*/ 3675237 w 12191994"/>
              <a:gd name="connsiteY6" fmla="*/ 4200953 h 4233139"/>
              <a:gd name="connsiteX7" fmla="*/ 0 w 12191994"/>
              <a:gd name="connsiteY7" fmla="*/ 0 h 4233139"/>
              <a:gd name="connsiteX8" fmla="*/ 12191994 w 12191994"/>
              <a:gd name="connsiteY8" fmla="*/ 0 h 4233139"/>
              <a:gd name="connsiteX9" fmla="*/ 12191994 w 12191994"/>
              <a:gd name="connsiteY9" fmla="*/ 2062010 h 4233139"/>
              <a:gd name="connsiteX10" fmla="*/ 12172138 w 12191994"/>
              <a:gd name="connsiteY10" fmla="*/ 2073270 h 4233139"/>
              <a:gd name="connsiteX11" fmla="*/ 4335530 w 12191994"/>
              <a:gd name="connsiteY11" fmla="*/ 4157144 h 4233139"/>
              <a:gd name="connsiteX12" fmla="*/ 4303869 w 12191994"/>
              <a:gd name="connsiteY12" fmla="*/ 4159244 h 4233139"/>
              <a:gd name="connsiteX13" fmla="*/ 4393550 w 12191994"/>
              <a:gd name="connsiteY13" fmla="*/ 4151137 h 4233139"/>
              <a:gd name="connsiteX14" fmla="*/ 4199670 w 12191994"/>
              <a:gd name="connsiteY14" fmla="*/ 4117929 h 4233139"/>
              <a:gd name="connsiteX15" fmla="*/ 500184 w 12191994"/>
              <a:gd name="connsiteY15" fmla="*/ 3043554 h 4233139"/>
              <a:gd name="connsiteX16" fmla="*/ 0 w 12191994"/>
              <a:gd name="connsiteY16" fmla="*/ 2813437 h 4233139"/>
              <a:gd name="connsiteX17" fmla="*/ 0 w 12191994"/>
              <a:gd name="connsiteY17" fmla="*/ 0 h 4233139"/>
              <a:gd name="connsiteX0" fmla="*/ 3675237 w 12191994"/>
              <a:gd name="connsiteY0" fmla="*/ 4200953 h 4208872"/>
              <a:gd name="connsiteX1" fmla="*/ 3622991 w 12191994"/>
              <a:gd name="connsiteY1" fmla="*/ 4204420 h 4208872"/>
              <a:gd name="connsiteX2" fmla="*/ 3510832 w 12191994"/>
              <a:gd name="connsiteY2" fmla="*/ 4208872 h 4208872"/>
              <a:gd name="connsiteX3" fmla="*/ 3675237 w 12191994"/>
              <a:gd name="connsiteY3" fmla="*/ 4200953 h 4208872"/>
              <a:gd name="connsiteX4" fmla="*/ 0 w 12191994"/>
              <a:gd name="connsiteY4" fmla="*/ 0 h 4208872"/>
              <a:gd name="connsiteX5" fmla="*/ 12191994 w 12191994"/>
              <a:gd name="connsiteY5" fmla="*/ 0 h 4208872"/>
              <a:gd name="connsiteX6" fmla="*/ 12191994 w 12191994"/>
              <a:gd name="connsiteY6" fmla="*/ 2062010 h 4208872"/>
              <a:gd name="connsiteX7" fmla="*/ 12172138 w 12191994"/>
              <a:gd name="connsiteY7" fmla="*/ 2073270 h 4208872"/>
              <a:gd name="connsiteX8" fmla="*/ 4335530 w 12191994"/>
              <a:gd name="connsiteY8" fmla="*/ 4157144 h 4208872"/>
              <a:gd name="connsiteX9" fmla="*/ 4303869 w 12191994"/>
              <a:gd name="connsiteY9" fmla="*/ 4159244 h 4208872"/>
              <a:gd name="connsiteX10" fmla="*/ 4393550 w 12191994"/>
              <a:gd name="connsiteY10" fmla="*/ 4151137 h 4208872"/>
              <a:gd name="connsiteX11" fmla="*/ 4199670 w 12191994"/>
              <a:gd name="connsiteY11" fmla="*/ 4117929 h 4208872"/>
              <a:gd name="connsiteX12" fmla="*/ 500184 w 12191994"/>
              <a:gd name="connsiteY12" fmla="*/ 3043554 h 4208872"/>
              <a:gd name="connsiteX13" fmla="*/ 0 w 12191994"/>
              <a:gd name="connsiteY13" fmla="*/ 2813437 h 4208872"/>
              <a:gd name="connsiteX14" fmla="*/ 0 w 12191994"/>
              <a:gd name="connsiteY14" fmla="*/ 0 h 4208872"/>
              <a:gd name="connsiteX0" fmla="*/ 3675237 w 12191994"/>
              <a:gd name="connsiteY0" fmla="*/ 4200953 h 4204420"/>
              <a:gd name="connsiteX1" fmla="*/ 3622991 w 12191994"/>
              <a:gd name="connsiteY1" fmla="*/ 4204420 h 4204420"/>
              <a:gd name="connsiteX2" fmla="*/ 3675237 w 12191994"/>
              <a:gd name="connsiteY2" fmla="*/ 4200953 h 4204420"/>
              <a:gd name="connsiteX3" fmla="*/ 0 w 12191994"/>
              <a:gd name="connsiteY3" fmla="*/ 0 h 4204420"/>
              <a:gd name="connsiteX4" fmla="*/ 12191994 w 12191994"/>
              <a:gd name="connsiteY4" fmla="*/ 0 h 4204420"/>
              <a:gd name="connsiteX5" fmla="*/ 12191994 w 12191994"/>
              <a:gd name="connsiteY5" fmla="*/ 2062010 h 4204420"/>
              <a:gd name="connsiteX6" fmla="*/ 12172138 w 12191994"/>
              <a:gd name="connsiteY6" fmla="*/ 2073270 h 4204420"/>
              <a:gd name="connsiteX7" fmla="*/ 4335530 w 12191994"/>
              <a:gd name="connsiteY7" fmla="*/ 4157144 h 4204420"/>
              <a:gd name="connsiteX8" fmla="*/ 4303869 w 12191994"/>
              <a:gd name="connsiteY8" fmla="*/ 4159244 h 4204420"/>
              <a:gd name="connsiteX9" fmla="*/ 4393550 w 12191994"/>
              <a:gd name="connsiteY9" fmla="*/ 4151137 h 4204420"/>
              <a:gd name="connsiteX10" fmla="*/ 4199670 w 12191994"/>
              <a:gd name="connsiteY10" fmla="*/ 4117929 h 4204420"/>
              <a:gd name="connsiteX11" fmla="*/ 500184 w 12191994"/>
              <a:gd name="connsiteY11" fmla="*/ 3043554 h 4204420"/>
              <a:gd name="connsiteX12" fmla="*/ 0 w 12191994"/>
              <a:gd name="connsiteY12" fmla="*/ 2813437 h 4204420"/>
              <a:gd name="connsiteX13" fmla="*/ 0 w 12191994"/>
              <a:gd name="connsiteY13" fmla="*/ 0 h 4204420"/>
              <a:gd name="connsiteX0" fmla="*/ 0 w 12191994"/>
              <a:gd name="connsiteY0" fmla="*/ 0 h 4159244"/>
              <a:gd name="connsiteX1" fmla="*/ 12191994 w 12191994"/>
              <a:gd name="connsiteY1" fmla="*/ 0 h 4159244"/>
              <a:gd name="connsiteX2" fmla="*/ 12191994 w 12191994"/>
              <a:gd name="connsiteY2" fmla="*/ 2062010 h 4159244"/>
              <a:gd name="connsiteX3" fmla="*/ 12172138 w 12191994"/>
              <a:gd name="connsiteY3" fmla="*/ 2073270 h 4159244"/>
              <a:gd name="connsiteX4" fmla="*/ 4335530 w 12191994"/>
              <a:gd name="connsiteY4" fmla="*/ 4157144 h 4159244"/>
              <a:gd name="connsiteX5" fmla="*/ 4303869 w 12191994"/>
              <a:gd name="connsiteY5" fmla="*/ 4159244 h 4159244"/>
              <a:gd name="connsiteX6" fmla="*/ 4393550 w 12191994"/>
              <a:gd name="connsiteY6" fmla="*/ 4151137 h 4159244"/>
              <a:gd name="connsiteX7" fmla="*/ 4199670 w 12191994"/>
              <a:gd name="connsiteY7" fmla="*/ 4117929 h 4159244"/>
              <a:gd name="connsiteX8" fmla="*/ 500184 w 12191994"/>
              <a:gd name="connsiteY8" fmla="*/ 3043554 h 4159244"/>
              <a:gd name="connsiteX9" fmla="*/ 0 w 12191994"/>
              <a:gd name="connsiteY9" fmla="*/ 2813437 h 4159244"/>
              <a:gd name="connsiteX10" fmla="*/ 0 w 12191994"/>
              <a:gd name="connsiteY10" fmla="*/ 0 h 41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2191994" h="4159244">
                <a:moveTo>
                  <a:pt x="0" y="0"/>
                </a:moveTo>
                <a:lnTo>
                  <a:pt x="12191994" y="0"/>
                </a:lnTo>
                <a:lnTo>
                  <a:pt x="12191994" y="2062010"/>
                </a:lnTo>
                <a:lnTo>
                  <a:pt x="12172138" y="2073270"/>
                </a:lnTo>
                <a:cubicBezTo>
                  <a:pt x="10126645" y="3159296"/>
                  <a:pt x="7398182" y="3912771"/>
                  <a:pt x="4335530" y="4157144"/>
                </a:cubicBezTo>
                <a:lnTo>
                  <a:pt x="4303869" y="4159244"/>
                </a:lnTo>
                <a:lnTo>
                  <a:pt x="4393550" y="4151137"/>
                </a:lnTo>
                <a:lnTo>
                  <a:pt x="4199670" y="4117929"/>
                </a:lnTo>
                <a:cubicBezTo>
                  <a:pt x="2842546" y="3866392"/>
                  <a:pt x="1594227" y="3500596"/>
                  <a:pt x="500184" y="3043554"/>
                </a:cubicBezTo>
                <a:lnTo>
                  <a:pt x="0" y="2813437"/>
                </a:lnTo>
                <a:lnTo>
                  <a:pt x="0" y="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95A8ECF8-9EC0-4371-9073-B718C78D330B}"/>
              </a:ext>
            </a:extLst>
          </p:cNvPr>
          <p:cNvSpPr/>
          <p:nvPr userDrawn="1"/>
        </p:nvSpPr>
        <p:spPr>
          <a:xfrm>
            <a:off x="4490376" y="6021955"/>
            <a:ext cx="4653624" cy="836047"/>
          </a:xfrm>
          <a:custGeom>
            <a:avLst/>
            <a:gdLst>
              <a:gd name="connsiteX0" fmla="*/ 0 w 6204832"/>
              <a:gd name="connsiteY0" fmla="*/ 0 h 836047"/>
              <a:gd name="connsiteX1" fmla="*/ 304730 w 6204832"/>
              <a:gd name="connsiteY1" fmla="*/ 38149 h 836047"/>
              <a:gd name="connsiteX2" fmla="*/ 3397819 w 6204832"/>
              <a:gd name="connsiteY2" fmla="*/ 210757 h 836047"/>
              <a:gd name="connsiteX3" fmla="*/ 5889052 w 6204832"/>
              <a:gd name="connsiteY3" fmla="*/ 99488 h 836047"/>
              <a:gd name="connsiteX4" fmla="*/ 6204832 w 6204832"/>
              <a:gd name="connsiteY4" fmla="*/ 63660 h 836047"/>
              <a:gd name="connsiteX5" fmla="*/ 6204832 w 6204832"/>
              <a:gd name="connsiteY5" fmla="*/ 741992 h 836047"/>
              <a:gd name="connsiteX6" fmla="*/ 6204831 w 6204832"/>
              <a:gd name="connsiteY6" fmla="*/ 741992 h 836047"/>
              <a:gd name="connsiteX7" fmla="*/ 6204831 w 6204832"/>
              <a:gd name="connsiteY7" fmla="*/ 836047 h 836047"/>
              <a:gd name="connsiteX8" fmla="*/ 2954095 w 6204832"/>
              <a:gd name="connsiteY8" fmla="*/ 836047 h 836047"/>
              <a:gd name="connsiteX9" fmla="*/ 2930417 w 6204832"/>
              <a:gd name="connsiteY9" fmla="*/ 833175 h 836047"/>
              <a:gd name="connsiteX10" fmla="*/ 165022 w 6204832"/>
              <a:gd name="connsiteY10" fmla="*/ 73132 h 836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204832" h="836047">
                <a:moveTo>
                  <a:pt x="0" y="0"/>
                </a:moveTo>
                <a:lnTo>
                  <a:pt x="304730" y="38149"/>
                </a:lnTo>
                <a:cubicBezTo>
                  <a:pt x="1300024" y="151139"/>
                  <a:pt x="2335168" y="210757"/>
                  <a:pt x="3397819" y="210757"/>
                </a:cubicBezTo>
                <a:cubicBezTo>
                  <a:pt x="4247941" y="210757"/>
                  <a:pt x="5080458" y="172602"/>
                  <a:pt x="5889052" y="99488"/>
                </a:cubicBezTo>
                <a:lnTo>
                  <a:pt x="6204832" y="63660"/>
                </a:lnTo>
                <a:lnTo>
                  <a:pt x="6204832" y="741992"/>
                </a:lnTo>
                <a:lnTo>
                  <a:pt x="6204831" y="741992"/>
                </a:lnTo>
                <a:lnTo>
                  <a:pt x="6204831" y="836047"/>
                </a:lnTo>
                <a:lnTo>
                  <a:pt x="2954095" y="836047"/>
                </a:lnTo>
                <a:lnTo>
                  <a:pt x="2930417" y="833175"/>
                </a:lnTo>
                <a:cubicBezTo>
                  <a:pt x="1933531" y="687458"/>
                  <a:pt x="1000874" y="426847"/>
                  <a:pt x="165022" y="73132"/>
                </a:cubicBezTo>
                <a:close/>
              </a:path>
            </a:pathLst>
          </a:custGeom>
          <a:solidFill>
            <a:srgbClr val="A228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990A6D83-D876-44E9-844F-067A0C9D2F58}"/>
              </a:ext>
            </a:extLst>
          </p:cNvPr>
          <p:cNvSpPr/>
          <p:nvPr userDrawn="1"/>
        </p:nvSpPr>
        <p:spPr>
          <a:xfrm>
            <a:off x="0" y="2240554"/>
            <a:ext cx="9144000" cy="3861530"/>
          </a:xfrm>
          <a:custGeom>
            <a:avLst/>
            <a:gdLst>
              <a:gd name="connsiteX0" fmla="*/ 4072878 w 4072878"/>
              <a:gd name="connsiteY0" fmla="*/ 0 h 2548371"/>
              <a:gd name="connsiteX1" fmla="*/ 4072878 w 4072878"/>
              <a:gd name="connsiteY1" fmla="*/ 2451296 h 2548371"/>
              <a:gd name="connsiteX2" fmla="*/ 3967388 w 4072878"/>
              <a:gd name="connsiteY2" fmla="*/ 2474940 h 2548371"/>
              <a:gd name="connsiteX3" fmla="*/ 3135163 w 4072878"/>
              <a:gd name="connsiteY3" fmla="*/ 2548371 h 2548371"/>
              <a:gd name="connsiteX4" fmla="*/ 144639 w 4072878"/>
              <a:gd name="connsiteY4" fmla="*/ 1474801 h 2548371"/>
              <a:gd name="connsiteX5" fmla="*/ 0 w 4072878"/>
              <a:gd name="connsiteY5" fmla="*/ 1349511 h 2548371"/>
              <a:gd name="connsiteX6" fmla="*/ 7645 w 4072878"/>
              <a:gd name="connsiteY6" fmla="*/ 1350876 h 2548371"/>
              <a:gd name="connsiteX7" fmla="*/ 723622 w 4072878"/>
              <a:gd name="connsiteY7" fmla="*/ 1405047 h 2548371"/>
              <a:gd name="connsiteX8" fmla="*/ 3884734 w 4072878"/>
              <a:gd name="connsiteY8" fmla="*/ 183710 h 254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2878" h="2548371">
                <a:moveTo>
                  <a:pt x="4072878" y="0"/>
                </a:moveTo>
                <a:lnTo>
                  <a:pt x="4072878" y="2451296"/>
                </a:lnTo>
                <a:lnTo>
                  <a:pt x="3967388" y="2474940"/>
                </a:lnTo>
                <a:cubicBezTo>
                  <a:pt x="3697268" y="2523191"/>
                  <a:pt x="3419156" y="2548371"/>
                  <a:pt x="3135163" y="2548371"/>
                </a:cubicBezTo>
                <a:cubicBezTo>
                  <a:pt x="1999192" y="2548371"/>
                  <a:pt x="957318" y="2145483"/>
                  <a:pt x="144639" y="1474801"/>
                </a:cubicBezTo>
                <a:lnTo>
                  <a:pt x="0" y="1349511"/>
                </a:lnTo>
                <a:lnTo>
                  <a:pt x="7645" y="1350876"/>
                </a:lnTo>
                <a:cubicBezTo>
                  <a:pt x="241098" y="1386547"/>
                  <a:pt x="480200" y="1405047"/>
                  <a:pt x="723622" y="1405047"/>
                </a:cubicBezTo>
                <a:cubicBezTo>
                  <a:pt x="1940736" y="1405047"/>
                  <a:pt x="3049826" y="942548"/>
                  <a:pt x="3884734" y="183710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ABCC98-1580-4C28-8EDC-0F8AF5CA98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5998" y="2814638"/>
            <a:ext cx="6858000" cy="2387600"/>
          </a:xfrm>
        </p:spPr>
        <p:txBody>
          <a:bodyPr rIns="365760" anchor="b">
            <a:normAutofit/>
          </a:bodyPr>
          <a:lstStyle>
            <a:lvl1pPr algn="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EE19115-C742-440E-8A08-171CBD18F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5998" y="5202238"/>
            <a:ext cx="6858000" cy="899846"/>
          </a:xfrm>
        </p:spPr>
        <p:txBody>
          <a:bodyPr rIns="365760">
            <a:normAutofit/>
          </a:bodyPr>
          <a:lstStyle>
            <a:lvl1pPr marL="0" indent="0" algn="r">
              <a:buNone/>
              <a:defRPr sz="20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EC0A06-6586-46C1-B5BF-0E56DC48AF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6BDF8E-04ED-4796-A02C-D6887C621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707708-0653-4BFE-BDCB-7EDB4C08A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735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3875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A228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100850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87E7E4-22B8-4563-90A9-82C2F2EE3D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206487"/>
            <a:ext cx="7886700" cy="3970476"/>
          </a:xfrm>
        </p:spPr>
        <p:txBody>
          <a:bodyPr>
            <a:normAutofit/>
          </a:bodyPr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D3D668-2187-49D6-94E7-BD02742AF3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F5D45-ED52-47C3-9243-A1D3EB520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8AC4EA-A078-49A4-87BA-F66FC7D15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CA7D016-7F3E-42AE-8E88-2831840D063A}"/>
              </a:ext>
            </a:extLst>
          </p:cNvPr>
          <p:cNvSpPr/>
          <p:nvPr userDrawn="1"/>
        </p:nvSpPr>
        <p:spPr>
          <a:xfrm>
            <a:off x="33844" y="-241"/>
            <a:ext cx="9110156" cy="1796838"/>
          </a:xfrm>
          <a:custGeom>
            <a:avLst/>
            <a:gdLst>
              <a:gd name="connsiteX0" fmla="*/ 0 w 12146874"/>
              <a:gd name="connsiteY0" fmla="*/ 0 h 1796838"/>
              <a:gd name="connsiteX1" fmla="*/ 12146874 w 12146874"/>
              <a:gd name="connsiteY1" fmla="*/ 0 h 1796838"/>
              <a:gd name="connsiteX2" fmla="*/ 12146874 w 12146874"/>
              <a:gd name="connsiteY2" fmla="*/ 1649741 h 1796838"/>
              <a:gd name="connsiteX3" fmla="*/ 11831094 w 12146874"/>
              <a:gd name="connsiteY3" fmla="*/ 1685569 h 1796838"/>
              <a:gd name="connsiteX4" fmla="*/ 9339861 w 12146874"/>
              <a:gd name="connsiteY4" fmla="*/ 1796838 h 1796838"/>
              <a:gd name="connsiteX5" fmla="*/ 387845 w 12146874"/>
              <a:gd name="connsiteY5" fmla="*/ 170064 h 17968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46874" h="1796838">
                <a:moveTo>
                  <a:pt x="0" y="0"/>
                </a:moveTo>
                <a:lnTo>
                  <a:pt x="12146874" y="0"/>
                </a:lnTo>
                <a:lnTo>
                  <a:pt x="12146874" y="1649741"/>
                </a:lnTo>
                <a:lnTo>
                  <a:pt x="11831094" y="1685569"/>
                </a:lnTo>
                <a:cubicBezTo>
                  <a:pt x="11022500" y="1758683"/>
                  <a:pt x="10189983" y="1796838"/>
                  <a:pt x="9339861" y="1796838"/>
                </a:cubicBezTo>
                <a:cubicBezTo>
                  <a:pt x="5939378" y="1796838"/>
                  <a:pt x="2820568" y="1186345"/>
                  <a:pt x="387845" y="170064"/>
                </a:cubicBezTo>
                <a:close/>
              </a:path>
            </a:pathLst>
          </a:custGeom>
          <a:solidFill>
            <a:srgbClr val="FF7E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D38FA49-F54C-46BB-8304-6FA01A5FB09B}"/>
              </a:ext>
            </a:extLst>
          </p:cNvPr>
          <p:cNvSpPr/>
          <p:nvPr userDrawn="1"/>
        </p:nvSpPr>
        <p:spPr>
          <a:xfrm>
            <a:off x="3" y="60425"/>
            <a:ext cx="3296950" cy="1439984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43A9CD-3B45-484B-BD1B-18EDBCB58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5959"/>
            <a:ext cx="8515350" cy="1325563"/>
          </a:xfrm>
        </p:spPr>
        <p:txBody>
          <a:bodyPr rIns="365760" anchor="ctr"/>
          <a:lstStyle>
            <a:lvl1pPr algn="r">
              <a:defRPr b="1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60333142-6414-40B5-BB7E-DF934194E3E4}"/>
              </a:ext>
            </a:extLst>
          </p:cNvPr>
          <p:cNvSpPr>
            <a:spLocks noGrp="1"/>
          </p:cNvSpPr>
          <p:nvPr>
            <p:ph type="subTitle" idx="13"/>
          </p:nvPr>
        </p:nvSpPr>
        <p:spPr>
          <a:xfrm>
            <a:off x="2285998" y="1018599"/>
            <a:ext cx="6858000" cy="714499"/>
          </a:xfrm>
        </p:spPr>
        <p:txBody>
          <a:bodyPr rIns="365760"/>
          <a:lstStyle>
            <a:lvl1pPr marL="0" indent="0" algn="r">
              <a:buNone/>
              <a:defRPr sz="1800" cap="all" baseline="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899339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7004AC-9159-4934-8481-28CFB4B4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56811C-389E-4C9A-9545-FD7B79A7D2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22F26-D929-4224-B7D5-F9CC419EA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EDAD2-3D9E-4B72-AB17-C033F18AF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586D7-6C7E-4A29-AFAD-F8AF921E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180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226FE-2A1A-42E8-8EB8-E8C2F1FF1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5A07FC-5F80-4767-A8D4-75E008AE6C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7CEDFBF-95C8-482A-B30A-04986A025D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208A8-1524-4742-BDE9-246AD4B93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B00CFF-B864-4717-99A5-43C9EA075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1F6820-5E3F-49A9-8E44-8ECF083F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98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BD783B-03A0-409F-8573-D57329B5F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B7087-5633-49FA-8485-A981586BC8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E79E2C-033B-4FBA-A3E2-A445B074AB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9FFF85-E5C7-4BEE-B6C4-60A80C3B61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2009E7-C5BE-40E0-9D13-EBAA5DE9A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01D6F-9B4A-4DA8-874F-D47E161C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8F3727-9126-450C-9166-FA163FBC6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C9D302A-A571-4F55-8B61-EA8AB97E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383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7D749-FDF9-4F94-A421-8EABE3092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264008-8BD8-4542-8DFA-D33857B3E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B89E25-02BB-4E6D-A193-F5D306FAB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8C2355-36B6-4F9E-BA79-5CA5E9C4E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7674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1EAFB-B6A5-4380-9C39-01D3761D3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585C40-FDBA-43C0-90CF-DDBB124AF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D6155-F780-4D68-868D-D48E5912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025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A874A6-9ACF-48E9-94B2-A31C5D9D2D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C8485-679C-4CBF-96E0-7B94ACE0FD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9C0E27-1D0F-4482-BEB4-7B35D13086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6A8B8C-412F-4976-86BF-3026982085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85394-D95D-4871-B12A-BAB69CEA1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958251-DB04-4CC3-8D3F-72EFC2D5F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676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DA641-9EB4-47B3-96C0-8C6296E9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35125-47C4-4402-8ECD-A77221001D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B04F91-84C2-4779-B493-9A846A0B9A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8BC727-52D8-44D1-9315-E16DC5F80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C021E5-8C17-46A9-941A-D3D45533A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2FAE64-06A5-4DE1-81C2-B4718D55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0933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17C73-0918-49E5-B934-2FDB3935F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601DD-4B31-4C85-8BF4-8E25AA335C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F922BC-0AD6-44A3-B05F-C1991EE0A0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2A789E-B678-4E09-BDB1-7B16B525A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E71187-E69A-4C50-93EC-72399E536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574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816490-53E5-4B7C-B69A-D1843F5241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64891A-25FC-4192-AC93-F8C596742C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515203-0495-4DDC-A983-D66926B49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9E8F6-4D81-4B3A-BC45-BBA4A1C9BD0F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00432-3913-4AEC-96D5-1119D47A7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D8639B-5ED7-488C-9414-EABF4BC85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5F7C3-4860-4DB0-A451-57EE24F2F70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7591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747213" y="6121399"/>
            <a:ext cx="3649590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</a:t>
            </a:r>
            <a:r>
              <a:rPr lang="en-US" baseline="0">
                <a:solidFill>
                  <a:srgbClr val="A5CD00"/>
                </a:solidFill>
              </a:rPr>
              <a:t>free PowerPoint template </a:t>
            </a:r>
            <a:r>
              <a:rPr lang="en-US" baseline="0" dirty="0">
                <a:solidFill>
                  <a:srgbClr val="A5CD00"/>
                </a:solidFill>
              </a:rPr>
              <a:t>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hyperlink" Target="http://www.presentationgo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F4E5A5-FAF5-42E9-A705-A2830C622C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365760" bIns="45720" rtlCol="0" anchor="b">
            <a:normAutofit/>
          </a:bodyPr>
          <a:lstStyle/>
          <a:p>
            <a:pPr lvl="0" algn="r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FE322A-EE1B-4EA9-BECD-220E5044DC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786965-5A0F-4C0C-9415-32EBA327B7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7E11"/>
                </a:solidFill>
              </a:defRPr>
            </a:lvl1pPr>
          </a:lstStyle>
          <a:p>
            <a:fld id="{18D9E8F6-4D81-4B3A-BC45-BBA4A1C9BD0F}" type="datetimeFigureOut">
              <a:rPr lang="en-US" smtClean="0"/>
              <a:pPr/>
              <a:t>8/11/2017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C338F-E89C-43B8-B0CB-A1D888EA86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rgbClr val="FF7E1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0A7CEF-ACB9-4347-8B7A-F5C824194E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7E11"/>
                </a:solidFill>
              </a:defRPr>
            </a:lvl1pPr>
          </a:lstStyle>
          <a:p>
            <a:fld id="{E505F7C3-4860-4DB0-A451-57EE24F2F70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267DC16-0617-4BAD-B279-658D1101462B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27B52455-0488-44FB-AC45-0F087666BC27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78F69A73-B888-43F4-AAFD-7161DCD25AE3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BFF6F4D3-BBCF-41EB-815A-CB952A23CBB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id="{38665C17-6FB6-48DB-B536-80F00E337511}"/>
              </a:ext>
            </a:extLst>
          </p:cNvPr>
          <p:cNvSpPr/>
          <p:nvPr userDrawn="1"/>
        </p:nvSpPr>
        <p:spPr>
          <a:xfrm>
            <a:off x="-66674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>
                <a:solidFill>
                  <a:schemeClr val="tx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>
                <a:solidFill>
                  <a:schemeClr val="tx1"/>
                </a:solidFill>
                <a:effectLst/>
                <a:latin typeface="Open Sans" panose="020B0606030504020204" pitchFamily="34" charset="0"/>
                <a:hlinkClick r:id="rId16" tooltip="PresentationGo!"/>
              </a:rPr>
              <a:t>presentationgo.com</a:t>
            </a:r>
            <a:endParaRPr lang="en-US" sz="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915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80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  <p:sldLayoutId id="2147483806" r:id="rId12"/>
    <p:sldLayoutId id="2147483807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lang="en-US" sz="3600" b="1" kern="1200" cap="all" baseline="0" smtClean="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unsplash.com/@peterhershe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hyperlink" Target="https://unsplash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A Free PowerPoint </a:t>
            </a:r>
            <a:r>
              <a:rPr lang="en-US" dirty="0"/>
              <a:t>Template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2ECEEFAB-8007-4E30-80A1-6265CA3AF86A}"/>
              </a:ext>
            </a:extLst>
          </p:cNvPr>
          <p:cNvSpPr/>
          <p:nvPr/>
        </p:nvSpPr>
        <p:spPr>
          <a:xfrm>
            <a:off x="3" y="2814638"/>
            <a:ext cx="3296950" cy="1420932"/>
          </a:xfrm>
          <a:custGeom>
            <a:avLst/>
            <a:gdLst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0" fmla="*/ 0 w 1467716"/>
              <a:gd name="connsiteY0" fmla="*/ 0 h 943303"/>
              <a:gd name="connsiteX1" fmla="*/ 167092 w 1467716"/>
              <a:gd name="connsiteY1" fmla="*/ 151863 h 943303"/>
              <a:gd name="connsiteX2" fmla="*/ 1402948 w 1467716"/>
              <a:gd name="connsiteY2" fmla="*/ 860884 h 943303"/>
              <a:gd name="connsiteX3" fmla="*/ 1467716 w 1467716"/>
              <a:gd name="connsiteY3" fmla="*/ 882799 h 943303"/>
              <a:gd name="connsiteX4" fmla="*/ 1426853 w 1467716"/>
              <a:gd name="connsiteY4" fmla="*/ 890097 h 943303"/>
              <a:gd name="connsiteX5" fmla="*/ 723619 w 1467716"/>
              <a:gd name="connsiteY5" fmla="*/ 943303 h 943303"/>
              <a:gd name="connsiteX6" fmla="*/ 20386 w 1467716"/>
              <a:gd name="connsiteY6" fmla="*/ 890097 h 943303"/>
              <a:gd name="connsiteX7" fmla="*/ 0 w 1467716"/>
              <a:gd name="connsiteY7" fmla="*/ 886456 h 943303"/>
              <a:gd name="connsiteX8" fmla="*/ 0 w 1467716"/>
              <a:gd name="connsiteY8" fmla="*/ 0 h 943303"/>
              <a:gd name="connsiteX0" fmla="*/ 0 w 1468512"/>
              <a:gd name="connsiteY0" fmla="*/ 0 h 943303"/>
              <a:gd name="connsiteX1" fmla="*/ 167092 w 1468512"/>
              <a:gd name="connsiteY1" fmla="*/ 151863 h 943303"/>
              <a:gd name="connsiteX2" fmla="*/ 1402948 w 1468512"/>
              <a:gd name="connsiteY2" fmla="*/ 860884 h 943303"/>
              <a:gd name="connsiteX3" fmla="*/ 1468512 w 1468512"/>
              <a:gd name="connsiteY3" fmla="*/ 884359 h 943303"/>
              <a:gd name="connsiteX4" fmla="*/ 1426853 w 1468512"/>
              <a:gd name="connsiteY4" fmla="*/ 890097 h 943303"/>
              <a:gd name="connsiteX5" fmla="*/ 723619 w 1468512"/>
              <a:gd name="connsiteY5" fmla="*/ 943303 h 943303"/>
              <a:gd name="connsiteX6" fmla="*/ 20386 w 1468512"/>
              <a:gd name="connsiteY6" fmla="*/ 890097 h 943303"/>
              <a:gd name="connsiteX7" fmla="*/ 0 w 1468512"/>
              <a:gd name="connsiteY7" fmla="*/ 886456 h 943303"/>
              <a:gd name="connsiteX8" fmla="*/ 0 w 1468512"/>
              <a:gd name="connsiteY8" fmla="*/ 0 h 943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68512" h="943303">
                <a:moveTo>
                  <a:pt x="0" y="0"/>
                </a:moveTo>
                <a:lnTo>
                  <a:pt x="167092" y="151863"/>
                </a:lnTo>
                <a:cubicBezTo>
                  <a:pt x="532570" y="453482"/>
                  <a:pt x="949585" y="694885"/>
                  <a:pt x="1402948" y="860884"/>
                </a:cubicBezTo>
                <a:lnTo>
                  <a:pt x="1468512" y="884359"/>
                </a:lnTo>
                <a:lnTo>
                  <a:pt x="1426853" y="890097"/>
                </a:lnTo>
                <a:cubicBezTo>
                  <a:pt x="1197556" y="925132"/>
                  <a:pt x="962710" y="943303"/>
                  <a:pt x="723619" y="943303"/>
                </a:cubicBezTo>
                <a:cubicBezTo>
                  <a:pt x="484529" y="943303"/>
                  <a:pt x="249683" y="925132"/>
                  <a:pt x="20386" y="890097"/>
                </a:cubicBezTo>
                <a:lnTo>
                  <a:pt x="0" y="886456"/>
                </a:lnTo>
                <a:lnTo>
                  <a:pt x="0" y="0"/>
                </a:lnTo>
                <a:close/>
              </a:path>
            </a:pathLst>
          </a:custGeom>
          <a:solidFill>
            <a:srgbClr val="1E1E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69F9B3E0-90BD-4F2A-8BCC-DA97DD96C5B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85" b="1588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5539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2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179488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3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28106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err="1"/>
              <a:t>voluptatum</a:t>
            </a:r>
            <a:r>
              <a:rPr lang="en-US"/>
              <a:t>.</a:t>
            </a:r>
          </a:p>
          <a:p>
            <a:pPr algn="just"/>
            <a:r>
              <a:rPr lang="en-US"/>
              <a:t>Nisl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</a:t>
            </a:r>
            <a:r>
              <a:rPr lang="en-US"/>
              <a:t>. Virtute ista dela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err="1"/>
              <a:t>ius</a:t>
            </a:r>
            <a:r>
              <a:rPr lang="en-US"/>
              <a:t>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r>
              <a:rPr lang="en-US">
                <a:latin typeface="Calibri" panose="020F0502020204030204"/>
              </a:rPr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0FA269BB-9CF1-436E-9ADF-E46804694E4E}" type="slidenum">
              <a:rPr lang="en-US">
                <a:latin typeface="Calibri" panose="020F0502020204030204"/>
              </a:rPr>
              <a:pPr defTabSz="685800"/>
              <a:t>4</a:t>
            </a:fld>
            <a:endParaRPr lang="en-US">
              <a:latin typeface="Calibri" panose="020F050202020403020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Your slide title goes here</a:t>
            </a:r>
            <a:endParaRPr lang="en-US" dirty="0"/>
          </a:p>
        </p:txBody>
      </p:sp>
      <p:sp>
        <p:nvSpPr>
          <p:cNvPr id="13" name="Subtitle 12">
            <a:extLst>
              <a:ext uri="{FF2B5EF4-FFF2-40B4-BE49-F238E27FC236}">
                <a16:creationId xmlns:a16="http://schemas.microsoft.com/office/drawing/2014/main" id="{5C5F32A6-7FB3-43D2-80F8-5D9A0CBC784F}"/>
              </a:ext>
            </a:extLst>
          </p:cNvPr>
          <p:cNvSpPr>
            <a:spLocks noGrp="1"/>
          </p:cNvSpPr>
          <p:nvPr>
            <p:ph type="subTitle" idx="13"/>
          </p:nvPr>
        </p:nvSpPr>
        <p:spPr/>
        <p:txBody>
          <a:bodyPr/>
          <a:lstStyle/>
          <a:p>
            <a:r>
              <a:rPr lang="en-US"/>
              <a:t>Your SUBtitle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2520003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5A32A2-7253-4BBC-A948-2A00B8A2AEE5}"/>
              </a:ext>
            </a:extLst>
          </p:cNvPr>
          <p:cNvSpPr/>
          <p:nvPr/>
        </p:nvSpPr>
        <p:spPr>
          <a:xfrm>
            <a:off x="3086177" y="552219"/>
            <a:ext cx="2971647" cy="2769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Credits: Photo by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3"/>
              </a:rPr>
              <a:t>Peter Hershey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</a:rPr>
              <a:t>on </a:t>
            </a:r>
            <a:r>
              <a:rPr lang="en-US" sz="1200">
                <a:solidFill>
                  <a:schemeClr val="bg1">
                    <a:lumMod val="75000"/>
                  </a:schemeClr>
                </a:solidFill>
                <a:hlinkClick r:id="rId4"/>
              </a:rPr>
              <a:t>Unsplash</a:t>
            </a:r>
            <a:endParaRPr lang="en-US" sz="120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ligion2-4_3" id="{9E0CD401-28AD-47D5-AA8E-B34A480E3827}" vid="{890482E6-2543-4883-A994-7AB4555B038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02_T_PGO_Template-Religion2-4_3" id="{9E0CD401-28AD-47D5-AA8E-B34A480E3827}" vid="{BD42AAD0-E38E-4FD4-9FBD-FA53912F73D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</TotalTime>
  <Words>294</Words>
  <PresentationFormat>On-screen Show (4:3)</PresentationFormat>
  <Paragraphs>30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Your slide title goes here</vt:lpstr>
      <vt:lpstr>Your slide title goes here</vt:lpstr>
      <vt:lpstr>Your slide title goes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Religion Template</dc:title>
  <dc:creator>PresentationGo.com</dc:creator>
  <dc:description>© Copyright PresentationGo.com</dc:description>
  <dcterms:created xsi:type="dcterms:W3CDTF">2017-04-06T15:06:49Z</dcterms:created>
  <dcterms:modified xsi:type="dcterms:W3CDTF">2017-08-11T23:04:23Z</dcterms:modified>
  <cp:category>Templates</cp:category>
</cp:coreProperties>
</file>