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  <p:sldMasterId id="2147483692" r:id="rId2"/>
  </p:sldMasterIdLst>
  <p:notesMasterIdLst>
    <p:notesMasterId r:id="rId8"/>
  </p:notesMasterIdLst>
  <p:sldIdLst>
    <p:sldId id="351" r:id="rId3"/>
    <p:sldId id="354" r:id="rId4"/>
    <p:sldId id="352" r:id="rId5"/>
    <p:sldId id="35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645B"/>
    <a:srgbClr val="3B1E0E"/>
    <a:srgbClr val="FFB50C"/>
    <a:srgbClr val="CDA46F"/>
    <a:srgbClr val="39404A"/>
    <a:srgbClr val="9D8368"/>
    <a:srgbClr val="138ADD"/>
    <a:srgbClr val="4ED4AC"/>
    <a:srgbClr val="0D95BC"/>
    <a:srgbClr val="00B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79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72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53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307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9143996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4490376" y="6021955"/>
            <a:ext cx="4653624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6D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9144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5998" y="2814638"/>
            <a:ext cx="6858000" cy="2387600"/>
          </a:xfrm>
        </p:spPr>
        <p:txBody>
          <a:bodyPr rIns="365760" anchor="b">
            <a:normAutofit/>
          </a:bodyPr>
          <a:lstStyle>
            <a:lvl1pPr algn="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5998" y="5202238"/>
            <a:ext cx="6858000" cy="899846"/>
          </a:xfrm>
        </p:spPr>
        <p:txBody>
          <a:bodyPr rIns="365760">
            <a:normAutofit/>
          </a:bodyPr>
          <a:lstStyle>
            <a:lvl1pPr marL="0" indent="0" algn="r">
              <a:buNone/>
              <a:defRPr sz="20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5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FB5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3875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D64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085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3B1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33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8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38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6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25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67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93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57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59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presentationgo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6D645B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6D645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6D645B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267DC16-0617-4BAD-B279-658D1101462B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7B52455-0488-44FB-AC45-0F087666BC27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8F69A73-B888-43F4-AAFD-7161DCD25AE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FF6F4D3-BBCF-41EB-815A-CB952A23CB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8665C17-6FB6-48DB-B536-80F00E337511}"/>
              </a:ext>
            </a:extLst>
          </p:cNvPr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chemeClr val="tx1"/>
                </a:solidFill>
                <a:effectLst/>
                <a:latin typeface="Open Sans" panose="020B0606030504020204" pitchFamily="34" charset="0"/>
                <a:hlinkClick r:id="rId16" tooltip="PresentationGo!"/>
              </a:rPr>
              <a:t>presentationgo.com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9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80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Pexels-2286921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unsplas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14638"/>
            <a:ext cx="3296950" cy="1420932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FB5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AF61F2D-DE6A-416C-BA85-0E7C9BE2F71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9" b="1585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65539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9488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8106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53B6BB-754C-4354-8745-7811127FE044}"/>
              </a:ext>
            </a:extLst>
          </p:cNvPr>
          <p:cNvSpPr/>
          <p:nvPr/>
        </p:nvSpPr>
        <p:spPr>
          <a:xfrm>
            <a:off x="3330763" y="552219"/>
            <a:ext cx="2482474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Pexels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Unsplash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al-Estate-4_3" id="{86D2D116-E539-4E30-91F9-CFAECB3478AF}" vid="{0E181253-9D09-4511-A4FC-6C521DD2EE8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al-Estate-4_3" id="{86D2D116-E539-4E30-91F9-CFAECB3478AF}" vid="{76EF300D-DA8D-447B-8A2E-A0E1714FBCF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</TotalTime>
  <Words>293</Words>
  <PresentationFormat>On-screen Show (4:3)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 Estate Template</dc:title>
  <dc:creator>PresentationGo.com</dc:creator>
  <dc:description>© Copyright PresentationGo.com</dc:description>
  <dcterms:created xsi:type="dcterms:W3CDTF">2017-04-06T15:06:49Z</dcterms:created>
  <dcterms:modified xsi:type="dcterms:W3CDTF">2017-08-11T23:05:49Z</dcterms:modified>
  <cp:category>Templates</cp:category>
</cp:coreProperties>
</file>