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59" r:id="rId1"/>
    <p:sldMasterId id="2147483692" r:id="rId2"/>
  </p:sldMasterIdLst>
  <p:notesMasterIdLst>
    <p:notesMasterId r:id="rId8"/>
  </p:notesMasterIdLst>
  <p:handoutMasterIdLst>
    <p:handoutMasterId r:id="rId9"/>
  </p:handoutMasterIdLst>
  <p:sldIdLst>
    <p:sldId id="330" r:id="rId3"/>
    <p:sldId id="333" r:id="rId4"/>
    <p:sldId id="332" r:id="rId5"/>
    <p:sldId id="331" r:id="rId6"/>
    <p:sldId id="30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A424"/>
    <a:srgbClr val="63B024"/>
    <a:srgbClr val="8A56D2"/>
    <a:srgbClr val="CDA46F"/>
    <a:srgbClr val="39404A"/>
    <a:srgbClr val="9D8368"/>
    <a:srgbClr val="EB2341"/>
    <a:srgbClr val="FF0000"/>
    <a:srgbClr val="FEB723"/>
    <a:srgbClr val="50B3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05" autoAdjust="0"/>
    <p:restoredTop sz="96370" autoAdjust="0"/>
  </p:normalViewPr>
  <p:slideViewPr>
    <p:cSldViewPr snapToGrid="0" showGuides="1">
      <p:cViewPr varScale="1">
        <p:scale>
          <a:sx n="104" d="100"/>
          <a:sy n="104" d="100"/>
        </p:scale>
        <p:origin x="966" y="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2976" y="10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handoutMaster" Target="handoutMasters/handoutMaster1.xml"/><Relationship Id="rId14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DDCC7D9-4B34-4F85-9DAE-2C3C476C1C5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9C2724-FF66-4AEC-986C-F1ECF4911BC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763208-4D5B-44C4-A045-6495A8B44929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C0D9D7-F7F2-409A-89D5-542D106E9AE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6E35BE0-0675-46A0-81BD-572D42AE4E7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1A1B75-E75A-491C-95D1-D70845B243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19240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487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53234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10012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86640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DC080B99-07D2-4EFE-919F-8D441B19CBA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" y="0"/>
            <a:ext cx="12191994" cy="4159244"/>
          </a:xfrm>
          <a:custGeom>
            <a:avLst/>
            <a:gdLst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675237 w 12191994"/>
              <a:gd name="connsiteY3" fmla="*/ 4200953 h 4242819"/>
              <a:gd name="connsiteX4" fmla="*/ 3622991 w 12191994"/>
              <a:gd name="connsiteY4" fmla="*/ 4204420 h 4242819"/>
              <a:gd name="connsiteX5" fmla="*/ 3510832 w 12191994"/>
              <a:gd name="connsiteY5" fmla="*/ 4208872 h 4242819"/>
              <a:gd name="connsiteX6" fmla="*/ 0 w 12191994"/>
              <a:gd name="connsiteY6" fmla="*/ 4156678 h 4242819"/>
              <a:gd name="connsiteX7" fmla="*/ 61025 w 12191994"/>
              <a:gd name="connsiteY7" fmla="*/ 4162195 h 4242819"/>
              <a:gd name="connsiteX8" fmla="*/ 2166125 w 12191994"/>
              <a:gd name="connsiteY8" fmla="*/ 4242818 h 4242819"/>
              <a:gd name="connsiteX9" fmla="*/ 2166418 w 12191994"/>
              <a:gd name="connsiteY9" fmla="*/ 4242815 h 4242819"/>
              <a:gd name="connsiteX10" fmla="*/ 2166128 w 12191994"/>
              <a:gd name="connsiteY10" fmla="*/ 4242819 h 4242819"/>
              <a:gd name="connsiteX11" fmla="*/ 61028 w 12191994"/>
              <a:gd name="connsiteY11" fmla="*/ 4162196 h 4242819"/>
              <a:gd name="connsiteX12" fmla="*/ 0 w 12191994"/>
              <a:gd name="connsiteY12" fmla="*/ 4156679 h 4242819"/>
              <a:gd name="connsiteX13" fmla="*/ 0 w 12191994"/>
              <a:gd name="connsiteY13" fmla="*/ 0 h 4242819"/>
              <a:gd name="connsiteX14" fmla="*/ 12191994 w 12191994"/>
              <a:gd name="connsiteY14" fmla="*/ 0 h 4242819"/>
              <a:gd name="connsiteX15" fmla="*/ 12191994 w 12191994"/>
              <a:gd name="connsiteY15" fmla="*/ 2062010 h 4242819"/>
              <a:gd name="connsiteX16" fmla="*/ 12172138 w 12191994"/>
              <a:gd name="connsiteY16" fmla="*/ 2073270 h 4242819"/>
              <a:gd name="connsiteX17" fmla="*/ 4335530 w 12191994"/>
              <a:gd name="connsiteY17" fmla="*/ 4157144 h 4242819"/>
              <a:gd name="connsiteX18" fmla="*/ 4303869 w 12191994"/>
              <a:gd name="connsiteY18" fmla="*/ 4159244 h 4242819"/>
              <a:gd name="connsiteX19" fmla="*/ 4393550 w 12191994"/>
              <a:gd name="connsiteY19" fmla="*/ 4151137 h 4242819"/>
              <a:gd name="connsiteX20" fmla="*/ 4199670 w 12191994"/>
              <a:gd name="connsiteY20" fmla="*/ 4117929 h 4242819"/>
              <a:gd name="connsiteX21" fmla="*/ 500184 w 12191994"/>
              <a:gd name="connsiteY21" fmla="*/ 3043554 h 4242819"/>
              <a:gd name="connsiteX22" fmla="*/ 0 w 12191994"/>
              <a:gd name="connsiteY22" fmla="*/ 2813437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0 w 12191994"/>
              <a:gd name="connsiteY8" fmla="*/ 4156679 h 4242819"/>
              <a:gd name="connsiteX9" fmla="*/ 61025 w 12191994"/>
              <a:gd name="connsiteY9" fmla="*/ 4162195 h 4242819"/>
              <a:gd name="connsiteX10" fmla="*/ 2166125 w 12191994"/>
              <a:gd name="connsiteY10" fmla="*/ 4242818 h 4242819"/>
              <a:gd name="connsiteX11" fmla="*/ 2166418 w 12191994"/>
              <a:gd name="connsiteY11" fmla="*/ 4242815 h 4242819"/>
              <a:gd name="connsiteX12" fmla="*/ 2166128 w 12191994"/>
              <a:gd name="connsiteY12" fmla="*/ 4242819 h 4242819"/>
              <a:gd name="connsiteX13" fmla="*/ 61028 w 12191994"/>
              <a:gd name="connsiteY13" fmla="*/ 4162196 h 4242819"/>
              <a:gd name="connsiteX14" fmla="*/ 0 w 12191994"/>
              <a:gd name="connsiteY14" fmla="*/ 4156679 h 4242819"/>
              <a:gd name="connsiteX15" fmla="*/ 0 w 12191994"/>
              <a:gd name="connsiteY15" fmla="*/ 0 h 4242819"/>
              <a:gd name="connsiteX16" fmla="*/ 12191994 w 12191994"/>
              <a:gd name="connsiteY16" fmla="*/ 0 h 4242819"/>
              <a:gd name="connsiteX17" fmla="*/ 12191994 w 12191994"/>
              <a:gd name="connsiteY17" fmla="*/ 2062010 h 4242819"/>
              <a:gd name="connsiteX18" fmla="*/ 12172138 w 12191994"/>
              <a:gd name="connsiteY18" fmla="*/ 2073270 h 4242819"/>
              <a:gd name="connsiteX19" fmla="*/ 4335530 w 12191994"/>
              <a:gd name="connsiteY19" fmla="*/ 4157144 h 4242819"/>
              <a:gd name="connsiteX20" fmla="*/ 4303869 w 12191994"/>
              <a:gd name="connsiteY20" fmla="*/ 4159244 h 4242819"/>
              <a:gd name="connsiteX21" fmla="*/ 4393550 w 12191994"/>
              <a:gd name="connsiteY21" fmla="*/ 4151137 h 4242819"/>
              <a:gd name="connsiteX22" fmla="*/ 4199670 w 12191994"/>
              <a:gd name="connsiteY22" fmla="*/ 4117929 h 4242819"/>
              <a:gd name="connsiteX23" fmla="*/ 500184 w 12191994"/>
              <a:gd name="connsiteY23" fmla="*/ 3043554 h 4242819"/>
              <a:gd name="connsiteX24" fmla="*/ 0 w 12191994"/>
              <a:gd name="connsiteY24" fmla="*/ 2813437 h 4242819"/>
              <a:gd name="connsiteX25" fmla="*/ 0 w 12191994"/>
              <a:gd name="connsiteY25" fmla="*/ 0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0 w 12191994"/>
              <a:gd name="connsiteY8" fmla="*/ 4156679 h 4242819"/>
              <a:gd name="connsiteX9" fmla="*/ 61025 w 12191994"/>
              <a:gd name="connsiteY9" fmla="*/ 4162195 h 4242819"/>
              <a:gd name="connsiteX10" fmla="*/ 2166125 w 12191994"/>
              <a:gd name="connsiteY10" fmla="*/ 4242818 h 4242819"/>
              <a:gd name="connsiteX11" fmla="*/ 2166418 w 12191994"/>
              <a:gd name="connsiteY11" fmla="*/ 4242815 h 4242819"/>
              <a:gd name="connsiteX12" fmla="*/ 2166128 w 12191994"/>
              <a:gd name="connsiteY12" fmla="*/ 4242819 h 4242819"/>
              <a:gd name="connsiteX13" fmla="*/ 0 w 12191994"/>
              <a:gd name="connsiteY13" fmla="*/ 4156679 h 4242819"/>
              <a:gd name="connsiteX14" fmla="*/ 0 w 12191994"/>
              <a:gd name="connsiteY14" fmla="*/ 0 h 4242819"/>
              <a:gd name="connsiteX15" fmla="*/ 12191994 w 12191994"/>
              <a:gd name="connsiteY15" fmla="*/ 0 h 4242819"/>
              <a:gd name="connsiteX16" fmla="*/ 12191994 w 12191994"/>
              <a:gd name="connsiteY16" fmla="*/ 2062010 h 4242819"/>
              <a:gd name="connsiteX17" fmla="*/ 12172138 w 12191994"/>
              <a:gd name="connsiteY17" fmla="*/ 2073270 h 4242819"/>
              <a:gd name="connsiteX18" fmla="*/ 4335530 w 12191994"/>
              <a:gd name="connsiteY18" fmla="*/ 4157144 h 4242819"/>
              <a:gd name="connsiteX19" fmla="*/ 4303869 w 12191994"/>
              <a:gd name="connsiteY19" fmla="*/ 4159244 h 4242819"/>
              <a:gd name="connsiteX20" fmla="*/ 4393550 w 12191994"/>
              <a:gd name="connsiteY20" fmla="*/ 4151137 h 4242819"/>
              <a:gd name="connsiteX21" fmla="*/ 4199670 w 12191994"/>
              <a:gd name="connsiteY21" fmla="*/ 4117929 h 4242819"/>
              <a:gd name="connsiteX22" fmla="*/ 500184 w 12191994"/>
              <a:gd name="connsiteY22" fmla="*/ 3043554 h 4242819"/>
              <a:gd name="connsiteX23" fmla="*/ 0 w 12191994"/>
              <a:gd name="connsiteY23" fmla="*/ 2813437 h 4242819"/>
              <a:gd name="connsiteX24" fmla="*/ 0 w 12191994"/>
              <a:gd name="connsiteY24" fmla="*/ 0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0 w 12191994"/>
              <a:gd name="connsiteY8" fmla="*/ 4156679 h 4242819"/>
              <a:gd name="connsiteX9" fmla="*/ 2166125 w 12191994"/>
              <a:gd name="connsiteY9" fmla="*/ 4242818 h 4242819"/>
              <a:gd name="connsiteX10" fmla="*/ 2166418 w 12191994"/>
              <a:gd name="connsiteY10" fmla="*/ 4242815 h 4242819"/>
              <a:gd name="connsiteX11" fmla="*/ 2166128 w 12191994"/>
              <a:gd name="connsiteY11" fmla="*/ 4242819 h 4242819"/>
              <a:gd name="connsiteX12" fmla="*/ 0 w 12191994"/>
              <a:gd name="connsiteY12" fmla="*/ 4156679 h 4242819"/>
              <a:gd name="connsiteX13" fmla="*/ 0 w 12191994"/>
              <a:gd name="connsiteY13" fmla="*/ 0 h 4242819"/>
              <a:gd name="connsiteX14" fmla="*/ 12191994 w 12191994"/>
              <a:gd name="connsiteY14" fmla="*/ 0 h 4242819"/>
              <a:gd name="connsiteX15" fmla="*/ 12191994 w 12191994"/>
              <a:gd name="connsiteY15" fmla="*/ 2062010 h 4242819"/>
              <a:gd name="connsiteX16" fmla="*/ 12172138 w 12191994"/>
              <a:gd name="connsiteY16" fmla="*/ 2073270 h 4242819"/>
              <a:gd name="connsiteX17" fmla="*/ 4335530 w 12191994"/>
              <a:gd name="connsiteY17" fmla="*/ 4157144 h 4242819"/>
              <a:gd name="connsiteX18" fmla="*/ 4303869 w 12191994"/>
              <a:gd name="connsiteY18" fmla="*/ 4159244 h 4242819"/>
              <a:gd name="connsiteX19" fmla="*/ 4393550 w 12191994"/>
              <a:gd name="connsiteY19" fmla="*/ 4151137 h 4242819"/>
              <a:gd name="connsiteX20" fmla="*/ 4199670 w 12191994"/>
              <a:gd name="connsiteY20" fmla="*/ 4117929 h 4242819"/>
              <a:gd name="connsiteX21" fmla="*/ 500184 w 12191994"/>
              <a:gd name="connsiteY21" fmla="*/ 3043554 h 4242819"/>
              <a:gd name="connsiteX22" fmla="*/ 0 w 12191994"/>
              <a:gd name="connsiteY22" fmla="*/ 2813437 h 4242819"/>
              <a:gd name="connsiteX23" fmla="*/ 0 w 12191994"/>
              <a:gd name="connsiteY23" fmla="*/ 0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2166128 w 12191994"/>
              <a:gd name="connsiteY8" fmla="*/ 4242819 h 4242819"/>
              <a:gd name="connsiteX9" fmla="*/ 2166125 w 12191994"/>
              <a:gd name="connsiteY9" fmla="*/ 4242818 h 4242819"/>
              <a:gd name="connsiteX10" fmla="*/ 2166418 w 12191994"/>
              <a:gd name="connsiteY10" fmla="*/ 4242815 h 4242819"/>
              <a:gd name="connsiteX11" fmla="*/ 2166128 w 12191994"/>
              <a:gd name="connsiteY11" fmla="*/ 4242819 h 4242819"/>
              <a:gd name="connsiteX12" fmla="*/ 0 w 12191994"/>
              <a:gd name="connsiteY12" fmla="*/ 0 h 4242819"/>
              <a:gd name="connsiteX13" fmla="*/ 12191994 w 12191994"/>
              <a:gd name="connsiteY13" fmla="*/ 0 h 4242819"/>
              <a:gd name="connsiteX14" fmla="*/ 12191994 w 12191994"/>
              <a:gd name="connsiteY14" fmla="*/ 2062010 h 4242819"/>
              <a:gd name="connsiteX15" fmla="*/ 12172138 w 12191994"/>
              <a:gd name="connsiteY15" fmla="*/ 2073270 h 4242819"/>
              <a:gd name="connsiteX16" fmla="*/ 4335530 w 12191994"/>
              <a:gd name="connsiteY16" fmla="*/ 4157144 h 4242819"/>
              <a:gd name="connsiteX17" fmla="*/ 4303869 w 12191994"/>
              <a:gd name="connsiteY17" fmla="*/ 4159244 h 4242819"/>
              <a:gd name="connsiteX18" fmla="*/ 4393550 w 12191994"/>
              <a:gd name="connsiteY18" fmla="*/ 4151137 h 4242819"/>
              <a:gd name="connsiteX19" fmla="*/ 4199670 w 12191994"/>
              <a:gd name="connsiteY19" fmla="*/ 4117929 h 4242819"/>
              <a:gd name="connsiteX20" fmla="*/ 500184 w 12191994"/>
              <a:gd name="connsiteY20" fmla="*/ 3043554 h 4242819"/>
              <a:gd name="connsiteX21" fmla="*/ 0 w 12191994"/>
              <a:gd name="connsiteY21" fmla="*/ 2813437 h 4242819"/>
              <a:gd name="connsiteX22" fmla="*/ 0 w 12191994"/>
              <a:gd name="connsiteY22" fmla="*/ 0 h 4242819"/>
              <a:gd name="connsiteX0" fmla="*/ 3009998 w 12191994"/>
              <a:gd name="connsiteY0" fmla="*/ 4228754 h 4242818"/>
              <a:gd name="connsiteX1" fmla="*/ 2899539 w 12191994"/>
              <a:gd name="connsiteY1" fmla="*/ 4233139 h 4242818"/>
              <a:gd name="connsiteX2" fmla="*/ 2823072 w 12191994"/>
              <a:gd name="connsiteY2" fmla="*/ 4234148 h 4242818"/>
              <a:gd name="connsiteX3" fmla="*/ 3009998 w 12191994"/>
              <a:gd name="connsiteY3" fmla="*/ 4228754 h 4242818"/>
              <a:gd name="connsiteX4" fmla="*/ 3675237 w 12191994"/>
              <a:gd name="connsiteY4" fmla="*/ 4200953 h 4242818"/>
              <a:gd name="connsiteX5" fmla="*/ 3622991 w 12191994"/>
              <a:gd name="connsiteY5" fmla="*/ 4204420 h 4242818"/>
              <a:gd name="connsiteX6" fmla="*/ 3510832 w 12191994"/>
              <a:gd name="connsiteY6" fmla="*/ 4208872 h 4242818"/>
              <a:gd name="connsiteX7" fmla="*/ 3675237 w 12191994"/>
              <a:gd name="connsiteY7" fmla="*/ 4200953 h 4242818"/>
              <a:gd name="connsiteX8" fmla="*/ 2166418 w 12191994"/>
              <a:gd name="connsiteY8" fmla="*/ 4242815 h 4242818"/>
              <a:gd name="connsiteX9" fmla="*/ 2166125 w 12191994"/>
              <a:gd name="connsiteY9" fmla="*/ 4242818 h 4242818"/>
              <a:gd name="connsiteX10" fmla="*/ 2166418 w 12191994"/>
              <a:gd name="connsiteY10" fmla="*/ 4242815 h 4242818"/>
              <a:gd name="connsiteX11" fmla="*/ 0 w 12191994"/>
              <a:gd name="connsiteY11" fmla="*/ 0 h 4242818"/>
              <a:gd name="connsiteX12" fmla="*/ 12191994 w 12191994"/>
              <a:gd name="connsiteY12" fmla="*/ 0 h 4242818"/>
              <a:gd name="connsiteX13" fmla="*/ 12191994 w 12191994"/>
              <a:gd name="connsiteY13" fmla="*/ 2062010 h 4242818"/>
              <a:gd name="connsiteX14" fmla="*/ 12172138 w 12191994"/>
              <a:gd name="connsiteY14" fmla="*/ 2073270 h 4242818"/>
              <a:gd name="connsiteX15" fmla="*/ 4335530 w 12191994"/>
              <a:gd name="connsiteY15" fmla="*/ 4157144 h 4242818"/>
              <a:gd name="connsiteX16" fmla="*/ 4303869 w 12191994"/>
              <a:gd name="connsiteY16" fmla="*/ 4159244 h 4242818"/>
              <a:gd name="connsiteX17" fmla="*/ 4393550 w 12191994"/>
              <a:gd name="connsiteY17" fmla="*/ 4151137 h 4242818"/>
              <a:gd name="connsiteX18" fmla="*/ 4199670 w 12191994"/>
              <a:gd name="connsiteY18" fmla="*/ 4117929 h 4242818"/>
              <a:gd name="connsiteX19" fmla="*/ 500184 w 12191994"/>
              <a:gd name="connsiteY19" fmla="*/ 3043554 h 4242818"/>
              <a:gd name="connsiteX20" fmla="*/ 0 w 12191994"/>
              <a:gd name="connsiteY20" fmla="*/ 2813437 h 4242818"/>
              <a:gd name="connsiteX21" fmla="*/ 0 w 12191994"/>
              <a:gd name="connsiteY21" fmla="*/ 0 h 4242818"/>
              <a:gd name="connsiteX0" fmla="*/ 3009998 w 12191994"/>
              <a:gd name="connsiteY0" fmla="*/ 4228754 h 4234148"/>
              <a:gd name="connsiteX1" fmla="*/ 2899539 w 12191994"/>
              <a:gd name="connsiteY1" fmla="*/ 4233139 h 4234148"/>
              <a:gd name="connsiteX2" fmla="*/ 2823072 w 12191994"/>
              <a:gd name="connsiteY2" fmla="*/ 4234148 h 4234148"/>
              <a:gd name="connsiteX3" fmla="*/ 3009998 w 12191994"/>
              <a:gd name="connsiteY3" fmla="*/ 4228754 h 4234148"/>
              <a:gd name="connsiteX4" fmla="*/ 3675237 w 12191994"/>
              <a:gd name="connsiteY4" fmla="*/ 4200953 h 4234148"/>
              <a:gd name="connsiteX5" fmla="*/ 3622991 w 12191994"/>
              <a:gd name="connsiteY5" fmla="*/ 4204420 h 4234148"/>
              <a:gd name="connsiteX6" fmla="*/ 3510832 w 12191994"/>
              <a:gd name="connsiteY6" fmla="*/ 4208872 h 4234148"/>
              <a:gd name="connsiteX7" fmla="*/ 3675237 w 12191994"/>
              <a:gd name="connsiteY7" fmla="*/ 4200953 h 4234148"/>
              <a:gd name="connsiteX8" fmla="*/ 0 w 12191994"/>
              <a:gd name="connsiteY8" fmla="*/ 0 h 4234148"/>
              <a:gd name="connsiteX9" fmla="*/ 12191994 w 12191994"/>
              <a:gd name="connsiteY9" fmla="*/ 0 h 4234148"/>
              <a:gd name="connsiteX10" fmla="*/ 12191994 w 12191994"/>
              <a:gd name="connsiteY10" fmla="*/ 2062010 h 4234148"/>
              <a:gd name="connsiteX11" fmla="*/ 12172138 w 12191994"/>
              <a:gd name="connsiteY11" fmla="*/ 2073270 h 4234148"/>
              <a:gd name="connsiteX12" fmla="*/ 4335530 w 12191994"/>
              <a:gd name="connsiteY12" fmla="*/ 4157144 h 4234148"/>
              <a:gd name="connsiteX13" fmla="*/ 4303869 w 12191994"/>
              <a:gd name="connsiteY13" fmla="*/ 4159244 h 4234148"/>
              <a:gd name="connsiteX14" fmla="*/ 4393550 w 12191994"/>
              <a:gd name="connsiteY14" fmla="*/ 4151137 h 4234148"/>
              <a:gd name="connsiteX15" fmla="*/ 4199670 w 12191994"/>
              <a:gd name="connsiteY15" fmla="*/ 4117929 h 4234148"/>
              <a:gd name="connsiteX16" fmla="*/ 500184 w 12191994"/>
              <a:gd name="connsiteY16" fmla="*/ 3043554 h 4234148"/>
              <a:gd name="connsiteX17" fmla="*/ 0 w 12191994"/>
              <a:gd name="connsiteY17" fmla="*/ 2813437 h 4234148"/>
              <a:gd name="connsiteX18" fmla="*/ 0 w 12191994"/>
              <a:gd name="connsiteY18" fmla="*/ 0 h 4234148"/>
              <a:gd name="connsiteX0" fmla="*/ 3009998 w 12191994"/>
              <a:gd name="connsiteY0" fmla="*/ 4228754 h 4233139"/>
              <a:gd name="connsiteX1" fmla="*/ 2899539 w 12191994"/>
              <a:gd name="connsiteY1" fmla="*/ 4233139 h 4233139"/>
              <a:gd name="connsiteX2" fmla="*/ 3009998 w 12191994"/>
              <a:gd name="connsiteY2" fmla="*/ 4228754 h 4233139"/>
              <a:gd name="connsiteX3" fmla="*/ 3675237 w 12191994"/>
              <a:gd name="connsiteY3" fmla="*/ 4200953 h 4233139"/>
              <a:gd name="connsiteX4" fmla="*/ 3622991 w 12191994"/>
              <a:gd name="connsiteY4" fmla="*/ 4204420 h 4233139"/>
              <a:gd name="connsiteX5" fmla="*/ 3510832 w 12191994"/>
              <a:gd name="connsiteY5" fmla="*/ 4208872 h 4233139"/>
              <a:gd name="connsiteX6" fmla="*/ 3675237 w 12191994"/>
              <a:gd name="connsiteY6" fmla="*/ 4200953 h 4233139"/>
              <a:gd name="connsiteX7" fmla="*/ 0 w 12191994"/>
              <a:gd name="connsiteY7" fmla="*/ 0 h 4233139"/>
              <a:gd name="connsiteX8" fmla="*/ 12191994 w 12191994"/>
              <a:gd name="connsiteY8" fmla="*/ 0 h 4233139"/>
              <a:gd name="connsiteX9" fmla="*/ 12191994 w 12191994"/>
              <a:gd name="connsiteY9" fmla="*/ 2062010 h 4233139"/>
              <a:gd name="connsiteX10" fmla="*/ 12172138 w 12191994"/>
              <a:gd name="connsiteY10" fmla="*/ 2073270 h 4233139"/>
              <a:gd name="connsiteX11" fmla="*/ 4335530 w 12191994"/>
              <a:gd name="connsiteY11" fmla="*/ 4157144 h 4233139"/>
              <a:gd name="connsiteX12" fmla="*/ 4303869 w 12191994"/>
              <a:gd name="connsiteY12" fmla="*/ 4159244 h 4233139"/>
              <a:gd name="connsiteX13" fmla="*/ 4393550 w 12191994"/>
              <a:gd name="connsiteY13" fmla="*/ 4151137 h 4233139"/>
              <a:gd name="connsiteX14" fmla="*/ 4199670 w 12191994"/>
              <a:gd name="connsiteY14" fmla="*/ 4117929 h 4233139"/>
              <a:gd name="connsiteX15" fmla="*/ 500184 w 12191994"/>
              <a:gd name="connsiteY15" fmla="*/ 3043554 h 4233139"/>
              <a:gd name="connsiteX16" fmla="*/ 0 w 12191994"/>
              <a:gd name="connsiteY16" fmla="*/ 2813437 h 4233139"/>
              <a:gd name="connsiteX17" fmla="*/ 0 w 12191994"/>
              <a:gd name="connsiteY17" fmla="*/ 0 h 4233139"/>
              <a:gd name="connsiteX0" fmla="*/ 3675237 w 12191994"/>
              <a:gd name="connsiteY0" fmla="*/ 4200953 h 4208872"/>
              <a:gd name="connsiteX1" fmla="*/ 3622991 w 12191994"/>
              <a:gd name="connsiteY1" fmla="*/ 4204420 h 4208872"/>
              <a:gd name="connsiteX2" fmla="*/ 3510832 w 12191994"/>
              <a:gd name="connsiteY2" fmla="*/ 4208872 h 4208872"/>
              <a:gd name="connsiteX3" fmla="*/ 3675237 w 12191994"/>
              <a:gd name="connsiteY3" fmla="*/ 4200953 h 4208872"/>
              <a:gd name="connsiteX4" fmla="*/ 0 w 12191994"/>
              <a:gd name="connsiteY4" fmla="*/ 0 h 4208872"/>
              <a:gd name="connsiteX5" fmla="*/ 12191994 w 12191994"/>
              <a:gd name="connsiteY5" fmla="*/ 0 h 4208872"/>
              <a:gd name="connsiteX6" fmla="*/ 12191994 w 12191994"/>
              <a:gd name="connsiteY6" fmla="*/ 2062010 h 4208872"/>
              <a:gd name="connsiteX7" fmla="*/ 12172138 w 12191994"/>
              <a:gd name="connsiteY7" fmla="*/ 2073270 h 4208872"/>
              <a:gd name="connsiteX8" fmla="*/ 4335530 w 12191994"/>
              <a:gd name="connsiteY8" fmla="*/ 4157144 h 4208872"/>
              <a:gd name="connsiteX9" fmla="*/ 4303869 w 12191994"/>
              <a:gd name="connsiteY9" fmla="*/ 4159244 h 4208872"/>
              <a:gd name="connsiteX10" fmla="*/ 4393550 w 12191994"/>
              <a:gd name="connsiteY10" fmla="*/ 4151137 h 4208872"/>
              <a:gd name="connsiteX11" fmla="*/ 4199670 w 12191994"/>
              <a:gd name="connsiteY11" fmla="*/ 4117929 h 4208872"/>
              <a:gd name="connsiteX12" fmla="*/ 500184 w 12191994"/>
              <a:gd name="connsiteY12" fmla="*/ 3043554 h 4208872"/>
              <a:gd name="connsiteX13" fmla="*/ 0 w 12191994"/>
              <a:gd name="connsiteY13" fmla="*/ 2813437 h 4208872"/>
              <a:gd name="connsiteX14" fmla="*/ 0 w 12191994"/>
              <a:gd name="connsiteY14" fmla="*/ 0 h 4208872"/>
              <a:gd name="connsiteX0" fmla="*/ 3675237 w 12191994"/>
              <a:gd name="connsiteY0" fmla="*/ 4200953 h 4204420"/>
              <a:gd name="connsiteX1" fmla="*/ 3622991 w 12191994"/>
              <a:gd name="connsiteY1" fmla="*/ 4204420 h 4204420"/>
              <a:gd name="connsiteX2" fmla="*/ 3675237 w 12191994"/>
              <a:gd name="connsiteY2" fmla="*/ 4200953 h 4204420"/>
              <a:gd name="connsiteX3" fmla="*/ 0 w 12191994"/>
              <a:gd name="connsiteY3" fmla="*/ 0 h 4204420"/>
              <a:gd name="connsiteX4" fmla="*/ 12191994 w 12191994"/>
              <a:gd name="connsiteY4" fmla="*/ 0 h 4204420"/>
              <a:gd name="connsiteX5" fmla="*/ 12191994 w 12191994"/>
              <a:gd name="connsiteY5" fmla="*/ 2062010 h 4204420"/>
              <a:gd name="connsiteX6" fmla="*/ 12172138 w 12191994"/>
              <a:gd name="connsiteY6" fmla="*/ 2073270 h 4204420"/>
              <a:gd name="connsiteX7" fmla="*/ 4335530 w 12191994"/>
              <a:gd name="connsiteY7" fmla="*/ 4157144 h 4204420"/>
              <a:gd name="connsiteX8" fmla="*/ 4303869 w 12191994"/>
              <a:gd name="connsiteY8" fmla="*/ 4159244 h 4204420"/>
              <a:gd name="connsiteX9" fmla="*/ 4393550 w 12191994"/>
              <a:gd name="connsiteY9" fmla="*/ 4151137 h 4204420"/>
              <a:gd name="connsiteX10" fmla="*/ 4199670 w 12191994"/>
              <a:gd name="connsiteY10" fmla="*/ 4117929 h 4204420"/>
              <a:gd name="connsiteX11" fmla="*/ 500184 w 12191994"/>
              <a:gd name="connsiteY11" fmla="*/ 3043554 h 4204420"/>
              <a:gd name="connsiteX12" fmla="*/ 0 w 12191994"/>
              <a:gd name="connsiteY12" fmla="*/ 2813437 h 4204420"/>
              <a:gd name="connsiteX13" fmla="*/ 0 w 12191994"/>
              <a:gd name="connsiteY13" fmla="*/ 0 h 4204420"/>
              <a:gd name="connsiteX0" fmla="*/ 0 w 12191994"/>
              <a:gd name="connsiteY0" fmla="*/ 0 h 4159244"/>
              <a:gd name="connsiteX1" fmla="*/ 12191994 w 12191994"/>
              <a:gd name="connsiteY1" fmla="*/ 0 h 4159244"/>
              <a:gd name="connsiteX2" fmla="*/ 12191994 w 12191994"/>
              <a:gd name="connsiteY2" fmla="*/ 2062010 h 4159244"/>
              <a:gd name="connsiteX3" fmla="*/ 12172138 w 12191994"/>
              <a:gd name="connsiteY3" fmla="*/ 2073270 h 4159244"/>
              <a:gd name="connsiteX4" fmla="*/ 4335530 w 12191994"/>
              <a:gd name="connsiteY4" fmla="*/ 4157144 h 4159244"/>
              <a:gd name="connsiteX5" fmla="*/ 4303869 w 12191994"/>
              <a:gd name="connsiteY5" fmla="*/ 4159244 h 4159244"/>
              <a:gd name="connsiteX6" fmla="*/ 4393550 w 12191994"/>
              <a:gd name="connsiteY6" fmla="*/ 4151137 h 4159244"/>
              <a:gd name="connsiteX7" fmla="*/ 4199670 w 12191994"/>
              <a:gd name="connsiteY7" fmla="*/ 4117929 h 4159244"/>
              <a:gd name="connsiteX8" fmla="*/ 500184 w 12191994"/>
              <a:gd name="connsiteY8" fmla="*/ 3043554 h 4159244"/>
              <a:gd name="connsiteX9" fmla="*/ 0 w 12191994"/>
              <a:gd name="connsiteY9" fmla="*/ 2813437 h 4159244"/>
              <a:gd name="connsiteX10" fmla="*/ 0 w 12191994"/>
              <a:gd name="connsiteY10" fmla="*/ 0 h 4159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91994" h="4159244">
                <a:moveTo>
                  <a:pt x="0" y="0"/>
                </a:moveTo>
                <a:lnTo>
                  <a:pt x="12191994" y="0"/>
                </a:lnTo>
                <a:lnTo>
                  <a:pt x="12191994" y="2062010"/>
                </a:lnTo>
                <a:lnTo>
                  <a:pt x="12172138" y="2073270"/>
                </a:lnTo>
                <a:cubicBezTo>
                  <a:pt x="10126645" y="3159296"/>
                  <a:pt x="7398182" y="3912771"/>
                  <a:pt x="4335530" y="4157144"/>
                </a:cubicBezTo>
                <a:lnTo>
                  <a:pt x="4303869" y="4159244"/>
                </a:lnTo>
                <a:lnTo>
                  <a:pt x="4393550" y="4151137"/>
                </a:lnTo>
                <a:lnTo>
                  <a:pt x="4199670" y="4117929"/>
                </a:lnTo>
                <a:cubicBezTo>
                  <a:pt x="2842546" y="3866392"/>
                  <a:pt x="1594227" y="3500596"/>
                  <a:pt x="500184" y="3043554"/>
                </a:cubicBezTo>
                <a:lnTo>
                  <a:pt x="0" y="2813437"/>
                </a:lnTo>
                <a:lnTo>
                  <a:pt x="0" y="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95A8ECF8-9EC0-4371-9073-B718C78D330B}"/>
              </a:ext>
            </a:extLst>
          </p:cNvPr>
          <p:cNvSpPr/>
          <p:nvPr userDrawn="1"/>
        </p:nvSpPr>
        <p:spPr>
          <a:xfrm>
            <a:off x="5987168" y="6021954"/>
            <a:ext cx="6204832" cy="836047"/>
          </a:xfrm>
          <a:custGeom>
            <a:avLst/>
            <a:gdLst>
              <a:gd name="connsiteX0" fmla="*/ 0 w 6204832"/>
              <a:gd name="connsiteY0" fmla="*/ 0 h 836047"/>
              <a:gd name="connsiteX1" fmla="*/ 304730 w 6204832"/>
              <a:gd name="connsiteY1" fmla="*/ 38149 h 836047"/>
              <a:gd name="connsiteX2" fmla="*/ 3397819 w 6204832"/>
              <a:gd name="connsiteY2" fmla="*/ 210757 h 836047"/>
              <a:gd name="connsiteX3" fmla="*/ 5889052 w 6204832"/>
              <a:gd name="connsiteY3" fmla="*/ 99488 h 836047"/>
              <a:gd name="connsiteX4" fmla="*/ 6204832 w 6204832"/>
              <a:gd name="connsiteY4" fmla="*/ 63660 h 836047"/>
              <a:gd name="connsiteX5" fmla="*/ 6204832 w 6204832"/>
              <a:gd name="connsiteY5" fmla="*/ 741992 h 836047"/>
              <a:gd name="connsiteX6" fmla="*/ 6204831 w 6204832"/>
              <a:gd name="connsiteY6" fmla="*/ 741992 h 836047"/>
              <a:gd name="connsiteX7" fmla="*/ 6204831 w 6204832"/>
              <a:gd name="connsiteY7" fmla="*/ 836047 h 836047"/>
              <a:gd name="connsiteX8" fmla="*/ 2954095 w 6204832"/>
              <a:gd name="connsiteY8" fmla="*/ 836047 h 836047"/>
              <a:gd name="connsiteX9" fmla="*/ 2930417 w 6204832"/>
              <a:gd name="connsiteY9" fmla="*/ 833175 h 836047"/>
              <a:gd name="connsiteX10" fmla="*/ 165022 w 6204832"/>
              <a:gd name="connsiteY10" fmla="*/ 73132 h 836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204832" h="836047">
                <a:moveTo>
                  <a:pt x="0" y="0"/>
                </a:moveTo>
                <a:lnTo>
                  <a:pt x="304730" y="38149"/>
                </a:lnTo>
                <a:cubicBezTo>
                  <a:pt x="1300024" y="151139"/>
                  <a:pt x="2335168" y="210757"/>
                  <a:pt x="3397819" y="210757"/>
                </a:cubicBezTo>
                <a:cubicBezTo>
                  <a:pt x="4247941" y="210757"/>
                  <a:pt x="5080458" y="172602"/>
                  <a:pt x="5889052" y="99488"/>
                </a:cubicBezTo>
                <a:lnTo>
                  <a:pt x="6204832" y="63660"/>
                </a:lnTo>
                <a:lnTo>
                  <a:pt x="6204832" y="741992"/>
                </a:lnTo>
                <a:lnTo>
                  <a:pt x="6204831" y="741992"/>
                </a:lnTo>
                <a:lnTo>
                  <a:pt x="6204831" y="836047"/>
                </a:lnTo>
                <a:lnTo>
                  <a:pt x="2954095" y="836047"/>
                </a:lnTo>
                <a:lnTo>
                  <a:pt x="2930417" y="833175"/>
                </a:lnTo>
                <a:cubicBezTo>
                  <a:pt x="1933531" y="687458"/>
                  <a:pt x="1000874" y="426847"/>
                  <a:pt x="165022" y="73132"/>
                </a:cubicBezTo>
                <a:close/>
              </a:path>
            </a:pathLst>
          </a:custGeom>
          <a:solidFill>
            <a:srgbClr val="63B0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990A6D83-D876-44E9-844F-067A0C9D2F58}"/>
              </a:ext>
            </a:extLst>
          </p:cNvPr>
          <p:cNvSpPr/>
          <p:nvPr userDrawn="1"/>
        </p:nvSpPr>
        <p:spPr>
          <a:xfrm>
            <a:off x="0" y="2240554"/>
            <a:ext cx="12192000" cy="3861530"/>
          </a:xfrm>
          <a:custGeom>
            <a:avLst/>
            <a:gdLst>
              <a:gd name="connsiteX0" fmla="*/ 4072878 w 4072878"/>
              <a:gd name="connsiteY0" fmla="*/ 0 h 2548371"/>
              <a:gd name="connsiteX1" fmla="*/ 4072878 w 4072878"/>
              <a:gd name="connsiteY1" fmla="*/ 2451296 h 2548371"/>
              <a:gd name="connsiteX2" fmla="*/ 3967388 w 4072878"/>
              <a:gd name="connsiteY2" fmla="*/ 2474940 h 2548371"/>
              <a:gd name="connsiteX3" fmla="*/ 3135163 w 4072878"/>
              <a:gd name="connsiteY3" fmla="*/ 2548371 h 2548371"/>
              <a:gd name="connsiteX4" fmla="*/ 144639 w 4072878"/>
              <a:gd name="connsiteY4" fmla="*/ 1474801 h 2548371"/>
              <a:gd name="connsiteX5" fmla="*/ 0 w 4072878"/>
              <a:gd name="connsiteY5" fmla="*/ 1349511 h 2548371"/>
              <a:gd name="connsiteX6" fmla="*/ 7645 w 4072878"/>
              <a:gd name="connsiteY6" fmla="*/ 1350876 h 2548371"/>
              <a:gd name="connsiteX7" fmla="*/ 723622 w 4072878"/>
              <a:gd name="connsiteY7" fmla="*/ 1405047 h 2548371"/>
              <a:gd name="connsiteX8" fmla="*/ 3884734 w 4072878"/>
              <a:gd name="connsiteY8" fmla="*/ 183710 h 2548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072878" h="2548371">
                <a:moveTo>
                  <a:pt x="4072878" y="0"/>
                </a:moveTo>
                <a:lnTo>
                  <a:pt x="4072878" y="2451296"/>
                </a:lnTo>
                <a:lnTo>
                  <a:pt x="3967388" y="2474940"/>
                </a:lnTo>
                <a:cubicBezTo>
                  <a:pt x="3697268" y="2523191"/>
                  <a:pt x="3419156" y="2548371"/>
                  <a:pt x="3135163" y="2548371"/>
                </a:cubicBezTo>
                <a:cubicBezTo>
                  <a:pt x="1999192" y="2548371"/>
                  <a:pt x="957318" y="2145483"/>
                  <a:pt x="144639" y="1474801"/>
                </a:cubicBezTo>
                <a:lnTo>
                  <a:pt x="0" y="1349511"/>
                </a:lnTo>
                <a:lnTo>
                  <a:pt x="7645" y="1350876"/>
                </a:lnTo>
                <a:cubicBezTo>
                  <a:pt x="241098" y="1386547"/>
                  <a:pt x="480200" y="1405047"/>
                  <a:pt x="723622" y="1405047"/>
                </a:cubicBezTo>
                <a:cubicBezTo>
                  <a:pt x="1940736" y="1405047"/>
                  <a:pt x="3049826" y="942548"/>
                  <a:pt x="3884734" y="183710"/>
                </a:cubicBezTo>
                <a:close/>
              </a:path>
            </a:pathLst>
          </a:custGeom>
          <a:solidFill>
            <a:srgbClr val="8A56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ABCC98-1580-4C28-8EDC-0F8AF5CA98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47997" y="2814638"/>
            <a:ext cx="9144000" cy="2387600"/>
          </a:xfrm>
        </p:spPr>
        <p:txBody>
          <a:bodyPr rIns="365760" anchor="b">
            <a:normAutofit/>
          </a:bodyPr>
          <a:lstStyle>
            <a:lvl1pPr algn="r">
              <a:defRPr sz="4800" b="1"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E19115-C742-440E-8A08-171CBD18FE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47997" y="5202238"/>
            <a:ext cx="9144000" cy="899846"/>
          </a:xfrm>
        </p:spPr>
        <p:txBody>
          <a:bodyPr rIns="365760"/>
          <a:lstStyle>
            <a:lvl1pPr marL="0" indent="0" algn="r">
              <a:buNone/>
              <a:defRPr sz="240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EC0A06-6586-46C1-B5BF-0E56DC48A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DA424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6BDF8E-04ED-4796-A02C-D6887C621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DA424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707708-0653-4BFE-BDCB-7EDB4C08A3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979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7E7E4-22B8-4563-90A9-82C2F2EE3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06487"/>
            <a:ext cx="10515600" cy="3970476"/>
          </a:xfrm>
        </p:spPr>
        <p:txBody>
          <a:bodyPr>
            <a:normAutofit/>
          </a:bodyPr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3D668-2187-49D6-94E7-BD02742AF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DA424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F5D45-ED52-47C3-9243-A1D3EB520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DA424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AC4EA-A078-49A4-87BA-F66FC7D15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DA424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CA7D016-7F3E-42AE-8E88-2831840D063A}"/>
              </a:ext>
            </a:extLst>
          </p:cNvPr>
          <p:cNvSpPr/>
          <p:nvPr userDrawn="1"/>
        </p:nvSpPr>
        <p:spPr>
          <a:xfrm>
            <a:off x="45126" y="-241"/>
            <a:ext cx="12146874" cy="1796838"/>
          </a:xfrm>
          <a:custGeom>
            <a:avLst/>
            <a:gdLst>
              <a:gd name="connsiteX0" fmla="*/ 0 w 12146874"/>
              <a:gd name="connsiteY0" fmla="*/ 0 h 1796838"/>
              <a:gd name="connsiteX1" fmla="*/ 12146874 w 12146874"/>
              <a:gd name="connsiteY1" fmla="*/ 0 h 1796838"/>
              <a:gd name="connsiteX2" fmla="*/ 12146874 w 12146874"/>
              <a:gd name="connsiteY2" fmla="*/ 1649741 h 1796838"/>
              <a:gd name="connsiteX3" fmla="*/ 11831094 w 12146874"/>
              <a:gd name="connsiteY3" fmla="*/ 1685569 h 1796838"/>
              <a:gd name="connsiteX4" fmla="*/ 9339861 w 12146874"/>
              <a:gd name="connsiteY4" fmla="*/ 1796838 h 1796838"/>
              <a:gd name="connsiteX5" fmla="*/ 387845 w 12146874"/>
              <a:gd name="connsiteY5" fmla="*/ 170064 h 179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46874" h="1796838">
                <a:moveTo>
                  <a:pt x="0" y="0"/>
                </a:moveTo>
                <a:lnTo>
                  <a:pt x="12146874" y="0"/>
                </a:lnTo>
                <a:lnTo>
                  <a:pt x="12146874" y="1649741"/>
                </a:lnTo>
                <a:lnTo>
                  <a:pt x="11831094" y="1685569"/>
                </a:lnTo>
                <a:cubicBezTo>
                  <a:pt x="11022500" y="1758683"/>
                  <a:pt x="10189983" y="1796838"/>
                  <a:pt x="9339861" y="1796838"/>
                </a:cubicBezTo>
                <a:cubicBezTo>
                  <a:pt x="5939378" y="1796838"/>
                  <a:pt x="2820568" y="1186345"/>
                  <a:pt x="387845" y="170064"/>
                </a:cubicBezTo>
                <a:close/>
              </a:path>
            </a:pathLst>
          </a:custGeom>
          <a:solidFill>
            <a:srgbClr val="8A56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38FA49-F54C-46BB-8304-6FA01A5FB09B}"/>
              </a:ext>
            </a:extLst>
          </p:cNvPr>
          <p:cNvSpPr/>
          <p:nvPr userDrawn="1"/>
        </p:nvSpPr>
        <p:spPr>
          <a:xfrm>
            <a:off x="3" y="60425"/>
            <a:ext cx="4395933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solidFill>
            <a:srgbClr val="63B0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43A9CD-3B45-484B-BD1B-18EDBCB58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958"/>
            <a:ext cx="11353800" cy="1325563"/>
          </a:xfrm>
        </p:spPr>
        <p:txBody>
          <a:bodyPr rIns="365760" anchor="ctr"/>
          <a:lstStyle>
            <a:lvl1pPr algn="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60333142-6414-40B5-BB7E-DF934194E3E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3047997" y="1018598"/>
            <a:ext cx="9144000" cy="714499"/>
          </a:xfrm>
        </p:spPr>
        <p:txBody>
          <a:bodyPr rIns="365760"/>
          <a:lstStyle>
            <a:lvl1pPr marL="0" indent="0" algn="r">
              <a:buNone/>
              <a:defRPr sz="240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901017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7E7E4-22B8-4563-90A9-82C2F2EE3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06487"/>
            <a:ext cx="10515600" cy="3970476"/>
          </a:xfrm>
        </p:spPr>
        <p:txBody>
          <a:bodyPr>
            <a:normAutofit/>
          </a:bodyPr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3D668-2187-49D6-94E7-BD02742AF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63B024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F5D45-ED52-47C3-9243-A1D3EB520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63B024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AC4EA-A078-49A4-87BA-F66FC7D15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63B024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CA7D016-7F3E-42AE-8E88-2831840D063A}"/>
              </a:ext>
            </a:extLst>
          </p:cNvPr>
          <p:cNvSpPr/>
          <p:nvPr userDrawn="1"/>
        </p:nvSpPr>
        <p:spPr>
          <a:xfrm>
            <a:off x="45126" y="-241"/>
            <a:ext cx="12146874" cy="1796838"/>
          </a:xfrm>
          <a:custGeom>
            <a:avLst/>
            <a:gdLst>
              <a:gd name="connsiteX0" fmla="*/ 0 w 12146874"/>
              <a:gd name="connsiteY0" fmla="*/ 0 h 1796838"/>
              <a:gd name="connsiteX1" fmla="*/ 12146874 w 12146874"/>
              <a:gd name="connsiteY1" fmla="*/ 0 h 1796838"/>
              <a:gd name="connsiteX2" fmla="*/ 12146874 w 12146874"/>
              <a:gd name="connsiteY2" fmla="*/ 1649741 h 1796838"/>
              <a:gd name="connsiteX3" fmla="*/ 11831094 w 12146874"/>
              <a:gd name="connsiteY3" fmla="*/ 1685569 h 1796838"/>
              <a:gd name="connsiteX4" fmla="*/ 9339861 w 12146874"/>
              <a:gd name="connsiteY4" fmla="*/ 1796838 h 1796838"/>
              <a:gd name="connsiteX5" fmla="*/ 387845 w 12146874"/>
              <a:gd name="connsiteY5" fmla="*/ 170064 h 179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46874" h="1796838">
                <a:moveTo>
                  <a:pt x="0" y="0"/>
                </a:moveTo>
                <a:lnTo>
                  <a:pt x="12146874" y="0"/>
                </a:lnTo>
                <a:lnTo>
                  <a:pt x="12146874" y="1649741"/>
                </a:lnTo>
                <a:lnTo>
                  <a:pt x="11831094" y="1685569"/>
                </a:lnTo>
                <a:cubicBezTo>
                  <a:pt x="11022500" y="1758683"/>
                  <a:pt x="10189983" y="1796838"/>
                  <a:pt x="9339861" y="1796838"/>
                </a:cubicBezTo>
                <a:cubicBezTo>
                  <a:pt x="5939378" y="1796838"/>
                  <a:pt x="2820568" y="1186345"/>
                  <a:pt x="387845" y="170064"/>
                </a:cubicBezTo>
                <a:close/>
              </a:path>
            </a:pathLst>
          </a:custGeom>
          <a:solidFill>
            <a:srgbClr val="8A56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38FA49-F54C-46BB-8304-6FA01A5FB09B}"/>
              </a:ext>
            </a:extLst>
          </p:cNvPr>
          <p:cNvSpPr/>
          <p:nvPr userDrawn="1"/>
        </p:nvSpPr>
        <p:spPr>
          <a:xfrm>
            <a:off x="3" y="60425"/>
            <a:ext cx="4395933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solidFill>
            <a:srgbClr val="FDA4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43A9CD-3B45-484B-BD1B-18EDBCB58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958"/>
            <a:ext cx="11353800" cy="1325563"/>
          </a:xfrm>
        </p:spPr>
        <p:txBody>
          <a:bodyPr rIns="365760" anchor="ctr"/>
          <a:lstStyle>
            <a:lvl1pPr algn="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60333142-6414-40B5-BB7E-DF934194E3E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3047997" y="1018598"/>
            <a:ext cx="9144000" cy="714499"/>
          </a:xfrm>
        </p:spPr>
        <p:txBody>
          <a:bodyPr rIns="365760"/>
          <a:lstStyle>
            <a:lvl1pPr marL="0" indent="0" algn="r">
              <a:buNone/>
              <a:defRPr sz="240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231162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7E7E4-22B8-4563-90A9-82C2F2EE3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06487"/>
            <a:ext cx="10515600" cy="3970476"/>
          </a:xfrm>
        </p:spPr>
        <p:txBody>
          <a:bodyPr>
            <a:normAutofit/>
          </a:bodyPr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3D668-2187-49D6-94E7-BD02742AF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DA424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F5D45-ED52-47C3-9243-A1D3EB520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DA424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AC4EA-A078-49A4-87BA-F66FC7D15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DA424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CA7D016-7F3E-42AE-8E88-2831840D063A}"/>
              </a:ext>
            </a:extLst>
          </p:cNvPr>
          <p:cNvSpPr/>
          <p:nvPr userDrawn="1"/>
        </p:nvSpPr>
        <p:spPr>
          <a:xfrm>
            <a:off x="45126" y="-241"/>
            <a:ext cx="12146874" cy="1796838"/>
          </a:xfrm>
          <a:custGeom>
            <a:avLst/>
            <a:gdLst>
              <a:gd name="connsiteX0" fmla="*/ 0 w 12146874"/>
              <a:gd name="connsiteY0" fmla="*/ 0 h 1796838"/>
              <a:gd name="connsiteX1" fmla="*/ 12146874 w 12146874"/>
              <a:gd name="connsiteY1" fmla="*/ 0 h 1796838"/>
              <a:gd name="connsiteX2" fmla="*/ 12146874 w 12146874"/>
              <a:gd name="connsiteY2" fmla="*/ 1649741 h 1796838"/>
              <a:gd name="connsiteX3" fmla="*/ 11831094 w 12146874"/>
              <a:gd name="connsiteY3" fmla="*/ 1685569 h 1796838"/>
              <a:gd name="connsiteX4" fmla="*/ 9339861 w 12146874"/>
              <a:gd name="connsiteY4" fmla="*/ 1796838 h 1796838"/>
              <a:gd name="connsiteX5" fmla="*/ 387845 w 12146874"/>
              <a:gd name="connsiteY5" fmla="*/ 170064 h 179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46874" h="1796838">
                <a:moveTo>
                  <a:pt x="0" y="0"/>
                </a:moveTo>
                <a:lnTo>
                  <a:pt x="12146874" y="0"/>
                </a:lnTo>
                <a:lnTo>
                  <a:pt x="12146874" y="1649741"/>
                </a:lnTo>
                <a:lnTo>
                  <a:pt x="11831094" y="1685569"/>
                </a:lnTo>
                <a:cubicBezTo>
                  <a:pt x="11022500" y="1758683"/>
                  <a:pt x="10189983" y="1796838"/>
                  <a:pt x="9339861" y="1796838"/>
                </a:cubicBezTo>
                <a:cubicBezTo>
                  <a:pt x="5939378" y="1796838"/>
                  <a:pt x="2820568" y="1186345"/>
                  <a:pt x="387845" y="170064"/>
                </a:cubicBezTo>
                <a:close/>
              </a:path>
            </a:pathLst>
          </a:custGeom>
          <a:solidFill>
            <a:srgbClr val="8A56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38FA49-F54C-46BB-8304-6FA01A5FB09B}"/>
              </a:ext>
            </a:extLst>
          </p:cNvPr>
          <p:cNvSpPr/>
          <p:nvPr userDrawn="1"/>
        </p:nvSpPr>
        <p:spPr>
          <a:xfrm>
            <a:off x="3" y="60425"/>
            <a:ext cx="4395933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43A9CD-3B45-484B-BD1B-18EDBCB58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958"/>
            <a:ext cx="11353800" cy="1325563"/>
          </a:xfrm>
        </p:spPr>
        <p:txBody>
          <a:bodyPr rIns="365760" anchor="ctr"/>
          <a:lstStyle>
            <a:lvl1pPr algn="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60333142-6414-40B5-BB7E-DF934194E3E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3047997" y="1018598"/>
            <a:ext cx="9144000" cy="714499"/>
          </a:xfrm>
        </p:spPr>
        <p:txBody>
          <a:bodyPr rIns="365760"/>
          <a:lstStyle>
            <a:lvl1pPr marL="0" indent="0" algn="r">
              <a:buNone/>
              <a:defRPr sz="240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030586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7004AC-9159-4934-8481-28CFB4B454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56811C-389E-4C9A-9545-FD7B79A7D2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22F26-D929-4224-B7D5-F9CC419EAC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EDAD2-3D9E-4B72-AB17-C033F18AF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9586D7-6C7E-4A29-AFAD-F8AF921E5E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878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226FE-2A1A-42E8-8EB8-E8C2F1FF1E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5A07FC-5F80-4767-A8D4-75E008AE6C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CEDFBF-95C8-482A-B30A-04986A025D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D208A8-1524-4742-BDE9-246AD4B93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B00CFF-B864-4717-99A5-43C9EA075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1F6820-5E3F-49A9-8E44-8ECF083F6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914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BD783B-03A0-409F-8573-D57329B5F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CB7087-5633-49FA-8485-A981586BC8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E79E2C-033B-4FBA-A3E2-A445B074AB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59FFF85-E5C7-4BEE-B6C4-60A80C3B61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2009E7-C5BE-40E0-9D13-EBAA5DE9AC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01D6F-9B4A-4DA8-874F-D47E161CEA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A8F3727-9126-450C-9166-FA163FBC6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C9D302A-A571-4F55-8B61-EA8AB97E6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413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7D749-FDF9-4F94-A421-8EABE3092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F264008-8BD8-4542-8DFA-D33857B3E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8B89E25-02BB-4E6D-A193-F5D306FAB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8C2355-36B6-4F9E-BA79-5CA5E9C4E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143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81EAFB-B6A5-4380-9C39-01D3761D34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7585C40-FDBA-43C0-90CF-DDBB124AF4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7D6155-F780-4D68-868D-D48E5912A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664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874A6-9ACF-48E9-94B2-A31C5D9D2D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9C8485-679C-4CBF-96E0-7B94ACE0FD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9C0E27-1D0F-4482-BEB4-7B35D13086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6A8B8C-412F-4976-86BF-3026982085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285394-D95D-4871-B12A-BAB69CEA1F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958251-DB04-4CC3-8D3F-72EFC2D5F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81929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2DA641-9EB4-47B3-96C0-8C6296E9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135125-47C4-4402-8ECD-A77221001D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B04F91-84C2-4779-B493-9A846A0B9A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8BC727-52D8-44D1-9315-E16DC5F80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C021E5-8C17-46A9-941A-D3D45533AE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2FAE64-06A5-4DE1-81C2-B4718D557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18974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C17C73-0918-49E5-B934-2FDB3935F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1601DD-4B31-4C85-8BF4-8E25AA335C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F922BC-0AD6-44A3-B05F-C1991EE0A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2A789E-B678-4E09-BDB1-7B16B525A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E71187-E69A-4C50-93EC-72399E536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3016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816490-53E5-4B7C-B69A-D1843F5241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64891A-25FC-4192-AC93-F8C596742C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515203-0495-4DDC-A983-D66926B49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300432-3913-4AEC-96D5-1119D47A79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D8639B-5ED7-488C-9414-EABF4BC85B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9043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hyperlink" Target="http://www.presentationgo.com/" TargetMode="Externa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F4E5A5-FAF5-42E9-A705-A2830C622C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365760" bIns="45720" rtlCol="0" anchor="b">
            <a:normAutofit/>
          </a:bodyPr>
          <a:lstStyle/>
          <a:p>
            <a:pPr lvl="0" algn="r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FE322A-EE1B-4EA9-BECD-220E5044DC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786965-5A0F-4C0C-9415-32EBA327B7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8A56D2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EC338F-E89C-43B8-B0CB-A1D888EA86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8A56D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0A7CEF-ACB9-4347-8B7A-F5C824194E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8A56D2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E60335A-67B4-43C9-975E-354313EAB164}"/>
              </a:ext>
            </a:extLst>
          </p:cNvPr>
          <p:cNvSpPr/>
          <p:nvPr userDrawn="1"/>
        </p:nvSpPr>
        <p:spPr>
          <a:xfrm>
            <a:off x="-88899" y="6959601"/>
            <a:ext cx="1620957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67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067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5" tooltip="PresentationGo!"/>
              </a:rPr>
              <a:t>presentationgo.com</a:t>
            </a:r>
            <a:endParaRPr lang="en-US" sz="1067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5B9598CF-92E8-45BD-884E-AFB827C1311E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C3B3DA16-62CF-49AF-9B2D-01A786E29D65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DD0F24F-F3D9-4255-8887-CDC22426826E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150FB697-DEAA-42BC-86CE-F3D23992345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4718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61" r:id="rId2"/>
    <p:sldLayoutId id="2147483772" r:id="rId3"/>
    <p:sldLayoutId id="2147483773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  <p:sldLayoutId id="2147483769" r:id="rId12"/>
    <p:sldLayoutId id="2147483770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b="1" kern="1200" cap="all" baseline="0" smtClean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users/fotoblend-87167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hyperlink" Target="https://pixabay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 Free PowerPoint </a:t>
            </a:r>
            <a:r>
              <a:rPr lang="en-US" dirty="0"/>
              <a:t>Template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2ECEEFAB-8007-4E30-80A1-6265CA3AF86A}"/>
              </a:ext>
            </a:extLst>
          </p:cNvPr>
          <p:cNvSpPr/>
          <p:nvPr/>
        </p:nvSpPr>
        <p:spPr>
          <a:xfrm>
            <a:off x="3" y="2802836"/>
            <a:ext cx="4395933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solidFill>
            <a:srgbClr val="FDA4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Placeholder 11">
            <a:extLst>
              <a:ext uri="{FF2B5EF4-FFF2-40B4-BE49-F238E27FC236}">
                <a16:creationId xmlns:a16="http://schemas.microsoft.com/office/drawing/2014/main" id="{FE72EA83-CB05-4271-B7EE-D74E07CADEF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169" b="2416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925986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2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5C5F32A6-7FB3-43D2-80F8-5D9A0CBC784F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/>
              <a:t>Your 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263557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3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5C5F32A6-7FB3-43D2-80F8-5D9A0CBC784F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/>
              <a:t>Your 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25200035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4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5C5F32A6-7FB3-43D2-80F8-5D9A0CBC784F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/>
              <a:t>Your 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40261792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885D85-042A-4D5C-8494-FB4258938CFF}"/>
              </a:ext>
            </a:extLst>
          </p:cNvPr>
          <p:cNvSpPr/>
          <p:nvPr/>
        </p:nvSpPr>
        <p:spPr>
          <a:xfrm>
            <a:off x="4792697" y="552219"/>
            <a:ext cx="2606611" cy="27699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sz="1200">
                <a:solidFill>
                  <a:schemeClr val="bg1">
                    <a:lumMod val="75000"/>
                  </a:schemeClr>
                </a:solidFill>
              </a:rPr>
              <a:t>Credits: Photo by </a:t>
            </a:r>
            <a:r>
              <a:rPr lang="en-US" sz="1200">
                <a:solidFill>
                  <a:schemeClr val="bg1">
                    <a:lumMod val="75000"/>
                  </a:schemeClr>
                </a:solidFill>
                <a:hlinkClick r:id="rId3"/>
              </a:rPr>
              <a:t>fotoblend</a:t>
            </a:r>
            <a:r>
              <a:rPr lang="en-US" sz="1200">
                <a:solidFill>
                  <a:schemeClr val="bg1">
                    <a:lumMod val="75000"/>
                  </a:schemeClr>
                </a:solidFill>
              </a:rPr>
              <a:t> on </a:t>
            </a:r>
            <a:r>
              <a:rPr lang="en-US" sz="1200">
                <a:solidFill>
                  <a:schemeClr val="bg1">
                    <a:lumMod val="75000"/>
                  </a:schemeClr>
                </a:solidFill>
                <a:hlinkClick r:id="rId4"/>
              </a:rPr>
              <a:t>Pixabay</a:t>
            </a:r>
            <a:endParaRPr lang="en-US" sz="120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2_T_PGO_Template-School-16_9" id="{840CE6CC-3D7F-4303-AFD2-B7527920DFFB}" vid="{BFA11C3D-EE8B-4868-B562-AB32BBF80EDF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2_T_PGO_Template-School-16_9" id="{840CE6CC-3D7F-4303-AFD2-B7527920DFFB}" vid="{F46A713E-C9F1-45BF-B1CD-C196A338484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8195</TotalTime>
  <Words>293</Words>
  <PresentationFormat>Widescreen</PresentationFormat>
  <Paragraphs>30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Open Sans</vt:lpstr>
      <vt:lpstr>1_Custom Design</vt:lpstr>
      <vt:lpstr>Custom Design</vt:lpstr>
      <vt:lpstr>Title of your presentation</vt:lpstr>
      <vt:lpstr>Your slide title goes here</vt:lpstr>
      <vt:lpstr>Your slide title goes here</vt:lpstr>
      <vt:lpstr>Your slide title goes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School Template</dc:title>
  <dc:creator>PresentationGo.com</dc:creator>
  <dc:description>© Copyright PresentationGo.com</dc:description>
  <dcterms:created xsi:type="dcterms:W3CDTF">2014-11-26T05:14:11Z</dcterms:created>
  <dcterms:modified xsi:type="dcterms:W3CDTF">2017-08-12T00:13:56Z</dcterms:modified>
  <cp:category>Templates</cp:category>
</cp:coreProperties>
</file>