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  <p:sldMasterId id="2147483692" r:id="rId2"/>
  </p:sldMasterIdLst>
  <p:notesMasterIdLst>
    <p:notesMasterId r:id="rId8"/>
  </p:notesMasterIdLst>
  <p:sldIdLst>
    <p:sldId id="351" r:id="rId3"/>
    <p:sldId id="354" r:id="rId4"/>
    <p:sldId id="352" r:id="rId5"/>
    <p:sldId id="35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56D2"/>
    <a:srgbClr val="FDA424"/>
    <a:srgbClr val="63B024"/>
    <a:srgbClr val="CDA46F"/>
    <a:srgbClr val="39404A"/>
    <a:srgbClr val="9D8368"/>
    <a:srgbClr val="138ADD"/>
    <a:srgbClr val="4ED4AC"/>
    <a:srgbClr val="0D95BC"/>
    <a:srgbClr val="00B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79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3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307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9143996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4490376" y="6021955"/>
            <a:ext cx="4653624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63B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9144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998" y="2814638"/>
            <a:ext cx="6858000" cy="2387600"/>
          </a:xfrm>
        </p:spPr>
        <p:txBody>
          <a:bodyPr rIns="365760"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5998" y="5202238"/>
            <a:ext cx="6858000" cy="899846"/>
          </a:xfrm>
        </p:spPr>
        <p:txBody>
          <a:bodyPr rIns="365760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5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63B0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63B0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63B024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DA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3875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63B0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08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DA424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8A5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33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8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8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6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5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67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9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57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9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presentationg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CDA46F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CDA46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CDA46F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267DC16-0617-4BAD-B279-658D1101462B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7B52455-0488-44FB-AC45-0F087666BC27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8F69A73-B888-43F4-AAFD-7161DCD25AE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FF6F4D3-BBCF-41EB-815A-CB952A23CB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665C17-6FB6-48DB-B536-80F00E337511}"/>
              </a:ext>
            </a:extLst>
          </p:cNvPr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chemeClr val="tx1"/>
                </a:solidFill>
                <a:effectLst/>
                <a:latin typeface="Open Sans" panose="020B0606030504020204" pitchFamily="34" charset="0"/>
                <a:hlinkClick r:id="rId16" tooltip="PresentationGo!"/>
              </a:rPr>
              <a:t>presentationgo.com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9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80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users/fotoblend-87167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pixabay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14638"/>
            <a:ext cx="3296950" cy="1420932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FDA4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AB66CF3-4D2E-4FBE-ADC4-BCEC8C942FA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8" b="1555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5539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9488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8106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A96FE98-42EF-4AB7-86B4-0CD4CDDB2B78}"/>
              </a:ext>
            </a:extLst>
          </p:cNvPr>
          <p:cNvSpPr/>
          <p:nvPr/>
        </p:nvSpPr>
        <p:spPr>
          <a:xfrm>
            <a:off x="3268695" y="552219"/>
            <a:ext cx="2606611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fotoblend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 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Pixabay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School-4_3" id="{03B86B43-0BB5-4EE3-8BAD-EB9BC242C793}" vid="{BE408CB1-E5EC-4BB4-A5C5-4C201801BD6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School-4_3" id="{03B86B43-0BB5-4EE3-8BAD-EB9BC242C793}" vid="{17493E3A-877A-4BE3-8EF8-519181C9C665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</TotalTime>
  <Words>293</Words>
  <PresentationFormat>On-screen Show (4:3)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Template</dc:title>
  <dc:creator>PresentationGo.com</dc:creator>
  <dc:description>© Copyright PresentationGo.com</dc:description>
  <dcterms:created xsi:type="dcterms:W3CDTF">2017-04-06T15:06:49Z</dcterms:created>
  <dcterms:modified xsi:type="dcterms:W3CDTF">2017-08-12T00:14:04Z</dcterms:modified>
  <cp:category>Templates</cp:category>
</cp:coreProperties>
</file>