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921"/>
    <a:srgbClr val="272936"/>
    <a:srgbClr val="9E9CB4"/>
    <a:srgbClr val="CDA46F"/>
    <a:srgbClr val="39404A"/>
    <a:srgbClr val="9D8368"/>
    <a:srgbClr val="138ADD"/>
    <a:srgbClr val="4ED4AC"/>
    <a:srgbClr val="0D95BC"/>
    <a:srgbClr val="00B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9E9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579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9E9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chemeClr val="tx1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snowde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579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C86E98D-E602-4C94-A6B1-80068FCD6A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4" b="153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C0378F7-8CA0-4E0A-A657-3BA37619C2BA}"/>
              </a:ext>
            </a:extLst>
          </p:cNvPr>
          <p:cNvSpPr/>
          <p:nvPr/>
        </p:nvSpPr>
        <p:spPr>
          <a:xfrm>
            <a:off x="3091563" y="552219"/>
            <a:ext cx="2960874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Michail Sapiton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Technology-4_3" id="{5081220A-406F-4E9B-BCD4-49AB2F41532B}" vid="{2266A583-3078-4E30-8383-E9FCC2E47A1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Technology-4_3" id="{5081220A-406F-4E9B-BCD4-49AB2F41532B}" vid="{E85594C6-B012-40D5-AEC3-10D74896DCA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</TotalTime>
  <Words>294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Technology &amp; Computer Template</dc:title>
  <dc:creator>PresentationGo.com</dc:creator>
  <dc:description>© Copyright PresentationGo.com</dc:description>
  <dcterms:created xsi:type="dcterms:W3CDTF">2017-04-06T15:06:49Z</dcterms:created>
  <dcterms:modified xsi:type="dcterms:W3CDTF">2017-08-11T23:02:50Z</dcterms:modified>
  <cp:category>Templates</cp:category>
</cp:coreProperties>
</file>