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5" r:id="rId1"/>
    <p:sldMasterId id="2147483692" r:id="rId2"/>
  </p:sldMasterIdLst>
  <p:notesMasterIdLst>
    <p:notesMasterId r:id="rId8"/>
  </p:notesMasterIdLst>
  <p:handoutMasterIdLst>
    <p:handoutMasterId r:id="rId9"/>
  </p:handoutMasterIdLst>
  <p:sldIdLst>
    <p:sldId id="330" r:id="rId3"/>
    <p:sldId id="331" r:id="rId4"/>
    <p:sldId id="332" r:id="rId5"/>
    <p:sldId id="333" r:id="rId6"/>
    <p:sldId id="307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82828"/>
    <a:srgbClr val="B81743"/>
    <a:srgbClr val="8E002E"/>
    <a:srgbClr val="C69B11"/>
    <a:srgbClr val="EB1E42"/>
    <a:srgbClr val="2B323B"/>
    <a:srgbClr val="FFDB55"/>
    <a:srgbClr val="05ACC7"/>
    <a:srgbClr val="C13018"/>
    <a:srgbClr val="F36F1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41" autoAdjust="0"/>
    <p:restoredTop sz="96433" autoAdjust="0"/>
  </p:normalViewPr>
  <p:slideViewPr>
    <p:cSldViewPr snapToGrid="0" showGuides="1">
      <p:cViewPr varScale="1">
        <p:scale>
          <a:sx n="107" d="100"/>
          <a:sy n="107" d="100"/>
        </p:scale>
        <p:origin x="1074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7" d="100"/>
          <a:sy n="87" d="100"/>
        </p:scale>
        <p:origin x="2988" y="6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FE84024-74AC-4BCF-8C5A-2510D9398CEE}" type="doc">
      <dgm:prSet loTypeId="urn:microsoft.com/office/officeart/2005/8/layout/cycle4" loCatId="cycle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72409DA3-CD8C-4E93-A493-B4B4A5498F5B}">
      <dgm:prSet phldrT="[Text]"/>
      <dgm:spPr/>
      <dgm:t>
        <a:bodyPr/>
        <a:lstStyle/>
        <a:p>
          <a:r>
            <a:rPr lang="en-US"/>
            <a:t>LOREM IPSUM</a:t>
          </a:r>
        </a:p>
      </dgm:t>
    </dgm:pt>
    <dgm:pt modelId="{5A6FE1AB-7ECE-426D-BA05-4FC17345CC28}" type="parTrans" cxnId="{122EB82E-792E-4138-9992-01066B216180}">
      <dgm:prSet/>
      <dgm:spPr/>
      <dgm:t>
        <a:bodyPr/>
        <a:lstStyle/>
        <a:p>
          <a:endParaRPr lang="en-US"/>
        </a:p>
      </dgm:t>
    </dgm:pt>
    <dgm:pt modelId="{F00F4F02-A58B-4C99-8E36-B4B71B56A138}" type="sibTrans" cxnId="{122EB82E-792E-4138-9992-01066B216180}">
      <dgm:prSet/>
      <dgm:spPr/>
      <dgm:t>
        <a:bodyPr/>
        <a:lstStyle/>
        <a:p>
          <a:endParaRPr lang="en-US"/>
        </a:p>
      </dgm:t>
    </dgm:pt>
    <dgm:pt modelId="{1A7D0268-D45A-4BA8-8B1C-86E6D2173770}">
      <dgm:prSet phldrT="[Text]"/>
      <dgm:spPr/>
      <dgm:t>
        <a:bodyPr/>
        <a:lstStyle/>
        <a:p>
          <a:r>
            <a:rPr lang="en-US"/>
            <a:t>Lorem ipsum dolor sit amet</a:t>
          </a:r>
        </a:p>
      </dgm:t>
    </dgm:pt>
    <dgm:pt modelId="{14297044-C571-441A-8E4D-733F6EE572D1}" type="parTrans" cxnId="{521DA0C8-195E-4CDA-867E-6BEEECD3550B}">
      <dgm:prSet/>
      <dgm:spPr/>
      <dgm:t>
        <a:bodyPr/>
        <a:lstStyle/>
        <a:p>
          <a:endParaRPr lang="en-US"/>
        </a:p>
      </dgm:t>
    </dgm:pt>
    <dgm:pt modelId="{3BB9585D-6BF4-4F95-B51F-C53639D1318A}" type="sibTrans" cxnId="{521DA0C8-195E-4CDA-867E-6BEEECD3550B}">
      <dgm:prSet/>
      <dgm:spPr/>
      <dgm:t>
        <a:bodyPr/>
        <a:lstStyle/>
        <a:p>
          <a:endParaRPr lang="en-US"/>
        </a:p>
      </dgm:t>
    </dgm:pt>
    <dgm:pt modelId="{EB84C842-01C8-4650-B80E-E482DBB68DB8}">
      <dgm:prSet phldrT="[Text]"/>
      <dgm:spPr/>
      <dgm:t>
        <a:bodyPr/>
        <a:lstStyle/>
        <a:p>
          <a:r>
            <a:rPr lang="en-US"/>
            <a:t>LOREM IPSUM</a:t>
          </a:r>
        </a:p>
      </dgm:t>
    </dgm:pt>
    <dgm:pt modelId="{79103C87-DDE5-4489-A7C2-9C048BA45A57}" type="parTrans" cxnId="{BD469158-E238-43AB-B4C5-AC0E614A01D7}">
      <dgm:prSet/>
      <dgm:spPr/>
      <dgm:t>
        <a:bodyPr/>
        <a:lstStyle/>
        <a:p>
          <a:endParaRPr lang="en-US"/>
        </a:p>
      </dgm:t>
    </dgm:pt>
    <dgm:pt modelId="{69AA4AF7-9365-40EA-B253-41AA2B9F111F}" type="sibTrans" cxnId="{BD469158-E238-43AB-B4C5-AC0E614A01D7}">
      <dgm:prSet/>
      <dgm:spPr/>
      <dgm:t>
        <a:bodyPr/>
        <a:lstStyle/>
        <a:p>
          <a:endParaRPr lang="en-US"/>
        </a:p>
      </dgm:t>
    </dgm:pt>
    <dgm:pt modelId="{79838819-6B62-47A1-BCB8-8AEA793B7C2E}">
      <dgm:prSet phldrT="[Text]"/>
      <dgm:spPr/>
      <dgm:t>
        <a:bodyPr/>
        <a:lstStyle/>
        <a:p>
          <a:r>
            <a:rPr lang="en-US"/>
            <a:t>Lorem ipsum dolor sit amet</a:t>
          </a:r>
        </a:p>
      </dgm:t>
    </dgm:pt>
    <dgm:pt modelId="{48FFFEC2-A54F-45D0-A025-1EC583176F87}" type="parTrans" cxnId="{2806474C-B2B3-4EB3-8811-5BC5CD421A0C}">
      <dgm:prSet/>
      <dgm:spPr/>
      <dgm:t>
        <a:bodyPr/>
        <a:lstStyle/>
        <a:p>
          <a:endParaRPr lang="en-US"/>
        </a:p>
      </dgm:t>
    </dgm:pt>
    <dgm:pt modelId="{F88D63D7-BBD0-4F4A-836C-8B55088AB088}" type="sibTrans" cxnId="{2806474C-B2B3-4EB3-8811-5BC5CD421A0C}">
      <dgm:prSet/>
      <dgm:spPr/>
      <dgm:t>
        <a:bodyPr/>
        <a:lstStyle/>
        <a:p>
          <a:endParaRPr lang="en-US"/>
        </a:p>
      </dgm:t>
    </dgm:pt>
    <dgm:pt modelId="{EDED8635-AE3B-4108-B000-296A23F9427B}">
      <dgm:prSet phldrT="[Text]"/>
      <dgm:spPr/>
      <dgm:t>
        <a:bodyPr/>
        <a:lstStyle/>
        <a:p>
          <a:r>
            <a:rPr lang="en-US"/>
            <a:t>LOREM IPSUM</a:t>
          </a:r>
        </a:p>
      </dgm:t>
    </dgm:pt>
    <dgm:pt modelId="{52BFABCF-A623-4D28-B557-8C36BC2DB2D2}" type="parTrans" cxnId="{80B56A11-E4BE-4713-BF6E-3CB9BAE5242A}">
      <dgm:prSet/>
      <dgm:spPr/>
      <dgm:t>
        <a:bodyPr/>
        <a:lstStyle/>
        <a:p>
          <a:endParaRPr lang="en-US"/>
        </a:p>
      </dgm:t>
    </dgm:pt>
    <dgm:pt modelId="{7C1EF5AA-61B3-4ABB-8A4A-43805716B9B8}" type="sibTrans" cxnId="{80B56A11-E4BE-4713-BF6E-3CB9BAE5242A}">
      <dgm:prSet/>
      <dgm:spPr/>
      <dgm:t>
        <a:bodyPr/>
        <a:lstStyle/>
        <a:p>
          <a:endParaRPr lang="en-US"/>
        </a:p>
      </dgm:t>
    </dgm:pt>
    <dgm:pt modelId="{10CD4527-B3F5-4828-A59D-BAB17166A290}">
      <dgm:prSet phldrT="[Text]"/>
      <dgm:spPr/>
      <dgm:t>
        <a:bodyPr/>
        <a:lstStyle/>
        <a:p>
          <a:r>
            <a:rPr lang="en-US"/>
            <a:t>Lorem ipsum dolor sit amet</a:t>
          </a:r>
        </a:p>
      </dgm:t>
    </dgm:pt>
    <dgm:pt modelId="{3B447F29-0C9F-4969-99E1-9E44101D19C0}" type="parTrans" cxnId="{EE1CEA2A-2386-44AC-88F4-0723403A52E1}">
      <dgm:prSet/>
      <dgm:spPr/>
      <dgm:t>
        <a:bodyPr/>
        <a:lstStyle/>
        <a:p>
          <a:endParaRPr lang="en-US"/>
        </a:p>
      </dgm:t>
    </dgm:pt>
    <dgm:pt modelId="{2E97BCB1-F92B-4536-B892-5850F61C4735}" type="sibTrans" cxnId="{EE1CEA2A-2386-44AC-88F4-0723403A52E1}">
      <dgm:prSet/>
      <dgm:spPr/>
      <dgm:t>
        <a:bodyPr/>
        <a:lstStyle/>
        <a:p>
          <a:endParaRPr lang="en-US"/>
        </a:p>
      </dgm:t>
    </dgm:pt>
    <dgm:pt modelId="{DAF3A915-1198-47C6-B5FA-C2D90E762741}">
      <dgm:prSet phldrT="[Text]"/>
      <dgm:spPr/>
      <dgm:t>
        <a:bodyPr/>
        <a:lstStyle/>
        <a:p>
          <a:r>
            <a:rPr lang="en-US"/>
            <a:t>LOREM IPSUM</a:t>
          </a:r>
        </a:p>
      </dgm:t>
    </dgm:pt>
    <dgm:pt modelId="{A0443941-6C58-480A-98E6-8530417FEA80}" type="parTrans" cxnId="{B2C4A3FC-1C57-46CD-9AFE-882048403BED}">
      <dgm:prSet/>
      <dgm:spPr/>
      <dgm:t>
        <a:bodyPr/>
        <a:lstStyle/>
        <a:p>
          <a:endParaRPr lang="en-US"/>
        </a:p>
      </dgm:t>
    </dgm:pt>
    <dgm:pt modelId="{26061668-EC29-4F39-BF84-27BA9B08892E}" type="sibTrans" cxnId="{B2C4A3FC-1C57-46CD-9AFE-882048403BED}">
      <dgm:prSet/>
      <dgm:spPr/>
      <dgm:t>
        <a:bodyPr/>
        <a:lstStyle/>
        <a:p>
          <a:endParaRPr lang="en-US"/>
        </a:p>
      </dgm:t>
    </dgm:pt>
    <dgm:pt modelId="{5D7494EA-08DA-4E99-932B-3530DBB1A8A7}">
      <dgm:prSet phldrT="[Text]"/>
      <dgm:spPr/>
      <dgm:t>
        <a:bodyPr/>
        <a:lstStyle/>
        <a:p>
          <a:r>
            <a:rPr lang="en-US"/>
            <a:t>Lorem ipsum dolor sit amet</a:t>
          </a:r>
        </a:p>
      </dgm:t>
    </dgm:pt>
    <dgm:pt modelId="{957FD0B2-4169-4FF2-A254-01D9D3937C4D}" type="parTrans" cxnId="{77F85A46-9810-4CD0-8206-D580BE1E23DB}">
      <dgm:prSet/>
      <dgm:spPr/>
      <dgm:t>
        <a:bodyPr/>
        <a:lstStyle/>
        <a:p>
          <a:endParaRPr lang="en-US"/>
        </a:p>
      </dgm:t>
    </dgm:pt>
    <dgm:pt modelId="{96D36B32-295F-4654-B77F-432E11A70385}" type="sibTrans" cxnId="{77F85A46-9810-4CD0-8206-D580BE1E23DB}">
      <dgm:prSet/>
      <dgm:spPr/>
      <dgm:t>
        <a:bodyPr/>
        <a:lstStyle/>
        <a:p>
          <a:endParaRPr lang="en-US"/>
        </a:p>
      </dgm:t>
    </dgm:pt>
    <dgm:pt modelId="{7A867E9D-BA82-4A38-A679-25D3D9455DE6}" type="pres">
      <dgm:prSet presAssocID="{FFE84024-74AC-4BCF-8C5A-2510D9398CEE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</dgm:pt>
    <dgm:pt modelId="{69826ECE-631B-4373-8249-9C5A341BED6A}" type="pres">
      <dgm:prSet presAssocID="{FFE84024-74AC-4BCF-8C5A-2510D9398CEE}" presName="children" presStyleCnt="0"/>
      <dgm:spPr/>
    </dgm:pt>
    <dgm:pt modelId="{12BE6852-84B0-489B-BA38-A3FE3F0459A7}" type="pres">
      <dgm:prSet presAssocID="{FFE84024-74AC-4BCF-8C5A-2510D9398CEE}" presName="child1group" presStyleCnt="0"/>
      <dgm:spPr/>
    </dgm:pt>
    <dgm:pt modelId="{4E0ECFB3-9DD4-4875-9C0F-F07B64750CED}" type="pres">
      <dgm:prSet presAssocID="{FFE84024-74AC-4BCF-8C5A-2510D9398CEE}" presName="child1" presStyleLbl="bgAcc1" presStyleIdx="0" presStyleCnt="4"/>
      <dgm:spPr/>
    </dgm:pt>
    <dgm:pt modelId="{E62C7625-30B9-4FFF-81A6-0B7108FEF624}" type="pres">
      <dgm:prSet presAssocID="{FFE84024-74AC-4BCF-8C5A-2510D9398CEE}" presName="child1Text" presStyleLbl="bgAcc1" presStyleIdx="0" presStyleCnt="4">
        <dgm:presLayoutVars>
          <dgm:bulletEnabled val="1"/>
        </dgm:presLayoutVars>
      </dgm:prSet>
      <dgm:spPr/>
    </dgm:pt>
    <dgm:pt modelId="{9AFF5205-B8AD-47CE-82AC-353EFBC53E9A}" type="pres">
      <dgm:prSet presAssocID="{FFE84024-74AC-4BCF-8C5A-2510D9398CEE}" presName="child2group" presStyleCnt="0"/>
      <dgm:spPr/>
    </dgm:pt>
    <dgm:pt modelId="{7E41B533-7864-4CFE-BE58-886F75007899}" type="pres">
      <dgm:prSet presAssocID="{FFE84024-74AC-4BCF-8C5A-2510D9398CEE}" presName="child2" presStyleLbl="bgAcc1" presStyleIdx="1" presStyleCnt="4"/>
      <dgm:spPr/>
    </dgm:pt>
    <dgm:pt modelId="{3C0EC42C-12BD-4131-8E94-10815A4D2864}" type="pres">
      <dgm:prSet presAssocID="{FFE84024-74AC-4BCF-8C5A-2510D9398CEE}" presName="child2Text" presStyleLbl="bgAcc1" presStyleIdx="1" presStyleCnt="4">
        <dgm:presLayoutVars>
          <dgm:bulletEnabled val="1"/>
        </dgm:presLayoutVars>
      </dgm:prSet>
      <dgm:spPr/>
    </dgm:pt>
    <dgm:pt modelId="{1EE52DD5-A154-4688-80E7-89409FC96E0E}" type="pres">
      <dgm:prSet presAssocID="{FFE84024-74AC-4BCF-8C5A-2510D9398CEE}" presName="child3group" presStyleCnt="0"/>
      <dgm:spPr/>
    </dgm:pt>
    <dgm:pt modelId="{71D5C9D6-EE20-430B-84E2-3192BC03832C}" type="pres">
      <dgm:prSet presAssocID="{FFE84024-74AC-4BCF-8C5A-2510D9398CEE}" presName="child3" presStyleLbl="bgAcc1" presStyleIdx="2" presStyleCnt="4"/>
      <dgm:spPr/>
    </dgm:pt>
    <dgm:pt modelId="{794E2EB6-995B-4E23-AD25-FEB6BFBC4D10}" type="pres">
      <dgm:prSet presAssocID="{FFE84024-74AC-4BCF-8C5A-2510D9398CEE}" presName="child3Text" presStyleLbl="bgAcc1" presStyleIdx="2" presStyleCnt="4">
        <dgm:presLayoutVars>
          <dgm:bulletEnabled val="1"/>
        </dgm:presLayoutVars>
      </dgm:prSet>
      <dgm:spPr/>
    </dgm:pt>
    <dgm:pt modelId="{ED429F43-12BB-43A7-B147-766417EEAE47}" type="pres">
      <dgm:prSet presAssocID="{FFE84024-74AC-4BCF-8C5A-2510D9398CEE}" presName="child4group" presStyleCnt="0"/>
      <dgm:spPr/>
    </dgm:pt>
    <dgm:pt modelId="{E1939D60-CECF-4DFB-B5AF-B18D7EF59A46}" type="pres">
      <dgm:prSet presAssocID="{FFE84024-74AC-4BCF-8C5A-2510D9398CEE}" presName="child4" presStyleLbl="bgAcc1" presStyleIdx="3" presStyleCnt="4"/>
      <dgm:spPr/>
    </dgm:pt>
    <dgm:pt modelId="{EF465361-AF4C-41A1-9441-FB37A395EBF4}" type="pres">
      <dgm:prSet presAssocID="{FFE84024-74AC-4BCF-8C5A-2510D9398CEE}" presName="child4Text" presStyleLbl="bgAcc1" presStyleIdx="3" presStyleCnt="4">
        <dgm:presLayoutVars>
          <dgm:bulletEnabled val="1"/>
        </dgm:presLayoutVars>
      </dgm:prSet>
      <dgm:spPr/>
    </dgm:pt>
    <dgm:pt modelId="{1B3C6D28-1EE5-4BEB-9365-99943ABC898C}" type="pres">
      <dgm:prSet presAssocID="{FFE84024-74AC-4BCF-8C5A-2510D9398CEE}" presName="childPlaceholder" presStyleCnt="0"/>
      <dgm:spPr/>
    </dgm:pt>
    <dgm:pt modelId="{38D228E2-4ACD-4457-9828-061AACE3AF60}" type="pres">
      <dgm:prSet presAssocID="{FFE84024-74AC-4BCF-8C5A-2510D9398CEE}" presName="circle" presStyleCnt="0"/>
      <dgm:spPr/>
    </dgm:pt>
    <dgm:pt modelId="{BEBD88E0-CC9B-4883-9FBA-66BA9F6DB31F}" type="pres">
      <dgm:prSet presAssocID="{FFE84024-74AC-4BCF-8C5A-2510D9398CEE}" presName="quadrant1" presStyleLbl="node1" presStyleIdx="0" presStyleCnt="4">
        <dgm:presLayoutVars>
          <dgm:chMax val="1"/>
          <dgm:bulletEnabled val="1"/>
        </dgm:presLayoutVars>
      </dgm:prSet>
      <dgm:spPr/>
    </dgm:pt>
    <dgm:pt modelId="{B48D55F9-A14F-439A-8950-DF616DD6F407}" type="pres">
      <dgm:prSet presAssocID="{FFE84024-74AC-4BCF-8C5A-2510D9398CEE}" presName="quadrant2" presStyleLbl="node1" presStyleIdx="1" presStyleCnt="4">
        <dgm:presLayoutVars>
          <dgm:chMax val="1"/>
          <dgm:bulletEnabled val="1"/>
        </dgm:presLayoutVars>
      </dgm:prSet>
      <dgm:spPr/>
    </dgm:pt>
    <dgm:pt modelId="{49B0FB60-E75A-422F-8963-31972523EC76}" type="pres">
      <dgm:prSet presAssocID="{FFE84024-74AC-4BCF-8C5A-2510D9398CEE}" presName="quadrant3" presStyleLbl="node1" presStyleIdx="2" presStyleCnt="4">
        <dgm:presLayoutVars>
          <dgm:chMax val="1"/>
          <dgm:bulletEnabled val="1"/>
        </dgm:presLayoutVars>
      </dgm:prSet>
      <dgm:spPr/>
    </dgm:pt>
    <dgm:pt modelId="{BD35739E-E7CE-4B92-A950-49FDA85EE357}" type="pres">
      <dgm:prSet presAssocID="{FFE84024-74AC-4BCF-8C5A-2510D9398CEE}" presName="quadrant4" presStyleLbl="node1" presStyleIdx="3" presStyleCnt="4">
        <dgm:presLayoutVars>
          <dgm:chMax val="1"/>
          <dgm:bulletEnabled val="1"/>
        </dgm:presLayoutVars>
      </dgm:prSet>
      <dgm:spPr/>
    </dgm:pt>
    <dgm:pt modelId="{A983114C-987F-456D-A038-A3D2C9A22B49}" type="pres">
      <dgm:prSet presAssocID="{FFE84024-74AC-4BCF-8C5A-2510D9398CEE}" presName="quadrantPlaceholder" presStyleCnt="0"/>
      <dgm:spPr/>
    </dgm:pt>
    <dgm:pt modelId="{162ADC2C-E6E3-421F-A439-31B8B0E19EC0}" type="pres">
      <dgm:prSet presAssocID="{FFE84024-74AC-4BCF-8C5A-2510D9398CEE}" presName="center1" presStyleLbl="fgShp" presStyleIdx="0" presStyleCnt="2"/>
      <dgm:spPr/>
    </dgm:pt>
    <dgm:pt modelId="{D6E7536F-A515-487E-8254-E853C9EFD150}" type="pres">
      <dgm:prSet presAssocID="{FFE84024-74AC-4BCF-8C5A-2510D9398CEE}" presName="center2" presStyleLbl="fgShp" presStyleIdx="1" presStyleCnt="2"/>
      <dgm:spPr/>
    </dgm:pt>
  </dgm:ptLst>
  <dgm:cxnLst>
    <dgm:cxn modelId="{BBD4DC10-2D73-45F6-B0AC-F7D4CE9B0B9D}" type="presOf" srcId="{5D7494EA-08DA-4E99-932B-3530DBB1A8A7}" destId="{E1939D60-CECF-4DFB-B5AF-B18D7EF59A46}" srcOrd="0" destOrd="0" presId="urn:microsoft.com/office/officeart/2005/8/layout/cycle4"/>
    <dgm:cxn modelId="{80B56A11-E4BE-4713-BF6E-3CB9BAE5242A}" srcId="{FFE84024-74AC-4BCF-8C5A-2510D9398CEE}" destId="{EDED8635-AE3B-4108-B000-296A23F9427B}" srcOrd="2" destOrd="0" parTransId="{52BFABCF-A623-4D28-B557-8C36BC2DB2D2}" sibTransId="{7C1EF5AA-61B3-4ABB-8A4A-43805716B9B8}"/>
    <dgm:cxn modelId="{181D481E-2E8E-447A-8B73-E52B8BEB5A1B}" type="presOf" srcId="{10CD4527-B3F5-4828-A59D-BAB17166A290}" destId="{794E2EB6-995B-4E23-AD25-FEB6BFBC4D10}" srcOrd="1" destOrd="0" presId="urn:microsoft.com/office/officeart/2005/8/layout/cycle4"/>
    <dgm:cxn modelId="{EE1CEA2A-2386-44AC-88F4-0723403A52E1}" srcId="{EDED8635-AE3B-4108-B000-296A23F9427B}" destId="{10CD4527-B3F5-4828-A59D-BAB17166A290}" srcOrd="0" destOrd="0" parTransId="{3B447F29-0C9F-4969-99E1-9E44101D19C0}" sibTransId="{2E97BCB1-F92B-4536-B892-5850F61C4735}"/>
    <dgm:cxn modelId="{122EB82E-792E-4138-9992-01066B216180}" srcId="{FFE84024-74AC-4BCF-8C5A-2510D9398CEE}" destId="{72409DA3-CD8C-4E93-A493-B4B4A5498F5B}" srcOrd="0" destOrd="0" parTransId="{5A6FE1AB-7ECE-426D-BA05-4FC17345CC28}" sibTransId="{F00F4F02-A58B-4C99-8E36-B4B71B56A138}"/>
    <dgm:cxn modelId="{EBA4B635-A1C0-4069-A7AE-5E1EDA2ABB87}" type="presOf" srcId="{1A7D0268-D45A-4BA8-8B1C-86E6D2173770}" destId="{E62C7625-30B9-4FFF-81A6-0B7108FEF624}" srcOrd="1" destOrd="0" presId="urn:microsoft.com/office/officeart/2005/8/layout/cycle4"/>
    <dgm:cxn modelId="{EAE0FB3A-1A7D-4D27-BE15-698DB219985E}" type="presOf" srcId="{FFE84024-74AC-4BCF-8C5A-2510D9398CEE}" destId="{7A867E9D-BA82-4A38-A679-25D3D9455DE6}" srcOrd="0" destOrd="0" presId="urn:microsoft.com/office/officeart/2005/8/layout/cycle4"/>
    <dgm:cxn modelId="{77F85A46-9810-4CD0-8206-D580BE1E23DB}" srcId="{DAF3A915-1198-47C6-B5FA-C2D90E762741}" destId="{5D7494EA-08DA-4E99-932B-3530DBB1A8A7}" srcOrd="0" destOrd="0" parTransId="{957FD0B2-4169-4FF2-A254-01D9D3937C4D}" sibTransId="{96D36B32-295F-4654-B77F-432E11A70385}"/>
    <dgm:cxn modelId="{2806474C-B2B3-4EB3-8811-5BC5CD421A0C}" srcId="{EB84C842-01C8-4650-B80E-E482DBB68DB8}" destId="{79838819-6B62-47A1-BCB8-8AEA793B7C2E}" srcOrd="0" destOrd="0" parTransId="{48FFFEC2-A54F-45D0-A025-1EC583176F87}" sibTransId="{F88D63D7-BBD0-4F4A-836C-8B55088AB088}"/>
    <dgm:cxn modelId="{D987C46E-A060-422B-B8C9-28697382AE40}" type="presOf" srcId="{10CD4527-B3F5-4828-A59D-BAB17166A290}" destId="{71D5C9D6-EE20-430B-84E2-3192BC03832C}" srcOrd="0" destOrd="0" presId="urn:microsoft.com/office/officeart/2005/8/layout/cycle4"/>
    <dgm:cxn modelId="{97BF6754-11F8-4D31-8073-1FDF3AA6A019}" type="presOf" srcId="{EDED8635-AE3B-4108-B000-296A23F9427B}" destId="{49B0FB60-E75A-422F-8963-31972523EC76}" srcOrd="0" destOrd="0" presId="urn:microsoft.com/office/officeart/2005/8/layout/cycle4"/>
    <dgm:cxn modelId="{0212B576-BA04-4BB7-88F2-A473CD76C1A7}" type="presOf" srcId="{DAF3A915-1198-47C6-B5FA-C2D90E762741}" destId="{BD35739E-E7CE-4B92-A950-49FDA85EE357}" srcOrd="0" destOrd="0" presId="urn:microsoft.com/office/officeart/2005/8/layout/cycle4"/>
    <dgm:cxn modelId="{D8CA4258-926B-4563-A8AA-A9ECCEB65AE6}" type="presOf" srcId="{79838819-6B62-47A1-BCB8-8AEA793B7C2E}" destId="{7E41B533-7864-4CFE-BE58-886F75007899}" srcOrd="0" destOrd="0" presId="urn:microsoft.com/office/officeart/2005/8/layout/cycle4"/>
    <dgm:cxn modelId="{BD469158-E238-43AB-B4C5-AC0E614A01D7}" srcId="{FFE84024-74AC-4BCF-8C5A-2510D9398CEE}" destId="{EB84C842-01C8-4650-B80E-E482DBB68DB8}" srcOrd="1" destOrd="0" parTransId="{79103C87-DDE5-4489-A7C2-9C048BA45A57}" sibTransId="{69AA4AF7-9365-40EA-B253-41AA2B9F111F}"/>
    <dgm:cxn modelId="{93766C97-3108-45D4-AC03-C5F251993524}" type="presOf" srcId="{79838819-6B62-47A1-BCB8-8AEA793B7C2E}" destId="{3C0EC42C-12BD-4131-8E94-10815A4D2864}" srcOrd="1" destOrd="0" presId="urn:microsoft.com/office/officeart/2005/8/layout/cycle4"/>
    <dgm:cxn modelId="{E38D49B8-65C7-4EED-9319-6065CC838865}" type="presOf" srcId="{72409DA3-CD8C-4E93-A493-B4B4A5498F5B}" destId="{BEBD88E0-CC9B-4883-9FBA-66BA9F6DB31F}" srcOrd="0" destOrd="0" presId="urn:microsoft.com/office/officeart/2005/8/layout/cycle4"/>
    <dgm:cxn modelId="{521DA0C8-195E-4CDA-867E-6BEEECD3550B}" srcId="{72409DA3-CD8C-4E93-A493-B4B4A5498F5B}" destId="{1A7D0268-D45A-4BA8-8B1C-86E6D2173770}" srcOrd="0" destOrd="0" parTransId="{14297044-C571-441A-8E4D-733F6EE572D1}" sibTransId="{3BB9585D-6BF4-4F95-B51F-C53639D1318A}"/>
    <dgm:cxn modelId="{1567C3CE-83A0-4E5B-A75F-B6C7936CDECF}" type="presOf" srcId="{1A7D0268-D45A-4BA8-8B1C-86E6D2173770}" destId="{4E0ECFB3-9DD4-4875-9C0F-F07B64750CED}" srcOrd="0" destOrd="0" presId="urn:microsoft.com/office/officeart/2005/8/layout/cycle4"/>
    <dgm:cxn modelId="{F28540D1-A315-47BB-9317-B8E5DF5009A0}" type="presOf" srcId="{5D7494EA-08DA-4E99-932B-3530DBB1A8A7}" destId="{EF465361-AF4C-41A1-9441-FB37A395EBF4}" srcOrd="1" destOrd="0" presId="urn:microsoft.com/office/officeart/2005/8/layout/cycle4"/>
    <dgm:cxn modelId="{6B042EF6-84FC-4157-9059-31C13F1F9797}" type="presOf" srcId="{EB84C842-01C8-4650-B80E-E482DBB68DB8}" destId="{B48D55F9-A14F-439A-8950-DF616DD6F407}" srcOrd="0" destOrd="0" presId="urn:microsoft.com/office/officeart/2005/8/layout/cycle4"/>
    <dgm:cxn modelId="{B2C4A3FC-1C57-46CD-9AFE-882048403BED}" srcId="{FFE84024-74AC-4BCF-8C5A-2510D9398CEE}" destId="{DAF3A915-1198-47C6-B5FA-C2D90E762741}" srcOrd="3" destOrd="0" parTransId="{A0443941-6C58-480A-98E6-8530417FEA80}" sibTransId="{26061668-EC29-4F39-BF84-27BA9B08892E}"/>
    <dgm:cxn modelId="{4F92242F-E4C4-4615-B6AA-33BC378E3BF3}" type="presParOf" srcId="{7A867E9D-BA82-4A38-A679-25D3D9455DE6}" destId="{69826ECE-631B-4373-8249-9C5A341BED6A}" srcOrd="0" destOrd="0" presId="urn:microsoft.com/office/officeart/2005/8/layout/cycle4"/>
    <dgm:cxn modelId="{BD2A8BDB-9DB0-44D2-884C-39E0BF402A54}" type="presParOf" srcId="{69826ECE-631B-4373-8249-9C5A341BED6A}" destId="{12BE6852-84B0-489B-BA38-A3FE3F0459A7}" srcOrd="0" destOrd="0" presId="urn:microsoft.com/office/officeart/2005/8/layout/cycle4"/>
    <dgm:cxn modelId="{38BD65DA-C0BA-4DB2-96C2-9A2EC0EC63A0}" type="presParOf" srcId="{12BE6852-84B0-489B-BA38-A3FE3F0459A7}" destId="{4E0ECFB3-9DD4-4875-9C0F-F07B64750CED}" srcOrd="0" destOrd="0" presId="urn:microsoft.com/office/officeart/2005/8/layout/cycle4"/>
    <dgm:cxn modelId="{CD93FDF0-9022-43D0-BFE0-3E8BAA6D5CAE}" type="presParOf" srcId="{12BE6852-84B0-489B-BA38-A3FE3F0459A7}" destId="{E62C7625-30B9-4FFF-81A6-0B7108FEF624}" srcOrd="1" destOrd="0" presId="urn:microsoft.com/office/officeart/2005/8/layout/cycle4"/>
    <dgm:cxn modelId="{8D56073E-E8ED-4879-ABE6-1FFBD6F23F41}" type="presParOf" srcId="{69826ECE-631B-4373-8249-9C5A341BED6A}" destId="{9AFF5205-B8AD-47CE-82AC-353EFBC53E9A}" srcOrd="1" destOrd="0" presId="urn:microsoft.com/office/officeart/2005/8/layout/cycle4"/>
    <dgm:cxn modelId="{9720FDC9-5094-4CFA-89C8-86096ECE9282}" type="presParOf" srcId="{9AFF5205-B8AD-47CE-82AC-353EFBC53E9A}" destId="{7E41B533-7864-4CFE-BE58-886F75007899}" srcOrd="0" destOrd="0" presId="urn:microsoft.com/office/officeart/2005/8/layout/cycle4"/>
    <dgm:cxn modelId="{4E5BBE6A-E617-434B-A8F9-3B563F5D41C7}" type="presParOf" srcId="{9AFF5205-B8AD-47CE-82AC-353EFBC53E9A}" destId="{3C0EC42C-12BD-4131-8E94-10815A4D2864}" srcOrd="1" destOrd="0" presId="urn:microsoft.com/office/officeart/2005/8/layout/cycle4"/>
    <dgm:cxn modelId="{1E8BBE20-6812-49B9-AB20-70BDF8D195BC}" type="presParOf" srcId="{69826ECE-631B-4373-8249-9C5A341BED6A}" destId="{1EE52DD5-A154-4688-80E7-89409FC96E0E}" srcOrd="2" destOrd="0" presId="urn:microsoft.com/office/officeart/2005/8/layout/cycle4"/>
    <dgm:cxn modelId="{2233C35B-4F3D-41B3-9A33-47AFCCA9E794}" type="presParOf" srcId="{1EE52DD5-A154-4688-80E7-89409FC96E0E}" destId="{71D5C9D6-EE20-430B-84E2-3192BC03832C}" srcOrd="0" destOrd="0" presId="urn:microsoft.com/office/officeart/2005/8/layout/cycle4"/>
    <dgm:cxn modelId="{F3C97C01-9C7F-47AE-BFA7-2560C6DD9B99}" type="presParOf" srcId="{1EE52DD5-A154-4688-80E7-89409FC96E0E}" destId="{794E2EB6-995B-4E23-AD25-FEB6BFBC4D10}" srcOrd="1" destOrd="0" presId="urn:microsoft.com/office/officeart/2005/8/layout/cycle4"/>
    <dgm:cxn modelId="{29AEE98E-13AE-4F6D-A4F7-CFA9002D1F99}" type="presParOf" srcId="{69826ECE-631B-4373-8249-9C5A341BED6A}" destId="{ED429F43-12BB-43A7-B147-766417EEAE47}" srcOrd="3" destOrd="0" presId="urn:microsoft.com/office/officeart/2005/8/layout/cycle4"/>
    <dgm:cxn modelId="{CF28E19C-A7C5-48D8-B8D6-15F235183385}" type="presParOf" srcId="{ED429F43-12BB-43A7-B147-766417EEAE47}" destId="{E1939D60-CECF-4DFB-B5AF-B18D7EF59A46}" srcOrd="0" destOrd="0" presId="urn:microsoft.com/office/officeart/2005/8/layout/cycle4"/>
    <dgm:cxn modelId="{313810AF-FD3A-42FB-BEC1-773D52BF7991}" type="presParOf" srcId="{ED429F43-12BB-43A7-B147-766417EEAE47}" destId="{EF465361-AF4C-41A1-9441-FB37A395EBF4}" srcOrd="1" destOrd="0" presId="urn:microsoft.com/office/officeart/2005/8/layout/cycle4"/>
    <dgm:cxn modelId="{461EF0F5-47DF-4B70-9023-27B4416F2840}" type="presParOf" srcId="{69826ECE-631B-4373-8249-9C5A341BED6A}" destId="{1B3C6D28-1EE5-4BEB-9365-99943ABC898C}" srcOrd="4" destOrd="0" presId="urn:microsoft.com/office/officeart/2005/8/layout/cycle4"/>
    <dgm:cxn modelId="{DE2D8BBF-AF2D-4690-9DB4-C9EB36E43720}" type="presParOf" srcId="{7A867E9D-BA82-4A38-A679-25D3D9455DE6}" destId="{38D228E2-4ACD-4457-9828-061AACE3AF60}" srcOrd="1" destOrd="0" presId="urn:microsoft.com/office/officeart/2005/8/layout/cycle4"/>
    <dgm:cxn modelId="{AF7B3302-0233-46D6-90EB-38762F95BC90}" type="presParOf" srcId="{38D228E2-4ACD-4457-9828-061AACE3AF60}" destId="{BEBD88E0-CC9B-4883-9FBA-66BA9F6DB31F}" srcOrd="0" destOrd="0" presId="urn:microsoft.com/office/officeart/2005/8/layout/cycle4"/>
    <dgm:cxn modelId="{422A9C44-0414-4DE3-B736-1095EB481234}" type="presParOf" srcId="{38D228E2-4ACD-4457-9828-061AACE3AF60}" destId="{B48D55F9-A14F-439A-8950-DF616DD6F407}" srcOrd="1" destOrd="0" presId="urn:microsoft.com/office/officeart/2005/8/layout/cycle4"/>
    <dgm:cxn modelId="{E91E8783-7C3F-4A73-A886-4938594283A7}" type="presParOf" srcId="{38D228E2-4ACD-4457-9828-061AACE3AF60}" destId="{49B0FB60-E75A-422F-8963-31972523EC76}" srcOrd="2" destOrd="0" presId="urn:microsoft.com/office/officeart/2005/8/layout/cycle4"/>
    <dgm:cxn modelId="{9C7D8C8F-E69B-4590-BF54-0C28123F8587}" type="presParOf" srcId="{38D228E2-4ACD-4457-9828-061AACE3AF60}" destId="{BD35739E-E7CE-4B92-A950-49FDA85EE357}" srcOrd="3" destOrd="0" presId="urn:microsoft.com/office/officeart/2005/8/layout/cycle4"/>
    <dgm:cxn modelId="{AA72D23E-F603-47BF-8231-2C374C8D6796}" type="presParOf" srcId="{38D228E2-4ACD-4457-9828-061AACE3AF60}" destId="{A983114C-987F-456D-A038-A3D2C9A22B49}" srcOrd="4" destOrd="0" presId="urn:microsoft.com/office/officeart/2005/8/layout/cycle4"/>
    <dgm:cxn modelId="{069258F5-9E02-4617-AD87-285C54A5FD1E}" type="presParOf" srcId="{7A867E9D-BA82-4A38-A679-25D3D9455DE6}" destId="{162ADC2C-E6E3-421F-A439-31B8B0E19EC0}" srcOrd="2" destOrd="0" presId="urn:microsoft.com/office/officeart/2005/8/layout/cycle4"/>
    <dgm:cxn modelId="{523791B9-89ED-41C7-8109-62DA32523D2A}" type="presParOf" srcId="{7A867E9D-BA82-4A38-A679-25D3D9455DE6}" destId="{D6E7536F-A515-487E-8254-E853C9EFD150}" srcOrd="3" destOrd="0" presId="urn:microsoft.com/office/officeart/2005/8/layout/cycle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D5C9D6-EE20-430B-84E2-3192BC03832C}">
      <dsp:nvSpPr>
        <dsp:cNvPr id="0" name=""/>
        <dsp:cNvSpPr/>
      </dsp:nvSpPr>
      <dsp:spPr>
        <a:xfrm>
          <a:off x="4348581" y="2458381"/>
          <a:ext cx="1785941" cy="115688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/>
            <a:t>Lorem ipsum dolor sit amet</a:t>
          </a:r>
        </a:p>
      </dsp:txBody>
      <dsp:txXfrm>
        <a:off x="4909777" y="2773015"/>
        <a:ext cx="1199333" cy="816838"/>
      </dsp:txXfrm>
    </dsp:sp>
    <dsp:sp modelId="{E1939D60-CECF-4DFB-B5AF-B18D7EF59A46}">
      <dsp:nvSpPr>
        <dsp:cNvPr id="0" name=""/>
        <dsp:cNvSpPr/>
      </dsp:nvSpPr>
      <dsp:spPr>
        <a:xfrm>
          <a:off x="1434676" y="2458381"/>
          <a:ext cx="1785941" cy="115688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/>
            <a:t>Lorem ipsum dolor sit amet</a:t>
          </a:r>
        </a:p>
      </dsp:txBody>
      <dsp:txXfrm>
        <a:off x="1460089" y="2773015"/>
        <a:ext cx="1199333" cy="816838"/>
      </dsp:txXfrm>
    </dsp:sp>
    <dsp:sp modelId="{7E41B533-7864-4CFE-BE58-886F75007899}">
      <dsp:nvSpPr>
        <dsp:cNvPr id="0" name=""/>
        <dsp:cNvSpPr/>
      </dsp:nvSpPr>
      <dsp:spPr>
        <a:xfrm>
          <a:off x="4348581" y="0"/>
          <a:ext cx="1785941" cy="115688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/>
            <a:t>Lorem ipsum dolor sit amet</a:t>
          </a:r>
        </a:p>
      </dsp:txBody>
      <dsp:txXfrm>
        <a:off x="4909777" y="25413"/>
        <a:ext cx="1199333" cy="816838"/>
      </dsp:txXfrm>
    </dsp:sp>
    <dsp:sp modelId="{4E0ECFB3-9DD4-4875-9C0F-F07B64750CED}">
      <dsp:nvSpPr>
        <dsp:cNvPr id="0" name=""/>
        <dsp:cNvSpPr/>
      </dsp:nvSpPr>
      <dsp:spPr>
        <a:xfrm>
          <a:off x="1434676" y="0"/>
          <a:ext cx="1785941" cy="115688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/>
            <a:t>Lorem ipsum dolor sit amet</a:t>
          </a:r>
        </a:p>
      </dsp:txBody>
      <dsp:txXfrm>
        <a:off x="1460089" y="25413"/>
        <a:ext cx="1199333" cy="816838"/>
      </dsp:txXfrm>
    </dsp:sp>
    <dsp:sp modelId="{BEBD88E0-CC9B-4883-9FBA-66BA9F6DB31F}">
      <dsp:nvSpPr>
        <dsp:cNvPr id="0" name=""/>
        <dsp:cNvSpPr/>
      </dsp:nvSpPr>
      <dsp:spPr>
        <a:xfrm>
          <a:off x="2183036" y="206070"/>
          <a:ext cx="1565410" cy="1565410"/>
        </a:xfrm>
        <a:prstGeom prst="pieWedg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352" tIns="149352" rIns="149352" bIns="149352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LOREM IPSUM</a:t>
          </a:r>
        </a:p>
      </dsp:txBody>
      <dsp:txXfrm>
        <a:off x="2641534" y="664568"/>
        <a:ext cx="1106912" cy="1106912"/>
      </dsp:txXfrm>
    </dsp:sp>
    <dsp:sp modelId="{B48D55F9-A14F-439A-8950-DF616DD6F407}">
      <dsp:nvSpPr>
        <dsp:cNvPr id="0" name=""/>
        <dsp:cNvSpPr/>
      </dsp:nvSpPr>
      <dsp:spPr>
        <a:xfrm rot="5400000">
          <a:off x="3820752" y="206070"/>
          <a:ext cx="1565410" cy="1565410"/>
        </a:xfrm>
        <a:prstGeom prst="pieWedg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352" tIns="149352" rIns="149352" bIns="149352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LOREM IPSUM</a:t>
          </a:r>
        </a:p>
      </dsp:txBody>
      <dsp:txXfrm rot="-5400000">
        <a:off x="3820752" y="664568"/>
        <a:ext cx="1106912" cy="1106912"/>
      </dsp:txXfrm>
    </dsp:sp>
    <dsp:sp modelId="{49B0FB60-E75A-422F-8963-31972523EC76}">
      <dsp:nvSpPr>
        <dsp:cNvPr id="0" name=""/>
        <dsp:cNvSpPr/>
      </dsp:nvSpPr>
      <dsp:spPr>
        <a:xfrm rot="10800000">
          <a:off x="3820752" y="1843786"/>
          <a:ext cx="1565410" cy="1565410"/>
        </a:xfrm>
        <a:prstGeom prst="pieWedg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352" tIns="149352" rIns="149352" bIns="149352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LOREM IPSUM</a:t>
          </a:r>
        </a:p>
      </dsp:txBody>
      <dsp:txXfrm rot="10800000">
        <a:off x="3820752" y="1843786"/>
        <a:ext cx="1106912" cy="1106912"/>
      </dsp:txXfrm>
    </dsp:sp>
    <dsp:sp modelId="{BD35739E-E7CE-4B92-A950-49FDA85EE357}">
      <dsp:nvSpPr>
        <dsp:cNvPr id="0" name=""/>
        <dsp:cNvSpPr/>
      </dsp:nvSpPr>
      <dsp:spPr>
        <a:xfrm rot="16200000">
          <a:off x="2183036" y="1843786"/>
          <a:ext cx="1565410" cy="1565410"/>
        </a:xfrm>
        <a:prstGeom prst="pieWedg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352" tIns="149352" rIns="149352" bIns="149352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LOREM IPSUM</a:t>
          </a:r>
        </a:p>
      </dsp:txBody>
      <dsp:txXfrm rot="5400000">
        <a:off x="2641534" y="1843786"/>
        <a:ext cx="1106912" cy="1106912"/>
      </dsp:txXfrm>
    </dsp:sp>
    <dsp:sp modelId="{162ADC2C-E6E3-421F-A439-31B8B0E19EC0}">
      <dsp:nvSpPr>
        <dsp:cNvPr id="0" name=""/>
        <dsp:cNvSpPr/>
      </dsp:nvSpPr>
      <dsp:spPr>
        <a:xfrm>
          <a:off x="3514358" y="1482259"/>
          <a:ext cx="540482" cy="469984"/>
        </a:xfrm>
        <a:prstGeom prst="circular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6E7536F-A515-487E-8254-E853C9EFD150}">
      <dsp:nvSpPr>
        <dsp:cNvPr id="0" name=""/>
        <dsp:cNvSpPr/>
      </dsp:nvSpPr>
      <dsp:spPr>
        <a:xfrm rot="10800000">
          <a:off x="3514358" y="1663022"/>
          <a:ext cx="540482" cy="469984"/>
        </a:xfrm>
        <a:prstGeom prst="circular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4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B700E45-C6E0-4CFB-880F-70D06BE557C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4424EC4-E33C-487B-9C0F-457FD434BC2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42CC31-6CEE-4ECF-87D8-7A4C3D892054}" type="datetimeFigureOut">
              <a:rPr lang="en-US" smtClean="0"/>
              <a:t>2/20/2018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F2EEAEF-1789-4856-ABC7-E6C841258AF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519173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2/20/2018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0487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86640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84789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49573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</a:t>
            </a:r>
            <a:r>
              <a:rPr lang="en-US"/>
              <a:t>Copyright </a:t>
            </a:r>
            <a:r>
              <a:rPr lang="en-US" b="1"/>
              <a:t>PresentationGO.</a:t>
            </a:r>
            <a:r>
              <a:rPr lang="en-US" b="1" dirty="0"/>
              <a:t>com</a:t>
            </a:r>
            <a:r>
              <a:rPr lang="en-US" dirty="0"/>
              <a:t> – The free </a:t>
            </a:r>
            <a:r>
              <a:rPr lang="en-US"/>
              <a:t>PowerPoint template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Rectangle 51">
            <a:extLst>
              <a:ext uri="{FF2B5EF4-FFF2-40B4-BE49-F238E27FC236}">
                <a16:creationId xmlns:a16="http://schemas.microsoft.com/office/drawing/2014/main" id="{66AE0DCC-C350-40F0-B395-8890858094C1}"/>
              </a:ext>
            </a:extLst>
          </p:cNvPr>
          <p:cNvSpPr/>
          <p:nvPr userDrawn="1"/>
        </p:nvSpPr>
        <p:spPr>
          <a:xfrm>
            <a:off x="8129123" y="0"/>
            <a:ext cx="4062877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16">
            <a:extLst>
              <a:ext uri="{FF2B5EF4-FFF2-40B4-BE49-F238E27FC236}">
                <a16:creationId xmlns:a16="http://schemas.microsoft.com/office/drawing/2014/main" id="{72EDC755-E22E-439E-911C-1737DCD4C8ED}"/>
              </a:ext>
            </a:extLst>
          </p:cNvPr>
          <p:cNvSpPr>
            <a:spLocks/>
          </p:cNvSpPr>
          <p:nvPr/>
        </p:nvSpPr>
        <p:spPr bwMode="auto">
          <a:xfrm>
            <a:off x="1381176" y="5456249"/>
            <a:ext cx="10810824" cy="1401751"/>
          </a:xfrm>
          <a:custGeom>
            <a:avLst/>
            <a:gdLst>
              <a:gd name="T0" fmla="*/ 9953 w 9953"/>
              <a:gd name="T1" fmla="*/ 1053 h 1640"/>
              <a:gd name="T2" fmla="*/ 5726 w 9953"/>
              <a:gd name="T3" fmla="*/ 66 h 1640"/>
              <a:gd name="T4" fmla="*/ 3525 w 9953"/>
              <a:gd name="T5" fmla="*/ 127 h 1640"/>
              <a:gd name="T6" fmla="*/ 0 w 9953"/>
              <a:gd name="T7" fmla="*/ 1640 h 1640"/>
              <a:gd name="T8" fmla="*/ 9953 w 9953"/>
              <a:gd name="T9" fmla="*/ 1640 h 1640"/>
              <a:gd name="T10" fmla="*/ 9953 w 9953"/>
              <a:gd name="T11" fmla="*/ 1053 h 16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953" h="1640">
                <a:moveTo>
                  <a:pt x="9953" y="1053"/>
                </a:moveTo>
                <a:cubicBezTo>
                  <a:pt x="8624" y="536"/>
                  <a:pt x="7205" y="197"/>
                  <a:pt x="5726" y="66"/>
                </a:cubicBezTo>
                <a:cubicBezTo>
                  <a:pt x="4969" y="0"/>
                  <a:pt x="4241" y="12"/>
                  <a:pt x="3525" y="127"/>
                </a:cubicBezTo>
                <a:cubicBezTo>
                  <a:pt x="2252" y="332"/>
                  <a:pt x="1033" y="870"/>
                  <a:pt x="0" y="1640"/>
                </a:cubicBezTo>
                <a:lnTo>
                  <a:pt x="9953" y="1640"/>
                </a:lnTo>
                <a:lnTo>
                  <a:pt x="9953" y="1053"/>
                </a:lnTo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17">
            <a:extLst>
              <a:ext uri="{FF2B5EF4-FFF2-40B4-BE49-F238E27FC236}">
                <a16:creationId xmlns:a16="http://schemas.microsoft.com/office/drawing/2014/main" id="{5226648B-0574-4419-9ADC-5373FAC6DD04}"/>
              </a:ext>
            </a:extLst>
          </p:cNvPr>
          <p:cNvSpPr>
            <a:spLocks/>
          </p:cNvSpPr>
          <p:nvPr/>
        </p:nvSpPr>
        <p:spPr bwMode="auto">
          <a:xfrm>
            <a:off x="0" y="4797690"/>
            <a:ext cx="12192000" cy="1325052"/>
          </a:xfrm>
          <a:custGeom>
            <a:avLst/>
            <a:gdLst>
              <a:gd name="T0" fmla="*/ 5613 w 11225"/>
              <a:gd name="T1" fmla="*/ 0 h 1552"/>
              <a:gd name="T2" fmla="*/ 0 w 11225"/>
              <a:gd name="T3" fmla="*/ 1052 h 1552"/>
              <a:gd name="T4" fmla="*/ 0 w 11225"/>
              <a:gd name="T5" fmla="*/ 1552 h 1552"/>
              <a:gd name="T6" fmla="*/ 5613 w 11225"/>
              <a:gd name="T7" fmla="*/ 500 h 1552"/>
              <a:gd name="T8" fmla="*/ 11225 w 11225"/>
              <a:gd name="T9" fmla="*/ 1552 h 1552"/>
              <a:gd name="T10" fmla="*/ 11225 w 11225"/>
              <a:gd name="T11" fmla="*/ 1052 h 1552"/>
              <a:gd name="T12" fmla="*/ 5613 w 11225"/>
              <a:gd name="T13" fmla="*/ 0 h 15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225" h="1552">
                <a:moveTo>
                  <a:pt x="5613" y="0"/>
                </a:moveTo>
                <a:cubicBezTo>
                  <a:pt x="3633" y="0"/>
                  <a:pt x="1740" y="373"/>
                  <a:pt x="0" y="1052"/>
                </a:cubicBezTo>
                <a:lnTo>
                  <a:pt x="0" y="1552"/>
                </a:lnTo>
                <a:cubicBezTo>
                  <a:pt x="1740" y="873"/>
                  <a:pt x="3633" y="500"/>
                  <a:pt x="5613" y="500"/>
                </a:cubicBezTo>
                <a:cubicBezTo>
                  <a:pt x="7593" y="500"/>
                  <a:pt x="9485" y="873"/>
                  <a:pt x="11225" y="1552"/>
                </a:cubicBezTo>
                <a:lnTo>
                  <a:pt x="11225" y="1052"/>
                </a:lnTo>
                <a:cubicBezTo>
                  <a:pt x="9485" y="373"/>
                  <a:pt x="7593" y="0"/>
                  <a:pt x="5613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" name="Freeform 19">
            <a:extLst>
              <a:ext uri="{FF2B5EF4-FFF2-40B4-BE49-F238E27FC236}">
                <a16:creationId xmlns:a16="http://schemas.microsoft.com/office/drawing/2014/main" id="{1FF605BE-9AAC-4637-BEDF-E39B0FA970A0}"/>
              </a:ext>
            </a:extLst>
          </p:cNvPr>
          <p:cNvSpPr>
            <a:spLocks/>
          </p:cNvSpPr>
          <p:nvPr/>
        </p:nvSpPr>
        <p:spPr bwMode="auto">
          <a:xfrm>
            <a:off x="6096000" y="0"/>
            <a:ext cx="6096000" cy="1288025"/>
          </a:xfrm>
          <a:custGeom>
            <a:avLst/>
            <a:gdLst>
              <a:gd name="T0" fmla="*/ 0 w 5612"/>
              <a:gd name="T1" fmla="*/ 1510 h 1510"/>
              <a:gd name="T2" fmla="*/ 5612 w 5612"/>
              <a:gd name="T3" fmla="*/ 459 h 1510"/>
              <a:gd name="T4" fmla="*/ 5612 w 5612"/>
              <a:gd name="T5" fmla="*/ 0 h 1510"/>
              <a:gd name="T6" fmla="*/ 5216 w 5612"/>
              <a:gd name="T7" fmla="*/ 0 h 1510"/>
              <a:gd name="T8" fmla="*/ 0 w 5612"/>
              <a:gd name="T9" fmla="*/ 1510 h 15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612" h="1510">
                <a:moveTo>
                  <a:pt x="0" y="1510"/>
                </a:moveTo>
                <a:cubicBezTo>
                  <a:pt x="1980" y="1510"/>
                  <a:pt x="3872" y="1137"/>
                  <a:pt x="5612" y="459"/>
                </a:cubicBezTo>
                <a:lnTo>
                  <a:pt x="5612" y="0"/>
                </a:lnTo>
                <a:lnTo>
                  <a:pt x="5216" y="0"/>
                </a:lnTo>
                <a:cubicBezTo>
                  <a:pt x="3844" y="682"/>
                  <a:pt x="1892" y="1267"/>
                  <a:pt x="0" y="1510"/>
                </a:cubicBezTo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20">
            <a:extLst>
              <a:ext uri="{FF2B5EF4-FFF2-40B4-BE49-F238E27FC236}">
                <a16:creationId xmlns:a16="http://schemas.microsoft.com/office/drawing/2014/main" id="{5A71A817-0DC2-478A-9610-CCE3AE25BE57}"/>
              </a:ext>
            </a:extLst>
          </p:cNvPr>
          <p:cNvSpPr>
            <a:spLocks/>
          </p:cNvSpPr>
          <p:nvPr/>
        </p:nvSpPr>
        <p:spPr bwMode="auto">
          <a:xfrm>
            <a:off x="8774341" y="0"/>
            <a:ext cx="2607771" cy="724679"/>
          </a:xfrm>
          <a:custGeom>
            <a:avLst/>
            <a:gdLst>
              <a:gd name="T0" fmla="*/ 2400 w 2400"/>
              <a:gd name="T1" fmla="*/ 0 h 849"/>
              <a:gd name="T2" fmla="*/ 1626 w 2400"/>
              <a:gd name="T3" fmla="*/ 0 h 849"/>
              <a:gd name="T4" fmla="*/ 0 w 2400"/>
              <a:gd name="T5" fmla="*/ 849 h 849"/>
              <a:gd name="T6" fmla="*/ 2400 w 2400"/>
              <a:gd name="T7" fmla="*/ 0 h 8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400" h="849">
                <a:moveTo>
                  <a:pt x="2400" y="0"/>
                </a:moveTo>
                <a:lnTo>
                  <a:pt x="1626" y="0"/>
                </a:lnTo>
                <a:cubicBezTo>
                  <a:pt x="1128" y="296"/>
                  <a:pt x="578" y="584"/>
                  <a:pt x="0" y="849"/>
                </a:cubicBezTo>
                <a:cubicBezTo>
                  <a:pt x="874" y="611"/>
                  <a:pt x="1698" y="319"/>
                  <a:pt x="2400" y="0"/>
                </a:cubicBezTo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Freeform 21">
            <a:extLst>
              <a:ext uri="{FF2B5EF4-FFF2-40B4-BE49-F238E27FC236}">
                <a16:creationId xmlns:a16="http://schemas.microsoft.com/office/drawing/2014/main" id="{29977C69-F135-455A-AE7E-22ADEED511A2}"/>
              </a:ext>
            </a:extLst>
          </p:cNvPr>
          <p:cNvSpPr>
            <a:spLocks/>
          </p:cNvSpPr>
          <p:nvPr/>
        </p:nvSpPr>
        <p:spPr bwMode="auto">
          <a:xfrm>
            <a:off x="5588559" y="1161074"/>
            <a:ext cx="6603441" cy="4535855"/>
          </a:xfrm>
          <a:custGeom>
            <a:avLst/>
            <a:gdLst>
              <a:gd name="T0" fmla="*/ 6080 w 6080"/>
              <a:gd name="T1" fmla="*/ 5308 h 5308"/>
              <a:gd name="T2" fmla="*/ 6080 w 6080"/>
              <a:gd name="T3" fmla="*/ 5308 h 5308"/>
              <a:gd name="T4" fmla="*/ 6075 w 6080"/>
              <a:gd name="T5" fmla="*/ 5306 h 5308"/>
              <a:gd name="T6" fmla="*/ 6073 w 6080"/>
              <a:gd name="T7" fmla="*/ 5305 h 5308"/>
              <a:gd name="T8" fmla="*/ 6070 w 6080"/>
              <a:gd name="T9" fmla="*/ 5304 h 5308"/>
              <a:gd name="T10" fmla="*/ 6068 w 6080"/>
              <a:gd name="T11" fmla="*/ 5303 h 5308"/>
              <a:gd name="T12" fmla="*/ 6065 w 6080"/>
              <a:gd name="T13" fmla="*/ 5302 h 5308"/>
              <a:gd name="T14" fmla="*/ 6063 w 6080"/>
              <a:gd name="T15" fmla="*/ 5301 h 5308"/>
              <a:gd name="T16" fmla="*/ 6060 w 6080"/>
              <a:gd name="T17" fmla="*/ 5300 h 5308"/>
              <a:gd name="T18" fmla="*/ 6058 w 6080"/>
              <a:gd name="T19" fmla="*/ 5299 h 5308"/>
              <a:gd name="T20" fmla="*/ 6055 w 6080"/>
              <a:gd name="T21" fmla="*/ 5298 h 5308"/>
              <a:gd name="T22" fmla="*/ 6053 w 6080"/>
              <a:gd name="T23" fmla="*/ 5297 h 5308"/>
              <a:gd name="T24" fmla="*/ 6050 w 6080"/>
              <a:gd name="T25" fmla="*/ 5296 h 5308"/>
              <a:gd name="T26" fmla="*/ 6048 w 6080"/>
              <a:gd name="T27" fmla="*/ 5295 h 5308"/>
              <a:gd name="T28" fmla="*/ 6045 w 6080"/>
              <a:gd name="T29" fmla="*/ 5294 h 5308"/>
              <a:gd name="T30" fmla="*/ 6042 w 6080"/>
              <a:gd name="T31" fmla="*/ 5293 h 5308"/>
              <a:gd name="T32" fmla="*/ 6040 w 6080"/>
              <a:gd name="T33" fmla="*/ 5292 h 5308"/>
              <a:gd name="T34" fmla="*/ 6038 w 6080"/>
              <a:gd name="T35" fmla="*/ 5291 h 5308"/>
              <a:gd name="T36" fmla="*/ 6036 w 6080"/>
              <a:gd name="T37" fmla="*/ 5290 h 5308"/>
              <a:gd name="T38" fmla="*/ 6033 w 6080"/>
              <a:gd name="T39" fmla="*/ 5289 h 5308"/>
              <a:gd name="T40" fmla="*/ 6031 w 6080"/>
              <a:gd name="T41" fmla="*/ 5289 h 5308"/>
              <a:gd name="T42" fmla="*/ 6028 w 6080"/>
              <a:gd name="T43" fmla="*/ 5287 h 5308"/>
              <a:gd name="T44" fmla="*/ 6026 w 6080"/>
              <a:gd name="T45" fmla="*/ 5287 h 5308"/>
              <a:gd name="T46" fmla="*/ 6022 w 6080"/>
              <a:gd name="T47" fmla="*/ 5285 h 5308"/>
              <a:gd name="T48" fmla="*/ 6021 w 6080"/>
              <a:gd name="T49" fmla="*/ 5285 h 5308"/>
              <a:gd name="T50" fmla="*/ 6018 w 6080"/>
              <a:gd name="T51" fmla="*/ 5283 h 5308"/>
              <a:gd name="T52" fmla="*/ 6017 w 6080"/>
              <a:gd name="T53" fmla="*/ 5283 h 5308"/>
              <a:gd name="T54" fmla="*/ 800 w 6080"/>
              <a:gd name="T55" fmla="*/ 4260 h 5308"/>
              <a:gd name="T56" fmla="*/ 849 w 6080"/>
              <a:gd name="T57" fmla="*/ 3773 h 5308"/>
              <a:gd name="T58" fmla="*/ 543 w 6080"/>
              <a:gd name="T59" fmla="*/ 2177 h 5308"/>
              <a:gd name="T60" fmla="*/ 0 w 6080"/>
              <a:gd name="T61" fmla="*/ 1044 h 5308"/>
              <a:gd name="T62" fmla="*/ 460 w 6080"/>
              <a:gd name="T63" fmla="*/ 1051 h 5308"/>
              <a:gd name="T64" fmla="*/ 460 w 6080"/>
              <a:gd name="T65" fmla="*/ 1051 h 5308"/>
              <a:gd name="T66" fmla="*/ 463 w 6080"/>
              <a:gd name="T67" fmla="*/ 1051 h 5308"/>
              <a:gd name="T68" fmla="*/ 468 w 6080"/>
              <a:gd name="T69" fmla="*/ 1051 h 5308"/>
              <a:gd name="T70" fmla="*/ 468 w 6080"/>
              <a:gd name="T71" fmla="*/ 1051 h 5308"/>
              <a:gd name="T72" fmla="*/ 6080 w 6080"/>
              <a:gd name="T73" fmla="*/ 0 h 5308"/>
              <a:gd name="T74" fmla="*/ 6080 w 6080"/>
              <a:gd name="T75" fmla="*/ 5308 h 53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6080" h="5308">
                <a:moveTo>
                  <a:pt x="6080" y="5308"/>
                </a:moveTo>
                <a:lnTo>
                  <a:pt x="6080" y="5308"/>
                </a:lnTo>
                <a:cubicBezTo>
                  <a:pt x="6078" y="5307"/>
                  <a:pt x="6077" y="5306"/>
                  <a:pt x="6075" y="5306"/>
                </a:cubicBezTo>
                <a:cubicBezTo>
                  <a:pt x="6074" y="5306"/>
                  <a:pt x="6074" y="5305"/>
                  <a:pt x="6073" y="5305"/>
                </a:cubicBezTo>
                <a:cubicBezTo>
                  <a:pt x="6072" y="5305"/>
                  <a:pt x="6071" y="5304"/>
                  <a:pt x="6070" y="5304"/>
                </a:cubicBezTo>
                <a:cubicBezTo>
                  <a:pt x="6069" y="5303"/>
                  <a:pt x="6069" y="5303"/>
                  <a:pt x="6068" y="5303"/>
                </a:cubicBezTo>
                <a:cubicBezTo>
                  <a:pt x="6067" y="5303"/>
                  <a:pt x="6066" y="5302"/>
                  <a:pt x="6065" y="5302"/>
                </a:cubicBezTo>
                <a:cubicBezTo>
                  <a:pt x="6064" y="5302"/>
                  <a:pt x="6063" y="5301"/>
                  <a:pt x="6063" y="5301"/>
                </a:cubicBezTo>
                <a:cubicBezTo>
                  <a:pt x="6062" y="5301"/>
                  <a:pt x="6061" y="5300"/>
                  <a:pt x="6060" y="5300"/>
                </a:cubicBezTo>
                <a:cubicBezTo>
                  <a:pt x="6059" y="5300"/>
                  <a:pt x="6059" y="5299"/>
                  <a:pt x="6058" y="5299"/>
                </a:cubicBezTo>
                <a:cubicBezTo>
                  <a:pt x="6057" y="5299"/>
                  <a:pt x="6056" y="5298"/>
                  <a:pt x="6055" y="5298"/>
                </a:cubicBezTo>
                <a:cubicBezTo>
                  <a:pt x="6054" y="5298"/>
                  <a:pt x="6053" y="5297"/>
                  <a:pt x="6053" y="5297"/>
                </a:cubicBezTo>
                <a:cubicBezTo>
                  <a:pt x="6052" y="5297"/>
                  <a:pt x="6051" y="5296"/>
                  <a:pt x="6050" y="5296"/>
                </a:cubicBezTo>
                <a:cubicBezTo>
                  <a:pt x="6049" y="5296"/>
                  <a:pt x="6048" y="5295"/>
                  <a:pt x="6048" y="5295"/>
                </a:cubicBezTo>
                <a:cubicBezTo>
                  <a:pt x="6047" y="5295"/>
                  <a:pt x="6046" y="5295"/>
                  <a:pt x="6045" y="5294"/>
                </a:cubicBezTo>
                <a:cubicBezTo>
                  <a:pt x="6044" y="5294"/>
                  <a:pt x="6043" y="5293"/>
                  <a:pt x="6042" y="5293"/>
                </a:cubicBezTo>
                <a:cubicBezTo>
                  <a:pt x="6042" y="5293"/>
                  <a:pt x="6041" y="5293"/>
                  <a:pt x="6040" y="5292"/>
                </a:cubicBezTo>
                <a:cubicBezTo>
                  <a:pt x="6040" y="5292"/>
                  <a:pt x="6039" y="5292"/>
                  <a:pt x="6038" y="5291"/>
                </a:cubicBezTo>
                <a:cubicBezTo>
                  <a:pt x="6037" y="5291"/>
                  <a:pt x="6036" y="5291"/>
                  <a:pt x="6036" y="5290"/>
                </a:cubicBezTo>
                <a:cubicBezTo>
                  <a:pt x="6034" y="5290"/>
                  <a:pt x="6034" y="5290"/>
                  <a:pt x="6033" y="5289"/>
                </a:cubicBezTo>
                <a:cubicBezTo>
                  <a:pt x="6032" y="5289"/>
                  <a:pt x="6031" y="5289"/>
                  <a:pt x="6031" y="5289"/>
                </a:cubicBezTo>
                <a:cubicBezTo>
                  <a:pt x="6030" y="5288"/>
                  <a:pt x="6029" y="5288"/>
                  <a:pt x="6028" y="5287"/>
                </a:cubicBezTo>
                <a:cubicBezTo>
                  <a:pt x="6027" y="5287"/>
                  <a:pt x="6026" y="5287"/>
                  <a:pt x="6026" y="5287"/>
                </a:cubicBezTo>
                <a:cubicBezTo>
                  <a:pt x="6025" y="5286"/>
                  <a:pt x="6024" y="5286"/>
                  <a:pt x="6022" y="5285"/>
                </a:cubicBezTo>
                <a:cubicBezTo>
                  <a:pt x="6022" y="5285"/>
                  <a:pt x="6022" y="5285"/>
                  <a:pt x="6021" y="5285"/>
                </a:cubicBezTo>
                <a:cubicBezTo>
                  <a:pt x="6020" y="5284"/>
                  <a:pt x="6019" y="5284"/>
                  <a:pt x="6018" y="5283"/>
                </a:cubicBezTo>
                <a:cubicBezTo>
                  <a:pt x="6017" y="5283"/>
                  <a:pt x="6017" y="5283"/>
                  <a:pt x="6017" y="5283"/>
                </a:cubicBezTo>
                <a:cubicBezTo>
                  <a:pt x="4392" y="4658"/>
                  <a:pt x="2635" y="4299"/>
                  <a:pt x="800" y="4260"/>
                </a:cubicBezTo>
                <a:cubicBezTo>
                  <a:pt x="832" y="4119"/>
                  <a:pt x="849" y="3955"/>
                  <a:pt x="849" y="3773"/>
                </a:cubicBezTo>
                <a:cubicBezTo>
                  <a:pt x="849" y="3321"/>
                  <a:pt x="748" y="2759"/>
                  <a:pt x="543" y="2177"/>
                </a:cubicBezTo>
                <a:cubicBezTo>
                  <a:pt x="392" y="1745"/>
                  <a:pt x="203" y="1359"/>
                  <a:pt x="0" y="1044"/>
                </a:cubicBezTo>
                <a:cubicBezTo>
                  <a:pt x="153" y="1049"/>
                  <a:pt x="306" y="1051"/>
                  <a:pt x="460" y="1051"/>
                </a:cubicBezTo>
                <a:lnTo>
                  <a:pt x="460" y="1051"/>
                </a:lnTo>
                <a:lnTo>
                  <a:pt x="463" y="1051"/>
                </a:lnTo>
                <a:lnTo>
                  <a:pt x="468" y="1051"/>
                </a:lnTo>
                <a:lnTo>
                  <a:pt x="468" y="1051"/>
                </a:lnTo>
                <a:cubicBezTo>
                  <a:pt x="2448" y="1051"/>
                  <a:pt x="4340" y="678"/>
                  <a:pt x="6080" y="0"/>
                </a:cubicBezTo>
                <a:lnTo>
                  <a:pt x="6080" y="5308"/>
                </a:lnTo>
              </a:path>
            </a:pathLst>
          </a:custGeom>
          <a:solidFill>
            <a:srgbClr val="302F3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22">
            <a:extLst>
              <a:ext uri="{FF2B5EF4-FFF2-40B4-BE49-F238E27FC236}">
                <a16:creationId xmlns:a16="http://schemas.microsoft.com/office/drawing/2014/main" id="{84E9ACDE-B4AC-4BA2-B060-DAE224260DF5}"/>
              </a:ext>
            </a:extLst>
          </p:cNvPr>
          <p:cNvSpPr>
            <a:spLocks/>
          </p:cNvSpPr>
          <p:nvPr/>
        </p:nvSpPr>
        <p:spPr bwMode="auto">
          <a:xfrm>
            <a:off x="6096000" y="4800336"/>
            <a:ext cx="6096000" cy="1322406"/>
          </a:xfrm>
          <a:custGeom>
            <a:avLst/>
            <a:gdLst>
              <a:gd name="T0" fmla="*/ 0 w 5614"/>
              <a:gd name="T1" fmla="*/ 496 h 1548"/>
              <a:gd name="T2" fmla="*/ 2 w 5614"/>
              <a:gd name="T3" fmla="*/ 496 h 1548"/>
              <a:gd name="T4" fmla="*/ 5614 w 5614"/>
              <a:gd name="T5" fmla="*/ 1548 h 1548"/>
              <a:gd name="T6" fmla="*/ 5614 w 5614"/>
              <a:gd name="T7" fmla="*/ 1048 h 1548"/>
              <a:gd name="T8" fmla="*/ 334 w 5614"/>
              <a:gd name="T9" fmla="*/ 0 h 1548"/>
              <a:gd name="T10" fmla="*/ 0 w 5614"/>
              <a:gd name="T11" fmla="*/ 496 h 15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614" h="1548">
                <a:moveTo>
                  <a:pt x="0" y="496"/>
                </a:moveTo>
                <a:lnTo>
                  <a:pt x="2" y="496"/>
                </a:lnTo>
                <a:cubicBezTo>
                  <a:pt x="1982" y="496"/>
                  <a:pt x="3874" y="869"/>
                  <a:pt x="5614" y="1548"/>
                </a:cubicBezTo>
                <a:lnTo>
                  <a:pt x="5614" y="1048"/>
                </a:lnTo>
                <a:cubicBezTo>
                  <a:pt x="3972" y="407"/>
                  <a:pt x="2193" y="39"/>
                  <a:pt x="334" y="0"/>
                </a:cubicBezTo>
                <a:cubicBezTo>
                  <a:pt x="275" y="254"/>
                  <a:pt x="163" y="431"/>
                  <a:pt x="0" y="496"/>
                </a:cubicBezTo>
              </a:path>
            </a:pathLst>
          </a:custGeom>
          <a:solidFill>
            <a:srgbClr val="2D284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7" name="Freeform 23">
            <a:extLst>
              <a:ext uri="{FF2B5EF4-FFF2-40B4-BE49-F238E27FC236}">
                <a16:creationId xmlns:a16="http://schemas.microsoft.com/office/drawing/2014/main" id="{9B9640EC-792E-459D-B529-A1C452C25ECD}"/>
              </a:ext>
            </a:extLst>
          </p:cNvPr>
          <p:cNvSpPr>
            <a:spLocks noEditPoints="1"/>
          </p:cNvSpPr>
          <p:nvPr/>
        </p:nvSpPr>
        <p:spPr bwMode="auto">
          <a:xfrm>
            <a:off x="4734985" y="518383"/>
            <a:ext cx="7457015" cy="1539281"/>
          </a:xfrm>
          <a:custGeom>
            <a:avLst/>
            <a:gdLst>
              <a:gd name="T0" fmla="*/ 1253 w 6865"/>
              <a:gd name="T1" fmla="*/ 1801 h 1801"/>
              <a:gd name="T2" fmla="*/ 1248 w 6865"/>
              <a:gd name="T3" fmla="*/ 1801 h 1801"/>
              <a:gd name="T4" fmla="*/ 1253 w 6865"/>
              <a:gd name="T5" fmla="*/ 1801 h 1801"/>
              <a:gd name="T6" fmla="*/ 1245 w 6865"/>
              <a:gd name="T7" fmla="*/ 1801 h 1801"/>
              <a:gd name="T8" fmla="*/ 1245 w 6865"/>
              <a:gd name="T9" fmla="*/ 1801 h 1801"/>
              <a:gd name="T10" fmla="*/ 1245 w 6865"/>
              <a:gd name="T11" fmla="*/ 1801 h 1801"/>
              <a:gd name="T12" fmla="*/ 1253 w 6865"/>
              <a:gd name="T13" fmla="*/ 1647 h 1801"/>
              <a:gd name="T14" fmla="*/ 665 w 6865"/>
              <a:gd name="T15" fmla="*/ 1618 h 1801"/>
              <a:gd name="T16" fmla="*/ 0 w 6865"/>
              <a:gd name="T17" fmla="*/ 1001 h 1801"/>
              <a:gd name="T18" fmla="*/ 1253 w 6865"/>
              <a:gd name="T19" fmla="*/ 1051 h 1801"/>
              <a:gd name="T20" fmla="*/ 6865 w 6865"/>
              <a:gd name="T21" fmla="*/ 0 h 1801"/>
              <a:gd name="T22" fmla="*/ 6865 w 6865"/>
              <a:gd name="T23" fmla="*/ 416 h 1801"/>
              <a:gd name="T24" fmla="*/ 1253 w 6865"/>
              <a:gd name="T25" fmla="*/ 1647 h 18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6865" h="1801">
                <a:moveTo>
                  <a:pt x="1253" y="1801"/>
                </a:moveTo>
                <a:lnTo>
                  <a:pt x="1248" y="1801"/>
                </a:lnTo>
                <a:lnTo>
                  <a:pt x="1253" y="1801"/>
                </a:lnTo>
                <a:moveTo>
                  <a:pt x="1245" y="1801"/>
                </a:moveTo>
                <a:lnTo>
                  <a:pt x="1245" y="1801"/>
                </a:lnTo>
                <a:lnTo>
                  <a:pt x="1245" y="1801"/>
                </a:lnTo>
                <a:moveTo>
                  <a:pt x="1253" y="1647"/>
                </a:moveTo>
                <a:cubicBezTo>
                  <a:pt x="1058" y="1647"/>
                  <a:pt x="862" y="1637"/>
                  <a:pt x="665" y="1618"/>
                </a:cubicBezTo>
                <a:cubicBezTo>
                  <a:pt x="444" y="1313"/>
                  <a:pt x="213" y="1096"/>
                  <a:pt x="0" y="1001"/>
                </a:cubicBezTo>
                <a:cubicBezTo>
                  <a:pt x="413" y="1034"/>
                  <a:pt x="831" y="1051"/>
                  <a:pt x="1253" y="1051"/>
                </a:cubicBezTo>
                <a:cubicBezTo>
                  <a:pt x="3233" y="1051"/>
                  <a:pt x="5125" y="678"/>
                  <a:pt x="6865" y="0"/>
                </a:cubicBezTo>
                <a:lnTo>
                  <a:pt x="6865" y="416"/>
                </a:lnTo>
                <a:cubicBezTo>
                  <a:pt x="5125" y="1095"/>
                  <a:pt x="3233" y="1647"/>
                  <a:pt x="1253" y="1647"/>
                </a:cubicBezTo>
              </a:path>
            </a:pathLst>
          </a:custGeom>
          <a:solidFill>
            <a:srgbClr val="302F3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8" name="Freeform 24">
            <a:extLst>
              <a:ext uri="{FF2B5EF4-FFF2-40B4-BE49-F238E27FC236}">
                <a16:creationId xmlns:a16="http://schemas.microsoft.com/office/drawing/2014/main" id="{FE8ABAAA-B4B1-40EC-8BCF-B4FABD2D07CE}"/>
              </a:ext>
            </a:extLst>
          </p:cNvPr>
          <p:cNvSpPr>
            <a:spLocks/>
          </p:cNvSpPr>
          <p:nvPr userDrawn="1"/>
        </p:nvSpPr>
        <p:spPr bwMode="auto">
          <a:xfrm>
            <a:off x="4146893" y="1372659"/>
            <a:ext cx="1441668" cy="679718"/>
          </a:xfrm>
          <a:custGeom>
            <a:avLst/>
            <a:gdLst>
              <a:gd name="T0" fmla="*/ 1208 w 1328"/>
              <a:gd name="T1" fmla="*/ 621 h 797"/>
              <a:gd name="T2" fmla="*/ 543 w 1328"/>
              <a:gd name="T3" fmla="*/ 4 h 797"/>
              <a:gd name="T4" fmla="*/ 380 w 1328"/>
              <a:gd name="T5" fmla="*/ 24 h 797"/>
              <a:gd name="T6" fmla="*/ 61 w 1328"/>
              <a:gd name="T7" fmla="*/ 417 h 797"/>
              <a:gd name="T8" fmla="*/ 0 w 1328"/>
              <a:gd name="T9" fmla="*/ 701 h 797"/>
              <a:gd name="T10" fmla="*/ 1328 w 1328"/>
              <a:gd name="T11" fmla="*/ 797 h 797"/>
              <a:gd name="T12" fmla="*/ 1208 w 1328"/>
              <a:gd name="T13" fmla="*/ 621 h 7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28" h="797">
                <a:moveTo>
                  <a:pt x="1208" y="621"/>
                </a:moveTo>
                <a:cubicBezTo>
                  <a:pt x="987" y="316"/>
                  <a:pt x="756" y="100"/>
                  <a:pt x="543" y="4"/>
                </a:cubicBezTo>
                <a:cubicBezTo>
                  <a:pt x="486" y="0"/>
                  <a:pt x="431" y="6"/>
                  <a:pt x="380" y="24"/>
                </a:cubicBezTo>
                <a:cubicBezTo>
                  <a:pt x="233" y="76"/>
                  <a:pt x="127" y="214"/>
                  <a:pt x="61" y="417"/>
                </a:cubicBezTo>
                <a:cubicBezTo>
                  <a:pt x="34" y="501"/>
                  <a:pt x="14" y="596"/>
                  <a:pt x="0" y="701"/>
                </a:cubicBezTo>
                <a:cubicBezTo>
                  <a:pt x="438" y="751"/>
                  <a:pt x="880" y="783"/>
                  <a:pt x="1328" y="797"/>
                </a:cubicBezTo>
                <a:cubicBezTo>
                  <a:pt x="1288" y="735"/>
                  <a:pt x="1248" y="677"/>
                  <a:pt x="1208" y="621"/>
                </a:cubicBezTo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9" name="Freeform 25">
            <a:extLst>
              <a:ext uri="{FF2B5EF4-FFF2-40B4-BE49-F238E27FC236}">
                <a16:creationId xmlns:a16="http://schemas.microsoft.com/office/drawing/2014/main" id="{EE2592D7-AA6C-45FB-815C-14549B5E1A34}"/>
              </a:ext>
            </a:extLst>
          </p:cNvPr>
          <p:cNvSpPr>
            <a:spLocks/>
          </p:cNvSpPr>
          <p:nvPr/>
        </p:nvSpPr>
        <p:spPr bwMode="auto">
          <a:xfrm>
            <a:off x="6089279" y="2057664"/>
            <a:ext cx="3362" cy="0"/>
          </a:xfrm>
          <a:custGeom>
            <a:avLst/>
            <a:gdLst>
              <a:gd name="T0" fmla="*/ 1 w 1"/>
              <a:gd name="T1" fmla="*/ 0 w 1"/>
              <a:gd name="T2" fmla="*/ 1 w 1"/>
            </a:gdLst>
            <a:ahLst/>
            <a:cxnLst>
              <a:cxn ang="0">
                <a:pos x="T0" y="0"/>
              </a:cxn>
              <a:cxn ang="0">
                <a:pos x="T1" y="0"/>
              </a:cxn>
              <a:cxn ang="0">
                <a:pos x="T2" y="0"/>
              </a:cxn>
            </a:cxnLst>
            <a:rect l="0" t="0" r="r" b="b"/>
            <a:pathLst>
              <a:path w="1">
                <a:moveTo>
                  <a:pt x="1" y="0"/>
                </a:moveTo>
                <a:lnTo>
                  <a:pt x="0" y="0"/>
                </a:lnTo>
                <a:lnTo>
                  <a:pt x="1" y="0"/>
                </a:lnTo>
                <a:close/>
              </a:path>
            </a:pathLst>
          </a:custGeom>
          <a:solidFill>
            <a:srgbClr val="2322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" name="Freeform 26">
            <a:extLst>
              <a:ext uri="{FF2B5EF4-FFF2-40B4-BE49-F238E27FC236}">
                <a16:creationId xmlns:a16="http://schemas.microsoft.com/office/drawing/2014/main" id="{0B746B4E-DB33-4F6C-9CF4-A27E8AD76FA3}"/>
              </a:ext>
            </a:extLst>
          </p:cNvPr>
          <p:cNvSpPr>
            <a:spLocks/>
          </p:cNvSpPr>
          <p:nvPr/>
        </p:nvSpPr>
        <p:spPr bwMode="auto">
          <a:xfrm>
            <a:off x="4876127" y="1901621"/>
            <a:ext cx="712432" cy="150755"/>
          </a:xfrm>
          <a:custGeom>
            <a:avLst/>
            <a:gdLst>
              <a:gd name="T0" fmla="*/ 655 w 655"/>
              <a:gd name="T1" fmla="*/ 176 h 176"/>
              <a:gd name="T2" fmla="*/ 655 w 655"/>
              <a:gd name="T3" fmla="*/ 176 h 176"/>
              <a:gd name="T4" fmla="*/ 655 w 655"/>
              <a:gd name="T5" fmla="*/ 176 h 176"/>
              <a:gd name="T6" fmla="*/ 0 w 655"/>
              <a:gd name="T7" fmla="*/ 143 h 176"/>
              <a:gd name="T8" fmla="*/ 655 w 655"/>
              <a:gd name="T9" fmla="*/ 176 h 176"/>
              <a:gd name="T10" fmla="*/ 535 w 655"/>
              <a:gd name="T11" fmla="*/ 0 h 176"/>
              <a:gd name="T12" fmla="*/ 535 w 655"/>
              <a:gd name="T13" fmla="*/ 0 h 176"/>
              <a:gd name="T14" fmla="*/ 655 w 655"/>
              <a:gd name="T15" fmla="*/ 176 h 176"/>
              <a:gd name="T16" fmla="*/ 655 w 655"/>
              <a:gd name="T17" fmla="*/ 176 h 176"/>
              <a:gd name="T18" fmla="*/ 655 w 655"/>
              <a:gd name="T19" fmla="*/ 176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655" h="176">
                <a:moveTo>
                  <a:pt x="655" y="176"/>
                </a:moveTo>
                <a:lnTo>
                  <a:pt x="655" y="176"/>
                </a:lnTo>
                <a:cubicBezTo>
                  <a:pt x="655" y="176"/>
                  <a:pt x="655" y="176"/>
                  <a:pt x="655" y="176"/>
                </a:cubicBezTo>
                <a:cubicBezTo>
                  <a:pt x="436" y="169"/>
                  <a:pt x="217" y="158"/>
                  <a:pt x="0" y="143"/>
                </a:cubicBezTo>
                <a:cubicBezTo>
                  <a:pt x="217" y="158"/>
                  <a:pt x="436" y="169"/>
                  <a:pt x="655" y="176"/>
                </a:cubicBezTo>
                <a:cubicBezTo>
                  <a:pt x="615" y="114"/>
                  <a:pt x="575" y="56"/>
                  <a:pt x="535" y="0"/>
                </a:cubicBezTo>
                <a:lnTo>
                  <a:pt x="535" y="0"/>
                </a:lnTo>
                <a:cubicBezTo>
                  <a:pt x="575" y="56"/>
                  <a:pt x="615" y="114"/>
                  <a:pt x="655" y="176"/>
                </a:cubicBezTo>
                <a:lnTo>
                  <a:pt x="655" y="176"/>
                </a:lnTo>
                <a:cubicBezTo>
                  <a:pt x="655" y="176"/>
                  <a:pt x="655" y="176"/>
                  <a:pt x="655" y="176"/>
                </a:cubicBezTo>
              </a:path>
            </a:pathLst>
          </a:custGeom>
          <a:solidFill>
            <a:srgbClr val="B0B0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1" name="Freeform 27">
            <a:extLst>
              <a:ext uri="{FF2B5EF4-FFF2-40B4-BE49-F238E27FC236}">
                <a16:creationId xmlns:a16="http://schemas.microsoft.com/office/drawing/2014/main" id="{62BC0C41-27DF-4FBE-B075-B10BEE1E4827}"/>
              </a:ext>
            </a:extLst>
          </p:cNvPr>
          <p:cNvSpPr>
            <a:spLocks/>
          </p:cNvSpPr>
          <p:nvPr/>
        </p:nvSpPr>
        <p:spPr bwMode="auto">
          <a:xfrm>
            <a:off x="5588559" y="2052375"/>
            <a:ext cx="500720" cy="5290"/>
          </a:xfrm>
          <a:custGeom>
            <a:avLst/>
            <a:gdLst>
              <a:gd name="T0" fmla="*/ 460 w 460"/>
              <a:gd name="T1" fmla="*/ 7 h 7"/>
              <a:gd name="T2" fmla="*/ 0 w 460"/>
              <a:gd name="T3" fmla="*/ 0 h 7"/>
              <a:gd name="T4" fmla="*/ 0 w 460"/>
              <a:gd name="T5" fmla="*/ 0 h 7"/>
              <a:gd name="T6" fmla="*/ 0 w 460"/>
              <a:gd name="T7" fmla="*/ 0 h 7"/>
              <a:gd name="T8" fmla="*/ 460 w 460"/>
              <a:gd name="T9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60" h="7">
                <a:moveTo>
                  <a:pt x="460" y="7"/>
                </a:moveTo>
                <a:cubicBezTo>
                  <a:pt x="306" y="7"/>
                  <a:pt x="153" y="5"/>
                  <a:pt x="0" y="0"/>
                </a:cubicBezTo>
                <a:lnTo>
                  <a:pt x="0" y="0"/>
                </a:lnTo>
                <a:cubicBezTo>
                  <a:pt x="0" y="0"/>
                  <a:pt x="0" y="0"/>
                  <a:pt x="0" y="0"/>
                </a:cubicBezTo>
                <a:cubicBezTo>
                  <a:pt x="153" y="4"/>
                  <a:pt x="306" y="7"/>
                  <a:pt x="460" y="7"/>
                </a:cubicBezTo>
              </a:path>
            </a:pathLst>
          </a:custGeom>
          <a:solidFill>
            <a:srgbClr val="2322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2" name="Freeform 28">
            <a:extLst>
              <a:ext uri="{FF2B5EF4-FFF2-40B4-BE49-F238E27FC236}">
                <a16:creationId xmlns:a16="http://schemas.microsoft.com/office/drawing/2014/main" id="{44F6B146-E9C5-4F7A-B715-6332C8A0C843}"/>
              </a:ext>
            </a:extLst>
          </p:cNvPr>
          <p:cNvSpPr>
            <a:spLocks/>
          </p:cNvSpPr>
          <p:nvPr/>
        </p:nvSpPr>
        <p:spPr bwMode="auto">
          <a:xfrm>
            <a:off x="0" y="214231"/>
            <a:ext cx="4210744" cy="1756156"/>
          </a:xfrm>
          <a:custGeom>
            <a:avLst/>
            <a:gdLst>
              <a:gd name="T0" fmla="*/ 3817 w 3878"/>
              <a:gd name="T1" fmla="*/ 2054 h 2054"/>
              <a:gd name="T2" fmla="*/ 218 w 3878"/>
              <a:gd name="T3" fmla="*/ 1189 h 2054"/>
              <a:gd name="T4" fmla="*/ 217 w 3878"/>
              <a:gd name="T5" fmla="*/ 1188 h 2054"/>
              <a:gd name="T6" fmla="*/ 213 w 3878"/>
              <a:gd name="T7" fmla="*/ 1187 h 2054"/>
              <a:gd name="T8" fmla="*/ 212 w 3878"/>
              <a:gd name="T9" fmla="*/ 1186 h 2054"/>
              <a:gd name="T10" fmla="*/ 208 w 3878"/>
              <a:gd name="T11" fmla="*/ 1185 h 2054"/>
              <a:gd name="T12" fmla="*/ 207 w 3878"/>
              <a:gd name="T13" fmla="*/ 1185 h 2054"/>
              <a:gd name="T14" fmla="*/ 204 w 3878"/>
              <a:gd name="T15" fmla="*/ 1183 h 2054"/>
              <a:gd name="T16" fmla="*/ 202 w 3878"/>
              <a:gd name="T17" fmla="*/ 1183 h 2054"/>
              <a:gd name="T18" fmla="*/ 199 w 3878"/>
              <a:gd name="T19" fmla="*/ 1182 h 2054"/>
              <a:gd name="T20" fmla="*/ 196 w 3878"/>
              <a:gd name="T21" fmla="*/ 1181 h 2054"/>
              <a:gd name="T22" fmla="*/ 194 w 3878"/>
              <a:gd name="T23" fmla="*/ 1180 h 2054"/>
              <a:gd name="T24" fmla="*/ 191 w 3878"/>
              <a:gd name="T25" fmla="*/ 1179 h 2054"/>
              <a:gd name="T26" fmla="*/ 189 w 3878"/>
              <a:gd name="T27" fmla="*/ 1178 h 2054"/>
              <a:gd name="T28" fmla="*/ 185 w 3878"/>
              <a:gd name="T29" fmla="*/ 1176 h 2054"/>
              <a:gd name="T30" fmla="*/ 184 w 3878"/>
              <a:gd name="T31" fmla="*/ 1176 h 2054"/>
              <a:gd name="T32" fmla="*/ 164 w 3878"/>
              <a:gd name="T33" fmla="*/ 1168 h 2054"/>
              <a:gd name="T34" fmla="*/ 164 w 3878"/>
              <a:gd name="T35" fmla="*/ 1168 h 2054"/>
              <a:gd name="T36" fmla="*/ 31 w 3878"/>
              <a:gd name="T37" fmla="*/ 1118 h 2054"/>
              <a:gd name="T38" fmla="*/ 31 w 3878"/>
              <a:gd name="T39" fmla="*/ 1118 h 2054"/>
              <a:gd name="T40" fmla="*/ 26 w 3878"/>
              <a:gd name="T41" fmla="*/ 1116 h 2054"/>
              <a:gd name="T42" fmla="*/ 26 w 3878"/>
              <a:gd name="T43" fmla="*/ 1116 h 2054"/>
              <a:gd name="T44" fmla="*/ 21 w 3878"/>
              <a:gd name="T45" fmla="*/ 1114 h 2054"/>
              <a:gd name="T46" fmla="*/ 21 w 3878"/>
              <a:gd name="T47" fmla="*/ 1114 h 2054"/>
              <a:gd name="T48" fmla="*/ 16 w 3878"/>
              <a:gd name="T49" fmla="*/ 1112 h 2054"/>
              <a:gd name="T50" fmla="*/ 16 w 3878"/>
              <a:gd name="T51" fmla="*/ 1112 h 2054"/>
              <a:gd name="T52" fmla="*/ 11 w 3878"/>
              <a:gd name="T53" fmla="*/ 1110 h 2054"/>
              <a:gd name="T54" fmla="*/ 10 w 3878"/>
              <a:gd name="T55" fmla="*/ 1110 h 2054"/>
              <a:gd name="T56" fmla="*/ 6 w 3878"/>
              <a:gd name="T57" fmla="*/ 1108 h 2054"/>
              <a:gd name="T58" fmla="*/ 5 w 3878"/>
              <a:gd name="T59" fmla="*/ 1108 h 2054"/>
              <a:gd name="T60" fmla="*/ 0 w 3878"/>
              <a:gd name="T61" fmla="*/ 1106 h 2054"/>
              <a:gd name="T62" fmla="*/ 0 w 3878"/>
              <a:gd name="T63" fmla="*/ 0 h 2054"/>
              <a:gd name="T64" fmla="*/ 3878 w 3878"/>
              <a:gd name="T65" fmla="*/ 1770 h 2054"/>
              <a:gd name="T66" fmla="*/ 3817 w 3878"/>
              <a:gd name="T67" fmla="*/ 2054 h 20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878" h="2054">
                <a:moveTo>
                  <a:pt x="3817" y="2054"/>
                </a:moveTo>
                <a:cubicBezTo>
                  <a:pt x="2566" y="1909"/>
                  <a:pt x="1360" y="1614"/>
                  <a:pt x="218" y="1189"/>
                </a:cubicBezTo>
                <a:cubicBezTo>
                  <a:pt x="217" y="1188"/>
                  <a:pt x="217" y="1188"/>
                  <a:pt x="217" y="1188"/>
                </a:cubicBezTo>
                <a:cubicBezTo>
                  <a:pt x="216" y="1188"/>
                  <a:pt x="214" y="1187"/>
                  <a:pt x="213" y="1187"/>
                </a:cubicBezTo>
                <a:cubicBezTo>
                  <a:pt x="213" y="1187"/>
                  <a:pt x="212" y="1187"/>
                  <a:pt x="212" y="1186"/>
                </a:cubicBezTo>
                <a:cubicBezTo>
                  <a:pt x="211" y="1186"/>
                  <a:pt x="210" y="1186"/>
                  <a:pt x="208" y="1185"/>
                </a:cubicBezTo>
                <a:cubicBezTo>
                  <a:pt x="208" y="1185"/>
                  <a:pt x="207" y="1185"/>
                  <a:pt x="207" y="1185"/>
                </a:cubicBezTo>
                <a:cubicBezTo>
                  <a:pt x="206" y="1184"/>
                  <a:pt x="205" y="1184"/>
                  <a:pt x="204" y="1183"/>
                </a:cubicBezTo>
                <a:cubicBezTo>
                  <a:pt x="203" y="1183"/>
                  <a:pt x="202" y="1183"/>
                  <a:pt x="202" y="1183"/>
                </a:cubicBezTo>
                <a:cubicBezTo>
                  <a:pt x="201" y="1182"/>
                  <a:pt x="200" y="1182"/>
                  <a:pt x="199" y="1182"/>
                </a:cubicBezTo>
                <a:cubicBezTo>
                  <a:pt x="198" y="1181"/>
                  <a:pt x="197" y="1181"/>
                  <a:pt x="196" y="1181"/>
                </a:cubicBezTo>
                <a:cubicBezTo>
                  <a:pt x="196" y="1180"/>
                  <a:pt x="195" y="1180"/>
                  <a:pt x="194" y="1180"/>
                </a:cubicBezTo>
                <a:cubicBezTo>
                  <a:pt x="193" y="1179"/>
                  <a:pt x="192" y="1179"/>
                  <a:pt x="191" y="1179"/>
                </a:cubicBezTo>
                <a:cubicBezTo>
                  <a:pt x="190" y="1178"/>
                  <a:pt x="190" y="1178"/>
                  <a:pt x="189" y="1178"/>
                </a:cubicBezTo>
                <a:cubicBezTo>
                  <a:pt x="188" y="1177"/>
                  <a:pt x="186" y="1177"/>
                  <a:pt x="185" y="1176"/>
                </a:cubicBezTo>
                <a:cubicBezTo>
                  <a:pt x="185" y="1176"/>
                  <a:pt x="185" y="1176"/>
                  <a:pt x="184" y="1176"/>
                </a:cubicBezTo>
                <a:cubicBezTo>
                  <a:pt x="178" y="1174"/>
                  <a:pt x="171" y="1171"/>
                  <a:pt x="164" y="1168"/>
                </a:cubicBezTo>
                <a:lnTo>
                  <a:pt x="164" y="1168"/>
                </a:lnTo>
                <a:cubicBezTo>
                  <a:pt x="120" y="1152"/>
                  <a:pt x="75" y="1135"/>
                  <a:pt x="31" y="1118"/>
                </a:cubicBezTo>
                <a:cubicBezTo>
                  <a:pt x="31" y="1118"/>
                  <a:pt x="31" y="1118"/>
                  <a:pt x="31" y="1118"/>
                </a:cubicBezTo>
                <a:cubicBezTo>
                  <a:pt x="29" y="1117"/>
                  <a:pt x="28" y="1116"/>
                  <a:pt x="26" y="1116"/>
                </a:cubicBezTo>
                <a:cubicBezTo>
                  <a:pt x="26" y="1116"/>
                  <a:pt x="26" y="1116"/>
                  <a:pt x="26" y="1116"/>
                </a:cubicBezTo>
                <a:cubicBezTo>
                  <a:pt x="24" y="1115"/>
                  <a:pt x="23" y="1114"/>
                  <a:pt x="21" y="1114"/>
                </a:cubicBezTo>
                <a:cubicBezTo>
                  <a:pt x="21" y="1114"/>
                  <a:pt x="21" y="1114"/>
                  <a:pt x="21" y="1114"/>
                </a:cubicBezTo>
                <a:cubicBezTo>
                  <a:pt x="19" y="1113"/>
                  <a:pt x="18" y="1112"/>
                  <a:pt x="16" y="1112"/>
                </a:cubicBezTo>
                <a:cubicBezTo>
                  <a:pt x="16" y="1112"/>
                  <a:pt x="16" y="1112"/>
                  <a:pt x="16" y="1112"/>
                </a:cubicBezTo>
                <a:cubicBezTo>
                  <a:pt x="14" y="1111"/>
                  <a:pt x="13" y="1111"/>
                  <a:pt x="11" y="1110"/>
                </a:cubicBezTo>
                <a:cubicBezTo>
                  <a:pt x="11" y="1110"/>
                  <a:pt x="11" y="1110"/>
                  <a:pt x="10" y="1110"/>
                </a:cubicBezTo>
                <a:cubicBezTo>
                  <a:pt x="9" y="1109"/>
                  <a:pt x="8" y="1109"/>
                  <a:pt x="6" y="1108"/>
                </a:cubicBezTo>
                <a:cubicBezTo>
                  <a:pt x="6" y="1108"/>
                  <a:pt x="6" y="1108"/>
                  <a:pt x="5" y="1108"/>
                </a:cubicBezTo>
                <a:cubicBezTo>
                  <a:pt x="4" y="1107"/>
                  <a:pt x="2" y="1106"/>
                  <a:pt x="0" y="1106"/>
                </a:cubicBezTo>
                <a:lnTo>
                  <a:pt x="0" y="0"/>
                </a:lnTo>
                <a:cubicBezTo>
                  <a:pt x="1077" y="687"/>
                  <a:pt x="2458" y="1409"/>
                  <a:pt x="3878" y="1770"/>
                </a:cubicBezTo>
                <a:cubicBezTo>
                  <a:pt x="3851" y="1854"/>
                  <a:pt x="3831" y="1949"/>
                  <a:pt x="3817" y="2054"/>
                </a:cubicBezTo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3" name="Freeform 29">
            <a:extLst>
              <a:ext uri="{FF2B5EF4-FFF2-40B4-BE49-F238E27FC236}">
                <a16:creationId xmlns:a16="http://schemas.microsoft.com/office/drawing/2014/main" id="{61D9D70F-5B72-4414-A478-6B2C1CCB3C1A}"/>
              </a:ext>
            </a:extLst>
          </p:cNvPr>
          <p:cNvSpPr>
            <a:spLocks/>
          </p:cNvSpPr>
          <p:nvPr/>
        </p:nvSpPr>
        <p:spPr bwMode="auto">
          <a:xfrm>
            <a:off x="5457499" y="875434"/>
            <a:ext cx="6734501" cy="1182232"/>
          </a:xfrm>
          <a:custGeom>
            <a:avLst/>
            <a:gdLst>
              <a:gd name="T0" fmla="*/ 588 w 6200"/>
              <a:gd name="T1" fmla="*/ 1385 h 1385"/>
              <a:gd name="T2" fmla="*/ 588 w 6200"/>
              <a:gd name="T3" fmla="*/ 1385 h 1385"/>
              <a:gd name="T4" fmla="*/ 583 w 6200"/>
              <a:gd name="T5" fmla="*/ 1385 h 1385"/>
              <a:gd name="T6" fmla="*/ 580 w 6200"/>
              <a:gd name="T7" fmla="*/ 1385 h 1385"/>
              <a:gd name="T8" fmla="*/ 580 w 6200"/>
              <a:gd name="T9" fmla="*/ 1385 h 1385"/>
              <a:gd name="T10" fmla="*/ 120 w 6200"/>
              <a:gd name="T11" fmla="*/ 1378 h 1385"/>
              <a:gd name="T12" fmla="*/ 120 w 6200"/>
              <a:gd name="T13" fmla="*/ 1378 h 1385"/>
              <a:gd name="T14" fmla="*/ 0 w 6200"/>
              <a:gd name="T15" fmla="*/ 1202 h 1385"/>
              <a:gd name="T16" fmla="*/ 588 w 6200"/>
              <a:gd name="T17" fmla="*/ 1231 h 1385"/>
              <a:gd name="T18" fmla="*/ 6200 w 6200"/>
              <a:gd name="T19" fmla="*/ 0 h 1385"/>
              <a:gd name="T20" fmla="*/ 6200 w 6200"/>
              <a:gd name="T21" fmla="*/ 334 h 1385"/>
              <a:gd name="T22" fmla="*/ 588 w 6200"/>
              <a:gd name="T23" fmla="*/ 1385 h 1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6200" h="1385">
                <a:moveTo>
                  <a:pt x="588" y="1385"/>
                </a:moveTo>
                <a:lnTo>
                  <a:pt x="588" y="1385"/>
                </a:lnTo>
                <a:lnTo>
                  <a:pt x="583" y="1385"/>
                </a:lnTo>
                <a:lnTo>
                  <a:pt x="580" y="1385"/>
                </a:lnTo>
                <a:lnTo>
                  <a:pt x="580" y="1385"/>
                </a:lnTo>
                <a:cubicBezTo>
                  <a:pt x="426" y="1385"/>
                  <a:pt x="273" y="1382"/>
                  <a:pt x="120" y="1378"/>
                </a:cubicBezTo>
                <a:lnTo>
                  <a:pt x="120" y="1378"/>
                </a:lnTo>
                <a:cubicBezTo>
                  <a:pt x="80" y="1316"/>
                  <a:pt x="40" y="1258"/>
                  <a:pt x="0" y="1202"/>
                </a:cubicBezTo>
                <a:cubicBezTo>
                  <a:pt x="197" y="1221"/>
                  <a:pt x="393" y="1231"/>
                  <a:pt x="588" y="1231"/>
                </a:cubicBezTo>
                <a:cubicBezTo>
                  <a:pt x="2568" y="1231"/>
                  <a:pt x="4460" y="679"/>
                  <a:pt x="6200" y="0"/>
                </a:cubicBezTo>
                <a:lnTo>
                  <a:pt x="6200" y="334"/>
                </a:lnTo>
                <a:cubicBezTo>
                  <a:pt x="4460" y="1012"/>
                  <a:pt x="2568" y="1385"/>
                  <a:pt x="588" y="1385"/>
                </a:cubicBezTo>
              </a:path>
            </a:pathLst>
          </a:custGeom>
          <a:solidFill>
            <a:srgbClr val="2322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4" name="Freeform 30">
            <a:extLst>
              <a:ext uri="{FF2B5EF4-FFF2-40B4-BE49-F238E27FC236}">
                <a16:creationId xmlns:a16="http://schemas.microsoft.com/office/drawing/2014/main" id="{35735249-7EE6-4EF5-98D9-A9F00C32F5B3}"/>
              </a:ext>
            </a:extLst>
          </p:cNvPr>
          <p:cNvSpPr>
            <a:spLocks/>
          </p:cNvSpPr>
          <p:nvPr/>
        </p:nvSpPr>
        <p:spPr bwMode="auto">
          <a:xfrm>
            <a:off x="4146893" y="1727063"/>
            <a:ext cx="1441668" cy="325313"/>
          </a:xfrm>
          <a:custGeom>
            <a:avLst/>
            <a:gdLst>
              <a:gd name="T0" fmla="*/ 1328 w 1328"/>
              <a:gd name="T1" fmla="*/ 380 h 380"/>
              <a:gd name="T2" fmla="*/ 673 w 1328"/>
              <a:gd name="T3" fmla="*/ 347 h 380"/>
              <a:gd name="T4" fmla="*/ 0 w 1328"/>
              <a:gd name="T5" fmla="*/ 284 h 380"/>
              <a:gd name="T6" fmla="*/ 61 w 1328"/>
              <a:gd name="T7" fmla="*/ 0 h 380"/>
              <a:gd name="T8" fmla="*/ 1208 w 1328"/>
              <a:gd name="T9" fmla="*/ 204 h 380"/>
              <a:gd name="T10" fmla="*/ 1328 w 1328"/>
              <a:gd name="T11" fmla="*/ 380 h 3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28" h="380">
                <a:moveTo>
                  <a:pt x="1328" y="380"/>
                </a:moveTo>
                <a:cubicBezTo>
                  <a:pt x="1109" y="373"/>
                  <a:pt x="890" y="362"/>
                  <a:pt x="673" y="347"/>
                </a:cubicBezTo>
                <a:cubicBezTo>
                  <a:pt x="448" y="330"/>
                  <a:pt x="223" y="309"/>
                  <a:pt x="0" y="284"/>
                </a:cubicBezTo>
                <a:cubicBezTo>
                  <a:pt x="14" y="179"/>
                  <a:pt x="34" y="84"/>
                  <a:pt x="61" y="0"/>
                </a:cubicBezTo>
                <a:cubicBezTo>
                  <a:pt x="442" y="96"/>
                  <a:pt x="826" y="167"/>
                  <a:pt x="1208" y="204"/>
                </a:cubicBezTo>
                <a:cubicBezTo>
                  <a:pt x="1248" y="260"/>
                  <a:pt x="1288" y="318"/>
                  <a:pt x="1328" y="380"/>
                </a:cubicBezTo>
              </a:path>
            </a:pathLst>
          </a:custGeom>
          <a:solidFill>
            <a:schemeClr val="tx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6" name="Freeform 32">
            <a:extLst>
              <a:ext uri="{FF2B5EF4-FFF2-40B4-BE49-F238E27FC236}">
                <a16:creationId xmlns:a16="http://schemas.microsoft.com/office/drawing/2014/main" id="{FD5FB8A2-C7F7-482E-B80F-1164CAE9ED46}"/>
              </a:ext>
            </a:extLst>
          </p:cNvPr>
          <p:cNvSpPr>
            <a:spLocks/>
          </p:cNvSpPr>
          <p:nvPr userDrawn="1"/>
        </p:nvSpPr>
        <p:spPr bwMode="auto">
          <a:xfrm>
            <a:off x="5245785" y="4797690"/>
            <a:ext cx="1213152" cy="439039"/>
          </a:xfrm>
          <a:custGeom>
            <a:avLst/>
            <a:gdLst>
              <a:gd name="T0" fmla="*/ 782 w 1114"/>
              <a:gd name="T1" fmla="*/ 0 h 515"/>
              <a:gd name="T2" fmla="*/ 0 w 1114"/>
              <a:gd name="T3" fmla="*/ 20 h 515"/>
              <a:gd name="T4" fmla="*/ 162 w 1114"/>
              <a:gd name="T5" fmla="*/ 194 h 515"/>
              <a:gd name="T6" fmla="*/ 175 w 1114"/>
              <a:gd name="T7" fmla="*/ 206 h 515"/>
              <a:gd name="T8" fmla="*/ 782 w 1114"/>
              <a:gd name="T9" fmla="*/ 499 h 515"/>
              <a:gd name="T10" fmla="*/ 1065 w 1114"/>
              <a:gd name="T11" fmla="*/ 166 h 515"/>
              <a:gd name="T12" fmla="*/ 1114 w 1114"/>
              <a:gd name="T13" fmla="*/ 4 h 515"/>
              <a:gd name="T14" fmla="*/ 782 w 1114"/>
              <a:gd name="T15" fmla="*/ 0 h 5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14" h="515">
                <a:moveTo>
                  <a:pt x="782" y="0"/>
                </a:moveTo>
                <a:cubicBezTo>
                  <a:pt x="519" y="0"/>
                  <a:pt x="259" y="7"/>
                  <a:pt x="0" y="20"/>
                </a:cubicBezTo>
                <a:cubicBezTo>
                  <a:pt x="54" y="84"/>
                  <a:pt x="108" y="142"/>
                  <a:pt x="162" y="194"/>
                </a:cubicBezTo>
                <a:cubicBezTo>
                  <a:pt x="166" y="198"/>
                  <a:pt x="170" y="202"/>
                  <a:pt x="175" y="206"/>
                </a:cubicBezTo>
                <a:cubicBezTo>
                  <a:pt x="389" y="408"/>
                  <a:pt x="599" y="515"/>
                  <a:pt x="782" y="499"/>
                </a:cubicBezTo>
                <a:cubicBezTo>
                  <a:pt x="907" y="448"/>
                  <a:pt x="1001" y="332"/>
                  <a:pt x="1065" y="166"/>
                </a:cubicBezTo>
                <a:cubicBezTo>
                  <a:pt x="1084" y="116"/>
                  <a:pt x="1100" y="62"/>
                  <a:pt x="1114" y="4"/>
                </a:cubicBezTo>
                <a:cubicBezTo>
                  <a:pt x="1003" y="2"/>
                  <a:pt x="893" y="0"/>
                  <a:pt x="782" y="0"/>
                </a:cubicBezTo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B8D38780-8DCE-455B-94B2-506C76FBD980}"/>
              </a:ext>
            </a:extLst>
          </p:cNvPr>
          <p:cNvSpPr>
            <a:spLocks/>
          </p:cNvSpPr>
          <p:nvPr/>
        </p:nvSpPr>
        <p:spPr bwMode="auto">
          <a:xfrm>
            <a:off x="0" y="4797690"/>
            <a:ext cx="6089279" cy="2060310"/>
          </a:xfrm>
          <a:custGeom>
            <a:avLst/>
            <a:gdLst>
              <a:gd name="connsiteX0" fmla="*/ 2479047 w 2876550"/>
              <a:gd name="connsiteY0" fmla="*/ 10426 h 1236663"/>
              <a:gd name="connsiteX1" fmla="*/ 2562008 w 2876550"/>
              <a:gd name="connsiteY1" fmla="*/ 99417 h 1236663"/>
              <a:gd name="connsiteX2" fmla="*/ 2568678 w 2876550"/>
              <a:gd name="connsiteY2" fmla="*/ 105567 h 1236663"/>
              <a:gd name="connsiteX3" fmla="*/ 1545004 w 2876550"/>
              <a:gd name="connsiteY3" fmla="*/ 368459 h 1236663"/>
              <a:gd name="connsiteX4" fmla="*/ 1543664 w 2876550"/>
              <a:gd name="connsiteY4" fmla="*/ 368721 h 1236663"/>
              <a:gd name="connsiteX5" fmla="*/ 1322692 w 2876550"/>
              <a:gd name="connsiteY5" fmla="*/ 464166 h 1236663"/>
              <a:gd name="connsiteX6" fmla="*/ 130302 w 2876550"/>
              <a:gd name="connsiteY6" fmla="*/ 1236663 h 1236663"/>
              <a:gd name="connsiteX7" fmla="*/ 0 w 2876550"/>
              <a:gd name="connsiteY7" fmla="*/ 1236663 h 1236663"/>
              <a:gd name="connsiteX8" fmla="*/ 0 w 2876550"/>
              <a:gd name="connsiteY8" fmla="*/ 796063 h 1236663"/>
              <a:gd name="connsiteX9" fmla="*/ 756545 w 2876550"/>
              <a:gd name="connsiteY9" fmla="*/ 543860 h 1236663"/>
              <a:gd name="connsiteX10" fmla="*/ 1032319 w 2876550"/>
              <a:gd name="connsiteY10" fmla="*/ 474855 h 1236663"/>
              <a:gd name="connsiteX11" fmla="*/ 756724 w 2876550"/>
              <a:gd name="connsiteY11" fmla="*/ 543656 h 1236663"/>
              <a:gd name="connsiteX12" fmla="*/ 0 w 2876550"/>
              <a:gd name="connsiteY12" fmla="*/ 795338 h 1236663"/>
              <a:gd name="connsiteX13" fmla="*/ 0 w 2876550"/>
              <a:gd name="connsiteY13" fmla="*/ 539108 h 1236663"/>
              <a:gd name="connsiteX14" fmla="*/ 2124533 w 2876550"/>
              <a:gd name="connsiteY14" fmla="*/ 35592 h 1236663"/>
              <a:gd name="connsiteX15" fmla="*/ 2483052 w 2876550"/>
              <a:gd name="connsiteY15" fmla="*/ 10141 h 1236663"/>
              <a:gd name="connsiteX16" fmla="*/ 2479047 w 2876550"/>
              <a:gd name="connsiteY16" fmla="*/ 10426 h 1236663"/>
              <a:gd name="connsiteX17" fmla="*/ 2478882 w 2876550"/>
              <a:gd name="connsiteY17" fmla="*/ 10249 h 1236663"/>
              <a:gd name="connsiteX18" fmla="*/ 2876550 w 2876550"/>
              <a:gd name="connsiteY18" fmla="*/ 0 h 1236663"/>
              <a:gd name="connsiteX19" fmla="*/ 2483052 w 2876550"/>
              <a:gd name="connsiteY19" fmla="*/ 10141 h 1236663"/>
              <a:gd name="connsiteX20" fmla="*/ 2498272 w 2876550"/>
              <a:gd name="connsiteY20" fmla="*/ 9061 h 1236663"/>
              <a:gd name="connsiteX21" fmla="*/ 2876550 w 2876550"/>
              <a:gd name="connsiteY21" fmla="*/ 0 h 1236663"/>
              <a:gd name="connsiteX0" fmla="*/ 2479047 w 2876550"/>
              <a:gd name="connsiteY0" fmla="*/ 10426 h 1236663"/>
              <a:gd name="connsiteX1" fmla="*/ 2562008 w 2876550"/>
              <a:gd name="connsiteY1" fmla="*/ 99417 h 1236663"/>
              <a:gd name="connsiteX2" fmla="*/ 2568678 w 2876550"/>
              <a:gd name="connsiteY2" fmla="*/ 105567 h 1236663"/>
              <a:gd name="connsiteX3" fmla="*/ 1545004 w 2876550"/>
              <a:gd name="connsiteY3" fmla="*/ 368459 h 1236663"/>
              <a:gd name="connsiteX4" fmla="*/ 1543664 w 2876550"/>
              <a:gd name="connsiteY4" fmla="*/ 368721 h 1236663"/>
              <a:gd name="connsiteX5" fmla="*/ 1322692 w 2876550"/>
              <a:gd name="connsiteY5" fmla="*/ 464166 h 1236663"/>
              <a:gd name="connsiteX6" fmla="*/ 130302 w 2876550"/>
              <a:gd name="connsiteY6" fmla="*/ 1236663 h 1236663"/>
              <a:gd name="connsiteX7" fmla="*/ 0 w 2876550"/>
              <a:gd name="connsiteY7" fmla="*/ 1236663 h 1236663"/>
              <a:gd name="connsiteX8" fmla="*/ 0 w 2876550"/>
              <a:gd name="connsiteY8" fmla="*/ 796063 h 1236663"/>
              <a:gd name="connsiteX9" fmla="*/ 756545 w 2876550"/>
              <a:gd name="connsiteY9" fmla="*/ 543860 h 1236663"/>
              <a:gd name="connsiteX10" fmla="*/ 756724 w 2876550"/>
              <a:gd name="connsiteY10" fmla="*/ 543656 h 1236663"/>
              <a:gd name="connsiteX11" fmla="*/ 0 w 2876550"/>
              <a:gd name="connsiteY11" fmla="*/ 795338 h 1236663"/>
              <a:gd name="connsiteX12" fmla="*/ 0 w 2876550"/>
              <a:gd name="connsiteY12" fmla="*/ 539108 h 1236663"/>
              <a:gd name="connsiteX13" fmla="*/ 2124533 w 2876550"/>
              <a:gd name="connsiteY13" fmla="*/ 35592 h 1236663"/>
              <a:gd name="connsiteX14" fmla="*/ 2479047 w 2876550"/>
              <a:gd name="connsiteY14" fmla="*/ 10426 h 1236663"/>
              <a:gd name="connsiteX15" fmla="*/ 2483052 w 2876550"/>
              <a:gd name="connsiteY15" fmla="*/ 10141 h 1236663"/>
              <a:gd name="connsiteX16" fmla="*/ 2479047 w 2876550"/>
              <a:gd name="connsiteY16" fmla="*/ 10426 h 1236663"/>
              <a:gd name="connsiteX17" fmla="*/ 2478882 w 2876550"/>
              <a:gd name="connsiteY17" fmla="*/ 10249 h 1236663"/>
              <a:gd name="connsiteX18" fmla="*/ 2483052 w 2876550"/>
              <a:gd name="connsiteY18" fmla="*/ 10141 h 1236663"/>
              <a:gd name="connsiteX19" fmla="*/ 2876550 w 2876550"/>
              <a:gd name="connsiteY19" fmla="*/ 0 h 1236663"/>
              <a:gd name="connsiteX20" fmla="*/ 2483052 w 2876550"/>
              <a:gd name="connsiteY20" fmla="*/ 10141 h 1236663"/>
              <a:gd name="connsiteX21" fmla="*/ 2498272 w 2876550"/>
              <a:gd name="connsiteY21" fmla="*/ 9061 h 1236663"/>
              <a:gd name="connsiteX22" fmla="*/ 2876550 w 2876550"/>
              <a:gd name="connsiteY22" fmla="*/ 0 h 1236663"/>
              <a:gd name="connsiteX0" fmla="*/ 2479047 w 2876550"/>
              <a:gd name="connsiteY0" fmla="*/ 10426 h 1236663"/>
              <a:gd name="connsiteX1" fmla="*/ 2562008 w 2876550"/>
              <a:gd name="connsiteY1" fmla="*/ 99417 h 1236663"/>
              <a:gd name="connsiteX2" fmla="*/ 2568678 w 2876550"/>
              <a:gd name="connsiteY2" fmla="*/ 105567 h 1236663"/>
              <a:gd name="connsiteX3" fmla="*/ 1545004 w 2876550"/>
              <a:gd name="connsiteY3" fmla="*/ 368459 h 1236663"/>
              <a:gd name="connsiteX4" fmla="*/ 1543664 w 2876550"/>
              <a:gd name="connsiteY4" fmla="*/ 368721 h 1236663"/>
              <a:gd name="connsiteX5" fmla="*/ 1322692 w 2876550"/>
              <a:gd name="connsiteY5" fmla="*/ 464166 h 1236663"/>
              <a:gd name="connsiteX6" fmla="*/ 130302 w 2876550"/>
              <a:gd name="connsiteY6" fmla="*/ 1236663 h 1236663"/>
              <a:gd name="connsiteX7" fmla="*/ 0 w 2876550"/>
              <a:gd name="connsiteY7" fmla="*/ 1236663 h 1236663"/>
              <a:gd name="connsiteX8" fmla="*/ 0 w 2876550"/>
              <a:gd name="connsiteY8" fmla="*/ 796063 h 1236663"/>
              <a:gd name="connsiteX9" fmla="*/ 756545 w 2876550"/>
              <a:gd name="connsiteY9" fmla="*/ 543860 h 1236663"/>
              <a:gd name="connsiteX10" fmla="*/ 0 w 2876550"/>
              <a:gd name="connsiteY10" fmla="*/ 795338 h 1236663"/>
              <a:gd name="connsiteX11" fmla="*/ 0 w 2876550"/>
              <a:gd name="connsiteY11" fmla="*/ 539108 h 1236663"/>
              <a:gd name="connsiteX12" fmla="*/ 2124533 w 2876550"/>
              <a:gd name="connsiteY12" fmla="*/ 35592 h 1236663"/>
              <a:gd name="connsiteX13" fmla="*/ 2479047 w 2876550"/>
              <a:gd name="connsiteY13" fmla="*/ 10426 h 1236663"/>
              <a:gd name="connsiteX14" fmla="*/ 2483052 w 2876550"/>
              <a:gd name="connsiteY14" fmla="*/ 10141 h 1236663"/>
              <a:gd name="connsiteX15" fmla="*/ 2479047 w 2876550"/>
              <a:gd name="connsiteY15" fmla="*/ 10426 h 1236663"/>
              <a:gd name="connsiteX16" fmla="*/ 2478882 w 2876550"/>
              <a:gd name="connsiteY16" fmla="*/ 10249 h 1236663"/>
              <a:gd name="connsiteX17" fmla="*/ 2483052 w 2876550"/>
              <a:gd name="connsiteY17" fmla="*/ 10141 h 1236663"/>
              <a:gd name="connsiteX18" fmla="*/ 2876550 w 2876550"/>
              <a:gd name="connsiteY18" fmla="*/ 0 h 1236663"/>
              <a:gd name="connsiteX19" fmla="*/ 2483052 w 2876550"/>
              <a:gd name="connsiteY19" fmla="*/ 10141 h 1236663"/>
              <a:gd name="connsiteX20" fmla="*/ 2498272 w 2876550"/>
              <a:gd name="connsiteY20" fmla="*/ 9061 h 1236663"/>
              <a:gd name="connsiteX21" fmla="*/ 2876550 w 2876550"/>
              <a:gd name="connsiteY21" fmla="*/ 0 h 1236663"/>
              <a:gd name="connsiteX0" fmla="*/ 2479047 w 2876550"/>
              <a:gd name="connsiteY0" fmla="*/ 10426 h 1236663"/>
              <a:gd name="connsiteX1" fmla="*/ 2562008 w 2876550"/>
              <a:gd name="connsiteY1" fmla="*/ 99417 h 1236663"/>
              <a:gd name="connsiteX2" fmla="*/ 2568678 w 2876550"/>
              <a:gd name="connsiteY2" fmla="*/ 105567 h 1236663"/>
              <a:gd name="connsiteX3" fmla="*/ 1545004 w 2876550"/>
              <a:gd name="connsiteY3" fmla="*/ 368459 h 1236663"/>
              <a:gd name="connsiteX4" fmla="*/ 1543664 w 2876550"/>
              <a:gd name="connsiteY4" fmla="*/ 368721 h 1236663"/>
              <a:gd name="connsiteX5" fmla="*/ 1322692 w 2876550"/>
              <a:gd name="connsiteY5" fmla="*/ 464166 h 1236663"/>
              <a:gd name="connsiteX6" fmla="*/ 130302 w 2876550"/>
              <a:gd name="connsiteY6" fmla="*/ 1236663 h 1236663"/>
              <a:gd name="connsiteX7" fmla="*/ 0 w 2876550"/>
              <a:gd name="connsiteY7" fmla="*/ 1236663 h 1236663"/>
              <a:gd name="connsiteX8" fmla="*/ 0 w 2876550"/>
              <a:gd name="connsiteY8" fmla="*/ 796063 h 1236663"/>
              <a:gd name="connsiteX9" fmla="*/ 0 w 2876550"/>
              <a:gd name="connsiteY9" fmla="*/ 795338 h 1236663"/>
              <a:gd name="connsiteX10" fmla="*/ 0 w 2876550"/>
              <a:gd name="connsiteY10" fmla="*/ 539108 h 1236663"/>
              <a:gd name="connsiteX11" fmla="*/ 2124533 w 2876550"/>
              <a:gd name="connsiteY11" fmla="*/ 35592 h 1236663"/>
              <a:gd name="connsiteX12" fmla="*/ 2479047 w 2876550"/>
              <a:gd name="connsiteY12" fmla="*/ 10426 h 1236663"/>
              <a:gd name="connsiteX13" fmla="*/ 2483052 w 2876550"/>
              <a:gd name="connsiteY13" fmla="*/ 10141 h 1236663"/>
              <a:gd name="connsiteX14" fmla="*/ 2479047 w 2876550"/>
              <a:gd name="connsiteY14" fmla="*/ 10426 h 1236663"/>
              <a:gd name="connsiteX15" fmla="*/ 2478882 w 2876550"/>
              <a:gd name="connsiteY15" fmla="*/ 10249 h 1236663"/>
              <a:gd name="connsiteX16" fmla="*/ 2483052 w 2876550"/>
              <a:gd name="connsiteY16" fmla="*/ 10141 h 1236663"/>
              <a:gd name="connsiteX17" fmla="*/ 2876550 w 2876550"/>
              <a:gd name="connsiteY17" fmla="*/ 0 h 1236663"/>
              <a:gd name="connsiteX18" fmla="*/ 2483052 w 2876550"/>
              <a:gd name="connsiteY18" fmla="*/ 10141 h 1236663"/>
              <a:gd name="connsiteX19" fmla="*/ 2498272 w 2876550"/>
              <a:gd name="connsiteY19" fmla="*/ 9061 h 1236663"/>
              <a:gd name="connsiteX20" fmla="*/ 2876550 w 2876550"/>
              <a:gd name="connsiteY20" fmla="*/ 0 h 1236663"/>
              <a:gd name="connsiteX0" fmla="*/ 2479047 w 2876550"/>
              <a:gd name="connsiteY0" fmla="*/ 10426 h 1236663"/>
              <a:gd name="connsiteX1" fmla="*/ 2562008 w 2876550"/>
              <a:gd name="connsiteY1" fmla="*/ 99417 h 1236663"/>
              <a:gd name="connsiteX2" fmla="*/ 2568678 w 2876550"/>
              <a:gd name="connsiteY2" fmla="*/ 105567 h 1236663"/>
              <a:gd name="connsiteX3" fmla="*/ 1545004 w 2876550"/>
              <a:gd name="connsiteY3" fmla="*/ 368459 h 1236663"/>
              <a:gd name="connsiteX4" fmla="*/ 1543664 w 2876550"/>
              <a:gd name="connsiteY4" fmla="*/ 368721 h 1236663"/>
              <a:gd name="connsiteX5" fmla="*/ 1322692 w 2876550"/>
              <a:gd name="connsiteY5" fmla="*/ 464166 h 1236663"/>
              <a:gd name="connsiteX6" fmla="*/ 130302 w 2876550"/>
              <a:gd name="connsiteY6" fmla="*/ 1236663 h 1236663"/>
              <a:gd name="connsiteX7" fmla="*/ 0 w 2876550"/>
              <a:gd name="connsiteY7" fmla="*/ 1236663 h 1236663"/>
              <a:gd name="connsiteX8" fmla="*/ 0 w 2876550"/>
              <a:gd name="connsiteY8" fmla="*/ 796063 h 1236663"/>
              <a:gd name="connsiteX9" fmla="*/ 0 w 2876550"/>
              <a:gd name="connsiteY9" fmla="*/ 539108 h 1236663"/>
              <a:gd name="connsiteX10" fmla="*/ 2124533 w 2876550"/>
              <a:gd name="connsiteY10" fmla="*/ 35592 h 1236663"/>
              <a:gd name="connsiteX11" fmla="*/ 2479047 w 2876550"/>
              <a:gd name="connsiteY11" fmla="*/ 10426 h 1236663"/>
              <a:gd name="connsiteX12" fmla="*/ 2483052 w 2876550"/>
              <a:gd name="connsiteY12" fmla="*/ 10141 h 1236663"/>
              <a:gd name="connsiteX13" fmla="*/ 2479047 w 2876550"/>
              <a:gd name="connsiteY13" fmla="*/ 10426 h 1236663"/>
              <a:gd name="connsiteX14" fmla="*/ 2478882 w 2876550"/>
              <a:gd name="connsiteY14" fmla="*/ 10249 h 1236663"/>
              <a:gd name="connsiteX15" fmla="*/ 2483052 w 2876550"/>
              <a:gd name="connsiteY15" fmla="*/ 10141 h 1236663"/>
              <a:gd name="connsiteX16" fmla="*/ 2876550 w 2876550"/>
              <a:gd name="connsiteY16" fmla="*/ 0 h 1236663"/>
              <a:gd name="connsiteX17" fmla="*/ 2483052 w 2876550"/>
              <a:gd name="connsiteY17" fmla="*/ 10141 h 1236663"/>
              <a:gd name="connsiteX18" fmla="*/ 2498272 w 2876550"/>
              <a:gd name="connsiteY18" fmla="*/ 9061 h 1236663"/>
              <a:gd name="connsiteX19" fmla="*/ 2876550 w 2876550"/>
              <a:gd name="connsiteY19" fmla="*/ 0 h 1236663"/>
              <a:gd name="connsiteX0" fmla="*/ 2479047 w 2876550"/>
              <a:gd name="connsiteY0" fmla="*/ 10426 h 1236663"/>
              <a:gd name="connsiteX1" fmla="*/ 2562008 w 2876550"/>
              <a:gd name="connsiteY1" fmla="*/ 99417 h 1236663"/>
              <a:gd name="connsiteX2" fmla="*/ 2568678 w 2876550"/>
              <a:gd name="connsiteY2" fmla="*/ 105567 h 1236663"/>
              <a:gd name="connsiteX3" fmla="*/ 1545004 w 2876550"/>
              <a:gd name="connsiteY3" fmla="*/ 368459 h 1236663"/>
              <a:gd name="connsiteX4" fmla="*/ 1543664 w 2876550"/>
              <a:gd name="connsiteY4" fmla="*/ 368721 h 1236663"/>
              <a:gd name="connsiteX5" fmla="*/ 1322692 w 2876550"/>
              <a:gd name="connsiteY5" fmla="*/ 464166 h 1236663"/>
              <a:gd name="connsiteX6" fmla="*/ 130302 w 2876550"/>
              <a:gd name="connsiteY6" fmla="*/ 1236663 h 1236663"/>
              <a:gd name="connsiteX7" fmla="*/ 0 w 2876550"/>
              <a:gd name="connsiteY7" fmla="*/ 1236663 h 1236663"/>
              <a:gd name="connsiteX8" fmla="*/ 0 w 2876550"/>
              <a:gd name="connsiteY8" fmla="*/ 539108 h 1236663"/>
              <a:gd name="connsiteX9" fmla="*/ 2124533 w 2876550"/>
              <a:gd name="connsiteY9" fmla="*/ 35592 h 1236663"/>
              <a:gd name="connsiteX10" fmla="*/ 2479047 w 2876550"/>
              <a:gd name="connsiteY10" fmla="*/ 10426 h 1236663"/>
              <a:gd name="connsiteX11" fmla="*/ 2483052 w 2876550"/>
              <a:gd name="connsiteY11" fmla="*/ 10141 h 1236663"/>
              <a:gd name="connsiteX12" fmla="*/ 2479047 w 2876550"/>
              <a:gd name="connsiteY12" fmla="*/ 10426 h 1236663"/>
              <a:gd name="connsiteX13" fmla="*/ 2478882 w 2876550"/>
              <a:gd name="connsiteY13" fmla="*/ 10249 h 1236663"/>
              <a:gd name="connsiteX14" fmla="*/ 2483052 w 2876550"/>
              <a:gd name="connsiteY14" fmla="*/ 10141 h 1236663"/>
              <a:gd name="connsiteX15" fmla="*/ 2876550 w 2876550"/>
              <a:gd name="connsiteY15" fmla="*/ 0 h 1236663"/>
              <a:gd name="connsiteX16" fmla="*/ 2483052 w 2876550"/>
              <a:gd name="connsiteY16" fmla="*/ 10141 h 1236663"/>
              <a:gd name="connsiteX17" fmla="*/ 2498272 w 2876550"/>
              <a:gd name="connsiteY17" fmla="*/ 9061 h 1236663"/>
              <a:gd name="connsiteX18" fmla="*/ 2876550 w 2876550"/>
              <a:gd name="connsiteY18" fmla="*/ 0 h 12366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2876550" h="1236663">
                <a:moveTo>
                  <a:pt x="2479047" y="10426"/>
                </a:moveTo>
                <a:lnTo>
                  <a:pt x="2562008" y="99417"/>
                </a:lnTo>
                <a:cubicBezTo>
                  <a:pt x="2564060" y="101467"/>
                  <a:pt x="2566113" y="103517"/>
                  <a:pt x="2568678" y="105567"/>
                </a:cubicBezTo>
                <a:cubicBezTo>
                  <a:pt x="2205389" y="145538"/>
                  <a:pt x="1860573" y="241881"/>
                  <a:pt x="1545004" y="368459"/>
                </a:cubicBezTo>
                <a:lnTo>
                  <a:pt x="1543664" y="368721"/>
                </a:lnTo>
                <a:lnTo>
                  <a:pt x="1322692" y="464166"/>
                </a:lnTo>
                <a:cubicBezTo>
                  <a:pt x="817415" y="698141"/>
                  <a:pt x="402768" y="998069"/>
                  <a:pt x="130302" y="1236663"/>
                </a:cubicBezTo>
                <a:lnTo>
                  <a:pt x="0" y="1236663"/>
                </a:lnTo>
                <a:lnTo>
                  <a:pt x="0" y="539108"/>
                </a:lnTo>
                <a:cubicBezTo>
                  <a:pt x="668852" y="278522"/>
                  <a:pt x="1381864" y="105855"/>
                  <a:pt x="2124533" y="35592"/>
                </a:cubicBezTo>
                <a:lnTo>
                  <a:pt x="2479047" y="10426"/>
                </a:lnTo>
                <a:close/>
                <a:moveTo>
                  <a:pt x="2483052" y="10141"/>
                </a:moveTo>
                <a:lnTo>
                  <a:pt x="2479047" y="10426"/>
                </a:lnTo>
                <a:lnTo>
                  <a:pt x="2478882" y="10249"/>
                </a:lnTo>
                <a:lnTo>
                  <a:pt x="2483052" y="10141"/>
                </a:lnTo>
                <a:close/>
                <a:moveTo>
                  <a:pt x="2876550" y="0"/>
                </a:moveTo>
                <a:lnTo>
                  <a:pt x="2483052" y="10141"/>
                </a:lnTo>
                <a:lnTo>
                  <a:pt x="2498272" y="9061"/>
                </a:lnTo>
                <a:cubicBezTo>
                  <a:pt x="2623630" y="3107"/>
                  <a:pt x="2749745" y="64"/>
                  <a:pt x="2876550" y="0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 35">
            <a:extLst>
              <a:ext uri="{FF2B5EF4-FFF2-40B4-BE49-F238E27FC236}">
                <a16:creationId xmlns:a16="http://schemas.microsoft.com/office/drawing/2014/main" id="{70DCC494-F2F7-4A3B-ACC3-C3F1E6EA95E1}"/>
              </a:ext>
            </a:extLst>
          </p:cNvPr>
          <p:cNvSpPr>
            <a:spLocks/>
          </p:cNvSpPr>
          <p:nvPr/>
        </p:nvSpPr>
        <p:spPr bwMode="auto">
          <a:xfrm>
            <a:off x="12185279" y="5694282"/>
            <a:ext cx="3362" cy="0"/>
          </a:xfrm>
          <a:custGeom>
            <a:avLst/>
            <a:gdLst>
              <a:gd name="T0" fmla="*/ 2 w 2"/>
              <a:gd name="T1" fmla="*/ 1 h 1"/>
              <a:gd name="T2" fmla="*/ 0 w 2"/>
              <a:gd name="T3" fmla="*/ 0 h 1"/>
              <a:gd name="T4" fmla="*/ 2 w 2"/>
              <a:gd name="T5" fmla="*/ 1 h 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" h="1">
                <a:moveTo>
                  <a:pt x="2" y="1"/>
                </a:moveTo>
                <a:cubicBezTo>
                  <a:pt x="2" y="1"/>
                  <a:pt x="1" y="0"/>
                  <a:pt x="0" y="0"/>
                </a:cubicBezTo>
                <a:cubicBezTo>
                  <a:pt x="1" y="0"/>
                  <a:pt x="1" y="1"/>
                  <a:pt x="2" y="1"/>
                </a:cubicBezTo>
              </a:path>
            </a:pathLst>
          </a:custGeom>
          <a:solidFill>
            <a:srgbClr val="2322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9" name="Freeform 36">
            <a:extLst>
              <a:ext uri="{FF2B5EF4-FFF2-40B4-BE49-F238E27FC236}">
                <a16:creationId xmlns:a16="http://schemas.microsoft.com/office/drawing/2014/main" id="{3FE04906-09A3-4354-BD98-C1F6E60B1C63}"/>
              </a:ext>
            </a:extLst>
          </p:cNvPr>
          <p:cNvSpPr>
            <a:spLocks/>
          </p:cNvSpPr>
          <p:nvPr/>
        </p:nvSpPr>
        <p:spPr bwMode="auto">
          <a:xfrm>
            <a:off x="12178558" y="5691637"/>
            <a:ext cx="3362" cy="2646"/>
          </a:xfrm>
          <a:custGeom>
            <a:avLst/>
            <a:gdLst>
              <a:gd name="T0" fmla="*/ 2 w 2"/>
              <a:gd name="T1" fmla="*/ 1 h 1"/>
              <a:gd name="T2" fmla="*/ 0 w 2"/>
              <a:gd name="T3" fmla="*/ 0 h 1"/>
              <a:gd name="T4" fmla="*/ 2 w 2"/>
              <a:gd name="T5" fmla="*/ 1 h 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" h="1">
                <a:moveTo>
                  <a:pt x="2" y="1"/>
                </a:moveTo>
                <a:cubicBezTo>
                  <a:pt x="1" y="0"/>
                  <a:pt x="1" y="0"/>
                  <a:pt x="0" y="0"/>
                </a:cubicBezTo>
                <a:cubicBezTo>
                  <a:pt x="1" y="0"/>
                  <a:pt x="1" y="0"/>
                  <a:pt x="2" y="1"/>
                </a:cubicBezTo>
              </a:path>
            </a:pathLst>
          </a:custGeom>
          <a:solidFill>
            <a:srgbClr val="2322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0" name="Freeform 37">
            <a:extLst>
              <a:ext uri="{FF2B5EF4-FFF2-40B4-BE49-F238E27FC236}">
                <a16:creationId xmlns:a16="http://schemas.microsoft.com/office/drawing/2014/main" id="{E6E6F557-3836-463C-A0BF-5E179EFBDBD6}"/>
              </a:ext>
            </a:extLst>
          </p:cNvPr>
          <p:cNvSpPr>
            <a:spLocks/>
          </p:cNvSpPr>
          <p:nvPr/>
        </p:nvSpPr>
        <p:spPr bwMode="auto">
          <a:xfrm>
            <a:off x="12175196" y="5691637"/>
            <a:ext cx="0" cy="0"/>
          </a:xfrm>
          <a:custGeom>
            <a:avLst/>
            <a:gdLst>
              <a:gd name="T0" fmla="*/ 2 w 2"/>
              <a:gd name="T1" fmla="*/ 1 h 1"/>
              <a:gd name="T2" fmla="*/ 0 w 2"/>
              <a:gd name="T3" fmla="*/ 0 h 1"/>
              <a:gd name="T4" fmla="*/ 2 w 2"/>
              <a:gd name="T5" fmla="*/ 1 h 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" h="1">
                <a:moveTo>
                  <a:pt x="2" y="1"/>
                </a:moveTo>
                <a:cubicBezTo>
                  <a:pt x="1" y="1"/>
                  <a:pt x="1" y="0"/>
                  <a:pt x="0" y="0"/>
                </a:cubicBezTo>
                <a:cubicBezTo>
                  <a:pt x="0" y="0"/>
                  <a:pt x="1" y="1"/>
                  <a:pt x="2" y="1"/>
                </a:cubicBezTo>
              </a:path>
            </a:pathLst>
          </a:custGeom>
          <a:solidFill>
            <a:srgbClr val="2322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1" name="Freeform 38">
            <a:extLst>
              <a:ext uri="{FF2B5EF4-FFF2-40B4-BE49-F238E27FC236}">
                <a16:creationId xmlns:a16="http://schemas.microsoft.com/office/drawing/2014/main" id="{A39A1C0D-B30D-44DB-B357-264E581BF686}"/>
              </a:ext>
            </a:extLst>
          </p:cNvPr>
          <p:cNvSpPr>
            <a:spLocks/>
          </p:cNvSpPr>
          <p:nvPr/>
        </p:nvSpPr>
        <p:spPr bwMode="auto">
          <a:xfrm>
            <a:off x="12168475" y="5688993"/>
            <a:ext cx="3362" cy="0"/>
          </a:xfrm>
          <a:custGeom>
            <a:avLst/>
            <a:gdLst>
              <a:gd name="T0" fmla="*/ 2 w 2"/>
              <a:gd name="T1" fmla="*/ 1 h 1"/>
              <a:gd name="T2" fmla="*/ 0 w 2"/>
              <a:gd name="T3" fmla="*/ 0 h 1"/>
              <a:gd name="T4" fmla="*/ 2 w 2"/>
              <a:gd name="T5" fmla="*/ 1 h 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" h="1">
                <a:moveTo>
                  <a:pt x="2" y="1"/>
                </a:moveTo>
                <a:cubicBezTo>
                  <a:pt x="1" y="1"/>
                  <a:pt x="1" y="0"/>
                  <a:pt x="0" y="0"/>
                </a:cubicBezTo>
                <a:cubicBezTo>
                  <a:pt x="1" y="0"/>
                  <a:pt x="1" y="1"/>
                  <a:pt x="2" y="1"/>
                </a:cubicBezTo>
              </a:path>
            </a:pathLst>
          </a:custGeom>
          <a:solidFill>
            <a:srgbClr val="2322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2" name="Freeform 39">
            <a:extLst>
              <a:ext uri="{FF2B5EF4-FFF2-40B4-BE49-F238E27FC236}">
                <a16:creationId xmlns:a16="http://schemas.microsoft.com/office/drawing/2014/main" id="{1AF60B4D-57FA-4671-8E2B-832BC600F63B}"/>
              </a:ext>
            </a:extLst>
          </p:cNvPr>
          <p:cNvSpPr>
            <a:spLocks/>
          </p:cNvSpPr>
          <p:nvPr/>
        </p:nvSpPr>
        <p:spPr bwMode="auto">
          <a:xfrm>
            <a:off x="12165116" y="5686347"/>
            <a:ext cx="0" cy="2646"/>
          </a:xfrm>
          <a:custGeom>
            <a:avLst/>
            <a:gdLst>
              <a:gd name="T0" fmla="*/ 2 w 2"/>
              <a:gd name="T1" fmla="*/ 1 h 1"/>
              <a:gd name="T2" fmla="*/ 0 w 2"/>
              <a:gd name="T3" fmla="*/ 0 h 1"/>
              <a:gd name="T4" fmla="*/ 2 w 2"/>
              <a:gd name="T5" fmla="*/ 1 h 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" h="1">
                <a:moveTo>
                  <a:pt x="2" y="1"/>
                </a:moveTo>
                <a:cubicBezTo>
                  <a:pt x="1" y="1"/>
                  <a:pt x="0" y="0"/>
                  <a:pt x="0" y="0"/>
                </a:cubicBezTo>
                <a:cubicBezTo>
                  <a:pt x="0" y="0"/>
                  <a:pt x="1" y="1"/>
                  <a:pt x="2" y="1"/>
                </a:cubicBezTo>
              </a:path>
            </a:pathLst>
          </a:custGeom>
          <a:solidFill>
            <a:srgbClr val="2322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3" name="Freeform 40">
            <a:extLst>
              <a:ext uri="{FF2B5EF4-FFF2-40B4-BE49-F238E27FC236}">
                <a16:creationId xmlns:a16="http://schemas.microsoft.com/office/drawing/2014/main" id="{710145EA-C3D2-468D-9AA1-87FEFB47F2FC}"/>
              </a:ext>
            </a:extLst>
          </p:cNvPr>
          <p:cNvSpPr>
            <a:spLocks/>
          </p:cNvSpPr>
          <p:nvPr/>
        </p:nvSpPr>
        <p:spPr bwMode="auto">
          <a:xfrm>
            <a:off x="12158395" y="5686347"/>
            <a:ext cx="3362" cy="0"/>
          </a:xfrm>
          <a:custGeom>
            <a:avLst/>
            <a:gdLst>
              <a:gd name="T0" fmla="*/ 2 w 2"/>
              <a:gd name="T1" fmla="*/ 1 h 1"/>
              <a:gd name="T2" fmla="*/ 0 w 2"/>
              <a:gd name="T3" fmla="*/ 0 h 1"/>
              <a:gd name="T4" fmla="*/ 2 w 2"/>
              <a:gd name="T5" fmla="*/ 1 h 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" h="1">
                <a:moveTo>
                  <a:pt x="2" y="1"/>
                </a:moveTo>
                <a:cubicBezTo>
                  <a:pt x="1" y="1"/>
                  <a:pt x="0" y="0"/>
                  <a:pt x="0" y="0"/>
                </a:cubicBezTo>
                <a:cubicBezTo>
                  <a:pt x="0" y="0"/>
                  <a:pt x="1" y="1"/>
                  <a:pt x="2" y="1"/>
                </a:cubicBezTo>
              </a:path>
            </a:pathLst>
          </a:custGeom>
          <a:solidFill>
            <a:srgbClr val="2322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4" name="Freeform 41">
            <a:extLst>
              <a:ext uri="{FF2B5EF4-FFF2-40B4-BE49-F238E27FC236}">
                <a16:creationId xmlns:a16="http://schemas.microsoft.com/office/drawing/2014/main" id="{A6432740-4428-475A-ABCD-F917ECC4666C}"/>
              </a:ext>
            </a:extLst>
          </p:cNvPr>
          <p:cNvSpPr>
            <a:spLocks/>
          </p:cNvSpPr>
          <p:nvPr/>
        </p:nvSpPr>
        <p:spPr bwMode="auto">
          <a:xfrm>
            <a:off x="12151674" y="5683703"/>
            <a:ext cx="3362" cy="0"/>
          </a:xfrm>
          <a:custGeom>
            <a:avLst/>
            <a:gdLst>
              <a:gd name="T0" fmla="*/ 3 w 3"/>
              <a:gd name="T1" fmla="*/ 1 h 1"/>
              <a:gd name="T2" fmla="*/ 0 w 3"/>
              <a:gd name="T3" fmla="*/ 0 h 1"/>
              <a:gd name="T4" fmla="*/ 3 w 3"/>
              <a:gd name="T5" fmla="*/ 1 h 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" h="1">
                <a:moveTo>
                  <a:pt x="3" y="1"/>
                </a:moveTo>
                <a:cubicBezTo>
                  <a:pt x="2" y="1"/>
                  <a:pt x="1" y="0"/>
                  <a:pt x="0" y="0"/>
                </a:cubicBezTo>
                <a:cubicBezTo>
                  <a:pt x="1" y="0"/>
                  <a:pt x="2" y="1"/>
                  <a:pt x="3" y="1"/>
                </a:cubicBezTo>
              </a:path>
            </a:pathLst>
          </a:custGeom>
          <a:solidFill>
            <a:srgbClr val="2322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5" name="Freeform 42">
            <a:extLst>
              <a:ext uri="{FF2B5EF4-FFF2-40B4-BE49-F238E27FC236}">
                <a16:creationId xmlns:a16="http://schemas.microsoft.com/office/drawing/2014/main" id="{F873B446-2B9E-4894-A45B-4D72A5FF7F1D}"/>
              </a:ext>
            </a:extLst>
          </p:cNvPr>
          <p:cNvSpPr>
            <a:spLocks/>
          </p:cNvSpPr>
          <p:nvPr/>
        </p:nvSpPr>
        <p:spPr bwMode="auto">
          <a:xfrm>
            <a:off x="12148312" y="5681058"/>
            <a:ext cx="0" cy="2646"/>
          </a:xfrm>
          <a:custGeom>
            <a:avLst/>
            <a:gdLst>
              <a:gd name="T0" fmla="*/ 2 w 2"/>
              <a:gd name="T1" fmla="*/ 1 h 1"/>
              <a:gd name="T2" fmla="*/ 0 w 2"/>
              <a:gd name="T3" fmla="*/ 0 h 1"/>
              <a:gd name="T4" fmla="*/ 2 w 2"/>
              <a:gd name="T5" fmla="*/ 1 h 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" h="1">
                <a:moveTo>
                  <a:pt x="2" y="1"/>
                </a:moveTo>
                <a:cubicBezTo>
                  <a:pt x="1" y="1"/>
                  <a:pt x="1" y="1"/>
                  <a:pt x="0" y="0"/>
                </a:cubicBezTo>
                <a:cubicBezTo>
                  <a:pt x="1" y="1"/>
                  <a:pt x="2" y="1"/>
                  <a:pt x="2" y="1"/>
                </a:cubicBezTo>
              </a:path>
            </a:pathLst>
          </a:custGeom>
          <a:solidFill>
            <a:srgbClr val="2322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6" name="Freeform 43">
            <a:extLst>
              <a:ext uri="{FF2B5EF4-FFF2-40B4-BE49-F238E27FC236}">
                <a16:creationId xmlns:a16="http://schemas.microsoft.com/office/drawing/2014/main" id="{222C9E88-8A37-4F53-89B8-B2D847468741}"/>
              </a:ext>
            </a:extLst>
          </p:cNvPr>
          <p:cNvSpPr>
            <a:spLocks/>
          </p:cNvSpPr>
          <p:nvPr/>
        </p:nvSpPr>
        <p:spPr bwMode="auto">
          <a:xfrm>
            <a:off x="12141591" y="5681058"/>
            <a:ext cx="3362" cy="0"/>
          </a:xfrm>
          <a:custGeom>
            <a:avLst/>
            <a:gdLst>
              <a:gd name="T0" fmla="*/ 3 w 3"/>
              <a:gd name="T1" fmla="*/ 1 h 1"/>
              <a:gd name="T2" fmla="*/ 0 w 3"/>
              <a:gd name="T3" fmla="*/ 0 h 1"/>
              <a:gd name="T4" fmla="*/ 3 w 3"/>
              <a:gd name="T5" fmla="*/ 1 h 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" h="1">
                <a:moveTo>
                  <a:pt x="3" y="1"/>
                </a:moveTo>
                <a:cubicBezTo>
                  <a:pt x="2" y="1"/>
                  <a:pt x="1" y="1"/>
                  <a:pt x="0" y="0"/>
                </a:cubicBezTo>
                <a:cubicBezTo>
                  <a:pt x="1" y="1"/>
                  <a:pt x="1" y="1"/>
                  <a:pt x="3" y="1"/>
                </a:cubicBezTo>
              </a:path>
            </a:pathLst>
          </a:custGeom>
          <a:solidFill>
            <a:srgbClr val="2322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7" name="Freeform 44">
            <a:extLst>
              <a:ext uri="{FF2B5EF4-FFF2-40B4-BE49-F238E27FC236}">
                <a16:creationId xmlns:a16="http://schemas.microsoft.com/office/drawing/2014/main" id="{655DD85C-C337-42EA-BC47-0A9A67A9DAB0}"/>
              </a:ext>
            </a:extLst>
          </p:cNvPr>
          <p:cNvSpPr>
            <a:spLocks/>
          </p:cNvSpPr>
          <p:nvPr/>
        </p:nvSpPr>
        <p:spPr bwMode="auto">
          <a:xfrm>
            <a:off x="12138232" y="5678414"/>
            <a:ext cx="0" cy="2646"/>
          </a:xfrm>
          <a:custGeom>
            <a:avLst/>
            <a:gdLst>
              <a:gd name="T0" fmla="*/ 3 w 3"/>
              <a:gd name="T1" fmla="*/ 2 h 2"/>
              <a:gd name="T2" fmla="*/ 0 w 3"/>
              <a:gd name="T3" fmla="*/ 0 h 2"/>
              <a:gd name="T4" fmla="*/ 3 w 3"/>
              <a:gd name="T5" fmla="*/ 2 h 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" h="2">
                <a:moveTo>
                  <a:pt x="3" y="2"/>
                </a:moveTo>
                <a:cubicBezTo>
                  <a:pt x="2" y="1"/>
                  <a:pt x="1" y="1"/>
                  <a:pt x="0" y="0"/>
                </a:cubicBezTo>
                <a:cubicBezTo>
                  <a:pt x="1" y="1"/>
                  <a:pt x="2" y="1"/>
                  <a:pt x="3" y="2"/>
                </a:cubicBezTo>
              </a:path>
            </a:pathLst>
          </a:custGeom>
          <a:solidFill>
            <a:srgbClr val="2322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8" name="Freeform 45">
            <a:extLst>
              <a:ext uri="{FF2B5EF4-FFF2-40B4-BE49-F238E27FC236}">
                <a16:creationId xmlns:a16="http://schemas.microsoft.com/office/drawing/2014/main" id="{8CCA7C02-8969-4F5A-8B89-8F9D3BDDE59B}"/>
              </a:ext>
            </a:extLst>
          </p:cNvPr>
          <p:cNvSpPr>
            <a:spLocks/>
          </p:cNvSpPr>
          <p:nvPr/>
        </p:nvSpPr>
        <p:spPr bwMode="auto">
          <a:xfrm>
            <a:off x="12131510" y="5675768"/>
            <a:ext cx="3362" cy="2646"/>
          </a:xfrm>
          <a:custGeom>
            <a:avLst/>
            <a:gdLst>
              <a:gd name="T0" fmla="*/ 4 w 4"/>
              <a:gd name="T1" fmla="*/ 2 h 2"/>
              <a:gd name="T2" fmla="*/ 0 w 4"/>
              <a:gd name="T3" fmla="*/ 0 h 2"/>
              <a:gd name="T4" fmla="*/ 4 w 4"/>
              <a:gd name="T5" fmla="*/ 2 h 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" h="2">
                <a:moveTo>
                  <a:pt x="4" y="2"/>
                </a:moveTo>
                <a:cubicBezTo>
                  <a:pt x="3" y="1"/>
                  <a:pt x="2" y="1"/>
                  <a:pt x="0" y="0"/>
                </a:cubicBezTo>
                <a:cubicBezTo>
                  <a:pt x="2" y="1"/>
                  <a:pt x="3" y="1"/>
                  <a:pt x="4" y="2"/>
                </a:cubicBezTo>
              </a:path>
            </a:pathLst>
          </a:custGeom>
          <a:solidFill>
            <a:srgbClr val="2322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9" name="Freeform 46">
            <a:extLst>
              <a:ext uri="{FF2B5EF4-FFF2-40B4-BE49-F238E27FC236}">
                <a16:creationId xmlns:a16="http://schemas.microsoft.com/office/drawing/2014/main" id="{F7B10946-FCF3-4E45-B096-BD969210C8CF}"/>
              </a:ext>
            </a:extLst>
          </p:cNvPr>
          <p:cNvSpPr>
            <a:spLocks/>
          </p:cNvSpPr>
          <p:nvPr/>
        </p:nvSpPr>
        <p:spPr bwMode="auto">
          <a:xfrm>
            <a:off x="12124789" y="5675768"/>
            <a:ext cx="3362" cy="0"/>
          </a:xfrm>
          <a:custGeom>
            <a:avLst/>
            <a:gdLst>
              <a:gd name="T0" fmla="*/ 3 w 3"/>
              <a:gd name="T1" fmla="*/ 2 h 2"/>
              <a:gd name="T2" fmla="*/ 0 w 3"/>
              <a:gd name="T3" fmla="*/ 0 h 2"/>
              <a:gd name="T4" fmla="*/ 3 w 3"/>
              <a:gd name="T5" fmla="*/ 2 h 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" h="2">
                <a:moveTo>
                  <a:pt x="3" y="2"/>
                </a:moveTo>
                <a:cubicBezTo>
                  <a:pt x="2" y="1"/>
                  <a:pt x="1" y="1"/>
                  <a:pt x="0" y="0"/>
                </a:cubicBezTo>
                <a:cubicBezTo>
                  <a:pt x="1" y="1"/>
                  <a:pt x="2" y="1"/>
                  <a:pt x="3" y="2"/>
                </a:cubicBezTo>
              </a:path>
            </a:pathLst>
          </a:custGeom>
          <a:solidFill>
            <a:srgbClr val="2322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0" name="Freeform 47">
            <a:extLst>
              <a:ext uri="{FF2B5EF4-FFF2-40B4-BE49-F238E27FC236}">
                <a16:creationId xmlns:a16="http://schemas.microsoft.com/office/drawing/2014/main" id="{D9E16862-AD6B-4FFC-ADE9-371C36E9C725}"/>
              </a:ext>
            </a:extLst>
          </p:cNvPr>
          <p:cNvSpPr>
            <a:spLocks/>
          </p:cNvSpPr>
          <p:nvPr/>
        </p:nvSpPr>
        <p:spPr bwMode="auto">
          <a:xfrm>
            <a:off x="6458937" y="4800336"/>
            <a:ext cx="5665852" cy="875434"/>
          </a:xfrm>
          <a:custGeom>
            <a:avLst/>
            <a:gdLst>
              <a:gd name="T0" fmla="*/ 5217 w 5217"/>
              <a:gd name="T1" fmla="*/ 1023 h 1023"/>
              <a:gd name="T2" fmla="*/ 0 w 5217"/>
              <a:gd name="T3" fmla="*/ 0 h 1023"/>
              <a:gd name="T4" fmla="*/ 0 w 5217"/>
              <a:gd name="T5" fmla="*/ 0 h 1023"/>
              <a:gd name="T6" fmla="*/ 0 w 5217"/>
              <a:gd name="T7" fmla="*/ 0 h 1023"/>
              <a:gd name="T8" fmla="*/ 0 w 5217"/>
              <a:gd name="T9" fmla="*/ 0 h 1023"/>
              <a:gd name="T10" fmla="*/ 0 w 5217"/>
              <a:gd name="T11" fmla="*/ 0 h 1023"/>
              <a:gd name="T12" fmla="*/ 5217 w 5217"/>
              <a:gd name="T13" fmla="*/ 1023 h 10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217" h="1023">
                <a:moveTo>
                  <a:pt x="5217" y="1023"/>
                </a:moveTo>
                <a:cubicBezTo>
                  <a:pt x="3592" y="398"/>
                  <a:pt x="1835" y="39"/>
                  <a:pt x="0" y="0"/>
                </a:cubicBez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ubicBezTo>
                  <a:pt x="0" y="0"/>
                  <a:pt x="0" y="0"/>
                  <a:pt x="0" y="0"/>
                </a:cubicBezTo>
                <a:cubicBezTo>
                  <a:pt x="1835" y="39"/>
                  <a:pt x="3592" y="398"/>
                  <a:pt x="5217" y="1023"/>
                </a:cubicBezTo>
              </a:path>
            </a:pathLst>
          </a:custGeom>
          <a:solidFill>
            <a:srgbClr val="2322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1" name="Freeform 48">
            <a:extLst>
              <a:ext uri="{FF2B5EF4-FFF2-40B4-BE49-F238E27FC236}">
                <a16:creationId xmlns:a16="http://schemas.microsoft.com/office/drawing/2014/main" id="{E0CAEFC9-F003-4EA9-80A8-487114ADD0B6}"/>
              </a:ext>
            </a:extLst>
          </p:cNvPr>
          <p:cNvSpPr>
            <a:spLocks noEditPoints="1"/>
          </p:cNvSpPr>
          <p:nvPr/>
        </p:nvSpPr>
        <p:spPr bwMode="auto">
          <a:xfrm>
            <a:off x="6405169" y="4800336"/>
            <a:ext cx="53768" cy="137530"/>
          </a:xfrm>
          <a:custGeom>
            <a:avLst/>
            <a:gdLst>
              <a:gd name="T0" fmla="*/ 0 w 49"/>
              <a:gd name="T1" fmla="*/ 161 h 161"/>
              <a:gd name="T2" fmla="*/ 0 w 49"/>
              <a:gd name="T3" fmla="*/ 161 h 161"/>
              <a:gd name="T4" fmla="*/ 49 w 49"/>
              <a:gd name="T5" fmla="*/ 0 h 161"/>
              <a:gd name="T6" fmla="*/ 0 w 49"/>
              <a:gd name="T7" fmla="*/ 161 h 161"/>
              <a:gd name="T8" fmla="*/ 49 w 49"/>
              <a:gd name="T9" fmla="*/ 0 h 161"/>
              <a:gd name="T10" fmla="*/ 41 w 49"/>
              <a:gd name="T11" fmla="*/ 0 h 161"/>
              <a:gd name="T12" fmla="*/ 49 w 49"/>
              <a:gd name="T13" fmla="*/ 0 h 161"/>
              <a:gd name="T14" fmla="*/ 49 w 49"/>
              <a:gd name="T15" fmla="*/ 0 h 161"/>
              <a:gd name="T16" fmla="*/ 49 w 49"/>
              <a:gd name="T17" fmla="*/ 0 h 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9" h="161">
                <a:moveTo>
                  <a:pt x="0" y="161"/>
                </a:moveTo>
                <a:lnTo>
                  <a:pt x="0" y="161"/>
                </a:lnTo>
                <a:cubicBezTo>
                  <a:pt x="19" y="112"/>
                  <a:pt x="35" y="58"/>
                  <a:pt x="49" y="0"/>
                </a:cubicBezTo>
                <a:cubicBezTo>
                  <a:pt x="35" y="58"/>
                  <a:pt x="19" y="112"/>
                  <a:pt x="0" y="161"/>
                </a:cubicBezTo>
                <a:moveTo>
                  <a:pt x="49" y="0"/>
                </a:moveTo>
                <a:cubicBezTo>
                  <a:pt x="46" y="0"/>
                  <a:pt x="44" y="0"/>
                  <a:pt x="41" y="0"/>
                </a:cubicBezTo>
                <a:cubicBezTo>
                  <a:pt x="44" y="0"/>
                  <a:pt x="46" y="0"/>
                  <a:pt x="49" y="0"/>
                </a:cubicBezTo>
                <a:lnTo>
                  <a:pt x="49" y="0"/>
                </a:lnTo>
                <a:lnTo>
                  <a:pt x="49" y="0"/>
                </a:lnTo>
              </a:path>
            </a:pathLst>
          </a:custGeom>
          <a:solidFill>
            <a:srgbClr val="B0B0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2" name="Freeform 49">
            <a:extLst>
              <a:ext uri="{FF2B5EF4-FFF2-40B4-BE49-F238E27FC236}">
                <a16:creationId xmlns:a16="http://schemas.microsoft.com/office/drawing/2014/main" id="{3E92C687-75BB-4D7B-896C-EEE174DB4C58}"/>
              </a:ext>
            </a:extLst>
          </p:cNvPr>
          <p:cNvSpPr>
            <a:spLocks/>
          </p:cNvSpPr>
          <p:nvPr/>
        </p:nvSpPr>
        <p:spPr bwMode="auto">
          <a:xfrm>
            <a:off x="6405169" y="4800336"/>
            <a:ext cx="5786831" cy="1036767"/>
          </a:xfrm>
          <a:custGeom>
            <a:avLst/>
            <a:gdLst>
              <a:gd name="T0" fmla="*/ 5329 w 5329"/>
              <a:gd name="T1" fmla="*/ 1214 h 1214"/>
              <a:gd name="T2" fmla="*/ 0 w 5329"/>
              <a:gd name="T3" fmla="*/ 161 h 1214"/>
              <a:gd name="T4" fmla="*/ 49 w 5329"/>
              <a:gd name="T5" fmla="*/ 0 h 1214"/>
              <a:gd name="T6" fmla="*/ 49 w 5329"/>
              <a:gd name="T7" fmla="*/ 0 h 1214"/>
              <a:gd name="T8" fmla="*/ 5266 w 5329"/>
              <a:gd name="T9" fmla="*/ 1023 h 1214"/>
              <a:gd name="T10" fmla="*/ 5267 w 5329"/>
              <a:gd name="T11" fmla="*/ 1023 h 1214"/>
              <a:gd name="T12" fmla="*/ 5270 w 5329"/>
              <a:gd name="T13" fmla="*/ 1025 h 1214"/>
              <a:gd name="T14" fmla="*/ 5271 w 5329"/>
              <a:gd name="T15" fmla="*/ 1025 h 1214"/>
              <a:gd name="T16" fmla="*/ 5275 w 5329"/>
              <a:gd name="T17" fmla="*/ 1027 h 1214"/>
              <a:gd name="T18" fmla="*/ 5277 w 5329"/>
              <a:gd name="T19" fmla="*/ 1027 h 1214"/>
              <a:gd name="T20" fmla="*/ 5280 w 5329"/>
              <a:gd name="T21" fmla="*/ 1029 h 1214"/>
              <a:gd name="T22" fmla="*/ 5281 w 5329"/>
              <a:gd name="T23" fmla="*/ 1029 h 1214"/>
              <a:gd name="T24" fmla="*/ 5285 w 5329"/>
              <a:gd name="T25" fmla="*/ 1030 h 1214"/>
              <a:gd name="T26" fmla="*/ 5287 w 5329"/>
              <a:gd name="T27" fmla="*/ 1031 h 1214"/>
              <a:gd name="T28" fmla="*/ 5289 w 5329"/>
              <a:gd name="T29" fmla="*/ 1032 h 1214"/>
              <a:gd name="T30" fmla="*/ 5291 w 5329"/>
              <a:gd name="T31" fmla="*/ 1033 h 1214"/>
              <a:gd name="T32" fmla="*/ 5294 w 5329"/>
              <a:gd name="T33" fmla="*/ 1034 h 1214"/>
              <a:gd name="T34" fmla="*/ 5297 w 5329"/>
              <a:gd name="T35" fmla="*/ 1035 h 1214"/>
              <a:gd name="T36" fmla="*/ 5299 w 5329"/>
              <a:gd name="T37" fmla="*/ 1036 h 1214"/>
              <a:gd name="T38" fmla="*/ 5302 w 5329"/>
              <a:gd name="T39" fmla="*/ 1037 h 1214"/>
              <a:gd name="T40" fmla="*/ 5304 w 5329"/>
              <a:gd name="T41" fmla="*/ 1038 h 1214"/>
              <a:gd name="T42" fmla="*/ 5307 w 5329"/>
              <a:gd name="T43" fmla="*/ 1039 h 1214"/>
              <a:gd name="T44" fmla="*/ 5309 w 5329"/>
              <a:gd name="T45" fmla="*/ 1040 h 1214"/>
              <a:gd name="T46" fmla="*/ 5312 w 5329"/>
              <a:gd name="T47" fmla="*/ 1041 h 1214"/>
              <a:gd name="T48" fmla="*/ 5314 w 5329"/>
              <a:gd name="T49" fmla="*/ 1042 h 1214"/>
              <a:gd name="T50" fmla="*/ 5317 w 5329"/>
              <a:gd name="T51" fmla="*/ 1043 h 1214"/>
              <a:gd name="T52" fmla="*/ 5319 w 5329"/>
              <a:gd name="T53" fmla="*/ 1044 h 1214"/>
              <a:gd name="T54" fmla="*/ 5322 w 5329"/>
              <a:gd name="T55" fmla="*/ 1045 h 1214"/>
              <a:gd name="T56" fmla="*/ 5324 w 5329"/>
              <a:gd name="T57" fmla="*/ 1046 h 1214"/>
              <a:gd name="T58" fmla="*/ 5329 w 5329"/>
              <a:gd name="T59" fmla="*/ 1048 h 1214"/>
              <a:gd name="T60" fmla="*/ 5329 w 5329"/>
              <a:gd name="T61" fmla="*/ 1214 h 12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5329" h="1214">
                <a:moveTo>
                  <a:pt x="5329" y="1214"/>
                </a:moveTo>
                <a:cubicBezTo>
                  <a:pt x="3672" y="568"/>
                  <a:pt x="1877" y="170"/>
                  <a:pt x="0" y="161"/>
                </a:cubicBezTo>
                <a:cubicBezTo>
                  <a:pt x="19" y="112"/>
                  <a:pt x="35" y="58"/>
                  <a:pt x="49" y="0"/>
                </a:cubicBezTo>
                <a:lnTo>
                  <a:pt x="49" y="0"/>
                </a:lnTo>
                <a:cubicBezTo>
                  <a:pt x="1884" y="39"/>
                  <a:pt x="3641" y="398"/>
                  <a:pt x="5266" y="1023"/>
                </a:cubicBezTo>
                <a:cubicBezTo>
                  <a:pt x="5266" y="1023"/>
                  <a:pt x="5266" y="1023"/>
                  <a:pt x="5267" y="1023"/>
                </a:cubicBezTo>
                <a:cubicBezTo>
                  <a:pt x="5268" y="1024"/>
                  <a:pt x="5269" y="1024"/>
                  <a:pt x="5270" y="1025"/>
                </a:cubicBezTo>
                <a:cubicBezTo>
                  <a:pt x="5271" y="1025"/>
                  <a:pt x="5271" y="1025"/>
                  <a:pt x="5271" y="1025"/>
                </a:cubicBezTo>
                <a:cubicBezTo>
                  <a:pt x="5273" y="1026"/>
                  <a:pt x="5274" y="1026"/>
                  <a:pt x="5275" y="1027"/>
                </a:cubicBezTo>
                <a:cubicBezTo>
                  <a:pt x="5275" y="1027"/>
                  <a:pt x="5276" y="1027"/>
                  <a:pt x="5277" y="1027"/>
                </a:cubicBezTo>
                <a:cubicBezTo>
                  <a:pt x="5278" y="1028"/>
                  <a:pt x="5279" y="1028"/>
                  <a:pt x="5280" y="1029"/>
                </a:cubicBezTo>
                <a:cubicBezTo>
                  <a:pt x="5280" y="1029"/>
                  <a:pt x="5281" y="1029"/>
                  <a:pt x="5281" y="1029"/>
                </a:cubicBezTo>
                <a:cubicBezTo>
                  <a:pt x="5282" y="1030"/>
                  <a:pt x="5284" y="1030"/>
                  <a:pt x="5285" y="1030"/>
                </a:cubicBezTo>
                <a:cubicBezTo>
                  <a:pt x="5285" y="1031"/>
                  <a:pt x="5286" y="1031"/>
                  <a:pt x="5287" y="1031"/>
                </a:cubicBezTo>
                <a:cubicBezTo>
                  <a:pt x="5288" y="1032"/>
                  <a:pt x="5288" y="1032"/>
                  <a:pt x="5289" y="1032"/>
                </a:cubicBezTo>
                <a:cubicBezTo>
                  <a:pt x="5290" y="1033"/>
                  <a:pt x="5291" y="1033"/>
                  <a:pt x="5291" y="1033"/>
                </a:cubicBezTo>
                <a:cubicBezTo>
                  <a:pt x="5292" y="1033"/>
                  <a:pt x="5293" y="1034"/>
                  <a:pt x="5294" y="1034"/>
                </a:cubicBezTo>
                <a:cubicBezTo>
                  <a:pt x="5295" y="1034"/>
                  <a:pt x="5296" y="1035"/>
                  <a:pt x="5297" y="1035"/>
                </a:cubicBezTo>
                <a:cubicBezTo>
                  <a:pt x="5297" y="1035"/>
                  <a:pt x="5298" y="1036"/>
                  <a:pt x="5299" y="1036"/>
                </a:cubicBezTo>
                <a:cubicBezTo>
                  <a:pt x="5300" y="1036"/>
                  <a:pt x="5301" y="1037"/>
                  <a:pt x="5302" y="1037"/>
                </a:cubicBezTo>
                <a:cubicBezTo>
                  <a:pt x="5302" y="1037"/>
                  <a:pt x="5303" y="1038"/>
                  <a:pt x="5304" y="1038"/>
                </a:cubicBezTo>
                <a:cubicBezTo>
                  <a:pt x="5305" y="1038"/>
                  <a:pt x="5306" y="1039"/>
                  <a:pt x="5307" y="1039"/>
                </a:cubicBezTo>
                <a:cubicBezTo>
                  <a:pt x="5308" y="1039"/>
                  <a:pt x="5308" y="1040"/>
                  <a:pt x="5309" y="1040"/>
                </a:cubicBezTo>
                <a:cubicBezTo>
                  <a:pt x="5310" y="1040"/>
                  <a:pt x="5311" y="1041"/>
                  <a:pt x="5312" y="1041"/>
                </a:cubicBezTo>
                <a:cubicBezTo>
                  <a:pt x="5312" y="1041"/>
                  <a:pt x="5313" y="1042"/>
                  <a:pt x="5314" y="1042"/>
                </a:cubicBezTo>
                <a:cubicBezTo>
                  <a:pt x="5315" y="1042"/>
                  <a:pt x="5316" y="1043"/>
                  <a:pt x="5317" y="1043"/>
                </a:cubicBezTo>
                <a:cubicBezTo>
                  <a:pt x="5318" y="1043"/>
                  <a:pt x="5318" y="1043"/>
                  <a:pt x="5319" y="1044"/>
                </a:cubicBezTo>
                <a:cubicBezTo>
                  <a:pt x="5320" y="1044"/>
                  <a:pt x="5321" y="1045"/>
                  <a:pt x="5322" y="1045"/>
                </a:cubicBezTo>
                <a:cubicBezTo>
                  <a:pt x="5323" y="1045"/>
                  <a:pt x="5324" y="1046"/>
                  <a:pt x="5324" y="1046"/>
                </a:cubicBezTo>
                <a:cubicBezTo>
                  <a:pt x="5326" y="1046"/>
                  <a:pt x="5327" y="1047"/>
                  <a:pt x="5329" y="1048"/>
                </a:cubicBezTo>
                <a:lnTo>
                  <a:pt x="5329" y="1214"/>
                </a:lnTo>
              </a:path>
            </a:pathLst>
          </a:custGeom>
          <a:solidFill>
            <a:srgbClr val="211E2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3" name="Freeform 50">
            <a:extLst>
              <a:ext uri="{FF2B5EF4-FFF2-40B4-BE49-F238E27FC236}">
                <a16:creationId xmlns:a16="http://schemas.microsoft.com/office/drawing/2014/main" id="{78631BD5-EB7F-482F-BA9D-C8BD9161995C}"/>
              </a:ext>
            </a:extLst>
          </p:cNvPr>
          <p:cNvSpPr>
            <a:spLocks noEditPoints="1"/>
          </p:cNvSpPr>
          <p:nvPr/>
        </p:nvSpPr>
        <p:spPr bwMode="auto">
          <a:xfrm>
            <a:off x="6096000" y="4797690"/>
            <a:ext cx="362937" cy="2646"/>
          </a:xfrm>
          <a:custGeom>
            <a:avLst/>
            <a:gdLst>
              <a:gd name="T0" fmla="*/ 332 w 332"/>
              <a:gd name="T1" fmla="*/ 4 h 4"/>
              <a:gd name="T2" fmla="*/ 332 w 332"/>
              <a:gd name="T3" fmla="*/ 4 h 4"/>
              <a:gd name="T4" fmla="*/ 332 w 332"/>
              <a:gd name="T5" fmla="*/ 4 h 4"/>
              <a:gd name="T6" fmla="*/ 332 w 332"/>
              <a:gd name="T7" fmla="*/ 4 h 4"/>
              <a:gd name="T8" fmla="*/ 332 w 332"/>
              <a:gd name="T9" fmla="*/ 4 h 4"/>
              <a:gd name="T10" fmla="*/ 332 w 332"/>
              <a:gd name="T11" fmla="*/ 4 h 4"/>
              <a:gd name="T12" fmla="*/ 324 w 332"/>
              <a:gd name="T13" fmla="*/ 4 h 4"/>
              <a:gd name="T14" fmla="*/ 0 w 332"/>
              <a:gd name="T15" fmla="*/ 0 h 4"/>
              <a:gd name="T16" fmla="*/ 332 w 332"/>
              <a:gd name="T17" fmla="*/ 4 h 4"/>
              <a:gd name="T18" fmla="*/ 332 w 332"/>
              <a:gd name="T19" fmla="*/ 4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32" h="4">
                <a:moveTo>
                  <a:pt x="332" y="4"/>
                </a:moveTo>
                <a:lnTo>
                  <a:pt x="332" y="4"/>
                </a:lnTo>
                <a:lnTo>
                  <a:pt x="332" y="4"/>
                </a:lnTo>
                <a:lnTo>
                  <a:pt x="332" y="4"/>
                </a:lnTo>
                <a:moveTo>
                  <a:pt x="332" y="4"/>
                </a:moveTo>
                <a:lnTo>
                  <a:pt x="332" y="4"/>
                </a:lnTo>
                <a:cubicBezTo>
                  <a:pt x="329" y="4"/>
                  <a:pt x="327" y="4"/>
                  <a:pt x="324" y="4"/>
                </a:cubicBezTo>
                <a:cubicBezTo>
                  <a:pt x="216" y="2"/>
                  <a:pt x="108" y="0"/>
                  <a:pt x="0" y="0"/>
                </a:cubicBezTo>
                <a:cubicBezTo>
                  <a:pt x="111" y="0"/>
                  <a:pt x="221" y="2"/>
                  <a:pt x="332" y="4"/>
                </a:cubicBezTo>
                <a:cubicBezTo>
                  <a:pt x="332" y="4"/>
                  <a:pt x="332" y="4"/>
                  <a:pt x="332" y="4"/>
                </a:cubicBezTo>
              </a:path>
            </a:pathLst>
          </a:custGeom>
          <a:solidFill>
            <a:srgbClr val="8E90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4" name="Freeform 51">
            <a:extLst>
              <a:ext uri="{FF2B5EF4-FFF2-40B4-BE49-F238E27FC236}">
                <a16:creationId xmlns:a16="http://schemas.microsoft.com/office/drawing/2014/main" id="{FC4529F8-5694-4879-83CA-5411ACBC3DFC}"/>
              </a:ext>
            </a:extLst>
          </p:cNvPr>
          <p:cNvSpPr>
            <a:spLocks/>
          </p:cNvSpPr>
          <p:nvPr/>
        </p:nvSpPr>
        <p:spPr bwMode="auto">
          <a:xfrm>
            <a:off x="6089279" y="4797690"/>
            <a:ext cx="6721" cy="0"/>
          </a:xfrm>
          <a:custGeom>
            <a:avLst/>
            <a:gdLst>
              <a:gd name="T0" fmla="*/ 0 w 2"/>
              <a:gd name="T1" fmla="*/ 2 w 2"/>
              <a:gd name="T2" fmla="*/ 0 w 2"/>
            </a:gdLst>
            <a:ahLst/>
            <a:cxnLst>
              <a:cxn ang="0">
                <a:pos x="T0" y="0"/>
              </a:cxn>
              <a:cxn ang="0">
                <a:pos x="T1" y="0"/>
              </a:cxn>
              <a:cxn ang="0">
                <a:pos x="T2" y="0"/>
              </a:cxn>
            </a:cxnLst>
            <a:rect l="0" t="0" r="r" b="b"/>
            <a:pathLst>
              <a:path w="2">
                <a:moveTo>
                  <a:pt x="0" y="0"/>
                </a:moveTo>
                <a:lnTo>
                  <a:pt x="2" y="0"/>
                </a:lnTo>
                <a:lnTo>
                  <a:pt x="0" y="0"/>
                </a:lnTo>
                <a:close/>
              </a:path>
            </a:pathLst>
          </a:custGeom>
          <a:solidFill>
            <a:srgbClr val="B0B0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5" name="Freeform 52">
            <a:extLst>
              <a:ext uri="{FF2B5EF4-FFF2-40B4-BE49-F238E27FC236}">
                <a16:creationId xmlns:a16="http://schemas.microsoft.com/office/drawing/2014/main" id="{6A63A209-D028-4374-AB8E-527E75180BE7}"/>
              </a:ext>
            </a:extLst>
          </p:cNvPr>
          <p:cNvSpPr>
            <a:spLocks/>
          </p:cNvSpPr>
          <p:nvPr/>
        </p:nvSpPr>
        <p:spPr bwMode="auto">
          <a:xfrm>
            <a:off x="5245785" y="4797690"/>
            <a:ext cx="1213152" cy="174558"/>
          </a:xfrm>
          <a:custGeom>
            <a:avLst/>
            <a:gdLst>
              <a:gd name="T0" fmla="*/ 175 w 1114"/>
              <a:gd name="T1" fmla="*/ 206 h 206"/>
              <a:gd name="T2" fmla="*/ 162 w 1114"/>
              <a:gd name="T3" fmla="*/ 194 h 206"/>
              <a:gd name="T4" fmla="*/ 0 w 1114"/>
              <a:gd name="T5" fmla="*/ 20 h 206"/>
              <a:gd name="T6" fmla="*/ 775 w 1114"/>
              <a:gd name="T7" fmla="*/ 0 h 206"/>
              <a:gd name="T8" fmla="*/ 776 w 1114"/>
              <a:gd name="T9" fmla="*/ 0 h 206"/>
              <a:gd name="T10" fmla="*/ 782 w 1114"/>
              <a:gd name="T11" fmla="*/ 0 h 206"/>
              <a:gd name="T12" fmla="*/ 782 w 1114"/>
              <a:gd name="T13" fmla="*/ 0 h 206"/>
              <a:gd name="T14" fmla="*/ 1106 w 1114"/>
              <a:gd name="T15" fmla="*/ 4 h 206"/>
              <a:gd name="T16" fmla="*/ 1114 w 1114"/>
              <a:gd name="T17" fmla="*/ 4 h 206"/>
              <a:gd name="T18" fmla="*/ 1114 w 1114"/>
              <a:gd name="T19" fmla="*/ 4 h 206"/>
              <a:gd name="T20" fmla="*/ 1065 w 1114"/>
              <a:gd name="T21" fmla="*/ 165 h 206"/>
              <a:gd name="T22" fmla="*/ 1003 w 1114"/>
              <a:gd name="T23" fmla="*/ 165 h 206"/>
              <a:gd name="T24" fmla="*/ 782 w 1114"/>
              <a:gd name="T25" fmla="*/ 167 h 206"/>
              <a:gd name="T26" fmla="*/ 175 w 1114"/>
              <a:gd name="T27" fmla="*/ 206 h 2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114" h="206">
                <a:moveTo>
                  <a:pt x="175" y="206"/>
                </a:moveTo>
                <a:cubicBezTo>
                  <a:pt x="170" y="202"/>
                  <a:pt x="166" y="198"/>
                  <a:pt x="162" y="194"/>
                </a:cubicBezTo>
                <a:cubicBezTo>
                  <a:pt x="108" y="142"/>
                  <a:pt x="54" y="84"/>
                  <a:pt x="0" y="20"/>
                </a:cubicBezTo>
                <a:cubicBezTo>
                  <a:pt x="257" y="7"/>
                  <a:pt x="515" y="0"/>
                  <a:pt x="775" y="0"/>
                </a:cubicBezTo>
                <a:lnTo>
                  <a:pt x="776" y="0"/>
                </a:lnTo>
                <a:lnTo>
                  <a:pt x="782" y="0"/>
                </a:lnTo>
                <a:lnTo>
                  <a:pt x="782" y="0"/>
                </a:lnTo>
                <a:cubicBezTo>
                  <a:pt x="890" y="0"/>
                  <a:pt x="998" y="2"/>
                  <a:pt x="1106" y="4"/>
                </a:cubicBezTo>
                <a:cubicBezTo>
                  <a:pt x="1109" y="4"/>
                  <a:pt x="1111" y="4"/>
                  <a:pt x="1114" y="4"/>
                </a:cubicBezTo>
                <a:lnTo>
                  <a:pt x="1114" y="4"/>
                </a:lnTo>
                <a:cubicBezTo>
                  <a:pt x="1100" y="62"/>
                  <a:pt x="1084" y="116"/>
                  <a:pt x="1065" y="165"/>
                </a:cubicBezTo>
                <a:cubicBezTo>
                  <a:pt x="1045" y="165"/>
                  <a:pt x="1024" y="165"/>
                  <a:pt x="1003" y="165"/>
                </a:cubicBezTo>
                <a:cubicBezTo>
                  <a:pt x="930" y="165"/>
                  <a:pt x="856" y="166"/>
                  <a:pt x="782" y="167"/>
                </a:cubicBezTo>
                <a:cubicBezTo>
                  <a:pt x="577" y="170"/>
                  <a:pt x="374" y="184"/>
                  <a:pt x="175" y="206"/>
                </a:cubicBezTo>
              </a:path>
            </a:pathLst>
          </a:custGeom>
          <a:solidFill>
            <a:schemeClr val="tx1">
              <a:alpha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6" name="Freeform 53">
            <a:extLst>
              <a:ext uri="{FF2B5EF4-FFF2-40B4-BE49-F238E27FC236}">
                <a16:creationId xmlns:a16="http://schemas.microsoft.com/office/drawing/2014/main" id="{A6168C58-D6E5-44CA-B91B-E2103E8307B8}"/>
              </a:ext>
            </a:extLst>
          </p:cNvPr>
          <p:cNvSpPr>
            <a:spLocks/>
          </p:cNvSpPr>
          <p:nvPr/>
        </p:nvSpPr>
        <p:spPr bwMode="auto">
          <a:xfrm>
            <a:off x="4734985" y="518383"/>
            <a:ext cx="7457015" cy="5604359"/>
          </a:xfrm>
          <a:custGeom>
            <a:avLst/>
            <a:gdLst>
              <a:gd name="T0" fmla="*/ 1253 w 6865"/>
              <a:gd name="T1" fmla="*/ 1051 h 6558"/>
              <a:gd name="T2" fmla="*/ 0 w 6865"/>
              <a:gd name="T3" fmla="*/ 1001 h 6558"/>
              <a:gd name="T4" fmla="*/ 785 w 6865"/>
              <a:gd name="T5" fmla="*/ 1794 h 6558"/>
              <a:gd name="T6" fmla="*/ 1328 w 6865"/>
              <a:gd name="T7" fmla="*/ 2927 h 6558"/>
              <a:gd name="T8" fmla="*/ 1585 w 6865"/>
              <a:gd name="T9" fmla="*/ 5010 h 6558"/>
              <a:gd name="T10" fmla="*/ 1251 w 6865"/>
              <a:gd name="T11" fmla="*/ 5506 h 6558"/>
              <a:gd name="T12" fmla="*/ 1253 w 6865"/>
              <a:gd name="T13" fmla="*/ 5506 h 6558"/>
              <a:gd name="T14" fmla="*/ 6865 w 6865"/>
              <a:gd name="T15" fmla="*/ 6558 h 6558"/>
              <a:gd name="T16" fmla="*/ 6865 w 6865"/>
              <a:gd name="T17" fmla="*/ 0 h 6558"/>
              <a:gd name="T18" fmla="*/ 1253 w 6865"/>
              <a:gd name="T19" fmla="*/ 1051 h 65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6865" h="6558">
                <a:moveTo>
                  <a:pt x="1253" y="1051"/>
                </a:moveTo>
                <a:cubicBezTo>
                  <a:pt x="831" y="1051"/>
                  <a:pt x="413" y="1034"/>
                  <a:pt x="0" y="1001"/>
                </a:cubicBezTo>
                <a:cubicBezTo>
                  <a:pt x="252" y="1114"/>
                  <a:pt x="529" y="1397"/>
                  <a:pt x="785" y="1794"/>
                </a:cubicBezTo>
                <a:cubicBezTo>
                  <a:pt x="988" y="2109"/>
                  <a:pt x="1177" y="2495"/>
                  <a:pt x="1328" y="2927"/>
                </a:cubicBezTo>
                <a:cubicBezTo>
                  <a:pt x="1616" y="3744"/>
                  <a:pt x="1698" y="4520"/>
                  <a:pt x="1585" y="5010"/>
                </a:cubicBezTo>
                <a:cubicBezTo>
                  <a:pt x="1526" y="5264"/>
                  <a:pt x="1414" y="5441"/>
                  <a:pt x="1251" y="5506"/>
                </a:cubicBezTo>
                <a:lnTo>
                  <a:pt x="1253" y="5506"/>
                </a:lnTo>
                <a:cubicBezTo>
                  <a:pt x="3233" y="5506"/>
                  <a:pt x="5125" y="5879"/>
                  <a:pt x="6865" y="6558"/>
                </a:cubicBezTo>
                <a:lnTo>
                  <a:pt x="6865" y="0"/>
                </a:lnTo>
                <a:cubicBezTo>
                  <a:pt x="5125" y="678"/>
                  <a:pt x="3233" y="1051"/>
                  <a:pt x="1253" y="1051"/>
                </a:cubicBezTo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 userDrawn="1">
            <p:ph type="ctrTitle"/>
          </p:nvPr>
        </p:nvSpPr>
        <p:spPr>
          <a:xfrm>
            <a:off x="6721058" y="2052375"/>
            <a:ext cx="5284432" cy="2724156"/>
          </a:xfrm>
        </p:spPr>
        <p:txBody>
          <a:bodyPr anchor="ctr">
            <a:noAutofit/>
          </a:bodyPr>
          <a:lstStyle>
            <a:lvl1pPr algn="ctr">
              <a:defRPr sz="6600" b="1" cap="all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 userDrawn="1">
            <p:ph type="subTitle" idx="1"/>
          </p:nvPr>
        </p:nvSpPr>
        <p:spPr>
          <a:xfrm>
            <a:off x="3150756" y="6068525"/>
            <a:ext cx="7699760" cy="616239"/>
          </a:xfrm>
        </p:spPr>
        <p:txBody>
          <a:bodyPr anchor="ctr">
            <a:normAutofit/>
          </a:bodyPr>
          <a:lstStyle>
            <a:lvl1pPr marL="0" indent="0" algn="ctr">
              <a:buNone/>
              <a:defRPr sz="3600" cap="all" baseline="0">
                <a:solidFill>
                  <a:schemeClr val="bg1"/>
                </a:solidFill>
              </a:defRPr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9" name="Picture Placeholder 48">
            <a:extLst>
              <a:ext uri="{FF2B5EF4-FFF2-40B4-BE49-F238E27FC236}">
                <a16:creationId xmlns:a16="http://schemas.microsoft.com/office/drawing/2014/main" id="{205599B7-C18B-4A49-BE57-4549D2DF8AF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143977"/>
            <a:ext cx="6510236" cy="4572000"/>
          </a:xfrm>
          <a:custGeom>
            <a:avLst/>
            <a:gdLst>
              <a:gd name="connsiteX0" fmla="*/ 0 w 6510236"/>
              <a:gd name="connsiteY0" fmla="*/ 0 h 4535855"/>
              <a:gd name="connsiteX1" fmla="*/ 5588258 w 6510236"/>
              <a:gd name="connsiteY1" fmla="*/ 892131 h 4535855"/>
              <a:gd name="connsiteX2" fmla="*/ 6178040 w 6510236"/>
              <a:gd name="connsiteY2" fmla="*/ 1860316 h 4535855"/>
              <a:gd name="connsiteX3" fmla="*/ 6457181 w 6510236"/>
              <a:gd name="connsiteY3" fmla="*/ 3640306 h 4535855"/>
              <a:gd name="connsiteX4" fmla="*/ 6096578 w 6510236"/>
              <a:gd name="connsiteY4" fmla="*/ 3636888 h 4535855"/>
              <a:gd name="connsiteX5" fmla="*/ 0 w 6510236"/>
              <a:gd name="connsiteY5" fmla="*/ 4535855 h 45358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510236" h="4535855">
                <a:moveTo>
                  <a:pt x="0" y="0"/>
                </a:moveTo>
                <a:cubicBezTo>
                  <a:pt x="1741104" y="534083"/>
                  <a:pt x="3622321" y="845987"/>
                  <a:pt x="5588258" y="892131"/>
                </a:cubicBezTo>
                <a:cubicBezTo>
                  <a:pt x="5808747" y="1161309"/>
                  <a:pt x="6014030" y="1491158"/>
                  <a:pt x="6178040" y="1860316"/>
                </a:cubicBezTo>
                <a:cubicBezTo>
                  <a:pt x="6490852" y="2558468"/>
                  <a:pt x="6579916" y="3221585"/>
                  <a:pt x="6457181" y="3640306"/>
                </a:cubicBezTo>
                <a:cubicBezTo>
                  <a:pt x="6336618" y="3638597"/>
                  <a:pt x="6217141" y="3636888"/>
                  <a:pt x="6096578" y="3636888"/>
                </a:cubicBezTo>
                <a:cubicBezTo>
                  <a:pt x="3945995" y="3636888"/>
                  <a:pt x="1889907" y="3955628"/>
                  <a:pt x="0" y="4535855"/>
                </a:cubicBezTo>
                <a:close/>
              </a:path>
            </a:pathLst>
          </a:custGeom>
          <a:noFill/>
        </p:spPr>
        <p:txBody>
          <a:bodyPr wrap="square" anchor="ctr">
            <a:noAutofit/>
          </a:bodyPr>
          <a:lstStyle>
            <a:lvl1pPr algn="ctr"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0926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6684"/>
            <a:ext cx="10515600" cy="434974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874D3-87CA-4BE8-8DDA-1C466017CCF4}" type="datetime1">
              <a:rPr lang="en-US" smtClean="0"/>
              <a:t>2/20/2018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C0DB9A4-7C00-41BB-B303-4E91C20728D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1491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10267"/>
            <a:ext cx="10515600" cy="2853267"/>
          </a:xfrm>
        </p:spPr>
        <p:txBody>
          <a:bodyPr anchor="b"/>
          <a:lstStyle>
            <a:lvl1pPr>
              <a:defRPr sz="8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8934"/>
            <a:ext cx="10515600" cy="1500717"/>
          </a:xfrm>
        </p:spPr>
        <p:txBody>
          <a:bodyPr/>
          <a:lstStyle>
            <a:lvl1pPr marL="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10399-D75B-4F0C-A2A4-75B52BA1C292}" type="datetime1">
              <a:rPr lang="en-US" smtClean="0"/>
              <a:t>2/20/2018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6089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6684"/>
            <a:ext cx="5156200" cy="434974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826684"/>
            <a:ext cx="5156200" cy="434974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0F49C-DF3D-4D96-861D-6128DD0E54ED}" type="datetime1">
              <a:rPr lang="en-US" smtClean="0"/>
              <a:t>2/20/2018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57275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366185"/>
            <a:ext cx="10515600" cy="132503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0318" y="1680634"/>
            <a:ext cx="5158316" cy="825500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0318" y="2506133"/>
            <a:ext cx="5158316" cy="3683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0634"/>
            <a:ext cx="5183717" cy="825500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6133"/>
            <a:ext cx="5183717" cy="3683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CB86D-BF25-4E3B-A034-8B02EF90A0D8}" type="datetime1">
              <a:rPr lang="en-US" smtClean="0"/>
              <a:t>2/20/2018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16388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C0C5B-BBAD-4123-BAE9-25ADE7666132}" type="datetime1">
              <a:rPr lang="en-US" smtClean="0"/>
              <a:t>2/20/2018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92862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0FD489-0188-468B-9A82-3BFD5A171CC4}" type="datetime1">
              <a:rPr lang="en-US" smtClean="0"/>
              <a:t>2/20/2018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75692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717" y="988485"/>
            <a:ext cx="6172200" cy="4872567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2117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593B5-47BB-4CBA-9B14-071B84E3B114}" type="datetime1">
              <a:rPr lang="en-US" smtClean="0"/>
              <a:t>2/20/2018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69023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717" y="988485"/>
            <a:ext cx="6172200" cy="4872567"/>
          </a:xfrm>
        </p:spPr>
        <p:txBody>
          <a:bodyPr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2117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A872D2-6477-4792-A073-28C2666B0500}" type="datetime1">
              <a:rPr lang="en-US" smtClean="0"/>
              <a:t>2/20/2018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66686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00EF1-755A-4FB5-8F43-6FB5F5A572D7}" type="datetime1">
              <a:rPr lang="en-US" smtClean="0"/>
              <a:t>2/20/2018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951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6185"/>
            <a:ext cx="2628900" cy="5810249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6185"/>
            <a:ext cx="7683500" cy="581024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627FB-6803-4B3B-A59C-B6BDA4162600}" type="datetime1">
              <a:rPr lang="en-US" smtClean="0"/>
              <a:t>2/20/2018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88865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271217" y="6121399"/>
            <a:ext cx="3649589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</a:t>
            </a:r>
            <a:r>
              <a:rPr lang="en-US" sz="1800" baseline="0">
                <a:solidFill>
                  <a:srgbClr val="A5CD00"/>
                </a:solidFill>
              </a:rPr>
              <a:t>PowerPoint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hyperlink" Target="http://www.presentationgo.com/" TargetMode="Externa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EF0F5FEC-A56B-4C3E-9859-D9C3DA473542}"/>
              </a:ext>
            </a:extLst>
          </p:cNvPr>
          <p:cNvSpPr>
            <a:spLocks/>
          </p:cNvSpPr>
          <p:nvPr userDrawn="1"/>
        </p:nvSpPr>
        <p:spPr bwMode="auto">
          <a:xfrm>
            <a:off x="2498776" y="5845508"/>
            <a:ext cx="9693224" cy="1012493"/>
          </a:xfrm>
          <a:custGeom>
            <a:avLst/>
            <a:gdLst>
              <a:gd name="connsiteX0" fmla="*/ 5007461 w 9705924"/>
              <a:gd name="connsiteY0" fmla="*/ 1748 h 1012493"/>
              <a:gd name="connsiteX1" fmla="*/ 6219510 w 9705924"/>
              <a:gd name="connsiteY1" fmla="*/ 25192 h 1012493"/>
              <a:gd name="connsiteX2" fmla="*/ 9147315 w 9705924"/>
              <a:gd name="connsiteY2" fmla="*/ 327562 h 1012493"/>
              <a:gd name="connsiteX3" fmla="*/ 9705924 w 9705924"/>
              <a:gd name="connsiteY3" fmla="*/ 421560 h 1012493"/>
              <a:gd name="connsiteX4" fmla="*/ 9705924 w 9705924"/>
              <a:gd name="connsiteY4" fmla="*/ 1012493 h 1012493"/>
              <a:gd name="connsiteX5" fmla="*/ 0 w 9705924"/>
              <a:gd name="connsiteY5" fmla="*/ 1012493 h 1012493"/>
              <a:gd name="connsiteX6" fmla="*/ 3828811 w 9705924"/>
              <a:gd name="connsiteY6" fmla="*/ 63455 h 1012493"/>
              <a:gd name="connsiteX7" fmla="*/ 5007461 w 9705924"/>
              <a:gd name="connsiteY7" fmla="*/ 1748 h 1012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705924" h="1012493">
                <a:moveTo>
                  <a:pt x="5007461" y="1748"/>
                </a:moveTo>
                <a:cubicBezTo>
                  <a:pt x="5405141" y="-3975"/>
                  <a:pt x="5808388" y="4493"/>
                  <a:pt x="6219510" y="25192"/>
                </a:cubicBezTo>
                <a:cubicBezTo>
                  <a:pt x="7223554" y="76549"/>
                  <a:pt x="8202141" y="178870"/>
                  <a:pt x="9147315" y="327562"/>
                </a:cubicBezTo>
                <a:lnTo>
                  <a:pt x="9705924" y="421560"/>
                </a:lnTo>
                <a:lnTo>
                  <a:pt x="9705924" y="1012493"/>
                </a:lnTo>
                <a:lnTo>
                  <a:pt x="0" y="1012493"/>
                </a:lnTo>
                <a:cubicBezTo>
                  <a:pt x="1122032" y="529506"/>
                  <a:pt x="2446094" y="192042"/>
                  <a:pt x="3828811" y="63455"/>
                </a:cubicBezTo>
                <a:cubicBezTo>
                  <a:pt x="4217666" y="27387"/>
                  <a:pt x="4609780" y="7472"/>
                  <a:pt x="5007461" y="1748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06456"/>
            <a:ext cx="10515600" cy="13250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6684"/>
            <a:ext cx="10515600" cy="43497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accent2"/>
                </a:solidFill>
              </a:defRPr>
            </a:lvl1pPr>
          </a:lstStyle>
          <a:p>
            <a:fld id="{E198D554-23A8-4EB2-B8BE-BA3D17196C40}" type="datetime1">
              <a:rPr lang="en-US" smtClean="0"/>
              <a:pPr/>
              <a:t>2/20/2018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bg1"/>
                </a:solidFill>
              </a:defRPr>
            </a:lvl1pPr>
          </a:lstStyle>
          <a:p>
            <a:fld id="{1C0DB9A4-7C00-41BB-B303-4E91C20728D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-88899" y="6959601"/>
            <a:ext cx="1620957" cy="256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67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067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13" tooltip="PresentationGo!"/>
              </a:rPr>
              <a:t>presentationgo.com</a:t>
            </a:r>
            <a:endParaRPr lang="en-US" sz="1067" dirty="0"/>
          </a:p>
        </p:txBody>
      </p:sp>
      <p:grpSp>
        <p:nvGrpSpPr>
          <p:cNvPr id="12" name="Group 11"/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13" name="TextBox 12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4" name="TextBox 13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5" name="Picture 14"/>
            <p:cNvPicPr>
              <a:picLocks noChangeAspect="1"/>
            </p:cNvPicPr>
            <p:nvPr userDrawn="1"/>
          </p:nvPicPr>
          <p:blipFill>
            <a:blip r:embed="rId14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28819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</p:sldLayoutIdLst>
  <p:hf hdr="0"/>
  <p:txStyles>
    <p:titleStyle>
      <a:lvl1pPr algn="l" defTabSz="1219170" rtl="0" eaLnBrk="1" latinLnBrk="0" hangingPunct="1">
        <a:lnSpc>
          <a:spcPct val="90000"/>
        </a:lnSpc>
        <a:spcBef>
          <a:spcPct val="0"/>
        </a:spcBef>
        <a:buNone/>
        <a:defRPr sz="6600" b="1" kern="1200">
          <a:solidFill>
            <a:schemeClr val="tx2"/>
          </a:solidFill>
          <a:latin typeface="+mn-lt"/>
          <a:ea typeface="+mj-ea"/>
          <a:cs typeface="+mj-cs"/>
        </a:defRPr>
      </a:lvl1pPr>
    </p:titleStyle>
    <p:bodyStyle>
      <a:lvl1pPr marL="304792" indent="-304792" algn="l" defTabSz="1219170" rtl="0" eaLnBrk="1" latinLnBrk="0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3733" kern="1200">
          <a:solidFill>
            <a:schemeClr val="tx2"/>
          </a:solidFill>
          <a:latin typeface="+mn-lt"/>
          <a:ea typeface="+mn-ea"/>
          <a:cs typeface="+mn-cs"/>
        </a:defRPr>
      </a:lvl1pPr>
      <a:lvl2pPr marL="91437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3200" kern="1200">
          <a:solidFill>
            <a:schemeClr val="tx2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667" kern="1200">
          <a:solidFill>
            <a:schemeClr val="tx2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942A-26CB-4FC8-A61F-ED7BAF06B75B}" type="datetimeFigureOut">
              <a:rPr lang="en-US" smtClean="0"/>
              <a:t>2/20/2018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PowerPoint Template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D74A770-FE3C-4AC5-B911-9C435C006A0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</p:sp>
    </p:spTree>
    <p:extLst>
      <p:ext uri="{BB962C8B-B14F-4D97-AF65-F5344CB8AC3E}">
        <p14:creationId xmlns:p14="http://schemas.microsoft.com/office/powerpoint/2010/main" val="9259867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</a:t>
            </a:r>
            <a:r>
              <a:rPr lang="en-US"/>
              <a:t>your slide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US"/>
              <a:t>Lorem ipsum dolor sit amet, tollit epicuri est ex, exerci accumsan singulis ei mel. Agam aperiri no has, id mel delenit voluptatum.</a:t>
            </a:r>
          </a:p>
          <a:p>
            <a:pPr algn="just"/>
            <a:r>
              <a:rPr lang="en-US"/>
              <a:t>Nisl vocent aeterno ad ius, mea cu affert electram. Cum habemus adolescens complectitur ea, cu nominavi praesent honestatis duo. 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r>
              <a:rPr lang="en-US" ker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  <a:sym typeface="Arial"/>
                <a:rtl val="0"/>
              </a:rPr>
              <a:t>Your 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r>
              <a:rPr lang="en-US" kern="0" dirty="0">
                <a:latin typeface="Arial"/>
                <a:cs typeface="Arial"/>
                <a:sym typeface="Arial"/>
                <a:rtl val="0"/>
              </a:rPr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34D980EC-6CBC-42F5-A94B-1BCFCEFA1BE0}" type="slidenum">
              <a:rPr lang="en-US" kern="0">
                <a:latin typeface="Arial"/>
                <a:cs typeface="Arial"/>
                <a:sym typeface="Arial"/>
                <a:rtl val="0"/>
              </a:rPr>
              <a:pPr defTabSz="1219170"/>
              <a:t>2</a:t>
            </a:fld>
            <a:endParaRPr lang="en-US" kern="0">
              <a:latin typeface="Arial"/>
              <a:cs typeface="Arial"/>
              <a:sym typeface="Arial"/>
              <a:rtl val="0"/>
            </a:endParaRPr>
          </a:p>
        </p:txBody>
      </p:sp>
    </p:spTree>
    <p:extLst>
      <p:ext uri="{BB962C8B-B14F-4D97-AF65-F5344CB8AC3E}">
        <p14:creationId xmlns:p14="http://schemas.microsoft.com/office/powerpoint/2010/main" val="40261792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E70F0-4CEF-4AB7-AF60-9CC7C311B6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 with Graphics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1EF12B-802F-427A-B751-1793CBD966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A5B4AD-0272-4E0C-B563-7DA5A94FA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4B39B8-942C-48E0-911C-7A4DF96F1A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392B6-3E0B-4583-A4D5-7F190AD860A4}" type="slidenum">
              <a:rPr lang="en-US" smtClean="0"/>
              <a:t>3</a:t>
            </a:fld>
            <a:endParaRPr lang="en-US"/>
          </a:p>
        </p:txBody>
      </p:sp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1829E829-53DA-4064-BFC5-D83C3DF037A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44217374"/>
              </p:ext>
            </p:extLst>
          </p:nvPr>
        </p:nvGraphicFramePr>
        <p:xfrm>
          <a:off x="2311400" y="1754052"/>
          <a:ext cx="7569200" cy="36152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1776768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4E1316-D0D9-452D-B54E-A786F15E70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Custom Color Theme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5D0BDAD-D3E5-4CE2-A4FE-1D41601D2C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E943D53-92BF-4D87-B8C7-AE05A0B27D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E932753-D67A-43ED-8208-8DA0563039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392B6-3E0B-4583-A4D5-7F190AD860A4}" type="slidenum">
              <a:rPr lang="en-US" smtClean="0"/>
              <a:t>4</a:t>
            </a:fld>
            <a:endParaRPr lang="en-US"/>
          </a:p>
        </p:txBody>
      </p:sp>
      <p:grpSp>
        <p:nvGrpSpPr>
          <p:cNvPr id="127" name="Group 126">
            <a:extLst>
              <a:ext uri="{FF2B5EF4-FFF2-40B4-BE49-F238E27FC236}">
                <a16:creationId xmlns:a16="http://schemas.microsoft.com/office/drawing/2014/main" id="{065F0F5E-08F1-4D4F-AAD3-E5F051D37660}"/>
              </a:ext>
            </a:extLst>
          </p:cNvPr>
          <p:cNvGrpSpPr/>
          <p:nvPr/>
        </p:nvGrpSpPr>
        <p:grpSpPr>
          <a:xfrm>
            <a:off x="821955" y="2503758"/>
            <a:ext cx="10548091" cy="1850483"/>
            <a:chOff x="821955" y="3658365"/>
            <a:chExt cx="10548091" cy="1940192"/>
          </a:xfrm>
        </p:grpSpPr>
        <p:sp>
          <p:nvSpPr>
            <p:cNvPr id="67" name="Rectangle 66">
              <a:extLst>
                <a:ext uri="{FF2B5EF4-FFF2-40B4-BE49-F238E27FC236}">
                  <a16:creationId xmlns:a16="http://schemas.microsoft.com/office/drawing/2014/main" id="{A82AF328-EB8B-4A1C-9368-56023328D2DE}"/>
                </a:ext>
              </a:extLst>
            </p:cNvPr>
            <p:cNvSpPr/>
            <p:nvPr/>
          </p:nvSpPr>
          <p:spPr>
            <a:xfrm>
              <a:off x="2966626" y="3658365"/>
              <a:ext cx="897075" cy="88875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8" name="Rectangle 67">
              <a:extLst>
                <a:ext uri="{FF2B5EF4-FFF2-40B4-BE49-F238E27FC236}">
                  <a16:creationId xmlns:a16="http://schemas.microsoft.com/office/drawing/2014/main" id="{EDCFABFE-F37F-4D49-85C7-630553DA96D9}"/>
                </a:ext>
              </a:extLst>
            </p:cNvPr>
            <p:cNvSpPr/>
            <p:nvPr/>
          </p:nvSpPr>
          <p:spPr>
            <a:xfrm>
              <a:off x="1894291" y="3658365"/>
              <a:ext cx="897075" cy="888753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9" name="Rectangle 68">
              <a:extLst>
                <a:ext uri="{FF2B5EF4-FFF2-40B4-BE49-F238E27FC236}">
                  <a16:creationId xmlns:a16="http://schemas.microsoft.com/office/drawing/2014/main" id="{09F8FBC6-1569-4A9C-9BA0-7904981D9E90}"/>
                </a:ext>
              </a:extLst>
            </p:cNvPr>
            <p:cNvSpPr/>
            <p:nvPr/>
          </p:nvSpPr>
          <p:spPr>
            <a:xfrm>
              <a:off x="4038961" y="3658365"/>
              <a:ext cx="897075" cy="888753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0" name="Rectangle 69">
              <a:extLst>
                <a:ext uri="{FF2B5EF4-FFF2-40B4-BE49-F238E27FC236}">
                  <a16:creationId xmlns:a16="http://schemas.microsoft.com/office/drawing/2014/main" id="{33DC1304-CECA-4270-B154-B680A22452EC}"/>
                </a:ext>
              </a:extLst>
            </p:cNvPr>
            <p:cNvSpPr/>
            <p:nvPr/>
          </p:nvSpPr>
          <p:spPr>
            <a:xfrm>
              <a:off x="5111296" y="3658365"/>
              <a:ext cx="897075" cy="88875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1" name="Rectangle 70">
              <a:extLst>
                <a:ext uri="{FF2B5EF4-FFF2-40B4-BE49-F238E27FC236}">
                  <a16:creationId xmlns:a16="http://schemas.microsoft.com/office/drawing/2014/main" id="{722B3F09-1DF0-447C-8911-96BFB1AC1C47}"/>
                </a:ext>
              </a:extLst>
            </p:cNvPr>
            <p:cNvSpPr/>
            <p:nvPr/>
          </p:nvSpPr>
          <p:spPr>
            <a:xfrm>
              <a:off x="6183631" y="3658365"/>
              <a:ext cx="897075" cy="888753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2" name="Rectangle 71">
              <a:extLst>
                <a:ext uri="{FF2B5EF4-FFF2-40B4-BE49-F238E27FC236}">
                  <a16:creationId xmlns:a16="http://schemas.microsoft.com/office/drawing/2014/main" id="{A73976A0-5F18-4FB3-80A4-68CA53BAE9EC}"/>
                </a:ext>
              </a:extLst>
            </p:cNvPr>
            <p:cNvSpPr/>
            <p:nvPr/>
          </p:nvSpPr>
          <p:spPr>
            <a:xfrm>
              <a:off x="7255967" y="3658365"/>
              <a:ext cx="897075" cy="888753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3" name="Rectangle 72">
              <a:extLst>
                <a:ext uri="{FF2B5EF4-FFF2-40B4-BE49-F238E27FC236}">
                  <a16:creationId xmlns:a16="http://schemas.microsoft.com/office/drawing/2014/main" id="{FBA374D3-7DD4-4E01-A63E-1E369CA8EF24}"/>
                </a:ext>
              </a:extLst>
            </p:cNvPr>
            <p:cNvSpPr/>
            <p:nvPr/>
          </p:nvSpPr>
          <p:spPr>
            <a:xfrm>
              <a:off x="8328302" y="3658365"/>
              <a:ext cx="897075" cy="888753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4" name="Rectangle 73">
              <a:extLst>
                <a:ext uri="{FF2B5EF4-FFF2-40B4-BE49-F238E27FC236}">
                  <a16:creationId xmlns:a16="http://schemas.microsoft.com/office/drawing/2014/main" id="{737ED151-6616-431E-BD74-05E5370A6B6D}"/>
                </a:ext>
              </a:extLst>
            </p:cNvPr>
            <p:cNvSpPr/>
            <p:nvPr/>
          </p:nvSpPr>
          <p:spPr>
            <a:xfrm>
              <a:off x="9400637" y="3658365"/>
              <a:ext cx="897075" cy="888753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5" name="Rectangle 74">
              <a:extLst>
                <a:ext uri="{FF2B5EF4-FFF2-40B4-BE49-F238E27FC236}">
                  <a16:creationId xmlns:a16="http://schemas.microsoft.com/office/drawing/2014/main" id="{F790C85E-076C-40E1-8EA0-44D5087742C4}"/>
                </a:ext>
              </a:extLst>
            </p:cNvPr>
            <p:cNvSpPr/>
            <p:nvPr/>
          </p:nvSpPr>
          <p:spPr>
            <a:xfrm>
              <a:off x="10472971" y="3658365"/>
              <a:ext cx="897075" cy="888753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6" name="Rectangle 75">
              <a:extLst>
                <a:ext uri="{FF2B5EF4-FFF2-40B4-BE49-F238E27FC236}">
                  <a16:creationId xmlns:a16="http://schemas.microsoft.com/office/drawing/2014/main" id="{AB5427AB-A84B-42A3-921F-41455DB0D3CD}"/>
                </a:ext>
              </a:extLst>
            </p:cNvPr>
            <p:cNvSpPr/>
            <p:nvPr/>
          </p:nvSpPr>
          <p:spPr>
            <a:xfrm>
              <a:off x="1894291" y="4547118"/>
              <a:ext cx="897075" cy="21402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7" name="Rectangle 76">
              <a:extLst>
                <a:ext uri="{FF2B5EF4-FFF2-40B4-BE49-F238E27FC236}">
                  <a16:creationId xmlns:a16="http://schemas.microsoft.com/office/drawing/2014/main" id="{5EF16929-6DE7-4583-B084-93BEFD3B1A54}"/>
                </a:ext>
              </a:extLst>
            </p:cNvPr>
            <p:cNvSpPr/>
            <p:nvPr/>
          </p:nvSpPr>
          <p:spPr>
            <a:xfrm>
              <a:off x="1894291" y="4756473"/>
              <a:ext cx="897075" cy="214020"/>
            </a:xfrm>
            <a:prstGeom prst="rect">
              <a:avLst/>
            </a:pr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8" name="Rectangle 77">
              <a:extLst>
                <a:ext uri="{FF2B5EF4-FFF2-40B4-BE49-F238E27FC236}">
                  <a16:creationId xmlns:a16="http://schemas.microsoft.com/office/drawing/2014/main" id="{3C210998-BA8F-427F-9D66-5142E1850653}"/>
                </a:ext>
              </a:extLst>
            </p:cNvPr>
            <p:cNvSpPr/>
            <p:nvPr/>
          </p:nvSpPr>
          <p:spPr>
            <a:xfrm>
              <a:off x="1894291" y="4965828"/>
              <a:ext cx="897075" cy="214020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9" name="Rectangle 78">
              <a:extLst>
                <a:ext uri="{FF2B5EF4-FFF2-40B4-BE49-F238E27FC236}">
                  <a16:creationId xmlns:a16="http://schemas.microsoft.com/office/drawing/2014/main" id="{69057BEC-6C4F-456D-81CB-6BF2B70DE742}"/>
                </a:ext>
              </a:extLst>
            </p:cNvPr>
            <p:cNvSpPr/>
            <p:nvPr/>
          </p:nvSpPr>
          <p:spPr>
            <a:xfrm>
              <a:off x="1894291" y="5175183"/>
              <a:ext cx="897075" cy="214020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0" name="Rectangle 79">
              <a:extLst>
                <a:ext uri="{FF2B5EF4-FFF2-40B4-BE49-F238E27FC236}">
                  <a16:creationId xmlns:a16="http://schemas.microsoft.com/office/drawing/2014/main" id="{53341668-8B36-4110-8FD0-E449FB9FA1F6}"/>
                </a:ext>
              </a:extLst>
            </p:cNvPr>
            <p:cNvSpPr/>
            <p:nvPr/>
          </p:nvSpPr>
          <p:spPr>
            <a:xfrm>
              <a:off x="1894291" y="5384537"/>
              <a:ext cx="897075" cy="214020"/>
            </a:xfrm>
            <a:prstGeom prst="rect">
              <a:avLst/>
            </a:prstGeom>
            <a:solidFill>
              <a:schemeClr val="tx1">
                <a:lumMod val="90000"/>
                <a:lumOff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1" name="Rectangle 80">
              <a:extLst>
                <a:ext uri="{FF2B5EF4-FFF2-40B4-BE49-F238E27FC236}">
                  <a16:creationId xmlns:a16="http://schemas.microsoft.com/office/drawing/2014/main" id="{D898DE50-92F0-4F1E-9F9D-D341218778FF}"/>
                </a:ext>
              </a:extLst>
            </p:cNvPr>
            <p:cNvSpPr/>
            <p:nvPr/>
          </p:nvSpPr>
          <p:spPr>
            <a:xfrm>
              <a:off x="2966626" y="4547118"/>
              <a:ext cx="897075" cy="214020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2" name="Rectangle 81">
              <a:extLst>
                <a:ext uri="{FF2B5EF4-FFF2-40B4-BE49-F238E27FC236}">
                  <a16:creationId xmlns:a16="http://schemas.microsoft.com/office/drawing/2014/main" id="{9F73E3C5-AABB-49A2-83AF-7A1338C0DDA0}"/>
                </a:ext>
              </a:extLst>
            </p:cNvPr>
            <p:cNvSpPr/>
            <p:nvPr/>
          </p:nvSpPr>
          <p:spPr>
            <a:xfrm>
              <a:off x="2966626" y="4756473"/>
              <a:ext cx="897075" cy="21402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3" name="Rectangle 82">
              <a:extLst>
                <a:ext uri="{FF2B5EF4-FFF2-40B4-BE49-F238E27FC236}">
                  <a16:creationId xmlns:a16="http://schemas.microsoft.com/office/drawing/2014/main" id="{B26E312E-328B-4742-90D2-768FA1A8F8F3}"/>
                </a:ext>
              </a:extLst>
            </p:cNvPr>
            <p:cNvSpPr/>
            <p:nvPr/>
          </p:nvSpPr>
          <p:spPr>
            <a:xfrm>
              <a:off x="2966626" y="4965828"/>
              <a:ext cx="897075" cy="214020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4" name="Rectangle 83">
              <a:extLst>
                <a:ext uri="{FF2B5EF4-FFF2-40B4-BE49-F238E27FC236}">
                  <a16:creationId xmlns:a16="http://schemas.microsoft.com/office/drawing/2014/main" id="{5BD86B26-395D-42C0-9599-EC3F0C17B5CE}"/>
                </a:ext>
              </a:extLst>
            </p:cNvPr>
            <p:cNvSpPr/>
            <p:nvPr/>
          </p:nvSpPr>
          <p:spPr>
            <a:xfrm>
              <a:off x="2966626" y="5175183"/>
              <a:ext cx="897075" cy="214020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5" name="Rectangle 84">
              <a:extLst>
                <a:ext uri="{FF2B5EF4-FFF2-40B4-BE49-F238E27FC236}">
                  <a16:creationId xmlns:a16="http://schemas.microsoft.com/office/drawing/2014/main" id="{82DD7EFE-C86C-4125-A594-3E10C10C145A}"/>
                </a:ext>
              </a:extLst>
            </p:cNvPr>
            <p:cNvSpPr/>
            <p:nvPr/>
          </p:nvSpPr>
          <p:spPr>
            <a:xfrm>
              <a:off x="2966626" y="5384537"/>
              <a:ext cx="897075" cy="214020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6" name="Rectangle 85">
              <a:extLst>
                <a:ext uri="{FF2B5EF4-FFF2-40B4-BE49-F238E27FC236}">
                  <a16:creationId xmlns:a16="http://schemas.microsoft.com/office/drawing/2014/main" id="{3C0941E0-F471-467F-B9BF-9DACF4EA5D4A}"/>
                </a:ext>
              </a:extLst>
            </p:cNvPr>
            <p:cNvSpPr/>
            <p:nvPr/>
          </p:nvSpPr>
          <p:spPr>
            <a:xfrm>
              <a:off x="4038961" y="4547118"/>
              <a:ext cx="897075" cy="21402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7" name="Rectangle 86">
              <a:extLst>
                <a:ext uri="{FF2B5EF4-FFF2-40B4-BE49-F238E27FC236}">
                  <a16:creationId xmlns:a16="http://schemas.microsoft.com/office/drawing/2014/main" id="{C3CA8907-68DC-48F1-9673-EBA374CBDBB7}"/>
                </a:ext>
              </a:extLst>
            </p:cNvPr>
            <p:cNvSpPr/>
            <p:nvPr/>
          </p:nvSpPr>
          <p:spPr>
            <a:xfrm>
              <a:off x="4038961" y="4756473"/>
              <a:ext cx="897075" cy="214020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8" name="Rectangle 87">
              <a:extLst>
                <a:ext uri="{FF2B5EF4-FFF2-40B4-BE49-F238E27FC236}">
                  <a16:creationId xmlns:a16="http://schemas.microsoft.com/office/drawing/2014/main" id="{A391CA19-EF93-4FA5-B43E-EE524014E7B2}"/>
                </a:ext>
              </a:extLst>
            </p:cNvPr>
            <p:cNvSpPr/>
            <p:nvPr/>
          </p:nvSpPr>
          <p:spPr>
            <a:xfrm>
              <a:off x="4038961" y="4965828"/>
              <a:ext cx="897075" cy="214020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9" name="Rectangle 88">
              <a:extLst>
                <a:ext uri="{FF2B5EF4-FFF2-40B4-BE49-F238E27FC236}">
                  <a16:creationId xmlns:a16="http://schemas.microsoft.com/office/drawing/2014/main" id="{924F5B95-8DEC-42EC-9320-006CFF3379E2}"/>
                </a:ext>
              </a:extLst>
            </p:cNvPr>
            <p:cNvSpPr/>
            <p:nvPr/>
          </p:nvSpPr>
          <p:spPr>
            <a:xfrm>
              <a:off x="4038961" y="5175183"/>
              <a:ext cx="897075" cy="21402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0" name="Rectangle 89">
              <a:extLst>
                <a:ext uri="{FF2B5EF4-FFF2-40B4-BE49-F238E27FC236}">
                  <a16:creationId xmlns:a16="http://schemas.microsoft.com/office/drawing/2014/main" id="{F83A78BA-7799-40B6-8337-232D0880D2D4}"/>
                </a:ext>
              </a:extLst>
            </p:cNvPr>
            <p:cNvSpPr/>
            <p:nvPr/>
          </p:nvSpPr>
          <p:spPr>
            <a:xfrm>
              <a:off x="4038961" y="5384537"/>
              <a:ext cx="897075" cy="214020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1" name="Rectangle 90">
              <a:extLst>
                <a:ext uri="{FF2B5EF4-FFF2-40B4-BE49-F238E27FC236}">
                  <a16:creationId xmlns:a16="http://schemas.microsoft.com/office/drawing/2014/main" id="{6AD36F17-1BE9-470F-982E-91F1B0373447}"/>
                </a:ext>
              </a:extLst>
            </p:cNvPr>
            <p:cNvSpPr/>
            <p:nvPr/>
          </p:nvSpPr>
          <p:spPr>
            <a:xfrm>
              <a:off x="5111296" y="4547118"/>
              <a:ext cx="897075" cy="21402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2" name="Rectangle 91">
              <a:extLst>
                <a:ext uri="{FF2B5EF4-FFF2-40B4-BE49-F238E27FC236}">
                  <a16:creationId xmlns:a16="http://schemas.microsoft.com/office/drawing/2014/main" id="{F339EB38-A1F0-45A9-A262-D499E7E19CA1}"/>
                </a:ext>
              </a:extLst>
            </p:cNvPr>
            <p:cNvSpPr/>
            <p:nvPr/>
          </p:nvSpPr>
          <p:spPr>
            <a:xfrm>
              <a:off x="5111296" y="4756473"/>
              <a:ext cx="897075" cy="214020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3" name="Rectangle 92">
              <a:extLst>
                <a:ext uri="{FF2B5EF4-FFF2-40B4-BE49-F238E27FC236}">
                  <a16:creationId xmlns:a16="http://schemas.microsoft.com/office/drawing/2014/main" id="{A241DEE4-B1BA-4EB6-AC2E-4BB7A18D70BF}"/>
                </a:ext>
              </a:extLst>
            </p:cNvPr>
            <p:cNvSpPr/>
            <p:nvPr/>
          </p:nvSpPr>
          <p:spPr>
            <a:xfrm>
              <a:off x="5111296" y="4965828"/>
              <a:ext cx="897075" cy="214020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4" name="Rectangle 93">
              <a:extLst>
                <a:ext uri="{FF2B5EF4-FFF2-40B4-BE49-F238E27FC236}">
                  <a16:creationId xmlns:a16="http://schemas.microsoft.com/office/drawing/2014/main" id="{08945BD7-A6B5-43A8-8C07-EAD0B6006534}"/>
                </a:ext>
              </a:extLst>
            </p:cNvPr>
            <p:cNvSpPr/>
            <p:nvPr/>
          </p:nvSpPr>
          <p:spPr>
            <a:xfrm>
              <a:off x="5111296" y="5175183"/>
              <a:ext cx="897075" cy="214020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5" name="Rectangle 94">
              <a:extLst>
                <a:ext uri="{FF2B5EF4-FFF2-40B4-BE49-F238E27FC236}">
                  <a16:creationId xmlns:a16="http://schemas.microsoft.com/office/drawing/2014/main" id="{B1F47BD3-E9A3-4AE2-9E3F-9FDD722ECF67}"/>
                </a:ext>
              </a:extLst>
            </p:cNvPr>
            <p:cNvSpPr/>
            <p:nvPr/>
          </p:nvSpPr>
          <p:spPr>
            <a:xfrm>
              <a:off x="5111296" y="5384537"/>
              <a:ext cx="897075" cy="214020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6" name="Rectangle 95">
              <a:extLst>
                <a:ext uri="{FF2B5EF4-FFF2-40B4-BE49-F238E27FC236}">
                  <a16:creationId xmlns:a16="http://schemas.microsoft.com/office/drawing/2014/main" id="{33E112F3-5EF6-4AE7-ACC7-D1DCFB5FD280}"/>
                </a:ext>
              </a:extLst>
            </p:cNvPr>
            <p:cNvSpPr/>
            <p:nvPr/>
          </p:nvSpPr>
          <p:spPr>
            <a:xfrm>
              <a:off x="6183631" y="4547118"/>
              <a:ext cx="897075" cy="214020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7" name="Rectangle 96">
              <a:extLst>
                <a:ext uri="{FF2B5EF4-FFF2-40B4-BE49-F238E27FC236}">
                  <a16:creationId xmlns:a16="http://schemas.microsoft.com/office/drawing/2014/main" id="{E444E277-DED0-40FA-89F1-7D85A8EA7531}"/>
                </a:ext>
              </a:extLst>
            </p:cNvPr>
            <p:cNvSpPr/>
            <p:nvPr/>
          </p:nvSpPr>
          <p:spPr>
            <a:xfrm>
              <a:off x="6183631" y="4756473"/>
              <a:ext cx="897075" cy="214020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8" name="Rectangle 97">
              <a:extLst>
                <a:ext uri="{FF2B5EF4-FFF2-40B4-BE49-F238E27FC236}">
                  <a16:creationId xmlns:a16="http://schemas.microsoft.com/office/drawing/2014/main" id="{6FEBBB92-C9C0-4767-B6B7-9B10EC40D01B}"/>
                </a:ext>
              </a:extLst>
            </p:cNvPr>
            <p:cNvSpPr/>
            <p:nvPr/>
          </p:nvSpPr>
          <p:spPr>
            <a:xfrm>
              <a:off x="6183631" y="4965828"/>
              <a:ext cx="897075" cy="214020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9" name="Rectangle 98">
              <a:extLst>
                <a:ext uri="{FF2B5EF4-FFF2-40B4-BE49-F238E27FC236}">
                  <a16:creationId xmlns:a16="http://schemas.microsoft.com/office/drawing/2014/main" id="{9CEC2D21-4A4B-4E21-A0F3-8AB939AE9592}"/>
                </a:ext>
              </a:extLst>
            </p:cNvPr>
            <p:cNvSpPr/>
            <p:nvPr/>
          </p:nvSpPr>
          <p:spPr>
            <a:xfrm>
              <a:off x="6183631" y="5175183"/>
              <a:ext cx="897075" cy="214020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0" name="Rectangle 99">
              <a:extLst>
                <a:ext uri="{FF2B5EF4-FFF2-40B4-BE49-F238E27FC236}">
                  <a16:creationId xmlns:a16="http://schemas.microsoft.com/office/drawing/2014/main" id="{FA32E626-E9C7-4A85-B432-38F6E07CD2A1}"/>
                </a:ext>
              </a:extLst>
            </p:cNvPr>
            <p:cNvSpPr/>
            <p:nvPr/>
          </p:nvSpPr>
          <p:spPr>
            <a:xfrm>
              <a:off x="6183631" y="5384537"/>
              <a:ext cx="897075" cy="214020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1" name="Rectangle 100">
              <a:extLst>
                <a:ext uri="{FF2B5EF4-FFF2-40B4-BE49-F238E27FC236}">
                  <a16:creationId xmlns:a16="http://schemas.microsoft.com/office/drawing/2014/main" id="{085209B2-D09F-45D3-A5F9-ED7665576784}"/>
                </a:ext>
              </a:extLst>
            </p:cNvPr>
            <p:cNvSpPr/>
            <p:nvPr/>
          </p:nvSpPr>
          <p:spPr>
            <a:xfrm>
              <a:off x="7255966" y="4547118"/>
              <a:ext cx="897075" cy="214020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2" name="Rectangle 101">
              <a:extLst>
                <a:ext uri="{FF2B5EF4-FFF2-40B4-BE49-F238E27FC236}">
                  <a16:creationId xmlns:a16="http://schemas.microsoft.com/office/drawing/2014/main" id="{AC1A854E-8BBA-4DDA-83CD-F1ABAA9327F7}"/>
                </a:ext>
              </a:extLst>
            </p:cNvPr>
            <p:cNvSpPr/>
            <p:nvPr/>
          </p:nvSpPr>
          <p:spPr>
            <a:xfrm>
              <a:off x="7255966" y="4756473"/>
              <a:ext cx="897075" cy="214020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3" name="Rectangle 102">
              <a:extLst>
                <a:ext uri="{FF2B5EF4-FFF2-40B4-BE49-F238E27FC236}">
                  <a16:creationId xmlns:a16="http://schemas.microsoft.com/office/drawing/2014/main" id="{EE5D90E7-8F3A-4A1C-A9A3-5590B62D10BD}"/>
                </a:ext>
              </a:extLst>
            </p:cNvPr>
            <p:cNvSpPr/>
            <p:nvPr/>
          </p:nvSpPr>
          <p:spPr>
            <a:xfrm>
              <a:off x="7255966" y="4965828"/>
              <a:ext cx="897075" cy="214020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4" name="Rectangle 103">
              <a:extLst>
                <a:ext uri="{FF2B5EF4-FFF2-40B4-BE49-F238E27FC236}">
                  <a16:creationId xmlns:a16="http://schemas.microsoft.com/office/drawing/2014/main" id="{7C77D1C5-2B9C-4629-95D4-B05D54321273}"/>
                </a:ext>
              </a:extLst>
            </p:cNvPr>
            <p:cNvSpPr/>
            <p:nvPr/>
          </p:nvSpPr>
          <p:spPr>
            <a:xfrm>
              <a:off x="7255966" y="5175183"/>
              <a:ext cx="897075" cy="214020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5" name="Rectangle 104">
              <a:extLst>
                <a:ext uri="{FF2B5EF4-FFF2-40B4-BE49-F238E27FC236}">
                  <a16:creationId xmlns:a16="http://schemas.microsoft.com/office/drawing/2014/main" id="{5CAC69B6-2F2B-4F6F-8C21-95D97EF80144}"/>
                </a:ext>
              </a:extLst>
            </p:cNvPr>
            <p:cNvSpPr/>
            <p:nvPr/>
          </p:nvSpPr>
          <p:spPr>
            <a:xfrm>
              <a:off x="7255966" y="5384537"/>
              <a:ext cx="897075" cy="214020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6" name="Rectangle 105">
              <a:extLst>
                <a:ext uri="{FF2B5EF4-FFF2-40B4-BE49-F238E27FC236}">
                  <a16:creationId xmlns:a16="http://schemas.microsoft.com/office/drawing/2014/main" id="{04E930D2-2FAD-4CBA-B463-E145CADCE8A8}"/>
                </a:ext>
              </a:extLst>
            </p:cNvPr>
            <p:cNvSpPr/>
            <p:nvPr/>
          </p:nvSpPr>
          <p:spPr>
            <a:xfrm>
              <a:off x="8328301" y="4547118"/>
              <a:ext cx="897075" cy="2140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7" name="Rectangle 106">
              <a:extLst>
                <a:ext uri="{FF2B5EF4-FFF2-40B4-BE49-F238E27FC236}">
                  <a16:creationId xmlns:a16="http://schemas.microsoft.com/office/drawing/2014/main" id="{91B52876-E24C-4629-9C3F-E3E6D309DD06}"/>
                </a:ext>
              </a:extLst>
            </p:cNvPr>
            <p:cNvSpPr/>
            <p:nvPr/>
          </p:nvSpPr>
          <p:spPr>
            <a:xfrm>
              <a:off x="8328301" y="4756473"/>
              <a:ext cx="897075" cy="21402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8" name="Rectangle 107">
              <a:extLst>
                <a:ext uri="{FF2B5EF4-FFF2-40B4-BE49-F238E27FC236}">
                  <a16:creationId xmlns:a16="http://schemas.microsoft.com/office/drawing/2014/main" id="{08BB9818-AB62-4986-8E2E-138AC9E6D5DD}"/>
                </a:ext>
              </a:extLst>
            </p:cNvPr>
            <p:cNvSpPr/>
            <p:nvPr/>
          </p:nvSpPr>
          <p:spPr>
            <a:xfrm>
              <a:off x="8328301" y="4965828"/>
              <a:ext cx="897075" cy="214020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9" name="Rectangle 108">
              <a:extLst>
                <a:ext uri="{FF2B5EF4-FFF2-40B4-BE49-F238E27FC236}">
                  <a16:creationId xmlns:a16="http://schemas.microsoft.com/office/drawing/2014/main" id="{F0A373E1-8ACD-4C0B-9900-A6F9009AC9A2}"/>
                </a:ext>
              </a:extLst>
            </p:cNvPr>
            <p:cNvSpPr/>
            <p:nvPr/>
          </p:nvSpPr>
          <p:spPr>
            <a:xfrm>
              <a:off x="8328301" y="5175183"/>
              <a:ext cx="897075" cy="214020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0" name="Rectangle 109">
              <a:extLst>
                <a:ext uri="{FF2B5EF4-FFF2-40B4-BE49-F238E27FC236}">
                  <a16:creationId xmlns:a16="http://schemas.microsoft.com/office/drawing/2014/main" id="{E3D4D05F-14AD-4076-8B5E-7ED08C23AAB6}"/>
                </a:ext>
              </a:extLst>
            </p:cNvPr>
            <p:cNvSpPr/>
            <p:nvPr/>
          </p:nvSpPr>
          <p:spPr>
            <a:xfrm>
              <a:off x="8328301" y="5384537"/>
              <a:ext cx="897075" cy="214020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1" name="Rectangle 110">
              <a:extLst>
                <a:ext uri="{FF2B5EF4-FFF2-40B4-BE49-F238E27FC236}">
                  <a16:creationId xmlns:a16="http://schemas.microsoft.com/office/drawing/2014/main" id="{7658121E-02B3-451D-A1B4-678AEB3352EB}"/>
                </a:ext>
              </a:extLst>
            </p:cNvPr>
            <p:cNvSpPr/>
            <p:nvPr/>
          </p:nvSpPr>
          <p:spPr>
            <a:xfrm>
              <a:off x="9400636" y="4547118"/>
              <a:ext cx="897075" cy="214020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2" name="Rectangle 111">
              <a:extLst>
                <a:ext uri="{FF2B5EF4-FFF2-40B4-BE49-F238E27FC236}">
                  <a16:creationId xmlns:a16="http://schemas.microsoft.com/office/drawing/2014/main" id="{81DC8B89-8F68-4C8C-805D-6BD56CD4FD3B}"/>
                </a:ext>
              </a:extLst>
            </p:cNvPr>
            <p:cNvSpPr/>
            <p:nvPr/>
          </p:nvSpPr>
          <p:spPr>
            <a:xfrm>
              <a:off x="9400636" y="4756473"/>
              <a:ext cx="897075" cy="21402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3" name="Rectangle 112">
              <a:extLst>
                <a:ext uri="{FF2B5EF4-FFF2-40B4-BE49-F238E27FC236}">
                  <a16:creationId xmlns:a16="http://schemas.microsoft.com/office/drawing/2014/main" id="{5C0CBAB6-59F6-4A94-80A8-A2052321BCEB}"/>
                </a:ext>
              </a:extLst>
            </p:cNvPr>
            <p:cNvSpPr/>
            <p:nvPr/>
          </p:nvSpPr>
          <p:spPr>
            <a:xfrm>
              <a:off x="9400636" y="4965828"/>
              <a:ext cx="897075" cy="214020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4" name="Rectangle 113">
              <a:extLst>
                <a:ext uri="{FF2B5EF4-FFF2-40B4-BE49-F238E27FC236}">
                  <a16:creationId xmlns:a16="http://schemas.microsoft.com/office/drawing/2014/main" id="{DD19CFFB-3B91-4624-A13D-FA6138E11115}"/>
                </a:ext>
              </a:extLst>
            </p:cNvPr>
            <p:cNvSpPr/>
            <p:nvPr/>
          </p:nvSpPr>
          <p:spPr>
            <a:xfrm>
              <a:off x="9400636" y="5175183"/>
              <a:ext cx="897075" cy="214020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5" name="Rectangle 114">
              <a:extLst>
                <a:ext uri="{FF2B5EF4-FFF2-40B4-BE49-F238E27FC236}">
                  <a16:creationId xmlns:a16="http://schemas.microsoft.com/office/drawing/2014/main" id="{5FF6CEAE-BFA7-4C3C-88EA-3ECDBCE9DEA0}"/>
                </a:ext>
              </a:extLst>
            </p:cNvPr>
            <p:cNvSpPr/>
            <p:nvPr/>
          </p:nvSpPr>
          <p:spPr>
            <a:xfrm>
              <a:off x="9400636" y="5384537"/>
              <a:ext cx="897075" cy="214020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6" name="Rectangle 115">
              <a:extLst>
                <a:ext uri="{FF2B5EF4-FFF2-40B4-BE49-F238E27FC236}">
                  <a16:creationId xmlns:a16="http://schemas.microsoft.com/office/drawing/2014/main" id="{3EF7A828-D4EF-4FB8-8348-B9FCB749D2AB}"/>
                </a:ext>
              </a:extLst>
            </p:cNvPr>
            <p:cNvSpPr/>
            <p:nvPr/>
          </p:nvSpPr>
          <p:spPr>
            <a:xfrm>
              <a:off x="10472971" y="4547118"/>
              <a:ext cx="897075" cy="214020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7" name="Rectangle 116">
              <a:extLst>
                <a:ext uri="{FF2B5EF4-FFF2-40B4-BE49-F238E27FC236}">
                  <a16:creationId xmlns:a16="http://schemas.microsoft.com/office/drawing/2014/main" id="{C93FB9BA-B98F-46FF-BDCF-40351FF530F2}"/>
                </a:ext>
              </a:extLst>
            </p:cNvPr>
            <p:cNvSpPr/>
            <p:nvPr/>
          </p:nvSpPr>
          <p:spPr>
            <a:xfrm>
              <a:off x="10472971" y="4756473"/>
              <a:ext cx="897075" cy="214020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8" name="Rectangle 117">
              <a:extLst>
                <a:ext uri="{FF2B5EF4-FFF2-40B4-BE49-F238E27FC236}">
                  <a16:creationId xmlns:a16="http://schemas.microsoft.com/office/drawing/2014/main" id="{4855AF20-780B-4EB0-9FC3-6D2A0A3BEB36}"/>
                </a:ext>
              </a:extLst>
            </p:cNvPr>
            <p:cNvSpPr/>
            <p:nvPr/>
          </p:nvSpPr>
          <p:spPr>
            <a:xfrm>
              <a:off x="10472971" y="4965828"/>
              <a:ext cx="897075" cy="214020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9" name="Rectangle 118">
              <a:extLst>
                <a:ext uri="{FF2B5EF4-FFF2-40B4-BE49-F238E27FC236}">
                  <a16:creationId xmlns:a16="http://schemas.microsoft.com/office/drawing/2014/main" id="{54C2EDF8-F37F-449E-9825-ED9AE0D24C02}"/>
                </a:ext>
              </a:extLst>
            </p:cNvPr>
            <p:cNvSpPr/>
            <p:nvPr/>
          </p:nvSpPr>
          <p:spPr>
            <a:xfrm>
              <a:off x="10472971" y="5175183"/>
              <a:ext cx="897075" cy="21402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0" name="Rectangle 119">
              <a:extLst>
                <a:ext uri="{FF2B5EF4-FFF2-40B4-BE49-F238E27FC236}">
                  <a16:creationId xmlns:a16="http://schemas.microsoft.com/office/drawing/2014/main" id="{5E748611-E9AC-423A-98D2-626DA2B1860E}"/>
                </a:ext>
              </a:extLst>
            </p:cNvPr>
            <p:cNvSpPr/>
            <p:nvPr/>
          </p:nvSpPr>
          <p:spPr>
            <a:xfrm>
              <a:off x="10472971" y="5384537"/>
              <a:ext cx="897075" cy="214020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1" name="Rectangle 120">
              <a:extLst>
                <a:ext uri="{FF2B5EF4-FFF2-40B4-BE49-F238E27FC236}">
                  <a16:creationId xmlns:a16="http://schemas.microsoft.com/office/drawing/2014/main" id="{C0C5AC7E-54D8-4E91-BE3E-9C0D55D506EA}"/>
                </a:ext>
              </a:extLst>
            </p:cNvPr>
            <p:cNvSpPr/>
            <p:nvPr/>
          </p:nvSpPr>
          <p:spPr>
            <a:xfrm>
              <a:off x="821955" y="3658365"/>
              <a:ext cx="897075" cy="88875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2" name="Rectangle 121">
              <a:extLst>
                <a:ext uri="{FF2B5EF4-FFF2-40B4-BE49-F238E27FC236}">
                  <a16:creationId xmlns:a16="http://schemas.microsoft.com/office/drawing/2014/main" id="{6E99FB8C-E4A8-4F1E-94F5-19751090EEDF}"/>
                </a:ext>
              </a:extLst>
            </p:cNvPr>
            <p:cNvSpPr/>
            <p:nvPr/>
          </p:nvSpPr>
          <p:spPr>
            <a:xfrm>
              <a:off x="821955" y="4547118"/>
              <a:ext cx="897075" cy="21402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3" name="Rectangle 122">
              <a:extLst>
                <a:ext uri="{FF2B5EF4-FFF2-40B4-BE49-F238E27FC236}">
                  <a16:creationId xmlns:a16="http://schemas.microsoft.com/office/drawing/2014/main" id="{8359FF70-1533-47D6-9907-3D3E24D00AF8}"/>
                </a:ext>
              </a:extLst>
            </p:cNvPr>
            <p:cNvSpPr/>
            <p:nvPr/>
          </p:nvSpPr>
          <p:spPr>
            <a:xfrm>
              <a:off x="821955" y="4756473"/>
              <a:ext cx="897075" cy="21402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4" name="Rectangle 123">
              <a:extLst>
                <a:ext uri="{FF2B5EF4-FFF2-40B4-BE49-F238E27FC236}">
                  <a16:creationId xmlns:a16="http://schemas.microsoft.com/office/drawing/2014/main" id="{9CDE39A2-C2CE-4D31-9A9B-73B6B15FC1F6}"/>
                </a:ext>
              </a:extLst>
            </p:cNvPr>
            <p:cNvSpPr/>
            <p:nvPr/>
          </p:nvSpPr>
          <p:spPr>
            <a:xfrm>
              <a:off x="821955" y="4965828"/>
              <a:ext cx="897075" cy="21402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5" name="Rectangle 124">
              <a:extLst>
                <a:ext uri="{FF2B5EF4-FFF2-40B4-BE49-F238E27FC236}">
                  <a16:creationId xmlns:a16="http://schemas.microsoft.com/office/drawing/2014/main" id="{6E647C61-51CF-4CF4-AE20-7D520CE0DC45}"/>
                </a:ext>
              </a:extLst>
            </p:cNvPr>
            <p:cNvSpPr/>
            <p:nvPr/>
          </p:nvSpPr>
          <p:spPr>
            <a:xfrm>
              <a:off x="821955" y="5175183"/>
              <a:ext cx="897075" cy="21402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6" name="Rectangle 125">
              <a:extLst>
                <a:ext uri="{FF2B5EF4-FFF2-40B4-BE49-F238E27FC236}">
                  <a16:creationId xmlns:a16="http://schemas.microsoft.com/office/drawing/2014/main" id="{60DC3B6C-522D-4E79-910F-6E0C78A2139E}"/>
                </a:ext>
              </a:extLst>
            </p:cNvPr>
            <p:cNvSpPr/>
            <p:nvPr/>
          </p:nvSpPr>
          <p:spPr>
            <a:xfrm>
              <a:off x="821955" y="5384537"/>
              <a:ext cx="897075" cy="214020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581221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 - PresentationGO">
  <a:themeElements>
    <a:clrScheme name="PGO-103">
      <a:dk1>
        <a:sysClr val="windowText" lastClr="000000"/>
      </a:dk1>
      <a:lt1>
        <a:sysClr val="window" lastClr="FFFFFF"/>
      </a:lt1>
      <a:dk2>
        <a:srgbClr val="282828"/>
      </a:dk2>
      <a:lt2>
        <a:srgbClr val="E7E6E6"/>
      </a:lt2>
      <a:accent1>
        <a:srgbClr val="C69B11"/>
      </a:accent1>
      <a:accent2>
        <a:srgbClr val="B71743"/>
      </a:accent2>
      <a:accent3>
        <a:srgbClr val="8E002E"/>
      </a:accent3>
      <a:accent4>
        <a:srgbClr val="C69B11"/>
      </a:accent4>
      <a:accent5>
        <a:srgbClr val="8E002E"/>
      </a:accent5>
      <a:accent6>
        <a:srgbClr val="B71743"/>
      </a:accent6>
      <a:hlink>
        <a:srgbClr val="B71743"/>
      </a:hlink>
      <a:folHlink>
        <a:srgbClr val="B717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03_T_PGO_XXX-16_9" id="{967ACF68-4829-4C3D-BBBB-EA25F08CB546}" vid="{FA6EA7AC-D8D0-46B3-A719-DAA22FECC91B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03_T_PGO_XXX-16_9" id="{967ACF68-4829-4C3D-BBBB-EA25F08CB546}" vid="{43C35A28-D8A0-4DD9-B23A-7D4BBCD656E3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7652</TotalTime>
  <Words>171</Words>
  <PresentationFormat>Widescreen</PresentationFormat>
  <Paragraphs>32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Open Sans</vt:lpstr>
      <vt:lpstr>Custom Design - PresentationGO</vt:lpstr>
      <vt:lpstr>Custom Design</vt:lpstr>
      <vt:lpstr>Title of your presentation</vt:lpstr>
      <vt:lpstr>Title of your slide</vt:lpstr>
      <vt:lpstr>Example with Graphics</vt:lpstr>
      <vt:lpstr>Custom Color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Template for PowerPoint</dc:title>
  <dc:creator>PresentationGO.com</dc:creator>
  <dc:description>© Copyright PresentationGo.com</dc:description>
  <dcterms:created xsi:type="dcterms:W3CDTF">2014-11-26T05:14:11Z</dcterms:created>
  <dcterms:modified xsi:type="dcterms:W3CDTF">2018-02-20T17:59:39Z</dcterms:modified>
</cp:coreProperties>
</file>