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1"/>
    <p:sldMasterId id="2147483692" r:id="rId2"/>
  </p:sldMasterIdLst>
  <p:notesMasterIdLst>
    <p:notesMasterId r:id="rId8"/>
  </p:notesMasterIdLst>
  <p:sldIdLst>
    <p:sldId id="330" r:id="rId3"/>
    <p:sldId id="331" r:id="rId4"/>
    <p:sldId id="332" r:id="rId5"/>
    <p:sldId id="333" r:id="rId6"/>
    <p:sldId id="30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046"/>
    <a:srgbClr val="00B6B9"/>
    <a:srgbClr val="FCB712"/>
    <a:srgbClr val="5D686E"/>
    <a:srgbClr val="2B323B"/>
    <a:srgbClr val="EB1E42"/>
    <a:srgbClr val="FFDB55"/>
    <a:srgbClr val="05ACC7"/>
    <a:srgbClr val="C13018"/>
    <a:srgbClr val="F36F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07" d="100"/>
          <a:sy n="107" d="100"/>
        </p:scale>
        <p:origin x="112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E84024-74AC-4BCF-8C5A-2510D9398CEE}" type="doc">
      <dgm:prSet loTypeId="urn:microsoft.com/office/officeart/2005/8/layout/cycle4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2409DA3-CD8C-4E93-A493-B4B4A5498F5B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5A6FE1AB-7ECE-426D-BA05-4FC17345CC28}" type="parTrans" cxnId="{122EB82E-792E-4138-9992-01066B216180}">
      <dgm:prSet/>
      <dgm:spPr/>
      <dgm:t>
        <a:bodyPr/>
        <a:lstStyle/>
        <a:p>
          <a:endParaRPr lang="en-US"/>
        </a:p>
      </dgm:t>
    </dgm:pt>
    <dgm:pt modelId="{F00F4F02-A58B-4C99-8E36-B4B71B56A138}" type="sibTrans" cxnId="{122EB82E-792E-4138-9992-01066B216180}">
      <dgm:prSet/>
      <dgm:spPr/>
      <dgm:t>
        <a:bodyPr/>
        <a:lstStyle/>
        <a:p>
          <a:endParaRPr lang="en-US"/>
        </a:p>
      </dgm:t>
    </dgm:pt>
    <dgm:pt modelId="{1A7D0268-D45A-4BA8-8B1C-86E6D2173770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14297044-C571-441A-8E4D-733F6EE572D1}" type="parTrans" cxnId="{521DA0C8-195E-4CDA-867E-6BEEECD3550B}">
      <dgm:prSet/>
      <dgm:spPr/>
      <dgm:t>
        <a:bodyPr/>
        <a:lstStyle/>
        <a:p>
          <a:endParaRPr lang="en-US"/>
        </a:p>
      </dgm:t>
    </dgm:pt>
    <dgm:pt modelId="{3BB9585D-6BF4-4F95-B51F-C53639D1318A}" type="sibTrans" cxnId="{521DA0C8-195E-4CDA-867E-6BEEECD3550B}">
      <dgm:prSet/>
      <dgm:spPr/>
      <dgm:t>
        <a:bodyPr/>
        <a:lstStyle/>
        <a:p>
          <a:endParaRPr lang="en-US"/>
        </a:p>
      </dgm:t>
    </dgm:pt>
    <dgm:pt modelId="{EB84C842-01C8-4650-B80E-E482DBB68DB8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79103C87-DDE5-4489-A7C2-9C048BA45A57}" type="parTrans" cxnId="{BD469158-E238-43AB-B4C5-AC0E614A01D7}">
      <dgm:prSet/>
      <dgm:spPr/>
      <dgm:t>
        <a:bodyPr/>
        <a:lstStyle/>
        <a:p>
          <a:endParaRPr lang="en-US"/>
        </a:p>
      </dgm:t>
    </dgm:pt>
    <dgm:pt modelId="{69AA4AF7-9365-40EA-B253-41AA2B9F111F}" type="sibTrans" cxnId="{BD469158-E238-43AB-B4C5-AC0E614A01D7}">
      <dgm:prSet/>
      <dgm:spPr/>
      <dgm:t>
        <a:bodyPr/>
        <a:lstStyle/>
        <a:p>
          <a:endParaRPr lang="en-US"/>
        </a:p>
      </dgm:t>
    </dgm:pt>
    <dgm:pt modelId="{79838819-6B62-47A1-BCB8-8AEA793B7C2E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48FFFEC2-A54F-45D0-A025-1EC583176F87}" type="parTrans" cxnId="{2806474C-B2B3-4EB3-8811-5BC5CD421A0C}">
      <dgm:prSet/>
      <dgm:spPr/>
      <dgm:t>
        <a:bodyPr/>
        <a:lstStyle/>
        <a:p>
          <a:endParaRPr lang="en-US"/>
        </a:p>
      </dgm:t>
    </dgm:pt>
    <dgm:pt modelId="{F88D63D7-BBD0-4F4A-836C-8B55088AB088}" type="sibTrans" cxnId="{2806474C-B2B3-4EB3-8811-5BC5CD421A0C}">
      <dgm:prSet/>
      <dgm:spPr/>
      <dgm:t>
        <a:bodyPr/>
        <a:lstStyle/>
        <a:p>
          <a:endParaRPr lang="en-US"/>
        </a:p>
      </dgm:t>
    </dgm:pt>
    <dgm:pt modelId="{EDED8635-AE3B-4108-B000-296A23F9427B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52BFABCF-A623-4D28-B557-8C36BC2DB2D2}" type="parTrans" cxnId="{80B56A11-E4BE-4713-BF6E-3CB9BAE5242A}">
      <dgm:prSet/>
      <dgm:spPr/>
      <dgm:t>
        <a:bodyPr/>
        <a:lstStyle/>
        <a:p>
          <a:endParaRPr lang="en-US"/>
        </a:p>
      </dgm:t>
    </dgm:pt>
    <dgm:pt modelId="{7C1EF5AA-61B3-4ABB-8A4A-43805716B9B8}" type="sibTrans" cxnId="{80B56A11-E4BE-4713-BF6E-3CB9BAE5242A}">
      <dgm:prSet/>
      <dgm:spPr/>
      <dgm:t>
        <a:bodyPr/>
        <a:lstStyle/>
        <a:p>
          <a:endParaRPr lang="en-US"/>
        </a:p>
      </dgm:t>
    </dgm:pt>
    <dgm:pt modelId="{10CD4527-B3F5-4828-A59D-BAB17166A290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3B447F29-0C9F-4969-99E1-9E44101D19C0}" type="parTrans" cxnId="{EE1CEA2A-2386-44AC-88F4-0723403A52E1}">
      <dgm:prSet/>
      <dgm:spPr/>
      <dgm:t>
        <a:bodyPr/>
        <a:lstStyle/>
        <a:p>
          <a:endParaRPr lang="en-US"/>
        </a:p>
      </dgm:t>
    </dgm:pt>
    <dgm:pt modelId="{2E97BCB1-F92B-4536-B892-5850F61C4735}" type="sibTrans" cxnId="{EE1CEA2A-2386-44AC-88F4-0723403A52E1}">
      <dgm:prSet/>
      <dgm:spPr/>
      <dgm:t>
        <a:bodyPr/>
        <a:lstStyle/>
        <a:p>
          <a:endParaRPr lang="en-US"/>
        </a:p>
      </dgm:t>
    </dgm:pt>
    <dgm:pt modelId="{DAF3A915-1198-47C6-B5FA-C2D90E762741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A0443941-6C58-480A-98E6-8530417FEA80}" type="parTrans" cxnId="{B2C4A3FC-1C57-46CD-9AFE-882048403BED}">
      <dgm:prSet/>
      <dgm:spPr/>
      <dgm:t>
        <a:bodyPr/>
        <a:lstStyle/>
        <a:p>
          <a:endParaRPr lang="en-US"/>
        </a:p>
      </dgm:t>
    </dgm:pt>
    <dgm:pt modelId="{26061668-EC29-4F39-BF84-27BA9B08892E}" type="sibTrans" cxnId="{B2C4A3FC-1C57-46CD-9AFE-882048403BED}">
      <dgm:prSet/>
      <dgm:spPr/>
      <dgm:t>
        <a:bodyPr/>
        <a:lstStyle/>
        <a:p>
          <a:endParaRPr lang="en-US"/>
        </a:p>
      </dgm:t>
    </dgm:pt>
    <dgm:pt modelId="{5D7494EA-08DA-4E99-932B-3530DBB1A8A7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957FD0B2-4169-4FF2-A254-01D9D3937C4D}" type="parTrans" cxnId="{77F85A46-9810-4CD0-8206-D580BE1E23DB}">
      <dgm:prSet/>
      <dgm:spPr/>
      <dgm:t>
        <a:bodyPr/>
        <a:lstStyle/>
        <a:p>
          <a:endParaRPr lang="en-US"/>
        </a:p>
      </dgm:t>
    </dgm:pt>
    <dgm:pt modelId="{96D36B32-295F-4654-B77F-432E11A70385}" type="sibTrans" cxnId="{77F85A46-9810-4CD0-8206-D580BE1E23DB}">
      <dgm:prSet/>
      <dgm:spPr/>
      <dgm:t>
        <a:bodyPr/>
        <a:lstStyle/>
        <a:p>
          <a:endParaRPr lang="en-US"/>
        </a:p>
      </dgm:t>
    </dgm:pt>
    <dgm:pt modelId="{7A867E9D-BA82-4A38-A679-25D3D9455DE6}" type="pres">
      <dgm:prSet presAssocID="{FFE84024-74AC-4BCF-8C5A-2510D9398CEE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69826ECE-631B-4373-8249-9C5A341BED6A}" type="pres">
      <dgm:prSet presAssocID="{FFE84024-74AC-4BCF-8C5A-2510D9398CEE}" presName="children" presStyleCnt="0"/>
      <dgm:spPr/>
    </dgm:pt>
    <dgm:pt modelId="{12BE6852-84B0-489B-BA38-A3FE3F0459A7}" type="pres">
      <dgm:prSet presAssocID="{FFE84024-74AC-4BCF-8C5A-2510D9398CEE}" presName="child1group" presStyleCnt="0"/>
      <dgm:spPr/>
    </dgm:pt>
    <dgm:pt modelId="{4E0ECFB3-9DD4-4875-9C0F-F07B64750CED}" type="pres">
      <dgm:prSet presAssocID="{FFE84024-74AC-4BCF-8C5A-2510D9398CEE}" presName="child1" presStyleLbl="bgAcc1" presStyleIdx="0" presStyleCnt="4"/>
      <dgm:spPr/>
    </dgm:pt>
    <dgm:pt modelId="{E62C7625-30B9-4FFF-81A6-0B7108FEF624}" type="pres">
      <dgm:prSet presAssocID="{FFE84024-74AC-4BCF-8C5A-2510D9398CEE}" presName="child1Text" presStyleLbl="bgAcc1" presStyleIdx="0" presStyleCnt="4">
        <dgm:presLayoutVars>
          <dgm:bulletEnabled val="1"/>
        </dgm:presLayoutVars>
      </dgm:prSet>
      <dgm:spPr/>
    </dgm:pt>
    <dgm:pt modelId="{9AFF5205-B8AD-47CE-82AC-353EFBC53E9A}" type="pres">
      <dgm:prSet presAssocID="{FFE84024-74AC-4BCF-8C5A-2510D9398CEE}" presName="child2group" presStyleCnt="0"/>
      <dgm:spPr/>
    </dgm:pt>
    <dgm:pt modelId="{7E41B533-7864-4CFE-BE58-886F75007899}" type="pres">
      <dgm:prSet presAssocID="{FFE84024-74AC-4BCF-8C5A-2510D9398CEE}" presName="child2" presStyleLbl="bgAcc1" presStyleIdx="1" presStyleCnt="4"/>
      <dgm:spPr/>
    </dgm:pt>
    <dgm:pt modelId="{3C0EC42C-12BD-4131-8E94-10815A4D2864}" type="pres">
      <dgm:prSet presAssocID="{FFE84024-74AC-4BCF-8C5A-2510D9398CEE}" presName="child2Text" presStyleLbl="bgAcc1" presStyleIdx="1" presStyleCnt="4">
        <dgm:presLayoutVars>
          <dgm:bulletEnabled val="1"/>
        </dgm:presLayoutVars>
      </dgm:prSet>
      <dgm:spPr/>
    </dgm:pt>
    <dgm:pt modelId="{1EE52DD5-A154-4688-80E7-89409FC96E0E}" type="pres">
      <dgm:prSet presAssocID="{FFE84024-74AC-4BCF-8C5A-2510D9398CEE}" presName="child3group" presStyleCnt="0"/>
      <dgm:spPr/>
    </dgm:pt>
    <dgm:pt modelId="{71D5C9D6-EE20-430B-84E2-3192BC03832C}" type="pres">
      <dgm:prSet presAssocID="{FFE84024-74AC-4BCF-8C5A-2510D9398CEE}" presName="child3" presStyleLbl="bgAcc1" presStyleIdx="2" presStyleCnt="4"/>
      <dgm:spPr/>
    </dgm:pt>
    <dgm:pt modelId="{794E2EB6-995B-4E23-AD25-FEB6BFBC4D10}" type="pres">
      <dgm:prSet presAssocID="{FFE84024-74AC-4BCF-8C5A-2510D9398CEE}" presName="child3Text" presStyleLbl="bgAcc1" presStyleIdx="2" presStyleCnt="4">
        <dgm:presLayoutVars>
          <dgm:bulletEnabled val="1"/>
        </dgm:presLayoutVars>
      </dgm:prSet>
      <dgm:spPr/>
    </dgm:pt>
    <dgm:pt modelId="{ED429F43-12BB-43A7-B147-766417EEAE47}" type="pres">
      <dgm:prSet presAssocID="{FFE84024-74AC-4BCF-8C5A-2510D9398CEE}" presName="child4group" presStyleCnt="0"/>
      <dgm:spPr/>
    </dgm:pt>
    <dgm:pt modelId="{E1939D60-CECF-4DFB-B5AF-B18D7EF59A46}" type="pres">
      <dgm:prSet presAssocID="{FFE84024-74AC-4BCF-8C5A-2510D9398CEE}" presName="child4" presStyleLbl="bgAcc1" presStyleIdx="3" presStyleCnt="4"/>
      <dgm:spPr/>
    </dgm:pt>
    <dgm:pt modelId="{EF465361-AF4C-41A1-9441-FB37A395EBF4}" type="pres">
      <dgm:prSet presAssocID="{FFE84024-74AC-4BCF-8C5A-2510D9398CEE}" presName="child4Text" presStyleLbl="bgAcc1" presStyleIdx="3" presStyleCnt="4">
        <dgm:presLayoutVars>
          <dgm:bulletEnabled val="1"/>
        </dgm:presLayoutVars>
      </dgm:prSet>
      <dgm:spPr/>
    </dgm:pt>
    <dgm:pt modelId="{1B3C6D28-1EE5-4BEB-9365-99943ABC898C}" type="pres">
      <dgm:prSet presAssocID="{FFE84024-74AC-4BCF-8C5A-2510D9398CEE}" presName="childPlaceholder" presStyleCnt="0"/>
      <dgm:spPr/>
    </dgm:pt>
    <dgm:pt modelId="{38D228E2-4ACD-4457-9828-061AACE3AF60}" type="pres">
      <dgm:prSet presAssocID="{FFE84024-74AC-4BCF-8C5A-2510D9398CEE}" presName="circle" presStyleCnt="0"/>
      <dgm:spPr/>
    </dgm:pt>
    <dgm:pt modelId="{BEBD88E0-CC9B-4883-9FBA-66BA9F6DB31F}" type="pres">
      <dgm:prSet presAssocID="{FFE84024-74AC-4BCF-8C5A-2510D9398CEE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B48D55F9-A14F-439A-8950-DF616DD6F407}" type="pres">
      <dgm:prSet presAssocID="{FFE84024-74AC-4BCF-8C5A-2510D9398CEE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49B0FB60-E75A-422F-8963-31972523EC76}" type="pres">
      <dgm:prSet presAssocID="{FFE84024-74AC-4BCF-8C5A-2510D9398CEE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BD35739E-E7CE-4B92-A950-49FDA85EE357}" type="pres">
      <dgm:prSet presAssocID="{FFE84024-74AC-4BCF-8C5A-2510D9398CEE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A983114C-987F-456D-A038-A3D2C9A22B49}" type="pres">
      <dgm:prSet presAssocID="{FFE84024-74AC-4BCF-8C5A-2510D9398CEE}" presName="quadrantPlaceholder" presStyleCnt="0"/>
      <dgm:spPr/>
    </dgm:pt>
    <dgm:pt modelId="{162ADC2C-E6E3-421F-A439-31B8B0E19EC0}" type="pres">
      <dgm:prSet presAssocID="{FFE84024-74AC-4BCF-8C5A-2510D9398CEE}" presName="center1" presStyleLbl="fgShp" presStyleIdx="0" presStyleCnt="2"/>
      <dgm:spPr/>
    </dgm:pt>
    <dgm:pt modelId="{D6E7536F-A515-487E-8254-E853C9EFD150}" type="pres">
      <dgm:prSet presAssocID="{FFE84024-74AC-4BCF-8C5A-2510D9398CEE}" presName="center2" presStyleLbl="fgShp" presStyleIdx="1" presStyleCnt="2"/>
      <dgm:spPr/>
    </dgm:pt>
  </dgm:ptLst>
  <dgm:cxnLst>
    <dgm:cxn modelId="{BBD4DC10-2D73-45F6-B0AC-F7D4CE9B0B9D}" type="presOf" srcId="{5D7494EA-08DA-4E99-932B-3530DBB1A8A7}" destId="{E1939D60-CECF-4DFB-B5AF-B18D7EF59A46}" srcOrd="0" destOrd="0" presId="urn:microsoft.com/office/officeart/2005/8/layout/cycle4"/>
    <dgm:cxn modelId="{80B56A11-E4BE-4713-BF6E-3CB9BAE5242A}" srcId="{FFE84024-74AC-4BCF-8C5A-2510D9398CEE}" destId="{EDED8635-AE3B-4108-B000-296A23F9427B}" srcOrd="2" destOrd="0" parTransId="{52BFABCF-A623-4D28-B557-8C36BC2DB2D2}" sibTransId="{7C1EF5AA-61B3-4ABB-8A4A-43805716B9B8}"/>
    <dgm:cxn modelId="{181D481E-2E8E-447A-8B73-E52B8BEB5A1B}" type="presOf" srcId="{10CD4527-B3F5-4828-A59D-BAB17166A290}" destId="{794E2EB6-995B-4E23-AD25-FEB6BFBC4D10}" srcOrd="1" destOrd="0" presId="urn:microsoft.com/office/officeart/2005/8/layout/cycle4"/>
    <dgm:cxn modelId="{EE1CEA2A-2386-44AC-88F4-0723403A52E1}" srcId="{EDED8635-AE3B-4108-B000-296A23F9427B}" destId="{10CD4527-B3F5-4828-A59D-BAB17166A290}" srcOrd="0" destOrd="0" parTransId="{3B447F29-0C9F-4969-99E1-9E44101D19C0}" sibTransId="{2E97BCB1-F92B-4536-B892-5850F61C4735}"/>
    <dgm:cxn modelId="{122EB82E-792E-4138-9992-01066B216180}" srcId="{FFE84024-74AC-4BCF-8C5A-2510D9398CEE}" destId="{72409DA3-CD8C-4E93-A493-B4B4A5498F5B}" srcOrd="0" destOrd="0" parTransId="{5A6FE1AB-7ECE-426D-BA05-4FC17345CC28}" sibTransId="{F00F4F02-A58B-4C99-8E36-B4B71B56A138}"/>
    <dgm:cxn modelId="{EBA4B635-A1C0-4069-A7AE-5E1EDA2ABB87}" type="presOf" srcId="{1A7D0268-D45A-4BA8-8B1C-86E6D2173770}" destId="{E62C7625-30B9-4FFF-81A6-0B7108FEF624}" srcOrd="1" destOrd="0" presId="urn:microsoft.com/office/officeart/2005/8/layout/cycle4"/>
    <dgm:cxn modelId="{EAE0FB3A-1A7D-4D27-BE15-698DB219985E}" type="presOf" srcId="{FFE84024-74AC-4BCF-8C5A-2510D9398CEE}" destId="{7A867E9D-BA82-4A38-A679-25D3D9455DE6}" srcOrd="0" destOrd="0" presId="urn:microsoft.com/office/officeart/2005/8/layout/cycle4"/>
    <dgm:cxn modelId="{77F85A46-9810-4CD0-8206-D580BE1E23DB}" srcId="{DAF3A915-1198-47C6-B5FA-C2D90E762741}" destId="{5D7494EA-08DA-4E99-932B-3530DBB1A8A7}" srcOrd="0" destOrd="0" parTransId="{957FD0B2-4169-4FF2-A254-01D9D3937C4D}" sibTransId="{96D36B32-295F-4654-B77F-432E11A70385}"/>
    <dgm:cxn modelId="{2806474C-B2B3-4EB3-8811-5BC5CD421A0C}" srcId="{EB84C842-01C8-4650-B80E-E482DBB68DB8}" destId="{79838819-6B62-47A1-BCB8-8AEA793B7C2E}" srcOrd="0" destOrd="0" parTransId="{48FFFEC2-A54F-45D0-A025-1EC583176F87}" sibTransId="{F88D63D7-BBD0-4F4A-836C-8B55088AB088}"/>
    <dgm:cxn modelId="{D987C46E-A060-422B-B8C9-28697382AE40}" type="presOf" srcId="{10CD4527-B3F5-4828-A59D-BAB17166A290}" destId="{71D5C9D6-EE20-430B-84E2-3192BC03832C}" srcOrd="0" destOrd="0" presId="urn:microsoft.com/office/officeart/2005/8/layout/cycle4"/>
    <dgm:cxn modelId="{97BF6754-11F8-4D31-8073-1FDF3AA6A019}" type="presOf" srcId="{EDED8635-AE3B-4108-B000-296A23F9427B}" destId="{49B0FB60-E75A-422F-8963-31972523EC76}" srcOrd="0" destOrd="0" presId="urn:microsoft.com/office/officeart/2005/8/layout/cycle4"/>
    <dgm:cxn modelId="{0212B576-BA04-4BB7-88F2-A473CD76C1A7}" type="presOf" srcId="{DAF3A915-1198-47C6-B5FA-C2D90E762741}" destId="{BD35739E-E7CE-4B92-A950-49FDA85EE357}" srcOrd="0" destOrd="0" presId="urn:microsoft.com/office/officeart/2005/8/layout/cycle4"/>
    <dgm:cxn modelId="{D8CA4258-926B-4563-A8AA-A9ECCEB65AE6}" type="presOf" srcId="{79838819-6B62-47A1-BCB8-8AEA793B7C2E}" destId="{7E41B533-7864-4CFE-BE58-886F75007899}" srcOrd="0" destOrd="0" presId="urn:microsoft.com/office/officeart/2005/8/layout/cycle4"/>
    <dgm:cxn modelId="{BD469158-E238-43AB-B4C5-AC0E614A01D7}" srcId="{FFE84024-74AC-4BCF-8C5A-2510D9398CEE}" destId="{EB84C842-01C8-4650-B80E-E482DBB68DB8}" srcOrd="1" destOrd="0" parTransId="{79103C87-DDE5-4489-A7C2-9C048BA45A57}" sibTransId="{69AA4AF7-9365-40EA-B253-41AA2B9F111F}"/>
    <dgm:cxn modelId="{93766C97-3108-45D4-AC03-C5F251993524}" type="presOf" srcId="{79838819-6B62-47A1-BCB8-8AEA793B7C2E}" destId="{3C0EC42C-12BD-4131-8E94-10815A4D2864}" srcOrd="1" destOrd="0" presId="urn:microsoft.com/office/officeart/2005/8/layout/cycle4"/>
    <dgm:cxn modelId="{E38D49B8-65C7-4EED-9319-6065CC838865}" type="presOf" srcId="{72409DA3-CD8C-4E93-A493-B4B4A5498F5B}" destId="{BEBD88E0-CC9B-4883-9FBA-66BA9F6DB31F}" srcOrd="0" destOrd="0" presId="urn:microsoft.com/office/officeart/2005/8/layout/cycle4"/>
    <dgm:cxn modelId="{521DA0C8-195E-4CDA-867E-6BEEECD3550B}" srcId="{72409DA3-CD8C-4E93-A493-B4B4A5498F5B}" destId="{1A7D0268-D45A-4BA8-8B1C-86E6D2173770}" srcOrd="0" destOrd="0" parTransId="{14297044-C571-441A-8E4D-733F6EE572D1}" sibTransId="{3BB9585D-6BF4-4F95-B51F-C53639D1318A}"/>
    <dgm:cxn modelId="{1567C3CE-83A0-4E5B-A75F-B6C7936CDECF}" type="presOf" srcId="{1A7D0268-D45A-4BA8-8B1C-86E6D2173770}" destId="{4E0ECFB3-9DD4-4875-9C0F-F07B64750CED}" srcOrd="0" destOrd="0" presId="urn:microsoft.com/office/officeart/2005/8/layout/cycle4"/>
    <dgm:cxn modelId="{F28540D1-A315-47BB-9317-B8E5DF5009A0}" type="presOf" srcId="{5D7494EA-08DA-4E99-932B-3530DBB1A8A7}" destId="{EF465361-AF4C-41A1-9441-FB37A395EBF4}" srcOrd="1" destOrd="0" presId="urn:microsoft.com/office/officeart/2005/8/layout/cycle4"/>
    <dgm:cxn modelId="{6B042EF6-84FC-4157-9059-31C13F1F9797}" type="presOf" srcId="{EB84C842-01C8-4650-B80E-E482DBB68DB8}" destId="{B48D55F9-A14F-439A-8950-DF616DD6F407}" srcOrd="0" destOrd="0" presId="urn:microsoft.com/office/officeart/2005/8/layout/cycle4"/>
    <dgm:cxn modelId="{B2C4A3FC-1C57-46CD-9AFE-882048403BED}" srcId="{FFE84024-74AC-4BCF-8C5A-2510D9398CEE}" destId="{DAF3A915-1198-47C6-B5FA-C2D90E762741}" srcOrd="3" destOrd="0" parTransId="{A0443941-6C58-480A-98E6-8530417FEA80}" sibTransId="{26061668-EC29-4F39-BF84-27BA9B08892E}"/>
    <dgm:cxn modelId="{4F92242F-E4C4-4615-B6AA-33BC378E3BF3}" type="presParOf" srcId="{7A867E9D-BA82-4A38-A679-25D3D9455DE6}" destId="{69826ECE-631B-4373-8249-9C5A341BED6A}" srcOrd="0" destOrd="0" presId="urn:microsoft.com/office/officeart/2005/8/layout/cycle4"/>
    <dgm:cxn modelId="{BD2A8BDB-9DB0-44D2-884C-39E0BF402A54}" type="presParOf" srcId="{69826ECE-631B-4373-8249-9C5A341BED6A}" destId="{12BE6852-84B0-489B-BA38-A3FE3F0459A7}" srcOrd="0" destOrd="0" presId="urn:microsoft.com/office/officeart/2005/8/layout/cycle4"/>
    <dgm:cxn modelId="{38BD65DA-C0BA-4DB2-96C2-9A2EC0EC63A0}" type="presParOf" srcId="{12BE6852-84B0-489B-BA38-A3FE3F0459A7}" destId="{4E0ECFB3-9DD4-4875-9C0F-F07B64750CED}" srcOrd="0" destOrd="0" presId="urn:microsoft.com/office/officeart/2005/8/layout/cycle4"/>
    <dgm:cxn modelId="{CD93FDF0-9022-43D0-BFE0-3E8BAA6D5CAE}" type="presParOf" srcId="{12BE6852-84B0-489B-BA38-A3FE3F0459A7}" destId="{E62C7625-30B9-4FFF-81A6-0B7108FEF624}" srcOrd="1" destOrd="0" presId="urn:microsoft.com/office/officeart/2005/8/layout/cycle4"/>
    <dgm:cxn modelId="{8D56073E-E8ED-4879-ABE6-1FFBD6F23F41}" type="presParOf" srcId="{69826ECE-631B-4373-8249-9C5A341BED6A}" destId="{9AFF5205-B8AD-47CE-82AC-353EFBC53E9A}" srcOrd="1" destOrd="0" presId="urn:microsoft.com/office/officeart/2005/8/layout/cycle4"/>
    <dgm:cxn modelId="{9720FDC9-5094-4CFA-89C8-86096ECE9282}" type="presParOf" srcId="{9AFF5205-B8AD-47CE-82AC-353EFBC53E9A}" destId="{7E41B533-7864-4CFE-BE58-886F75007899}" srcOrd="0" destOrd="0" presId="urn:microsoft.com/office/officeart/2005/8/layout/cycle4"/>
    <dgm:cxn modelId="{4E5BBE6A-E617-434B-A8F9-3B563F5D41C7}" type="presParOf" srcId="{9AFF5205-B8AD-47CE-82AC-353EFBC53E9A}" destId="{3C0EC42C-12BD-4131-8E94-10815A4D2864}" srcOrd="1" destOrd="0" presId="urn:microsoft.com/office/officeart/2005/8/layout/cycle4"/>
    <dgm:cxn modelId="{1E8BBE20-6812-49B9-AB20-70BDF8D195BC}" type="presParOf" srcId="{69826ECE-631B-4373-8249-9C5A341BED6A}" destId="{1EE52DD5-A154-4688-80E7-89409FC96E0E}" srcOrd="2" destOrd="0" presId="urn:microsoft.com/office/officeart/2005/8/layout/cycle4"/>
    <dgm:cxn modelId="{2233C35B-4F3D-41B3-9A33-47AFCCA9E794}" type="presParOf" srcId="{1EE52DD5-A154-4688-80E7-89409FC96E0E}" destId="{71D5C9D6-EE20-430B-84E2-3192BC03832C}" srcOrd="0" destOrd="0" presId="urn:microsoft.com/office/officeart/2005/8/layout/cycle4"/>
    <dgm:cxn modelId="{F3C97C01-9C7F-47AE-BFA7-2560C6DD9B99}" type="presParOf" srcId="{1EE52DD5-A154-4688-80E7-89409FC96E0E}" destId="{794E2EB6-995B-4E23-AD25-FEB6BFBC4D10}" srcOrd="1" destOrd="0" presId="urn:microsoft.com/office/officeart/2005/8/layout/cycle4"/>
    <dgm:cxn modelId="{29AEE98E-13AE-4F6D-A4F7-CFA9002D1F99}" type="presParOf" srcId="{69826ECE-631B-4373-8249-9C5A341BED6A}" destId="{ED429F43-12BB-43A7-B147-766417EEAE47}" srcOrd="3" destOrd="0" presId="urn:microsoft.com/office/officeart/2005/8/layout/cycle4"/>
    <dgm:cxn modelId="{CF28E19C-A7C5-48D8-B8D6-15F235183385}" type="presParOf" srcId="{ED429F43-12BB-43A7-B147-766417EEAE47}" destId="{E1939D60-CECF-4DFB-B5AF-B18D7EF59A46}" srcOrd="0" destOrd="0" presId="urn:microsoft.com/office/officeart/2005/8/layout/cycle4"/>
    <dgm:cxn modelId="{313810AF-FD3A-42FB-BEC1-773D52BF7991}" type="presParOf" srcId="{ED429F43-12BB-43A7-B147-766417EEAE47}" destId="{EF465361-AF4C-41A1-9441-FB37A395EBF4}" srcOrd="1" destOrd="0" presId="urn:microsoft.com/office/officeart/2005/8/layout/cycle4"/>
    <dgm:cxn modelId="{461EF0F5-47DF-4B70-9023-27B4416F2840}" type="presParOf" srcId="{69826ECE-631B-4373-8249-9C5A341BED6A}" destId="{1B3C6D28-1EE5-4BEB-9365-99943ABC898C}" srcOrd="4" destOrd="0" presId="urn:microsoft.com/office/officeart/2005/8/layout/cycle4"/>
    <dgm:cxn modelId="{DE2D8BBF-AF2D-4690-9DB4-C9EB36E43720}" type="presParOf" srcId="{7A867E9D-BA82-4A38-A679-25D3D9455DE6}" destId="{38D228E2-4ACD-4457-9828-061AACE3AF60}" srcOrd="1" destOrd="0" presId="urn:microsoft.com/office/officeart/2005/8/layout/cycle4"/>
    <dgm:cxn modelId="{AF7B3302-0233-46D6-90EB-38762F95BC90}" type="presParOf" srcId="{38D228E2-4ACD-4457-9828-061AACE3AF60}" destId="{BEBD88E0-CC9B-4883-9FBA-66BA9F6DB31F}" srcOrd="0" destOrd="0" presId="urn:microsoft.com/office/officeart/2005/8/layout/cycle4"/>
    <dgm:cxn modelId="{422A9C44-0414-4DE3-B736-1095EB481234}" type="presParOf" srcId="{38D228E2-4ACD-4457-9828-061AACE3AF60}" destId="{B48D55F9-A14F-439A-8950-DF616DD6F407}" srcOrd="1" destOrd="0" presId="urn:microsoft.com/office/officeart/2005/8/layout/cycle4"/>
    <dgm:cxn modelId="{E91E8783-7C3F-4A73-A886-4938594283A7}" type="presParOf" srcId="{38D228E2-4ACD-4457-9828-061AACE3AF60}" destId="{49B0FB60-E75A-422F-8963-31972523EC76}" srcOrd="2" destOrd="0" presId="urn:microsoft.com/office/officeart/2005/8/layout/cycle4"/>
    <dgm:cxn modelId="{9C7D8C8F-E69B-4590-BF54-0C28123F8587}" type="presParOf" srcId="{38D228E2-4ACD-4457-9828-061AACE3AF60}" destId="{BD35739E-E7CE-4B92-A950-49FDA85EE357}" srcOrd="3" destOrd="0" presId="urn:microsoft.com/office/officeart/2005/8/layout/cycle4"/>
    <dgm:cxn modelId="{AA72D23E-F603-47BF-8231-2C374C8D6796}" type="presParOf" srcId="{38D228E2-4ACD-4457-9828-061AACE3AF60}" destId="{A983114C-987F-456D-A038-A3D2C9A22B49}" srcOrd="4" destOrd="0" presId="urn:microsoft.com/office/officeart/2005/8/layout/cycle4"/>
    <dgm:cxn modelId="{069258F5-9E02-4617-AD87-285C54A5FD1E}" type="presParOf" srcId="{7A867E9D-BA82-4A38-A679-25D3D9455DE6}" destId="{162ADC2C-E6E3-421F-A439-31B8B0E19EC0}" srcOrd="2" destOrd="0" presId="urn:microsoft.com/office/officeart/2005/8/layout/cycle4"/>
    <dgm:cxn modelId="{523791B9-89ED-41C7-8109-62DA32523D2A}" type="presParOf" srcId="{7A867E9D-BA82-4A38-A679-25D3D9455DE6}" destId="{D6E7536F-A515-487E-8254-E853C9EFD150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D5C9D6-EE20-430B-84E2-3192BC03832C}">
      <dsp:nvSpPr>
        <dsp:cNvPr id="0" name=""/>
        <dsp:cNvSpPr/>
      </dsp:nvSpPr>
      <dsp:spPr>
        <a:xfrm>
          <a:off x="3681984" y="2763519"/>
          <a:ext cx="2007616" cy="130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Lorem ipsum dolor sit amet</a:t>
          </a:r>
        </a:p>
      </dsp:txBody>
      <dsp:txXfrm>
        <a:off x="4312835" y="3117207"/>
        <a:ext cx="1348197" cy="918226"/>
      </dsp:txXfrm>
    </dsp:sp>
    <dsp:sp modelId="{E1939D60-CECF-4DFB-B5AF-B18D7EF59A46}">
      <dsp:nvSpPr>
        <dsp:cNvPr id="0" name=""/>
        <dsp:cNvSpPr/>
      </dsp:nvSpPr>
      <dsp:spPr>
        <a:xfrm>
          <a:off x="406400" y="2763519"/>
          <a:ext cx="2007616" cy="130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Lorem ipsum dolor sit amet</a:t>
          </a:r>
        </a:p>
      </dsp:txBody>
      <dsp:txXfrm>
        <a:off x="434967" y="3117207"/>
        <a:ext cx="1348197" cy="918226"/>
      </dsp:txXfrm>
    </dsp:sp>
    <dsp:sp modelId="{7E41B533-7864-4CFE-BE58-886F75007899}">
      <dsp:nvSpPr>
        <dsp:cNvPr id="0" name=""/>
        <dsp:cNvSpPr/>
      </dsp:nvSpPr>
      <dsp:spPr>
        <a:xfrm>
          <a:off x="3681984" y="0"/>
          <a:ext cx="2007616" cy="130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Lorem ipsum dolor sit amet</a:t>
          </a:r>
        </a:p>
      </dsp:txBody>
      <dsp:txXfrm>
        <a:off x="4312835" y="28567"/>
        <a:ext cx="1348197" cy="918226"/>
      </dsp:txXfrm>
    </dsp:sp>
    <dsp:sp modelId="{4E0ECFB3-9DD4-4875-9C0F-F07B64750CED}">
      <dsp:nvSpPr>
        <dsp:cNvPr id="0" name=""/>
        <dsp:cNvSpPr/>
      </dsp:nvSpPr>
      <dsp:spPr>
        <a:xfrm>
          <a:off x="406400" y="0"/>
          <a:ext cx="2007616" cy="130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Lorem ipsum dolor sit amet</a:t>
          </a:r>
        </a:p>
      </dsp:txBody>
      <dsp:txXfrm>
        <a:off x="434967" y="28567"/>
        <a:ext cx="1348197" cy="918226"/>
      </dsp:txXfrm>
    </dsp:sp>
    <dsp:sp modelId="{BEBD88E0-CC9B-4883-9FBA-66BA9F6DB31F}">
      <dsp:nvSpPr>
        <dsp:cNvPr id="0" name=""/>
        <dsp:cNvSpPr/>
      </dsp:nvSpPr>
      <dsp:spPr>
        <a:xfrm>
          <a:off x="1247648" y="231647"/>
          <a:ext cx="1759712" cy="1759712"/>
        </a:xfrm>
        <a:prstGeom prst="pieWedg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LOREM IPSUM</a:t>
          </a:r>
        </a:p>
      </dsp:txBody>
      <dsp:txXfrm>
        <a:off x="1763056" y="747055"/>
        <a:ext cx="1244304" cy="1244304"/>
      </dsp:txXfrm>
    </dsp:sp>
    <dsp:sp modelId="{B48D55F9-A14F-439A-8950-DF616DD6F407}">
      <dsp:nvSpPr>
        <dsp:cNvPr id="0" name=""/>
        <dsp:cNvSpPr/>
      </dsp:nvSpPr>
      <dsp:spPr>
        <a:xfrm rot="5400000">
          <a:off x="3088640" y="231647"/>
          <a:ext cx="1759712" cy="1759712"/>
        </a:xfrm>
        <a:prstGeom prst="pieWedg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LOREM IPSUM</a:t>
          </a:r>
        </a:p>
      </dsp:txBody>
      <dsp:txXfrm rot="-5400000">
        <a:off x="3088640" y="747055"/>
        <a:ext cx="1244304" cy="1244304"/>
      </dsp:txXfrm>
    </dsp:sp>
    <dsp:sp modelId="{49B0FB60-E75A-422F-8963-31972523EC76}">
      <dsp:nvSpPr>
        <dsp:cNvPr id="0" name=""/>
        <dsp:cNvSpPr/>
      </dsp:nvSpPr>
      <dsp:spPr>
        <a:xfrm rot="10800000">
          <a:off x="3088640" y="2072640"/>
          <a:ext cx="1759712" cy="1759712"/>
        </a:xfrm>
        <a:prstGeom prst="pieWedg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LOREM IPSUM</a:t>
          </a:r>
        </a:p>
      </dsp:txBody>
      <dsp:txXfrm rot="10800000">
        <a:off x="3088640" y="2072640"/>
        <a:ext cx="1244304" cy="1244304"/>
      </dsp:txXfrm>
    </dsp:sp>
    <dsp:sp modelId="{BD35739E-E7CE-4B92-A950-49FDA85EE357}">
      <dsp:nvSpPr>
        <dsp:cNvPr id="0" name=""/>
        <dsp:cNvSpPr/>
      </dsp:nvSpPr>
      <dsp:spPr>
        <a:xfrm rot="16200000">
          <a:off x="1247648" y="2072640"/>
          <a:ext cx="1759712" cy="1759712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LOREM IPSUM</a:t>
          </a:r>
        </a:p>
      </dsp:txBody>
      <dsp:txXfrm rot="5400000">
        <a:off x="1763056" y="2072640"/>
        <a:ext cx="1244304" cy="1244304"/>
      </dsp:txXfrm>
    </dsp:sp>
    <dsp:sp modelId="{162ADC2C-E6E3-421F-A439-31B8B0E19EC0}">
      <dsp:nvSpPr>
        <dsp:cNvPr id="0" name=""/>
        <dsp:cNvSpPr/>
      </dsp:nvSpPr>
      <dsp:spPr>
        <a:xfrm>
          <a:off x="2744216" y="1666240"/>
          <a:ext cx="607568" cy="528320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E7536F-A515-487E-8254-E853C9EFD150}">
      <dsp:nvSpPr>
        <dsp:cNvPr id="0" name=""/>
        <dsp:cNvSpPr/>
      </dsp:nvSpPr>
      <dsp:spPr>
        <a:xfrm rot="10800000">
          <a:off x="2744216" y="1869440"/>
          <a:ext cx="607568" cy="528320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2/20/2018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48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6640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4789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9573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33F94AD-7BDC-4751-B9AD-4FBAE367CC5A}"/>
              </a:ext>
            </a:extLst>
          </p:cNvPr>
          <p:cNvSpPr/>
          <p:nvPr userDrawn="1"/>
        </p:nvSpPr>
        <p:spPr>
          <a:xfrm>
            <a:off x="1" y="0"/>
            <a:ext cx="12191998" cy="6857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3227CA0-13EC-4CE5-9A72-9159E6D3CBC2}"/>
              </a:ext>
            </a:extLst>
          </p:cNvPr>
          <p:cNvSpPr/>
          <p:nvPr userDrawn="1"/>
        </p:nvSpPr>
        <p:spPr>
          <a:xfrm>
            <a:off x="0" y="2552614"/>
            <a:ext cx="12191999" cy="4305386"/>
          </a:xfrm>
          <a:custGeom>
            <a:avLst/>
            <a:gdLst>
              <a:gd name="connsiteX0" fmla="*/ 0 w 12191999"/>
              <a:gd name="connsiteY0" fmla="*/ 0 h 4305386"/>
              <a:gd name="connsiteX1" fmla="*/ 155282 w 12191999"/>
              <a:gd name="connsiteY1" fmla="*/ 180280 h 4305386"/>
              <a:gd name="connsiteX2" fmla="*/ 6096000 w 12191999"/>
              <a:gd name="connsiteY2" fmla="*/ 2638819 h 4305386"/>
              <a:gd name="connsiteX3" fmla="*/ 12036719 w 12191999"/>
              <a:gd name="connsiteY3" fmla="*/ 180280 h 4305386"/>
              <a:gd name="connsiteX4" fmla="*/ 12191999 w 12191999"/>
              <a:gd name="connsiteY4" fmla="*/ 1 h 4305386"/>
              <a:gd name="connsiteX5" fmla="*/ 12191999 w 12191999"/>
              <a:gd name="connsiteY5" fmla="*/ 4305386 h 4305386"/>
              <a:gd name="connsiteX6" fmla="*/ 0 w 12191999"/>
              <a:gd name="connsiteY6" fmla="*/ 4305386 h 4305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1999" h="4305386">
                <a:moveTo>
                  <a:pt x="0" y="0"/>
                </a:moveTo>
                <a:lnTo>
                  <a:pt x="155282" y="180280"/>
                </a:lnTo>
                <a:cubicBezTo>
                  <a:pt x="1507227" y="1672765"/>
                  <a:pt x="3664964" y="2638819"/>
                  <a:pt x="6096000" y="2638819"/>
                </a:cubicBezTo>
                <a:cubicBezTo>
                  <a:pt x="8527036" y="2638819"/>
                  <a:pt x="10684773" y="1672765"/>
                  <a:pt x="12036719" y="180280"/>
                </a:cubicBezTo>
                <a:lnTo>
                  <a:pt x="12191999" y="1"/>
                </a:lnTo>
                <a:lnTo>
                  <a:pt x="12191999" y="4305386"/>
                </a:lnTo>
                <a:lnTo>
                  <a:pt x="0" y="4305386"/>
                </a:lnTo>
                <a:close/>
              </a:path>
            </a:pathLst>
          </a:custGeom>
          <a:solidFill>
            <a:srgbClr val="F470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5297669-81F5-4083-BEFC-FFDA3FB410D0}"/>
              </a:ext>
            </a:extLst>
          </p:cNvPr>
          <p:cNvSpPr/>
          <p:nvPr userDrawn="1"/>
        </p:nvSpPr>
        <p:spPr>
          <a:xfrm>
            <a:off x="0" y="3004074"/>
            <a:ext cx="12191999" cy="3853926"/>
          </a:xfrm>
          <a:custGeom>
            <a:avLst/>
            <a:gdLst>
              <a:gd name="connsiteX0" fmla="*/ 0 w 12191999"/>
              <a:gd name="connsiteY0" fmla="*/ 0 h 3853926"/>
              <a:gd name="connsiteX1" fmla="*/ 155282 w 12191999"/>
              <a:gd name="connsiteY1" fmla="*/ 149437 h 3853926"/>
              <a:gd name="connsiteX2" fmla="*/ 6096000 w 12191999"/>
              <a:gd name="connsiteY2" fmla="*/ 2187359 h 3853926"/>
              <a:gd name="connsiteX3" fmla="*/ 12036719 w 12191999"/>
              <a:gd name="connsiteY3" fmla="*/ 149437 h 3853926"/>
              <a:gd name="connsiteX4" fmla="*/ 12191999 w 12191999"/>
              <a:gd name="connsiteY4" fmla="*/ 1 h 3853926"/>
              <a:gd name="connsiteX5" fmla="*/ 12191999 w 12191999"/>
              <a:gd name="connsiteY5" fmla="*/ 3853926 h 3853926"/>
              <a:gd name="connsiteX6" fmla="*/ 0 w 12191999"/>
              <a:gd name="connsiteY6" fmla="*/ 3853926 h 3853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1999" h="3853926">
                <a:moveTo>
                  <a:pt x="0" y="0"/>
                </a:moveTo>
                <a:lnTo>
                  <a:pt x="155282" y="149437"/>
                </a:lnTo>
                <a:cubicBezTo>
                  <a:pt x="1507227" y="1386581"/>
                  <a:pt x="3664964" y="2187359"/>
                  <a:pt x="6096000" y="2187359"/>
                </a:cubicBezTo>
                <a:cubicBezTo>
                  <a:pt x="8527036" y="2187359"/>
                  <a:pt x="10684773" y="1386581"/>
                  <a:pt x="12036719" y="149437"/>
                </a:cubicBezTo>
                <a:lnTo>
                  <a:pt x="12191999" y="1"/>
                </a:lnTo>
                <a:lnTo>
                  <a:pt x="12191999" y="3853926"/>
                </a:lnTo>
                <a:lnTo>
                  <a:pt x="0" y="3853926"/>
                </a:lnTo>
                <a:close/>
              </a:path>
            </a:pathLst>
          </a:custGeom>
          <a:solidFill>
            <a:srgbClr val="FCB7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A32CC28-19DE-464E-A71A-C9F15F927F94}"/>
              </a:ext>
            </a:extLst>
          </p:cNvPr>
          <p:cNvSpPr/>
          <p:nvPr userDrawn="1"/>
        </p:nvSpPr>
        <p:spPr>
          <a:xfrm>
            <a:off x="0" y="3948632"/>
            <a:ext cx="12191999" cy="2909368"/>
          </a:xfrm>
          <a:custGeom>
            <a:avLst/>
            <a:gdLst>
              <a:gd name="connsiteX0" fmla="*/ 12191999 w 12191999"/>
              <a:gd name="connsiteY0" fmla="*/ 0 h 2909368"/>
              <a:gd name="connsiteX1" fmla="*/ 12191999 w 12191999"/>
              <a:gd name="connsiteY1" fmla="*/ 2909368 h 2909368"/>
              <a:gd name="connsiteX2" fmla="*/ 0 w 12191999"/>
              <a:gd name="connsiteY2" fmla="*/ 2909368 h 2909368"/>
              <a:gd name="connsiteX3" fmla="*/ 0 w 12191999"/>
              <a:gd name="connsiteY3" fmla="*/ 0 h 2909368"/>
              <a:gd name="connsiteX4" fmla="*/ 100726 w 12191999"/>
              <a:gd name="connsiteY4" fmla="*/ 48420 h 2909368"/>
              <a:gd name="connsiteX5" fmla="*/ 6095999 w 12191999"/>
              <a:gd name="connsiteY5" fmla="*/ 1242801 h 2909368"/>
              <a:gd name="connsiteX6" fmla="*/ 12091273 w 12191999"/>
              <a:gd name="connsiteY6" fmla="*/ 48420 h 2909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1999" h="2909368">
                <a:moveTo>
                  <a:pt x="12191999" y="0"/>
                </a:moveTo>
                <a:lnTo>
                  <a:pt x="12191999" y="2909368"/>
                </a:lnTo>
                <a:lnTo>
                  <a:pt x="0" y="2909368"/>
                </a:lnTo>
                <a:lnTo>
                  <a:pt x="0" y="0"/>
                </a:lnTo>
                <a:lnTo>
                  <a:pt x="100726" y="48420"/>
                </a:lnTo>
                <a:cubicBezTo>
                  <a:pt x="1729948" y="794575"/>
                  <a:pt x="3818650" y="1242801"/>
                  <a:pt x="6095999" y="1242801"/>
                </a:cubicBezTo>
                <a:cubicBezTo>
                  <a:pt x="8373348" y="1242801"/>
                  <a:pt x="10462050" y="794575"/>
                  <a:pt x="12091273" y="48420"/>
                </a:cubicBezTo>
                <a:close/>
              </a:path>
            </a:pathLst>
          </a:custGeom>
          <a:solidFill>
            <a:srgbClr val="00B6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312036"/>
            <a:ext cx="9144000" cy="2387600"/>
          </a:xfrm>
        </p:spPr>
        <p:txBody>
          <a:bodyPr anchor="b"/>
          <a:lstStyle>
            <a:lvl1pPr algn="ctr">
              <a:defRPr sz="8000" b="1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529422"/>
            <a:ext cx="9144000" cy="709301"/>
          </a:xfrm>
        </p:spPr>
        <p:txBody>
          <a:bodyPr anchor="ctr">
            <a:normAutofit/>
          </a:bodyPr>
          <a:lstStyle>
            <a:lvl1pPr marL="0" indent="0" algn="ctr">
              <a:buNone/>
              <a:defRPr sz="3600" cap="all" baseline="0">
                <a:solidFill>
                  <a:schemeClr val="bg1"/>
                </a:solidFill>
              </a:defRPr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5D686E"/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5D686E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5D686E"/>
                </a:solidFill>
              </a:defRPr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92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3A366F92-90B0-426C-A5F2-21F0BC09041C}"/>
              </a:ext>
            </a:extLst>
          </p:cNvPr>
          <p:cNvGrpSpPr/>
          <p:nvPr userDrawn="1"/>
        </p:nvGrpSpPr>
        <p:grpSpPr>
          <a:xfrm flipV="1">
            <a:off x="0" y="0"/>
            <a:ext cx="12191999" cy="3597779"/>
            <a:chOff x="0" y="2552614"/>
            <a:chExt cx="12191999" cy="4305386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FDF817A8-E492-4B0E-9E24-763C5BEAAAA9}"/>
                </a:ext>
              </a:extLst>
            </p:cNvPr>
            <p:cNvSpPr/>
            <p:nvPr userDrawn="1"/>
          </p:nvSpPr>
          <p:spPr>
            <a:xfrm>
              <a:off x="0" y="2552614"/>
              <a:ext cx="12191999" cy="4305386"/>
            </a:xfrm>
            <a:custGeom>
              <a:avLst/>
              <a:gdLst>
                <a:gd name="connsiteX0" fmla="*/ 0 w 12191999"/>
                <a:gd name="connsiteY0" fmla="*/ 0 h 4305386"/>
                <a:gd name="connsiteX1" fmla="*/ 155282 w 12191999"/>
                <a:gd name="connsiteY1" fmla="*/ 180280 h 4305386"/>
                <a:gd name="connsiteX2" fmla="*/ 6096000 w 12191999"/>
                <a:gd name="connsiteY2" fmla="*/ 2638819 h 4305386"/>
                <a:gd name="connsiteX3" fmla="*/ 12036719 w 12191999"/>
                <a:gd name="connsiteY3" fmla="*/ 180280 h 4305386"/>
                <a:gd name="connsiteX4" fmla="*/ 12191999 w 12191999"/>
                <a:gd name="connsiteY4" fmla="*/ 1 h 4305386"/>
                <a:gd name="connsiteX5" fmla="*/ 12191999 w 12191999"/>
                <a:gd name="connsiteY5" fmla="*/ 4305386 h 4305386"/>
                <a:gd name="connsiteX6" fmla="*/ 0 w 12191999"/>
                <a:gd name="connsiteY6" fmla="*/ 4305386 h 4305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91999" h="4305386">
                  <a:moveTo>
                    <a:pt x="0" y="0"/>
                  </a:moveTo>
                  <a:lnTo>
                    <a:pt x="155282" y="180280"/>
                  </a:lnTo>
                  <a:cubicBezTo>
                    <a:pt x="1507227" y="1672765"/>
                    <a:pt x="3664964" y="2638819"/>
                    <a:pt x="6096000" y="2638819"/>
                  </a:cubicBezTo>
                  <a:cubicBezTo>
                    <a:pt x="8527036" y="2638819"/>
                    <a:pt x="10684773" y="1672765"/>
                    <a:pt x="12036719" y="180280"/>
                  </a:cubicBezTo>
                  <a:lnTo>
                    <a:pt x="12191999" y="1"/>
                  </a:lnTo>
                  <a:lnTo>
                    <a:pt x="12191999" y="4305386"/>
                  </a:lnTo>
                  <a:lnTo>
                    <a:pt x="0" y="4305386"/>
                  </a:lnTo>
                  <a:close/>
                </a:path>
              </a:pathLst>
            </a:custGeom>
            <a:solidFill>
              <a:srgbClr val="F470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0D984615-FA49-416D-B0D7-ADD3C97B9A8C}"/>
                </a:ext>
              </a:extLst>
            </p:cNvPr>
            <p:cNvSpPr/>
            <p:nvPr userDrawn="1"/>
          </p:nvSpPr>
          <p:spPr>
            <a:xfrm>
              <a:off x="0" y="3004074"/>
              <a:ext cx="12191999" cy="3853926"/>
            </a:xfrm>
            <a:custGeom>
              <a:avLst/>
              <a:gdLst>
                <a:gd name="connsiteX0" fmla="*/ 0 w 12191999"/>
                <a:gd name="connsiteY0" fmla="*/ 0 h 3853926"/>
                <a:gd name="connsiteX1" fmla="*/ 155282 w 12191999"/>
                <a:gd name="connsiteY1" fmla="*/ 149437 h 3853926"/>
                <a:gd name="connsiteX2" fmla="*/ 6096000 w 12191999"/>
                <a:gd name="connsiteY2" fmla="*/ 2187359 h 3853926"/>
                <a:gd name="connsiteX3" fmla="*/ 12036719 w 12191999"/>
                <a:gd name="connsiteY3" fmla="*/ 149437 h 3853926"/>
                <a:gd name="connsiteX4" fmla="*/ 12191999 w 12191999"/>
                <a:gd name="connsiteY4" fmla="*/ 1 h 3853926"/>
                <a:gd name="connsiteX5" fmla="*/ 12191999 w 12191999"/>
                <a:gd name="connsiteY5" fmla="*/ 3853926 h 3853926"/>
                <a:gd name="connsiteX6" fmla="*/ 0 w 12191999"/>
                <a:gd name="connsiteY6" fmla="*/ 3853926 h 3853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91999" h="3853926">
                  <a:moveTo>
                    <a:pt x="0" y="0"/>
                  </a:moveTo>
                  <a:lnTo>
                    <a:pt x="155282" y="149437"/>
                  </a:lnTo>
                  <a:cubicBezTo>
                    <a:pt x="1507227" y="1386581"/>
                    <a:pt x="3664964" y="2187359"/>
                    <a:pt x="6096000" y="2187359"/>
                  </a:cubicBezTo>
                  <a:cubicBezTo>
                    <a:pt x="8527036" y="2187359"/>
                    <a:pt x="10684773" y="1386581"/>
                    <a:pt x="12036719" y="149437"/>
                  </a:cubicBezTo>
                  <a:lnTo>
                    <a:pt x="12191999" y="1"/>
                  </a:lnTo>
                  <a:lnTo>
                    <a:pt x="12191999" y="3853926"/>
                  </a:lnTo>
                  <a:lnTo>
                    <a:pt x="0" y="3853926"/>
                  </a:lnTo>
                  <a:close/>
                </a:path>
              </a:pathLst>
            </a:custGeom>
            <a:solidFill>
              <a:srgbClr val="FCB71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64F6F87E-0595-4C20-81B3-C973649CBED1}"/>
                </a:ext>
              </a:extLst>
            </p:cNvPr>
            <p:cNvSpPr/>
            <p:nvPr userDrawn="1"/>
          </p:nvSpPr>
          <p:spPr>
            <a:xfrm>
              <a:off x="0" y="3948632"/>
              <a:ext cx="12191999" cy="2909368"/>
            </a:xfrm>
            <a:custGeom>
              <a:avLst/>
              <a:gdLst>
                <a:gd name="connsiteX0" fmla="*/ 12191999 w 12191999"/>
                <a:gd name="connsiteY0" fmla="*/ 0 h 2909368"/>
                <a:gd name="connsiteX1" fmla="*/ 12191999 w 12191999"/>
                <a:gd name="connsiteY1" fmla="*/ 2909368 h 2909368"/>
                <a:gd name="connsiteX2" fmla="*/ 0 w 12191999"/>
                <a:gd name="connsiteY2" fmla="*/ 2909368 h 2909368"/>
                <a:gd name="connsiteX3" fmla="*/ 0 w 12191999"/>
                <a:gd name="connsiteY3" fmla="*/ 0 h 2909368"/>
                <a:gd name="connsiteX4" fmla="*/ 100726 w 12191999"/>
                <a:gd name="connsiteY4" fmla="*/ 48420 h 2909368"/>
                <a:gd name="connsiteX5" fmla="*/ 6095999 w 12191999"/>
                <a:gd name="connsiteY5" fmla="*/ 1242801 h 2909368"/>
                <a:gd name="connsiteX6" fmla="*/ 12091273 w 12191999"/>
                <a:gd name="connsiteY6" fmla="*/ 48420 h 29093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91999" h="2909368">
                  <a:moveTo>
                    <a:pt x="12191999" y="0"/>
                  </a:moveTo>
                  <a:lnTo>
                    <a:pt x="12191999" y="2909368"/>
                  </a:lnTo>
                  <a:lnTo>
                    <a:pt x="0" y="2909368"/>
                  </a:lnTo>
                  <a:lnTo>
                    <a:pt x="0" y="0"/>
                  </a:lnTo>
                  <a:lnTo>
                    <a:pt x="100726" y="48420"/>
                  </a:lnTo>
                  <a:cubicBezTo>
                    <a:pt x="1729948" y="794575"/>
                    <a:pt x="3818650" y="1242801"/>
                    <a:pt x="6095999" y="1242801"/>
                  </a:cubicBezTo>
                  <a:cubicBezTo>
                    <a:pt x="8373348" y="1242801"/>
                    <a:pt x="10462050" y="794575"/>
                    <a:pt x="12091273" y="48420"/>
                  </a:cubicBezTo>
                  <a:close/>
                </a:path>
              </a:pathLst>
            </a:custGeom>
            <a:solidFill>
              <a:srgbClr val="00B6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357"/>
            <a:ext cx="10515600" cy="124895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785929"/>
            <a:ext cx="10515600" cy="3390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149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10267"/>
            <a:ext cx="10515600" cy="2853267"/>
          </a:xfrm>
        </p:spPr>
        <p:txBody>
          <a:bodyPr anchor="b"/>
          <a:lstStyle>
            <a:lvl1pPr>
              <a:defRPr sz="8000">
                <a:solidFill>
                  <a:srgbClr val="5D686E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8934"/>
            <a:ext cx="10515600" cy="1500717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089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6684"/>
            <a:ext cx="5156200" cy="434974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826684"/>
            <a:ext cx="5156200" cy="434974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727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6185"/>
            <a:ext cx="10515600" cy="132503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0634"/>
            <a:ext cx="5158316" cy="825500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6133"/>
            <a:ext cx="5158316" cy="368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0634"/>
            <a:ext cx="5183717" cy="825500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6133"/>
            <a:ext cx="5183717" cy="368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638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286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569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8485"/>
            <a:ext cx="6172200" cy="4872567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902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8485"/>
            <a:ext cx="6172200" cy="4872567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66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95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6185"/>
            <a:ext cx="2628900" cy="581024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6185"/>
            <a:ext cx="7683500" cy="581024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8865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CDC5DCE4-5CDB-48DE-A09D-D6C12D1BEF76}"/>
              </a:ext>
            </a:extLst>
          </p:cNvPr>
          <p:cNvGrpSpPr/>
          <p:nvPr userDrawn="1"/>
        </p:nvGrpSpPr>
        <p:grpSpPr>
          <a:xfrm flipV="1">
            <a:off x="0" y="0"/>
            <a:ext cx="12191999" cy="3597779"/>
            <a:chOff x="0" y="2552614"/>
            <a:chExt cx="12191999" cy="4305386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688945F-EB21-4348-BEBA-48B18B241836}"/>
                </a:ext>
              </a:extLst>
            </p:cNvPr>
            <p:cNvSpPr/>
            <p:nvPr userDrawn="1"/>
          </p:nvSpPr>
          <p:spPr>
            <a:xfrm>
              <a:off x="0" y="2552614"/>
              <a:ext cx="12191999" cy="4305386"/>
            </a:xfrm>
            <a:custGeom>
              <a:avLst/>
              <a:gdLst>
                <a:gd name="connsiteX0" fmla="*/ 0 w 12191999"/>
                <a:gd name="connsiteY0" fmla="*/ 0 h 4305386"/>
                <a:gd name="connsiteX1" fmla="*/ 155282 w 12191999"/>
                <a:gd name="connsiteY1" fmla="*/ 180280 h 4305386"/>
                <a:gd name="connsiteX2" fmla="*/ 6096000 w 12191999"/>
                <a:gd name="connsiteY2" fmla="*/ 2638819 h 4305386"/>
                <a:gd name="connsiteX3" fmla="*/ 12036719 w 12191999"/>
                <a:gd name="connsiteY3" fmla="*/ 180280 h 4305386"/>
                <a:gd name="connsiteX4" fmla="*/ 12191999 w 12191999"/>
                <a:gd name="connsiteY4" fmla="*/ 1 h 4305386"/>
                <a:gd name="connsiteX5" fmla="*/ 12191999 w 12191999"/>
                <a:gd name="connsiteY5" fmla="*/ 4305386 h 4305386"/>
                <a:gd name="connsiteX6" fmla="*/ 0 w 12191999"/>
                <a:gd name="connsiteY6" fmla="*/ 4305386 h 4305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91999" h="4305386">
                  <a:moveTo>
                    <a:pt x="0" y="0"/>
                  </a:moveTo>
                  <a:lnTo>
                    <a:pt x="155282" y="180280"/>
                  </a:lnTo>
                  <a:cubicBezTo>
                    <a:pt x="1507227" y="1672765"/>
                    <a:pt x="3664964" y="2638819"/>
                    <a:pt x="6096000" y="2638819"/>
                  </a:cubicBezTo>
                  <a:cubicBezTo>
                    <a:pt x="8527036" y="2638819"/>
                    <a:pt x="10684773" y="1672765"/>
                    <a:pt x="12036719" y="180280"/>
                  </a:cubicBezTo>
                  <a:lnTo>
                    <a:pt x="12191999" y="1"/>
                  </a:lnTo>
                  <a:lnTo>
                    <a:pt x="12191999" y="4305386"/>
                  </a:lnTo>
                  <a:lnTo>
                    <a:pt x="0" y="4305386"/>
                  </a:lnTo>
                  <a:close/>
                </a:path>
              </a:pathLst>
            </a:custGeom>
            <a:solidFill>
              <a:srgbClr val="F470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3E4BC364-D40D-4A84-9A8C-601ED866A732}"/>
                </a:ext>
              </a:extLst>
            </p:cNvPr>
            <p:cNvSpPr/>
            <p:nvPr userDrawn="1"/>
          </p:nvSpPr>
          <p:spPr>
            <a:xfrm>
              <a:off x="0" y="3004074"/>
              <a:ext cx="12191999" cy="3853926"/>
            </a:xfrm>
            <a:custGeom>
              <a:avLst/>
              <a:gdLst>
                <a:gd name="connsiteX0" fmla="*/ 0 w 12191999"/>
                <a:gd name="connsiteY0" fmla="*/ 0 h 3853926"/>
                <a:gd name="connsiteX1" fmla="*/ 155282 w 12191999"/>
                <a:gd name="connsiteY1" fmla="*/ 149437 h 3853926"/>
                <a:gd name="connsiteX2" fmla="*/ 6096000 w 12191999"/>
                <a:gd name="connsiteY2" fmla="*/ 2187359 h 3853926"/>
                <a:gd name="connsiteX3" fmla="*/ 12036719 w 12191999"/>
                <a:gd name="connsiteY3" fmla="*/ 149437 h 3853926"/>
                <a:gd name="connsiteX4" fmla="*/ 12191999 w 12191999"/>
                <a:gd name="connsiteY4" fmla="*/ 1 h 3853926"/>
                <a:gd name="connsiteX5" fmla="*/ 12191999 w 12191999"/>
                <a:gd name="connsiteY5" fmla="*/ 3853926 h 3853926"/>
                <a:gd name="connsiteX6" fmla="*/ 0 w 12191999"/>
                <a:gd name="connsiteY6" fmla="*/ 3853926 h 3853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91999" h="3853926">
                  <a:moveTo>
                    <a:pt x="0" y="0"/>
                  </a:moveTo>
                  <a:lnTo>
                    <a:pt x="155282" y="149437"/>
                  </a:lnTo>
                  <a:cubicBezTo>
                    <a:pt x="1507227" y="1386581"/>
                    <a:pt x="3664964" y="2187359"/>
                    <a:pt x="6096000" y="2187359"/>
                  </a:cubicBezTo>
                  <a:cubicBezTo>
                    <a:pt x="8527036" y="2187359"/>
                    <a:pt x="10684773" y="1386581"/>
                    <a:pt x="12036719" y="149437"/>
                  </a:cubicBezTo>
                  <a:lnTo>
                    <a:pt x="12191999" y="1"/>
                  </a:lnTo>
                  <a:lnTo>
                    <a:pt x="12191999" y="3853926"/>
                  </a:lnTo>
                  <a:lnTo>
                    <a:pt x="0" y="3853926"/>
                  </a:lnTo>
                  <a:close/>
                </a:path>
              </a:pathLst>
            </a:custGeom>
            <a:solidFill>
              <a:srgbClr val="FCB71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3B1869CC-5C4D-4D34-A5F1-BAB14A84C74A}"/>
                </a:ext>
              </a:extLst>
            </p:cNvPr>
            <p:cNvSpPr/>
            <p:nvPr userDrawn="1"/>
          </p:nvSpPr>
          <p:spPr>
            <a:xfrm>
              <a:off x="0" y="3948632"/>
              <a:ext cx="12191999" cy="2909368"/>
            </a:xfrm>
            <a:custGeom>
              <a:avLst/>
              <a:gdLst>
                <a:gd name="connsiteX0" fmla="*/ 12191999 w 12191999"/>
                <a:gd name="connsiteY0" fmla="*/ 0 h 2909368"/>
                <a:gd name="connsiteX1" fmla="*/ 12191999 w 12191999"/>
                <a:gd name="connsiteY1" fmla="*/ 2909368 h 2909368"/>
                <a:gd name="connsiteX2" fmla="*/ 0 w 12191999"/>
                <a:gd name="connsiteY2" fmla="*/ 2909368 h 2909368"/>
                <a:gd name="connsiteX3" fmla="*/ 0 w 12191999"/>
                <a:gd name="connsiteY3" fmla="*/ 0 h 2909368"/>
                <a:gd name="connsiteX4" fmla="*/ 100726 w 12191999"/>
                <a:gd name="connsiteY4" fmla="*/ 48420 h 2909368"/>
                <a:gd name="connsiteX5" fmla="*/ 6095999 w 12191999"/>
                <a:gd name="connsiteY5" fmla="*/ 1242801 h 2909368"/>
                <a:gd name="connsiteX6" fmla="*/ 12091273 w 12191999"/>
                <a:gd name="connsiteY6" fmla="*/ 48420 h 29093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91999" h="2909368">
                  <a:moveTo>
                    <a:pt x="12191999" y="0"/>
                  </a:moveTo>
                  <a:lnTo>
                    <a:pt x="12191999" y="2909368"/>
                  </a:lnTo>
                  <a:lnTo>
                    <a:pt x="0" y="2909368"/>
                  </a:lnTo>
                  <a:lnTo>
                    <a:pt x="0" y="0"/>
                  </a:lnTo>
                  <a:lnTo>
                    <a:pt x="100726" y="48420"/>
                  </a:lnTo>
                  <a:cubicBezTo>
                    <a:pt x="1729948" y="794575"/>
                    <a:pt x="3818650" y="1242801"/>
                    <a:pt x="6095999" y="1242801"/>
                  </a:cubicBezTo>
                  <a:cubicBezTo>
                    <a:pt x="8373348" y="1242801"/>
                    <a:pt x="10462050" y="794575"/>
                    <a:pt x="12091273" y="48420"/>
                  </a:cubicBezTo>
                  <a:close/>
                </a:path>
              </a:pathLst>
            </a:custGeom>
            <a:solidFill>
              <a:srgbClr val="00B6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9050"/>
            <a:ext cx="10515600" cy="13250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6684"/>
            <a:ext cx="10515600" cy="43497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0957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67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067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3" tooltip="PresentationGo!"/>
              </a:rPr>
              <a:t>presentationgo.com</a:t>
            </a:r>
            <a:endParaRPr lang="en-US" sz="1067" dirty="0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28819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hf hdr="0"/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rgbClr val="5D686E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rgbClr val="5D686E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rgbClr val="5D686E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rgbClr val="5D686E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rgbClr val="5D686E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PowerPoint </a:t>
            </a:r>
            <a:r>
              <a:rPr lang="en-US" dirty="0"/>
              <a:t>Template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2234FA-75D8-49CA-A22E-A7B1D5AB70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19E7EB0-350E-446D-8EBB-781562989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</p:spTree>
    <p:extLst>
      <p:ext uri="{BB962C8B-B14F-4D97-AF65-F5344CB8AC3E}">
        <p14:creationId xmlns:p14="http://schemas.microsoft.com/office/powerpoint/2010/main" val="925986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</a:t>
            </a:r>
            <a:r>
              <a:rPr lang="en-US"/>
              <a:t>your slide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en-US"/>
              <a:t>Lorem ipsum dolor sit amet, tollit epicuri est ex, exerci accumsan singulis ei mel. Agam aperiri no has, id mel delenit voluptatum.</a:t>
            </a:r>
          </a:p>
          <a:p>
            <a:pPr algn="just"/>
            <a:r>
              <a:rPr lang="en-US"/>
              <a:t>Nisl vocent aeterno ad ius, mea cu affert electram. Cum habemus adolescens complectitur ea, cu nominavi praesent honestatis duo. Virtute ista dela maiestatis voluptatibus in ius.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r>
              <a:rPr lang="en-US" ker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  <a:rtl val="0"/>
              </a:rPr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r>
              <a:rPr lang="en-US" kern="0" dirty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  <a:rtl val="0"/>
              </a:rPr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9B1338-EC01-421E-B887-8C9D55EB2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179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E70F0-4CEF-4AB7-AF60-9CC7C311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with Graphics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EF12B-802F-427A-B751-1793CBD9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5B4AD-0272-4E0C-B563-7DA5A94FA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1829E829-53DA-4064-BFC5-D83C3DF037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40542421"/>
              </p:ext>
            </p:extLst>
          </p:nvPr>
        </p:nvGraphicFramePr>
        <p:xfrm>
          <a:off x="3048000" y="204988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EF91D0-9849-4C60-A351-3207FC0BA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676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E1316-D0D9-452D-B54E-A786F15E7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Custom Color Theme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D0BDAD-D3E5-4CE2-A4FE-1D41601D2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943D53-92BF-4D87-B8C7-AE05A0B27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065F0F5E-08F1-4D4F-AAD3-E5F051D37660}"/>
              </a:ext>
            </a:extLst>
          </p:cNvPr>
          <p:cNvGrpSpPr/>
          <p:nvPr/>
        </p:nvGrpSpPr>
        <p:grpSpPr>
          <a:xfrm>
            <a:off x="821955" y="3428999"/>
            <a:ext cx="10548091" cy="1909749"/>
            <a:chOff x="821955" y="3658365"/>
            <a:chExt cx="10548091" cy="1940192"/>
          </a:xfrm>
        </p:grpSpPr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A82AF328-EB8B-4A1C-9368-56023328D2DE}"/>
                </a:ext>
              </a:extLst>
            </p:cNvPr>
            <p:cNvSpPr/>
            <p:nvPr/>
          </p:nvSpPr>
          <p:spPr>
            <a:xfrm>
              <a:off x="2966626" y="3658365"/>
              <a:ext cx="897075" cy="88875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EDCFABFE-F37F-4D49-85C7-630553DA96D9}"/>
                </a:ext>
              </a:extLst>
            </p:cNvPr>
            <p:cNvSpPr/>
            <p:nvPr/>
          </p:nvSpPr>
          <p:spPr>
            <a:xfrm>
              <a:off x="1894291" y="3658365"/>
              <a:ext cx="897075" cy="88875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09F8FBC6-1569-4A9C-9BA0-7904981D9E90}"/>
                </a:ext>
              </a:extLst>
            </p:cNvPr>
            <p:cNvSpPr/>
            <p:nvPr/>
          </p:nvSpPr>
          <p:spPr>
            <a:xfrm>
              <a:off x="4038961" y="3658365"/>
              <a:ext cx="897075" cy="888753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33DC1304-CECA-4270-B154-B680A22452EC}"/>
                </a:ext>
              </a:extLst>
            </p:cNvPr>
            <p:cNvSpPr/>
            <p:nvPr/>
          </p:nvSpPr>
          <p:spPr>
            <a:xfrm>
              <a:off x="5111296" y="3658365"/>
              <a:ext cx="897075" cy="88875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722B3F09-1DF0-447C-8911-96BFB1AC1C47}"/>
                </a:ext>
              </a:extLst>
            </p:cNvPr>
            <p:cNvSpPr/>
            <p:nvPr/>
          </p:nvSpPr>
          <p:spPr>
            <a:xfrm>
              <a:off x="6183631" y="3658365"/>
              <a:ext cx="897075" cy="88875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A73976A0-5F18-4FB3-80A4-68CA53BAE9EC}"/>
                </a:ext>
              </a:extLst>
            </p:cNvPr>
            <p:cNvSpPr/>
            <p:nvPr/>
          </p:nvSpPr>
          <p:spPr>
            <a:xfrm>
              <a:off x="7255967" y="3658365"/>
              <a:ext cx="897075" cy="88875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FBA374D3-7DD4-4E01-A63E-1E369CA8EF24}"/>
                </a:ext>
              </a:extLst>
            </p:cNvPr>
            <p:cNvSpPr/>
            <p:nvPr/>
          </p:nvSpPr>
          <p:spPr>
            <a:xfrm>
              <a:off x="8328302" y="3658365"/>
              <a:ext cx="897075" cy="88875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737ED151-6616-431E-BD74-05E5370A6B6D}"/>
                </a:ext>
              </a:extLst>
            </p:cNvPr>
            <p:cNvSpPr/>
            <p:nvPr/>
          </p:nvSpPr>
          <p:spPr>
            <a:xfrm>
              <a:off x="9400637" y="3658365"/>
              <a:ext cx="897075" cy="88875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F790C85E-076C-40E1-8EA0-44D5087742C4}"/>
                </a:ext>
              </a:extLst>
            </p:cNvPr>
            <p:cNvSpPr/>
            <p:nvPr/>
          </p:nvSpPr>
          <p:spPr>
            <a:xfrm>
              <a:off x="10472971" y="3658365"/>
              <a:ext cx="897075" cy="88875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AB5427AB-A84B-42A3-921F-41455DB0D3CD}"/>
                </a:ext>
              </a:extLst>
            </p:cNvPr>
            <p:cNvSpPr/>
            <p:nvPr/>
          </p:nvSpPr>
          <p:spPr>
            <a:xfrm>
              <a:off x="1894291" y="4547118"/>
              <a:ext cx="897075" cy="21402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5EF16929-6DE7-4583-B084-93BEFD3B1A54}"/>
                </a:ext>
              </a:extLst>
            </p:cNvPr>
            <p:cNvSpPr/>
            <p:nvPr/>
          </p:nvSpPr>
          <p:spPr>
            <a:xfrm>
              <a:off x="1894291" y="4756473"/>
              <a:ext cx="897075" cy="214020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3C210998-BA8F-427F-9D66-5142E1850653}"/>
                </a:ext>
              </a:extLst>
            </p:cNvPr>
            <p:cNvSpPr/>
            <p:nvPr/>
          </p:nvSpPr>
          <p:spPr>
            <a:xfrm>
              <a:off x="1894291" y="4965828"/>
              <a:ext cx="897075" cy="21402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69057BEC-6C4F-456D-81CB-6BF2B70DE742}"/>
                </a:ext>
              </a:extLst>
            </p:cNvPr>
            <p:cNvSpPr/>
            <p:nvPr/>
          </p:nvSpPr>
          <p:spPr>
            <a:xfrm>
              <a:off x="1894291" y="5175183"/>
              <a:ext cx="897075" cy="21402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53341668-8B36-4110-8FD0-E449FB9FA1F6}"/>
                </a:ext>
              </a:extLst>
            </p:cNvPr>
            <p:cNvSpPr/>
            <p:nvPr/>
          </p:nvSpPr>
          <p:spPr>
            <a:xfrm>
              <a:off x="1894291" y="5384537"/>
              <a:ext cx="897075" cy="214020"/>
            </a:xfrm>
            <a:prstGeom prst="rect">
              <a:avLst/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D898DE50-92F0-4F1E-9F9D-D341218778FF}"/>
                </a:ext>
              </a:extLst>
            </p:cNvPr>
            <p:cNvSpPr/>
            <p:nvPr/>
          </p:nvSpPr>
          <p:spPr>
            <a:xfrm>
              <a:off x="2966626" y="4547118"/>
              <a:ext cx="897075" cy="21402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9F73E3C5-AABB-49A2-83AF-7A1338C0DDA0}"/>
                </a:ext>
              </a:extLst>
            </p:cNvPr>
            <p:cNvSpPr/>
            <p:nvPr/>
          </p:nvSpPr>
          <p:spPr>
            <a:xfrm>
              <a:off x="2966626" y="4756473"/>
              <a:ext cx="897075" cy="21402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B26E312E-328B-4742-90D2-768FA1A8F8F3}"/>
                </a:ext>
              </a:extLst>
            </p:cNvPr>
            <p:cNvSpPr/>
            <p:nvPr/>
          </p:nvSpPr>
          <p:spPr>
            <a:xfrm>
              <a:off x="2966626" y="4965828"/>
              <a:ext cx="897075" cy="214020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5BD86B26-395D-42C0-9599-EC3F0C17B5CE}"/>
                </a:ext>
              </a:extLst>
            </p:cNvPr>
            <p:cNvSpPr/>
            <p:nvPr/>
          </p:nvSpPr>
          <p:spPr>
            <a:xfrm>
              <a:off x="2966626" y="5175183"/>
              <a:ext cx="897075" cy="214020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82DD7EFE-C86C-4125-A594-3E10C10C145A}"/>
                </a:ext>
              </a:extLst>
            </p:cNvPr>
            <p:cNvSpPr/>
            <p:nvPr/>
          </p:nvSpPr>
          <p:spPr>
            <a:xfrm>
              <a:off x="2966626" y="5384537"/>
              <a:ext cx="897075" cy="214020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3C0941E0-F471-467F-B9BF-9DACF4EA5D4A}"/>
                </a:ext>
              </a:extLst>
            </p:cNvPr>
            <p:cNvSpPr/>
            <p:nvPr/>
          </p:nvSpPr>
          <p:spPr>
            <a:xfrm>
              <a:off x="4038961" y="4547118"/>
              <a:ext cx="897075" cy="21402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C3CA8907-68DC-48F1-9673-EBA374CBDBB7}"/>
                </a:ext>
              </a:extLst>
            </p:cNvPr>
            <p:cNvSpPr/>
            <p:nvPr/>
          </p:nvSpPr>
          <p:spPr>
            <a:xfrm>
              <a:off x="4038961" y="4756473"/>
              <a:ext cx="897075" cy="21402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A391CA19-EF93-4FA5-B43E-EE524014E7B2}"/>
                </a:ext>
              </a:extLst>
            </p:cNvPr>
            <p:cNvSpPr/>
            <p:nvPr/>
          </p:nvSpPr>
          <p:spPr>
            <a:xfrm>
              <a:off x="4038961" y="4965828"/>
              <a:ext cx="897075" cy="21402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924F5B95-8DEC-42EC-9320-006CFF3379E2}"/>
                </a:ext>
              </a:extLst>
            </p:cNvPr>
            <p:cNvSpPr/>
            <p:nvPr/>
          </p:nvSpPr>
          <p:spPr>
            <a:xfrm>
              <a:off x="4038961" y="5175183"/>
              <a:ext cx="897075" cy="2140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F83A78BA-7799-40B6-8337-232D0880D2D4}"/>
                </a:ext>
              </a:extLst>
            </p:cNvPr>
            <p:cNvSpPr/>
            <p:nvPr/>
          </p:nvSpPr>
          <p:spPr>
            <a:xfrm>
              <a:off x="4038961" y="5384537"/>
              <a:ext cx="897075" cy="21402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6AD36F17-1BE9-470F-982E-91F1B0373447}"/>
                </a:ext>
              </a:extLst>
            </p:cNvPr>
            <p:cNvSpPr/>
            <p:nvPr/>
          </p:nvSpPr>
          <p:spPr>
            <a:xfrm>
              <a:off x="5111296" y="4547118"/>
              <a:ext cx="897075" cy="21402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F339EB38-A1F0-45A9-A262-D499E7E19CA1}"/>
                </a:ext>
              </a:extLst>
            </p:cNvPr>
            <p:cNvSpPr/>
            <p:nvPr/>
          </p:nvSpPr>
          <p:spPr>
            <a:xfrm>
              <a:off x="5111296" y="4756473"/>
              <a:ext cx="897075" cy="21402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A241DEE4-B1BA-4EB6-AC2E-4BB7A18D70BF}"/>
                </a:ext>
              </a:extLst>
            </p:cNvPr>
            <p:cNvSpPr/>
            <p:nvPr/>
          </p:nvSpPr>
          <p:spPr>
            <a:xfrm>
              <a:off x="5111296" y="4965828"/>
              <a:ext cx="897075" cy="21402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08945BD7-A6B5-43A8-8C07-EAD0B6006534}"/>
                </a:ext>
              </a:extLst>
            </p:cNvPr>
            <p:cNvSpPr/>
            <p:nvPr/>
          </p:nvSpPr>
          <p:spPr>
            <a:xfrm>
              <a:off x="5111296" y="5175183"/>
              <a:ext cx="897075" cy="21402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B1F47BD3-E9A3-4AE2-9E3F-9FDD722ECF67}"/>
                </a:ext>
              </a:extLst>
            </p:cNvPr>
            <p:cNvSpPr/>
            <p:nvPr/>
          </p:nvSpPr>
          <p:spPr>
            <a:xfrm>
              <a:off x="5111296" y="5384537"/>
              <a:ext cx="897075" cy="21402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33E112F3-5EF6-4AE7-ACC7-D1DCFB5FD280}"/>
                </a:ext>
              </a:extLst>
            </p:cNvPr>
            <p:cNvSpPr/>
            <p:nvPr/>
          </p:nvSpPr>
          <p:spPr>
            <a:xfrm>
              <a:off x="6183631" y="4547118"/>
              <a:ext cx="897075" cy="2140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E444E277-DED0-40FA-89F1-7D85A8EA7531}"/>
                </a:ext>
              </a:extLst>
            </p:cNvPr>
            <p:cNvSpPr/>
            <p:nvPr/>
          </p:nvSpPr>
          <p:spPr>
            <a:xfrm>
              <a:off x="6183631" y="4756473"/>
              <a:ext cx="897075" cy="21402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6FEBBB92-C9C0-4767-B6B7-9B10EC40D01B}"/>
                </a:ext>
              </a:extLst>
            </p:cNvPr>
            <p:cNvSpPr/>
            <p:nvPr/>
          </p:nvSpPr>
          <p:spPr>
            <a:xfrm>
              <a:off x="6183631" y="4965828"/>
              <a:ext cx="897075" cy="21402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9CEC2D21-4A4B-4E21-A0F3-8AB939AE9592}"/>
                </a:ext>
              </a:extLst>
            </p:cNvPr>
            <p:cNvSpPr/>
            <p:nvPr/>
          </p:nvSpPr>
          <p:spPr>
            <a:xfrm>
              <a:off x="6183631" y="5175183"/>
              <a:ext cx="897075" cy="21402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FA32E626-E9C7-4A85-B432-38F6E07CD2A1}"/>
                </a:ext>
              </a:extLst>
            </p:cNvPr>
            <p:cNvSpPr/>
            <p:nvPr/>
          </p:nvSpPr>
          <p:spPr>
            <a:xfrm>
              <a:off x="6183631" y="5384537"/>
              <a:ext cx="897075" cy="214020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085209B2-D09F-45D3-A5F9-ED7665576784}"/>
                </a:ext>
              </a:extLst>
            </p:cNvPr>
            <p:cNvSpPr/>
            <p:nvPr/>
          </p:nvSpPr>
          <p:spPr>
            <a:xfrm>
              <a:off x="7255966" y="4547118"/>
              <a:ext cx="897075" cy="214020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AC1A854E-8BBA-4DDA-83CD-F1ABAA9327F7}"/>
                </a:ext>
              </a:extLst>
            </p:cNvPr>
            <p:cNvSpPr/>
            <p:nvPr/>
          </p:nvSpPr>
          <p:spPr>
            <a:xfrm>
              <a:off x="7255966" y="4756473"/>
              <a:ext cx="897075" cy="21402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EE5D90E7-8F3A-4A1C-A9A3-5590B62D10BD}"/>
                </a:ext>
              </a:extLst>
            </p:cNvPr>
            <p:cNvSpPr/>
            <p:nvPr/>
          </p:nvSpPr>
          <p:spPr>
            <a:xfrm>
              <a:off x="7255966" y="4965828"/>
              <a:ext cx="897075" cy="21402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7C77D1C5-2B9C-4629-95D4-B05D54321273}"/>
                </a:ext>
              </a:extLst>
            </p:cNvPr>
            <p:cNvSpPr/>
            <p:nvPr/>
          </p:nvSpPr>
          <p:spPr>
            <a:xfrm>
              <a:off x="7255966" y="5175183"/>
              <a:ext cx="897075" cy="2140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5CAC69B6-2F2B-4F6F-8C21-95D97EF80144}"/>
                </a:ext>
              </a:extLst>
            </p:cNvPr>
            <p:cNvSpPr/>
            <p:nvPr/>
          </p:nvSpPr>
          <p:spPr>
            <a:xfrm>
              <a:off x="7255966" y="5384537"/>
              <a:ext cx="897075" cy="214020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04E930D2-2FAD-4CBA-B463-E145CADCE8A8}"/>
                </a:ext>
              </a:extLst>
            </p:cNvPr>
            <p:cNvSpPr/>
            <p:nvPr/>
          </p:nvSpPr>
          <p:spPr>
            <a:xfrm>
              <a:off x="8328301" y="4547118"/>
              <a:ext cx="897075" cy="2140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91B52876-E24C-4629-9C3F-E3E6D309DD06}"/>
                </a:ext>
              </a:extLst>
            </p:cNvPr>
            <p:cNvSpPr/>
            <p:nvPr/>
          </p:nvSpPr>
          <p:spPr>
            <a:xfrm>
              <a:off x="8328301" y="4756473"/>
              <a:ext cx="897075" cy="21402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08BB9818-AB62-4986-8E2E-138AC9E6D5DD}"/>
                </a:ext>
              </a:extLst>
            </p:cNvPr>
            <p:cNvSpPr/>
            <p:nvPr/>
          </p:nvSpPr>
          <p:spPr>
            <a:xfrm>
              <a:off x="8328301" y="4965828"/>
              <a:ext cx="897075" cy="214020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F0A373E1-8ACD-4C0B-9900-A6F9009AC9A2}"/>
                </a:ext>
              </a:extLst>
            </p:cNvPr>
            <p:cNvSpPr/>
            <p:nvPr/>
          </p:nvSpPr>
          <p:spPr>
            <a:xfrm>
              <a:off x="8328301" y="5175183"/>
              <a:ext cx="897075" cy="214020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E3D4D05F-14AD-4076-8B5E-7ED08C23AAB6}"/>
                </a:ext>
              </a:extLst>
            </p:cNvPr>
            <p:cNvSpPr/>
            <p:nvPr/>
          </p:nvSpPr>
          <p:spPr>
            <a:xfrm>
              <a:off x="8328301" y="5384537"/>
              <a:ext cx="897075" cy="21402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7658121E-02B3-451D-A1B4-678AEB3352EB}"/>
                </a:ext>
              </a:extLst>
            </p:cNvPr>
            <p:cNvSpPr/>
            <p:nvPr/>
          </p:nvSpPr>
          <p:spPr>
            <a:xfrm>
              <a:off x="9400636" y="4547118"/>
              <a:ext cx="897075" cy="21402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81DC8B89-8F68-4C8C-805D-6BD56CD4FD3B}"/>
                </a:ext>
              </a:extLst>
            </p:cNvPr>
            <p:cNvSpPr/>
            <p:nvPr/>
          </p:nvSpPr>
          <p:spPr>
            <a:xfrm>
              <a:off x="9400636" y="4756473"/>
              <a:ext cx="897075" cy="21402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5C0CBAB6-59F6-4A94-80A8-A2052321BCEB}"/>
                </a:ext>
              </a:extLst>
            </p:cNvPr>
            <p:cNvSpPr/>
            <p:nvPr/>
          </p:nvSpPr>
          <p:spPr>
            <a:xfrm>
              <a:off x="9400636" y="4965828"/>
              <a:ext cx="897075" cy="21402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DD19CFFB-3B91-4624-A13D-FA6138E11115}"/>
                </a:ext>
              </a:extLst>
            </p:cNvPr>
            <p:cNvSpPr/>
            <p:nvPr/>
          </p:nvSpPr>
          <p:spPr>
            <a:xfrm>
              <a:off x="9400636" y="5175183"/>
              <a:ext cx="897075" cy="214020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5FF6CEAE-BFA7-4C3C-88EA-3ECDBCE9DEA0}"/>
                </a:ext>
              </a:extLst>
            </p:cNvPr>
            <p:cNvSpPr/>
            <p:nvPr/>
          </p:nvSpPr>
          <p:spPr>
            <a:xfrm>
              <a:off x="9400636" y="5384537"/>
              <a:ext cx="897075" cy="21402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3EF7A828-D4EF-4FB8-8348-B9FCB749D2AB}"/>
                </a:ext>
              </a:extLst>
            </p:cNvPr>
            <p:cNvSpPr/>
            <p:nvPr/>
          </p:nvSpPr>
          <p:spPr>
            <a:xfrm>
              <a:off x="10472971" y="4547118"/>
              <a:ext cx="897075" cy="21402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C93FB9BA-B98F-46FF-BDCF-40351FF530F2}"/>
                </a:ext>
              </a:extLst>
            </p:cNvPr>
            <p:cNvSpPr/>
            <p:nvPr/>
          </p:nvSpPr>
          <p:spPr>
            <a:xfrm>
              <a:off x="10472971" y="4756473"/>
              <a:ext cx="897075" cy="21402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4855AF20-780B-4EB0-9FC3-6D2A0A3BEB36}"/>
                </a:ext>
              </a:extLst>
            </p:cNvPr>
            <p:cNvSpPr/>
            <p:nvPr/>
          </p:nvSpPr>
          <p:spPr>
            <a:xfrm>
              <a:off x="10472971" y="4965828"/>
              <a:ext cx="897075" cy="21402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54C2EDF8-F37F-449E-9825-ED9AE0D24C02}"/>
                </a:ext>
              </a:extLst>
            </p:cNvPr>
            <p:cNvSpPr/>
            <p:nvPr/>
          </p:nvSpPr>
          <p:spPr>
            <a:xfrm>
              <a:off x="10472971" y="5175183"/>
              <a:ext cx="897075" cy="2140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5E748611-E9AC-423A-98D2-626DA2B1860E}"/>
                </a:ext>
              </a:extLst>
            </p:cNvPr>
            <p:cNvSpPr/>
            <p:nvPr/>
          </p:nvSpPr>
          <p:spPr>
            <a:xfrm>
              <a:off x="10472971" y="5384537"/>
              <a:ext cx="897075" cy="214020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C0C5AC7E-54D8-4E91-BE3E-9C0D55D506EA}"/>
                </a:ext>
              </a:extLst>
            </p:cNvPr>
            <p:cNvSpPr/>
            <p:nvPr/>
          </p:nvSpPr>
          <p:spPr>
            <a:xfrm>
              <a:off x="821955" y="3658365"/>
              <a:ext cx="897075" cy="8887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6E99FB8C-E4A8-4F1E-94F5-19751090EEDF}"/>
                </a:ext>
              </a:extLst>
            </p:cNvPr>
            <p:cNvSpPr/>
            <p:nvPr/>
          </p:nvSpPr>
          <p:spPr>
            <a:xfrm>
              <a:off x="821955" y="4547118"/>
              <a:ext cx="897075" cy="2140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8359FF70-1533-47D6-9907-3D3E24D00AF8}"/>
                </a:ext>
              </a:extLst>
            </p:cNvPr>
            <p:cNvSpPr/>
            <p:nvPr/>
          </p:nvSpPr>
          <p:spPr>
            <a:xfrm>
              <a:off x="821955" y="4756473"/>
              <a:ext cx="897075" cy="21402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9CDE39A2-C2CE-4D31-9A9B-73B6B15FC1F6}"/>
                </a:ext>
              </a:extLst>
            </p:cNvPr>
            <p:cNvSpPr/>
            <p:nvPr/>
          </p:nvSpPr>
          <p:spPr>
            <a:xfrm>
              <a:off x="821955" y="4965828"/>
              <a:ext cx="897075" cy="21402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6E647C61-51CF-4CF4-AE20-7D520CE0DC45}"/>
                </a:ext>
              </a:extLst>
            </p:cNvPr>
            <p:cNvSpPr/>
            <p:nvPr/>
          </p:nvSpPr>
          <p:spPr>
            <a:xfrm>
              <a:off x="821955" y="5175183"/>
              <a:ext cx="897075" cy="21402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60DC3B6C-522D-4E79-910F-6E0C78A2139E}"/>
                </a:ext>
              </a:extLst>
            </p:cNvPr>
            <p:cNvSpPr/>
            <p:nvPr/>
          </p:nvSpPr>
          <p:spPr>
            <a:xfrm>
              <a:off x="821955" y="5384537"/>
              <a:ext cx="897075" cy="21402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C5E4C4-67F5-4BCD-A454-3527783F7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221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PresentationGO">
  <a:themeElements>
    <a:clrScheme name="PGO-104">
      <a:dk1>
        <a:srgbClr val="2B323B"/>
      </a:dk1>
      <a:lt1>
        <a:sysClr val="window" lastClr="FFFFFF"/>
      </a:lt1>
      <a:dk2>
        <a:srgbClr val="5D686E"/>
      </a:dk2>
      <a:lt2>
        <a:srgbClr val="E7E6E6"/>
      </a:lt2>
      <a:accent1>
        <a:srgbClr val="00B6B9"/>
      </a:accent1>
      <a:accent2>
        <a:srgbClr val="F47046"/>
      </a:accent2>
      <a:accent3>
        <a:srgbClr val="A5A5A5"/>
      </a:accent3>
      <a:accent4>
        <a:srgbClr val="FCB712"/>
      </a:accent4>
      <a:accent5>
        <a:srgbClr val="00B6B9"/>
      </a:accent5>
      <a:accent6>
        <a:srgbClr val="00B6B9"/>
      </a:accent6>
      <a:hlink>
        <a:srgbClr val="F47046"/>
      </a:hlink>
      <a:folHlink>
        <a:srgbClr val="F47046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4_T_PGO_XXX-16_9" id="{BC815802-2120-4F7F-B3D3-D4047E32E292}" vid="{034EE55B-0F64-4AA7-8B92-F187A9CFACE5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4_T_PGO_XXX-16_9" id="{BC815802-2120-4F7F-B3D3-D4047E32E292}" vid="{701BC836-18B3-4738-9D98-422CBA4B108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7636</TotalTime>
  <Words>188</Words>
  <PresentationFormat>Widescreen</PresentationFormat>
  <Paragraphs>34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Open Sans</vt:lpstr>
      <vt:lpstr>Custom Design - PresentationGO</vt:lpstr>
      <vt:lpstr>Custom Design</vt:lpstr>
      <vt:lpstr>Title of your presentation</vt:lpstr>
      <vt:lpstr>Title of your slide</vt:lpstr>
      <vt:lpstr>Example with Graphics</vt:lpstr>
      <vt:lpstr>Custom 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for PowerPoint</dc:title>
  <dc:creator>PresentationGO.com</dc:creator>
  <dc:description>© Copyright PresentationGo.com</dc:description>
  <dcterms:created xsi:type="dcterms:W3CDTF">2014-11-26T05:14:11Z</dcterms:created>
  <dcterms:modified xsi:type="dcterms:W3CDTF">2018-02-20T17:55:45Z</dcterms:modified>
</cp:coreProperties>
</file>