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  <p:sldMasterId id="2147483717" r:id="rId2"/>
  </p:sldMasterIdLst>
  <p:notesMasterIdLst>
    <p:notesMasterId r:id="rId8"/>
  </p:notesMasterIdLst>
  <p:sldIdLst>
    <p:sldId id="334" r:id="rId3"/>
    <p:sldId id="335" r:id="rId4"/>
    <p:sldId id="336" r:id="rId5"/>
    <p:sldId id="337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10" d="100"/>
          <a:sy n="110" d="100"/>
        </p:scale>
        <p:origin x="153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E84024-74AC-4BCF-8C5A-2510D9398CEE}" type="doc">
      <dgm:prSet loTypeId="urn:microsoft.com/office/officeart/2005/8/layout/cycle4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2409DA3-CD8C-4E93-A493-B4B4A5498F5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A6FE1AB-7ECE-426D-BA05-4FC17345CC28}" type="parTrans" cxnId="{122EB82E-792E-4138-9992-01066B216180}">
      <dgm:prSet/>
      <dgm:spPr/>
      <dgm:t>
        <a:bodyPr/>
        <a:lstStyle/>
        <a:p>
          <a:endParaRPr lang="en-US"/>
        </a:p>
      </dgm:t>
    </dgm:pt>
    <dgm:pt modelId="{F00F4F02-A58B-4C99-8E36-B4B71B56A138}" type="sibTrans" cxnId="{122EB82E-792E-4138-9992-01066B216180}">
      <dgm:prSet/>
      <dgm:spPr/>
      <dgm:t>
        <a:bodyPr/>
        <a:lstStyle/>
        <a:p>
          <a:endParaRPr lang="en-US"/>
        </a:p>
      </dgm:t>
    </dgm:pt>
    <dgm:pt modelId="{1A7D0268-D45A-4BA8-8B1C-86E6D217377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14297044-C571-441A-8E4D-733F6EE572D1}" type="parTrans" cxnId="{521DA0C8-195E-4CDA-867E-6BEEECD3550B}">
      <dgm:prSet/>
      <dgm:spPr/>
      <dgm:t>
        <a:bodyPr/>
        <a:lstStyle/>
        <a:p>
          <a:endParaRPr lang="en-US"/>
        </a:p>
      </dgm:t>
    </dgm:pt>
    <dgm:pt modelId="{3BB9585D-6BF4-4F95-B51F-C53639D1318A}" type="sibTrans" cxnId="{521DA0C8-195E-4CDA-867E-6BEEECD3550B}">
      <dgm:prSet/>
      <dgm:spPr/>
      <dgm:t>
        <a:bodyPr/>
        <a:lstStyle/>
        <a:p>
          <a:endParaRPr lang="en-US"/>
        </a:p>
      </dgm:t>
    </dgm:pt>
    <dgm:pt modelId="{EB84C842-01C8-4650-B80E-E482DBB68DB8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79103C87-DDE5-4489-A7C2-9C048BA45A57}" type="parTrans" cxnId="{BD469158-E238-43AB-B4C5-AC0E614A01D7}">
      <dgm:prSet/>
      <dgm:spPr/>
      <dgm:t>
        <a:bodyPr/>
        <a:lstStyle/>
        <a:p>
          <a:endParaRPr lang="en-US"/>
        </a:p>
      </dgm:t>
    </dgm:pt>
    <dgm:pt modelId="{69AA4AF7-9365-40EA-B253-41AA2B9F111F}" type="sibTrans" cxnId="{BD469158-E238-43AB-B4C5-AC0E614A01D7}">
      <dgm:prSet/>
      <dgm:spPr/>
      <dgm:t>
        <a:bodyPr/>
        <a:lstStyle/>
        <a:p>
          <a:endParaRPr lang="en-US"/>
        </a:p>
      </dgm:t>
    </dgm:pt>
    <dgm:pt modelId="{79838819-6B62-47A1-BCB8-8AEA793B7C2E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48FFFEC2-A54F-45D0-A025-1EC583176F87}" type="parTrans" cxnId="{2806474C-B2B3-4EB3-8811-5BC5CD421A0C}">
      <dgm:prSet/>
      <dgm:spPr/>
      <dgm:t>
        <a:bodyPr/>
        <a:lstStyle/>
        <a:p>
          <a:endParaRPr lang="en-US"/>
        </a:p>
      </dgm:t>
    </dgm:pt>
    <dgm:pt modelId="{F88D63D7-BBD0-4F4A-836C-8B55088AB088}" type="sibTrans" cxnId="{2806474C-B2B3-4EB3-8811-5BC5CD421A0C}">
      <dgm:prSet/>
      <dgm:spPr/>
      <dgm:t>
        <a:bodyPr/>
        <a:lstStyle/>
        <a:p>
          <a:endParaRPr lang="en-US"/>
        </a:p>
      </dgm:t>
    </dgm:pt>
    <dgm:pt modelId="{EDED8635-AE3B-4108-B000-296A23F9427B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52BFABCF-A623-4D28-B557-8C36BC2DB2D2}" type="parTrans" cxnId="{80B56A11-E4BE-4713-BF6E-3CB9BAE5242A}">
      <dgm:prSet/>
      <dgm:spPr/>
      <dgm:t>
        <a:bodyPr/>
        <a:lstStyle/>
        <a:p>
          <a:endParaRPr lang="en-US"/>
        </a:p>
      </dgm:t>
    </dgm:pt>
    <dgm:pt modelId="{7C1EF5AA-61B3-4ABB-8A4A-43805716B9B8}" type="sibTrans" cxnId="{80B56A11-E4BE-4713-BF6E-3CB9BAE5242A}">
      <dgm:prSet/>
      <dgm:spPr/>
      <dgm:t>
        <a:bodyPr/>
        <a:lstStyle/>
        <a:p>
          <a:endParaRPr lang="en-US"/>
        </a:p>
      </dgm:t>
    </dgm:pt>
    <dgm:pt modelId="{10CD4527-B3F5-4828-A59D-BAB17166A290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3B447F29-0C9F-4969-99E1-9E44101D19C0}" type="parTrans" cxnId="{EE1CEA2A-2386-44AC-88F4-0723403A52E1}">
      <dgm:prSet/>
      <dgm:spPr/>
      <dgm:t>
        <a:bodyPr/>
        <a:lstStyle/>
        <a:p>
          <a:endParaRPr lang="en-US"/>
        </a:p>
      </dgm:t>
    </dgm:pt>
    <dgm:pt modelId="{2E97BCB1-F92B-4536-B892-5850F61C4735}" type="sibTrans" cxnId="{EE1CEA2A-2386-44AC-88F4-0723403A52E1}">
      <dgm:prSet/>
      <dgm:spPr/>
      <dgm:t>
        <a:bodyPr/>
        <a:lstStyle/>
        <a:p>
          <a:endParaRPr lang="en-US"/>
        </a:p>
      </dgm:t>
    </dgm:pt>
    <dgm:pt modelId="{DAF3A915-1198-47C6-B5FA-C2D90E762741}">
      <dgm:prSet phldrT="[Text]"/>
      <dgm:spPr/>
      <dgm:t>
        <a:bodyPr/>
        <a:lstStyle/>
        <a:p>
          <a:r>
            <a:rPr lang="en-US"/>
            <a:t>LOREM IPSUM</a:t>
          </a:r>
        </a:p>
      </dgm:t>
    </dgm:pt>
    <dgm:pt modelId="{A0443941-6C58-480A-98E6-8530417FEA80}" type="parTrans" cxnId="{B2C4A3FC-1C57-46CD-9AFE-882048403BED}">
      <dgm:prSet/>
      <dgm:spPr/>
      <dgm:t>
        <a:bodyPr/>
        <a:lstStyle/>
        <a:p>
          <a:endParaRPr lang="en-US"/>
        </a:p>
      </dgm:t>
    </dgm:pt>
    <dgm:pt modelId="{26061668-EC29-4F39-BF84-27BA9B08892E}" type="sibTrans" cxnId="{B2C4A3FC-1C57-46CD-9AFE-882048403BED}">
      <dgm:prSet/>
      <dgm:spPr/>
      <dgm:t>
        <a:bodyPr/>
        <a:lstStyle/>
        <a:p>
          <a:endParaRPr lang="en-US"/>
        </a:p>
      </dgm:t>
    </dgm:pt>
    <dgm:pt modelId="{5D7494EA-08DA-4E99-932B-3530DBB1A8A7}">
      <dgm:prSet phldrT="[Text]"/>
      <dgm:spPr/>
      <dgm:t>
        <a:bodyPr/>
        <a:lstStyle/>
        <a:p>
          <a:r>
            <a:rPr lang="en-US"/>
            <a:t>Lorem ipsum dolor sit amet</a:t>
          </a:r>
        </a:p>
      </dgm:t>
    </dgm:pt>
    <dgm:pt modelId="{957FD0B2-4169-4FF2-A254-01D9D3937C4D}" type="parTrans" cxnId="{77F85A46-9810-4CD0-8206-D580BE1E23DB}">
      <dgm:prSet/>
      <dgm:spPr/>
      <dgm:t>
        <a:bodyPr/>
        <a:lstStyle/>
        <a:p>
          <a:endParaRPr lang="en-US"/>
        </a:p>
      </dgm:t>
    </dgm:pt>
    <dgm:pt modelId="{96D36B32-295F-4654-B77F-432E11A70385}" type="sibTrans" cxnId="{77F85A46-9810-4CD0-8206-D580BE1E23DB}">
      <dgm:prSet/>
      <dgm:spPr/>
      <dgm:t>
        <a:bodyPr/>
        <a:lstStyle/>
        <a:p>
          <a:endParaRPr lang="en-US"/>
        </a:p>
      </dgm:t>
    </dgm:pt>
    <dgm:pt modelId="{7A867E9D-BA82-4A38-A679-25D3D9455DE6}" type="pres">
      <dgm:prSet presAssocID="{FFE84024-74AC-4BCF-8C5A-2510D9398CE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69826ECE-631B-4373-8249-9C5A341BED6A}" type="pres">
      <dgm:prSet presAssocID="{FFE84024-74AC-4BCF-8C5A-2510D9398CEE}" presName="children" presStyleCnt="0"/>
      <dgm:spPr/>
    </dgm:pt>
    <dgm:pt modelId="{12BE6852-84B0-489B-BA38-A3FE3F0459A7}" type="pres">
      <dgm:prSet presAssocID="{FFE84024-74AC-4BCF-8C5A-2510D9398CEE}" presName="child1group" presStyleCnt="0"/>
      <dgm:spPr/>
    </dgm:pt>
    <dgm:pt modelId="{4E0ECFB3-9DD4-4875-9C0F-F07B64750CED}" type="pres">
      <dgm:prSet presAssocID="{FFE84024-74AC-4BCF-8C5A-2510D9398CEE}" presName="child1" presStyleLbl="bgAcc1" presStyleIdx="0" presStyleCnt="4"/>
      <dgm:spPr/>
    </dgm:pt>
    <dgm:pt modelId="{E62C7625-30B9-4FFF-81A6-0B7108FEF624}" type="pres">
      <dgm:prSet presAssocID="{FFE84024-74AC-4BCF-8C5A-2510D9398CEE}" presName="child1Text" presStyleLbl="bgAcc1" presStyleIdx="0" presStyleCnt="4">
        <dgm:presLayoutVars>
          <dgm:bulletEnabled val="1"/>
        </dgm:presLayoutVars>
      </dgm:prSet>
      <dgm:spPr/>
    </dgm:pt>
    <dgm:pt modelId="{9AFF5205-B8AD-47CE-82AC-353EFBC53E9A}" type="pres">
      <dgm:prSet presAssocID="{FFE84024-74AC-4BCF-8C5A-2510D9398CEE}" presName="child2group" presStyleCnt="0"/>
      <dgm:spPr/>
    </dgm:pt>
    <dgm:pt modelId="{7E41B533-7864-4CFE-BE58-886F75007899}" type="pres">
      <dgm:prSet presAssocID="{FFE84024-74AC-4BCF-8C5A-2510D9398CEE}" presName="child2" presStyleLbl="bgAcc1" presStyleIdx="1" presStyleCnt="4"/>
      <dgm:spPr/>
    </dgm:pt>
    <dgm:pt modelId="{3C0EC42C-12BD-4131-8E94-10815A4D2864}" type="pres">
      <dgm:prSet presAssocID="{FFE84024-74AC-4BCF-8C5A-2510D9398CEE}" presName="child2Text" presStyleLbl="bgAcc1" presStyleIdx="1" presStyleCnt="4">
        <dgm:presLayoutVars>
          <dgm:bulletEnabled val="1"/>
        </dgm:presLayoutVars>
      </dgm:prSet>
      <dgm:spPr/>
    </dgm:pt>
    <dgm:pt modelId="{1EE52DD5-A154-4688-80E7-89409FC96E0E}" type="pres">
      <dgm:prSet presAssocID="{FFE84024-74AC-4BCF-8C5A-2510D9398CEE}" presName="child3group" presStyleCnt="0"/>
      <dgm:spPr/>
    </dgm:pt>
    <dgm:pt modelId="{71D5C9D6-EE20-430B-84E2-3192BC03832C}" type="pres">
      <dgm:prSet presAssocID="{FFE84024-74AC-4BCF-8C5A-2510D9398CEE}" presName="child3" presStyleLbl="bgAcc1" presStyleIdx="2" presStyleCnt="4"/>
      <dgm:spPr/>
    </dgm:pt>
    <dgm:pt modelId="{794E2EB6-995B-4E23-AD25-FEB6BFBC4D10}" type="pres">
      <dgm:prSet presAssocID="{FFE84024-74AC-4BCF-8C5A-2510D9398CEE}" presName="child3Text" presStyleLbl="bgAcc1" presStyleIdx="2" presStyleCnt="4">
        <dgm:presLayoutVars>
          <dgm:bulletEnabled val="1"/>
        </dgm:presLayoutVars>
      </dgm:prSet>
      <dgm:spPr/>
    </dgm:pt>
    <dgm:pt modelId="{ED429F43-12BB-43A7-B147-766417EEAE47}" type="pres">
      <dgm:prSet presAssocID="{FFE84024-74AC-4BCF-8C5A-2510D9398CEE}" presName="child4group" presStyleCnt="0"/>
      <dgm:spPr/>
    </dgm:pt>
    <dgm:pt modelId="{E1939D60-CECF-4DFB-B5AF-B18D7EF59A46}" type="pres">
      <dgm:prSet presAssocID="{FFE84024-74AC-4BCF-8C5A-2510D9398CEE}" presName="child4" presStyleLbl="bgAcc1" presStyleIdx="3" presStyleCnt="4"/>
      <dgm:spPr/>
    </dgm:pt>
    <dgm:pt modelId="{EF465361-AF4C-41A1-9441-FB37A395EBF4}" type="pres">
      <dgm:prSet presAssocID="{FFE84024-74AC-4BCF-8C5A-2510D9398CEE}" presName="child4Text" presStyleLbl="bgAcc1" presStyleIdx="3" presStyleCnt="4">
        <dgm:presLayoutVars>
          <dgm:bulletEnabled val="1"/>
        </dgm:presLayoutVars>
      </dgm:prSet>
      <dgm:spPr/>
    </dgm:pt>
    <dgm:pt modelId="{1B3C6D28-1EE5-4BEB-9365-99943ABC898C}" type="pres">
      <dgm:prSet presAssocID="{FFE84024-74AC-4BCF-8C5A-2510D9398CEE}" presName="childPlaceholder" presStyleCnt="0"/>
      <dgm:spPr/>
    </dgm:pt>
    <dgm:pt modelId="{38D228E2-4ACD-4457-9828-061AACE3AF60}" type="pres">
      <dgm:prSet presAssocID="{FFE84024-74AC-4BCF-8C5A-2510D9398CEE}" presName="circle" presStyleCnt="0"/>
      <dgm:spPr/>
    </dgm:pt>
    <dgm:pt modelId="{BEBD88E0-CC9B-4883-9FBA-66BA9F6DB31F}" type="pres">
      <dgm:prSet presAssocID="{FFE84024-74AC-4BCF-8C5A-2510D9398CEE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B48D55F9-A14F-439A-8950-DF616DD6F407}" type="pres">
      <dgm:prSet presAssocID="{FFE84024-74AC-4BCF-8C5A-2510D9398CEE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9B0FB60-E75A-422F-8963-31972523EC76}" type="pres">
      <dgm:prSet presAssocID="{FFE84024-74AC-4BCF-8C5A-2510D9398CEE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BD35739E-E7CE-4B92-A950-49FDA85EE357}" type="pres">
      <dgm:prSet presAssocID="{FFE84024-74AC-4BCF-8C5A-2510D9398CEE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983114C-987F-456D-A038-A3D2C9A22B49}" type="pres">
      <dgm:prSet presAssocID="{FFE84024-74AC-4BCF-8C5A-2510D9398CEE}" presName="quadrantPlaceholder" presStyleCnt="0"/>
      <dgm:spPr/>
    </dgm:pt>
    <dgm:pt modelId="{162ADC2C-E6E3-421F-A439-31B8B0E19EC0}" type="pres">
      <dgm:prSet presAssocID="{FFE84024-74AC-4BCF-8C5A-2510D9398CEE}" presName="center1" presStyleLbl="fgShp" presStyleIdx="0" presStyleCnt="2"/>
      <dgm:spPr/>
    </dgm:pt>
    <dgm:pt modelId="{D6E7536F-A515-487E-8254-E853C9EFD150}" type="pres">
      <dgm:prSet presAssocID="{FFE84024-74AC-4BCF-8C5A-2510D9398CEE}" presName="center2" presStyleLbl="fgShp" presStyleIdx="1" presStyleCnt="2"/>
      <dgm:spPr/>
    </dgm:pt>
  </dgm:ptLst>
  <dgm:cxnLst>
    <dgm:cxn modelId="{BBD4DC10-2D73-45F6-B0AC-F7D4CE9B0B9D}" type="presOf" srcId="{5D7494EA-08DA-4E99-932B-3530DBB1A8A7}" destId="{E1939D60-CECF-4DFB-B5AF-B18D7EF59A46}" srcOrd="0" destOrd="0" presId="urn:microsoft.com/office/officeart/2005/8/layout/cycle4"/>
    <dgm:cxn modelId="{80B56A11-E4BE-4713-BF6E-3CB9BAE5242A}" srcId="{FFE84024-74AC-4BCF-8C5A-2510D9398CEE}" destId="{EDED8635-AE3B-4108-B000-296A23F9427B}" srcOrd="2" destOrd="0" parTransId="{52BFABCF-A623-4D28-B557-8C36BC2DB2D2}" sibTransId="{7C1EF5AA-61B3-4ABB-8A4A-43805716B9B8}"/>
    <dgm:cxn modelId="{181D481E-2E8E-447A-8B73-E52B8BEB5A1B}" type="presOf" srcId="{10CD4527-B3F5-4828-A59D-BAB17166A290}" destId="{794E2EB6-995B-4E23-AD25-FEB6BFBC4D10}" srcOrd="1" destOrd="0" presId="urn:microsoft.com/office/officeart/2005/8/layout/cycle4"/>
    <dgm:cxn modelId="{EE1CEA2A-2386-44AC-88F4-0723403A52E1}" srcId="{EDED8635-AE3B-4108-B000-296A23F9427B}" destId="{10CD4527-B3F5-4828-A59D-BAB17166A290}" srcOrd="0" destOrd="0" parTransId="{3B447F29-0C9F-4969-99E1-9E44101D19C0}" sibTransId="{2E97BCB1-F92B-4536-B892-5850F61C4735}"/>
    <dgm:cxn modelId="{122EB82E-792E-4138-9992-01066B216180}" srcId="{FFE84024-74AC-4BCF-8C5A-2510D9398CEE}" destId="{72409DA3-CD8C-4E93-A493-B4B4A5498F5B}" srcOrd="0" destOrd="0" parTransId="{5A6FE1AB-7ECE-426D-BA05-4FC17345CC28}" sibTransId="{F00F4F02-A58B-4C99-8E36-B4B71B56A138}"/>
    <dgm:cxn modelId="{EBA4B635-A1C0-4069-A7AE-5E1EDA2ABB87}" type="presOf" srcId="{1A7D0268-D45A-4BA8-8B1C-86E6D2173770}" destId="{E62C7625-30B9-4FFF-81A6-0B7108FEF624}" srcOrd="1" destOrd="0" presId="urn:microsoft.com/office/officeart/2005/8/layout/cycle4"/>
    <dgm:cxn modelId="{EAE0FB3A-1A7D-4D27-BE15-698DB219985E}" type="presOf" srcId="{FFE84024-74AC-4BCF-8C5A-2510D9398CEE}" destId="{7A867E9D-BA82-4A38-A679-25D3D9455DE6}" srcOrd="0" destOrd="0" presId="urn:microsoft.com/office/officeart/2005/8/layout/cycle4"/>
    <dgm:cxn modelId="{77F85A46-9810-4CD0-8206-D580BE1E23DB}" srcId="{DAF3A915-1198-47C6-B5FA-C2D90E762741}" destId="{5D7494EA-08DA-4E99-932B-3530DBB1A8A7}" srcOrd="0" destOrd="0" parTransId="{957FD0B2-4169-4FF2-A254-01D9D3937C4D}" sibTransId="{96D36B32-295F-4654-B77F-432E11A70385}"/>
    <dgm:cxn modelId="{2806474C-B2B3-4EB3-8811-5BC5CD421A0C}" srcId="{EB84C842-01C8-4650-B80E-E482DBB68DB8}" destId="{79838819-6B62-47A1-BCB8-8AEA793B7C2E}" srcOrd="0" destOrd="0" parTransId="{48FFFEC2-A54F-45D0-A025-1EC583176F87}" sibTransId="{F88D63D7-BBD0-4F4A-836C-8B55088AB088}"/>
    <dgm:cxn modelId="{D987C46E-A060-422B-B8C9-28697382AE40}" type="presOf" srcId="{10CD4527-B3F5-4828-A59D-BAB17166A290}" destId="{71D5C9D6-EE20-430B-84E2-3192BC03832C}" srcOrd="0" destOrd="0" presId="urn:microsoft.com/office/officeart/2005/8/layout/cycle4"/>
    <dgm:cxn modelId="{97BF6754-11F8-4D31-8073-1FDF3AA6A019}" type="presOf" srcId="{EDED8635-AE3B-4108-B000-296A23F9427B}" destId="{49B0FB60-E75A-422F-8963-31972523EC76}" srcOrd="0" destOrd="0" presId="urn:microsoft.com/office/officeart/2005/8/layout/cycle4"/>
    <dgm:cxn modelId="{0212B576-BA04-4BB7-88F2-A473CD76C1A7}" type="presOf" srcId="{DAF3A915-1198-47C6-B5FA-C2D90E762741}" destId="{BD35739E-E7CE-4B92-A950-49FDA85EE357}" srcOrd="0" destOrd="0" presId="urn:microsoft.com/office/officeart/2005/8/layout/cycle4"/>
    <dgm:cxn modelId="{D8CA4258-926B-4563-A8AA-A9ECCEB65AE6}" type="presOf" srcId="{79838819-6B62-47A1-BCB8-8AEA793B7C2E}" destId="{7E41B533-7864-4CFE-BE58-886F75007899}" srcOrd="0" destOrd="0" presId="urn:microsoft.com/office/officeart/2005/8/layout/cycle4"/>
    <dgm:cxn modelId="{BD469158-E238-43AB-B4C5-AC0E614A01D7}" srcId="{FFE84024-74AC-4BCF-8C5A-2510D9398CEE}" destId="{EB84C842-01C8-4650-B80E-E482DBB68DB8}" srcOrd="1" destOrd="0" parTransId="{79103C87-DDE5-4489-A7C2-9C048BA45A57}" sibTransId="{69AA4AF7-9365-40EA-B253-41AA2B9F111F}"/>
    <dgm:cxn modelId="{93766C97-3108-45D4-AC03-C5F251993524}" type="presOf" srcId="{79838819-6B62-47A1-BCB8-8AEA793B7C2E}" destId="{3C0EC42C-12BD-4131-8E94-10815A4D2864}" srcOrd="1" destOrd="0" presId="urn:microsoft.com/office/officeart/2005/8/layout/cycle4"/>
    <dgm:cxn modelId="{E38D49B8-65C7-4EED-9319-6065CC838865}" type="presOf" srcId="{72409DA3-CD8C-4E93-A493-B4B4A5498F5B}" destId="{BEBD88E0-CC9B-4883-9FBA-66BA9F6DB31F}" srcOrd="0" destOrd="0" presId="urn:microsoft.com/office/officeart/2005/8/layout/cycle4"/>
    <dgm:cxn modelId="{521DA0C8-195E-4CDA-867E-6BEEECD3550B}" srcId="{72409DA3-CD8C-4E93-A493-B4B4A5498F5B}" destId="{1A7D0268-D45A-4BA8-8B1C-86E6D2173770}" srcOrd="0" destOrd="0" parTransId="{14297044-C571-441A-8E4D-733F6EE572D1}" sibTransId="{3BB9585D-6BF4-4F95-B51F-C53639D1318A}"/>
    <dgm:cxn modelId="{1567C3CE-83A0-4E5B-A75F-B6C7936CDECF}" type="presOf" srcId="{1A7D0268-D45A-4BA8-8B1C-86E6D2173770}" destId="{4E0ECFB3-9DD4-4875-9C0F-F07B64750CED}" srcOrd="0" destOrd="0" presId="urn:microsoft.com/office/officeart/2005/8/layout/cycle4"/>
    <dgm:cxn modelId="{F28540D1-A315-47BB-9317-B8E5DF5009A0}" type="presOf" srcId="{5D7494EA-08DA-4E99-932B-3530DBB1A8A7}" destId="{EF465361-AF4C-41A1-9441-FB37A395EBF4}" srcOrd="1" destOrd="0" presId="urn:microsoft.com/office/officeart/2005/8/layout/cycle4"/>
    <dgm:cxn modelId="{6B042EF6-84FC-4157-9059-31C13F1F9797}" type="presOf" srcId="{EB84C842-01C8-4650-B80E-E482DBB68DB8}" destId="{B48D55F9-A14F-439A-8950-DF616DD6F407}" srcOrd="0" destOrd="0" presId="urn:microsoft.com/office/officeart/2005/8/layout/cycle4"/>
    <dgm:cxn modelId="{B2C4A3FC-1C57-46CD-9AFE-882048403BED}" srcId="{FFE84024-74AC-4BCF-8C5A-2510D9398CEE}" destId="{DAF3A915-1198-47C6-B5FA-C2D90E762741}" srcOrd="3" destOrd="0" parTransId="{A0443941-6C58-480A-98E6-8530417FEA80}" sibTransId="{26061668-EC29-4F39-BF84-27BA9B08892E}"/>
    <dgm:cxn modelId="{4F92242F-E4C4-4615-B6AA-33BC378E3BF3}" type="presParOf" srcId="{7A867E9D-BA82-4A38-A679-25D3D9455DE6}" destId="{69826ECE-631B-4373-8249-9C5A341BED6A}" srcOrd="0" destOrd="0" presId="urn:microsoft.com/office/officeart/2005/8/layout/cycle4"/>
    <dgm:cxn modelId="{BD2A8BDB-9DB0-44D2-884C-39E0BF402A54}" type="presParOf" srcId="{69826ECE-631B-4373-8249-9C5A341BED6A}" destId="{12BE6852-84B0-489B-BA38-A3FE3F0459A7}" srcOrd="0" destOrd="0" presId="urn:microsoft.com/office/officeart/2005/8/layout/cycle4"/>
    <dgm:cxn modelId="{38BD65DA-C0BA-4DB2-96C2-9A2EC0EC63A0}" type="presParOf" srcId="{12BE6852-84B0-489B-BA38-A3FE3F0459A7}" destId="{4E0ECFB3-9DD4-4875-9C0F-F07B64750CED}" srcOrd="0" destOrd="0" presId="urn:microsoft.com/office/officeart/2005/8/layout/cycle4"/>
    <dgm:cxn modelId="{CD93FDF0-9022-43D0-BFE0-3E8BAA6D5CAE}" type="presParOf" srcId="{12BE6852-84B0-489B-BA38-A3FE3F0459A7}" destId="{E62C7625-30B9-4FFF-81A6-0B7108FEF624}" srcOrd="1" destOrd="0" presId="urn:microsoft.com/office/officeart/2005/8/layout/cycle4"/>
    <dgm:cxn modelId="{8D56073E-E8ED-4879-ABE6-1FFBD6F23F41}" type="presParOf" srcId="{69826ECE-631B-4373-8249-9C5A341BED6A}" destId="{9AFF5205-B8AD-47CE-82AC-353EFBC53E9A}" srcOrd="1" destOrd="0" presId="urn:microsoft.com/office/officeart/2005/8/layout/cycle4"/>
    <dgm:cxn modelId="{9720FDC9-5094-4CFA-89C8-86096ECE9282}" type="presParOf" srcId="{9AFF5205-B8AD-47CE-82AC-353EFBC53E9A}" destId="{7E41B533-7864-4CFE-BE58-886F75007899}" srcOrd="0" destOrd="0" presId="urn:microsoft.com/office/officeart/2005/8/layout/cycle4"/>
    <dgm:cxn modelId="{4E5BBE6A-E617-434B-A8F9-3B563F5D41C7}" type="presParOf" srcId="{9AFF5205-B8AD-47CE-82AC-353EFBC53E9A}" destId="{3C0EC42C-12BD-4131-8E94-10815A4D2864}" srcOrd="1" destOrd="0" presId="urn:microsoft.com/office/officeart/2005/8/layout/cycle4"/>
    <dgm:cxn modelId="{1E8BBE20-6812-49B9-AB20-70BDF8D195BC}" type="presParOf" srcId="{69826ECE-631B-4373-8249-9C5A341BED6A}" destId="{1EE52DD5-A154-4688-80E7-89409FC96E0E}" srcOrd="2" destOrd="0" presId="urn:microsoft.com/office/officeart/2005/8/layout/cycle4"/>
    <dgm:cxn modelId="{2233C35B-4F3D-41B3-9A33-47AFCCA9E794}" type="presParOf" srcId="{1EE52DD5-A154-4688-80E7-89409FC96E0E}" destId="{71D5C9D6-EE20-430B-84E2-3192BC03832C}" srcOrd="0" destOrd="0" presId="urn:microsoft.com/office/officeart/2005/8/layout/cycle4"/>
    <dgm:cxn modelId="{F3C97C01-9C7F-47AE-BFA7-2560C6DD9B99}" type="presParOf" srcId="{1EE52DD5-A154-4688-80E7-89409FC96E0E}" destId="{794E2EB6-995B-4E23-AD25-FEB6BFBC4D10}" srcOrd="1" destOrd="0" presId="urn:microsoft.com/office/officeart/2005/8/layout/cycle4"/>
    <dgm:cxn modelId="{29AEE98E-13AE-4F6D-A4F7-CFA9002D1F99}" type="presParOf" srcId="{69826ECE-631B-4373-8249-9C5A341BED6A}" destId="{ED429F43-12BB-43A7-B147-766417EEAE47}" srcOrd="3" destOrd="0" presId="urn:microsoft.com/office/officeart/2005/8/layout/cycle4"/>
    <dgm:cxn modelId="{CF28E19C-A7C5-48D8-B8D6-15F235183385}" type="presParOf" srcId="{ED429F43-12BB-43A7-B147-766417EEAE47}" destId="{E1939D60-CECF-4DFB-B5AF-B18D7EF59A46}" srcOrd="0" destOrd="0" presId="urn:microsoft.com/office/officeart/2005/8/layout/cycle4"/>
    <dgm:cxn modelId="{313810AF-FD3A-42FB-BEC1-773D52BF7991}" type="presParOf" srcId="{ED429F43-12BB-43A7-B147-766417EEAE47}" destId="{EF465361-AF4C-41A1-9441-FB37A395EBF4}" srcOrd="1" destOrd="0" presId="urn:microsoft.com/office/officeart/2005/8/layout/cycle4"/>
    <dgm:cxn modelId="{461EF0F5-47DF-4B70-9023-27B4416F2840}" type="presParOf" srcId="{69826ECE-631B-4373-8249-9C5A341BED6A}" destId="{1B3C6D28-1EE5-4BEB-9365-99943ABC898C}" srcOrd="4" destOrd="0" presId="urn:microsoft.com/office/officeart/2005/8/layout/cycle4"/>
    <dgm:cxn modelId="{DE2D8BBF-AF2D-4690-9DB4-C9EB36E43720}" type="presParOf" srcId="{7A867E9D-BA82-4A38-A679-25D3D9455DE6}" destId="{38D228E2-4ACD-4457-9828-061AACE3AF60}" srcOrd="1" destOrd="0" presId="urn:microsoft.com/office/officeart/2005/8/layout/cycle4"/>
    <dgm:cxn modelId="{AF7B3302-0233-46D6-90EB-38762F95BC90}" type="presParOf" srcId="{38D228E2-4ACD-4457-9828-061AACE3AF60}" destId="{BEBD88E0-CC9B-4883-9FBA-66BA9F6DB31F}" srcOrd="0" destOrd="0" presId="urn:microsoft.com/office/officeart/2005/8/layout/cycle4"/>
    <dgm:cxn modelId="{422A9C44-0414-4DE3-B736-1095EB481234}" type="presParOf" srcId="{38D228E2-4ACD-4457-9828-061AACE3AF60}" destId="{B48D55F9-A14F-439A-8950-DF616DD6F407}" srcOrd="1" destOrd="0" presId="urn:microsoft.com/office/officeart/2005/8/layout/cycle4"/>
    <dgm:cxn modelId="{E91E8783-7C3F-4A73-A886-4938594283A7}" type="presParOf" srcId="{38D228E2-4ACD-4457-9828-061AACE3AF60}" destId="{49B0FB60-E75A-422F-8963-31972523EC76}" srcOrd="2" destOrd="0" presId="urn:microsoft.com/office/officeart/2005/8/layout/cycle4"/>
    <dgm:cxn modelId="{9C7D8C8F-E69B-4590-BF54-0C28123F8587}" type="presParOf" srcId="{38D228E2-4ACD-4457-9828-061AACE3AF60}" destId="{BD35739E-E7CE-4B92-A950-49FDA85EE357}" srcOrd="3" destOrd="0" presId="urn:microsoft.com/office/officeart/2005/8/layout/cycle4"/>
    <dgm:cxn modelId="{AA72D23E-F603-47BF-8231-2C374C8D6796}" type="presParOf" srcId="{38D228E2-4ACD-4457-9828-061AACE3AF60}" destId="{A983114C-987F-456D-A038-A3D2C9A22B49}" srcOrd="4" destOrd="0" presId="urn:microsoft.com/office/officeart/2005/8/layout/cycle4"/>
    <dgm:cxn modelId="{069258F5-9E02-4617-AD87-285C54A5FD1E}" type="presParOf" srcId="{7A867E9D-BA82-4A38-A679-25D3D9455DE6}" destId="{162ADC2C-E6E3-421F-A439-31B8B0E19EC0}" srcOrd="2" destOrd="0" presId="urn:microsoft.com/office/officeart/2005/8/layout/cycle4"/>
    <dgm:cxn modelId="{523791B9-89ED-41C7-8109-62DA32523D2A}" type="presParOf" srcId="{7A867E9D-BA82-4A38-A679-25D3D9455DE6}" destId="{D6E7536F-A515-487E-8254-E853C9EFD150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D5C9D6-EE20-430B-84E2-3192BC03832C}">
      <dsp:nvSpPr>
        <dsp:cNvPr id="0" name=""/>
        <dsp:cNvSpPr/>
      </dsp:nvSpPr>
      <dsp:spPr>
        <a:xfrm>
          <a:off x="3790644" y="2845075"/>
          <a:ext cx="2066863" cy="13388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Lorem ipsum dolor sit amet</a:t>
          </a:r>
        </a:p>
      </dsp:txBody>
      <dsp:txXfrm>
        <a:off x="4440113" y="3209199"/>
        <a:ext cx="1387984" cy="945324"/>
      </dsp:txXfrm>
    </dsp:sp>
    <dsp:sp modelId="{E1939D60-CECF-4DFB-B5AF-B18D7EF59A46}">
      <dsp:nvSpPr>
        <dsp:cNvPr id="0" name=""/>
        <dsp:cNvSpPr/>
      </dsp:nvSpPr>
      <dsp:spPr>
        <a:xfrm>
          <a:off x="418393" y="2845075"/>
          <a:ext cx="2066863" cy="13388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Lorem ipsum dolor sit amet</a:t>
          </a:r>
        </a:p>
      </dsp:txBody>
      <dsp:txXfrm>
        <a:off x="447803" y="3209199"/>
        <a:ext cx="1387984" cy="945324"/>
      </dsp:txXfrm>
    </dsp:sp>
    <dsp:sp modelId="{7E41B533-7864-4CFE-BE58-886F75007899}">
      <dsp:nvSpPr>
        <dsp:cNvPr id="0" name=""/>
        <dsp:cNvSpPr/>
      </dsp:nvSpPr>
      <dsp:spPr>
        <a:xfrm>
          <a:off x="3790644" y="0"/>
          <a:ext cx="2066863" cy="13388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Lorem ipsum dolor sit amet</a:t>
          </a:r>
        </a:p>
      </dsp:txBody>
      <dsp:txXfrm>
        <a:off x="4440113" y="29410"/>
        <a:ext cx="1387984" cy="945324"/>
      </dsp:txXfrm>
    </dsp:sp>
    <dsp:sp modelId="{4E0ECFB3-9DD4-4875-9C0F-F07B64750CED}">
      <dsp:nvSpPr>
        <dsp:cNvPr id="0" name=""/>
        <dsp:cNvSpPr/>
      </dsp:nvSpPr>
      <dsp:spPr>
        <a:xfrm>
          <a:off x="418393" y="0"/>
          <a:ext cx="2066863" cy="13388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Lorem ipsum dolor sit amet</a:t>
          </a:r>
        </a:p>
      </dsp:txBody>
      <dsp:txXfrm>
        <a:off x="447803" y="29410"/>
        <a:ext cx="1387984" cy="945324"/>
      </dsp:txXfrm>
    </dsp:sp>
    <dsp:sp modelId="{BEBD88E0-CC9B-4883-9FBA-66BA9F6DB31F}">
      <dsp:nvSpPr>
        <dsp:cNvPr id="0" name=""/>
        <dsp:cNvSpPr/>
      </dsp:nvSpPr>
      <dsp:spPr>
        <a:xfrm>
          <a:off x="1284467" y="238484"/>
          <a:ext cx="1811643" cy="1811643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>
        <a:off x="1815085" y="769102"/>
        <a:ext cx="1281025" cy="1281025"/>
      </dsp:txXfrm>
    </dsp:sp>
    <dsp:sp modelId="{B48D55F9-A14F-439A-8950-DF616DD6F407}">
      <dsp:nvSpPr>
        <dsp:cNvPr id="0" name=""/>
        <dsp:cNvSpPr/>
      </dsp:nvSpPr>
      <dsp:spPr>
        <a:xfrm rot="5400000">
          <a:off x="3179789" y="238484"/>
          <a:ext cx="1811643" cy="1811643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-5400000">
        <a:off x="3179789" y="769102"/>
        <a:ext cx="1281025" cy="1281025"/>
      </dsp:txXfrm>
    </dsp:sp>
    <dsp:sp modelId="{49B0FB60-E75A-422F-8963-31972523EC76}">
      <dsp:nvSpPr>
        <dsp:cNvPr id="0" name=""/>
        <dsp:cNvSpPr/>
      </dsp:nvSpPr>
      <dsp:spPr>
        <a:xfrm rot="10800000">
          <a:off x="3179789" y="2133806"/>
          <a:ext cx="1811643" cy="1811643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10800000">
        <a:off x="3179789" y="2133806"/>
        <a:ext cx="1281025" cy="1281025"/>
      </dsp:txXfrm>
    </dsp:sp>
    <dsp:sp modelId="{BD35739E-E7CE-4B92-A950-49FDA85EE357}">
      <dsp:nvSpPr>
        <dsp:cNvPr id="0" name=""/>
        <dsp:cNvSpPr/>
      </dsp:nvSpPr>
      <dsp:spPr>
        <a:xfrm rot="16200000">
          <a:off x="1284467" y="2133806"/>
          <a:ext cx="1811643" cy="1811643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LOREM IPSUM</a:t>
          </a:r>
        </a:p>
      </dsp:txBody>
      <dsp:txXfrm rot="5400000">
        <a:off x="1815085" y="2133806"/>
        <a:ext cx="1281025" cy="1281025"/>
      </dsp:txXfrm>
    </dsp:sp>
    <dsp:sp modelId="{162ADC2C-E6E3-421F-A439-31B8B0E19EC0}">
      <dsp:nvSpPr>
        <dsp:cNvPr id="0" name=""/>
        <dsp:cNvSpPr/>
      </dsp:nvSpPr>
      <dsp:spPr>
        <a:xfrm>
          <a:off x="2825201" y="1715412"/>
          <a:ext cx="625498" cy="543911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E7536F-A515-487E-8254-E853C9EFD150}">
      <dsp:nvSpPr>
        <dsp:cNvPr id="0" name=""/>
        <dsp:cNvSpPr/>
      </dsp:nvSpPr>
      <dsp:spPr>
        <a:xfrm rot="10800000">
          <a:off x="2825201" y="1924609"/>
          <a:ext cx="625498" cy="543911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4674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1037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3802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7326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33F94AD-7BDC-4751-B9AD-4FBAE367CC5A}"/>
              </a:ext>
            </a:extLst>
          </p:cNvPr>
          <p:cNvSpPr/>
          <p:nvPr userDrawn="1"/>
        </p:nvSpPr>
        <p:spPr>
          <a:xfrm>
            <a:off x="1" y="1"/>
            <a:ext cx="9143999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3227CA0-13EC-4CE5-9A72-9159E6D3CBC2}"/>
              </a:ext>
            </a:extLst>
          </p:cNvPr>
          <p:cNvSpPr/>
          <p:nvPr userDrawn="1"/>
        </p:nvSpPr>
        <p:spPr>
          <a:xfrm>
            <a:off x="1" y="2552614"/>
            <a:ext cx="9143999" cy="4305386"/>
          </a:xfrm>
          <a:custGeom>
            <a:avLst/>
            <a:gdLst>
              <a:gd name="connsiteX0" fmla="*/ 0 w 12191999"/>
              <a:gd name="connsiteY0" fmla="*/ 0 h 4305386"/>
              <a:gd name="connsiteX1" fmla="*/ 155282 w 12191999"/>
              <a:gd name="connsiteY1" fmla="*/ 180280 h 4305386"/>
              <a:gd name="connsiteX2" fmla="*/ 6096000 w 12191999"/>
              <a:gd name="connsiteY2" fmla="*/ 2638819 h 4305386"/>
              <a:gd name="connsiteX3" fmla="*/ 12036719 w 12191999"/>
              <a:gd name="connsiteY3" fmla="*/ 180280 h 4305386"/>
              <a:gd name="connsiteX4" fmla="*/ 12191999 w 12191999"/>
              <a:gd name="connsiteY4" fmla="*/ 1 h 4305386"/>
              <a:gd name="connsiteX5" fmla="*/ 12191999 w 12191999"/>
              <a:gd name="connsiteY5" fmla="*/ 4305386 h 4305386"/>
              <a:gd name="connsiteX6" fmla="*/ 0 w 12191999"/>
              <a:gd name="connsiteY6" fmla="*/ 4305386 h 4305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4305386">
                <a:moveTo>
                  <a:pt x="0" y="0"/>
                </a:moveTo>
                <a:lnTo>
                  <a:pt x="155282" y="180280"/>
                </a:lnTo>
                <a:cubicBezTo>
                  <a:pt x="1507227" y="1672765"/>
                  <a:pt x="3664964" y="2638819"/>
                  <a:pt x="6096000" y="2638819"/>
                </a:cubicBezTo>
                <a:cubicBezTo>
                  <a:pt x="8527036" y="2638819"/>
                  <a:pt x="10684773" y="1672765"/>
                  <a:pt x="12036719" y="180280"/>
                </a:cubicBezTo>
                <a:lnTo>
                  <a:pt x="12191999" y="1"/>
                </a:lnTo>
                <a:lnTo>
                  <a:pt x="12191999" y="4305386"/>
                </a:lnTo>
                <a:lnTo>
                  <a:pt x="0" y="4305386"/>
                </a:lnTo>
                <a:close/>
              </a:path>
            </a:pathLst>
          </a:custGeom>
          <a:solidFill>
            <a:srgbClr val="F470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5297669-81F5-4083-BEFC-FFDA3FB410D0}"/>
              </a:ext>
            </a:extLst>
          </p:cNvPr>
          <p:cNvSpPr/>
          <p:nvPr userDrawn="1"/>
        </p:nvSpPr>
        <p:spPr>
          <a:xfrm>
            <a:off x="1" y="3004074"/>
            <a:ext cx="9143999" cy="3853926"/>
          </a:xfrm>
          <a:custGeom>
            <a:avLst/>
            <a:gdLst>
              <a:gd name="connsiteX0" fmla="*/ 0 w 12191999"/>
              <a:gd name="connsiteY0" fmla="*/ 0 h 3853926"/>
              <a:gd name="connsiteX1" fmla="*/ 155282 w 12191999"/>
              <a:gd name="connsiteY1" fmla="*/ 149437 h 3853926"/>
              <a:gd name="connsiteX2" fmla="*/ 6096000 w 12191999"/>
              <a:gd name="connsiteY2" fmla="*/ 2187359 h 3853926"/>
              <a:gd name="connsiteX3" fmla="*/ 12036719 w 12191999"/>
              <a:gd name="connsiteY3" fmla="*/ 149437 h 3853926"/>
              <a:gd name="connsiteX4" fmla="*/ 12191999 w 12191999"/>
              <a:gd name="connsiteY4" fmla="*/ 1 h 3853926"/>
              <a:gd name="connsiteX5" fmla="*/ 12191999 w 12191999"/>
              <a:gd name="connsiteY5" fmla="*/ 3853926 h 3853926"/>
              <a:gd name="connsiteX6" fmla="*/ 0 w 12191999"/>
              <a:gd name="connsiteY6" fmla="*/ 3853926 h 3853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3853926">
                <a:moveTo>
                  <a:pt x="0" y="0"/>
                </a:moveTo>
                <a:lnTo>
                  <a:pt x="155282" y="149437"/>
                </a:lnTo>
                <a:cubicBezTo>
                  <a:pt x="1507227" y="1386581"/>
                  <a:pt x="3664964" y="2187359"/>
                  <a:pt x="6096000" y="2187359"/>
                </a:cubicBezTo>
                <a:cubicBezTo>
                  <a:pt x="8527036" y="2187359"/>
                  <a:pt x="10684773" y="1386581"/>
                  <a:pt x="12036719" y="149437"/>
                </a:cubicBezTo>
                <a:lnTo>
                  <a:pt x="12191999" y="1"/>
                </a:lnTo>
                <a:lnTo>
                  <a:pt x="12191999" y="3853926"/>
                </a:lnTo>
                <a:lnTo>
                  <a:pt x="0" y="3853926"/>
                </a:lnTo>
                <a:close/>
              </a:path>
            </a:pathLst>
          </a:custGeom>
          <a:solidFill>
            <a:srgbClr val="FCB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A32CC28-19DE-464E-A71A-C9F15F927F94}"/>
              </a:ext>
            </a:extLst>
          </p:cNvPr>
          <p:cNvSpPr/>
          <p:nvPr userDrawn="1"/>
        </p:nvSpPr>
        <p:spPr>
          <a:xfrm>
            <a:off x="1" y="3948632"/>
            <a:ext cx="9143999" cy="2909368"/>
          </a:xfrm>
          <a:custGeom>
            <a:avLst/>
            <a:gdLst>
              <a:gd name="connsiteX0" fmla="*/ 12191999 w 12191999"/>
              <a:gd name="connsiteY0" fmla="*/ 0 h 2909368"/>
              <a:gd name="connsiteX1" fmla="*/ 12191999 w 12191999"/>
              <a:gd name="connsiteY1" fmla="*/ 2909368 h 2909368"/>
              <a:gd name="connsiteX2" fmla="*/ 0 w 12191999"/>
              <a:gd name="connsiteY2" fmla="*/ 2909368 h 2909368"/>
              <a:gd name="connsiteX3" fmla="*/ 0 w 12191999"/>
              <a:gd name="connsiteY3" fmla="*/ 0 h 2909368"/>
              <a:gd name="connsiteX4" fmla="*/ 100726 w 12191999"/>
              <a:gd name="connsiteY4" fmla="*/ 48420 h 2909368"/>
              <a:gd name="connsiteX5" fmla="*/ 6095999 w 12191999"/>
              <a:gd name="connsiteY5" fmla="*/ 1242801 h 2909368"/>
              <a:gd name="connsiteX6" fmla="*/ 12091273 w 12191999"/>
              <a:gd name="connsiteY6" fmla="*/ 48420 h 2909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1999" h="2909368">
                <a:moveTo>
                  <a:pt x="12191999" y="0"/>
                </a:moveTo>
                <a:lnTo>
                  <a:pt x="12191999" y="2909368"/>
                </a:lnTo>
                <a:lnTo>
                  <a:pt x="0" y="2909368"/>
                </a:lnTo>
                <a:lnTo>
                  <a:pt x="0" y="0"/>
                </a:lnTo>
                <a:lnTo>
                  <a:pt x="100726" y="48420"/>
                </a:lnTo>
                <a:cubicBezTo>
                  <a:pt x="1729948" y="794575"/>
                  <a:pt x="3818650" y="1242801"/>
                  <a:pt x="6095999" y="1242801"/>
                </a:cubicBezTo>
                <a:cubicBezTo>
                  <a:pt x="8373348" y="1242801"/>
                  <a:pt x="10462050" y="794575"/>
                  <a:pt x="12091273" y="48420"/>
                </a:cubicBezTo>
                <a:close/>
              </a:path>
            </a:pathLst>
          </a:custGeom>
          <a:solidFill>
            <a:srgbClr val="00B6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312036"/>
            <a:ext cx="6858000" cy="2387600"/>
          </a:xfrm>
        </p:spPr>
        <p:txBody>
          <a:bodyPr anchor="b"/>
          <a:lstStyle>
            <a:lvl1pPr algn="ctr">
              <a:defRPr sz="6000" b="1" cap="all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5529423"/>
            <a:ext cx="6858000" cy="70930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700" cap="all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8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2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5D686E"/>
                </a:solidFill>
              </a:defRPr>
            </a:lvl1pPr>
          </a:lstStyle>
          <a:p>
            <a:fld id="{1C0DB9A4-7C00-41BB-B303-4E91C20728D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15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A366F92-90B0-426C-A5F2-21F0BC09041C}"/>
              </a:ext>
            </a:extLst>
          </p:cNvPr>
          <p:cNvGrpSpPr/>
          <p:nvPr userDrawn="1"/>
        </p:nvGrpSpPr>
        <p:grpSpPr>
          <a:xfrm flipV="1">
            <a:off x="1" y="0"/>
            <a:ext cx="9143999" cy="3597779"/>
            <a:chOff x="0" y="2552614"/>
            <a:chExt cx="12191999" cy="4305386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FDF817A8-E492-4B0E-9E24-763C5BEAAAA9}"/>
                </a:ext>
              </a:extLst>
            </p:cNvPr>
            <p:cNvSpPr/>
            <p:nvPr userDrawn="1"/>
          </p:nvSpPr>
          <p:spPr>
            <a:xfrm>
              <a:off x="0" y="2552614"/>
              <a:ext cx="12191999" cy="4305386"/>
            </a:xfrm>
            <a:custGeom>
              <a:avLst/>
              <a:gdLst>
                <a:gd name="connsiteX0" fmla="*/ 0 w 12191999"/>
                <a:gd name="connsiteY0" fmla="*/ 0 h 4305386"/>
                <a:gd name="connsiteX1" fmla="*/ 155282 w 12191999"/>
                <a:gd name="connsiteY1" fmla="*/ 180280 h 4305386"/>
                <a:gd name="connsiteX2" fmla="*/ 6096000 w 12191999"/>
                <a:gd name="connsiteY2" fmla="*/ 2638819 h 4305386"/>
                <a:gd name="connsiteX3" fmla="*/ 12036719 w 12191999"/>
                <a:gd name="connsiteY3" fmla="*/ 180280 h 4305386"/>
                <a:gd name="connsiteX4" fmla="*/ 12191999 w 12191999"/>
                <a:gd name="connsiteY4" fmla="*/ 1 h 4305386"/>
                <a:gd name="connsiteX5" fmla="*/ 12191999 w 12191999"/>
                <a:gd name="connsiteY5" fmla="*/ 4305386 h 4305386"/>
                <a:gd name="connsiteX6" fmla="*/ 0 w 12191999"/>
                <a:gd name="connsiteY6" fmla="*/ 4305386 h 4305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4305386">
                  <a:moveTo>
                    <a:pt x="0" y="0"/>
                  </a:moveTo>
                  <a:lnTo>
                    <a:pt x="155282" y="180280"/>
                  </a:lnTo>
                  <a:cubicBezTo>
                    <a:pt x="1507227" y="1672765"/>
                    <a:pt x="3664964" y="2638819"/>
                    <a:pt x="6096000" y="2638819"/>
                  </a:cubicBezTo>
                  <a:cubicBezTo>
                    <a:pt x="8527036" y="2638819"/>
                    <a:pt x="10684773" y="1672765"/>
                    <a:pt x="12036719" y="180280"/>
                  </a:cubicBezTo>
                  <a:lnTo>
                    <a:pt x="12191999" y="1"/>
                  </a:lnTo>
                  <a:lnTo>
                    <a:pt x="12191999" y="4305386"/>
                  </a:lnTo>
                  <a:lnTo>
                    <a:pt x="0" y="4305386"/>
                  </a:lnTo>
                  <a:close/>
                </a:path>
              </a:pathLst>
            </a:custGeom>
            <a:solidFill>
              <a:srgbClr val="F47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0D984615-FA49-416D-B0D7-ADD3C97B9A8C}"/>
                </a:ext>
              </a:extLst>
            </p:cNvPr>
            <p:cNvSpPr/>
            <p:nvPr userDrawn="1"/>
          </p:nvSpPr>
          <p:spPr>
            <a:xfrm>
              <a:off x="0" y="3004074"/>
              <a:ext cx="12191999" cy="3853926"/>
            </a:xfrm>
            <a:custGeom>
              <a:avLst/>
              <a:gdLst>
                <a:gd name="connsiteX0" fmla="*/ 0 w 12191999"/>
                <a:gd name="connsiteY0" fmla="*/ 0 h 3853926"/>
                <a:gd name="connsiteX1" fmla="*/ 155282 w 12191999"/>
                <a:gd name="connsiteY1" fmla="*/ 149437 h 3853926"/>
                <a:gd name="connsiteX2" fmla="*/ 6096000 w 12191999"/>
                <a:gd name="connsiteY2" fmla="*/ 2187359 h 3853926"/>
                <a:gd name="connsiteX3" fmla="*/ 12036719 w 12191999"/>
                <a:gd name="connsiteY3" fmla="*/ 149437 h 3853926"/>
                <a:gd name="connsiteX4" fmla="*/ 12191999 w 12191999"/>
                <a:gd name="connsiteY4" fmla="*/ 1 h 3853926"/>
                <a:gd name="connsiteX5" fmla="*/ 12191999 w 12191999"/>
                <a:gd name="connsiteY5" fmla="*/ 3853926 h 3853926"/>
                <a:gd name="connsiteX6" fmla="*/ 0 w 12191999"/>
                <a:gd name="connsiteY6" fmla="*/ 3853926 h 3853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3853926">
                  <a:moveTo>
                    <a:pt x="0" y="0"/>
                  </a:moveTo>
                  <a:lnTo>
                    <a:pt x="155282" y="149437"/>
                  </a:lnTo>
                  <a:cubicBezTo>
                    <a:pt x="1507227" y="1386581"/>
                    <a:pt x="3664964" y="2187359"/>
                    <a:pt x="6096000" y="2187359"/>
                  </a:cubicBezTo>
                  <a:cubicBezTo>
                    <a:pt x="8527036" y="2187359"/>
                    <a:pt x="10684773" y="1386581"/>
                    <a:pt x="12036719" y="149437"/>
                  </a:cubicBezTo>
                  <a:lnTo>
                    <a:pt x="12191999" y="1"/>
                  </a:lnTo>
                  <a:lnTo>
                    <a:pt x="12191999" y="3853926"/>
                  </a:lnTo>
                  <a:lnTo>
                    <a:pt x="0" y="3853926"/>
                  </a:lnTo>
                  <a:close/>
                </a:path>
              </a:pathLst>
            </a:custGeom>
            <a:solidFill>
              <a:srgbClr val="FCB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4F6F87E-0595-4C20-81B3-C973649CBED1}"/>
                </a:ext>
              </a:extLst>
            </p:cNvPr>
            <p:cNvSpPr/>
            <p:nvPr userDrawn="1"/>
          </p:nvSpPr>
          <p:spPr>
            <a:xfrm>
              <a:off x="0" y="3948632"/>
              <a:ext cx="12191999" cy="2909368"/>
            </a:xfrm>
            <a:custGeom>
              <a:avLst/>
              <a:gdLst>
                <a:gd name="connsiteX0" fmla="*/ 12191999 w 12191999"/>
                <a:gd name="connsiteY0" fmla="*/ 0 h 2909368"/>
                <a:gd name="connsiteX1" fmla="*/ 12191999 w 12191999"/>
                <a:gd name="connsiteY1" fmla="*/ 2909368 h 2909368"/>
                <a:gd name="connsiteX2" fmla="*/ 0 w 12191999"/>
                <a:gd name="connsiteY2" fmla="*/ 2909368 h 2909368"/>
                <a:gd name="connsiteX3" fmla="*/ 0 w 12191999"/>
                <a:gd name="connsiteY3" fmla="*/ 0 h 2909368"/>
                <a:gd name="connsiteX4" fmla="*/ 100726 w 12191999"/>
                <a:gd name="connsiteY4" fmla="*/ 48420 h 2909368"/>
                <a:gd name="connsiteX5" fmla="*/ 6095999 w 12191999"/>
                <a:gd name="connsiteY5" fmla="*/ 1242801 h 2909368"/>
                <a:gd name="connsiteX6" fmla="*/ 12091273 w 12191999"/>
                <a:gd name="connsiteY6" fmla="*/ 48420 h 2909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2909368">
                  <a:moveTo>
                    <a:pt x="12191999" y="0"/>
                  </a:moveTo>
                  <a:lnTo>
                    <a:pt x="12191999" y="2909368"/>
                  </a:lnTo>
                  <a:lnTo>
                    <a:pt x="0" y="2909368"/>
                  </a:lnTo>
                  <a:lnTo>
                    <a:pt x="0" y="0"/>
                  </a:lnTo>
                  <a:lnTo>
                    <a:pt x="100726" y="48420"/>
                  </a:lnTo>
                  <a:cubicBezTo>
                    <a:pt x="1729948" y="794575"/>
                    <a:pt x="3818650" y="1242801"/>
                    <a:pt x="6095999" y="1242801"/>
                  </a:cubicBezTo>
                  <a:cubicBezTo>
                    <a:pt x="8373348" y="1242801"/>
                    <a:pt x="10462050" y="794575"/>
                    <a:pt x="12091273" y="48420"/>
                  </a:cubicBezTo>
                  <a:close/>
                </a:path>
              </a:pathLst>
            </a:custGeom>
            <a:solidFill>
              <a:srgbClr val="00B6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57"/>
            <a:ext cx="7886700" cy="124895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785929"/>
            <a:ext cx="7886700" cy="3390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03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0268"/>
            <a:ext cx="7886700" cy="2853267"/>
          </a:xfrm>
        </p:spPr>
        <p:txBody>
          <a:bodyPr anchor="b"/>
          <a:lstStyle>
            <a:lvl1pPr>
              <a:defRPr sz="6000">
                <a:solidFill>
                  <a:srgbClr val="5D686E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8935"/>
            <a:ext cx="7886700" cy="150071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709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6685"/>
            <a:ext cx="386715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6685"/>
            <a:ext cx="3867150" cy="43497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813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6186"/>
            <a:ext cx="7886700" cy="132503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680634"/>
            <a:ext cx="3868737" cy="825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2506133"/>
            <a:ext cx="3868737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0634"/>
            <a:ext cx="3887788" cy="825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6133"/>
            <a:ext cx="3887788" cy="3683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20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00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932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8486"/>
            <a:ext cx="4629150" cy="487256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174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8486"/>
            <a:ext cx="4629150" cy="4872567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2057401"/>
            <a:ext cx="2949575" cy="3812117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8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2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945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3086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6186"/>
            <a:ext cx="1971675" cy="581024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6186"/>
            <a:ext cx="5762625" cy="58102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41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2/20/2018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CDC5DCE4-5CDB-48DE-A09D-D6C12D1BEF76}"/>
              </a:ext>
            </a:extLst>
          </p:cNvPr>
          <p:cNvGrpSpPr/>
          <p:nvPr userDrawn="1"/>
        </p:nvGrpSpPr>
        <p:grpSpPr>
          <a:xfrm flipV="1">
            <a:off x="1" y="-1"/>
            <a:ext cx="9143999" cy="2867891"/>
            <a:chOff x="0" y="2552614"/>
            <a:chExt cx="12191999" cy="4305386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688945F-EB21-4348-BEBA-48B18B241836}"/>
                </a:ext>
              </a:extLst>
            </p:cNvPr>
            <p:cNvSpPr/>
            <p:nvPr userDrawn="1"/>
          </p:nvSpPr>
          <p:spPr>
            <a:xfrm>
              <a:off x="0" y="2552614"/>
              <a:ext cx="12191999" cy="4305386"/>
            </a:xfrm>
            <a:custGeom>
              <a:avLst/>
              <a:gdLst>
                <a:gd name="connsiteX0" fmla="*/ 0 w 12191999"/>
                <a:gd name="connsiteY0" fmla="*/ 0 h 4305386"/>
                <a:gd name="connsiteX1" fmla="*/ 155282 w 12191999"/>
                <a:gd name="connsiteY1" fmla="*/ 180280 h 4305386"/>
                <a:gd name="connsiteX2" fmla="*/ 6096000 w 12191999"/>
                <a:gd name="connsiteY2" fmla="*/ 2638819 h 4305386"/>
                <a:gd name="connsiteX3" fmla="*/ 12036719 w 12191999"/>
                <a:gd name="connsiteY3" fmla="*/ 180280 h 4305386"/>
                <a:gd name="connsiteX4" fmla="*/ 12191999 w 12191999"/>
                <a:gd name="connsiteY4" fmla="*/ 1 h 4305386"/>
                <a:gd name="connsiteX5" fmla="*/ 12191999 w 12191999"/>
                <a:gd name="connsiteY5" fmla="*/ 4305386 h 4305386"/>
                <a:gd name="connsiteX6" fmla="*/ 0 w 12191999"/>
                <a:gd name="connsiteY6" fmla="*/ 4305386 h 4305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4305386">
                  <a:moveTo>
                    <a:pt x="0" y="0"/>
                  </a:moveTo>
                  <a:lnTo>
                    <a:pt x="155282" y="180280"/>
                  </a:lnTo>
                  <a:cubicBezTo>
                    <a:pt x="1507227" y="1672765"/>
                    <a:pt x="3664964" y="2638819"/>
                    <a:pt x="6096000" y="2638819"/>
                  </a:cubicBezTo>
                  <a:cubicBezTo>
                    <a:pt x="8527036" y="2638819"/>
                    <a:pt x="10684773" y="1672765"/>
                    <a:pt x="12036719" y="180280"/>
                  </a:cubicBezTo>
                  <a:lnTo>
                    <a:pt x="12191999" y="1"/>
                  </a:lnTo>
                  <a:lnTo>
                    <a:pt x="12191999" y="4305386"/>
                  </a:lnTo>
                  <a:lnTo>
                    <a:pt x="0" y="4305386"/>
                  </a:lnTo>
                  <a:close/>
                </a:path>
              </a:pathLst>
            </a:custGeom>
            <a:solidFill>
              <a:srgbClr val="F470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E4BC364-D40D-4A84-9A8C-601ED866A732}"/>
                </a:ext>
              </a:extLst>
            </p:cNvPr>
            <p:cNvSpPr/>
            <p:nvPr userDrawn="1"/>
          </p:nvSpPr>
          <p:spPr>
            <a:xfrm>
              <a:off x="0" y="3004074"/>
              <a:ext cx="12191999" cy="3853926"/>
            </a:xfrm>
            <a:custGeom>
              <a:avLst/>
              <a:gdLst>
                <a:gd name="connsiteX0" fmla="*/ 0 w 12191999"/>
                <a:gd name="connsiteY0" fmla="*/ 0 h 3853926"/>
                <a:gd name="connsiteX1" fmla="*/ 155282 w 12191999"/>
                <a:gd name="connsiteY1" fmla="*/ 149437 h 3853926"/>
                <a:gd name="connsiteX2" fmla="*/ 6096000 w 12191999"/>
                <a:gd name="connsiteY2" fmla="*/ 2187359 h 3853926"/>
                <a:gd name="connsiteX3" fmla="*/ 12036719 w 12191999"/>
                <a:gd name="connsiteY3" fmla="*/ 149437 h 3853926"/>
                <a:gd name="connsiteX4" fmla="*/ 12191999 w 12191999"/>
                <a:gd name="connsiteY4" fmla="*/ 1 h 3853926"/>
                <a:gd name="connsiteX5" fmla="*/ 12191999 w 12191999"/>
                <a:gd name="connsiteY5" fmla="*/ 3853926 h 3853926"/>
                <a:gd name="connsiteX6" fmla="*/ 0 w 12191999"/>
                <a:gd name="connsiteY6" fmla="*/ 3853926 h 3853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3853926">
                  <a:moveTo>
                    <a:pt x="0" y="0"/>
                  </a:moveTo>
                  <a:lnTo>
                    <a:pt x="155282" y="149437"/>
                  </a:lnTo>
                  <a:cubicBezTo>
                    <a:pt x="1507227" y="1386581"/>
                    <a:pt x="3664964" y="2187359"/>
                    <a:pt x="6096000" y="2187359"/>
                  </a:cubicBezTo>
                  <a:cubicBezTo>
                    <a:pt x="8527036" y="2187359"/>
                    <a:pt x="10684773" y="1386581"/>
                    <a:pt x="12036719" y="149437"/>
                  </a:cubicBezTo>
                  <a:lnTo>
                    <a:pt x="12191999" y="1"/>
                  </a:lnTo>
                  <a:lnTo>
                    <a:pt x="12191999" y="3853926"/>
                  </a:lnTo>
                  <a:lnTo>
                    <a:pt x="0" y="3853926"/>
                  </a:lnTo>
                  <a:close/>
                </a:path>
              </a:pathLst>
            </a:custGeom>
            <a:solidFill>
              <a:srgbClr val="FCB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B1869CC-5C4D-4D34-A5F1-BAB14A84C74A}"/>
                </a:ext>
              </a:extLst>
            </p:cNvPr>
            <p:cNvSpPr/>
            <p:nvPr userDrawn="1"/>
          </p:nvSpPr>
          <p:spPr>
            <a:xfrm>
              <a:off x="0" y="3948632"/>
              <a:ext cx="12191999" cy="2909368"/>
            </a:xfrm>
            <a:custGeom>
              <a:avLst/>
              <a:gdLst>
                <a:gd name="connsiteX0" fmla="*/ 12191999 w 12191999"/>
                <a:gd name="connsiteY0" fmla="*/ 0 h 2909368"/>
                <a:gd name="connsiteX1" fmla="*/ 12191999 w 12191999"/>
                <a:gd name="connsiteY1" fmla="*/ 2909368 h 2909368"/>
                <a:gd name="connsiteX2" fmla="*/ 0 w 12191999"/>
                <a:gd name="connsiteY2" fmla="*/ 2909368 h 2909368"/>
                <a:gd name="connsiteX3" fmla="*/ 0 w 12191999"/>
                <a:gd name="connsiteY3" fmla="*/ 0 h 2909368"/>
                <a:gd name="connsiteX4" fmla="*/ 100726 w 12191999"/>
                <a:gd name="connsiteY4" fmla="*/ 48420 h 2909368"/>
                <a:gd name="connsiteX5" fmla="*/ 6095999 w 12191999"/>
                <a:gd name="connsiteY5" fmla="*/ 1242801 h 2909368"/>
                <a:gd name="connsiteX6" fmla="*/ 12091273 w 12191999"/>
                <a:gd name="connsiteY6" fmla="*/ 48420 h 2909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191999" h="2909368">
                  <a:moveTo>
                    <a:pt x="12191999" y="0"/>
                  </a:moveTo>
                  <a:lnTo>
                    <a:pt x="12191999" y="2909368"/>
                  </a:lnTo>
                  <a:lnTo>
                    <a:pt x="0" y="2909368"/>
                  </a:lnTo>
                  <a:lnTo>
                    <a:pt x="0" y="0"/>
                  </a:lnTo>
                  <a:lnTo>
                    <a:pt x="100726" y="48420"/>
                  </a:lnTo>
                  <a:cubicBezTo>
                    <a:pt x="1729948" y="794575"/>
                    <a:pt x="3818650" y="1242801"/>
                    <a:pt x="6095999" y="1242801"/>
                  </a:cubicBezTo>
                  <a:cubicBezTo>
                    <a:pt x="8373348" y="1242801"/>
                    <a:pt x="10462050" y="794575"/>
                    <a:pt x="12091273" y="48420"/>
                  </a:cubicBezTo>
                  <a:close/>
                </a:path>
              </a:pathLst>
            </a:custGeom>
            <a:solidFill>
              <a:srgbClr val="00B6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9052"/>
            <a:ext cx="7886700" cy="11784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6685"/>
            <a:ext cx="7886700" cy="43497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DDCA9AB-BE55-420A-8B10-5A4EA9549601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7A4A315-8C93-484E-B26E-EC403786AF8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18A3418-1999-41FB-8873-05E91352C0A2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234A305-09ED-4F88-9887-EA91883118C2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4CF2BCB-88A8-41D2-A22D-080EB787615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148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hf hdr="0"/>
  <p:txStyles>
    <p:titleStyle>
      <a:lvl1pPr algn="l" defTabSz="914378" rtl="0" eaLnBrk="1" latinLnBrk="0" hangingPunct="1">
        <a:lnSpc>
          <a:spcPct val="90000"/>
        </a:lnSpc>
        <a:spcBef>
          <a:spcPct val="0"/>
        </a:spcBef>
        <a:buNone/>
        <a:defRPr sz="4050" kern="1200" cap="all" baseline="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594" indent="-228594" algn="l" defTabSz="91437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5D686E"/>
          </a:solidFill>
          <a:latin typeface="+mn-lt"/>
          <a:ea typeface="+mn-ea"/>
          <a:cs typeface="+mn-cs"/>
        </a:defRPr>
      </a:lvl1pPr>
      <a:lvl2pPr marL="68578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5D686E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D686E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D686E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PowerPoint </a:t>
            </a:r>
            <a:r>
              <a:rPr lang="en-US" dirty="0"/>
              <a:t>Template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2234FA-75D8-49CA-A22E-A7B1D5AB7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19E7EB0-350E-446D-8EBB-781562989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</p:spTree>
    <p:extLst>
      <p:ext uri="{BB962C8B-B14F-4D97-AF65-F5344CB8AC3E}">
        <p14:creationId xmlns:p14="http://schemas.microsoft.com/office/powerpoint/2010/main" val="9259867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</a:t>
            </a:r>
            <a:r>
              <a:rPr lang="en-US"/>
              <a:t>your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/>
              <a:t>Lorem ipsum dolor sit amet, tollit epicuri est ex, exerci accumsan singulis ei mel. Agam aperiri no has, id mel delenit voluptatum.</a:t>
            </a:r>
          </a:p>
          <a:p>
            <a:pPr algn="just"/>
            <a:r>
              <a:rPr lang="en-US"/>
              <a:t>Nisl vocent aeterno ad ius, mea cu affert electram. Cum habemus adolescens complectitur ea, cu nominavi praesent honestatis duo. Virtute ista dela maiestatis voluptatibus in ius.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8"/>
            <a:r>
              <a:rPr lang="en-US" kern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  <a:rtl val="0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8"/>
            <a:r>
              <a:rPr lang="en-US" kern="0" dirty="0">
                <a:solidFill>
                  <a:prstClr val="black">
                    <a:tint val="75000"/>
                  </a:prstClr>
                </a:solidFill>
                <a:latin typeface="Arial"/>
                <a:cs typeface="Arial"/>
                <a:sym typeface="Arial"/>
                <a:rtl val="0"/>
              </a:rPr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9B1338-EC01-421E-B887-8C9D55EB2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srgbClr val="2B323B">
                  <a:tint val="75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26179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with Graphics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t>Your Footer Here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829E829-53DA-4064-BFC5-D83C3DF037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6181034"/>
              </p:ext>
            </p:extLst>
          </p:nvPr>
        </p:nvGraphicFramePr>
        <p:xfrm>
          <a:off x="1434050" y="1931116"/>
          <a:ext cx="6275901" cy="4183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pPr defTabSz="685800"/>
              <a:t>3</a:t>
            </a:fld>
            <a:endParaRPr lang="en-US">
              <a:solidFill>
                <a:srgbClr val="2B323B">
                  <a:tint val="75000"/>
                </a:srgb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9425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E1316-D0D9-452D-B54E-A786F15E7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Custom Color Theme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D0BDAD-D3E5-4CE2-A4FE-1D41601D2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943D53-92BF-4D87-B8C7-AE05A0B2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5E4C4-67F5-4BCD-A454-3527783F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srgbClr val="2B323B">
                    <a:tint val="75000"/>
                  </a:srgbClr>
                </a:solidFill>
                <a:latin typeface="Calibri" panose="020F0502020204030204"/>
              </a:rPr>
              <a:pPr defTabSz="685800"/>
              <a:t>4</a:t>
            </a:fld>
            <a:endParaRPr lang="en-US">
              <a:solidFill>
                <a:srgbClr val="2B323B">
                  <a:tint val="75000"/>
                </a:srgbClr>
              </a:solidFill>
              <a:latin typeface="Calibri" panose="020F0502020204030204"/>
            </a:endParaRPr>
          </a:p>
        </p:txBody>
      </p:sp>
      <p:grpSp>
        <p:nvGrpSpPr>
          <p:cNvPr id="128" name="Group 127">
            <a:extLst>
              <a:ext uri="{FF2B5EF4-FFF2-40B4-BE49-F238E27FC236}">
                <a16:creationId xmlns:a16="http://schemas.microsoft.com/office/drawing/2014/main" id="{C77EC1FD-6828-4514-AA88-50A087B54613}"/>
              </a:ext>
            </a:extLst>
          </p:cNvPr>
          <p:cNvGrpSpPr/>
          <p:nvPr/>
        </p:nvGrpSpPr>
        <p:grpSpPr>
          <a:xfrm>
            <a:off x="616467" y="2965541"/>
            <a:ext cx="7911069" cy="2652602"/>
            <a:chOff x="616467" y="3601024"/>
            <a:chExt cx="7911069" cy="1455144"/>
          </a:xfrm>
        </p:grpSpPr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B5D83424-499D-473D-AAE9-9A117EE0CA7B}"/>
                </a:ext>
              </a:extLst>
            </p:cNvPr>
            <p:cNvSpPr/>
            <p:nvPr/>
          </p:nvSpPr>
          <p:spPr>
            <a:xfrm>
              <a:off x="2224972" y="3601026"/>
              <a:ext cx="672806" cy="66656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94EE6B2A-5212-49BD-8830-666878A2047C}"/>
                </a:ext>
              </a:extLst>
            </p:cNvPr>
            <p:cNvSpPr/>
            <p:nvPr/>
          </p:nvSpPr>
          <p:spPr>
            <a:xfrm>
              <a:off x="1420720" y="3601026"/>
              <a:ext cx="672806" cy="66656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71E84697-EDD2-4140-9272-BC1AFC058E9F}"/>
                </a:ext>
              </a:extLst>
            </p:cNvPr>
            <p:cNvSpPr/>
            <p:nvPr/>
          </p:nvSpPr>
          <p:spPr>
            <a:xfrm>
              <a:off x="3029223" y="3601026"/>
              <a:ext cx="672806" cy="66656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0B445530-0D0B-49E9-B57F-EA8C72137977}"/>
                </a:ext>
              </a:extLst>
            </p:cNvPr>
            <p:cNvSpPr/>
            <p:nvPr/>
          </p:nvSpPr>
          <p:spPr>
            <a:xfrm>
              <a:off x="3833474" y="3601026"/>
              <a:ext cx="672806" cy="66656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1EEED685-A37E-4FF1-B358-FB3B514C9C63}"/>
                </a:ext>
              </a:extLst>
            </p:cNvPr>
            <p:cNvSpPr/>
            <p:nvPr/>
          </p:nvSpPr>
          <p:spPr>
            <a:xfrm>
              <a:off x="4637725" y="3601026"/>
              <a:ext cx="672806" cy="6665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55E8EBB9-230B-45B9-99A4-30300C6113A4}"/>
                </a:ext>
              </a:extLst>
            </p:cNvPr>
            <p:cNvSpPr/>
            <p:nvPr/>
          </p:nvSpPr>
          <p:spPr>
            <a:xfrm>
              <a:off x="5441977" y="3601026"/>
              <a:ext cx="672806" cy="66656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FBA9B051-A5C1-41EE-98CD-E02AC502ADD3}"/>
                </a:ext>
              </a:extLst>
            </p:cNvPr>
            <p:cNvSpPr/>
            <p:nvPr/>
          </p:nvSpPr>
          <p:spPr>
            <a:xfrm>
              <a:off x="6246229" y="3601026"/>
              <a:ext cx="672806" cy="66656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F83C159D-B098-4079-B0C1-D4DB75AEDBDF}"/>
                </a:ext>
              </a:extLst>
            </p:cNvPr>
            <p:cNvSpPr/>
            <p:nvPr/>
          </p:nvSpPr>
          <p:spPr>
            <a:xfrm>
              <a:off x="7050480" y="3601026"/>
              <a:ext cx="672806" cy="66656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D05A9D88-94B8-4F27-B85C-89A95D421B0C}"/>
                </a:ext>
              </a:extLst>
            </p:cNvPr>
            <p:cNvSpPr/>
            <p:nvPr/>
          </p:nvSpPr>
          <p:spPr>
            <a:xfrm>
              <a:off x="7854730" y="3601026"/>
              <a:ext cx="672806" cy="666565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E5DF3059-088A-48C9-A580-95E853980531}"/>
                </a:ext>
              </a:extLst>
            </p:cNvPr>
            <p:cNvSpPr/>
            <p:nvPr/>
          </p:nvSpPr>
          <p:spPr>
            <a:xfrm>
              <a:off x="1420720" y="4267589"/>
              <a:ext cx="672806" cy="160515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BC77FC7C-1029-4716-9164-AAB24735A4B0}"/>
                </a:ext>
              </a:extLst>
            </p:cNvPr>
            <p:cNvSpPr/>
            <p:nvPr/>
          </p:nvSpPr>
          <p:spPr>
            <a:xfrm>
              <a:off x="1420720" y="4424605"/>
              <a:ext cx="672806" cy="16051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33423ADD-E6E2-481B-BBEF-ADD0FA0BD8AB}"/>
                </a:ext>
              </a:extLst>
            </p:cNvPr>
            <p:cNvSpPr/>
            <p:nvPr/>
          </p:nvSpPr>
          <p:spPr>
            <a:xfrm>
              <a:off x="1420720" y="4581621"/>
              <a:ext cx="672806" cy="16051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D0BBA08A-8AD8-4EC0-8D88-9E8C7E1CFD3F}"/>
                </a:ext>
              </a:extLst>
            </p:cNvPr>
            <p:cNvSpPr/>
            <p:nvPr/>
          </p:nvSpPr>
          <p:spPr>
            <a:xfrm>
              <a:off x="1420720" y="4738637"/>
              <a:ext cx="672806" cy="16051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44CA494F-DE19-46AA-9FED-82E8FFBAA17D}"/>
                </a:ext>
              </a:extLst>
            </p:cNvPr>
            <p:cNvSpPr/>
            <p:nvPr/>
          </p:nvSpPr>
          <p:spPr>
            <a:xfrm>
              <a:off x="1420720" y="4895653"/>
              <a:ext cx="672806" cy="160515"/>
            </a:xfrm>
            <a:prstGeom prst="rect">
              <a:avLst/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983C1063-86CA-4794-B723-00693B8B6DCB}"/>
                </a:ext>
              </a:extLst>
            </p:cNvPr>
            <p:cNvSpPr/>
            <p:nvPr/>
          </p:nvSpPr>
          <p:spPr>
            <a:xfrm>
              <a:off x="2224972" y="4267589"/>
              <a:ext cx="672806" cy="16051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3405E6F2-6ECD-44AD-BB06-41DB17E070BF}"/>
                </a:ext>
              </a:extLst>
            </p:cNvPr>
            <p:cNvSpPr/>
            <p:nvPr/>
          </p:nvSpPr>
          <p:spPr>
            <a:xfrm>
              <a:off x="2224972" y="4424605"/>
              <a:ext cx="672806" cy="160515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6C9DA227-11F9-47A2-BEA4-E1BA1692824F}"/>
                </a:ext>
              </a:extLst>
            </p:cNvPr>
            <p:cNvSpPr/>
            <p:nvPr/>
          </p:nvSpPr>
          <p:spPr>
            <a:xfrm>
              <a:off x="2224972" y="4581621"/>
              <a:ext cx="672806" cy="16051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D1FEEFFA-64F0-434E-9D21-352EA9FF06CF}"/>
                </a:ext>
              </a:extLst>
            </p:cNvPr>
            <p:cNvSpPr/>
            <p:nvPr/>
          </p:nvSpPr>
          <p:spPr>
            <a:xfrm>
              <a:off x="2224972" y="4738637"/>
              <a:ext cx="672806" cy="16051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F6C31824-EB09-4D4D-81C3-C68F9A83FB72}"/>
                </a:ext>
              </a:extLst>
            </p:cNvPr>
            <p:cNvSpPr/>
            <p:nvPr/>
          </p:nvSpPr>
          <p:spPr>
            <a:xfrm>
              <a:off x="2224972" y="4895653"/>
              <a:ext cx="672806" cy="160515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B5516065-3203-4E46-A136-2F76A9516793}"/>
                </a:ext>
              </a:extLst>
            </p:cNvPr>
            <p:cNvSpPr/>
            <p:nvPr/>
          </p:nvSpPr>
          <p:spPr>
            <a:xfrm>
              <a:off x="3029223" y="4267589"/>
              <a:ext cx="672806" cy="160515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D960496D-7333-49FE-86B9-2EFFF6D2003A}"/>
                </a:ext>
              </a:extLst>
            </p:cNvPr>
            <p:cNvSpPr/>
            <p:nvPr/>
          </p:nvSpPr>
          <p:spPr>
            <a:xfrm>
              <a:off x="3029223" y="4424605"/>
              <a:ext cx="672806" cy="16051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494771FA-C5F4-44EF-B20B-D74891FEF0C0}"/>
                </a:ext>
              </a:extLst>
            </p:cNvPr>
            <p:cNvSpPr/>
            <p:nvPr/>
          </p:nvSpPr>
          <p:spPr>
            <a:xfrm>
              <a:off x="3029223" y="4581621"/>
              <a:ext cx="672806" cy="160515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5697F2B7-BE7A-4675-B712-97D3AE05B87E}"/>
                </a:ext>
              </a:extLst>
            </p:cNvPr>
            <p:cNvSpPr/>
            <p:nvPr/>
          </p:nvSpPr>
          <p:spPr>
            <a:xfrm>
              <a:off x="3029223" y="4738637"/>
              <a:ext cx="672806" cy="16051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DA5D57CB-EA9F-4C24-A4F3-6A7036ACD069}"/>
                </a:ext>
              </a:extLst>
            </p:cNvPr>
            <p:cNvSpPr/>
            <p:nvPr/>
          </p:nvSpPr>
          <p:spPr>
            <a:xfrm>
              <a:off x="3029223" y="4895653"/>
              <a:ext cx="672806" cy="160515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CCE08856-46AA-41B3-9A0F-A9569867A37A}"/>
                </a:ext>
              </a:extLst>
            </p:cNvPr>
            <p:cNvSpPr/>
            <p:nvPr/>
          </p:nvSpPr>
          <p:spPr>
            <a:xfrm>
              <a:off x="3833474" y="4267589"/>
              <a:ext cx="672806" cy="16051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B9BD9A20-F858-4C9E-B213-882FCD6B4D7E}"/>
                </a:ext>
              </a:extLst>
            </p:cNvPr>
            <p:cNvSpPr/>
            <p:nvPr/>
          </p:nvSpPr>
          <p:spPr>
            <a:xfrm>
              <a:off x="3833474" y="4424605"/>
              <a:ext cx="672806" cy="1605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5EB118E3-6C60-49BB-A207-430C6C6F2DC5}"/>
                </a:ext>
              </a:extLst>
            </p:cNvPr>
            <p:cNvSpPr/>
            <p:nvPr/>
          </p:nvSpPr>
          <p:spPr>
            <a:xfrm>
              <a:off x="3833474" y="4581621"/>
              <a:ext cx="672806" cy="16051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F29DBB01-49AD-4F4A-A52C-25F96FF7879E}"/>
                </a:ext>
              </a:extLst>
            </p:cNvPr>
            <p:cNvSpPr/>
            <p:nvPr/>
          </p:nvSpPr>
          <p:spPr>
            <a:xfrm>
              <a:off x="3833474" y="4738637"/>
              <a:ext cx="672806" cy="16051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EF19943D-02B0-42D6-818A-8D89838D16F5}"/>
                </a:ext>
              </a:extLst>
            </p:cNvPr>
            <p:cNvSpPr/>
            <p:nvPr/>
          </p:nvSpPr>
          <p:spPr>
            <a:xfrm>
              <a:off x="3833474" y="4895653"/>
              <a:ext cx="672806" cy="16051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9C8E71A7-848A-485F-8E4D-88C5344F05BF}"/>
                </a:ext>
              </a:extLst>
            </p:cNvPr>
            <p:cNvSpPr/>
            <p:nvPr/>
          </p:nvSpPr>
          <p:spPr>
            <a:xfrm>
              <a:off x="4637725" y="4267589"/>
              <a:ext cx="672806" cy="16051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33E0950C-F76E-4134-9F56-C89B75A950D4}"/>
                </a:ext>
              </a:extLst>
            </p:cNvPr>
            <p:cNvSpPr/>
            <p:nvPr/>
          </p:nvSpPr>
          <p:spPr>
            <a:xfrm>
              <a:off x="4637725" y="4424605"/>
              <a:ext cx="672806" cy="1605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64EC9474-5B6F-4CD5-B685-0A832B77C7AD}"/>
                </a:ext>
              </a:extLst>
            </p:cNvPr>
            <p:cNvSpPr/>
            <p:nvPr/>
          </p:nvSpPr>
          <p:spPr>
            <a:xfrm>
              <a:off x="4637725" y="4581621"/>
              <a:ext cx="672806" cy="16051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321022C5-26AD-4B57-BBA5-687A2D12DEC6}"/>
                </a:ext>
              </a:extLst>
            </p:cNvPr>
            <p:cNvSpPr/>
            <p:nvPr/>
          </p:nvSpPr>
          <p:spPr>
            <a:xfrm>
              <a:off x="4637725" y="4738637"/>
              <a:ext cx="672806" cy="16051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D6307146-7C7C-41E0-9946-438B4AB9F28A}"/>
                </a:ext>
              </a:extLst>
            </p:cNvPr>
            <p:cNvSpPr/>
            <p:nvPr/>
          </p:nvSpPr>
          <p:spPr>
            <a:xfrm>
              <a:off x="4637725" y="4895653"/>
              <a:ext cx="672806" cy="1605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3EF25210-6461-4312-8C56-092E79F2E3C4}"/>
                </a:ext>
              </a:extLst>
            </p:cNvPr>
            <p:cNvSpPr/>
            <p:nvPr/>
          </p:nvSpPr>
          <p:spPr>
            <a:xfrm>
              <a:off x="5441977" y="4267589"/>
              <a:ext cx="672806" cy="160515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1B930494-01E6-4864-B784-FFA385ED9E3E}"/>
                </a:ext>
              </a:extLst>
            </p:cNvPr>
            <p:cNvSpPr/>
            <p:nvPr/>
          </p:nvSpPr>
          <p:spPr>
            <a:xfrm>
              <a:off x="5441977" y="4424605"/>
              <a:ext cx="672806" cy="160515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D926236F-3F99-433C-A6A9-8594456CAE8F}"/>
                </a:ext>
              </a:extLst>
            </p:cNvPr>
            <p:cNvSpPr/>
            <p:nvPr/>
          </p:nvSpPr>
          <p:spPr>
            <a:xfrm>
              <a:off x="5441977" y="4581621"/>
              <a:ext cx="672806" cy="16051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D3D11635-9F64-4208-AA2D-676A145ACB97}"/>
                </a:ext>
              </a:extLst>
            </p:cNvPr>
            <p:cNvSpPr/>
            <p:nvPr/>
          </p:nvSpPr>
          <p:spPr>
            <a:xfrm>
              <a:off x="5441977" y="4738637"/>
              <a:ext cx="672806" cy="16051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8427080-45F2-4317-A3E5-AF74729100E8}"/>
                </a:ext>
              </a:extLst>
            </p:cNvPr>
            <p:cNvSpPr/>
            <p:nvPr/>
          </p:nvSpPr>
          <p:spPr>
            <a:xfrm>
              <a:off x="5441977" y="4895653"/>
              <a:ext cx="672806" cy="16051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733B3D22-3C54-4037-B63B-8C58BA581FAC}"/>
                </a:ext>
              </a:extLst>
            </p:cNvPr>
            <p:cNvSpPr/>
            <p:nvPr/>
          </p:nvSpPr>
          <p:spPr>
            <a:xfrm>
              <a:off x="6246228" y="4267589"/>
              <a:ext cx="672806" cy="1605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0FCA1CB0-C6EF-4A18-9760-160BF5EAA19C}"/>
                </a:ext>
              </a:extLst>
            </p:cNvPr>
            <p:cNvSpPr/>
            <p:nvPr/>
          </p:nvSpPr>
          <p:spPr>
            <a:xfrm>
              <a:off x="6246228" y="4424605"/>
              <a:ext cx="672806" cy="16051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14BC8DC6-28BF-4568-A341-30876BD44E50}"/>
                </a:ext>
              </a:extLst>
            </p:cNvPr>
            <p:cNvSpPr/>
            <p:nvPr/>
          </p:nvSpPr>
          <p:spPr>
            <a:xfrm>
              <a:off x="6246228" y="4581621"/>
              <a:ext cx="672806" cy="160515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DB60CEC-3393-4F48-8BA1-B9D634885579}"/>
                </a:ext>
              </a:extLst>
            </p:cNvPr>
            <p:cNvSpPr/>
            <p:nvPr/>
          </p:nvSpPr>
          <p:spPr>
            <a:xfrm>
              <a:off x="6246228" y="4738637"/>
              <a:ext cx="672806" cy="16051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6FC226BF-E697-4190-8760-C0309E0024C9}"/>
                </a:ext>
              </a:extLst>
            </p:cNvPr>
            <p:cNvSpPr/>
            <p:nvPr/>
          </p:nvSpPr>
          <p:spPr>
            <a:xfrm>
              <a:off x="6246228" y="4895653"/>
              <a:ext cx="672806" cy="160515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6A829CA-2501-4A1A-945B-8AEEB1FBE31F}"/>
                </a:ext>
              </a:extLst>
            </p:cNvPr>
            <p:cNvSpPr/>
            <p:nvPr/>
          </p:nvSpPr>
          <p:spPr>
            <a:xfrm>
              <a:off x="7050479" y="4267589"/>
              <a:ext cx="672806" cy="160515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482E675F-2AF4-4298-A776-626051FE6408}"/>
                </a:ext>
              </a:extLst>
            </p:cNvPr>
            <p:cNvSpPr/>
            <p:nvPr/>
          </p:nvSpPr>
          <p:spPr>
            <a:xfrm>
              <a:off x="7050479" y="4424605"/>
              <a:ext cx="672806" cy="160515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F91B9FCF-E425-4EF1-8BFD-B50DF6EBC436}"/>
                </a:ext>
              </a:extLst>
            </p:cNvPr>
            <p:cNvSpPr/>
            <p:nvPr/>
          </p:nvSpPr>
          <p:spPr>
            <a:xfrm>
              <a:off x="7050479" y="4581621"/>
              <a:ext cx="672806" cy="160515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2B0E2295-DED9-4A33-93BE-3C1BB08F9328}"/>
                </a:ext>
              </a:extLst>
            </p:cNvPr>
            <p:cNvSpPr/>
            <p:nvPr/>
          </p:nvSpPr>
          <p:spPr>
            <a:xfrm>
              <a:off x="7050479" y="4738637"/>
              <a:ext cx="672806" cy="160515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85525D97-C4A0-4CA8-ACE5-0860D7436244}"/>
                </a:ext>
              </a:extLst>
            </p:cNvPr>
            <p:cNvSpPr/>
            <p:nvPr/>
          </p:nvSpPr>
          <p:spPr>
            <a:xfrm>
              <a:off x="7050479" y="4895653"/>
              <a:ext cx="672806" cy="160515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BC8AC885-2A8A-492B-B9CF-ECE297F50E3C}"/>
                </a:ext>
              </a:extLst>
            </p:cNvPr>
            <p:cNvSpPr/>
            <p:nvPr/>
          </p:nvSpPr>
          <p:spPr>
            <a:xfrm>
              <a:off x="7854730" y="4267589"/>
              <a:ext cx="672806" cy="1605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886A466F-B6A6-40CC-801A-D7B14C72E5AC}"/>
                </a:ext>
              </a:extLst>
            </p:cNvPr>
            <p:cNvSpPr/>
            <p:nvPr/>
          </p:nvSpPr>
          <p:spPr>
            <a:xfrm>
              <a:off x="7854730" y="4424605"/>
              <a:ext cx="672806" cy="16051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6F8236E4-D95C-433F-8E2A-D6781EE67D6C}"/>
                </a:ext>
              </a:extLst>
            </p:cNvPr>
            <p:cNvSpPr/>
            <p:nvPr/>
          </p:nvSpPr>
          <p:spPr>
            <a:xfrm>
              <a:off x="7854730" y="4581621"/>
              <a:ext cx="672806" cy="1605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5DFAA0E4-0378-40A4-BF66-2A9E5680FBB8}"/>
                </a:ext>
              </a:extLst>
            </p:cNvPr>
            <p:cNvSpPr/>
            <p:nvPr/>
          </p:nvSpPr>
          <p:spPr>
            <a:xfrm>
              <a:off x="7854730" y="4738637"/>
              <a:ext cx="672806" cy="16051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6641799C-4BE6-46EE-A026-01F19FF05879}"/>
                </a:ext>
              </a:extLst>
            </p:cNvPr>
            <p:cNvSpPr/>
            <p:nvPr/>
          </p:nvSpPr>
          <p:spPr>
            <a:xfrm>
              <a:off x="7854730" y="4895653"/>
              <a:ext cx="672806" cy="160515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47FCF392-0DD8-4052-8B43-E3FD4ABFAECE}"/>
                </a:ext>
              </a:extLst>
            </p:cNvPr>
            <p:cNvSpPr/>
            <p:nvPr/>
          </p:nvSpPr>
          <p:spPr>
            <a:xfrm>
              <a:off x="616467" y="3601024"/>
              <a:ext cx="672806" cy="666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8DC38231-C02C-435B-B73E-0D27FB969F18}"/>
                </a:ext>
              </a:extLst>
            </p:cNvPr>
            <p:cNvSpPr/>
            <p:nvPr/>
          </p:nvSpPr>
          <p:spPr>
            <a:xfrm>
              <a:off x="616467" y="4267589"/>
              <a:ext cx="672806" cy="1605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1BF9D792-DDC3-4F84-B4E0-0243941A1E27}"/>
                </a:ext>
              </a:extLst>
            </p:cNvPr>
            <p:cNvSpPr/>
            <p:nvPr/>
          </p:nvSpPr>
          <p:spPr>
            <a:xfrm>
              <a:off x="616467" y="4424605"/>
              <a:ext cx="672806" cy="1605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25555FF0-03D5-4B24-858B-85D5154F6094}"/>
                </a:ext>
              </a:extLst>
            </p:cNvPr>
            <p:cNvSpPr/>
            <p:nvPr/>
          </p:nvSpPr>
          <p:spPr>
            <a:xfrm>
              <a:off x="616467" y="4581621"/>
              <a:ext cx="672806" cy="16051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21189F35-5E7D-4A3D-ADCF-E5E96E3967D8}"/>
                </a:ext>
              </a:extLst>
            </p:cNvPr>
            <p:cNvSpPr/>
            <p:nvPr/>
          </p:nvSpPr>
          <p:spPr>
            <a:xfrm>
              <a:off x="616467" y="4738637"/>
              <a:ext cx="672806" cy="16051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43B06459-1924-457B-A6BA-268C42803D9F}"/>
                </a:ext>
              </a:extLst>
            </p:cNvPr>
            <p:cNvSpPr/>
            <p:nvPr/>
          </p:nvSpPr>
          <p:spPr>
            <a:xfrm>
              <a:off x="616467" y="4895653"/>
              <a:ext cx="672806" cy="16051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1138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4_T_PGO_XXX-4_3" id="{7EA7AD28-0F47-4E82-964F-C6822EC2004B}" vid="{8D7DF334-2FBB-4C87-87CA-4451F1294FD7}"/>
    </a:ext>
  </a:extLst>
</a:theme>
</file>

<file path=ppt/theme/theme2.xml><?xml version="1.0" encoding="utf-8"?>
<a:theme xmlns:a="http://schemas.openxmlformats.org/drawingml/2006/main" name="Custom Design - PresentationGO">
  <a:themeElements>
    <a:clrScheme name="PGO-104">
      <a:dk1>
        <a:srgbClr val="2B323B"/>
      </a:dk1>
      <a:lt1>
        <a:sysClr val="window" lastClr="FFFFFF"/>
      </a:lt1>
      <a:dk2>
        <a:srgbClr val="5D686E"/>
      </a:dk2>
      <a:lt2>
        <a:srgbClr val="E7E6E6"/>
      </a:lt2>
      <a:accent1>
        <a:srgbClr val="00B6B9"/>
      </a:accent1>
      <a:accent2>
        <a:srgbClr val="F47046"/>
      </a:accent2>
      <a:accent3>
        <a:srgbClr val="A5A5A5"/>
      </a:accent3>
      <a:accent4>
        <a:srgbClr val="FCB712"/>
      </a:accent4>
      <a:accent5>
        <a:srgbClr val="00B6B9"/>
      </a:accent5>
      <a:accent6>
        <a:srgbClr val="00B6B9"/>
      </a:accent6>
      <a:hlink>
        <a:srgbClr val="F47046"/>
      </a:hlink>
      <a:folHlink>
        <a:srgbClr val="F4704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4_T_PGO_XXX-4_3" id="{7EA7AD28-0F47-4E82-964F-C6822EC2004B}" vid="{9BC63B51-C7A2-45BD-858F-57EA27DCF6B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9856</TotalTime>
  <Words>188</Words>
  <PresentationFormat>On-screen Show (4:3)</PresentationFormat>
  <Paragraphs>34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Custom Design</vt:lpstr>
      <vt:lpstr>Custom Design - PresentationGO</vt:lpstr>
      <vt:lpstr>Title of your presentation</vt:lpstr>
      <vt:lpstr>Title of your slide</vt:lpstr>
      <vt:lpstr>Example with Graphics</vt:lpstr>
      <vt:lpstr>Custom 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for PowerPoint</dc:title>
  <dc:creator>PresentationGO.com</dc:creator>
  <dc:description>© Copyright PresentationGo.com</dc:description>
  <dcterms:created xsi:type="dcterms:W3CDTF">2014-11-26T05:14:11Z</dcterms:created>
  <dcterms:modified xsi:type="dcterms:W3CDTF">2018-02-20T17:55:28Z</dcterms:modified>
</cp:coreProperties>
</file>