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  <p:sldMasterId id="2147483692" r:id="rId2"/>
  </p:sldMasterIdLst>
  <p:notesMasterIdLst>
    <p:notesMasterId r:id="rId8"/>
  </p:notesMasterIdLst>
  <p:sldIdLst>
    <p:sldId id="330" r:id="rId3"/>
    <p:sldId id="334" r:id="rId4"/>
    <p:sldId id="332" r:id="rId5"/>
    <p:sldId id="333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5D81"/>
    <a:srgbClr val="F9D73A"/>
    <a:srgbClr val="FA9C2B"/>
    <a:srgbClr val="6776B1"/>
    <a:srgbClr val="4C8BFD"/>
    <a:srgbClr val="F6F7FC"/>
    <a:srgbClr val="33CAFF"/>
    <a:srgbClr val="BFCBD9"/>
    <a:srgbClr val="F3F1FC"/>
    <a:srgbClr val="F470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75" d="100"/>
          <a:sy n="75" d="100"/>
        </p:scale>
        <p:origin x="1020" y="7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3681984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53405"/>
              <a:satOff val="48201"/>
              <a:lumOff val="-1032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12835" y="3117206"/>
        <a:ext cx="1348197" cy="918226"/>
      </dsp:txXfrm>
    </dsp:sp>
    <dsp:sp modelId="{E1939D60-CECF-4DFB-B5AF-B18D7EF59A46}">
      <dsp:nvSpPr>
        <dsp:cNvPr id="0" name=""/>
        <dsp:cNvSpPr/>
      </dsp:nvSpPr>
      <dsp:spPr>
        <a:xfrm>
          <a:off x="406400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80108"/>
              <a:satOff val="72301"/>
              <a:lumOff val="-154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4967" y="3117206"/>
        <a:ext cx="1348197" cy="918226"/>
      </dsp:txXfrm>
    </dsp:sp>
    <dsp:sp modelId="{7E41B533-7864-4CFE-BE58-886F75007899}">
      <dsp:nvSpPr>
        <dsp:cNvPr id="0" name=""/>
        <dsp:cNvSpPr/>
      </dsp:nvSpPr>
      <dsp:spPr>
        <a:xfrm>
          <a:off x="3681984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26703"/>
              <a:satOff val="24100"/>
              <a:lumOff val="-516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12835" y="28567"/>
        <a:ext cx="1348197" cy="918226"/>
      </dsp:txXfrm>
    </dsp:sp>
    <dsp:sp modelId="{4E0ECFB3-9DD4-4875-9C0F-F07B64750CED}">
      <dsp:nvSpPr>
        <dsp:cNvPr id="0" name=""/>
        <dsp:cNvSpPr/>
      </dsp:nvSpPr>
      <dsp:spPr>
        <a:xfrm>
          <a:off x="406400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4967" y="28567"/>
        <a:ext cx="1348197" cy="918226"/>
      </dsp:txXfrm>
    </dsp:sp>
    <dsp:sp modelId="{BEBD88E0-CC9B-4883-9FBA-66BA9F6DB31F}">
      <dsp:nvSpPr>
        <dsp:cNvPr id="0" name=""/>
        <dsp:cNvSpPr/>
      </dsp:nvSpPr>
      <dsp:spPr>
        <a:xfrm>
          <a:off x="1247648" y="231647"/>
          <a:ext cx="1759712" cy="1759712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>
        <a:off x="1763056" y="747055"/>
        <a:ext cx="1244304" cy="1244304"/>
      </dsp:txXfrm>
    </dsp:sp>
    <dsp:sp modelId="{B48D55F9-A14F-439A-8950-DF616DD6F407}">
      <dsp:nvSpPr>
        <dsp:cNvPr id="0" name=""/>
        <dsp:cNvSpPr/>
      </dsp:nvSpPr>
      <dsp:spPr>
        <a:xfrm rot="5400000">
          <a:off x="3088640" y="231647"/>
          <a:ext cx="1759712" cy="1759712"/>
        </a:xfrm>
        <a:prstGeom prst="pieWedge">
          <a:avLst/>
        </a:prstGeom>
        <a:solidFill>
          <a:schemeClr val="accent4">
            <a:hueOff val="126703"/>
            <a:satOff val="24100"/>
            <a:lumOff val="-51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-5400000">
        <a:off x="3088640" y="747055"/>
        <a:ext cx="1244304" cy="1244304"/>
      </dsp:txXfrm>
    </dsp:sp>
    <dsp:sp modelId="{49B0FB60-E75A-422F-8963-31972523EC76}">
      <dsp:nvSpPr>
        <dsp:cNvPr id="0" name=""/>
        <dsp:cNvSpPr/>
      </dsp:nvSpPr>
      <dsp:spPr>
        <a:xfrm rot="10800000">
          <a:off x="3088640" y="2072640"/>
          <a:ext cx="1759712" cy="1759712"/>
        </a:xfrm>
        <a:prstGeom prst="pieWedge">
          <a:avLst/>
        </a:prstGeom>
        <a:solidFill>
          <a:schemeClr val="accent4">
            <a:hueOff val="253405"/>
            <a:satOff val="48201"/>
            <a:lumOff val="-1032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10800000">
        <a:off x="3088640" y="2072640"/>
        <a:ext cx="1244304" cy="1244304"/>
      </dsp:txXfrm>
    </dsp:sp>
    <dsp:sp modelId="{BD35739E-E7CE-4B92-A950-49FDA85EE357}">
      <dsp:nvSpPr>
        <dsp:cNvPr id="0" name=""/>
        <dsp:cNvSpPr/>
      </dsp:nvSpPr>
      <dsp:spPr>
        <a:xfrm rot="16200000">
          <a:off x="1247648" y="2072640"/>
          <a:ext cx="1759712" cy="1759712"/>
        </a:xfrm>
        <a:prstGeom prst="pieWedge">
          <a:avLst/>
        </a:prstGeom>
        <a:solidFill>
          <a:schemeClr val="accent4">
            <a:hueOff val="380108"/>
            <a:satOff val="72301"/>
            <a:lumOff val="-154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5400000">
        <a:off x="1763056" y="2072640"/>
        <a:ext cx="1244304" cy="1244304"/>
      </dsp:txXfrm>
    </dsp:sp>
    <dsp:sp modelId="{162ADC2C-E6E3-421F-A439-31B8B0E19EC0}">
      <dsp:nvSpPr>
        <dsp:cNvPr id="0" name=""/>
        <dsp:cNvSpPr/>
      </dsp:nvSpPr>
      <dsp:spPr>
        <a:xfrm>
          <a:off x="2744216" y="1666240"/>
          <a:ext cx="607568" cy="528320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2744216" y="1869440"/>
          <a:ext cx="607568" cy="528320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957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63A74B8-EF64-4578-9A72-98E8B3A3A10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F3F1FC"/>
              </a:gs>
              <a:gs pos="74000">
                <a:srgbClr val="BFCBD9"/>
              </a:gs>
              <a:gs pos="83000">
                <a:srgbClr val="BFCBD9"/>
              </a:gs>
              <a:gs pos="100000">
                <a:srgbClr val="BFCBD9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03261B-DE37-4912-AF5A-8E51A0F03535}"/>
              </a:ext>
            </a:extLst>
          </p:cNvPr>
          <p:cNvSpPr/>
          <p:nvPr userDrawn="1"/>
        </p:nvSpPr>
        <p:spPr>
          <a:xfrm>
            <a:off x="1739900" y="1447800"/>
            <a:ext cx="952500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3EA7C3A-9E97-4FD9-9258-90A2A701B48E}"/>
              </a:ext>
            </a:extLst>
          </p:cNvPr>
          <p:cNvSpPr/>
          <p:nvPr userDrawn="1"/>
        </p:nvSpPr>
        <p:spPr>
          <a:xfrm>
            <a:off x="732368" y="732367"/>
            <a:ext cx="10727264" cy="5386917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DF1A8A-E8B1-4F56-8E05-BF95BE98DE5B}"/>
              </a:ext>
            </a:extLst>
          </p:cNvPr>
          <p:cNvSpPr/>
          <p:nvPr userDrawn="1"/>
        </p:nvSpPr>
        <p:spPr>
          <a:xfrm>
            <a:off x="732368" y="732366"/>
            <a:ext cx="10727264" cy="2696634"/>
          </a:xfrm>
          <a:custGeom>
            <a:avLst/>
            <a:gdLst>
              <a:gd name="connsiteX0" fmla="*/ 95348 w 10727264"/>
              <a:gd name="connsiteY0" fmla="*/ 0 h 2696634"/>
              <a:gd name="connsiteX1" fmla="*/ 10631916 w 10727264"/>
              <a:gd name="connsiteY1" fmla="*/ 0 h 2696634"/>
              <a:gd name="connsiteX2" fmla="*/ 10727264 w 10727264"/>
              <a:gd name="connsiteY2" fmla="*/ 95348 h 2696634"/>
              <a:gd name="connsiteX3" fmla="*/ 10727264 w 10727264"/>
              <a:gd name="connsiteY3" fmla="*/ 2696634 h 2696634"/>
              <a:gd name="connsiteX4" fmla="*/ 0 w 10727264"/>
              <a:gd name="connsiteY4" fmla="*/ 2696634 h 2696634"/>
              <a:gd name="connsiteX5" fmla="*/ 0 w 10727264"/>
              <a:gd name="connsiteY5" fmla="*/ 95348 h 2696634"/>
              <a:gd name="connsiteX6" fmla="*/ 95348 w 10727264"/>
              <a:gd name="connsiteY6" fmla="*/ 0 h 269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27264" h="2696634">
                <a:moveTo>
                  <a:pt x="95348" y="0"/>
                </a:moveTo>
                <a:lnTo>
                  <a:pt x="10631916" y="0"/>
                </a:lnTo>
                <a:cubicBezTo>
                  <a:pt x="10684575" y="0"/>
                  <a:pt x="10727264" y="42689"/>
                  <a:pt x="10727264" y="95348"/>
                </a:cubicBezTo>
                <a:lnTo>
                  <a:pt x="10727264" y="2696634"/>
                </a:lnTo>
                <a:lnTo>
                  <a:pt x="0" y="2696634"/>
                </a:lnTo>
                <a:lnTo>
                  <a:pt x="0" y="95348"/>
                </a:lnTo>
                <a:cubicBezTo>
                  <a:pt x="0" y="42689"/>
                  <a:pt x="42689" y="0"/>
                  <a:pt x="95348" y="0"/>
                </a:cubicBezTo>
                <a:close/>
              </a:path>
            </a:pathLst>
          </a:custGeom>
          <a:gradFill>
            <a:gsLst>
              <a:gs pos="0">
                <a:srgbClr val="33CAFF"/>
              </a:gs>
              <a:gs pos="74000">
                <a:srgbClr val="4C8BFD"/>
              </a:gs>
              <a:gs pos="83000">
                <a:srgbClr val="4C8BFD"/>
              </a:gs>
              <a:gs pos="100000">
                <a:srgbClr val="4C8BFD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886883"/>
            <a:ext cx="9144000" cy="2387600"/>
          </a:xfrm>
        </p:spPr>
        <p:txBody>
          <a:bodyPr anchor="b"/>
          <a:lstStyle>
            <a:lvl1pPr algn="ctr">
              <a:defRPr sz="80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828724"/>
            <a:ext cx="9144000" cy="70930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600" cap="all" baseline="0">
                <a:solidFill>
                  <a:srgbClr val="4C8BFD"/>
                </a:solidFill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239000" y="6446605"/>
            <a:ext cx="4114800" cy="366183"/>
          </a:xfrm>
        </p:spPr>
        <p:txBody>
          <a:bodyPr/>
          <a:lstStyle>
            <a:lvl1pPr algn="r"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52309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32617-F728-4345-9B63-C0B5F79DA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F96419-4C10-4573-9A34-A9E44962C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1271FF-57D3-46C2-B896-B112906AE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73037F-AC0A-45F2-9BE0-E2564EE61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67351E8-B1DF-47F2-BEAE-438019E48A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044699"/>
            <a:ext cx="10515600" cy="4328159"/>
          </a:xfrm>
          <a:prstGeom prst="rect">
            <a:avLst/>
          </a:prstGeo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5846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0267"/>
            <a:ext cx="10515600" cy="2853267"/>
          </a:xfrm>
        </p:spPr>
        <p:txBody>
          <a:bodyPr anchor="b"/>
          <a:lstStyle>
            <a:lvl1pPr>
              <a:defRPr sz="8000">
                <a:solidFill>
                  <a:srgbClr val="5D686E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8934"/>
            <a:ext cx="10515600" cy="15007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089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6684"/>
            <a:ext cx="515620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26684"/>
            <a:ext cx="515620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27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6185"/>
            <a:ext cx="105156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0634"/>
            <a:ext cx="5158316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6133"/>
            <a:ext cx="5158316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0634"/>
            <a:ext cx="5183717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6133"/>
            <a:ext cx="5183717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63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86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69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8485"/>
            <a:ext cx="6172200" cy="4872567"/>
          </a:xfrm>
          <a:prstGeom prst="rect">
            <a:avLst/>
          </a:prstGeo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902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8485"/>
            <a:ext cx="6172200" cy="48725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66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910082"/>
            <a:ext cx="10515600" cy="438971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95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6185"/>
            <a:ext cx="2628900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6185"/>
            <a:ext cx="7683500" cy="58102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8865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3ABCEAB2-FBDF-46DE-8DD3-07B5136284FA}"/>
              </a:ext>
            </a:extLst>
          </p:cNvPr>
          <p:cNvSpPr/>
          <p:nvPr userDrawn="1"/>
        </p:nvSpPr>
        <p:spPr>
          <a:xfrm>
            <a:off x="1828800" y="1562100"/>
            <a:ext cx="952500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E6ECE6-8137-4F41-A6F0-DC9623651236}"/>
              </a:ext>
            </a:extLst>
          </p:cNvPr>
          <p:cNvSpPr/>
          <p:nvPr userDrawn="1"/>
        </p:nvSpPr>
        <p:spPr>
          <a:xfrm>
            <a:off x="474810" y="474810"/>
            <a:ext cx="11242380" cy="5908380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12DC555-B169-430C-85D9-8F1BCAF97743}"/>
              </a:ext>
            </a:extLst>
          </p:cNvPr>
          <p:cNvSpPr/>
          <p:nvPr userDrawn="1"/>
        </p:nvSpPr>
        <p:spPr>
          <a:xfrm>
            <a:off x="474810" y="472380"/>
            <a:ext cx="11242380" cy="1364297"/>
          </a:xfrm>
          <a:custGeom>
            <a:avLst/>
            <a:gdLst>
              <a:gd name="connsiteX0" fmla="*/ 104578 w 11242380"/>
              <a:gd name="connsiteY0" fmla="*/ 0 h 1364297"/>
              <a:gd name="connsiteX1" fmla="*/ 11137802 w 11242380"/>
              <a:gd name="connsiteY1" fmla="*/ 0 h 1364297"/>
              <a:gd name="connsiteX2" fmla="*/ 11242380 w 11242380"/>
              <a:gd name="connsiteY2" fmla="*/ 104578 h 1364297"/>
              <a:gd name="connsiteX3" fmla="*/ 11242380 w 11242380"/>
              <a:gd name="connsiteY3" fmla="*/ 1364297 h 1364297"/>
              <a:gd name="connsiteX4" fmla="*/ 0 w 11242380"/>
              <a:gd name="connsiteY4" fmla="*/ 1364297 h 1364297"/>
              <a:gd name="connsiteX5" fmla="*/ 0 w 11242380"/>
              <a:gd name="connsiteY5" fmla="*/ 104578 h 1364297"/>
              <a:gd name="connsiteX6" fmla="*/ 104578 w 11242380"/>
              <a:gd name="connsiteY6" fmla="*/ 0 h 1364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242380" h="1364297">
                <a:moveTo>
                  <a:pt x="104578" y="0"/>
                </a:moveTo>
                <a:lnTo>
                  <a:pt x="11137802" y="0"/>
                </a:lnTo>
                <a:cubicBezTo>
                  <a:pt x="11195559" y="0"/>
                  <a:pt x="11242380" y="46821"/>
                  <a:pt x="11242380" y="104578"/>
                </a:cubicBezTo>
                <a:lnTo>
                  <a:pt x="11242380" y="1364297"/>
                </a:lnTo>
                <a:lnTo>
                  <a:pt x="0" y="1364297"/>
                </a:lnTo>
                <a:lnTo>
                  <a:pt x="0" y="104578"/>
                </a:lnTo>
                <a:cubicBezTo>
                  <a:pt x="0" y="46821"/>
                  <a:pt x="46821" y="0"/>
                  <a:pt x="104578" y="0"/>
                </a:cubicBezTo>
                <a:close/>
              </a:path>
            </a:pathLst>
          </a:custGeom>
          <a:gradFill>
            <a:gsLst>
              <a:gs pos="0">
                <a:srgbClr val="33CAFF"/>
              </a:gs>
              <a:gs pos="74000">
                <a:srgbClr val="4C8BFD"/>
              </a:gs>
              <a:gs pos="83000">
                <a:srgbClr val="4C8BFD"/>
              </a:gs>
              <a:gs pos="100000">
                <a:srgbClr val="4C8BFD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44698"/>
            <a:ext cx="10515600" cy="4328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46605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6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46605"/>
            <a:ext cx="411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6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46605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600" smtClean="0">
                <a:solidFill>
                  <a:srgbClr val="5D686E"/>
                </a:solidFill>
              </a:defRPr>
            </a:lvl1pPr>
          </a:lstStyle>
          <a:p>
            <a:pPr algn="r"/>
            <a:fld id="{1C0DB9A4-7C00-41BB-B303-4E91C20728DD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85141"/>
            <a:ext cx="10515600" cy="135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2881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1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hf hdr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rgbClr val="5D686E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rgbClr val="5D686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rgbClr val="5D686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PowerPoint </a:t>
            </a:r>
            <a:r>
              <a:rPr lang="en-US" dirty="0"/>
              <a:t>Template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2234FA-75D8-49CA-A22E-A7B1D5AB7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E7EB0-350E-446D-8EBB-781562989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2180E87-89A4-491F-8DDA-8FB67BBBFA97}"/>
              </a:ext>
            </a:extLst>
          </p:cNvPr>
          <p:cNvGrpSpPr/>
          <p:nvPr/>
        </p:nvGrpSpPr>
        <p:grpSpPr>
          <a:xfrm>
            <a:off x="5825728" y="4654564"/>
            <a:ext cx="540544" cy="1098293"/>
            <a:chOff x="3370263" y="1916113"/>
            <a:chExt cx="598488" cy="1216025"/>
          </a:xfrm>
        </p:grpSpPr>
        <p:sp>
          <p:nvSpPr>
            <p:cNvPr id="7" name="Freeform 141">
              <a:extLst>
                <a:ext uri="{FF2B5EF4-FFF2-40B4-BE49-F238E27FC236}">
                  <a16:creationId xmlns:a16="http://schemas.microsoft.com/office/drawing/2014/main" id="{9EAA7F26-28B4-4977-874E-B3FBE64697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0263" y="1916113"/>
              <a:ext cx="598488" cy="1039813"/>
            </a:xfrm>
            <a:custGeom>
              <a:avLst/>
              <a:gdLst>
                <a:gd name="T0" fmla="*/ 190 w 1166"/>
                <a:gd name="T1" fmla="*/ 1742 h 2026"/>
                <a:gd name="T2" fmla="*/ 270 w 1166"/>
                <a:gd name="T3" fmla="*/ 711 h 2026"/>
                <a:gd name="T4" fmla="*/ 1126 w 1166"/>
                <a:gd name="T5" fmla="*/ 20 h 2026"/>
                <a:gd name="T6" fmla="*/ 1166 w 1166"/>
                <a:gd name="T7" fmla="*/ 0 h 2026"/>
                <a:gd name="T8" fmla="*/ 267 w 1166"/>
                <a:gd name="T9" fmla="*/ 1823 h 2026"/>
                <a:gd name="T10" fmla="*/ 368 w 1166"/>
                <a:gd name="T11" fmla="*/ 2026 h 2026"/>
                <a:gd name="T12" fmla="*/ 190 w 1166"/>
                <a:gd name="T13" fmla="*/ 1742 h 2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6" h="2026">
                  <a:moveTo>
                    <a:pt x="190" y="1742"/>
                  </a:moveTo>
                  <a:cubicBezTo>
                    <a:pt x="60" y="1457"/>
                    <a:pt x="24" y="1075"/>
                    <a:pt x="270" y="711"/>
                  </a:cubicBezTo>
                  <a:cubicBezTo>
                    <a:pt x="431" y="461"/>
                    <a:pt x="722" y="220"/>
                    <a:pt x="1126" y="20"/>
                  </a:cubicBezTo>
                  <a:cubicBezTo>
                    <a:pt x="1139" y="13"/>
                    <a:pt x="1153" y="7"/>
                    <a:pt x="1166" y="0"/>
                  </a:cubicBezTo>
                  <a:cubicBezTo>
                    <a:pt x="1010" y="883"/>
                    <a:pt x="0" y="1045"/>
                    <a:pt x="267" y="1823"/>
                  </a:cubicBezTo>
                  <a:cubicBezTo>
                    <a:pt x="290" y="1895"/>
                    <a:pt x="326" y="1963"/>
                    <a:pt x="368" y="2026"/>
                  </a:cubicBezTo>
                  <a:cubicBezTo>
                    <a:pt x="300" y="1941"/>
                    <a:pt x="237" y="1846"/>
                    <a:pt x="190" y="1742"/>
                  </a:cubicBezTo>
                </a:path>
              </a:pathLst>
            </a:custGeom>
            <a:solidFill>
              <a:srgbClr val="677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42">
              <a:extLst>
                <a:ext uri="{FF2B5EF4-FFF2-40B4-BE49-F238E27FC236}">
                  <a16:creationId xmlns:a16="http://schemas.microsoft.com/office/drawing/2014/main" id="{BF10D81E-C567-4648-83AA-63CFD8D982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270125"/>
              <a:ext cx="427038" cy="862013"/>
            </a:xfrm>
            <a:custGeom>
              <a:avLst/>
              <a:gdLst>
                <a:gd name="T0" fmla="*/ 74 w 832"/>
                <a:gd name="T1" fmla="*/ 1126 h 1679"/>
                <a:gd name="T2" fmla="*/ 224 w 832"/>
                <a:gd name="T3" fmla="*/ 427 h 1679"/>
                <a:gd name="T4" fmla="*/ 282 w 832"/>
                <a:gd name="T5" fmla="*/ 363 h 1679"/>
                <a:gd name="T6" fmla="*/ 832 w 832"/>
                <a:gd name="T7" fmla="*/ 0 h 1679"/>
                <a:gd name="T8" fmla="*/ 227 w 832"/>
                <a:gd name="T9" fmla="*/ 1182 h 1679"/>
                <a:gd name="T10" fmla="*/ 286 w 832"/>
                <a:gd name="T11" fmla="*/ 1345 h 1679"/>
                <a:gd name="T12" fmla="*/ 537 w 832"/>
                <a:gd name="T13" fmla="*/ 1672 h 1679"/>
                <a:gd name="T14" fmla="*/ 535 w 832"/>
                <a:gd name="T15" fmla="*/ 1679 h 1679"/>
                <a:gd name="T16" fmla="*/ 275 w 832"/>
                <a:gd name="T17" fmla="*/ 1454 h 1679"/>
                <a:gd name="T18" fmla="*/ 175 w 832"/>
                <a:gd name="T19" fmla="*/ 1329 h 1679"/>
                <a:gd name="T20" fmla="*/ 74 w 832"/>
                <a:gd name="T21" fmla="*/ 1126 h 1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32" h="1679">
                  <a:moveTo>
                    <a:pt x="74" y="1126"/>
                  </a:moveTo>
                  <a:cubicBezTo>
                    <a:pt x="0" y="909"/>
                    <a:pt x="36" y="651"/>
                    <a:pt x="224" y="427"/>
                  </a:cubicBezTo>
                  <a:cubicBezTo>
                    <a:pt x="242" y="405"/>
                    <a:pt x="262" y="384"/>
                    <a:pt x="282" y="363"/>
                  </a:cubicBezTo>
                  <a:cubicBezTo>
                    <a:pt x="413" y="226"/>
                    <a:pt x="604" y="104"/>
                    <a:pt x="832" y="0"/>
                  </a:cubicBezTo>
                  <a:cubicBezTo>
                    <a:pt x="703" y="729"/>
                    <a:pt x="94" y="598"/>
                    <a:pt x="227" y="1182"/>
                  </a:cubicBezTo>
                  <a:cubicBezTo>
                    <a:pt x="238" y="1240"/>
                    <a:pt x="258" y="1294"/>
                    <a:pt x="286" y="1345"/>
                  </a:cubicBezTo>
                  <a:cubicBezTo>
                    <a:pt x="341" y="1448"/>
                    <a:pt x="449" y="1582"/>
                    <a:pt x="537" y="1672"/>
                  </a:cubicBezTo>
                  <a:lnTo>
                    <a:pt x="535" y="1679"/>
                  </a:lnTo>
                  <a:cubicBezTo>
                    <a:pt x="453" y="1621"/>
                    <a:pt x="358" y="1545"/>
                    <a:pt x="275" y="1454"/>
                  </a:cubicBezTo>
                  <a:cubicBezTo>
                    <a:pt x="239" y="1415"/>
                    <a:pt x="205" y="1373"/>
                    <a:pt x="175" y="1329"/>
                  </a:cubicBezTo>
                  <a:cubicBezTo>
                    <a:pt x="132" y="1266"/>
                    <a:pt x="97" y="1198"/>
                    <a:pt x="74" y="1126"/>
                  </a:cubicBezTo>
                </a:path>
              </a:pathLst>
            </a:custGeom>
            <a:solidFill>
              <a:srgbClr val="F9D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43">
              <a:extLst>
                <a:ext uri="{FF2B5EF4-FFF2-40B4-BE49-F238E27FC236}">
                  <a16:creationId xmlns:a16="http://schemas.microsoft.com/office/drawing/2014/main" id="{15FEEE8D-62AD-4DEF-AE5E-475D84967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526" y="2522538"/>
              <a:ext cx="304800" cy="484188"/>
            </a:xfrm>
            <a:custGeom>
              <a:avLst/>
              <a:gdLst>
                <a:gd name="T0" fmla="*/ 88 w 594"/>
                <a:gd name="T1" fmla="*/ 724 h 944"/>
                <a:gd name="T2" fmla="*/ 594 w 594"/>
                <a:gd name="T3" fmla="*/ 0 h 944"/>
                <a:gd name="T4" fmla="*/ 146 w 594"/>
                <a:gd name="T5" fmla="*/ 763 h 944"/>
                <a:gd name="T6" fmla="*/ 188 w 594"/>
                <a:gd name="T7" fmla="*/ 944 h 944"/>
                <a:gd name="T8" fmla="*/ 146 w 594"/>
                <a:gd name="T9" fmla="*/ 886 h 944"/>
                <a:gd name="T10" fmla="*/ 88 w 594"/>
                <a:gd name="T11" fmla="*/ 724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4" h="944">
                  <a:moveTo>
                    <a:pt x="88" y="724"/>
                  </a:moveTo>
                  <a:cubicBezTo>
                    <a:pt x="0" y="340"/>
                    <a:pt x="286" y="124"/>
                    <a:pt x="594" y="0"/>
                  </a:cubicBezTo>
                  <a:cubicBezTo>
                    <a:pt x="500" y="535"/>
                    <a:pt x="134" y="347"/>
                    <a:pt x="146" y="763"/>
                  </a:cubicBezTo>
                  <a:cubicBezTo>
                    <a:pt x="142" y="826"/>
                    <a:pt x="159" y="887"/>
                    <a:pt x="188" y="944"/>
                  </a:cubicBezTo>
                  <a:cubicBezTo>
                    <a:pt x="174" y="926"/>
                    <a:pt x="160" y="906"/>
                    <a:pt x="146" y="886"/>
                  </a:cubicBezTo>
                  <a:cubicBezTo>
                    <a:pt x="119" y="835"/>
                    <a:pt x="98" y="781"/>
                    <a:pt x="88" y="724"/>
                  </a:cubicBezTo>
                </a:path>
              </a:pathLst>
            </a:custGeom>
            <a:solidFill>
              <a:srgbClr val="E3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2F53035-7984-431C-B527-E23BB4497EB8}"/>
              </a:ext>
            </a:extLst>
          </p:cNvPr>
          <p:cNvSpPr txBox="1"/>
          <p:nvPr/>
        </p:nvSpPr>
        <p:spPr>
          <a:xfrm>
            <a:off x="5369776" y="5697439"/>
            <a:ext cx="14524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>
                <a:solidFill>
                  <a:srgbClr val="E35D81"/>
                </a:solidFill>
              </a:rPr>
              <a:t>Your Logo Here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 of your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pPr algn="just"/>
            <a:r>
              <a:rPr lang="en-US"/>
              <a:t>Lorem ipsum dolor sit amet, tollit epicuri est ex, exerci accumsan singulis ei mel. 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Graphics</a:t>
            </a:r>
            <a:r>
              <a:rPr lang="en-US">
                <a:solidFill>
                  <a:schemeClr val="accent2">
                    <a:lumMod val="60000"/>
                    <a:lumOff val="40000"/>
                  </a:schemeClr>
                </a:solidFill>
              </a:rPr>
              <a:t>*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8147779"/>
              </p:ext>
            </p:extLst>
          </p:nvPr>
        </p:nvGraphicFramePr>
        <p:xfrm>
          <a:off x="3048000" y="204988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3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9829800" y="6101287"/>
            <a:ext cx="17620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i="1">
                <a:solidFill>
                  <a:schemeClr val="accent2"/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065F0F5E-08F1-4D4F-AAD3-E5F051D37660}"/>
              </a:ext>
            </a:extLst>
          </p:cNvPr>
          <p:cNvGrpSpPr/>
          <p:nvPr/>
        </p:nvGrpSpPr>
        <p:grpSpPr>
          <a:xfrm>
            <a:off x="821955" y="3111575"/>
            <a:ext cx="10548091" cy="1909749"/>
            <a:chOff x="821955" y="3658365"/>
            <a:chExt cx="10548091" cy="1940192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A82AF328-EB8B-4A1C-9368-56023328D2DE}"/>
                </a:ext>
              </a:extLst>
            </p:cNvPr>
            <p:cNvSpPr/>
            <p:nvPr/>
          </p:nvSpPr>
          <p:spPr>
            <a:xfrm>
              <a:off x="2966626" y="3658365"/>
              <a:ext cx="897075" cy="88875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EDCFABFE-F37F-4D49-85C7-630553DA96D9}"/>
                </a:ext>
              </a:extLst>
            </p:cNvPr>
            <p:cNvSpPr/>
            <p:nvPr/>
          </p:nvSpPr>
          <p:spPr>
            <a:xfrm>
              <a:off x="1894291" y="3658365"/>
              <a:ext cx="897075" cy="88875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9F8FBC6-1569-4A9C-9BA0-7904981D9E90}"/>
                </a:ext>
              </a:extLst>
            </p:cNvPr>
            <p:cNvSpPr/>
            <p:nvPr/>
          </p:nvSpPr>
          <p:spPr>
            <a:xfrm>
              <a:off x="4038961" y="3658365"/>
              <a:ext cx="897075" cy="88875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3DC1304-CECA-4270-B154-B680A22452EC}"/>
                </a:ext>
              </a:extLst>
            </p:cNvPr>
            <p:cNvSpPr/>
            <p:nvPr/>
          </p:nvSpPr>
          <p:spPr>
            <a:xfrm>
              <a:off x="5111296" y="3658365"/>
              <a:ext cx="897075" cy="8887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22B3F09-1DF0-447C-8911-96BFB1AC1C47}"/>
                </a:ext>
              </a:extLst>
            </p:cNvPr>
            <p:cNvSpPr/>
            <p:nvPr/>
          </p:nvSpPr>
          <p:spPr>
            <a:xfrm>
              <a:off x="6183631" y="3658365"/>
              <a:ext cx="897075" cy="8887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73976A0-5F18-4FB3-80A4-68CA53BAE9EC}"/>
                </a:ext>
              </a:extLst>
            </p:cNvPr>
            <p:cNvSpPr/>
            <p:nvPr/>
          </p:nvSpPr>
          <p:spPr>
            <a:xfrm>
              <a:off x="7255967" y="3658365"/>
              <a:ext cx="897075" cy="8887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BA374D3-7DD4-4E01-A63E-1E369CA8EF24}"/>
                </a:ext>
              </a:extLst>
            </p:cNvPr>
            <p:cNvSpPr/>
            <p:nvPr/>
          </p:nvSpPr>
          <p:spPr>
            <a:xfrm>
              <a:off x="8328302" y="3658365"/>
              <a:ext cx="897075" cy="88875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37ED151-6616-431E-BD74-05E5370A6B6D}"/>
                </a:ext>
              </a:extLst>
            </p:cNvPr>
            <p:cNvSpPr/>
            <p:nvPr/>
          </p:nvSpPr>
          <p:spPr>
            <a:xfrm>
              <a:off x="9400637" y="3658365"/>
              <a:ext cx="897075" cy="88875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790C85E-076C-40E1-8EA0-44D5087742C4}"/>
                </a:ext>
              </a:extLst>
            </p:cNvPr>
            <p:cNvSpPr/>
            <p:nvPr/>
          </p:nvSpPr>
          <p:spPr>
            <a:xfrm>
              <a:off x="10472971" y="3658365"/>
              <a:ext cx="897075" cy="8887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AB5427AB-A84B-42A3-921F-41455DB0D3CD}"/>
                </a:ext>
              </a:extLst>
            </p:cNvPr>
            <p:cNvSpPr/>
            <p:nvPr/>
          </p:nvSpPr>
          <p:spPr>
            <a:xfrm>
              <a:off x="1894291" y="4547118"/>
              <a:ext cx="897075" cy="21402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5EF16929-6DE7-4583-B084-93BEFD3B1A54}"/>
                </a:ext>
              </a:extLst>
            </p:cNvPr>
            <p:cNvSpPr/>
            <p:nvPr/>
          </p:nvSpPr>
          <p:spPr>
            <a:xfrm>
              <a:off x="1894291" y="4756473"/>
              <a:ext cx="897075" cy="214020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C210998-BA8F-427F-9D66-5142E1850653}"/>
                </a:ext>
              </a:extLst>
            </p:cNvPr>
            <p:cNvSpPr/>
            <p:nvPr/>
          </p:nvSpPr>
          <p:spPr>
            <a:xfrm>
              <a:off x="1894291" y="4965828"/>
              <a:ext cx="897075" cy="21402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9057BEC-6C4F-456D-81CB-6BF2B70DE742}"/>
                </a:ext>
              </a:extLst>
            </p:cNvPr>
            <p:cNvSpPr/>
            <p:nvPr/>
          </p:nvSpPr>
          <p:spPr>
            <a:xfrm>
              <a:off x="1894291" y="5175183"/>
              <a:ext cx="897075" cy="21402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53341668-8B36-4110-8FD0-E449FB9FA1F6}"/>
                </a:ext>
              </a:extLst>
            </p:cNvPr>
            <p:cNvSpPr/>
            <p:nvPr/>
          </p:nvSpPr>
          <p:spPr>
            <a:xfrm>
              <a:off x="1894291" y="5384537"/>
              <a:ext cx="897075" cy="214020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898DE50-92F0-4F1E-9F9D-D341218778FF}"/>
                </a:ext>
              </a:extLst>
            </p:cNvPr>
            <p:cNvSpPr/>
            <p:nvPr/>
          </p:nvSpPr>
          <p:spPr>
            <a:xfrm>
              <a:off x="2966626" y="4547118"/>
              <a:ext cx="897075" cy="21402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9F73E3C5-AABB-49A2-83AF-7A1338C0DDA0}"/>
                </a:ext>
              </a:extLst>
            </p:cNvPr>
            <p:cNvSpPr/>
            <p:nvPr/>
          </p:nvSpPr>
          <p:spPr>
            <a:xfrm>
              <a:off x="2966626" y="4756473"/>
              <a:ext cx="897075" cy="2140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26E312E-328B-4742-90D2-768FA1A8F8F3}"/>
                </a:ext>
              </a:extLst>
            </p:cNvPr>
            <p:cNvSpPr/>
            <p:nvPr/>
          </p:nvSpPr>
          <p:spPr>
            <a:xfrm>
              <a:off x="2966626" y="4965828"/>
              <a:ext cx="897075" cy="21402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BD86B26-395D-42C0-9599-EC3F0C17B5CE}"/>
                </a:ext>
              </a:extLst>
            </p:cNvPr>
            <p:cNvSpPr/>
            <p:nvPr/>
          </p:nvSpPr>
          <p:spPr>
            <a:xfrm>
              <a:off x="2966626" y="5175183"/>
              <a:ext cx="897075" cy="21402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2DD7EFE-C86C-4125-A594-3E10C10C145A}"/>
                </a:ext>
              </a:extLst>
            </p:cNvPr>
            <p:cNvSpPr/>
            <p:nvPr/>
          </p:nvSpPr>
          <p:spPr>
            <a:xfrm>
              <a:off x="2966626" y="5384537"/>
              <a:ext cx="897075" cy="214020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C0941E0-F471-467F-B9BF-9DACF4EA5D4A}"/>
                </a:ext>
              </a:extLst>
            </p:cNvPr>
            <p:cNvSpPr/>
            <p:nvPr/>
          </p:nvSpPr>
          <p:spPr>
            <a:xfrm>
              <a:off x="4038961" y="4547118"/>
              <a:ext cx="897075" cy="21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3CA8907-68DC-48F1-9673-EBA374CBDBB7}"/>
                </a:ext>
              </a:extLst>
            </p:cNvPr>
            <p:cNvSpPr/>
            <p:nvPr/>
          </p:nvSpPr>
          <p:spPr>
            <a:xfrm>
              <a:off x="4038961" y="4756473"/>
              <a:ext cx="897075" cy="21402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391CA19-EF93-4FA5-B43E-EE524014E7B2}"/>
                </a:ext>
              </a:extLst>
            </p:cNvPr>
            <p:cNvSpPr/>
            <p:nvPr/>
          </p:nvSpPr>
          <p:spPr>
            <a:xfrm>
              <a:off x="4038961" y="4965828"/>
              <a:ext cx="897075" cy="21402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924F5B95-8DEC-42EC-9320-006CFF3379E2}"/>
                </a:ext>
              </a:extLst>
            </p:cNvPr>
            <p:cNvSpPr/>
            <p:nvPr/>
          </p:nvSpPr>
          <p:spPr>
            <a:xfrm>
              <a:off x="4038961" y="5175183"/>
              <a:ext cx="897075" cy="2140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83A78BA-7799-40B6-8337-232D0880D2D4}"/>
                </a:ext>
              </a:extLst>
            </p:cNvPr>
            <p:cNvSpPr/>
            <p:nvPr/>
          </p:nvSpPr>
          <p:spPr>
            <a:xfrm>
              <a:off x="4038961" y="5384537"/>
              <a:ext cx="897075" cy="2140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6AD36F17-1BE9-470F-982E-91F1B0373447}"/>
                </a:ext>
              </a:extLst>
            </p:cNvPr>
            <p:cNvSpPr/>
            <p:nvPr/>
          </p:nvSpPr>
          <p:spPr>
            <a:xfrm>
              <a:off x="5111296" y="4547118"/>
              <a:ext cx="897075" cy="21402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F339EB38-A1F0-45A9-A262-D499E7E19CA1}"/>
                </a:ext>
              </a:extLst>
            </p:cNvPr>
            <p:cNvSpPr/>
            <p:nvPr/>
          </p:nvSpPr>
          <p:spPr>
            <a:xfrm>
              <a:off x="5111296" y="4756473"/>
              <a:ext cx="897075" cy="2140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A241DEE4-B1BA-4EB6-AC2E-4BB7A18D70BF}"/>
                </a:ext>
              </a:extLst>
            </p:cNvPr>
            <p:cNvSpPr/>
            <p:nvPr/>
          </p:nvSpPr>
          <p:spPr>
            <a:xfrm>
              <a:off x="5111296" y="4965828"/>
              <a:ext cx="897075" cy="214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8945BD7-A6B5-43A8-8C07-EAD0B6006534}"/>
                </a:ext>
              </a:extLst>
            </p:cNvPr>
            <p:cNvSpPr/>
            <p:nvPr/>
          </p:nvSpPr>
          <p:spPr>
            <a:xfrm>
              <a:off x="5111296" y="5175183"/>
              <a:ext cx="897075" cy="2140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1F47BD3-E9A3-4AE2-9E3F-9FDD722ECF67}"/>
                </a:ext>
              </a:extLst>
            </p:cNvPr>
            <p:cNvSpPr/>
            <p:nvPr/>
          </p:nvSpPr>
          <p:spPr>
            <a:xfrm>
              <a:off x="5111296" y="5384537"/>
              <a:ext cx="897075" cy="21402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3E112F3-5EF6-4AE7-ACC7-D1DCFB5FD280}"/>
                </a:ext>
              </a:extLst>
            </p:cNvPr>
            <p:cNvSpPr/>
            <p:nvPr/>
          </p:nvSpPr>
          <p:spPr>
            <a:xfrm>
              <a:off x="6183631" y="4547118"/>
              <a:ext cx="897075" cy="2140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E444E277-DED0-40FA-89F1-7D85A8EA7531}"/>
                </a:ext>
              </a:extLst>
            </p:cNvPr>
            <p:cNvSpPr/>
            <p:nvPr/>
          </p:nvSpPr>
          <p:spPr>
            <a:xfrm>
              <a:off x="6183631" y="4756473"/>
              <a:ext cx="897075" cy="2140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6FEBBB92-C9C0-4767-B6B7-9B10EC40D01B}"/>
                </a:ext>
              </a:extLst>
            </p:cNvPr>
            <p:cNvSpPr/>
            <p:nvPr/>
          </p:nvSpPr>
          <p:spPr>
            <a:xfrm>
              <a:off x="6183631" y="4965828"/>
              <a:ext cx="897075" cy="2140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9CEC2D21-4A4B-4E21-A0F3-8AB939AE9592}"/>
                </a:ext>
              </a:extLst>
            </p:cNvPr>
            <p:cNvSpPr/>
            <p:nvPr/>
          </p:nvSpPr>
          <p:spPr>
            <a:xfrm>
              <a:off x="6183631" y="5175183"/>
              <a:ext cx="897075" cy="21402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FA32E626-E9C7-4A85-B432-38F6E07CD2A1}"/>
                </a:ext>
              </a:extLst>
            </p:cNvPr>
            <p:cNvSpPr/>
            <p:nvPr/>
          </p:nvSpPr>
          <p:spPr>
            <a:xfrm>
              <a:off x="6183631" y="5384537"/>
              <a:ext cx="897075" cy="21402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85209B2-D09F-45D3-A5F9-ED7665576784}"/>
                </a:ext>
              </a:extLst>
            </p:cNvPr>
            <p:cNvSpPr/>
            <p:nvPr/>
          </p:nvSpPr>
          <p:spPr>
            <a:xfrm>
              <a:off x="7255966" y="4547118"/>
              <a:ext cx="897075" cy="2140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C1A854E-8BBA-4DDA-83CD-F1ABAA9327F7}"/>
                </a:ext>
              </a:extLst>
            </p:cNvPr>
            <p:cNvSpPr/>
            <p:nvPr/>
          </p:nvSpPr>
          <p:spPr>
            <a:xfrm>
              <a:off x="7255966" y="4756473"/>
              <a:ext cx="897075" cy="21402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E5D90E7-8F3A-4A1C-A9A3-5590B62D10BD}"/>
                </a:ext>
              </a:extLst>
            </p:cNvPr>
            <p:cNvSpPr/>
            <p:nvPr/>
          </p:nvSpPr>
          <p:spPr>
            <a:xfrm>
              <a:off x="7255966" y="4965828"/>
              <a:ext cx="897075" cy="2140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7C77D1C5-2B9C-4629-95D4-B05D54321273}"/>
                </a:ext>
              </a:extLst>
            </p:cNvPr>
            <p:cNvSpPr/>
            <p:nvPr/>
          </p:nvSpPr>
          <p:spPr>
            <a:xfrm>
              <a:off x="7255966" y="5175183"/>
              <a:ext cx="897075" cy="2140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5CAC69B6-2F2B-4F6F-8C21-95D97EF80144}"/>
                </a:ext>
              </a:extLst>
            </p:cNvPr>
            <p:cNvSpPr/>
            <p:nvPr/>
          </p:nvSpPr>
          <p:spPr>
            <a:xfrm>
              <a:off x="7255966" y="5384537"/>
              <a:ext cx="897075" cy="21402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04E930D2-2FAD-4CBA-B463-E145CADCE8A8}"/>
                </a:ext>
              </a:extLst>
            </p:cNvPr>
            <p:cNvSpPr/>
            <p:nvPr/>
          </p:nvSpPr>
          <p:spPr>
            <a:xfrm>
              <a:off x="8328301" y="4547118"/>
              <a:ext cx="897075" cy="2140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91B52876-E24C-4629-9C3F-E3E6D309DD06}"/>
                </a:ext>
              </a:extLst>
            </p:cNvPr>
            <p:cNvSpPr/>
            <p:nvPr/>
          </p:nvSpPr>
          <p:spPr>
            <a:xfrm>
              <a:off x="8328301" y="4756473"/>
              <a:ext cx="897075" cy="2140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08BB9818-AB62-4986-8E2E-138AC9E6D5DD}"/>
                </a:ext>
              </a:extLst>
            </p:cNvPr>
            <p:cNvSpPr/>
            <p:nvPr/>
          </p:nvSpPr>
          <p:spPr>
            <a:xfrm>
              <a:off x="8328301" y="4965828"/>
              <a:ext cx="897075" cy="21402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F0A373E1-8ACD-4C0B-9900-A6F9009AC9A2}"/>
                </a:ext>
              </a:extLst>
            </p:cNvPr>
            <p:cNvSpPr/>
            <p:nvPr/>
          </p:nvSpPr>
          <p:spPr>
            <a:xfrm>
              <a:off x="8328301" y="5175183"/>
              <a:ext cx="897075" cy="2140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3D4D05F-14AD-4076-8B5E-7ED08C23AAB6}"/>
                </a:ext>
              </a:extLst>
            </p:cNvPr>
            <p:cNvSpPr/>
            <p:nvPr/>
          </p:nvSpPr>
          <p:spPr>
            <a:xfrm>
              <a:off x="8328301" y="5384537"/>
              <a:ext cx="897075" cy="21402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658121E-02B3-451D-A1B4-678AEB3352EB}"/>
                </a:ext>
              </a:extLst>
            </p:cNvPr>
            <p:cNvSpPr/>
            <p:nvPr/>
          </p:nvSpPr>
          <p:spPr>
            <a:xfrm>
              <a:off x="9400636" y="4547118"/>
              <a:ext cx="897075" cy="2140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81DC8B89-8F68-4C8C-805D-6BD56CD4FD3B}"/>
                </a:ext>
              </a:extLst>
            </p:cNvPr>
            <p:cNvSpPr/>
            <p:nvPr/>
          </p:nvSpPr>
          <p:spPr>
            <a:xfrm>
              <a:off x="9400636" y="4756473"/>
              <a:ext cx="897075" cy="21402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C0CBAB6-59F6-4A94-80A8-A2052321BCEB}"/>
                </a:ext>
              </a:extLst>
            </p:cNvPr>
            <p:cNvSpPr/>
            <p:nvPr/>
          </p:nvSpPr>
          <p:spPr>
            <a:xfrm>
              <a:off x="9400636" y="4965828"/>
              <a:ext cx="897075" cy="2140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DD19CFFB-3B91-4624-A13D-FA6138E11115}"/>
                </a:ext>
              </a:extLst>
            </p:cNvPr>
            <p:cNvSpPr/>
            <p:nvPr/>
          </p:nvSpPr>
          <p:spPr>
            <a:xfrm>
              <a:off x="9400636" y="5175183"/>
              <a:ext cx="897075" cy="2140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FF6CEAE-BFA7-4C3C-88EA-3ECDBCE9DEA0}"/>
                </a:ext>
              </a:extLst>
            </p:cNvPr>
            <p:cNvSpPr/>
            <p:nvPr/>
          </p:nvSpPr>
          <p:spPr>
            <a:xfrm>
              <a:off x="9400636" y="5384537"/>
              <a:ext cx="897075" cy="21402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EF7A828-D4EF-4FB8-8348-B9FCB749D2AB}"/>
                </a:ext>
              </a:extLst>
            </p:cNvPr>
            <p:cNvSpPr/>
            <p:nvPr/>
          </p:nvSpPr>
          <p:spPr>
            <a:xfrm>
              <a:off x="10472971" y="4547118"/>
              <a:ext cx="897075" cy="2140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C93FB9BA-B98F-46FF-BDCF-40351FF530F2}"/>
                </a:ext>
              </a:extLst>
            </p:cNvPr>
            <p:cNvSpPr/>
            <p:nvPr/>
          </p:nvSpPr>
          <p:spPr>
            <a:xfrm>
              <a:off x="10472971" y="4756473"/>
              <a:ext cx="897075" cy="21402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855AF20-780B-4EB0-9FC3-6D2A0A3BEB36}"/>
                </a:ext>
              </a:extLst>
            </p:cNvPr>
            <p:cNvSpPr/>
            <p:nvPr/>
          </p:nvSpPr>
          <p:spPr>
            <a:xfrm>
              <a:off x="10472971" y="4965828"/>
              <a:ext cx="897075" cy="21402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4C2EDF8-F37F-449E-9825-ED9AE0D24C02}"/>
                </a:ext>
              </a:extLst>
            </p:cNvPr>
            <p:cNvSpPr/>
            <p:nvPr/>
          </p:nvSpPr>
          <p:spPr>
            <a:xfrm>
              <a:off x="10472971" y="5175183"/>
              <a:ext cx="897075" cy="2140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E748611-E9AC-423A-98D2-626DA2B1860E}"/>
                </a:ext>
              </a:extLst>
            </p:cNvPr>
            <p:cNvSpPr/>
            <p:nvPr/>
          </p:nvSpPr>
          <p:spPr>
            <a:xfrm>
              <a:off x="10472971" y="5384537"/>
              <a:ext cx="897075" cy="21402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C0C5AC7E-54D8-4E91-BE3E-9C0D55D506EA}"/>
                </a:ext>
              </a:extLst>
            </p:cNvPr>
            <p:cNvSpPr/>
            <p:nvPr/>
          </p:nvSpPr>
          <p:spPr>
            <a:xfrm>
              <a:off x="821955" y="3658365"/>
              <a:ext cx="897075" cy="8887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6E99FB8C-E4A8-4F1E-94F5-19751090EEDF}"/>
                </a:ext>
              </a:extLst>
            </p:cNvPr>
            <p:cNvSpPr/>
            <p:nvPr/>
          </p:nvSpPr>
          <p:spPr>
            <a:xfrm>
              <a:off x="821955" y="4547118"/>
              <a:ext cx="897075" cy="2140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8359FF70-1533-47D6-9907-3D3E24D00AF8}"/>
                </a:ext>
              </a:extLst>
            </p:cNvPr>
            <p:cNvSpPr/>
            <p:nvPr/>
          </p:nvSpPr>
          <p:spPr>
            <a:xfrm>
              <a:off x="821955" y="4756473"/>
              <a:ext cx="897075" cy="2140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9CDE39A2-C2CE-4D31-9A9B-73B6B15FC1F6}"/>
                </a:ext>
              </a:extLst>
            </p:cNvPr>
            <p:cNvSpPr/>
            <p:nvPr/>
          </p:nvSpPr>
          <p:spPr>
            <a:xfrm>
              <a:off x="821955" y="4965828"/>
              <a:ext cx="897075" cy="2140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E647C61-51CF-4CF4-AE20-7D520CE0DC45}"/>
                </a:ext>
              </a:extLst>
            </p:cNvPr>
            <p:cNvSpPr/>
            <p:nvPr/>
          </p:nvSpPr>
          <p:spPr>
            <a:xfrm>
              <a:off x="821955" y="5175183"/>
              <a:ext cx="897075" cy="21402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0DC3B6C-522D-4E79-910F-6E0C78A2139E}"/>
                </a:ext>
              </a:extLst>
            </p:cNvPr>
            <p:cNvSpPr/>
            <p:nvPr/>
          </p:nvSpPr>
          <p:spPr>
            <a:xfrm>
              <a:off x="821955" y="5384537"/>
              <a:ext cx="897075" cy="214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PGO-105">
      <a:dk1>
        <a:srgbClr val="2B323B"/>
      </a:dk1>
      <a:lt1>
        <a:sysClr val="window" lastClr="FFFFFF"/>
      </a:lt1>
      <a:dk2>
        <a:srgbClr val="5D686E"/>
      </a:dk2>
      <a:lt2>
        <a:srgbClr val="E7E6E6"/>
      </a:lt2>
      <a:accent1>
        <a:srgbClr val="33CAFF"/>
      </a:accent1>
      <a:accent2>
        <a:srgbClr val="4C8BFD"/>
      </a:accent2>
      <a:accent3>
        <a:srgbClr val="F6F7FC"/>
      </a:accent3>
      <a:accent4>
        <a:srgbClr val="BFCBD9"/>
      </a:accent4>
      <a:accent5>
        <a:srgbClr val="4C8BFD"/>
      </a:accent5>
      <a:accent6>
        <a:srgbClr val="4C8BFD"/>
      </a:accent6>
      <a:hlink>
        <a:srgbClr val="33CAFF"/>
      </a:hlink>
      <a:folHlink>
        <a:srgbClr val="33CA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5_T_PGO_XXX-16_9" id="{A7745DD0-7D0D-4D64-9FAE-52611BBBFB0E}" vid="{05A77773-C36B-47F2-84CD-084443A58C1E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5_T_PGO_XXX-16_9" id="{A7745DD0-7D0D-4D64-9FAE-52611BBBFB0E}" vid="{2F729D95-20E2-44B1-B268-BE61F866C59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7709</TotalTime>
  <Words>175</Words>
  <PresentationFormat>Widescreen</PresentationFormat>
  <Paragraphs>35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slide</vt:lpstr>
      <vt:lpstr>Example with Graphics*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Gradient Blue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2018-04-23T18:13:11Z</dcterms:modified>
</cp:coreProperties>
</file>