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692" r:id="rId2"/>
  </p:sldMasterIdLst>
  <p:notesMasterIdLst>
    <p:notesMasterId r:id="rId8"/>
  </p:notesMasterIdLst>
  <p:sldIdLst>
    <p:sldId id="330" r:id="rId3"/>
    <p:sldId id="338" r:id="rId4"/>
    <p:sldId id="332" r:id="rId5"/>
    <p:sldId id="33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7" d="100"/>
          <a:sy n="107" d="100"/>
        </p:scale>
        <p:origin x="154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559166" y="2671339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5361238"/>
              <a:satOff val="23762"/>
              <a:lumOff val="-210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168975" y="3013228"/>
        <a:ext cx="1303226" cy="887597"/>
      </dsp:txXfrm>
    </dsp:sp>
    <dsp:sp modelId="{E1939D60-CECF-4DFB-B5AF-B18D7EF59A46}">
      <dsp:nvSpPr>
        <dsp:cNvPr id="0" name=""/>
        <dsp:cNvSpPr/>
      </dsp:nvSpPr>
      <dsp:spPr>
        <a:xfrm>
          <a:off x="392844" y="2671339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8041858"/>
              <a:satOff val="35643"/>
              <a:lumOff val="-3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20458" y="3013228"/>
        <a:ext cx="1303226" cy="887597"/>
      </dsp:txXfrm>
    </dsp:sp>
    <dsp:sp modelId="{7E41B533-7864-4CFE-BE58-886F75007899}">
      <dsp:nvSpPr>
        <dsp:cNvPr id="0" name=""/>
        <dsp:cNvSpPr/>
      </dsp:nvSpPr>
      <dsp:spPr>
        <a:xfrm>
          <a:off x="3559166" y="0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680619"/>
              <a:satOff val="11881"/>
              <a:lumOff val="-105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168975" y="27614"/>
        <a:ext cx="1303226" cy="887597"/>
      </dsp:txXfrm>
    </dsp:sp>
    <dsp:sp modelId="{4E0ECFB3-9DD4-4875-9C0F-F07B64750CED}">
      <dsp:nvSpPr>
        <dsp:cNvPr id="0" name=""/>
        <dsp:cNvSpPr/>
      </dsp:nvSpPr>
      <dsp:spPr>
        <a:xfrm>
          <a:off x="392844" y="0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20458" y="27614"/>
        <a:ext cx="1303226" cy="887597"/>
      </dsp:txXfrm>
    </dsp:sp>
    <dsp:sp modelId="{BEBD88E0-CC9B-4883-9FBA-66BA9F6DB31F}">
      <dsp:nvSpPr>
        <dsp:cNvPr id="0" name=""/>
        <dsp:cNvSpPr/>
      </dsp:nvSpPr>
      <dsp:spPr>
        <a:xfrm>
          <a:off x="1206031" y="223921"/>
          <a:ext cx="1701014" cy="1701014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>
        <a:off x="1704246" y="722136"/>
        <a:ext cx="1202799" cy="1202799"/>
      </dsp:txXfrm>
    </dsp:sp>
    <dsp:sp modelId="{B48D55F9-A14F-439A-8950-DF616DD6F407}">
      <dsp:nvSpPr>
        <dsp:cNvPr id="0" name=""/>
        <dsp:cNvSpPr/>
      </dsp:nvSpPr>
      <dsp:spPr>
        <a:xfrm rot="5400000">
          <a:off x="2985614" y="223921"/>
          <a:ext cx="1701014" cy="1701014"/>
        </a:xfrm>
        <a:prstGeom prst="pieWedge">
          <a:avLst/>
        </a:prstGeom>
        <a:solidFill>
          <a:schemeClr val="accent4">
            <a:hueOff val="-2680619"/>
            <a:satOff val="11881"/>
            <a:lumOff val="-105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-5400000">
        <a:off x="2985614" y="722136"/>
        <a:ext cx="1202799" cy="1202799"/>
      </dsp:txXfrm>
    </dsp:sp>
    <dsp:sp modelId="{49B0FB60-E75A-422F-8963-31972523EC76}">
      <dsp:nvSpPr>
        <dsp:cNvPr id="0" name=""/>
        <dsp:cNvSpPr/>
      </dsp:nvSpPr>
      <dsp:spPr>
        <a:xfrm rot="10800000">
          <a:off x="2985614" y="2003504"/>
          <a:ext cx="1701014" cy="1701014"/>
        </a:xfrm>
        <a:prstGeom prst="pieWedge">
          <a:avLst/>
        </a:prstGeom>
        <a:solidFill>
          <a:schemeClr val="accent4">
            <a:hueOff val="-5361238"/>
            <a:satOff val="23762"/>
            <a:lumOff val="-2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10800000">
        <a:off x="2985614" y="2003504"/>
        <a:ext cx="1202799" cy="1202799"/>
      </dsp:txXfrm>
    </dsp:sp>
    <dsp:sp modelId="{BD35739E-E7CE-4B92-A950-49FDA85EE357}">
      <dsp:nvSpPr>
        <dsp:cNvPr id="0" name=""/>
        <dsp:cNvSpPr/>
      </dsp:nvSpPr>
      <dsp:spPr>
        <a:xfrm rot="16200000">
          <a:off x="1206031" y="2003504"/>
          <a:ext cx="1701014" cy="1701014"/>
        </a:xfrm>
        <a:prstGeom prst="pieWedge">
          <a:avLst/>
        </a:prstGeom>
        <a:solidFill>
          <a:schemeClr val="accent4">
            <a:hueOff val="-8041858"/>
            <a:satOff val="35643"/>
            <a:lumOff val="-3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5400000">
        <a:off x="1704246" y="2003504"/>
        <a:ext cx="1202799" cy="1202799"/>
      </dsp:txXfrm>
    </dsp:sp>
    <dsp:sp modelId="{162ADC2C-E6E3-421F-A439-31B8B0E19EC0}">
      <dsp:nvSpPr>
        <dsp:cNvPr id="0" name=""/>
        <dsp:cNvSpPr/>
      </dsp:nvSpPr>
      <dsp:spPr>
        <a:xfrm>
          <a:off x="2652679" y="1610660"/>
          <a:ext cx="587301" cy="510697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652679" y="1807082"/>
          <a:ext cx="587301" cy="510697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92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190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321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3A74B8-EF64-4578-9A72-98E8B3A3A10E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3F1FC"/>
              </a:gs>
              <a:gs pos="74000">
                <a:srgbClr val="BFCBD9"/>
              </a:gs>
              <a:gs pos="83000">
                <a:srgbClr val="BFCBD9"/>
              </a:gs>
              <a:gs pos="100000">
                <a:srgbClr val="BFCBD9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3261B-DE37-4912-AF5A-8E51A0F03535}"/>
              </a:ext>
            </a:extLst>
          </p:cNvPr>
          <p:cNvSpPr/>
          <p:nvPr userDrawn="1"/>
        </p:nvSpPr>
        <p:spPr>
          <a:xfrm>
            <a:off x="1304925" y="1447801"/>
            <a:ext cx="714375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EA7C3A-9E97-4FD9-9258-90A2A701B48E}"/>
              </a:ext>
            </a:extLst>
          </p:cNvPr>
          <p:cNvSpPr/>
          <p:nvPr userDrawn="1"/>
        </p:nvSpPr>
        <p:spPr>
          <a:xfrm>
            <a:off x="549276" y="732368"/>
            <a:ext cx="8045448" cy="5386917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F1A8A-E8B1-4F56-8E05-BF95BE98DE5B}"/>
              </a:ext>
            </a:extLst>
          </p:cNvPr>
          <p:cNvSpPr/>
          <p:nvPr userDrawn="1"/>
        </p:nvSpPr>
        <p:spPr>
          <a:xfrm>
            <a:off x="549276" y="732366"/>
            <a:ext cx="8045448" cy="2696634"/>
          </a:xfrm>
          <a:custGeom>
            <a:avLst/>
            <a:gdLst>
              <a:gd name="connsiteX0" fmla="*/ 95348 w 10727264"/>
              <a:gd name="connsiteY0" fmla="*/ 0 h 2696634"/>
              <a:gd name="connsiteX1" fmla="*/ 10631916 w 10727264"/>
              <a:gd name="connsiteY1" fmla="*/ 0 h 2696634"/>
              <a:gd name="connsiteX2" fmla="*/ 10727264 w 10727264"/>
              <a:gd name="connsiteY2" fmla="*/ 95348 h 2696634"/>
              <a:gd name="connsiteX3" fmla="*/ 10727264 w 10727264"/>
              <a:gd name="connsiteY3" fmla="*/ 2696634 h 2696634"/>
              <a:gd name="connsiteX4" fmla="*/ 0 w 10727264"/>
              <a:gd name="connsiteY4" fmla="*/ 2696634 h 2696634"/>
              <a:gd name="connsiteX5" fmla="*/ 0 w 10727264"/>
              <a:gd name="connsiteY5" fmla="*/ 95348 h 2696634"/>
              <a:gd name="connsiteX6" fmla="*/ 95348 w 10727264"/>
              <a:gd name="connsiteY6" fmla="*/ 0 h 269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27264" h="2696634">
                <a:moveTo>
                  <a:pt x="95348" y="0"/>
                </a:moveTo>
                <a:lnTo>
                  <a:pt x="10631916" y="0"/>
                </a:lnTo>
                <a:cubicBezTo>
                  <a:pt x="10684575" y="0"/>
                  <a:pt x="10727264" y="42689"/>
                  <a:pt x="10727264" y="95348"/>
                </a:cubicBezTo>
                <a:lnTo>
                  <a:pt x="10727264" y="2696634"/>
                </a:lnTo>
                <a:lnTo>
                  <a:pt x="0" y="2696634"/>
                </a:lnTo>
                <a:lnTo>
                  <a:pt x="0" y="95348"/>
                </a:lnTo>
                <a:cubicBezTo>
                  <a:pt x="0" y="42689"/>
                  <a:pt x="42689" y="0"/>
                  <a:pt x="9534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1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86883"/>
            <a:ext cx="6858000" cy="2387600"/>
          </a:xfrm>
        </p:spPr>
        <p:txBody>
          <a:bodyPr anchor="b"/>
          <a:lstStyle>
            <a:lvl1pPr algn="ctr">
              <a:defRPr sz="6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28725"/>
            <a:ext cx="6858000" cy="7093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700" cap="all" baseline="0">
                <a:solidFill>
                  <a:schemeClr val="accent5"/>
                </a:solidFill>
              </a:defRPr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29250" y="6446606"/>
            <a:ext cx="3086100" cy="366183"/>
          </a:xfrm>
        </p:spPr>
        <p:txBody>
          <a:bodyPr/>
          <a:lstStyle>
            <a:lvl1pPr algn="r"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872500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2617-F728-4345-9B63-C0B5F79D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96419-4C10-4573-9A34-A9E44962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271FF-57D3-46C2-B896-B112906A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73037F-AC0A-45F2-9BE0-E2564EE6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7351E8-B1DF-47F2-BEAE-438019E48A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50" y="2044700"/>
            <a:ext cx="7886700" cy="4328159"/>
          </a:xfrm>
          <a:prstGeom prst="rect">
            <a:avLst/>
          </a:prstGeo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6170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0268"/>
            <a:ext cx="7886700" cy="2853267"/>
          </a:xfrm>
        </p:spPr>
        <p:txBody>
          <a:bodyPr anchor="b"/>
          <a:lstStyle>
            <a:lvl1pPr>
              <a:defRPr sz="6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8935"/>
            <a:ext cx="7886700" cy="15007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820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6685"/>
            <a:ext cx="386715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6685"/>
            <a:ext cx="386715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31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6186"/>
            <a:ext cx="78867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680634"/>
            <a:ext cx="3868737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2506133"/>
            <a:ext cx="3868737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0634"/>
            <a:ext cx="3887788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6133"/>
            <a:ext cx="3887788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150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581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11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8486"/>
            <a:ext cx="4629150" cy="487256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13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8486"/>
            <a:ext cx="4629150" cy="48725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658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910082"/>
            <a:ext cx="7886700" cy="4389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8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6186"/>
            <a:ext cx="1971675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6186"/>
            <a:ext cx="5762625" cy="58102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009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ABCEAB2-FBDF-46DE-8DD3-07B5136284FA}"/>
              </a:ext>
            </a:extLst>
          </p:cNvPr>
          <p:cNvSpPr/>
          <p:nvPr userDrawn="1"/>
        </p:nvSpPr>
        <p:spPr>
          <a:xfrm>
            <a:off x="1371600" y="1562101"/>
            <a:ext cx="714375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E6ECE6-8137-4F41-A6F0-DC9623651236}"/>
              </a:ext>
            </a:extLst>
          </p:cNvPr>
          <p:cNvSpPr/>
          <p:nvPr userDrawn="1"/>
        </p:nvSpPr>
        <p:spPr>
          <a:xfrm>
            <a:off x="356108" y="474810"/>
            <a:ext cx="8431785" cy="5908380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12DC555-B169-430C-85D9-8F1BCAF97743}"/>
              </a:ext>
            </a:extLst>
          </p:cNvPr>
          <p:cNvSpPr/>
          <p:nvPr userDrawn="1"/>
        </p:nvSpPr>
        <p:spPr>
          <a:xfrm>
            <a:off x="356108" y="472381"/>
            <a:ext cx="8431785" cy="1364297"/>
          </a:xfrm>
          <a:custGeom>
            <a:avLst/>
            <a:gdLst>
              <a:gd name="connsiteX0" fmla="*/ 104578 w 11242380"/>
              <a:gd name="connsiteY0" fmla="*/ 0 h 1364297"/>
              <a:gd name="connsiteX1" fmla="*/ 11137802 w 11242380"/>
              <a:gd name="connsiteY1" fmla="*/ 0 h 1364297"/>
              <a:gd name="connsiteX2" fmla="*/ 11242380 w 11242380"/>
              <a:gd name="connsiteY2" fmla="*/ 104578 h 1364297"/>
              <a:gd name="connsiteX3" fmla="*/ 11242380 w 11242380"/>
              <a:gd name="connsiteY3" fmla="*/ 1364297 h 1364297"/>
              <a:gd name="connsiteX4" fmla="*/ 0 w 11242380"/>
              <a:gd name="connsiteY4" fmla="*/ 1364297 h 1364297"/>
              <a:gd name="connsiteX5" fmla="*/ 0 w 11242380"/>
              <a:gd name="connsiteY5" fmla="*/ 104578 h 1364297"/>
              <a:gd name="connsiteX6" fmla="*/ 104578 w 11242380"/>
              <a:gd name="connsiteY6" fmla="*/ 0 h 13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42380" h="1364297">
                <a:moveTo>
                  <a:pt x="104578" y="0"/>
                </a:moveTo>
                <a:lnTo>
                  <a:pt x="11137802" y="0"/>
                </a:lnTo>
                <a:cubicBezTo>
                  <a:pt x="11195559" y="0"/>
                  <a:pt x="11242380" y="46821"/>
                  <a:pt x="11242380" y="104578"/>
                </a:cubicBezTo>
                <a:lnTo>
                  <a:pt x="11242380" y="1364297"/>
                </a:lnTo>
                <a:lnTo>
                  <a:pt x="0" y="1364297"/>
                </a:lnTo>
                <a:lnTo>
                  <a:pt x="0" y="104578"/>
                </a:lnTo>
                <a:cubicBezTo>
                  <a:pt x="0" y="46821"/>
                  <a:pt x="46821" y="0"/>
                  <a:pt x="10457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1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044698"/>
            <a:ext cx="7886700" cy="4328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446606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2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46606"/>
            <a:ext cx="30861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2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446606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200" smtClean="0">
                <a:solidFill>
                  <a:srgbClr val="5D686E"/>
                </a:solidFill>
              </a:defRPr>
            </a:lvl1pPr>
          </a:lstStyle>
          <a:p>
            <a:pPr algn="r"/>
            <a:fld id="{1C0DB9A4-7C00-41BB-B303-4E91C20728DD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85141"/>
            <a:ext cx="7886700" cy="135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0A3E62-9D04-42CF-968F-5F6E2C124DB8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356D5FC-88A6-4DDA-911C-2AF338BB6929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2DEBD7C-F558-4D4F-8E49-929D46967D92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C9E32DC-7D1B-4F0A-8A94-9976C83581E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DF23B40-7BE1-43AB-84F8-8890236A61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151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/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05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D686E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D686E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2180E87-89A4-491F-8DDA-8FB67BBBFA97}"/>
              </a:ext>
            </a:extLst>
          </p:cNvPr>
          <p:cNvGrpSpPr/>
          <p:nvPr/>
        </p:nvGrpSpPr>
        <p:grpSpPr>
          <a:xfrm>
            <a:off x="4369296" y="4670902"/>
            <a:ext cx="405408" cy="823720"/>
            <a:chOff x="3370263" y="1916113"/>
            <a:chExt cx="598488" cy="1216025"/>
          </a:xfrm>
        </p:grpSpPr>
        <p:sp>
          <p:nvSpPr>
            <p:cNvPr id="7" name="Freeform 141">
              <a:extLst>
                <a:ext uri="{FF2B5EF4-FFF2-40B4-BE49-F238E27FC236}">
                  <a16:creationId xmlns:a16="http://schemas.microsoft.com/office/drawing/2014/main" id="{9EAA7F26-28B4-4977-874E-B3FBE6469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63" y="1916113"/>
              <a:ext cx="598488" cy="1039813"/>
            </a:xfrm>
            <a:custGeom>
              <a:avLst/>
              <a:gdLst>
                <a:gd name="T0" fmla="*/ 190 w 1166"/>
                <a:gd name="T1" fmla="*/ 1742 h 2026"/>
                <a:gd name="T2" fmla="*/ 270 w 1166"/>
                <a:gd name="T3" fmla="*/ 711 h 2026"/>
                <a:gd name="T4" fmla="*/ 1126 w 1166"/>
                <a:gd name="T5" fmla="*/ 20 h 2026"/>
                <a:gd name="T6" fmla="*/ 1166 w 1166"/>
                <a:gd name="T7" fmla="*/ 0 h 2026"/>
                <a:gd name="T8" fmla="*/ 267 w 1166"/>
                <a:gd name="T9" fmla="*/ 1823 h 2026"/>
                <a:gd name="T10" fmla="*/ 368 w 1166"/>
                <a:gd name="T11" fmla="*/ 2026 h 2026"/>
                <a:gd name="T12" fmla="*/ 190 w 1166"/>
                <a:gd name="T13" fmla="*/ 1742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6" h="2026">
                  <a:moveTo>
                    <a:pt x="190" y="1742"/>
                  </a:moveTo>
                  <a:cubicBezTo>
                    <a:pt x="60" y="1457"/>
                    <a:pt x="24" y="1075"/>
                    <a:pt x="270" y="711"/>
                  </a:cubicBezTo>
                  <a:cubicBezTo>
                    <a:pt x="431" y="461"/>
                    <a:pt x="722" y="220"/>
                    <a:pt x="1126" y="20"/>
                  </a:cubicBezTo>
                  <a:cubicBezTo>
                    <a:pt x="1139" y="13"/>
                    <a:pt x="1153" y="7"/>
                    <a:pt x="1166" y="0"/>
                  </a:cubicBezTo>
                  <a:cubicBezTo>
                    <a:pt x="1010" y="883"/>
                    <a:pt x="0" y="1045"/>
                    <a:pt x="267" y="1823"/>
                  </a:cubicBezTo>
                  <a:cubicBezTo>
                    <a:pt x="290" y="1895"/>
                    <a:pt x="326" y="1963"/>
                    <a:pt x="368" y="2026"/>
                  </a:cubicBezTo>
                  <a:cubicBezTo>
                    <a:pt x="300" y="1941"/>
                    <a:pt x="237" y="1846"/>
                    <a:pt x="190" y="1742"/>
                  </a:cubicBezTo>
                </a:path>
              </a:pathLst>
            </a:custGeom>
            <a:solidFill>
              <a:srgbClr val="677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  <p:sp>
          <p:nvSpPr>
            <p:cNvPr id="8" name="Freeform 142">
              <a:extLst>
                <a:ext uri="{FF2B5EF4-FFF2-40B4-BE49-F238E27FC236}">
                  <a16:creationId xmlns:a16="http://schemas.microsoft.com/office/drawing/2014/main" id="{BF10D81E-C567-4648-83AA-63CFD8D98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270125"/>
              <a:ext cx="427038" cy="862013"/>
            </a:xfrm>
            <a:custGeom>
              <a:avLst/>
              <a:gdLst>
                <a:gd name="T0" fmla="*/ 74 w 832"/>
                <a:gd name="T1" fmla="*/ 1126 h 1679"/>
                <a:gd name="T2" fmla="*/ 224 w 832"/>
                <a:gd name="T3" fmla="*/ 427 h 1679"/>
                <a:gd name="T4" fmla="*/ 282 w 832"/>
                <a:gd name="T5" fmla="*/ 363 h 1679"/>
                <a:gd name="T6" fmla="*/ 832 w 832"/>
                <a:gd name="T7" fmla="*/ 0 h 1679"/>
                <a:gd name="T8" fmla="*/ 227 w 832"/>
                <a:gd name="T9" fmla="*/ 1182 h 1679"/>
                <a:gd name="T10" fmla="*/ 286 w 832"/>
                <a:gd name="T11" fmla="*/ 1345 h 1679"/>
                <a:gd name="T12" fmla="*/ 537 w 832"/>
                <a:gd name="T13" fmla="*/ 1672 h 1679"/>
                <a:gd name="T14" fmla="*/ 535 w 832"/>
                <a:gd name="T15" fmla="*/ 1679 h 1679"/>
                <a:gd name="T16" fmla="*/ 275 w 832"/>
                <a:gd name="T17" fmla="*/ 1454 h 1679"/>
                <a:gd name="T18" fmla="*/ 175 w 832"/>
                <a:gd name="T19" fmla="*/ 1329 h 1679"/>
                <a:gd name="T20" fmla="*/ 74 w 832"/>
                <a:gd name="T21" fmla="*/ 1126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2" h="1679">
                  <a:moveTo>
                    <a:pt x="74" y="1126"/>
                  </a:moveTo>
                  <a:cubicBezTo>
                    <a:pt x="0" y="909"/>
                    <a:pt x="36" y="651"/>
                    <a:pt x="224" y="427"/>
                  </a:cubicBezTo>
                  <a:cubicBezTo>
                    <a:pt x="242" y="405"/>
                    <a:pt x="262" y="384"/>
                    <a:pt x="282" y="363"/>
                  </a:cubicBezTo>
                  <a:cubicBezTo>
                    <a:pt x="413" y="226"/>
                    <a:pt x="604" y="104"/>
                    <a:pt x="832" y="0"/>
                  </a:cubicBezTo>
                  <a:cubicBezTo>
                    <a:pt x="703" y="729"/>
                    <a:pt x="94" y="598"/>
                    <a:pt x="227" y="1182"/>
                  </a:cubicBezTo>
                  <a:cubicBezTo>
                    <a:pt x="238" y="1240"/>
                    <a:pt x="258" y="1294"/>
                    <a:pt x="286" y="1345"/>
                  </a:cubicBezTo>
                  <a:cubicBezTo>
                    <a:pt x="341" y="1448"/>
                    <a:pt x="449" y="1582"/>
                    <a:pt x="537" y="1672"/>
                  </a:cubicBezTo>
                  <a:lnTo>
                    <a:pt x="535" y="1679"/>
                  </a:lnTo>
                  <a:cubicBezTo>
                    <a:pt x="453" y="1621"/>
                    <a:pt x="358" y="1545"/>
                    <a:pt x="275" y="1454"/>
                  </a:cubicBezTo>
                  <a:cubicBezTo>
                    <a:pt x="239" y="1415"/>
                    <a:pt x="205" y="1373"/>
                    <a:pt x="175" y="1329"/>
                  </a:cubicBezTo>
                  <a:cubicBezTo>
                    <a:pt x="132" y="1266"/>
                    <a:pt x="97" y="1198"/>
                    <a:pt x="74" y="1126"/>
                  </a:cubicBezTo>
                </a:path>
              </a:pathLst>
            </a:custGeom>
            <a:solidFill>
              <a:srgbClr val="F9D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  <p:sp>
          <p:nvSpPr>
            <p:cNvPr id="9" name="Freeform 143">
              <a:extLst>
                <a:ext uri="{FF2B5EF4-FFF2-40B4-BE49-F238E27FC236}">
                  <a16:creationId xmlns:a16="http://schemas.microsoft.com/office/drawing/2014/main" id="{15FEEE8D-62AD-4DEF-AE5E-475D84967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526" y="2522538"/>
              <a:ext cx="304800" cy="484188"/>
            </a:xfrm>
            <a:custGeom>
              <a:avLst/>
              <a:gdLst>
                <a:gd name="T0" fmla="*/ 88 w 594"/>
                <a:gd name="T1" fmla="*/ 724 h 944"/>
                <a:gd name="T2" fmla="*/ 594 w 594"/>
                <a:gd name="T3" fmla="*/ 0 h 944"/>
                <a:gd name="T4" fmla="*/ 146 w 594"/>
                <a:gd name="T5" fmla="*/ 763 h 944"/>
                <a:gd name="T6" fmla="*/ 188 w 594"/>
                <a:gd name="T7" fmla="*/ 944 h 944"/>
                <a:gd name="T8" fmla="*/ 146 w 594"/>
                <a:gd name="T9" fmla="*/ 886 h 944"/>
                <a:gd name="T10" fmla="*/ 88 w 594"/>
                <a:gd name="T11" fmla="*/ 72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4" h="944">
                  <a:moveTo>
                    <a:pt x="88" y="724"/>
                  </a:moveTo>
                  <a:cubicBezTo>
                    <a:pt x="0" y="340"/>
                    <a:pt x="286" y="124"/>
                    <a:pt x="594" y="0"/>
                  </a:cubicBezTo>
                  <a:cubicBezTo>
                    <a:pt x="500" y="535"/>
                    <a:pt x="134" y="347"/>
                    <a:pt x="146" y="763"/>
                  </a:cubicBezTo>
                  <a:cubicBezTo>
                    <a:pt x="142" y="826"/>
                    <a:pt x="159" y="887"/>
                    <a:pt x="188" y="944"/>
                  </a:cubicBezTo>
                  <a:cubicBezTo>
                    <a:pt x="174" y="926"/>
                    <a:pt x="160" y="906"/>
                    <a:pt x="146" y="886"/>
                  </a:cubicBezTo>
                  <a:cubicBezTo>
                    <a:pt x="119" y="835"/>
                    <a:pt x="98" y="781"/>
                    <a:pt x="88" y="724"/>
                  </a:cubicBezTo>
                </a:path>
              </a:pathLst>
            </a:custGeom>
            <a:solidFill>
              <a:srgbClr val="E3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2F53035-7984-431C-B527-E23BB4497EB8}"/>
              </a:ext>
            </a:extLst>
          </p:cNvPr>
          <p:cNvSpPr txBox="1"/>
          <p:nvPr/>
        </p:nvSpPr>
        <p:spPr>
          <a:xfrm>
            <a:off x="4005243" y="5453059"/>
            <a:ext cx="11335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en-US" sz="1200">
                <a:solidFill>
                  <a:srgbClr val="E35D81"/>
                </a:solidFill>
                <a:latin typeface="Calibri" panose="020F0502020204030204"/>
              </a:rPr>
              <a:t>Your Logo Here</a:t>
            </a:r>
          </a:p>
        </p:txBody>
      </p:sp>
    </p:spTree>
    <p:extLst>
      <p:ext uri="{BB962C8B-B14F-4D97-AF65-F5344CB8AC3E}">
        <p14:creationId xmlns:p14="http://schemas.microsoft.com/office/powerpoint/2010/main" val="2349341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/>
              <a:t>Lorem ipsum dolor sit amet, tollit epicuri est ex, exerci accumsan singulis ei mel. 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</a:t>
            </a:r>
            <a:r>
              <a:rPr lang="en-US">
                <a:solidFill>
                  <a:schemeClr val="accent1"/>
                </a:solidFill>
              </a:rPr>
              <a:t>*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4099147"/>
              </p:ext>
            </p:extLst>
          </p:nvPr>
        </p:nvGraphicFramePr>
        <p:xfrm>
          <a:off x="1625670" y="2077913"/>
          <a:ext cx="5892660" cy="392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EF46B2-BF60-4519-ABE2-AE724EE822C1}"/>
              </a:ext>
            </a:extLst>
          </p:cNvPr>
          <p:cNvSpPr/>
          <p:nvPr/>
        </p:nvSpPr>
        <p:spPr>
          <a:xfrm>
            <a:off x="7093442" y="6101287"/>
            <a:ext cx="161133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i="1">
                <a:solidFill>
                  <a:schemeClr val="accent5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8872766A-1F86-457A-9058-DF24B3F2F474}"/>
              </a:ext>
            </a:extLst>
          </p:cNvPr>
          <p:cNvGrpSpPr/>
          <p:nvPr/>
        </p:nvGrpSpPr>
        <p:grpSpPr>
          <a:xfrm>
            <a:off x="616467" y="2705565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1D7B1F0-5228-4892-9AEE-08877A2313AD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0B0F51F-A31C-4D0E-B0F5-945EF4C8CAEE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AEB957E5-B639-49B0-9CE5-3411253A3CB3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7359860C-6362-48F7-A86B-39BFAF0B32B8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F27652CE-3B76-48CE-B708-AB8093D0D70B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D73CE0-A8E8-4599-B6A6-776F97607634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7C8DF8C1-3EC0-4E75-95B6-EBB133589813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EA3FE84E-12F5-4537-8C85-3658B32C560A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96CFB116-8EB1-4E27-AF63-1511F4A900CB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0413CB1D-82AA-4487-A19B-855DB61A664C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37903778-BFB6-4B03-A91B-BDEDEA3F5648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A3A895E-2606-4A82-8549-40E1CAC5C217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83032880-D534-4D6B-BAFC-791732692CC4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8A4D009-A8FF-49A3-84F3-C568DCECC5B7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DABECD1D-0E54-4077-8664-7F2D763295DA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E09140D0-972E-48DC-A846-6B958D1C51F6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28091635-A83A-4733-B68B-F55DD0CD0FFC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592686B4-4A01-4188-81E2-8FB8FA7CF0F0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C7365EE2-FAFE-41DD-BCB7-DD11FA1C263E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78824F0C-A2FF-4F0E-B210-7B8DD58F19D9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16822E1E-D9CE-4EBC-BC12-8C3469B4B8C9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B36F3D28-406E-4483-BEF4-5F76CA3694E1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737D0AD9-211B-40D8-8E62-507D4715B264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494FA757-F809-4882-8BD9-5D19B82D0A7B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C44E5C24-9A90-4AC0-8609-FF984F9DB67E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AF1FF16B-AF92-4A6A-828C-95682336045D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43DA75B1-E531-45CF-917C-46A5E08B2E67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F882F631-23A1-4F5A-B736-884F2DEE7220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4DA2064E-9488-4BE3-8634-4BB5C501A84D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E608D614-B53B-466D-9668-313EFE216064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7317937-4201-488D-A99B-CF2A9D3648CA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FF1DE426-5FFA-4093-9BFB-21510F9CB61B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EF06C7C7-A9D1-4203-ACB0-6500F257E9C0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9DA34EFF-9001-491D-A951-3AC79A5DD79E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7BFB0294-286F-4E32-84FE-962353C1B1EE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2CCF85C-92B2-40D9-9813-D6ACEAE22E37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EB8A51F7-7B3D-444F-9746-27D6D4123FD0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CEFB0A41-2F9C-4F01-840B-6CC5730297D5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B325B239-D008-4E88-AE08-48FA43F9FD54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20E3611E-8655-4A93-84E2-70134CCE0629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CD12ACCD-8220-4603-BCAF-5BF2BA7B3F22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A9AD4726-67BF-4E65-976E-3731656E6084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484CD50B-A09D-48FA-B8E6-6C1F99663493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CF7B6716-C42D-44E8-AE3F-FD7C8911E479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8C26087A-90D7-4F1F-ABBB-B4FCAE0F4092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6235767E-22D6-41F6-8C4B-D9F94C8D6397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F0973BBF-B40D-4D34-9D1E-0E30F4948074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266AF0CC-9F43-48E9-9D43-94B7549B484A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37FB4053-0B34-4AAF-9900-46C07564EE54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98AF875A-B310-4722-BE1C-83FBC26BEF1D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26E49C4A-165E-488F-8044-74F12CCDA2F8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4D2C01F3-0015-4470-91E3-06151B843130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A7FE3C7D-61AD-4898-AA75-509E84F070A7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41C4B45B-D64F-4268-9DAE-D877A2C2768E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00DE1838-68F4-4E70-8BFD-8139EEA425F7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E4EB1D46-FC9E-4291-B6EB-261C4EEEDEFA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20F79F06-6A4E-47C1-869D-D6200D05D51D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D2ED48CB-4610-4DB6-AA71-0AC09E942311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E6B8A342-D20A-4035-A169-2BD93DB6D51F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6D5B4D40-8CF2-4847-B839-02C55FC47BE9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6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05974A"/>
      </a:accent1>
      <a:accent2>
        <a:srgbClr val="F2E51E"/>
      </a:accent2>
      <a:accent3>
        <a:srgbClr val="F6F7FC"/>
      </a:accent3>
      <a:accent4>
        <a:srgbClr val="BFCBD9"/>
      </a:accent4>
      <a:accent5>
        <a:srgbClr val="99C730"/>
      </a:accent5>
      <a:accent6>
        <a:srgbClr val="05974A"/>
      </a:accent6>
      <a:hlink>
        <a:srgbClr val="99C730"/>
      </a:hlink>
      <a:folHlink>
        <a:srgbClr val="99C73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6_T_PGO_Gradient-Green-4_3" id="{FF56A1B5-9090-412D-8188-39AF1F0A499D}" vid="{17D60055-27ED-416C-8F0C-4F46708D70BC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6_T_PGO_Gradient-Green-4_3" id="{FF56A1B5-9090-412D-8188-39AF1F0A499D}" vid="{B067EA63-E58C-4F6E-B2B4-6EFC2DC62E7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9865</TotalTime>
  <Words>175</Words>
  <PresentationFormat>On-screen Show (4:3)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Gradient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2018-04-23T22:59:02Z</dcterms:modified>
  <cp:category>Templates</cp:category>
</cp:coreProperties>
</file>