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  <p:sldMasterId id="2147483692" r:id="rId2"/>
  </p:sldMasterIdLst>
  <p:notesMasterIdLst>
    <p:notesMasterId r:id="rId8"/>
  </p:notesMasterIdLst>
  <p:sldIdLst>
    <p:sldId id="330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1980"/>
    <a:srgbClr val="FD0F77"/>
    <a:srgbClr val="61258A"/>
    <a:srgbClr val="E35D81"/>
    <a:srgbClr val="F9D73A"/>
    <a:srgbClr val="FA9C2B"/>
    <a:srgbClr val="6776B1"/>
    <a:srgbClr val="4C8BFD"/>
    <a:srgbClr val="F6F7FC"/>
    <a:srgbClr val="33C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6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681984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352916"/>
              <a:satOff val="33726"/>
              <a:lumOff val="-260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3117207"/>
        <a:ext cx="1348197" cy="918226"/>
      </dsp:txXfrm>
    </dsp:sp>
    <dsp:sp modelId="{E1939D60-CECF-4DFB-B5AF-B18D7EF59A46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29374"/>
              <a:satOff val="50589"/>
              <a:lumOff val="-3902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3117207"/>
        <a:ext cx="1348197" cy="918226"/>
      </dsp:txXfrm>
    </dsp:sp>
    <dsp:sp modelId="{7E41B533-7864-4CFE-BE58-886F75007899}">
      <dsp:nvSpPr>
        <dsp:cNvPr id="0" name=""/>
        <dsp:cNvSpPr/>
      </dsp:nvSpPr>
      <dsp:spPr>
        <a:xfrm>
          <a:off x="3681984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176458"/>
              <a:satOff val="16863"/>
              <a:lumOff val="-130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28567"/>
        <a:ext cx="1348197" cy="918226"/>
      </dsp:txXfrm>
    </dsp:sp>
    <dsp:sp modelId="{4E0ECFB3-9DD4-4875-9C0F-F07B64750CED}">
      <dsp:nvSpPr>
        <dsp:cNvPr id="0" name=""/>
        <dsp:cNvSpPr/>
      </dsp:nvSpPr>
      <dsp:spPr>
        <a:xfrm>
          <a:off x="406400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28567"/>
        <a:ext cx="1348197" cy="918226"/>
      </dsp:txXfrm>
    </dsp:sp>
    <dsp:sp modelId="{BEBD88E0-CC9B-4883-9FBA-66BA9F6DB31F}">
      <dsp:nvSpPr>
        <dsp:cNvPr id="0" name=""/>
        <dsp:cNvSpPr/>
      </dsp:nvSpPr>
      <dsp:spPr>
        <a:xfrm>
          <a:off x="1247648" y="231647"/>
          <a:ext cx="1759712" cy="1759712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>
        <a:off x="1763056" y="747055"/>
        <a:ext cx="1244304" cy="1244304"/>
      </dsp:txXfrm>
    </dsp:sp>
    <dsp:sp modelId="{B48D55F9-A14F-439A-8950-DF616DD6F407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solidFill>
          <a:schemeClr val="accent4">
            <a:hueOff val="2176458"/>
            <a:satOff val="16863"/>
            <a:lumOff val="-130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-5400000">
        <a:off x="3088640" y="747055"/>
        <a:ext cx="1244304" cy="1244304"/>
      </dsp:txXfrm>
    </dsp:sp>
    <dsp:sp modelId="{49B0FB60-E75A-422F-8963-31972523EC76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solidFill>
          <a:schemeClr val="accent4">
            <a:hueOff val="4352916"/>
            <a:satOff val="33726"/>
            <a:lumOff val="-260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10800000">
        <a:off x="3088640" y="2072640"/>
        <a:ext cx="1244304" cy="1244304"/>
      </dsp:txXfrm>
    </dsp:sp>
    <dsp:sp modelId="{BD35739E-E7CE-4B92-A950-49FDA85EE357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solidFill>
          <a:schemeClr val="accent4">
            <a:hueOff val="6529374"/>
            <a:satOff val="50589"/>
            <a:lumOff val="-39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5400000">
        <a:off x="1763056" y="2072640"/>
        <a:ext cx="1244304" cy="1244304"/>
      </dsp:txXfrm>
    </dsp:sp>
    <dsp:sp modelId="{162ADC2C-E6E3-421F-A439-31B8B0E19EC0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739900" y="14478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732368" y="732367"/>
            <a:ext cx="10727264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732368" y="732366"/>
            <a:ext cx="10727264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50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86883"/>
            <a:ext cx="9144000" cy="2387600"/>
          </a:xfrm>
        </p:spPr>
        <p:txBody>
          <a:bodyPr anchor="b"/>
          <a:lstStyle>
            <a:lvl1pPr algn="ctr">
              <a:defRPr sz="8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828724"/>
            <a:ext cx="9144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600" cap="all" baseline="0">
                <a:solidFill>
                  <a:srgbClr val="B81980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9000" y="6446605"/>
            <a:ext cx="41148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52309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044699"/>
            <a:ext cx="105156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5846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8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3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8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0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10082"/>
            <a:ext cx="105156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86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828800" y="15621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474810" y="474810"/>
            <a:ext cx="11242380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474810" y="472380"/>
            <a:ext cx="11242380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50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44698"/>
            <a:ext cx="105156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46605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5141"/>
            <a:ext cx="105156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2881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rgbClr val="5D686E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rgbClr val="5D686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rgbClr val="5D686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5825728" y="4654564"/>
            <a:ext cx="540544" cy="1098293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5369776" y="5697439"/>
            <a:ext cx="14524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E35D81"/>
                </a:solidFill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</a:t>
            </a:r>
            <a:r>
              <a:rPr lang="en-US">
                <a:solidFill>
                  <a:schemeClr val="accent2">
                    <a:lumMod val="60000"/>
                    <a:lumOff val="40000"/>
                  </a:schemeClr>
                </a:solidFill>
              </a:rPr>
              <a:t>*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8147779"/>
              </p:ext>
            </p:extLst>
          </p:nvPr>
        </p:nvGraphicFramePr>
        <p:xfrm>
          <a:off x="3048000" y="20498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9829800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>
                <a:solidFill>
                  <a:schemeClr val="accent2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7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61258A"/>
      </a:accent1>
      <a:accent2>
        <a:srgbClr val="FD0F77"/>
      </a:accent2>
      <a:accent3>
        <a:srgbClr val="F6F7FC"/>
      </a:accent3>
      <a:accent4>
        <a:srgbClr val="BFCBD9"/>
      </a:accent4>
      <a:accent5>
        <a:srgbClr val="B81980"/>
      </a:accent5>
      <a:accent6>
        <a:srgbClr val="61258A"/>
      </a:accent6>
      <a:hlink>
        <a:srgbClr val="FD0F77"/>
      </a:hlink>
      <a:folHlink>
        <a:srgbClr val="FD0F7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7_T_PGO_Gradient-Pink-16_9" id="{114FABCE-5906-43A5-9DA6-B75AE0F888EB}" vid="{5CF08791-3CCB-4DF3-84D3-DE5A169F529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7_T_PGO_Gradient-Pink-16_9" id="{114FABCE-5906-43A5-9DA6-B75AE0F888EB}" vid="{A0975320-EDA3-4A9F-92A7-02FC263F6D7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7745</TotalTime>
  <Words>175</Words>
  <PresentationFormat>Widescreen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Gradient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2018-04-23T23:00:59Z</dcterms:modified>
  <cp:category>Templates</cp:category>
</cp:coreProperties>
</file>