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  <p:sldMasterId id="2147483692" r:id="rId2"/>
  </p:sldMasterIdLst>
  <p:notesMasterIdLst>
    <p:notesMasterId r:id="rId8"/>
  </p:notesMasterIdLst>
  <p:sldIdLst>
    <p:sldId id="330" r:id="rId3"/>
    <p:sldId id="334" r:id="rId4"/>
    <p:sldId id="332" r:id="rId5"/>
    <p:sldId id="333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3D9A"/>
    <a:srgbClr val="F8F87B"/>
    <a:srgbClr val="EE3F53"/>
    <a:srgbClr val="B9BFCA"/>
    <a:srgbClr val="66C2CD"/>
    <a:srgbClr val="D290E4"/>
    <a:srgbClr val="71BEF2"/>
    <a:srgbClr val="DBAB79"/>
    <a:srgbClr val="A8CC8C"/>
    <a:srgbClr val="E883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10" d="100"/>
          <a:sy n="110" d="100"/>
        </p:scale>
        <p:origin x="48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 dirty="0">
              <a:solidFill>
                <a:schemeClr val="tx1">
                  <a:lumMod val="75000"/>
                  <a:lumOff val="25000"/>
                </a:schemeClr>
              </a:solidFill>
            </a:rPr>
            <a:t>Lorem</a:t>
          </a:r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 dirty="0">
              <a:solidFill>
                <a:schemeClr val="tx1">
                  <a:lumMod val="75000"/>
                  <a:lumOff val="25000"/>
                </a:schemeClr>
              </a:solidFill>
            </a:rPr>
            <a:t>Ipsum</a:t>
          </a:r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 dirty="0">
              <a:solidFill>
                <a:schemeClr val="tx1">
                  <a:lumMod val="75000"/>
                  <a:lumOff val="25000"/>
                </a:schemeClr>
              </a:solidFill>
            </a:rPr>
            <a:t>Dolor</a:t>
          </a:r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 dirty="0">
              <a:solidFill>
                <a:schemeClr val="tx1">
                  <a:lumMod val="75000"/>
                  <a:lumOff val="25000"/>
                </a:schemeClr>
              </a:solidFill>
            </a:rPr>
            <a:t>Sit </a:t>
          </a:r>
          <a:r>
            <a:rPr lang="en-US" dirty="0" err="1">
              <a:solidFill>
                <a:schemeClr val="tx1">
                  <a:lumMod val="75000"/>
                  <a:lumOff val="25000"/>
                </a:schemeClr>
              </a:solidFill>
            </a:rPr>
            <a:t>Amet</a:t>
          </a:r>
          <a:endParaRPr lang="en-US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415130" y="0"/>
          <a:ext cx="4351338" cy="4351338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828508" y="413377"/>
          <a:ext cx="1697021" cy="16970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>
              <a:solidFill>
                <a:schemeClr val="tx1">
                  <a:lumMod val="75000"/>
                  <a:lumOff val="25000"/>
                </a:schemeClr>
              </a:solidFill>
            </a:rPr>
            <a:t>Lorem</a:t>
          </a:r>
        </a:p>
      </dsp:txBody>
      <dsp:txXfrm>
        <a:off x="911350" y="496219"/>
        <a:ext cx="1531337" cy="1531337"/>
      </dsp:txXfrm>
    </dsp:sp>
    <dsp:sp modelId="{C1346144-1BED-485D-8E40-F753A086E92F}">
      <dsp:nvSpPr>
        <dsp:cNvPr id="0" name=""/>
        <dsp:cNvSpPr/>
      </dsp:nvSpPr>
      <dsp:spPr>
        <a:xfrm>
          <a:off x="2656070" y="413377"/>
          <a:ext cx="1697021" cy="169702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>
              <a:solidFill>
                <a:schemeClr val="tx1">
                  <a:lumMod val="75000"/>
                  <a:lumOff val="25000"/>
                </a:schemeClr>
              </a:solidFill>
            </a:rPr>
            <a:t>Ipsum</a:t>
          </a:r>
        </a:p>
      </dsp:txBody>
      <dsp:txXfrm>
        <a:off x="2738912" y="496219"/>
        <a:ext cx="1531337" cy="1531337"/>
      </dsp:txXfrm>
    </dsp:sp>
    <dsp:sp modelId="{88A513F8-0931-4E89-949C-7241946B7467}">
      <dsp:nvSpPr>
        <dsp:cNvPr id="0" name=""/>
        <dsp:cNvSpPr/>
      </dsp:nvSpPr>
      <dsp:spPr>
        <a:xfrm>
          <a:off x="828508" y="2240939"/>
          <a:ext cx="1697021" cy="169702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>
              <a:solidFill>
                <a:schemeClr val="tx1">
                  <a:lumMod val="75000"/>
                  <a:lumOff val="25000"/>
                </a:schemeClr>
              </a:solidFill>
            </a:rPr>
            <a:t>Dolor</a:t>
          </a:r>
        </a:p>
      </dsp:txBody>
      <dsp:txXfrm>
        <a:off x="911350" y="2323781"/>
        <a:ext cx="1531337" cy="1531337"/>
      </dsp:txXfrm>
    </dsp:sp>
    <dsp:sp modelId="{231BFD18-7D69-4FBA-9D31-E45FD648550B}">
      <dsp:nvSpPr>
        <dsp:cNvPr id="0" name=""/>
        <dsp:cNvSpPr/>
      </dsp:nvSpPr>
      <dsp:spPr>
        <a:xfrm>
          <a:off x="2656070" y="2240939"/>
          <a:ext cx="1697021" cy="169702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>
              <a:solidFill>
                <a:schemeClr val="tx1">
                  <a:lumMod val="75000"/>
                  <a:lumOff val="25000"/>
                </a:schemeClr>
              </a:solidFill>
            </a:rPr>
            <a:t>Sit </a:t>
          </a:r>
          <a:r>
            <a:rPr lang="en-US" sz="37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Amet</a:t>
          </a:r>
          <a:endParaRPr lang="en-US" sz="37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2738912" y="2323781"/>
        <a:ext cx="1531337" cy="15313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6A2BD-86ED-43E3-9491-C120CB5C2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32263"/>
            <a:ext cx="9144000" cy="2823700"/>
          </a:xfrm>
        </p:spPr>
        <p:txBody>
          <a:bodyPr anchor="b">
            <a:normAutofit/>
          </a:bodyPr>
          <a:lstStyle>
            <a:lvl1pPr algn="ctr">
              <a:defRPr sz="8800" b="1">
                <a:solidFill>
                  <a:schemeClr val="bg1"/>
                </a:solidFill>
                <a:latin typeface="ChalkPaint" panose="02000603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74C62D-D96D-401F-BD43-D573A7D9E6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75088"/>
            <a:ext cx="9144000" cy="16557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4000" b="1">
                <a:solidFill>
                  <a:schemeClr val="accent5"/>
                </a:solidFill>
                <a:latin typeface="ChalkPaint" panose="02000603000000000000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16214-DAC6-4C80-AF17-B9437F6E9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2D0E0-C2E1-406B-B2D1-5EE5E7B62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D9532-85CD-48EA-BFD3-FE2F826FF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3488">
            <a:extLst>
              <a:ext uri="{FF2B5EF4-FFF2-40B4-BE49-F238E27FC236}">
                <a16:creationId xmlns:a16="http://schemas.microsoft.com/office/drawing/2014/main" id="{4E02F68E-86F2-40F9-B314-4C7F49C3CD0C}"/>
              </a:ext>
            </a:extLst>
          </p:cNvPr>
          <p:cNvSpPr>
            <a:spLocks/>
          </p:cNvSpPr>
          <p:nvPr userDrawn="1"/>
        </p:nvSpPr>
        <p:spPr bwMode="auto">
          <a:xfrm>
            <a:off x="2524919" y="3684588"/>
            <a:ext cx="7142163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425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86021-BD5C-4429-AF9B-F22C3E766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  <a:latin typeface="ChalkPaint" panose="02000603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8AD60-9D4F-41DE-AF20-EAC29136C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9799"/>
            <a:ext cx="10515600" cy="3967163"/>
          </a:xfrm>
        </p:spPr>
        <p:txBody>
          <a:bodyPr/>
          <a:lstStyle>
            <a:lvl1pPr>
              <a:spcAft>
                <a:spcPts val="12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1pPr>
            <a:lvl2pPr>
              <a:spcAft>
                <a:spcPts val="12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2pPr>
            <a:lvl3pPr>
              <a:spcAft>
                <a:spcPts val="12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3pPr>
            <a:lvl4pPr>
              <a:spcAft>
                <a:spcPts val="12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4pPr>
            <a:lvl5pPr>
              <a:spcAft>
                <a:spcPts val="12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A96184-D75A-481C-ADD0-0048E8460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50EC6-D139-41BF-B077-9385FFBBA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38881-2C72-4580-BC7C-61C806516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reeform 3488">
            <a:extLst>
              <a:ext uri="{FF2B5EF4-FFF2-40B4-BE49-F238E27FC236}">
                <a16:creationId xmlns:a16="http://schemas.microsoft.com/office/drawing/2014/main" id="{B48CF1EA-CC69-42E6-9BE9-C23F4B2652F0}"/>
              </a:ext>
            </a:extLst>
          </p:cNvPr>
          <p:cNvSpPr>
            <a:spLocks/>
          </p:cNvSpPr>
          <p:nvPr userDrawn="1"/>
        </p:nvSpPr>
        <p:spPr bwMode="auto">
          <a:xfrm>
            <a:off x="708819" y="1671637"/>
            <a:ext cx="7142163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332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4348D-612A-4654-8EE7-248AFDB17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8FBAE-1143-4A7F-BD58-4DF9E85FC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12CD6-B688-4399-83ED-0E69DF600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A00E0-80E8-4DE5-8164-452AAE04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59B78-B872-4740-A5DF-C7A859E90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32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6A13B-B72A-4815-ACE3-8545DF147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B3C49-4879-45A3-A563-4F218A6B1D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A0D995-8C8D-46B4-8C50-1177C37F4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173EA7-FE00-42D5-808B-0BDA1E733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97DB5E-BE9D-474B-ACAB-DA7EB0759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1A6D76-44CB-4449-9425-A441C5C3B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715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DCBC3-F1BC-4061-B3E7-DF9D378DD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3C234-EFA1-4FE2-BD89-473BF57DF2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AD96F0-B92E-4AF7-B491-DB93FD3F7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726CFE-0624-4074-94BE-735001056C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596C8D-A3F4-4BB8-B16A-B9AC387DCF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4FA489-3CDD-4D51-BF63-C7532DB94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FAAAC1-92EC-4B41-8CF0-1CE3F4383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8762B9-5B73-4B16-83F5-FF91CDA69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883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5C84D-8C88-433B-929C-B55DE2476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6F619B-C3FE-4526-99B4-C0DF07128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B66AB9-92C2-4990-9729-1D25B889F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A6CF69-F4B8-4809-9374-AD568427C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 3488">
            <a:extLst>
              <a:ext uri="{FF2B5EF4-FFF2-40B4-BE49-F238E27FC236}">
                <a16:creationId xmlns:a16="http://schemas.microsoft.com/office/drawing/2014/main" id="{B99DD8B5-1444-4DD9-A3EA-B5A32FE26464}"/>
              </a:ext>
            </a:extLst>
          </p:cNvPr>
          <p:cNvSpPr>
            <a:spLocks/>
          </p:cNvSpPr>
          <p:nvPr userDrawn="1"/>
        </p:nvSpPr>
        <p:spPr bwMode="auto">
          <a:xfrm>
            <a:off x="708819" y="1671637"/>
            <a:ext cx="7142163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487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C1B9D1-CCB5-459D-BFA7-B44138331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1F6961-B8E0-4A28-A39C-761258CB6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5B00D-71CE-457F-B139-4312AAA39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736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A57E3-4FF6-4F89-9FEF-215A96392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F8611-1425-4E94-B036-DEBF7C6E8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152148-564B-403B-A09C-30103757A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9E58D6-61A6-42E1-97B4-6BD40AFB7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1A7626-01B2-4B36-B2D1-38FDDF28A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1C4F8F-8376-4B7B-8BDE-1ECD49DFC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471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23DE7-DE1C-47F0-AFB0-3A8E23837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D64EF3-16E7-449E-97AB-1770F487B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AD956F-FE1A-4A2F-8A96-B20A8EE74B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0FA051-E4A7-4AE4-AFFB-307DAA20F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31AA4-F635-4C1E-BC3B-638F28FA6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076EDF-7551-4C97-AF0E-6E507EED7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328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40036-3B38-4D26-97D7-F73A9E9FC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5ECE6E-86F0-41D9-B8A1-8B93CDC257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01148-B170-4B8D-B242-2032BCAE6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29F92-6C53-4577-A18E-138B070FF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7A2E0-30E9-4F68-B554-FBDCA2DF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304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051F55-4208-477E-AD7E-86542C80C8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E6306A-9ECC-4375-BD08-B37A0B26AF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545A4-8388-4047-AAC5-D284868CD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13AF6-BD2C-4440-8377-4133612F0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E9025-8951-415C-8BDB-5191567DF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8135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8C75EC-276E-4D65-B5E2-84BFAF058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B014B4-757E-4476-BCC3-E1740FD1A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400299"/>
            <a:ext cx="10515600" cy="37766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6525C6-9B5D-481C-B839-71C4E242E4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90377-72DA-4ABE-958E-7A21C7509F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F530A-9708-4F16-A76B-D6540DEE07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914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bg1"/>
          </a:solidFill>
          <a:latin typeface="ChalkPaint" panose="02000603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000" dirty="0">
                <a:solidFill>
                  <a:schemeClr val="bg1"/>
                </a:solidFill>
                <a:latin typeface="ChalkPaint" panose="02000603000000000000" pitchFamily="2" charset="0"/>
              </a:rPr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with Graphic</a:t>
            </a:r>
            <a:r>
              <a:rPr lang="en-US" dirty="0">
                <a:solidFill>
                  <a:schemeClr val="accent5"/>
                </a:solidFill>
              </a:rPr>
              <a:t>*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91765386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9829800" y="6101287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i="1" dirty="0">
                <a:solidFill>
                  <a:schemeClr val="accent5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4</a:t>
            </a:fld>
            <a:endParaRPr lang="en-US"/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65F0F5E-08F1-4D4F-AAD3-E5F051D37660}"/>
              </a:ext>
            </a:extLst>
          </p:cNvPr>
          <p:cNvGrpSpPr/>
          <p:nvPr/>
        </p:nvGrpSpPr>
        <p:grpSpPr>
          <a:xfrm>
            <a:off x="821955" y="3111575"/>
            <a:ext cx="10548091" cy="1909749"/>
            <a:chOff x="821955" y="3658365"/>
            <a:chExt cx="10548091" cy="1940192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82AF328-EB8B-4A1C-9368-56023328D2DE}"/>
                </a:ext>
              </a:extLst>
            </p:cNvPr>
            <p:cNvSpPr/>
            <p:nvPr/>
          </p:nvSpPr>
          <p:spPr>
            <a:xfrm>
              <a:off x="2966626" y="3658365"/>
              <a:ext cx="897075" cy="88875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DCFABFE-F37F-4D49-85C7-630553DA96D9}"/>
                </a:ext>
              </a:extLst>
            </p:cNvPr>
            <p:cNvSpPr/>
            <p:nvPr/>
          </p:nvSpPr>
          <p:spPr>
            <a:xfrm>
              <a:off x="1894291" y="3658365"/>
              <a:ext cx="897075" cy="8887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9F8FBC6-1569-4A9C-9BA0-7904981D9E90}"/>
                </a:ext>
              </a:extLst>
            </p:cNvPr>
            <p:cNvSpPr/>
            <p:nvPr/>
          </p:nvSpPr>
          <p:spPr>
            <a:xfrm>
              <a:off x="4038961" y="3658365"/>
              <a:ext cx="897075" cy="88875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3DC1304-CECA-4270-B154-B680A22452EC}"/>
                </a:ext>
              </a:extLst>
            </p:cNvPr>
            <p:cNvSpPr/>
            <p:nvPr/>
          </p:nvSpPr>
          <p:spPr>
            <a:xfrm>
              <a:off x="5111296" y="3658365"/>
              <a:ext cx="897075" cy="8887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22B3F09-1DF0-447C-8911-96BFB1AC1C47}"/>
                </a:ext>
              </a:extLst>
            </p:cNvPr>
            <p:cNvSpPr/>
            <p:nvPr/>
          </p:nvSpPr>
          <p:spPr>
            <a:xfrm>
              <a:off x="6183631" y="3658365"/>
              <a:ext cx="897075" cy="8887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73976A0-5F18-4FB3-80A4-68CA53BAE9EC}"/>
                </a:ext>
              </a:extLst>
            </p:cNvPr>
            <p:cNvSpPr/>
            <p:nvPr/>
          </p:nvSpPr>
          <p:spPr>
            <a:xfrm>
              <a:off x="7255967" y="3658365"/>
              <a:ext cx="897075" cy="8887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BA374D3-7DD4-4E01-A63E-1E369CA8EF24}"/>
                </a:ext>
              </a:extLst>
            </p:cNvPr>
            <p:cNvSpPr/>
            <p:nvPr/>
          </p:nvSpPr>
          <p:spPr>
            <a:xfrm>
              <a:off x="8328302" y="3658365"/>
              <a:ext cx="897075" cy="8887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37ED151-6616-431E-BD74-05E5370A6B6D}"/>
                </a:ext>
              </a:extLst>
            </p:cNvPr>
            <p:cNvSpPr/>
            <p:nvPr/>
          </p:nvSpPr>
          <p:spPr>
            <a:xfrm>
              <a:off x="9400637" y="3658365"/>
              <a:ext cx="897075" cy="8887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790C85E-076C-40E1-8EA0-44D5087742C4}"/>
                </a:ext>
              </a:extLst>
            </p:cNvPr>
            <p:cNvSpPr/>
            <p:nvPr/>
          </p:nvSpPr>
          <p:spPr>
            <a:xfrm>
              <a:off x="10472971" y="3658365"/>
              <a:ext cx="897075" cy="888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AB5427AB-A84B-42A3-921F-41455DB0D3CD}"/>
                </a:ext>
              </a:extLst>
            </p:cNvPr>
            <p:cNvSpPr/>
            <p:nvPr/>
          </p:nvSpPr>
          <p:spPr>
            <a:xfrm>
              <a:off x="1894291" y="4547118"/>
              <a:ext cx="897075" cy="21402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5EF16929-6DE7-4583-B084-93BEFD3B1A54}"/>
                </a:ext>
              </a:extLst>
            </p:cNvPr>
            <p:cNvSpPr/>
            <p:nvPr/>
          </p:nvSpPr>
          <p:spPr>
            <a:xfrm>
              <a:off x="1894291" y="4756473"/>
              <a:ext cx="897075" cy="214020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C210998-BA8F-427F-9D66-5142E1850653}"/>
                </a:ext>
              </a:extLst>
            </p:cNvPr>
            <p:cNvSpPr/>
            <p:nvPr/>
          </p:nvSpPr>
          <p:spPr>
            <a:xfrm>
              <a:off x="1894291" y="4965828"/>
              <a:ext cx="897075" cy="2140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9057BEC-6C4F-456D-81CB-6BF2B70DE742}"/>
                </a:ext>
              </a:extLst>
            </p:cNvPr>
            <p:cNvSpPr/>
            <p:nvPr/>
          </p:nvSpPr>
          <p:spPr>
            <a:xfrm>
              <a:off x="1894291" y="5175183"/>
              <a:ext cx="897075" cy="21402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53341668-8B36-4110-8FD0-E449FB9FA1F6}"/>
                </a:ext>
              </a:extLst>
            </p:cNvPr>
            <p:cNvSpPr/>
            <p:nvPr/>
          </p:nvSpPr>
          <p:spPr>
            <a:xfrm>
              <a:off x="1894291" y="5384537"/>
              <a:ext cx="897075" cy="214020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898DE50-92F0-4F1E-9F9D-D341218778FF}"/>
                </a:ext>
              </a:extLst>
            </p:cNvPr>
            <p:cNvSpPr/>
            <p:nvPr/>
          </p:nvSpPr>
          <p:spPr>
            <a:xfrm>
              <a:off x="2966626" y="4547118"/>
              <a:ext cx="897075" cy="2140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F73E3C5-AABB-49A2-83AF-7A1338C0DDA0}"/>
                </a:ext>
              </a:extLst>
            </p:cNvPr>
            <p:cNvSpPr/>
            <p:nvPr/>
          </p:nvSpPr>
          <p:spPr>
            <a:xfrm>
              <a:off x="2966626" y="4756473"/>
              <a:ext cx="897075" cy="2140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26E312E-328B-4742-90D2-768FA1A8F8F3}"/>
                </a:ext>
              </a:extLst>
            </p:cNvPr>
            <p:cNvSpPr/>
            <p:nvPr/>
          </p:nvSpPr>
          <p:spPr>
            <a:xfrm>
              <a:off x="2966626" y="4965828"/>
              <a:ext cx="897075" cy="21402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BD86B26-395D-42C0-9599-EC3F0C17B5CE}"/>
                </a:ext>
              </a:extLst>
            </p:cNvPr>
            <p:cNvSpPr/>
            <p:nvPr/>
          </p:nvSpPr>
          <p:spPr>
            <a:xfrm>
              <a:off x="2966626" y="5175183"/>
              <a:ext cx="897075" cy="21402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2DD7EFE-C86C-4125-A594-3E10C10C145A}"/>
                </a:ext>
              </a:extLst>
            </p:cNvPr>
            <p:cNvSpPr/>
            <p:nvPr/>
          </p:nvSpPr>
          <p:spPr>
            <a:xfrm>
              <a:off x="2966626" y="5384537"/>
              <a:ext cx="897075" cy="214020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C0941E0-F471-467F-B9BF-9DACF4EA5D4A}"/>
                </a:ext>
              </a:extLst>
            </p:cNvPr>
            <p:cNvSpPr/>
            <p:nvPr/>
          </p:nvSpPr>
          <p:spPr>
            <a:xfrm>
              <a:off x="4038961" y="4547118"/>
              <a:ext cx="897075" cy="21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3CA8907-68DC-48F1-9673-EBA374CBDBB7}"/>
                </a:ext>
              </a:extLst>
            </p:cNvPr>
            <p:cNvSpPr/>
            <p:nvPr/>
          </p:nvSpPr>
          <p:spPr>
            <a:xfrm>
              <a:off x="4038961" y="4756473"/>
              <a:ext cx="897075" cy="2140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391CA19-EF93-4FA5-B43E-EE524014E7B2}"/>
                </a:ext>
              </a:extLst>
            </p:cNvPr>
            <p:cNvSpPr/>
            <p:nvPr/>
          </p:nvSpPr>
          <p:spPr>
            <a:xfrm>
              <a:off x="4038961" y="4965828"/>
              <a:ext cx="897075" cy="21402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4F5B95-8DEC-42EC-9320-006CFF3379E2}"/>
                </a:ext>
              </a:extLst>
            </p:cNvPr>
            <p:cNvSpPr/>
            <p:nvPr/>
          </p:nvSpPr>
          <p:spPr>
            <a:xfrm>
              <a:off x="4038961" y="5175183"/>
              <a:ext cx="897075" cy="2140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3A78BA-7799-40B6-8337-232D0880D2D4}"/>
                </a:ext>
              </a:extLst>
            </p:cNvPr>
            <p:cNvSpPr/>
            <p:nvPr/>
          </p:nvSpPr>
          <p:spPr>
            <a:xfrm>
              <a:off x="4038961" y="5384537"/>
              <a:ext cx="897075" cy="2140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AD36F17-1BE9-470F-982E-91F1B0373447}"/>
                </a:ext>
              </a:extLst>
            </p:cNvPr>
            <p:cNvSpPr/>
            <p:nvPr/>
          </p:nvSpPr>
          <p:spPr>
            <a:xfrm>
              <a:off x="5111296" y="4547118"/>
              <a:ext cx="897075" cy="2140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339EB38-A1F0-45A9-A262-D499E7E19CA1}"/>
                </a:ext>
              </a:extLst>
            </p:cNvPr>
            <p:cNvSpPr/>
            <p:nvPr/>
          </p:nvSpPr>
          <p:spPr>
            <a:xfrm>
              <a:off x="5111296" y="4756473"/>
              <a:ext cx="897075" cy="2140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A241DEE4-B1BA-4EB6-AC2E-4BB7A18D70BF}"/>
                </a:ext>
              </a:extLst>
            </p:cNvPr>
            <p:cNvSpPr/>
            <p:nvPr/>
          </p:nvSpPr>
          <p:spPr>
            <a:xfrm>
              <a:off x="5111296" y="4965828"/>
              <a:ext cx="897075" cy="214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8945BD7-A6B5-43A8-8C07-EAD0B6006534}"/>
                </a:ext>
              </a:extLst>
            </p:cNvPr>
            <p:cNvSpPr/>
            <p:nvPr/>
          </p:nvSpPr>
          <p:spPr>
            <a:xfrm>
              <a:off x="5111296" y="5175183"/>
              <a:ext cx="897075" cy="2140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F47BD3-E9A3-4AE2-9E3F-9FDD722ECF67}"/>
                </a:ext>
              </a:extLst>
            </p:cNvPr>
            <p:cNvSpPr/>
            <p:nvPr/>
          </p:nvSpPr>
          <p:spPr>
            <a:xfrm>
              <a:off x="5111296" y="5384537"/>
              <a:ext cx="897075" cy="21402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3E112F3-5EF6-4AE7-ACC7-D1DCFB5FD280}"/>
                </a:ext>
              </a:extLst>
            </p:cNvPr>
            <p:cNvSpPr/>
            <p:nvPr/>
          </p:nvSpPr>
          <p:spPr>
            <a:xfrm>
              <a:off x="6183631" y="4547118"/>
              <a:ext cx="897075" cy="2140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E444E277-DED0-40FA-89F1-7D85A8EA7531}"/>
                </a:ext>
              </a:extLst>
            </p:cNvPr>
            <p:cNvSpPr/>
            <p:nvPr/>
          </p:nvSpPr>
          <p:spPr>
            <a:xfrm>
              <a:off x="6183631" y="4756473"/>
              <a:ext cx="897075" cy="2140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6FEBBB92-C9C0-4767-B6B7-9B10EC40D01B}"/>
                </a:ext>
              </a:extLst>
            </p:cNvPr>
            <p:cNvSpPr/>
            <p:nvPr/>
          </p:nvSpPr>
          <p:spPr>
            <a:xfrm>
              <a:off x="6183631" y="4965828"/>
              <a:ext cx="897075" cy="2140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CEC2D21-4A4B-4E21-A0F3-8AB939AE9592}"/>
                </a:ext>
              </a:extLst>
            </p:cNvPr>
            <p:cNvSpPr/>
            <p:nvPr/>
          </p:nvSpPr>
          <p:spPr>
            <a:xfrm>
              <a:off x="6183631" y="5175183"/>
              <a:ext cx="897075" cy="21402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FA32E626-E9C7-4A85-B432-38F6E07CD2A1}"/>
                </a:ext>
              </a:extLst>
            </p:cNvPr>
            <p:cNvSpPr/>
            <p:nvPr/>
          </p:nvSpPr>
          <p:spPr>
            <a:xfrm>
              <a:off x="6183631" y="5384537"/>
              <a:ext cx="897075" cy="21402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85209B2-D09F-45D3-A5F9-ED7665576784}"/>
                </a:ext>
              </a:extLst>
            </p:cNvPr>
            <p:cNvSpPr/>
            <p:nvPr/>
          </p:nvSpPr>
          <p:spPr>
            <a:xfrm>
              <a:off x="7255966" y="4547118"/>
              <a:ext cx="897075" cy="2140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C1A854E-8BBA-4DDA-83CD-F1ABAA9327F7}"/>
                </a:ext>
              </a:extLst>
            </p:cNvPr>
            <p:cNvSpPr/>
            <p:nvPr/>
          </p:nvSpPr>
          <p:spPr>
            <a:xfrm>
              <a:off x="7255966" y="4756473"/>
              <a:ext cx="897075" cy="2140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E5D90E7-8F3A-4A1C-A9A3-5590B62D10BD}"/>
                </a:ext>
              </a:extLst>
            </p:cNvPr>
            <p:cNvSpPr/>
            <p:nvPr/>
          </p:nvSpPr>
          <p:spPr>
            <a:xfrm>
              <a:off x="7255966" y="4965828"/>
              <a:ext cx="897075" cy="2140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C77D1C5-2B9C-4629-95D4-B05D54321273}"/>
                </a:ext>
              </a:extLst>
            </p:cNvPr>
            <p:cNvSpPr/>
            <p:nvPr/>
          </p:nvSpPr>
          <p:spPr>
            <a:xfrm>
              <a:off x="7255966" y="5175183"/>
              <a:ext cx="897075" cy="2140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5CAC69B6-2F2B-4F6F-8C21-95D97EF80144}"/>
                </a:ext>
              </a:extLst>
            </p:cNvPr>
            <p:cNvSpPr/>
            <p:nvPr/>
          </p:nvSpPr>
          <p:spPr>
            <a:xfrm>
              <a:off x="7255966" y="5384537"/>
              <a:ext cx="897075" cy="21402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04E930D2-2FAD-4CBA-B463-E145CADCE8A8}"/>
                </a:ext>
              </a:extLst>
            </p:cNvPr>
            <p:cNvSpPr/>
            <p:nvPr/>
          </p:nvSpPr>
          <p:spPr>
            <a:xfrm>
              <a:off x="8328301" y="4547118"/>
              <a:ext cx="897075" cy="2140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1B52876-E24C-4629-9C3F-E3E6D309DD06}"/>
                </a:ext>
              </a:extLst>
            </p:cNvPr>
            <p:cNvSpPr/>
            <p:nvPr/>
          </p:nvSpPr>
          <p:spPr>
            <a:xfrm>
              <a:off x="8328301" y="4756473"/>
              <a:ext cx="897075" cy="2140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08BB9818-AB62-4986-8E2E-138AC9E6D5DD}"/>
                </a:ext>
              </a:extLst>
            </p:cNvPr>
            <p:cNvSpPr/>
            <p:nvPr/>
          </p:nvSpPr>
          <p:spPr>
            <a:xfrm>
              <a:off x="8328301" y="4965828"/>
              <a:ext cx="897075" cy="2140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0A373E1-8ACD-4C0B-9900-A6F9009AC9A2}"/>
                </a:ext>
              </a:extLst>
            </p:cNvPr>
            <p:cNvSpPr/>
            <p:nvPr/>
          </p:nvSpPr>
          <p:spPr>
            <a:xfrm>
              <a:off x="8328301" y="5175183"/>
              <a:ext cx="897075" cy="2140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3D4D05F-14AD-4076-8B5E-7ED08C23AAB6}"/>
                </a:ext>
              </a:extLst>
            </p:cNvPr>
            <p:cNvSpPr/>
            <p:nvPr/>
          </p:nvSpPr>
          <p:spPr>
            <a:xfrm>
              <a:off x="8328301" y="5384537"/>
              <a:ext cx="897075" cy="21402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658121E-02B3-451D-A1B4-678AEB3352EB}"/>
                </a:ext>
              </a:extLst>
            </p:cNvPr>
            <p:cNvSpPr/>
            <p:nvPr/>
          </p:nvSpPr>
          <p:spPr>
            <a:xfrm>
              <a:off x="9400636" y="4547118"/>
              <a:ext cx="897075" cy="2140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81DC8B89-8F68-4C8C-805D-6BD56CD4FD3B}"/>
                </a:ext>
              </a:extLst>
            </p:cNvPr>
            <p:cNvSpPr/>
            <p:nvPr/>
          </p:nvSpPr>
          <p:spPr>
            <a:xfrm>
              <a:off x="9400636" y="4756473"/>
              <a:ext cx="897075" cy="21402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C0CBAB6-59F6-4A94-80A8-A2052321BCEB}"/>
                </a:ext>
              </a:extLst>
            </p:cNvPr>
            <p:cNvSpPr/>
            <p:nvPr/>
          </p:nvSpPr>
          <p:spPr>
            <a:xfrm>
              <a:off x="9400636" y="4965828"/>
              <a:ext cx="897075" cy="2140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DD19CFFB-3B91-4624-A13D-FA6138E11115}"/>
                </a:ext>
              </a:extLst>
            </p:cNvPr>
            <p:cNvSpPr/>
            <p:nvPr/>
          </p:nvSpPr>
          <p:spPr>
            <a:xfrm>
              <a:off x="9400636" y="5175183"/>
              <a:ext cx="897075" cy="2140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FF6CEAE-BFA7-4C3C-88EA-3ECDBCE9DEA0}"/>
                </a:ext>
              </a:extLst>
            </p:cNvPr>
            <p:cNvSpPr/>
            <p:nvPr/>
          </p:nvSpPr>
          <p:spPr>
            <a:xfrm>
              <a:off x="9400636" y="5384537"/>
              <a:ext cx="897075" cy="21402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EF7A828-D4EF-4FB8-8348-B9FCB749D2AB}"/>
                </a:ext>
              </a:extLst>
            </p:cNvPr>
            <p:cNvSpPr/>
            <p:nvPr/>
          </p:nvSpPr>
          <p:spPr>
            <a:xfrm>
              <a:off x="10472971" y="4547118"/>
              <a:ext cx="897075" cy="2140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C93FB9BA-B98F-46FF-BDCF-40351FF530F2}"/>
                </a:ext>
              </a:extLst>
            </p:cNvPr>
            <p:cNvSpPr/>
            <p:nvPr/>
          </p:nvSpPr>
          <p:spPr>
            <a:xfrm>
              <a:off x="10472971" y="4756473"/>
              <a:ext cx="897075" cy="21402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855AF20-780B-4EB0-9FC3-6D2A0A3BEB36}"/>
                </a:ext>
              </a:extLst>
            </p:cNvPr>
            <p:cNvSpPr/>
            <p:nvPr/>
          </p:nvSpPr>
          <p:spPr>
            <a:xfrm>
              <a:off x="10472971" y="4965828"/>
              <a:ext cx="897075" cy="2140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4C2EDF8-F37F-449E-9825-ED9AE0D24C02}"/>
                </a:ext>
              </a:extLst>
            </p:cNvPr>
            <p:cNvSpPr/>
            <p:nvPr/>
          </p:nvSpPr>
          <p:spPr>
            <a:xfrm>
              <a:off x="10472971" y="5175183"/>
              <a:ext cx="897075" cy="2140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E748611-E9AC-423A-98D2-626DA2B1860E}"/>
                </a:ext>
              </a:extLst>
            </p:cNvPr>
            <p:cNvSpPr/>
            <p:nvPr/>
          </p:nvSpPr>
          <p:spPr>
            <a:xfrm>
              <a:off x="10472971" y="5384537"/>
              <a:ext cx="897075" cy="21402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0C5AC7E-54D8-4E91-BE3E-9C0D55D506EA}"/>
                </a:ext>
              </a:extLst>
            </p:cNvPr>
            <p:cNvSpPr/>
            <p:nvPr/>
          </p:nvSpPr>
          <p:spPr>
            <a:xfrm>
              <a:off x="821955" y="3658365"/>
              <a:ext cx="897075" cy="8887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E99FB8C-E4A8-4F1E-94F5-19751090EEDF}"/>
                </a:ext>
              </a:extLst>
            </p:cNvPr>
            <p:cNvSpPr/>
            <p:nvPr/>
          </p:nvSpPr>
          <p:spPr>
            <a:xfrm>
              <a:off x="821955" y="4547118"/>
              <a:ext cx="897075" cy="2140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359FF70-1533-47D6-9907-3D3E24D00AF8}"/>
                </a:ext>
              </a:extLst>
            </p:cNvPr>
            <p:cNvSpPr/>
            <p:nvPr/>
          </p:nvSpPr>
          <p:spPr>
            <a:xfrm>
              <a:off x="821955" y="4756473"/>
              <a:ext cx="897075" cy="214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CDE39A2-C2CE-4D31-9A9B-73B6B15FC1F6}"/>
                </a:ext>
              </a:extLst>
            </p:cNvPr>
            <p:cNvSpPr/>
            <p:nvPr/>
          </p:nvSpPr>
          <p:spPr>
            <a:xfrm>
              <a:off x="821955" y="4965828"/>
              <a:ext cx="897075" cy="2140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E647C61-51CF-4CF4-AE20-7D520CE0DC45}"/>
                </a:ext>
              </a:extLst>
            </p:cNvPr>
            <p:cNvSpPr/>
            <p:nvPr/>
          </p:nvSpPr>
          <p:spPr>
            <a:xfrm>
              <a:off x="821955" y="5175183"/>
              <a:ext cx="897075" cy="21402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0DC3B6C-522D-4E79-910F-6E0C78A2139E}"/>
                </a:ext>
              </a:extLst>
            </p:cNvPr>
            <p:cNvSpPr/>
            <p:nvPr/>
          </p:nvSpPr>
          <p:spPr>
            <a:xfrm>
              <a:off x="821955" y="5384537"/>
              <a:ext cx="897075" cy="214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PGO-Blackboard">
      <a:dk1>
        <a:sysClr val="windowText" lastClr="000000"/>
      </a:dk1>
      <a:lt1>
        <a:sysClr val="window" lastClr="FFFFFF"/>
      </a:lt1>
      <a:dk2>
        <a:srgbClr val="013D9A"/>
      </a:dk2>
      <a:lt2>
        <a:srgbClr val="E88388"/>
      </a:lt2>
      <a:accent1>
        <a:srgbClr val="A8CC8C"/>
      </a:accent1>
      <a:accent2>
        <a:srgbClr val="DBAB79"/>
      </a:accent2>
      <a:accent3>
        <a:srgbClr val="71BEF2"/>
      </a:accent3>
      <a:accent4>
        <a:srgbClr val="D290E4"/>
      </a:accent4>
      <a:accent5>
        <a:srgbClr val="66C2CD"/>
      </a:accent5>
      <a:accent6>
        <a:srgbClr val="F8F87B"/>
      </a:accent6>
      <a:hlink>
        <a:srgbClr val="EE3F53"/>
      </a:hlink>
      <a:folHlink>
        <a:srgbClr val="EE3F5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1_T_PGO_Chalkboard-16_9" id="{DCB0B10C-4F5B-47AF-A496-A0242F34357B}" vid="{FF0E8116-280C-4537-B53C-E8C652D4D13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1_T_PGO_Chalkboard-16_9" id="{DCB0B10C-4F5B-47AF-A496-A0242F34357B}" vid="{02D1896B-D04C-4F2C-B452-688E94A9A8B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10265</TotalTime>
  <Words>191</Words>
  <PresentationFormat>Widescreen</PresentationFormat>
  <Paragraphs>30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ChalkPaint</vt:lpstr>
      <vt:lpstr>1_Custom Design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Chalkboard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2018-08-13T03:13:52Z</dcterms:modified>
  <cp:category>Templates</cp:category>
</cp:coreProperties>
</file>