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  <p:sldMasterId id="2147483692" r:id="rId2"/>
  </p:sldMasterIdLst>
  <p:notesMasterIdLst>
    <p:notesMasterId r:id="rId8"/>
  </p:notesMasterIdLst>
  <p:sldIdLst>
    <p:sldId id="339" r:id="rId3"/>
    <p:sldId id="334" r:id="rId4"/>
    <p:sldId id="340" r:id="rId5"/>
    <p:sldId id="33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10" d="100"/>
          <a:sy n="110" d="100"/>
        </p:scale>
        <p:origin x="15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 dirty="0">
              <a:solidFill>
                <a:schemeClr val="tx1">
                  <a:lumMod val="75000"/>
                  <a:lumOff val="25000"/>
                </a:schemeClr>
              </a:solidFill>
            </a:rPr>
            <a:t>Lorem</a:t>
          </a:r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 dirty="0">
              <a:solidFill>
                <a:schemeClr val="tx1">
                  <a:lumMod val="75000"/>
                  <a:lumOff val="25000"/>
                </a:schemeClr>
              </a:solidFill>
            </a:rPr>
            <a:t>Ipsum</a:t>
          </a:r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 dirty="0">
              <a:solidFill>
                <a:schemeClr val="tx1">
                  <a:lumMod val="75000"/>
                  <a:lumOff val="25000"/>
                </a:schemeClr>
              </a:solidFill>
            </a:rPr>
            <a:t>Dolor</a:t>
          </a:r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 dirty="0">
              <a:solidFill>
                <a:schemeClr val="tx1">
                  <a:lumMod val="75000"/>
                  <a:lumOff val="25000"/>
                </a:schemeClr>
              </a:solidFill>
            </a:rPr>
            <a:t>Sit </a:t>
          </a:r>
          <a:r>
            <a:rPr lang="en-US" dirty="0" err="1">
              <a:solidFill>
                <a:schemeClr val="tx1">
                  <a:lumMod val="75000"/>
                  <a:lumOff val="25000"/>
                </a:schemeClr>
              </a:solidFill>
            </a:rPr>
            <a:t>Amet</a:t>
          </a:r>
          <a:endParaRPr lang="en-US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311347" y="0"/>
          <a:ext cx="3263504" cy="3263504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621380" y="310032"/>
          <a:ext cx="1272766" cy="127276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>
                  <a:lumMod val="75000"/>
                  <a:lumOff val="25000"/>
                </a:schemeClr>
              </a:solidFill>
            </a:rPr>
            <a:t>Lorem</a:t>
          </a:r>
        </a:p>
      </dsp:txBody>
      <dsp:txXfrm>
        <a:off x="683511" y="372163"/>
        <a:ext cx="1148504" cy="1148504"/>
      </dsp:txXfrm>
    </dsp:sp>
    <dsp:sp modelId="{C1346144-1BED-485D-8E40-F753A086E92F}">
      <dsp:nvSpPr>
        <dsp:cNvPr id="0" name=""/>
        <dsp:cNvSpPr/>
      </dsp:nvSpPr>
      <dsp:spPr>
        <a:xfrm>
          <a:off x="1992052" y="310032"/>
          <a:ext cx="1272766" cy="127276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>
                  <a:lumMod val="75000"/>
                  <a:lumOff val="25000"/>
                </a:schemeClr>
              </a:solidFill>
            </a:rPr>
            <a:t>Ipsum</a:t>
          </a:r>
        </a:p>
      </dsp:txBody>
      <dsp:txXfrm>
        <a:off x="2054183" y="372163"/>
        <a:ext cx="1148504" cy="1148504"/>
      </dsp:txXfrm>
    </dsp:sp>
    <dsp:sp modelId="{88A513F8-0931-4E89-949C-7241946B7467}">
      <dsp:nvSpPr>
        <dsp:cNvPr id="0" name=""/>
        <dsp:cNvSpPr/>
      </dsp:nvSpPr>
      <dsp:spPr>
        <a:xfrm>
          <a:off x="621380" y="1680704"/>
          <a:ext cx="1272766" cy="127276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>
                  <a:lumMod val="75000"/>
                  <a:lumOff val="25000"/>
                </a:schemeClr>
              </a:solidFill>
            </a:rPr>
            <a:t>Dolor</a:t>
          </a:r>
        </a:p>
      </dsp:txBody>
      <dsp:txXfrm>
        <a:off x="683511" y="1742835"/>
        <a:ext cx="1148504" cy="1148504"/>
      </dsp:txXfrm>
    </dsp:sp>
    <dsp:sp modelId="{231BFD18-7D69-4FBA-9D31-E45FD648550B}">
      <dsp:nvSpPr>
        <dsp:cNvPr id="0" name=""/>
        <dsp:cNvSpPr/>
      </dsp:nvSpPr>
      <dsp:spPr>
        <a:xfrm>
          <a:off x="1992052" y="1680704"/>
          <a:ext cx="1272766" cy="127276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>
                  <a:lumMod val="75000"/>
                  <a:lumOff val="25000"/>
                </a:schemeClr>
              </a:solidFill>
            </a:rPr>
            <a:t>Sit </a:t>
          </a:r>
          <a:r>
            <a:rPr lang="en-US" sz="2800" kern="1200" dirty="0" err="1">
              <a:solidFill>
                <a:schemeClr val="tx1">
                  <a:lumMod val="75000"/>
                  <a:lumOff val="25000"/>
                </a:schemeClr>
              </a:solidFill>
            </a:rPr>
            <a:t>Amet</a:t>
          </a:r>
          <a:endParaRPr lang="en-US" sz="28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2054183" y="1742835"/>
        <a:ext cx="1148504" cy="11485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3218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6A2BD-86ED-43E3-9491-C120CB5C2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432263"/>
            <a:ext cx="6858000" cy="2823700"/>
          </a:xfrm>
        </p:spPr>
        <p:txBody>
          <a:bodyPr anchor="b">
            <a:noAutofit/>
          </a:bodyPr>
          <a:lstStyle>
            <a:lvl1pPr algn="ctr">
              <a:defRPr sz="7200" b="1">
                <a:solidFill>
                  <a:schemeClr val="bg1"/>
                </a:solidFill>
                <a:latin typeface="ChalkPaint" panose="02000603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74C62D-D96D-401F-BD43-D573A7D9E6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081464"/>
            <a:ext cx="6858000" cy="16557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 b="1">
                <a:solidFill>
                  <a:schemeClr val="accent5"/>
                </a:solidFill>
                <a:latin typeface="ChalkPaint" panose="02000603000000000000" pitchFamily="2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16214-DAC6-4C80-AF17-B9437F6E9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2D0E0-C2E1-406B-B2D1-5EE5E7B62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D9532-85CD-48EA-BFD3-FE2F826FF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reeform 3488">
            <a:extLst>
              <a:ext uri="{FF2B5EF4-FFF2-40B4-BE49-F238E27FC236}">
                <a16:creationId xmlns:a16="http://schemas.microsoft.com/office/drawing/2014/main" id="{C23567E4-CCD6-478A-B468-EA23E9A9D5E4}"/>
              </a:ext>
            </a:extLst>
          </p:cNvPr>
          <p:cNvSpPr>
            <a:spLocks/>
          </p:cNvSpPr>
          <p:nvPr userDrawn="1"/>
        </p:nvSpPr>
        <p:spPr bwMode="auto">
          <a:xfrm>
            <a:off x="1267491" y="3684589"/>
            <a:ext cx="6609018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38531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86021-BD5C-4429-AF9B-F22C3E766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500" b="1">
                <a:solidFill>
                  <a:schemeClr val="bg1"/>
                </a:solidFill>
                <a:latin typeface="ChalkPaint" panose="02000603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8AD60-9D4F-41DE-AF20-EAC29136C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9800"/>
            <a:ext cx="7886700" cy="3967163"/>
          </a:xfrm>
        </p:spPr>
        <p:txBody>
          <a:bodyPr/>
          <a:lstStyle>
            <a:lvl1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1pPr>
            <a:lvl2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2pPr>
            <a:lvl3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3pPr>
            <a:lvl4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4pPr>
            <a:lvl5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A96184-D75A-481C-ADD0-0048E8460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50EC6-D139-41BF-B077-9385FFBBA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38881-2C72-4580-BC7C-61C806516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reeform 3488">
            <a:extLst>
              <a:ext uri="{FF2B5EF4-FFF2-40B4-BE49-F238E27FC236}">
                <a16:creationId xmlns:a16="http://schemas.microsoft.com/office/drawing/2014/main" id="{B48CF1EA-CC69-42E6-9BE9-C23F4B2652F0}"/>
              </a:ext>
            </a:extLst>
          </p:cNvPr>
          <p:cNvSpPr>
            <a:spLocks/>
          </p:cNvSpPr>
          <p:nvPr userDrawn="1"/>
        </p:nvSpPr>
        <p:spPr bwMode="auto">
          <a:xfrm>
            <a:off x="531615" y="1671638"/>
            <a:ext cx="6609018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771025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4348D-612A-4654-8EE7-248AFDB17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8FBAE-1143-4A7F-BD58-4DF9E85FC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12CD6-B688-4399-83ED-0E69DF600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A00E0-80E8-4DE5-8164-452AAE04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59B78-B872-4740-A5DF-C7A859E90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18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6A13B-B72A-4815-ACE3-8545DF147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B3C49-4879-45A3-A563-4F218A6B1D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spcAft>
                <a:spcPts val="900"/>
              </a:spcAft>
              <a:defRPr/>
            </a:lvl1pPr>
            <a:lvl2pPr>
              <a:spcAft>
                <a:spcPts val="900"/>
              </a:spcAft>
              <a:defRPr/>
            </a:lvl2pPr>
            <a:lvl3pPr>
              <a:spcAft>
                <a:spcPts val="900"/>
              </a:spcAft>
              <a:defRPr/>
            </a:lvl3pPr>
            <a:lvl4pPr>
              <a:spcAft>
                <a:spcPts val="900"/>
              </a:spcAft>
              <a:defRPr/>
            </a:lvl4pPr>
            <a:lvl5pPr>
              <a:spcAft>
                <a:spcPts val="9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A0D995-8C8D-46B4-8C50-1177C37F4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spcAft>
                <a:spcPts val="900"/>
              </a:spcAft>
              <a:defRPr/>
            </a:lvl1pPr>
            <a:lvl2pPr>
              <a:spcAft>
                <a:spcPts val="900"/>
              </a:spcAft>
              <a:defRPr/>
            </a:lvl2pPr>
            <a:lvl3pPr>
              <a:spcAft>
                <a:spcPts val="900"/>
              </a:spcAft>
              <a:defRPr/>
            </a:lvl3pPr>
            <a:lvl4pPr>
              <a:spcAft>
                <a:spcPts val="900"/>
              </a:spcAft>
              <a:defRPr/>
            </a:lvl4pPr>
            <a:lvl5pPr>
              <a:spcAft>
                <a:spcPts val="9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173EA7-FE00-42D5-808B-0BDA1E733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97DB5E-BE9D-474B-ACAB-DA7EB0759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1A6D76-44CB-4449-9425-A441C5C3B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418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DCBC3-F1BC-4061-B3E7-DF9D378DD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3C234-EFA1-4FE2-BD89-473BF57DF2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AD96F0-B92E-4AF7-B491-DB93FD3F7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726CFE-0624-4074-94BE-735001056C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596C8D-A3F4-4BB8-B16A-B9AC387DCF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4FA489-3CDD-4D51-BF63-C7532DB94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FAAAC1-92EC-4B41-8CF0-1CE3F4383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8762B9-5B73-4B16-83F5-FF91CDA69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0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5C84D-8C88-433B-929C-B55DE2476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6F619B-C3FE-4526-99B4-C0DF07128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B66AB9-92C2-4990-9729-1D25B889F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A6CF69-F4B8-4809-9374-AD568427C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3488">
            <a:extLst>
              <a:ext uri="{FF2B5EF4-FFF2-40B4-BE49-F238E27FC236}">
                <a16:creationId xmlns:a16="http://schemas.microsoft.com/office/drawing/2014/main" id="{39F3865A-148A-44A1-9C64-47FA5F1066D0}"/>
              </a:ext>
            </a:extLst>
          </p:cNvPr>
          <p:cNvSpPr>
            <a:spLocks/>
          </p:cNvSpPr>
          <p:nvPr userDrawn="1"/>
        </p:nvSpPr>
        <p:spPr bwMode="auto">
          <a:xfrm>
            <a:off x="531615" y="1671638"/>
            <a:ext cx="6609018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260096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C1B9D1-CCB5-459D-BFA7-B44138331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1F6961-B8E0-4A28-A39C-761258CB6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5B00D-71CE-457F-B139-4312AAA39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143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A57E3-4FF6-4F89-9FEF-215A96392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F8611-1425-4E94-B036-DEBF7C6E8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152148-564B-403B-A09C-30103757A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9E58D6-61A6-42E1-97B4-6BD40AFB7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1A7626-01B2-4B36-B2D1-38FDDF28A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1C4F8F-8376-4B7B-8BDE-1ECD49DFC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16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23DE7-DE1C-47F0-AFB0-3A8E23837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D64EF3-16E7-449E-97AB-1770F487B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AD956F-FE1A-4A2F-8A96-B20A8EE74B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0FA051-E4A7-4AE4-AFFB-307DAA20F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31AA4-F635-4C1E-BC3B-638F28FA6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076EDF-7551-4C97-AF0E-6E507EED7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512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40036-3B38-4D26-97D7-F73A9E9FC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5ECE6E-86F0-41D9-B8A1-8B93CDC257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01148-B170-4B8D-B242-2032BCAE6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29F92-6C53-4577-A18E-138B070FF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7A2E0-30E9-4F68-B554-FBDCA2DF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125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051F55-4208-477E-AD7E-86542C80C8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E6306A-9ECC-4375-BD08-B37A0B26AF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545A4-8388-4047-AAC5-D284868CD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13AF6-BD2C-4440-8377-4133612F0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E9025-8951-415C-8BDB-5191567DF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104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8C75EC-276E-4D65-B5E2-84BFAF058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B014B4-757E-4476-BCC3-E1740FD1A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400300"/>
            <a:ext cx="7886700" cy="37766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6525C6-9B5D-481C-B839-71C4E242E4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8/12/2018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90377-72DA-4ABE-958E-7A21C7509F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F530A-9708-4F16-A76B-D6540DEE07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13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500" b="1" kern="1200">
          <a:solidFill>
            <a:schemeClr val="bg1"/>
          </a:solidFill>
          <a:latin typeface="ChalkPaint" panose="02000603000000000000" pitchFamily="2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7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1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1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prstClr val="white"/>
                </a:solidFill>
                <a:latin typeface="Calibri" panose="020F0502020204030204"/>
              </a:rPr>
              <a:pPr defTabSz="685800"/>
              <a:t>2</a:t>
            </a:fld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26404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with Graphic</a:t>
            </a:r>
            <a:r>
              <a:rPr lang="en-US" dirty="0">
                <a:solidFill>
                  <a:schemeClr val="accent5"/>
                </a:solidFill>
              </a:rPr>
              <a:t>*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628650" y="2226469"/>
          <a:ext cx="3886200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</a:p>
          <a:p>
            <a:pPr algn="just"/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</a:t>
            </a:r>
            <a:r>
              <a:rPr lang="en-US" dirty="0" err="1"/>
              <a:t>mea</a:t>
            </a:r>
            <a:r>
              <a:rPr lang="en-US" dirty="0"/>
              <a:t>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ista</a:t>
            </a:r>
            <a:r>
              <a:rPr lang="en-US" dirty="0"/>
              <a:t> </a:t>
            </a:r>
            <a:r>
              <a:rPr lang="en-US" dirty="0" err="1"/>
              <a:t>dela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prstClr val="white"/>
                </a:solidFill>
                <a:latin typeface="Calibri" panose="020F0502020204030204"/>
              </a:rPr>
              <a:pPr defTabSz="685800"/>
              <a:t>3</a:t>
            </a:fld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7372350" y="5433216"/>
            <a:ext cx="1380506" cy="207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US" sz="750" i="1" dirty="0">
                <a:solidFill>
                  <a:srgbClr val="66C2CD"/>
                </a:solidFill>
                <a:latin typeface="Calibri" panose="020F0502020204030204"/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1613831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8872766A-1F86-457A-9058-DF24B3F2F474}"/>
              </a:ext>
            </a:extLst>
          </p:cNvPr>
          <p:cNvGrpSpPr/>
          <p:nvPr/>
        </p:nvGrpSpPr>
        <p:grpSpPr>
          <a:xfrm>
            <a:off x="616467" y="2705565"/>
            <a:ext cx="7911069" cy="2652602"/>
            <a:chOff x="616467" y="3601024"/>
            <a:chExt cx="7911069" cy="1455144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51D7B1F0-5228-4892-9AEE-08877A2313AD}"/>
                </a:ext>
              </a:extLst>
            </p:cNvPr>
            <p:cNvSpPr/>
            <p:nvPr/>
          </p:nvSpPr>
          <p:spPr>
            <a:xfrm>
              <a:off x="2224972" y="3601026"/>
              <a:ext cx="672806" cy="6665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70B0F51F-A31C-4D0E-B0F5-945EF4C8CAEE}"/>
                </a:ext>
              </a:extLst>
            </p:cNvPr>
            <p:cNvSpPr/>
            <p:nvPr/>
          </p:nvSpPr>
          <p:spPr>
            <a:xfrm>
              <a:off x="1420720" y="3601026"/>
              <a:ext cx="672806" cy="6665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AEB957E5-B639-49B0-9CE5-3411253A3CB3}"/>
                </a:ext>
              </a:extLst>
            </p:cNvPr>
            <p:cNvSpPr/>
            <p:nvPr/>
          </p:nvSpPr>
          <p:spPr>
            <a:xfrm>
              <a:off x="3029223" y="3601026"/>
              <a:ext cx="672806" cy="66656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7359860C-6362-48F7-A86B-39BFAF0B32B8}"/>
                </a:ext>
              </a:extLst>
            </p:cNvPr>
            <p:cNvSpPr/>
            <p:nvPr/>
          </p:nvSpPr>
          <p:spPr>
            <a:xfrm>
              <a:off x="3833474" y="3601026"/>
              <a:ext cx="672806" cy="6665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F27652CE-3B76-48CE-B708-AB8093D0D70B}"/>
                </a:ext>
              </a:extLst>
            </p:cNvPr>
            <p:cNvSpPr/>
            <p:nvPr/>
          </p:nvSpPr>
          <p:spPr>
            <a:xfrm>
              <a:off x="4637725" y="3601026"/>
              <a:ext cx="672806" cy="6665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1D73CE0-A8E8-4599-B6A6-776F97607634}"/>
                </a:ext>
              </a:extLst>
            </p:cNvPr>
            <p:cNvSpPr/>
            <p:nvPr/>
          </p:nvSpPr>
          <p:spPr>
            <a:xfrm>
              <a:off x="5441977" y="3601026"/>
              <a:ext cx="672806" cy="6665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7C8DF8C1-3EC0-4E75-95B6-EBB133589813}"/>
                </a:ext>
              </a:extLst>
            </p:cNvPr>
            <p:cNvSpPr/>
            <p:nvPr/>
          </p:nvSpPr>
          <p:spPr>
            <a:xfrm>
              <a:off x="6246229" y="3601026"/>
              <a:ext cx="672806" cy="66656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EA3FE84E-12F5-4537-8C85-3658B32C560A}"/>
                </a:ext>
              </a:extLst>
            </p:cNvPr>
            <p:cNvSpPr/>
            <p:nvPr/>
          </p:nvSpPr>
          <p:spPr>
            <a:xfrm>
              <a:off x="7050480" y="3601026"/>
              <a:ext cx="672806" cy="66656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96CFB116-8EB1-4E27-AF63-1511F4A900CB}"/>
                </a:ext>
              </a:extLst>
            </p:cNvPr>
            <p:cNvSpPr/>
            <p:nvPr/>
          </p:nvSpPr>
          <p:spPr>
            <a:xfrm>
              <a:off x="7854730" y="3601026"/>
              <a:ext cx="672806" cy="66656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0413CB1D-82AA-4487-A19B-855DB61A664C}"/>
                </a:ext>
              </a:extLst>
            </p:cNvPr>
            <p:cNvSpPr/>
            <p:nvPr/>
          </p:nvSpPr>
          <p:spPr>
            <a:xfrm>
              <a:off x="1420720" y="4267589"/>
              <a:ext cx="672806" cy="160515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37903778-BFB6-4B03-A91B-BDEDEA3F5648}"/>
                </a:ext>
              </a:extLst>
            </p:cNvPr>
            <p:cNvSpPr/>
            <p:nvPr/>
          </p:nvSpPr>
          <p:spPr>
            <a:xfrm>
              <a:off x="1420720" y="4424605"/>
              <a:ext cx="672806" cy="16051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EA3A895E-2606-4A82-8549-40E1CAC5C217}"/>
                </a:ext>
              </a:extLst>
            </p:cNvPr>
            <p:cNvSpPr/>
            <p:nvPr/>
          </p:nvSpPr>
          <p:spPr>
            <a:xfrm>
              <a:off x="1420720" y="4581621"/>
              <a:ext cx="672806" cy="16051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83032880-D534-4D6B-BAFC-791732692CC4}"/>
                </a:ext>
              </a:extLst>
            </p:cNvPr>
            <p:cNvSpPr/>
            <p:nvPr/>
          </p:nvSpPr>
          <p:spPr>
            <a:xfrm>
              <a:off x="1420720" y="4738637"/>
              <a:ext cx="672806" cy="16051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D8A4D009-A8FF-49A3-84F3-C568DCECC5B7}"/>
                </a:ext>
              </a:extLst>
            </p:cNvPr>
            <p:cNvSpPr/>
            <p:nvPr/>
          </p:nvSpPr>
          <p:spPr>
            <a:xfrm>
              <a:off x="1420720" y="4895653"/>
              <a:ext cx="672806" cy="160515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DABECD1D-0E54-4077-8664-7F2D763295DA}"/>
                </a:ext>
              </a:extLst>
            </p:cNvPr>
            <p:cNvSpPr/>
            <p:nvPr/>
          </p:nvSpPr>
          <p:spPr>
            <a:xfrm>
              <a:off x="2224972" y="4267589"/>
              <a:ext cx="672806" cy="16051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E09140D0-972E-48DC-A846-6B958D1C51F6}"/>
                </a:ext>
              </a:extLst>
            </p:cNvPr>
            <p:cNvSpPr/>
            <p:nvPr/>
          </p:nvSpPr>
          <p:spPr>
            <a:xfrm>
              <a:off x="2224972" y="4424605"/>
              <a:ext cx="672806" cy="16051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28091635-A83A-4733-B68B-F55DD0CD0FFC}"/>
                </a:ext>
              </a:extLst>
            </p:cNvPr>
            <p:cNvSpPr/>
            <p:nvPr/>
          </p:nvSpPr>
          <p:spPr>
            <a:xfrm>
              <a:off x="2224972" y="4581621"/>
              <a:ext cx="672806" cy="16051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592686B4-4A01-4188-81E2-8FB8FA7CF0F0}"/>
                </a:ext>
              </a:extLst>
            </p:cNvPr>
            <p:cNvSpPr/>
            <p:nvPr/>
          </p:nvSpPr>
          <p:spPr>
            <a:xfrm>
              <a:off x="2224972" y="4738637"/>
              <a:ext cx="672806" cy="16051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C7365EE2-FAFE-41DD-BCB7-DD11FA1C263E}"/>
                </a:ext>
              </a:extLst>
            </p:cNvPr>
            <p:cNvSpPr/>
            <p:nvPr/>
          </p:nvSpPr>
          <p:spPr>
            <a:xfrm>
              <a:off x="2224972" y="4895653"/>
              <a:ext cx="672806" cy="16051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78824F0C-A2FF-4F0E-B210-7B8DD58F19D9}"/>
                </a:ext>
              </a:extLst>
            </p:cNvPr>
            <p:cNvSpPr/>
            <p:nvPr/>
          </p:nvSpPr>
          <p:spPr>
            <a:xfrm>
              <a:off x="3029223" y="4267589"/>
              <a:ext cx="672806" cy="16051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16822E1E-D9CE-4EBC-BC12-8C3469B4B8C9}"/>
                </a:ext>
              </a:extLst>
            </p:cNvPr>
            <p:cNvSpPr/>
            <p:nvPr/>
          </p:nvSpPr>
          <p:spPr>
            <a:xfrm>
              <a:off x="3029223" y="4424605"/>
              <a:ext cx="672806" cy="1605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B36F3D28-406E-4483-BEF4-5F76CA3694E1}"/>
                </a:ext>
              </a:extLst>
            </p:cNvPr>
            <p:cNvSpPr/>
            <p:nvPr/>
          </p:nvSpPr>
          <p:spPr>
            <a:xfrm>
              <a:off x="3029223" y="4581621"/>
              <a:ext cx="672806" cy="16051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737D0AD9-211B-40D8-8E62-507D4715B264}"/>
                </a:ext>
              </a:extLst>
            </p:cNvPr>
            <p:cNvSpPr/>
            <p:nvPr/>
          </p:nvSpPr>
          <p:spPr>
            <a:xfrm>
              <a:off x="3029223" y="4738637"/>
              <a:ext cx="672806" cy="1605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494FA757-F809-4882-8BD9-5D19B82D0A7B}"/>
                </a:ext>
              </a:extLst>
            </p:cNvPr>
            <p:cNvSpPr/>
            <p:nvPr/>
          </p:nvSpPr>
          <p:spPr>
            <a:xfrm>
              <a:off x="3029223" y="4895653"/>
              <a:ext cx="672806" cy="160515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C44E5C24-9A90-4AC0-8609-FF984F9DB67E}"/>
                </a:ext>
              </a:extLst>
            </p:cNvPr>
            <p:cNvSpPr/>
            <p:nvPr/>
          </p:nvSpPr>
          <p:spPr>
            <a:xfrm>
              <a:off x="3833474" y="4267589"/>
              <a:ext cx="672806" cy="1605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AF1FF16B-AF92-4A6A-828C-95682336045D}"/>
                </a:ext>
              </a:extLst>
            </p:cNvPr>
            <p:cNvSpPr/>
            <p:nvPr/>
          </p:nvSpPr>
          <p:spPr>
            <a:xfrm>
              <a:off x="3833474" y="4424605"/>
              <a:ext cx="672806" cy="1605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43DA75B1-E531-45CF-917C-46A5E08B2E67}"/>
                </a:ext>
              </a:extLst>
            </p:cNvPr>
            <p:cNvSpPr/>
            <p:nvPr/>
          </p:nvSpPr>
          <p:spPr>
            <a:xfrm>
              <a:off x="3833474" y="4581621"/>
              <a:ext cx="672806" cy="16051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F882F631-23A1-4F5A-B736-884F2DEE7220}"/>
                </a:ext>
              </a:extLst>
            </p:cNvPr>
            <p:cNvSpPr/>
            <p:nvPr/>
          </p:nvSpPr>
          <p:spPr>
            <a:xfrm>
              <a:off x="3833474" y="4738637"/>
              <a:ext cx="672806" cy="1605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4DA2064E-9488-4BE3-8634-4BB5C501A84D}"/>
                </a:ext>
              </a:extLst>
            </p:cNvPr>
            <p:cNvSpPr/>
            <p:nvPr/>
          </p:nvSpPr>
          <p:spPr>
            <a:xfrm>
              <a:off x="3833474" y="4895653"/>
              <a:ext cx="672806" cy="16051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E608D614-B53B-466D-9668-313EFE216064}"/>
                </a:ext>
              </a:extLst>
            </p:cNvPr>
            <p:cNvSpPr/>
            <p:nvPr/>
          </p:nvSpPr>
          <p:spPr>
            <a:xfrm>
              <a:off x="4637725" y="4267589"/>
              <a:ext cx="672806" cy="16051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07317937-4201-488D-A99B-CF2A9D3648CA}"/>
                </a:ext>
              </a:extLst>
            </p:cNvPr>
            <p:cNvSpPr/>
            <p:nvPr/>
          </p:nvSpPr>
          <p:spPr>
            <a:xfrm>
              <a:off x="4637725" y="4424605"/>
              <a:ext cx="672806" cy="1605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FF1DE426-5FFA-4093-9BFB-21510F9CB61B}"/>
                </a:ext>
              </a:extLst>
            </p:cNvPr>
            <p:cNvSpPr/>
            <p:nvPr/>
          </p:nvSpPr>
          <p:spPr>
            <a:xfrm>
              <a:off x="4637725" y="4581621"/>
              <a:ext cx="672806" cy="1605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EF06C7C7-A9D1-4203-ACB0-6500F257E9C0}"/>
                </a:ext>
              </a:extLst>
            </p:cNvPr>
            <p:cNvSpPr/>
            <p:nvPr/>
          </p:nvSpPr>
          <p:spPr>
            <a:xfrm>
              <a:off x="4637725" y="4738637"/>
              <a:ext cx="672806" cy="1605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9DA34EFF-9001-491D-A951-3AC79A5DD79E}"/>
                </a:ext>
              </a:extLst>
            </p:cNvPr>
            <p:cNvSpPr/>
            <p:nvPr/>
          </p:nvSpPr>
          <p:spPr>
            <a:xfrm>
              <a:off x="4637725" y="4895653"/>
              <a:ext cx="672806" cy="1605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7BFB0294-286F-4E32-84FE-962353C1B1EE}"/>
                </a:ext>
              </a:extLst>
            </p:cNvPr>
            <p:cNvSpPr/>
            <p:nvPr/>
          </p:nvSpPr>
          <p:spPr>
            <a:xfrm>
              <a:off x="5441977" y="4267589"/>
              <a:ext cx="672806" cy="1605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2CCF85C-92B2-40D9-9813-D6ACEAE22E37}"/>
                </a:ext>
              </a:extLst>
            </p:cNvPr>
            <p:cNvSpPr/>
            <p:nvPr/>
          </p:nvSpPr>
          <p:spPr>
            <a:xfrm>
              <a:off x="5441977" y="4424605"/>
              <a:ext cx="672806" cy="16051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EB8A51F7-7B3D-444F-9746-27D6D4123FD0}"/>
                </a:ext>
              </a:extLst>
            </p:cNvPr>
            <p:cNvSpPr/>
            <p:nvPr/>
          </p:nvSpPr>
          <p:spPr>
            <a:xfrm>
              <a:off x="5441977" y="4581621"/>
              <a:ext cx="672806" cy="16051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CEFB0A41-2F9C-4F01-840B-6CC5730297D5}"/>
                </a:ext>
              </a:extLst>
            </p:cNvPr>
            <p:cNvSpPr/>
            <p:nvPr/>
          </p:nvSpPr>
          <p:spPr>
            <a:xfrm>
              <a:off x="5441977" y="4738637"/>
              <a:ext cx="672806" cy="16051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B325B239-D008-4E88-AE08-48FA43F9FD54}"/>
                </a:ext>
              </a:extLst>
            </p:cNvPr>
            <p:cNvSpPr/>
            <p:nvPr/>
          </p:nvSpPr>
          <p:spPr>
            <a:xfrm>
              <a:off x="5441977" y="4895653"/>
              <a:ext cx="672806" cy="16051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20E3611E-8655-4A93-84E2-70134CCE0629}"/>
                </a:ext>
              </a:extLst>
            </p:cNvPr>
            <p:cNvSpPr/>
            <p:nvPr/>
          </p:nvSpPr>
          <p:spPr>
            <a:xfrm>
              <a:off x="6246228" y="4267589"/>
              <a:ext cx="672806" cy="1605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CD12ACCD-8220-4603-BCAF-5BF2BA7B3F22}"/>
                </a:ext>
              </a:extLst>
            </p:cNvPr>
            <p:cNvSpPr/>
            <p:nvPr/>
          </p:nvSpPr>
          <p:spPr>
            <a:xfrm>
              <a:off x="6246228" y="4424605"/>
              <a:ext cx="672806" cy="1605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A9AD4726-67BF-4E65-976E-3731656E6084}"/>
                </a:ext>
              </a:extLst>
            </p:cNvPr>
            <p:cNvSpPr/>
            <p:nvPr/>
          </p:nvSpPr>
          <p:spPr>
            <a:xfrm>
              <a:off x="6246228" y="4581621"/>
              <a:ext cx="672806" cy="16051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484CD50B-A09D-48FA-B8E6-6C1F99663493}"/>
                </a:ext>
              </a:extLst>
            </p:cNvPr>
            <p:cNvSpPr/>
            <p:nvPr/>
          </p:nvSpPr>
          <p:spPr>
            <a:xfrm>
              <a:off x="6246228" y="4738637"/>
              <a:ext cx="672806" cy="1605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CF7B6716-C42D-44E8-AE3F-FD7C8911E479}"/>
                </a:ext>
              </a:extLst>
            </p:cNvPr>
            <p:cNvSpPr/>
            <p:nvPr/>
          </p:nvSpPr>
          <p:spPr>
            <a:xfrm>
              <a:off x="6246228" y="4895653"/>
              <a:ext cx="672806" cy="160515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8C26087A-90D7-4F1F-ABBB-B4FCAE0F4092}"/>
                </a:ext>
              </a:extLst>
            </p:cNvPr>
            <p:cNvSpPr/>
            <p:nvPr/>
          </p:nvSpPr>
          <p:spPr>
            <a:xfrm>
              <a:off x="7050479" y="4267589"/>
              <a:ext cx="672806" cy="1605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6235767E-22D6-41F6-8C4B-D9F94C8D6397}"/>
                </a:ext>
              </a:extLst>
            </p:cNvPr>
            <p:cNvSpPr/>
            <p:nvPr/>
          </p:nvSpPr>
          <p:spPr>
            <a:xfrm>
              <a:off x="7050479" y="4424605"/>
              <a:ext cx="672806" cy="1605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F0973BBF-B40D-4D34-9D1E-0E30F4948074}"/>
                </a:ext>
              </a:extLst>
            </p:cNvPr>
            <p:cNvSpPr/>
            <p:nvPr/>
          </p:nvSpPr>
          <p:spPr>
            <a:xfrm>
              <a:off x="7050479" y="4581621"/>
              <a:ext cx="672806" cy="16051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266AF0CC-9F43-48E9-9D43-94B7549B484A}"/>
                </a:ext>
              </a:extLst>
            </p:cNvPr>
            <p:cNvSpPr/>
            <p:nvPr/>
          </p:nvSpPr>
          <p:spPr>
            <a:xfrm>
              <a:off x="7050479" y="4738637"/>
              <a:ext cx="672806" cy="1605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37FB4053-0B34-4AAF-9900-46C07564EE54}"/>
                </a:ext>
              </a:extLst>
            </p:cNvPr>
            <p:cNvSpPr/>
            <p:nvPr/>
          </p:nvSpPr>
          <p:spPr>
            <a:xfrm>
              <a:off x="7050479" y="4895653"/>
              <a:ext cx="672806" cy="1605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98AF875A-B310-4722-BE1C-83FBC26BEF1D}"/>
                </a:ext>
              </a:extLst>
            </p:cNvPr>
            <p:cNvSpPr/>
            <p:nvPr/>
          </p:nvSpPr>
          <p:spPr>
            <a:xfrm>
              <a:off x="7854730" y="4267589"/>
              <a:ext cx="672806" cy="160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26E49C4A-165E-488F-8044-74F12CCDA2F8}"/>
                </a:ext>
              </a:extLst>
            </p:cNvPr>
            <p:cNvSpPr/>
            <p:nvPr/>
          </p:nvSpPr>
          <p:spPr>
            <a:xfrm>
              <a:off x="7854730" y="4424605"/>
              <a:ext cx="672806" cy="1605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4D2C01F3-0015-4470-91E3-06151B843130}"/>
                </a:ext>
              </a:extLst>
            </p:cNvPr>
            <p:cNvSpPr/>
            <p:nvPr/>
          </p:nvSpPr>
          <p:spPr>
            <a:xfrm>
              <a:off x="7854730" y="4581621"/>
              <a:ext cx="672806" cy="1605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A7FE3C7D-61AD-4898-AA75-509E84F070A7}"/>
                </a:ext>
              </a:extLst>
            </p:cNvPr>
            <p:cNvSpPr/>
            <p:nvPr/>
          </p:nvSpPr>
          <p:spPr>
            <a:xfrm>
              <a:off x="7854730" y="4738637"/>
              <a:ext cx="672806" cy="16051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41C4B45B-D64F-4268-9DAE-D877A2C2768E}"/>
                </a:ext>
              </a:extLst>
            </p:cNvPr>
            <p:cNvSpPr/>
            <p:nvPr/>
          </p:nvSpPr>
          <p:spPr>
            <a:xfrm>
              <a:off x="7854730" y="4895653"/>
              <a:ext cx="672806" cy="1605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00DE1838-68F4-4E70-8BFD-8139EEA425F7}"/>
                </a:ext>
              </a:extLst>
            </p:cNvPr>
            <p:cNvSpPr/>
            <p:nvPr/>
          </p:nvSpPr>
          <p:spPr>
            <a:xfrm>
              <a:off x="616467" y="3601024"/>
              <a:ext cx="672806" cy="666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E4EB1D46-FC9E-4291-B6EB-261C4EEEDEFA}"/>
                </a:ext>
              </a:extLst>
            </p:cNvPr>
            <p:cNvSpPr/>
            <p:nvPr/>
          </p:nvSpPr>
          <p:spPr>
            <a:xfrm>
              <a:off x="616467" y="4267589"/>
              <a:ext cx="672806" cy="160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20F79F06-6A4E-47C1-869D-D6200D05D51D}"/>
                </a:ext>
              </a:extLst>
            </p:cNvPr>
            <p:cNvSpPr/>
            <p:nvPr/>
          </p:nvSpPr>
          <p:spPr>
            <a:xfrm>
              <a:off x="616467" y="4424605"/>
              <a:ext cx="672806" cy="1605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D2ED48CB-4610-4DB6-AA71-0AC09E942311}"/>
                </a:ext>
              </a:extLst>
            </p:cNvPr>
            <p:cNvSpPr/>
            <p:nvPr/>
          </p:nvSpPr>
          <p:spPr>
            <a:xfrm>
              <a:off x="616467" y="4581621"/>
              <a:ext cx="672806" cy="16051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E6B8A342-D20A-4035-A169-2BD93DB6D51F}"/>
                </a:ext>
              </a:extLst>
            </p:cNvPr>
            <p:cNvSpPr/>
            <p:nvPr/>
          </p:nvSpPr>
          <p:spPr>
            <a:xfrm>
              <a:off x="616467" y="4738637"/>
              <a:ext cx="672806" cy="1605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6D5B4D40-8CF2-4847-B839-02C55FC47BE9}"/>
                </a:ext>
              </a:extLst>
            </p:cNvPr>
            <p:cNvSpPr/>
            <p:nvPr/>
          </p:nvSpPr>
          <p:spPr>
            <a:xfrm>
              <a:off x="616467" y="4895653"/>
              <a:ext cx="672806" cy="16051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PGO-Blackboard">
      <a:dk1>
        <a:sysClr val="windowText" lastClr="000000"/>
      </a:dk1>
      <a:lt1>
        <a:sysClr val="window" lastClr="FFFFFF"/>
      </a:lt1>
      <a:dk2>
        <a:srgbClr val="013D9A"/>
      </a:dk2>
      <a:lt2>
        <a:srgbClr val="E88388"/>
      </a:lt2>
      <a:accent1>
        <a:srgbClr val="A8CC8C"/>
      </a:accent1>
      <a:accent2>
        <a:srgbClr val="DBAB79"/>
      </a:accent2>
      <a:accent3>
        <a:srgbClr val="71BEF2"/>
      </a:accent3>
      <a:accent4>
        <a:srgbClr val="D290E4"/>
      </a:accent4>
      <a:accent5>
        <a:srgbClr val="66C2CD"/>
      </a:accent5>
      <a:accent6>
        <a:srgbClr val="F8F87B"/>
      </a:accent6>
      <a:hlink>
        <a:srgbClr val="EE3F53"/>
      </a:hlink>
      <a:folHlink>
        <a:srgbClr val="EE3F5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1_T_PGO_Chalkboard-4_3" id="{91BC04FD-DA47-4826-BEA0-129D430DD3E0}" vid="{69E5F875-FADB-4C88-A2F2-CB51BA2638B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1_T_PGO_Chalkboard-4_3" id="{91BC04FD-DA47-4826-BEA0-129D430DD3E0}" vid="{8CE7E8FC-789B-4CDA-A7D2-0FD39F91E52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9868</TotalTime>
  <Words>191</Words>
  <PresentationFormat>On-screen Show (4:3)</PresentationFormat>
  <Paragraphs>30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ChalkPaint</vt:lpstr>
      <vt:lpstr>1_Custom Design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Chalkboard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2018-08-13T03:13:32Z</dcterms:modified>
  <cp:category>Templates</cp:category>
</cp:coreProperties>
</file>