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  <p:sldMasterId id="2147483692" r:id="rId2"/>
  </p:sldMasterIdLst>
  <p:notesMasterIdLst>
    <p:notesMasterId r:id="rId8"/>
  </p:notesMasterIdLst>
  <p:sldIdLst>
    <p:sldId id="335" r:id="rId3"/>
    <p:sldId id="334" r:id="rId4"/>
    <p:sldId id="332" r:id="rId5"/>
    <p:sldId id="333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3D9A"/>
    <a:srgbClr val="F8F87B"/>
    <a:srgbClr val="EE3F53"/>
    <a:srgbClr val="B9BFCA"/>
    <a:srgbClr val="66C2CD"/>
    <a:srgbClr val="D290E4"/>
    <a:srgbClr val="71BEF2"/>
    <a:srgbClr val="DBAB79"/>
    <a:srgbClr val="A8CC8C"/>
    <a:srgbClr val="E883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140" autoAdjust="0"/>
  </p:normalViewPr>
  <p:slideViewPr>
    <p:cSldViewPr snapToGrid="0" showGuides="1">
      <p:cViewPr varScale="1">
        <p:scale>
          <a:sx n="108" d="100"/>
          <a:sy n="108" d="100"/>
        </p:scale>
        <p:origin x="105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415130" y="0"/>
          <a:ext cx="4351338" cy="4351338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828508" y="413377"/>
          <a:ext cx="1697021" cy="1697021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Lorem</a:t>
          </a:r>
          <a:endParaRPr lang="en-US" sz="3700" kern="1200" dirty="0"/>
        </a:p>
      </dsp:txBody>
      <dsp:txXfrm>
        <a:off x="911350" y="496219"/>
        <a:ext cx="1531337" cy="1531337"/>
      </dsp:txXfrm>
    </dsp:sp>
    <dsp:sp modelId="{C1346144-1BED-485D-8E40-F753A086E92F}">
      <dsp:nvSpPr>
        <dsp:cNvPr id="0" name=""/>
        <dsp:cNvSpPr/>
      </dsp:nvSpPr>
      <dsp:spPr>
        <a:xfrm>
          <a:off x="2656070" y="413377"/>
          <a:ext cx="1697021" cy="1697021"/>
        </a:xfrm>
        <a:prstGeom prst="round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Ipsum</a:t>
          </a:r>
          <a:endParaRPr lang="en-US" sz="3700" kern="1200" dirty="0"/>
        </a:p>
      </dsp:txBody>
      <dsp:txXfrm>
        <a:off x="2738912" y="496219"/>
        <a:ext cx="1531337" cy="1531337"/>
      </dsp:txXfrm>
    </dsp:sp>
    <dsp:sp modelId="{88A513F8-0931-4E89-949C-7241946B7467}">
      <dsp:nvSpPr>
        <dsp:cNvPr id="0" name=""/>
        <dsp:cNvSpPr/>
      </dsp:nvSpPr>
      <dsp:spPr>
        <a:xfrm>
          <a:off x="828508" y="2240939"/>
          <a:ext cx="1697021" cy="1697021"/>
        </a:xfrm>
        <a:prstGeom prst="roundRect">
          <a:avLst/>
        </a:prstGeom>
        <a:solidFill>
          <a:schemeClr val="tx2">
            <a:lumMod val="5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Dolor</a:t>
          </a:r>
          <a:endParaRPr lang="en-US" sz="3700" kern="1200" dirty="0"/>
        </a:p>
      </dsp:txBody>
      <dsp:txXfrm>
        <a:off x="911350" y="2323781"/>
        <a:ext cx="1531337" cy="1531337"/>
      </dsp:txXfrm>
    </dsp:sp>
    <dsp:sp modelId="{231BFD18-7D69-4FBA-9D31-E45FD648550B}">
      <dsp:nvSpPr>
        <dsp:cNvPr id="0" name=""/>
        <dsp:cNvSpPr/>
      </dsp:nvSpPr>
      <dsp:spPr>
        <a:xfrm>
          <a:off x="2656070" y="2240939"/>
          <a:ext cx="1697021" cy="1697021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Sit Amet</a:t>
          </a:r>
          <a:endParaRPr lang="en-US" sz="3700" kern="1200" dirty="0"/>
        </a:p>
      </dsp:txBody>
      <dsp:txXfrm>
        <a:off x="2738912" y="2323781"/>
        <a:ext cx="1531337" cy="15313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957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D7C3D-3AF5-4423-86F3-93C4645CE1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41388"/>
            <a:ext cx="9144000" cy="2387600"/>
          </a:xfrm>
        </p:spPr>
        <p:txBody>
          <a:bodyPr anchor="b">
            <a:normAutofit/>
          </a:bodyPr>
          <a:lstStyle>
            <a:lvl1pPr algn="ctr">
              <a:defRPr sz="80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5A2E45-2065-4D83-8BEB-7F26260C54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421063"/>
            <a:ext cx="9144000" cy="865187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solidFill>
                  <a:schemeClr val="tx2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5F71C0-822D-4509-9904-2C5DA97C8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1A60EE-5402-47CC-A41B-A8C5C9B40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7444E9-3B07-402E-AAEE-6FECF7545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195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8D5F3-2D05-4966-9166-BE8E74C8D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2EE96-B756-4161-9BF0-6D6C6CF257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200"/>
              </a:spcBef>
              <a:defRPr/>
            </a:lvl1pPr>
            <a:lvl2pPr>
              <a:spcBef>
                <a:spcPts val="1200"/>
              </a:spcBef>
              <a:defRPr/>
            </a:lvl2pPr>
            <a:lvl3pPr>
              <a:spcBef>
                <a:spcPts val="1200"/>
              </a:spcBef>
              <a:defRPr/>
            </a:lvl3pPr>
            <a:lvl4pPr>
              <a:spcBef>
                <a:spcPts val="1200"/>
              </a:spcBef>
              <a:defRPr/>
            </a:lvl4pPr>
            <a:lvl5pPr>
              <a:spcBef>
                <a:spcPts val="12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66EAF-06CC-4B8E-AC3A-97572C866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E4B56-2B8A-4D66-ACB9-8B316FD17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81DC85-740F-49E7-ABF8-E8EA6C89A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63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4D14D-0B97-459D-9B35-FFE3F0858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6C698-0D84-4DA7-9983-0DAE876C96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0C8B0B-A2D2-402F-9652-665EC3270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782C78-B23F-4836-BAC7-DE262D777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217F5F-9871-4F88-A437-790DED43A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049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77029-CDBA-4865-9C6C-8CA473991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3E6255-0458-4233-89FA-E339B11366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46FF46-8DF0-440E-B26A-48DEB17F0F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44471-B5D2-4B4A-9D7C-7AC8AEE4B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160E04-2233-4B0C-A114-59B4DB7D0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05FDD3-D1F7-4275-9440-20EFC16EE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698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8FD6A-950F-4F18-BE07-3F117B055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D76275-EEBD-497E-992F-C750F22B4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34A6DA-9E85-4E07-BE48-CB216DE44A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E0CEA9-1BD7-40D1-95CD-AA539B9B72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F557D7-9522-42AD-8B73-3E7B054A3F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85CA59-7732-4926-88EF-05139C600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D64861-70D6-46A5-BB44-DBD2AFAD1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64DF6C-AF31-4943-9798-72F5AFA9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822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A28AA-C4E1-4903-98F2-8F83D5568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D9EDD8-D71C-4F5B-ABB1-0A8F4A14B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D7EAB4-2B0A-42C1-85C8-976EF83BE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73F877-4837-418B-8CEB-ABB466EBE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135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8DB64B-E6B1-4ECA-8DE0-613ED87F9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6B1703-82A6-4EEE-B797-1759B6D88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42A979-CE60-47F1-B18B-4462A066F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191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0730F-5EC2-442D-B062-D94B3364E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A0F9E-C551-4B0B-9D09-6AF51B0F22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10CCEF-E1A9-4B4B-A049-376267FE19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E65C61-98AB-4191-91C5-C0836E7FA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1CF1B8-FC36-46C6-9481-88412AC71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1EBCF1-B408-47F0-800A-C8BC6AE70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705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F3CB0-5DDF-4B44-A73E-4DB77FACF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7BEFDA-A0F5-40C6-B7B9-9FCDE8E27B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65097B-0116-4C01-8727-8D68A9CD31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283EB7-2565-47EC-AAD8-78498851D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EC1A0-C726-44BA-B44C-5CE9101EF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B947F6-A155-4B08-A53E-910DAEB9A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709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88972-2860-459E-869C-E5089172C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AF6B5-EA6F-432F-886B-7EBD293A32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623CAE-524C-4182-96CB-1CC0AC6C6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A5DBD8-0B50-4EDA-BCB5-F6D4774C9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9FD445-408F-46BB-91F9-2F8000436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205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A88193-E371-43AD-A75A-0BEA923E3B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21D52E-443E-4A50-877C-619240318E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87018C-F9F4-49D4-B988-DCFC185A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0423EB-19BD-4624-A347-3D1038642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28520-F0AD-4D33-A308-A21C52EB4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009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19B662-E87E-4AFF-88B7-C6C6288D6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B8B590-B726-42FE-B8B2-67A03DCB04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6561A-3E37-414B-B385-080A735020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3"/>
                </a:solidFill>
              </a:defRPr>
            </a:lvl1pPr>
          </a:lstStyle>
          <a:p>
            <a:fld id="{9DCB5FBB-F964-468E-9A4F-55CD259FA20C}" type="datetimeFigureOut">
              <a:rPr lang="en-US" smtClean="0"/>
              <a:pPr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79A91-FEF8-4C36-907E-315D07A3FD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3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6EA603-89B1-412B-8552-E3B8758A67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3"/>
                </a:solidFill>
              </a:defRPr>
            </a:lvl1pPr>
          </a:lstStyle>
          <a:p>
            <a:fld id="{BA64B602-2675-49B5-8E63-07B7F1F2A6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05E2B5-2978-42EA-850C-F9A65A6B9509}"/>
              </a:ext>
            </a:extLst>
          </p:cNvPr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4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C1AA888-37D1-4466-BD6E-E3C2E9D054E8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6B22C39-D585-4EBB-9191-1035A96E6A3A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D286D57-E707-4F1C-96AB-5DC5C2498523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552C1AA-FCC7-4763-8BB4-5B294A505D9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2777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bg1"/>
          </a:solidFill>
          <a:latin typeface="Open Sans Semibold" panose="020B0706030804020204" pitchFamily="34" charset="0"/>
          <a:ea typeface="Open Sans Semibold" panose="020B0706030804020204" pitchFamily="34" charset="0"/>
          <a:cs typeface="Open Sans Semibold" panose="020B07060308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21C1382-72F7-437C-B109-E8E6875D2F12}"/>
              </a:ext>
            </a:extLst>
          </p:cNvPr>
          <p:cNvGrpSpPr/>
          <p:nvPr/>
        </p:nvGrpSpPr>
        <p:grpSpPr>
          <a:xfrm>
            <a:off x="375648" y="4890998"/>
            <a:ext cx="1152525" cy="1663700"/>
            <a:chOff x="5500688" y="1503363"/>
            <a:chExt cx="1152525" cy="1663700"/>
          </a:xfrm>
        </p:grpSpPr>
        <p:sp>
          <p:nvSpPr>
            <p:cNvPr id="7" name="Freeform 11">
              <a:extLst>
                <a:ext uri="{FF2B5EF4-FFF2-40B4-BE49-F238E27FC236}">
                  <a16:creationId xmlns:a16="http://schemas.microsoft.com/office/drawing/2014/main" id="{0203A89F-EB62-46D5-A622-5A3341407D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2">
              <a:extLst>
                <a:ext uri="{FF2B5EF4-FFF2-40B4-BE49-F238E27FC236}">
                  <a16:creationId xmlns:a16="http://schemas.microsoft.com/office/drawing/2014/main" id="{68C21465-6C43-4697-A8CA-DC75144B80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3">
              <a:extLst>
                <a:ext uri="{FF2B5EF4-FFF2-40B4-BE49-F238E27FC236}">
                  <a16:creationId xmlns:a16="http://schemas.microsoft.com/office/drawing/2014/main" id="{0139F764-3435-4C6A-A431-3C35C8DE031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id="{A7E8AE90-E1EC-4317-9DB2-A0F891012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5">
              <a:extLst>
                <a:ext uri="{FF2B5EF4-FFF2-40B4-BE49-F238E27FC236}">
                  <a16:creationId xmlns:a16="http://schemas.microsoft.com/office/drawing/2014/main" id="{BCC5C952-BFD0-498D-AA71-762DD096DB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6">
              <a:extLst>
                <a:ext uri="{FF2B5EF4-FFF2-40B4-BE49-F238E27FC236}">
                  <a16:creationId xmlns:a16="http://schemas.microsoft.com/office/drawing/2014/main" id="{B47E8B3F-9435-4206-B147-F60B308C9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>
              <a:spcBef>
                <a:spcPts val="1800"/>
              </a:spcBef>
            </a:pP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0FEFEB8-3A09-4A74-9372-8A675A654D2B}"/>
              </a:ext>
            </a:extLst>
          </p:cNvPr>
          <p:cNvGrpSpPr/>
          <p:nvPr/>
        </p:nvGrpSpPr>
        <p:grpSpPr>
          <a:xfrm>
            <a:off x="11425645" y="194739"/>
            <a:ext cx="577175" cy="833167"/>
            <a:chOff x="5500688" y="1503363"/>
            <a:chExt cx="1152525" cy="1663700"/>
          </a:xfrm>
        </p:grpSpPr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id="{40EC9AAF-63A8-4698-B921-616FE9FE9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2">
              <a:extLst>
                <a:ext uri="{FF2B5EF4-FFF2-40B4-BE49-F238E27FC236}">
                  <a16:creationId xmlns:a16="http://schemas.microsoft.com/office/drawing/2014/main" id="{B3FAE025-3EEA-471E-B22D-70A2DD6DAC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3">
              <a:extLst>
                <a:ext uri="{FF2B5EF4-FFF2-40B4-BE49-F238E27FC236}">
                  <a16:creationId xmlns:a16="http://schemas.microsoft.com/office/drawing/2014/main" id="{9667E4AD-E0B6-4259-871D-20EFDC89A8B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C098485D-92DE-4960-A13B-B3ADC31EE5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B3F59F19-D78A-44D6-9E67-7DEC8A3CD3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6">
              <a:extLst>
                <a:ext uri="{FF2B5EF4-FFF2-40B4-BE49-F238E27FC236}">
                  <a16:creationId xmlns:a16="http://schemas.microsoft.com/office/drawing/2014/main" id="{7510F733-4140-45D8-B321-0D331D478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with Graphic</a:t>
            </a:r>
            <a:r>
              <a:rPr lang="en-US" dirty="0">
                <a:solidFill>
                  <a:schemeClr val="tx2"/>
                </a:solidFill>
              </a:rPr>
              <a:t>*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15631026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/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6391379" y="6101287"/>
            <a:ext cx="17620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i="1" dirty="0">
                <a:solidFill>
                  <a:schemeClr val="tx2"/>
                </a:solidFill>
              </a:rPr>
              <a:t>*PowerPoint SmartArt graphic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A8455E9-FF96-44C1-A400-4D3E9EE4BE4D}"/>
              </a:ext>
            </a:extLst>
          </p:cNvPr>
          <p:cNvGrpSpPr/>
          <p:nvPr/>
        </p:nvGrpSpPr>
        <p:grpSpPr>
          <a:xfrm>
            <a:off x="11425645" y="194739"/>
            <a:ext cx="577175" cy="833167"/>
            <a:chOff x="5500688" y="1503363"/>
            <a:chExt cx="1152525" cy="1663700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4AB32E3C-7C7D-4EA6-BFEA-F4AA50E268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106D1ED7-4B5E-4829-80C4-C15F4B3057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04F85668-E285-4B06-8D32-DBA2FA3FF5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B816728-11D7-4EB7-9194-D8E27A5E9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206C21F-D18F-4E07-B590-386688849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B6A254D5-F26F-4DF8-A2CB-F234DB0BEE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4</a:t>
            </a:fld>
            <a:endParaRPr lang="en-US"/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065F0F5E-08F1-4D4F-AAD3-E5F051D37660}"/>
              </a:ext>
            </a:extLst>
          </p:cNvPr>
          <p:cNvGrpSpPr/>
          <p:nvPr/>
        </p:nvGrpSpPr>
        <p:grpSpPr>
          <a:xfrm>
            <a:off x="821955" y="3111575"/>
            <a:ext cx="10548091" cy="1909749"/>
            <a:chOff x="821955" y="3658365"/>
            <a:chExt cx="10548091" cy="1940192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A82AF328-EB8B-4A1C-9368-56023328D2DE}"/>
                </a:ext>
              </a:extLst>
            </p:cNvPr>
            <p:cNvSpPr/>
            <p:nvPr/>
          </p:nvSpPr>
          <p:spPr>
            <a:xfrm>
              <a:off x="2966626" y="3658365"/>
              <a:ext cx="897075" cy="88875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EDCFABFE-F37F-4D49-85C7-630553DA96D9}"/>
                </a:ext>
              </a:extLst>
            </p:cNvPr>
            <p:cNvSpPr/>
            <p:nvPr/>
          </p:nvSpPr>
          <p:spPr>
            <a:xfrm>
              <a:off x="1894291" y="3658365"/>
              <a:ext cx="897075" cy="88875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09F8FBC6-1569-4A9C-9BA0-7904981D9E90}"/>
                </a:ext>
              </a:extLst>
            </p:cNvPr>
            <p:cNvSpPr/>
            <p:nvPr/>
          </p:nvSpPr>
          <p:spPr>
            <a:xfrm>
              <a:off x="4038961" y="3658365"/>
              <a:ext cx="897075" cy="88875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3DC1304-CECA-4270-B154-B680A22452EC}"/>
                </a:ext>
              </a:extLst>
            </p:cNvPr>
            <p:cNvSpPr/>
            <p:nvPr/>
          </p:nvSpPr>
          <p:spPr>
            <a:xfrm>
              <a:off x="5111296" y="3658365"/>
              <a:ext cx="897075" cy="8887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22B3F09-1DF0-447C-8911-96BFB1AC1C47}"/>
                </a:ext>
              </a:extLst>
            </p:cNvPr>
            <p:cNvSpPr/>
            <p:nvPr/>
          </p:nvSpPr>
          <p:spPr>
            <a:xfrm>
              <a:off x="6183631" y="3658365"/>
              <a:ext cx="897075" cy="8887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73976A0-5F18-4FB3-80A4-68CA53BAE9EC}"/>
                </a:ext>
              </a:extLst>
            </p:cNvPr>
            <p:cNvSpPr/>
            <p:nvPr/>
          </p:nvSpPr>
          <p:spPr>
            <a:xfrm>
              <a:off x="7255967" y="3658365"/>
              <a:ext cx="897075" cy="88875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BA374D3-7DD4-4E01-A63E-1E369CA8EF24}"/>
                </a:ext>
              </a:extLst>
            </p:cNvPr>
            <p:cNvSpPr/>
            <p:nvPr/>
          </p:nvSpPr>
          <p:spPr>
            <a:xfrm>
              <a:off x="8328302" y="3658365"/>
              <a:ext cx="897075" cy="88875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737ED151-6616-431E-BD74-05E5370A6B6D}"/>
                </a:ext>
              </a:extLst>
            </p:cNvPr>
            <p:cNvSpPr/>
            <p:nvPr/>
          </p:nvSpPr>
          <p:spPr>
            <a:xfrm>
              <a:off x="9400637" y="3658365"/>
              <a:ext cx="897075" cy="88875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790C85E-076C-40E1-8EA0-44D5087742C4}"/>
                </a:ext>
              </a:extLst>
            </p:cNvPr>
            <p:cNvSpPr/>
            <p:nvPr/>
          </p:nvSpPr>
          <p:spPr>
            <a:xfrm>
              <a:off x="10472971" y="3658365"/>
              <a:ext cx="897075" cy="8887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AB5427AB-A84B-42A3-921F-41455DB0D3CD}"/>
                </a:ext>
              </a:extLst>
            </p:cNvPr>
            <p:cNvSpPr/>
            <p:nvPr/>
          </p:nvSpPr>
          <p:spPr>
            <a:xfrm>
              <a:off x="1894291" y="4547118"/>
              <a:ext cx="897075" cy="21402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5EF16929-6DE7-4583-B084-93BEFD3B1A54}"/>
                </a:ext>
              </a:extLst>
            </p:cNvPr>
            <p:cNvSpPr/>
            <p:nvPr/>
          </p:nvSpPr>
          <p:spPr>
            <a:xfrm>
              <a:off x="1894291" y="4756473"/>
              <a:ext cx="897075" cy="214020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C210998-BA8F-427F-9D66-5142E1850653}"/>
                </a:ext>
              </a:extLst>
            </p:cNvPr>
            <p:cNvSpPr/>
            <p:nvPr/>
          </p:nvSpPr>
          <p:spPr>
            <a:xfrm>
              <a:off x="1894291" y="4965828"/>
              <a:ext cx="897075" cy="21402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9057BEC-6C4F-456D-81CB-6BF2B70DE742}"/>
                </a:ext>
              </a:extLst>
            </p:cNvPr>
            <p:cNvSpPr/>
            <p:nvPr/>
          </p:nvSpPr>
          <p:spPr>
            <a:xfrm>
              <a:off x="1894291" y="5175183"/>
              <a:ext cx="897075" cy="21402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53341668-8B36-4110-8FD0-E449FB9FA1F6}"/>
                </a:ext>
              </a:extLst>
            </p:cNvPr>
            <p:cNvSpPr/>
            <p:nvPr/>
          </p:nvSpPr>
          <p:spPr>
            <a:xfrm>
              <a:off x="1894291" y="5384537"/>
              <a:ext cx="897075" cy="214020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898DE50-92F0-4F1E-9F9D-D341218778FF}"/>
                </a:ext>
              </a:extLst>
            </p:cNvPr>
            <p:cNvSpPr/>
            <p:nvPr/>
          </p:nvSpPr>
          <p:spPr>
            <a:xfrm>
              <a:off x="2966626" y="4547118"/>
              <a:ext cx="897075" cy="21402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9F73E3C5-AABB-49A2-83AF-7A1338C0DDA0}"/>
                </a:ext>
              </a:extLst>
            </p:cNvPr>
            <p:cNvSpPr/>
            <p:nvPr/>
          </p:nvSpPr>
          <p:spPr>
            <a:xfrm>
              <a:off x="2966626" y="4756473"/>
              <a:ext cx="897075" cy="2140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B26E312E-328B-4742-90D2-768FA1A8F8F3}"/>
                </a:ext>
              </a:extLst>
            </p:cNvPr>
            <p:cNvSpPr/>
            <p:nvPr/>
          </p:nvSpPr>
          <p:spPr>
            <a:xfrm>
              <a:off x="2966626" y="4965828"/>
              <a:ext cx="897075" cy="21402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BD86B26-395D-42C0-9599-EC3F0C17B5CE}"/>
                </a:ext>
              </a:extLst>
            </p:cNvPr>
            <p:cNvSpPr/>
            <p:nvPr/>
          </p:nvSpPr>
          <p:spPr>
            <a:xfrm>
              <a:off x="2966626" y="5175183"/>
              <a:ext cx="897075" cy="21402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82DD7EFE-C86C-4125-A594-3E10C10C145A}"/>
                </a:ext>
              </a:extLst>
            </p:cNvPr>
            <p:cNvSpPr/>
            <p:nvPr/>
          </p:nvSpPr>
          <p:spPr>
            <a:xfrm>
              <a:off x="2966626" y="5384537"/>
              <a:ext cx="897075" cy="214020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3C0941E0-F471-467F-B9BF-9DACF4EA5D4A}"/>
                </a:ext>
              </a:extLst>
            </p:cNvPr>
            <p:cNvSpPr/>
            <p:nvPr/>
          </p:nvSpPr>
          <p:spPr>
            <a:xfrm>
              <a:off x="4038961" y="4547118"/>
              <a:ext cx="897075" cy="21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C3CA8907-68DC-48F1-9673-EBA374CBDBB7}"/>
                </a:ext>
              </a:extLst>
            </p:cNvPr>
            <p:cNvSpPr/>
            <p:nvPr/>
          </p:nvSpPr>
          <p:spPr>
            <a:xfrm>
              <a:off x="4038961" y="4756473"/>
              <a:ext cx="897075" cy="21402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391CA19-EF93-4FA5-B43E-EE524014E7B2}"/>
                </a:ext>
              </a:extLst>
            </p:cNvPr>
            <p:cNvSpPr/>
            <p:nvPr/>
          </p:nvSpPr>
          <p:spPr>
            <a:xfrm>
              <a:off x="4038961" y="4965828"/>
              <a:ext cx="897075" cy="21402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924F5B95-8DEC-42EC-9320-006CFF3379E2}"/>
                </a:ext>
              </a:extLst>
            </p:cNvPr>
            <p:cNvSpPr/>
            <p:nvPr/>
          </p:nvSpPr>
          <p:spPr>
            <a:xfrm>
              <a:off x="4038961" y="5175183"/>
              <a:ext cx="897075" cy="2140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83A78BA-7799-40B6-8337-232D0880D2D4}"/>
                </a:ext>
              </a:extLst>
            </p:cNvPr>
            <p:cNvSpPr/>
            <p:nvPr/>
          </p:nvSpPr>
          <p:spPr>
            <a:xfrm>
              <a:off x="4038961" y="5384537"/>
              <a:ext cx="897075" cy="2140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6AD36F17-1BE9-470F-982E-91F1B0373447}"/>
                </a:ext>
              </a:extLst>
            </p:cNvPr>
            <p:cNvSpPr/>
            <p:nvPr/>
          </p:nvSpPr>
          <p:spPr>
            <a:xfrm>
              <a:off x="5111296" y="4547118"/>
              <a:ext cx="897075" cy="21402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F339EB38-A1F0-45A9-A262-D499E7E19CA1}"/>
                </a:ext>
              </a:extLst>
            </p:cNvPr>
            <p:cNvSpPr/>
            <p:nvPr/>
          </p:nvSpPr>
          <p:spPr>
            <a:xfrm>
              <a:off x="5111296" y="4756473"/>
              <a:ext cx="897075" cy="2140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A241DEE4-B1BA-4EB6-AC2E-4BB7A18D70BF}"/>
                </a:ext>
              </a:extLst>
            </p:cNvPr>
            <p:cNvSpPr/>
            <p:nvPr/>
          </p:nvSpPr>
          <p:spPr>
            <a:xfrm>
              <a:off x="5111296" y="4965828"/>
              <a:ext cx="897075" cy="21402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08945BD7-A6B5-43A8-8C07-EAD0B6006534}"/>
                </a:ext>
              </a:extLst>
            </p:cNvPr>
            <p:cNvSpPr/>
            <p:nvPr/>
          </p:nvSpPr>
          <p:spPr>
            <a:xfrm>
              <a:off x="5111296" y="5175183"/>
              <a:ext cx="897075" cy="21402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1F47BD3-E9A3-4AE2-9E3F-9FDD722ECF67}"/>
                </a:ext>
              </a:extLst>
            </p:cNvPr>
            <p:cNvSpPr/>
            <p:nvPr/>
          </p:nvSpPr>
          <p:spPr>
            <a:xfrm>
              <a:off x="5111296" y="5384537"/>
              <a:ext cx="897075" cy="21402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3E112F3-5EF6-4AE7-ACC7-D1DCFB5FD280}"/>
                </a:ext>
              </a:extLst>
            </p:cNvPr>
            <p:cNvSpPr/>
            <p:nvPr/>
          </p:nvSpPr>
          <p:spPr>
            <a:xfrm>
              <a:off x="6183631" y="4547118"/>
              <a:ext cx="897075" cy="2140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E444E277-DED0-40FA-89F1-7D85A8EA7531}"/>
                </a:ext>
              </a:extLst>
            </p:cNvPr>
            <p:cNvSpPr/>
            <p:nvPr/>
          </p:nvSpPr>
          <p:spPr>
            <a:xfrm>
              <a:off x="6183631" y="4756473"/>
              <a:ext cx="897075" cy="2140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6FEBBB92-C9C0-4767-B6B7-9B10EC40D01B}"/>
                </a:ext>
              </a:extLst>
            </p:cNvPr>
            <p:cNvSpPr/>
            <p:nvPr/>
          </p:nvSpPr>
          <p:spPr>
            <a:xfrm>
              <a:off x="6183631" y="4965828"/>
              <a:ext cx="897075" cy="2140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9CEC2D21-4A4B-4E21-A0F3-8AB939AE9592}"/>
                </a:ext>
              </a:extLst>
            </p:cNvPr>
            <p:cNvSpPr/>
            <p:nvPr/>
          </p:nvSpPr>
          <p:spPr>
            <a:xfrm>
              <a:off x="6183631" y="5175183"/>
              <a:ext cx="897075" cy="21402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FA32E626-E9C7-4A85-B432-38F6E07CD2A1}"/>
                </a:ext>
              </a:extLst>
            </p:cNvPr>
            <p:cNvSpPr/>
            <p:nvPr/>
          </p:nvSpPr>
          <p:spPr>
            <a:xfrm>
              <a:off x="6183631" y="5384537"/>
              <a:ext cx="897075" cy="214020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085209B2-D09F-45D3-A5F9-ED7665576784}"/>
                </a:ext>
              </a:extLst>
            </p:cNvPr>
            <p:cNvSpPr/>
            <p:nvPr/>
          </p:nvSpPr>
          <p:spPr>
            <a:xfrm>
              <a:off x="7255966" y="4547118"/>
              <a:ext cx="897075" cy="2140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C1A854E-8BBA-4DDA-83CD-F1ABAA9327F7}"/>
                </a:ext>
              </a:extLst>
            </p:cNvPr>
            <p:cNvSpPr/>
            <p:nvPr/>
          </p:nvSpPr>
          <p:spPr>
            <a:xfrm>
              <a:off x="7255966" y="4756473"/>
              <a:ext cx="897075" cy="21402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E5D90E7-8F3A-4A1C-A9A3-5590B62D10BD}"/>
                </a:ext>
              </a:extLst>
            </p:cNvPr>
            <p:cNvSpPr/>
            <p:nvPr/>
          </p:nvSpPr>
          <p:spPr>
            <a:xfrm>
              <a:off x="7255966" y="4965828"/>
              <a:ext cx="897075" cy="21402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7C77D1C5-2B9C-4629-95D4-B05D54321273}"/>
                </a:ext>
              </a:extLst>
            </p:cNvPr>
            <p:cNvSpPr/>
            <p:nvPr/>
          </p:nvSpPr>
          <p:spPr>
            <a:xfrm>
              <a:off x="7255966" y="5175183"/>
              <a:ext cx="897075" cy="2140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5CAC69B6-2F2B-4F6F-8C21-95D97EF80144}"/>
                </a:ext>
              </a:extLst>
            </p:cNvPr>
            <p:cNvSpPr/>
            <p:nvPr/>
          </p:nvSpPr>
          <p:spPr>
            <a:xfrm>
              <a:off x="7255966" y="5384537"/>
              <a:ext cx="897075" cy="21402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04E930D2-2FAD-4CBA-B463-E145CADCE8A8}"/>
                </a:ext>
              </a:extLst>
            </p:cNvPr>
            <p:cNvSpPr/>
            <p:nvPr/>
          </p:nvSpPr>
          <p:spPr>
            <a:xfrm>
              <a:off x="8328301" y="4547118"/>
              <a:ext cx="897075" cy="2140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91B52876-E24C-4629-9C3F-E3E6D309DD06}"/>
                </a:ext>
              </a:extLst>
            </p:cNvPr>
            <p:cNvSpPr/>
            <p:nvPr/>
          </p:nvSpPr>
          <p:spPr>
            <a:xfrm>
              <a:off x="8328301" y="4756473"/>
              <a:ext cx="897075" cy="21402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08BB9818-AB62-4986-8E2E-138AC9E6D5DD}"/>
                </a:ext>
              </a:extLst>
            </p:cNvPr>
            <p:cNvSpPr/>
            <p:nvPr/>
          </p:nvSpPr>
          <p:spPr>
            <a:xfrm>
              <a:off x="8328301" y="4965828"/>
              <a:ext cx="897075" cy="21402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F0A373E1-8ACD-4C0B-9900-A6F9009AC9A2}"/>
                </a:ext>
              </a:extLst>
            </p:cNvPr>
            <p:cNvSpPr/>
            <p:nvPr/>
          </p:nvSpPr>
          <p:spPr>
            <a:xfrm>
              <a:off x="8328301" y="5175183"/>
              <a:ext cx="897075" cy="2140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E3D4D05F-14AD-4076-8B5E-7ED08C23AAB6}"/>
                </a:ext>
              </a:extLst>
            </p:cNvPr>
            <p:cNvSpPr/>
            <p:nvPr/>
          </p:nvSpPr>
          <p:spPr>
            <a:xfrm>
              <a:off x="8328301" y="5384537"/>
              <a:ext cx="897075" cy="21402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658121E-02B3-451D-A1B4-678AEB3352EB}"/>
                </a:ext>
              </a:extLst>
            </p:cNvPr>
            <p:cNvSpPr/>
            <p:nvPr/>
          </p:nvSpPr>
          <p:spPr>
            <a:xfrm>
              <a:off x="9400636" y="4547118"/>
              <a:ext cx="897075" cy="2140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81DC8B89-8F68-4C8C-805D-6BD56CD4FD3B}"/>
                </a:ext>
              </a:extLst>
            </p:cNvPr>
            <p:cNvSpPr/>
            <p:nvPr/>
          </p:nvSpPr>
          <p:spPr>
            <a:xfrm>
              <a:off x="9400636" y="4756473"/>
              <a:ext cx="897075" cy="21402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C0CBAB6-59F6-4A94-80A8-A2052321BCEB}"/>
                </a:ext>
              </a:extLst>
            </p:cNvPr>
            <p:cNvSpPr/>
            <p:nvPr/>
          </p:nvSpPr>
          <p:spPr>
            <a:xfrm>
              <a:off x="9400636" y="4965828"/>
              <a:ext cx="897075" cy="2140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DD19CFFB-3B91-4624-A13D-FA6138E11115}"/>
                </a:ext>
              </a:extLst>
            </p:cNvPr>
            <p:cNvSpPr/>
            <p:nvPr/>
          </p:nvSpPr>
          <p:spPr>
            <a:xfrm>
              <a:off x="9400636" y="5175183"/>
              <a:ext cx="897075" cy="21402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FF6CEAE-BFA7-4C3C-88EA-3ECDBCE9DEA0}"/>
                </a:ext>
              </a:extLst>
            </p:cNvPr>
            <p:cNvSpPr/>
            <p:nvPr/>
          </p:nvSpPr>
          <p:spPr>
            <a:xfrm>
              <a:off x="9400636" y="5384537"/>
              <a:ext cx="897075" cy="21402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EF7A828-D4EF-4FB8-8348-B9FCB749D2AB}"/>
                </a:ext>
              </a:extLst>
            </p:cNvPr>
            <p:cNvSpPr/>
            <p:nvPr/>
          </p:nvSpPr>
          <p:spPr>
            <a:xfrm>
              <a:off x="10472971" y="4547118"/>
              <a:ext cx="897075" cy="2140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C93FB9BA-B98F-46FF-BDCF-40351FF530F2}"/>
                </a:ext>
              </a:extLst>
            </p:cNvPr>
            <p:cNvSpPr/>
            <p:nvPr/>
          </p:nvSpPr>
          <p:spPr>
            <a:xfrm>
              <a:off x="10472971" y="4756473"/>
              <a:ext cx="897075" cy="21402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4855AF20-780B-4EB0-9FC3-6D2A0A3BEB36}"/>
                </a:ext>
              </a:extLst>
            </p:cNvPr>
            <p:cNvSpPr/>
            <p:nvPr/>
          </p:nvSpPr>
          <p:spPr>
            <a:xfrm>
              <a:off x="10472971" y="4965828"/>
              <a:ext cx="897075" cy="21402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4C2EDF8-F37F-449E-9825-ED9AE0D24C02}"/>
                </a:ext>
              </a:extLst>
            </p:cNvPr>
            <p:cNvSpPr/>
            <p:nvPr/>
          </p:nvSpPr>
          <p:spPr>
            <a:xfrm>
              <a:off x="10472971" y="5175183"/>
              <a:ext cx="897075" cy="2140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5E748611-E9AC-423A-98D2-626DA2B1860E}"/>
                </a:ext>
              </a:extLst>
            </p:cNvPr>
            <p:cNvSpPr/>
            <p:nvPr/>
          </p:nvSpPr>
          <p:spPr>
            <a:xfrm>
              <a:off x="10472971" y="5384537"/>
              <a:ext cx="897075" cy="21402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C0C5AC7E-54D8-4E91-BE3E-9C0D55D506EA}"/>
                </a:ext>
              </a:extLst>
            </p:cNvPr>
            <p:cNvSpPr/>
            <p:nvPr/>
          </p:nvSpPr>
          <p:spPr>
            <a:xfrm>
              <a:off x="821955" y="3658365"/>
              <a:ext cx="897075" cy="8887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6E99FB8C-E4A8-4F1E-94F5-19751090EEDF}"/>
                </a:ext>
              </a:extLst>
            </p:cNvPr>
            <p:cNvSpPr/>
            <p:nvPr/>
          </p:nvSpPr>
          <p:spPr>
            <a:xfrm>
              <a:off x="821955" y="4547118"/>
              <a:ext cx="897075" cy="2140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8359FF70-1533-47D6-9907-3D3E24D00AF8}"/>
                </a:ext>
              </a:extLst>
            </p:cNvPr>
            <p:cNvSpPr/>
            <p:nvPr/>
          </p:nvSpPr>
          <p:spPr>
            <a:xfrm>
              <a:off x="821955" y="4756473"/>
              <a:ext cx="897075" cy="2140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9CDE39A2-C2CE-4D31-9A9B-73B6B15FC1F6}"/>
                </a:ext>
              </a:extLst>
            </p:cNvPr>
            <p:cNvSpPr/>
            <p:nvPr/>
          </p:nvSpPr>
          <p:spPr>
            <a:xfrm>
              <a:off x="821955" y="4965828"/>
              <a:ext cx="897075" cy="2140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E647C61-51CF-4CF4-AE20-7D520CE0DC45}"/>
                </a:ext>
              </a:extLst>
            </p:cNvPr>
            <p:cNvSpPr/>
            <p:nvPr/>
          </p:nvSpPr>
          <p:spPr>
            <a:xfrm>
              <a:off x="821955" y="5175183"/>
              <a:ext cx="897075" cy="21402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60DC3B6C-522D-4E79-910F-6E0C78A2139E}"/>
                </a:ext>
              </a:extLst>
            </p:cNvPr>
            <p:cNvSpPr/>
            <p:nvPr/>
          </p:nvSpPr>
          <p:spPr>
            <a:xfrm>
              <a:off x="821955" y="5384537"/>
              <a:ext cx="897075" cy="214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71ECE0BA-5AF8-44AB-A6B4-CFCE6063DCEE}"/>
              </a:ext>
            </a:extLst>
          </p:cNvPr>
          <p:cNvGrpSpPr/>
          <p:nvPr/>
        </p:nvGrpSpPr>
        <p:grpSpPr>
          <a:xfrm>
            <a:off x="11425645" y="194739"/>
            <a:ext cx="577175" cy="833167"/>
            <a:chOff x="5500688" y="1503363"/>
            <a:chExt cx="1152525" cy="1663700"/>
          </a:xfrm>
        </p:grpSpPr>
        <p:sp>
          <p:nvSpPr>
            <p:cNvPr id="129" name="Freeform 11">
              <a:extLst>
                <a:ext uri="{FF2B5EF4-FFF2-40B4-BE49-F238E27FC236}">
                  <a16:creationId xmlns:a16="http://schemas.microsoft.com/office/drawing/2014/main" id="{65A86BB8-E160-49CB-90EF-4E1A6DDCA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2">
              <a:extLst>
                <a:ext uri="{FF2B5EF4-FFF2-40B4-BE49-F238E27FC236}">
                  <a16:creationId xmlns:a16="http://schemas.microsoft.com/office/drawing/2014/main" id="{1FCA2FC7-8B21-4901-9887-4E7C8E72CB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3">
              <a:extLst>
                <a:ext uri="{FF2B5EF4-FFF2-40B4-BE49-F238E27FC236}">
                  <a16:creationId xmlns:a16="http://schemas.microsoft.com/office/drawing/2014/main" id="{15F704C5-19B8-4C48-AA76-D6E86CDD1D7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4">
              <a:extLst>
                <a:ext uri="{FF2B5EF4-FFF2-40B4-BE49-F238E27FC236}">
                  <a16:creationId xmlns:a16="http://schemas.microsoft.com/office/drawing/2014/main" id="{655BC296-9829-417C-BF17-A0EA7EF25C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15">
              <a:extLst>
                <a:ext uri="{FF2B5EF4-FFF2-40B4-BE49-F238E27FC236}">
                  <a16:creationId xmlns:a16="http://schemas.microsoft.com/office/drawing/2014/main" id="{C9E7FD67-23C6-4FD3-AAEF-6AE6CCFFC2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6">
              <a:extLst>
                <a:ext uri="{FF2B5EF4-FFF2-40B4-BE49-F238E27FC236}">
                  <a16:creationId xmlns:a16="http://schemas.microsoft.com/office/drawing/2014/main" id="{8E677A9A-2A12-454F-A5C0-5A4A49B2C63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Dark">
  <a:themeElements>
    <a:clrScheme name="PGO-JIGSAW PUZZLE">
      <a:dk1>
        <a:sysClr val="windowText" lastClr="000000"/>
      </a:dk1>
      <a:lt1>
        <a:sysClr val="window" lastClr="FFFFFF"/>
      </a:lt1>
      <a:dk2>
        <a:srgbClr val="20D38F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2_T_PGO_Jigsaw-Puzzle-Dark-16_9" id="{19FDC7FF-EEE5-4682-9D89-39FAD3A64AD2}" vid="{1813794A-A1F4-451C-B42D-AFE055ACE2B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2_T_PGO_Jigsaw-Puzzle-Dark-16_9" id="{19FDC7FF-EEE5-4682-9D89-39FAD3A64AD2}" vid="{75DB93F3-99FE-4BB6-B356-7E8B2FCB173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10529</TotalTime>
  <Words>204</Words>
  <PresentationFormat>Widescreen</PresentationFormat>
  <Paragraphs>33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Open Sans</vt:lpstr>
      <vt:lpstr>Open Sans Semibold</vt:lpstr>
      <vt:lpstr>Dark</vt:lpstr>
      <vt:lpstr>Custom Design</vt:lpstr>
      <vt:lpstr>Title of your presentation</vt:lpstr>
      <vt:lpstr>Title of your slide</vt:lpstr>
      <vt:lpstr>Example with Graphic*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Jigsaw Puzzle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2018-09-26T02:53:58Z</dcterms:modified>
  <cp:category>Templates</cp:category>
</cp:coreProperties>
</file>