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5" r:id="rId1"/>
    <p:sldMasterId id="2147483692" r:id="rId2"/>
  </p:sldMasterIdLst>
  <p:notesMasterIdLst>
    <p:notesMasterId r:id="rId8"/>
  </p:notesMasterIdLst>
  <p:sldIdLst>
    <p:sldId id="335" r:id="rId3"/>
    <p:sldId id="341" r:id="rId4"/>
    <p:sldId id="332" r:id="rId5"/>
    <p:sldId id="342" r:id="rId6"/>
    <p:sldId id="307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00B09B"/>
    <a:srgbClr val="F0EEEF"/>
    <a:srgbClr val="0D95BC"/>
    <a:srgbClr val="DF361F"/>
    <a:srgbClr val="6C2B43"/>
    <a:srgbClr val="7B0051"/>
    <a:srgbClr val="063951"/>
    <a:srgbClr val="EB1E42"/>
    <a:srgbClr val="B2C4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41" autoAdjust="0"/>
    <p:restoredTop sz="96433" autoAdjust="0"/>
  </p:normalViewPr>
  <p:slideViewPr>
    <p:cSldViewPr snapToGrid="0" showGuides="1">
      <p:cViewPr varScale="1">
        <p:scale>
          <a:sx n="110" d="100"/>
          <a:sy n="110" d="100"/>
        </p:scale>
        <p:origin x="1536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ACAAC5B-BF29-4C1C-888F-31ED4347C84B}" type="doc">
      <dgm:prSet loTypeId="urn:microsoft.com/office/officeart/2005/8/layout/matrix3" loCatId="matrix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0B9720BB-9855-4A21-A732-FEE941746C3A}">
      <dgm:prSet phldrT="[Text]"/>
      <dgm:spPr/>
      <dgm:t>
        <a:bodyPr/>
        <a:lstStyle/>
        <a:p>
          <a:r>
            <a:rPr lang="en-US"/>
            <a:t>Lorem</a:t>
          </a:r>
          <a:endParaRPr lang="en-US" dirty="0"/>
        </a:p>
      </dgm:t>
    </dgm:pt>
    <dgm:pt modelId="{198DF279-BB2C-493C-8EA4-EAC70AABE3E8}" type="parTrans" cxnId="{59AA56C0-C603-423F-B94E-5540DAFED086}">
      <dgm:prSet/>
      <dgm:spPr/>
      <dgm:t>
        <a:bodyPr/>
        <a:lstStyle/>
        <a:p>
          <a:endParaRPr lang="en-US"/>
        </a:p>
      </dgm:t>
    </dgm:pt>
    <dgm:pt modelId="{42CDF16C-1482-4C46-97B3-B1B9EF28881A}" type="sibTrans" cxnId="{59AA56C0-C603-423F-B94E-5540DAFED086}">
      <dgm:prSet/>
      <dgm:spPr/>
      <dgm:t>
        <a:bodyPr/>
        <a:lstStyle/>
        <a:p>
          <a:endParaRPr lang="en-US"/>
        </a:p>
      </dgm:t>
    </dgm:pt>
    <dgm:pt modelId="{8B2B086B-98A4-4BC7-9335-5E98C62A5D1C}">
      <dgm:prSet phldrT="[Text]"/>
      <dgm:spPr>
        <a:solidFill>
          <a:schemeClr val="tx2">
            <a:lumMod val="75000"/>
          </a:schemeClr>
        </a:solidFill>
      </dgm:spPr>
      <dgm:t>
        <a:bodyPr/>
        <a:lstStyle/>
        <a:p>
          <a:r>
            <a:rPr lang="en-US"/>
            <a:t>Ipsum</a:t>
          </a:r>
          <a:endParaRPr lang="en-US" dirty="0"/>
        </a:p>
      </dgm:t>
    </dgm:pt>
    <dgm:pt modelId="{C61524BE-8D18-43B9-9A33-28065C6E5D4E}" type="parTrans" cxnId="{64A44123-7C3A-4A29-876F-85321B7E53A5}">
      <dgm:prSet/>
      <dgm:spPr/>
      <dgm:t>
        <a:bodyPr/>
        <a:lstStyle/>
        <a:p>
          <a:endParaRPr lang="en-US"/>
        </a:p>
      </dgm:t>
    </dgm:pt>
    <dgm:pt modelId="{0BA07A05-44C0-4549-81E1-8CF7498D00D5}" type="sibTrans" cxnId="{64A44123-7C3A-4A29-876F-85321B7E53A5}">
      <dgm:prSet/>
      <dgm:spPr/>
      <dgm:t>
        <a:bodyPr/>
        <a:lstStyle/>
        <a:p>
          <a:endParaRPr lang="en-US"/>
        </a:p>
      </dgm:t>
    </dgm:pt>
    <dgm:pt modelId="{9C9018FE-B007-49EC-B8BE-E67AB26BD270}">
      <dgm:prSet phldrT="[Text]"/>
      <dgm:spPr>
        <a:solidFill>
          <a:schemeClr val="tx2">
            <a:lumMod val="50000"/>
          </a:schemeClr>
        </a:solidFill>
      </dgm:spPr>
      <dgm:t>
        <a:bodyPr/>
        <a:lstStyle/>
        <a:p>
          <a:r>
            <a:rPr lang="en-US"/>
            <a:t>Dolor</a:t>
          </a:r>
          <a:endParaRPr lang="en-US" dirty="0"/>
        </a:p>
      </dgm:t>
    </dgm:pt>
    <dgm:pt modelId="{6DD7861B-BEB9-4228-997A-267D1E42C5CB}" type="parTrans" cxnId="{AD609226-89AA-481C-B7EB-2B3AC915C679}">
      <dgm:prSet/>
      <dgm:spPr/>
      <dgm:t>
        <a:bodyPr/>
        <a:lstStyle/>
        <a:p>
          <a:endParaRPr lang="en-US"/>
        </a:p>
      </dgm:t>
    </dgm:pt>
    <dgm:pt modelId="{0CCEE64F-1688-4902-9991-91D7A084AA22}" type="sibTrans" cxnId="{AD609226-89AA-481C-B7EB-2B3AC915C679}">
      <dgm:prSet/>
      <dgm:spPr/>
      <dgm:t>
        <a:bodyPr/>
        <a:lstStyle/>
        <a:p>
          <a:endParaRPr lang="en-US"/>
        </a:p>
      </dgm:t>
    </dgm:pt>
    <dgm:pt modelId="{710F8A7F-1A3F-47E1-BF47-F43B3516BB30}">
      <dgm:prSet phldrT="[Text]"/>
      <dgm:spPr/>
      <dgm:t>
        <a:bodyPr/>
        <a:lstStyle/>
        <a:p>
          <a:r>
            <a:rPr lang="en-US"/>
            <a:t>Sit Amet</a:t>
          </a:r>
          <a:endParaRPr lang="en-US" dirty="0"/>
        </a:p>
      </dgm:t>
    </dgm:pt>
    <dgm:pt modelId="{69661CA1-3C81-4A9A-9045-FE7DD07BB8DC}" type="parTrans" cxnId="{907D41EF-9E9F-41E4-B747-0B078752BD54}">
      <dgm:prSet/>
      <dgm:spPr/>
      <dgm:t>
        <a:bodyPr/>
        <a:lstStyle/>
        <a:p>
          <a:endParaRPr lang="en-US"/>
        </a:p>
      </dgm:t>
    </dgm:pt>
    <dgm:pt modelId="{97BF7BD1-04FB-4741-891A-A5D45357FF0A}" type="sibTrans" cxnId="{907D41EF-9E9F-41E4-B747-0B078752BD54}">
      <dgm:prSet/>
      <dgm:spPr/>
      <dgm:t>
        <a:bodyPr/>
        <a:lstStyle/>
        <a:p>
          <a:endParaRPr lang="en-US"/>
        </a:p>
      </dgm:t>
    </dgm:pt>
    <dgm:pt modelId="{8BB352D6-12FA-477C-B388-8073FF67B8FB}" type="pres">
      <dgm:prSet presAssocID="{7ACAAC5B-BF29-4C1C-888F-31ED4347C84B}" presName="matrix" presStyleCnt="0">
        <dgm:presLayoutVars>
          <dgm:chMax val="1"/>
          <dgm:dir/>
          <dgm:resizeHandles val="exact"/>
        </dgm:presLayoutVars>
      </dgm:prSet>
      <dgm:spPr/>
    </dgm:pt>
    <dgm:pt modelId="{6DB82A55-F8E2-49EA-9C71-5D755218E1C3}" type="pres">
      <dgm:prSet presAssocID="{7ACAAC5B-BF29-4C1C-888F-31ED4347C84B}" presName="diamond" presStyleLbl="bgShp" presStyleIdx="0" presStyleCnt="1"/>
      <dgm:spPr/>
    </dgm:pt>
    <dgm:pt modelId="{E9E005AA-E549-499F-A635-EBD3873C2AB5}" type="pres">
      <dgm:prSet presAssocID="{7ACAAC5B-BF29-4C1C-888F-31ED4347C84B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C1346144-1BED-485D-8E40-F753A086E92F}" type="pres">
      <dgm:prSet presAssocID="{7ACAAC5B-BF29-4C1C-888F-31ED4347C84B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88A513F8-0931-4E89-949C-7241946B7467}" type="pres">
      <dgm:prSet presAssocID="{7ACAAC5B-BF29-4C1C-888F-31ED4347C84B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231BFD18-7D69-4FBA-9D31-E45FD648550B}" type="pres">
      <dgm:prSet presAssocID="{7ACAAC5B-BF29-4C1C-888F-31ED4347C84B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A96AE504-5A5E-4CF0-92C7-0D878C602BD9}" type="presOf" srcId="{7ACAAC5B-BF29-4C1C-888F-31ED4347C84B}" destId="{8BB352D6-12FA-477C-B388-8073FF67B8FB}" srcOrd="0" destOrd="0" presId="urn:microsoft.com/office/officeart/2005/8/layout/matrix3"/>
    <dgm:cxn modelId="{187A121D-1B48-418C-A2C3-B48325C31809}" type="presOf" srcId="{8B2B086B-98A4-4BC7-9335-5E98C62A5D1C}" destId="{C1346144-1BED-485D-8E40-F753A086E92F}" srcOrd="0" destOrd="0" presId="urn:microsoft.com/office/officeart/2005/8/layout/matrix3"/>
    <dgm:cxn modelId="{64A44123-7C3A-4A29-876F-85321B7E53A5}" srcId="{7ACAAC5B-BF29-4C1C-888F-31ED4347C84B}" destId="{8B2B086B-98A4-4BC7-9335-5E98C62A5D1C}" srcOrd="1" destOrd="0" parTransId="{C61524BE-8D18-43B9-9A33-28065C6E5D4E}" sibTransId="{0BA07A05-44C0-4549-81E1-8CF7498D00D5}"/>
    <dgm:cxn modelId="{AD609226-89AA-481C-B7EB-2B3AC915C679}" srcId="{7ACAAC5B-BF29-4C1C-888F-31ED4347C84B}" destId="{9C9018FE-B007-49EC-B8BE-E67AB26BD270}" srcOrd="2" destOrd="0" parTransId="{6DD7861B-BEB9-4228-997A-267D1E42C5CB}" sibTransId="{0CCEE64F-1688-4902-9991-91D7A084AA22}"/>
    <dgm:cxn modelId="{173ABCB5-3E14-471A-B3AE-D2A21A8F1CB1}" type="presOf" srcId="{9C9018FE-B007-49EC-B8BE-E67AB26BD270}" destId="{88A513F8-0931-4E89-949C-7241946B7467}" srcOrd="0" destOrd="0" presId="urn:microsoft.com/office/officeart/2005/8/layout/matrix3"/>
    <dgm:cxn modelId="{59AA56C0-C603-423F-B94E-5540DAFED086}" srcId="{7ACAAC5B-BF29-4C1C-888F-31ED4347C84B}" destId="{0B9720BB-9855-4A21-A732-FEE941746C3A}" srcOrd="0" destOrd="0" parTransId="{198DF279-BB2C-493C-8EA4-EAC70AABE3E8}" sibTransId="{42CDF16C-1482-4C46-97B3-B1B9EF28881A}"/>
    <dgm:cxn modelId="{8B42BCD2-3F1A-4E22-84FB-4B59B91CD00E}" type="presOf" srcId="{710F8A7F-1A3F-47E1-BF47-F43B3516BB30}" destId="{231BFD18-7D69-4FBA-9D31-E45FD648550B}" srcOrd="0" destOrd="0" presId="urn:microsoft.com/office/officeart/2005/8/layout/matrix3"/>
    <dgm:cxn modelId="{FD763FDE-FB4F-46F9-9BEB-11C61C33F9AB}" type="presOf" srcId="{0B9720BB-9855-4A21-A732-FEE941746C3A}" destId="{E9E005AA-E549-499F-A635-EBD3873C2AB5}" srcOrd="0" destOrd="0" presId="urn:microsoft.com/office/officeart/2005/8/layout/matrix3"/>
    <dgm:cxn modelId="{907D41EF-9E9F-41E4-B747-0B078752BD54}" srcId="{7ACAAC5B-BF29-4C1C-888F-31ED4347C84B}" destId="{710F8A7F-1A3F-47E1-BF47-F43B3516BB30}" srcOrd="3" destOrd="0" parTransId="{69661CA1-3C81-4A9A-9045-FE7DD07BB8DC}" sibTransId="{97BF7BD1-04FB-4741-891A-A5D45357FF0A}"/>
    <dgm:cxn modelId="{82FA4B1C-6A97-4B96-BBB2-BA3F75CBEC6F}" type="presParOf" srcId="{8BB352D6-12FA-477C-B388-8073FF67B8FB}" destId="{6DB82A55-F8E2-49EA-9C71-5D755218E1C3}" srcOrd="0" destOrd="0" presId="urn:microsoft.com/office/officeart/2005/8/layout/matrix3"/>
    <dgm:cxn modelId="{8EEA2323-D323-4A43-A400-6AEC4292418B}" type="presParOf" srcId="{8BB352D6-12FA-477C-B388-8073FF67B8FB}" destId="{E9E005AA-E549-499F-A635-EBD3873C2AB5}" srcOrd="1" destOrd="0" presId="urn:microsoft.com/office/officeart/2005/8/layout/matrix3"/>
    <dgm:cxn modelId="{32593CB5-303D-4F13-8288-90DA6C935828}" type="presParOf" srcId="{8BB352D6-12FA-477C-B388-8073FF67B8FB}" destId="{C1346144-1BED-485D-8E40-F753A086E92F}" srcOrd="2" destOrd="0" presId="urn:microsoft.com/office/officeart/2005/8/layout/matrix3"/>
    <dgm:cxn modelId="{012D1332-FDDD-4289-B75B-15F7190BE881}" type="presParOf" srcId="{8BB352D6-12FA-477C-B388-8073FF67B8FB}" destId="{88A513F8-0931-4E89-949C-7241946B7467}" srcOrd="3" destOrd="0" presId="urn:microsoft.com/office/officeart/2005/8/layout/matrix3"/>
    <dgm:cxn modelId="{1C8E138F-15ED-454D-8232-4980E41CFDA1}" type="presParOf" srcId="{8BB352D6-12FA-477C-B388-8073FF67B8FB}" destId="{231BFD18-7D69-4FBA-9D31-E45FD648550B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B82A55-F8E2-49EA-9C71-5D755218E1C3}">
      <dsp:nvSpPr>
        <dsp:cNvPr id="0" name=""/>
        <dsp:cNvSpPr/>
      </dsp:nvSpPr>
      <dsp:spPr>
        <a:xfrm>
          <a:off x="0" y="242094"/>
          <a:ext cx="3867150" cy="3867150"/>
        </a:xfrm>
        <a:prstGeom prst="diamond">
          <a:avLst/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E005AA-E549-499F-A635-EBD3873C2AB5}">
      <dsp:nvSpPr>
        <dsp:cNvPr id="0" name=""/>
        <dsp:cNvSpPr/>
      </dsp:nvSpPr>
      <dsp:spPr>
        <a:xfrm>
          <a:off x="367379" y="609473"/>
          <a:ext cx="1508188" cy="1508188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Lorem</a:t>
          </a:r>
          <a:endParaRPr lang="en-US" sz="3300" kern="1200" dirty="0"/>
        </a:p>
      </dsp:txBody>
      <dsp:txXfrm>
        <a:off x="441003" y="683097"/>
        <a:ext cx="1360940" cy="1360940"/>
      </dsp:txXfrm>
    </dsp:sp>
    <dsp:sp modelId="{C1346144-1BED-485D-8E40-F753A086E92F}">
      <dsp:nvSpPr>
        <dsp:cNvPr id="0" name=""/>
        <dsp:cNvSpPr/>
      </dsp:nvSpPr>
      <dsp:spPr>
        <a:xfrm>
          <a:off x="1991582" y="609473"/>
          <a:ext cx="1508188" cy="1508188"/>
        </a:xfrm>
        <a:prstGeom prst="roundRect">
          <a:avLst/>
        </a:prstGeom>
        <a:solidFill>
          <a:schemeClr val="tx2">
            <a:lumMod val="7500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Ipsum</a:t>
          </a:r>
          <a:endParaRPr lang="en-US" sz="3300" kern="1200" dirty="0"/>
        </a:p>
      </dsp:txBody>
      <dsp:txXfrm>
        <a:off x="2065206" y="683097"/>
        <a:ext cx="1360940" cy="1360940"/>
      </dsp:txXfrm>
    </dsp:sp>
    <dsp:sp modelId="{88A513F8-0931-4E89-949C-7241946B7467}">
      <dsp:nvSpPr>
        <dsp:cNvPr id="0" name=""/>
        <dsp:cNvSpPr/>
      </dsp:nvSpPr>
      <dsp:spPr>
        <a:xfrm>
          <a:off x="367379" y="2233676"/>
          <a:ext cx="1508188" cy="1508188"/>
        </a:xfrm>
        <a:prstGeom prst="roundRect">
          <a:avLst/>
        </a:prstGeom>
        <a:solidFill>
          <a:schemeClr val="tx2">
            <a:lumMod val="5000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Dolor</a:t>
          </a:r>
          <a:endParaRPr lang="en-US" sz="3300" kern="1200" dirty="0"/>
        </a:p>
      </dsp:txBody>
      <dsp:txXfrm>
        <a:off x="441003" y="2307300"/>
        <a:ext cx="1360940" cy="1360940"/>
      </dsp:txXfrm>
    </dsp:sp>
    <dsp:sp modelId="{231BFD18-7D69-4FBA-9D31-E45FD648550B}">
      <dsp:nvSpPr>
        <dsp:cNvPr id="0" name=""/>
        <dsp:cNvSpPr/>
      </dsp:nvSpPr>
      <dsp:spPr>
        <a:xfrm>
          <a:off x="1991582" y="2233676"/>
          <a:ext cx="1508188" cy="1508188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Sit Amet</a:t>
          </a:r>
          <a:endParaRPr lang="en-US" sz="3300" kern="1200" dirty="0"/>
        </a:p>
      </dsp:txBody>
      <dsp:txXfrm>
        <a:off x="2065206" y="2307300"/>
        <a:ext cx="1360940" cy="13609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23816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00917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84789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49573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</a:t>
            </a:r>
            <a:r>
              <a:rPr lang="en-US"/>
              <a:t>Copyright </a:t>
            </a:r>
            <a:r>
              <a:rPr lang="en-US" b="1"/>
              <a:t>PresentationGO.</a:t>
            </a:r>
            <a:r>
              <a:rPr lang="en-US" b="1" dirty="0"/>
              <a:t>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F7F81C-C8B9-4400-B990-E0B1CD4D64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484188"/>
            <a:ext cx="6858000" cy="2387600"/>
          </a:xfrm>
        </p:spPr>
        <p:txBody>
          <a:bodyPr anchor="b">
            <a:noAutofit/>
          </a:bodyPr>
          <a:lstStyle>
            <a:lvl1pPr algn="ctr">
              <a:defRPr sz="6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69DBD91-D000-4E34-942F-6D546050C7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963863"/>
            <a:ext cx="6858000" cy="779462"/>
          </a:xfrm>
        </p:spPr>
        <p:txBody>
          <a:bodyPr anchor="ctr">
            <a:normAutofit/>
          </a:bodyPr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58AFB4-FF77-49A8-B3AF-3273530FA1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1E5A3-F8F6-4902-8321-F4BB02A40DAB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5B5C1F-2631-4C07-B2C9-B0779C2FBB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7F1847-0665-43BE-8F8C-7E1BAB2399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81302-F77C-4CFB-A6B9-DB71A4218F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7126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C591F9-77DE-4B90-B13E-FC2A6C379C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B5EC37-E51F-4CAE-9794-A994FAA710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5921E2-3B78-47B3-B7F4-3CC2B6E1F7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1E5A3-F8F6-4902-8321-F4BB02A40DAB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337D98-4FF1-4E61-8ACD-311BC9A36D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8E12C6-DAB3-4A82-8A63-CDD3DB2C78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81302-F77C-4CFB-A6B9-DB71A4218F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49119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BE1097-9307-4D02-9AA9-89785542BF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EA009C-F533-44FC-9408-984E73D0F8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2AD351-36D1-458A-904B-EBAC449A8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1E5A3-F8F6-4902-8321-F4BB02A40DAB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55B0E8-3705-4DB8-8ADE-DB66690A9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C8B57F-EF7A-4C58-A532-E8E1C8A9F6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81302-F77C-4CFB-A6B9-DB71A4218F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5566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35B3EB-D2C4-4A00-8654-73CF7FE454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806FD6-EDC1-40E2-B4D3-589E09BEF1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A2A474-E563-4D9E-B779-6AA45E7BC9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E92069-96D7-4E87-8AEA-0C0B731E56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1E5A3-F8F6-4902-8321-F4BB02A40DAB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F13352-14F4-4B94-A83C-A27E9F0143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C5C3C14-686E-4E72-8962-4258D65FD3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81302-F77C-4CFB-A6B9-DB71A4218F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21543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4115B4-1B25-4922-8E12-A6FCFFF533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A7C15C-B894-4892-B1CB-565C82D462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62C2A0-AECC-468B-9A1E-9081C2223D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9D1B6C2-5CD1-4CD4-934C-5C791918CAA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2468003-9FF3-4932-8458-6587C34470F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4D00DC1-4675-463A-AF14-C73C8E6218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1E5A3-F8F6-4902-8321-F4BB02A40DAB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B428091-7849-436B-9969-2314AAEC25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9C9EFD7-EF06-4C57-9DF8-E0BA6D0238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81302-F77C-4CFB-A6B9-DB71A4218F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1652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DB4CE3-0944-4296-8A5D-58A8222BED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E4C37C9-8E04-46D1-A97B-E756EFCA7E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1E5A3-F8F6-4902-8321-F4BB02A40DAB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B4F12BD-032D-416A-B2D5-D07CBFE37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A6F95C-6CA4-489B-AA8E-4719C5191F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81302-F77C-4CFB-A6B9-DB71A4218F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47932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90DA1CE-7028-4B24-B8EC-ED022F8343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1E5A3-F8F6-4902-8321-F4BB02A40DAB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556E4E7-34D2-4539-830D-844C4A5B19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360515-B20A-4669-B8C3-32EEB8246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81302-F77C-4CFB-A6B9-DB71A4218F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42477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7953F7-D134-4F0A-9D61-84BCD6BFB7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BC1043-44D9-4BD2-98CF-8417022AB7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F8E5B8-452F-4FF7-AAA8-8C08399C39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EF24A1-ED62-4AEC-96EE-CB4443283B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1E5A3-F8F6-4902-8321-F4BB02A40DAB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03C304-E566-4BD2-9DAB-57B128CC40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5A8618-F0AB-4BF1-A285-235CC1106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81302-F77C-4CFB-A6B9-DB71A4218F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485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843054-8F18-4077-A430-65735E406C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CB4E10A-C3BB-4B91-8A48-FFFB60BC547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B1E57A-6F5B-45D5-9CC4-F26C5EE4AC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680E1B-C016-4928-AB98-BBBF0CD0BB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1E5A3-F8F6-4902-8321-F4BB02A40DAB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D68DFE-DD9E-4C29-B331-1B4B41CE50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1CD316-201A-49B3-BD32-832BF25D43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81302-F77C-4CFB-A6B9-DB71A4218F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41057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66418B-8885-4386-9633-5638D73022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EB58B33-4441-4D2B-8327-B870489B3D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E1FA8-1E4B-4E48-94EB-BA9CF5263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1E5A3-F8F6-4902-8321-F4BB02A40DAB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7C98E9-A12A-4B07-B41D-1E973929A9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F9EF3C-36DC-4F57-884F-575344C7CA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81302-F77C-4CFB-A6B9-DB71A4218F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743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2592281-B864-40A0-8F18-98AE9F2198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F0CDAD1-2971-4461-BB87-27609A5469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F753C5-CE94-4D02-A47B-0AB6D4C256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1E5A3-F8F6-4902-8321-F4BB02A40DAB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BE78-A921-415D-AEFC-A394523D42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340B17-23A1-4056-9B43-B65AF8204A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81302-F77C-4CFB-A6B9-DB71A4218F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11528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747213" y="6121399"/>
            <a:ext cx="364959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</a:t>
            </a:r>
            <a:r>
              <a:rPr lang="en-US" baseline="0">
                <a:solidFill>
                  <a:srgbClr val="A5CD00"/>
                </a:solidFill>
              </a:rPr>
              <a:t>free PowerPoint template </a:t>
            </a:r>
            <a:r>
              <a:rPr lang="en-US" baseline="0" dirty="0">
                <a:solidFill>
                  <a:srgbClr val="A5CD00"/>
                </a:solidFill>
              </a:rPr>
              <a:t>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hyperlink" Target="http://www.presentationgo.com/" TargetMode="Externa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4535E38-8C70-4547-B33E-7826F157B8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defTabSz="685800"/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BD5F12-2543-4A53-9DDA-A2D2F79A6B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171450" lvl="0" indent="-171450" defTabSz="685800">
              <a:spcBef>
                <a:spcPts val="1350"/>
              </a:spcBef>
            </a:pPr>
            <a:r>
              <a:rPr lang="en-US" dirty="0"/>
              <a:t>Edit Master text styles</a:t>
            </a:r>
          </a:p>
          <a:p>
            <a:pPr marL="514350" lvl="1" indent="-171450" defTabSz="685800">
              <a:spcBef>
                <a:spcPts val="1350"/>
              </a:spcBef>
            </a:pPr>
            <a:r>
              <a:rPr lang="en-US" dirty="0"/>
              <a:t>Second level</a:t>
            </a:r>
          </a:p>
          <a:p>
            <a:pPr marL="857250" lvl="2" indent="-171450" defTabSz="685800">
              <a:spcBef>
                <a:spcPts val="1350"/>
              </a:spcBef>
            </a:pPr>
            <a:r>
              <a:rPr lang="en-US" dirty="0"/>
              <a:t>Third level</a:t>
            </a:r>
          </a:p>
          <a:p>
            <a:pPr marL="1200150" lvl="3" indent="-171450" defTabSz="685800">
              <a:spcBef>
                <a:spcPts val="1350"/>
              </a:spcBef>
            </a:pPr>
            <a:r>
              <a:rPr lang="en-US" dirty="0"/>
              <a:t>Fourth level</a:t>
            </a:r>
          </a:p>
          <a:p>
            <a:pPr marL="1543050" lvl="4" indent="-171450" defTabSz="685800">
              <a:spcBef>
                <a:spcPts val="1350"/>
              </a:spcBef>
            </a:pPr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3BBCFE-0193-49C4-BEE4-33464D50C96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2"/>
                </a:solidFill>
              </a:defRPr>
            </a:lvl1pPr>
          </a:lstStyle>
          <a:p>
            <a:fld id="{A621E5A3-F8F6-4902-8321-F4BB02A40DAB}" type="datetimeFigureOut">
              <a:rPr lang="en-US" smtClean="0"/>
              <a:pPr/>
              <a:t>9/25/2018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A7C7F6-0A1D-4DDB-B145-5DCFA2368FB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46730A-CA34-4B60-89CC-544086F59B9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2"/>
                </a:solidFill>
              </a:defRPr>
            </a:lvl1pPr>
          </a:lstStyle>
          <a:p>
            <a:fld id="{E3C81302-F77C-4CFB-A6B9-DB71A4218F9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A9C7B0A9-7E1D-4E30-971D-48866E48D54D}"/>
              </a:ext>
            </a:extLst>
          </p:cNvPr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87319226-A36E-4015-9F44-C1CC6043948E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1AA966E-1B3D-42D0-94E6-9944C87D289E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E90D3D59-114F-4E85-BD6F-75805A8061B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5C774472-24E9-4482-AE07-382B73CD2159}"/>
              </a:ext>
            </a:extLst>
          </p:cNvPr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5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9066895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400" kern="1200" dirty="0" smtClean="0">
          <a:solidFill>
            <a:schemeClr val="bg1"/>
          </a:solidFill>
          <a:latin typeface="Open Sans Semibold" panose="020B0706030804020204" pitchFamily="34" charset="0"/>
          <a:ea typeface="Open Sans Semibold" panose="020B0706030804020204" pitchFamily="34" charset="0"/>
          <a:cs typeface="Open Sans Semibold" panose="020B0706030804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en-US" sz="3200" kern="1200" smtClean="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US" sz="2800" kern="1200" smtClean="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US" sz="2400" kern="1200" smtClean="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US" sz="1800" kern="1200" smtClean="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US"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CFD0D48-696B-4896-8F6F-B19AA59A6AE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B239C1AF-BC69-40CE-935D-B07D61F1128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PowerPoint Template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9AC8E44D-AE69-4A31-9C83-200BECF1B047}"/>
              </a:ext>
            </a:extLst>
          </p:cNvPr>
          <p:cNvGrpSpPr/>
          <p:nvPr/>
        </p:nvGrpSpPr>
        <p:grpSpPr>
          <a:xfrm>
            <a:off x="375648" y="5181600"/>
            <a:ext cx="951211" cy="1373098"/>
            <a:chOff x="5500688" y="1503363"/>
            <a:chExt cx="1152525" cy="1663700"/>
          </a:xfrm>
        </p:grpSpPr>
        <p:sp>
          <p:nvSpPr>
            <p:cNvPr id="14" name="Freeform 11">
              <a:extLst>
                <a:ext uri="{FF2B5EF4-FFF2-40B4-BE49-F238E27FC236}">
                  <a16:creationId xmlns:a16="http://schemas.microsoft.com/office/drawing/2014/main" id="{BE943025-088A-4EA3-AC03-D9130E0A52E4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7225" y="2108200"/>
              <a:ext cx="915988" cy="723900"/>
            </a:xfrm>
            <a:custGeom>
              <a:avLst/>
              <a:gdLst>
                <a:gd name="T0" fmla="*/ 1116 w 1116"/>
                <a:gd name="T1" fmla="*/ 0 h 883"/>
                <a:gd name="T2" fmla="*/ 1116 w 1116"/>
                <a:gd name="T3" fmla="*/ 73 h 883"/>
                <a:gd name="T4" fmla="*/ 1116 w 1116"/>
                <a:gd name="T5" fmla="*/ 478 h 883"/>
                <a:gd name="T6" fmla="*/ 765 w 1116"/>
                <a:gd name="T7" fmla="*/ 681 h 883"/>
                <a:gd name="T8" fmla="*/ 414 w 1116"/>
                <a:gd name="T9" fmla="*/ 883 h 883"/>
                <a:gd name="T10" fmla="*/ 63 w 1116"/>
                <a:gd name="T11" fmla="*/ 681 h 883"/>
                <a:gd name="T12" fmla="*/ 0 w 1116"/>
                <a:gd name="T13" fmla="*/ 645 h 883"/>
                <a:gd name="T14" fmla="*/ 1116 w 1116"/>
                <a:gd name="T15" fmla="*/ 0 h 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6" h="883">
                  <a:moveTo>
                    <a:pt x="1116" y="0"/>
                  </a:moveTo>
                  <a:lnTo>
                    <a:pt x="1116" y="73"/>
                  </a:lnTo>
                  <a:lnTo>
                    <a:pt x="1116" y="478"/>
                  </a:lnTo>
                  <a:lnTo>
                    <a:pt x="765" y="681"/>
                  </a:lnTo>
                  <a:lnTo>
                    <a:pt x="414" y="883"/>
                  </a:lnTo>
                  <a:lnTo>
                    <a:pt x="63" y="681"/>
                  </a:lnTo>
                  <a:lnTo>
                    <a:pt x="0" y="645"/>
                  </a:lnTo>
                  <a:lnTo>
                    <a:pt x="1116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2">
              <a:extLst>
                <a:ext uri="{FF2B5EF4-FFF2-40B4-BE49-F238E27FC236}">
                  <a16:creationId xmlns:a16="http://schemas.microsoft.com/office/drawing/2014/main" id="{79C7A056-A91B-44F5-A049-C3A29C592F2F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0688" y="2111375"/>
              <a:ext cx="912813" cy="720725"/>
            </a:xfrm>
            <a:custGeom>
              <a:avLst/>
              <a:gdLst>
                <a:gd name="T0" fmla="*/ 1114 w 1114"/>
                <a:gd name="T1" fmla="*/ 643 h 880"/>
                <a:gd name="T2" fmla="*/ 1054 w 1114"/>
                <a:gd name="T3" fmla="*/ 678 h 880"/>
                <a:gd name="T4" fmla="*/ 703 w 1114"/>
                <a:gd name="T5" fmla="*/ 880 h 880"/>
                <a:gd name="T6" fmla="*/ 352 w 1114"/>
                <a:gd name="T7" fmla="*/ 678 h 880"/>
                <a:gd name="T8" fmla="*/ 0 w 1114"/>
                <a:gd name="T9" fmla="*/ 475 h 880"/>
                <a:gd name="T10" fmla="*/ 0 w 1114"/>
                <a:gd name="T11" fmla="*/ 70 h 880"/>
                <a:gd name="T12" fmla="*/ 0 w 1114"/>
                <a:gd name="T13" fmla="*/ 0 h 880"/>
                <a:gd name="T14" fmla="*/ 1114 w 1114"/>
                <a:gd name="T15" fmla="*/ 643 h 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4" h="880">
                  <a:moveTo>
                    <a:pt x="1114" y="643"/>
                  </a:moveTo>
                  <a:lnTo>
                    <a:pt x="1054" y="678"/>
                  </a:lnTo>
                  <a:lnTo>
                    <a:pt x="703" y="880"/>
                  </a:lnTo>
                  <a:lnTo>
                    <a:pt x="352" y="678"/>
                  </a:lnTo>
                  <a:lnTo>
                    <a:pt x="0" y="475"/>
                  </a:lnTo>
                  <a:lnTo>
                    <a:pt x="0" y="70"/>
                  </a:lnTo>
                  <a:lnTo>
                    <a:pt x="0" y="0"/>
                  </a:lnTo>
                  <a:lnTo>
                    <a:pt x="1114" y="64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3">
              <a:extLst>
                <a:ext uri="{FF2B5EF4-FFF2-40B4-BE49-F238E27FC236}">
                  <a16:creationId xmlns:a16="http://schemas.microsoft.com/office/drawing/2014/main" id="{5AE57082-014A-4781-B6D7-7C1E94AD8A7C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0688" y="1639888"/>
              <a:ext cx="339725" cy="1527175"/>
            </a:xfrm>
            <a:custGeom>
              <a:avLst/>
              <a:gdLst>
                <a:gd name="T0" fmla="*/ 0 w 415"/>
                <a:gd name="T1" fmla="*/ 1862 h 1862"/>
                <a:gd name="T2" fmla="*/ 0 w 415"/>
                <a:gd name="T3" fmla="*/ 645 h 1862"/>
                <a:gd name="T4" fmla="*/ 0 w 415"/>
                <a:gd name="T5" fmla="*/ 239 h 1862"/>
                <a:gd name="T6" fmla="*/ 352 w 415"/>
                <a:gd name="T7" fmla="*/ 36 h 1862"/>
                <a:gd name="T8" fmla="*/ 415 w 415"/>
                <a:gd name="T9" fmla="*/ 0 h 1862"/>
                <a:gd name="T10" fmla="*/ 414 w 415"/>
                <a:gd name="T11" fmla="*/ 1623 h 1862"/>
                <a:gd name="T12" fmla="*/ 0 w 415"/>
                <a:gd name="T13" fmla="*/ 1862 h 18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5" h="1862">
                  <a:moveTo>
                    <a:pt x="0" y="1862"/>
                  </a:moveTo>
                  <a:lnTo>
                    <a:pt x="0" y="645"/>
                  </a:lnTo>
                  <a:lnTo>
                    <a:pt x="0" y="239"/>
                  </a:lnTo>
                  <a:lnTo>
                    <a:pt x="352" y="36"/>
                  </a:lnTo>
                  <a:lnTo>
                    <a:pt x="415" y="0"/>
                  </a:lnTo>
                  <a:lnTo>
                    <a:pt x="414" y="1623"/>
                  </a:lnTo>
                  <a:lnTo>
                    <a:pt x="0" y="1862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4">
              <a:extLst>
                <a:ext uri="{FF2B5EF4-FFF2-40B4-BE49-F238E27FC236}">
                  <a16:creationId xmlns:a16="http://schemas.microsoft.com/office/drawing/2014/main" id="{805C1CA9-EA11-4537-A952-C990E9ACAFBB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0688" y="1503363"/>
              <a:ext cx="914400" cy="723900"/>
            </a:xfrm>
            <a:custGeom>
              <a:avLst/>
              <a:gdLst>
                <a:gd name="T0" fmla="*/ 703 w 1116"/>
                <a:gd name="T1" fmla="*/ 0 h 882"/>
                <a:gd name="T2" fmla="*/ 1054 w 1116"/>
                <a:gd name="T3" fmla="*/ 202 h 882"/>
                <a:gd name="T4" fmla="*/ 1116 w 1116"/>
                <a:gd name="T5" fmla="*/ 238 h 882"/>
                <a:gd name="T6" fmla="*/ 0 w 1116"/>
                <a:gd name="T7" fmla="*/ 882 h 882"/>
                <a:gd name="T8" fmla="*/ 0 w 1116"/>
                <a:gd name="T9" fmla="*/ 811 h 882"/>
                <a:gd name="T10" fmla="*/ 0 w 1116"/>
                <a:gd name="T11" fmla="*/ 405 h 882"/>
                <a:gd name="T12" fmla="*/ 352 w 1116"/>
                <a:gd name="T13" fmla="*/ 202 h 882"/>
                <a:gd name="T14" fmla="*/ 703 w 1116"/>
                <a:gd name="T15" fmla="*/ 0 h 8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6" h="882">
                  <a:moveTo>
                    <a:pt x="703" y="0"/>
                  </a:moveTo>
                  <a:lnTo>
                    <a:pt x="1054" y="202"/>
                  </a:lnTo>
                  <a:lnTo>
                    <a:pt x="1116" y="238"/>
                  </a:lnTo>
                  <a:lnTo>
                    <a:pt x="0" y="882"/>
                  </a:lnTo>
                  <a:lnTo>
                    <a:pt x="0" y="811"/>
                  </a:lnTo>
                  <a:lnTo>
                    <a:pt x="0" y="405"/>
                  </a:lnTo>
                  <a:lnTo>
                    <a:pt x="352" y="202"/>
                  </a:lnTo>
                  <a:lnTo>
                    <a:pt x="7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5">
              <a:extLst>
                <a:ext uri="{FF2B5EF4-FFF2-40B4-BE49-F238E27FC236}">
                  <a16:creationId xmlns:a16="http://schemas.microsoft.com/office/drawing/2014/main" id="{8F797B27-D8D1-4544-B28B-3DE42AF17FA1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8813" y="1503363"/>
              <a:ext cx="914400" cy="663575"/>
            </a:xfrm>
            <a:custGeom>
              <a:avLst/>
              <a:gdLst>
                <a:gd name="T0" fmla="*/ 413 w 1115"/>
                <a:gd name="T1" fmla="*/ 0 h 810"/>
                <a:gd name="T2" fmla="*/ 764 w 1115"/>
                <a:gd name="T3" fmla="*/ 202 h 810"/>
                <a:gd name="T4" fmla="*/ 1115 w 1115"/>
                <a:gd name="T5" fmla="*/ 405 h 810"/>
                <a:gd name="T6" fmla="*/ 1115 w 1115"/>
                <a:gd name="T7" fmla="*/ 738 h 810"/>
                <a:gd name="T8" fmla="*/ 991 w 1115"/>
                <a:gd name="T9" fmla="*/ 810 h 810"/>
                <a:gd name="T10" fmla="*/ 0 w 1115"/>
                <a:gd name="T11" fmla="*/ 238 h 810"/>
                <a:gd name="T12" fmla="*/ 62 w 1115"/>
                <a:gd name="T13" fmla="*/ 202 h 810"/>
                <a:gd name="T14" fmla="*/ 413 w 1115"/>
                <a:gd name="T15" fmla="*/ 0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5" h="810">
                  <a:moveTo>
                    <a:pt x="413" y="0"/>
                  </a:moveTo>
                  <a:lnTo>
                    <a:pt x="764" y="202"/>
                  </a:lnTo>
                  <a:lnTo>
                    <a:pt x="1115" y="405"/>
                  </a:lnTo>
                  <a:lnTo>
                    <a:pt x="1115" y="738"/>
                  </a:lnTo>
                  <a:lnTo>
                    <a:pt x="991" y="810"/>
                  </a:lnTo>
                  <a:lnTo>
                    <a:pt x="0" y="238"/>
                  </a:lnTo>
                  <a:lnTo>
                    <a:pt x="62" y="202"/>
                  </a:lnTo>
                  <a:lnTo>
                    <a:pt x="413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6">
              <a:extLst>
                <a:ext uri="{FF2B5EF4-FFF2-40B4-BE49-F238E27FC236}">
                  <a16:creationId xmlns:a16="http://schemas.microsoft.com/office/drawing/2014/main" id="{93295538-2507-44E0-8A32-76F13CD0173A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3488" y="1639888"/>
              <a:ext cx="339725" cy="665163"/>
            </a:xfrm>
            <a:custGeom>
              <a:avLst/>
              <a:gdLst>
                <a:gd name="T0" fmla="*/ 0 w 413"/>
                <a:gd name="T1" fmla="*/ 0 h 810"/>
                <a:gd name="T2" fmla="*/ 62 w 413"/>
                <a:gd name="T3" fmla="*/ 35 h 810"/>
                <a:gd name="T4" fmla="*/ 413 w 413"/>
                <a:gd name="T5" fmla="*/ 238 h 810"/>
                <a:gd name="T6" fmla="*/ 413 w 413"/>
                <a:gd name="T7" fmla="*/ 571 h 810"/>
                <a:gd name="T8" fmla="*/ 0 w 413"/>
                <a:gd name="T9" fmla="*/ 810 h 810"/>
                <a:gd name="T10" fmla="*/ 0 w 413"/>
                <a:gd name="T11" fmla="*/ 0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3" h="810">
                  <a:moveTo>
                    <a:pt x="0" y="0"/>
                  </a:moveTo>
                  <a:lnTo>
                    <a:pt x="62" y="35"/>
                  </a:lnTo>
                  <a:lnTo>
                    <a:pt x="413" y="238"/>
                  </a:lnTo>
                  <a:lnTo>
                    <a:pt x="413" y="571"/>
                  </a:lnTo>
                  <a:lnTo>
                    <a:pt x="0" y="8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655416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88425-2F50-4608-A74C-052CD9F68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AD2F034-1AA1-45F2-AACA-3ABBD51179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spcBef>
                <a:spcPts val="1350"/>
              </a:spcBef>
            </a:pPr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</a:p>
          <a:p>
            <a:pPr algn="just">
              <a:spcBef>
                <a:spcPts val="1350"/>
              </a:spcBef>
            </a:pP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</a:t>
            </a:r>
            <a:r>
              <a:rPr lang="en-US" dirty="0" err="1"/>
              <a:t>mea</a:t>
            </a:r>
            <a:r>
              <a:rPr lang="en-US" dirty="0"/>
              <a:t>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duo. </a:t>
            </a:r>
            <a:r>
              <a:rPr lang="en-US" dirty="0" err="1"/>
              <a:t>Virtute</a:t>
            </a:r>
            <a:r>
              <a:rPr lang="en-US" dirty="0"/>
              <a:t> </a:t>
            </a:r>
            <a:r>
              <a:rPr lang="en-US" dirty="0" err="1"/>
              <a:t>ista</a:t>
            </a:r>
            <a:r>
              <a:rPr lang="en-US" dirty="0"/>
              <a:t> </a:t>
            </a:r>
            <a:r>
              <a:rPr lang="en-US" dirty="0" err="1"/>
              <a:t>dela</a:t>
            </a:r>
            <a:r>
              <a:rPr lang="en-US" dirty="0"/>
              <a:t>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dirty="0" err="1"/>
              <a:t>ius</a:t>
            </a:r>
            <a:r>
              <a:rPr lang="en-US" dirty="0"/>
              <a:t>.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8E05E48-BAB5-4B93-A9A2-ED88CDDE1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solidFill>
                  <a:srgbClr val="969696"/>
                </a:solidFill>
                <a:latin typeface="Calibri" panose="020F0502020204030204"/>
              </a:rPr>
              <a:t>Your Date Here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E8C947-47C8-4643-9EAC-F06C7DF92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solidFill>
                  <a:srgbClr val="969696"/>
                </a:solidFill>
                <a:latin typeface="Calibri" panose="020F0502020204030204"/>
              </a:rPr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853B5B-17BE-4FD5-A01D-77FAC793D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1C0DB9A4-7C00-41BB-B303-4E91C20728DD}" type="slidenum">
              <a:rPr lang="en-US">
                <a:solidFill>
                  <a:srgbClr val="969696"/>
                </a:solidFill>
                <a:latin typeface="Calibri" panose="020F0502020204030204"/>
              </a:rPr>
              <a:pPr defTabSz="685800"/>
              <a:t>2</a:t>
            </a:fld>
            <a:endParaRPr lang="en-US">
              <a:solidFill>
                <a:srgbClr val="969696"/>
              </a:solidFill>
              <a:latin typeface="Calibri" panose="020F0502020204030204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3F99B06E-7C89-4983-9E65-3650386083B5}"/>
              </a:ext>
            </a:extLst>
          </p:cNvPr>
          <p:cNvGrpSpPr/>
          <p:nvPr/>
        </p:nvGrpSpPr>
        <p:grpSpPr>
          <a:xfrm>
            <a:off x="8165011" y="263214"/>
            <a:ext cx="700677" cy="1011446"/>
            <a:chOff x="5500688" y="1503363"/>
            <a:chExt cx="1152525" cy="1663700"/>
          </a:xfrm>
        </p:grpSpPr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8DB1F5E9-8578-4649-89B8-902124AD9A1D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7225" y="2108200"/>
              <a:ext cx="915988" cy="723900"/>
            </a:xfrm>
            <a:custGeom>
              <a:avLst/>
              <a:gdLst>
                <a:gd name="T0" fmla="*/ 1116 w 1116"/>
                <a:gd name="T1" fmla="*/ 0 h 883"/>
                <a:gd name="T2" fmla="*/ 1116 w 1116"/>
                <a:gd name="T3" fmla="*/ 73 h 883"/>
                <a:gd name="T4" fmla="*/ 1116 w 1116"/>
                <a:gd name="T5" fmla="*/ 478 h 883"/>
                <a:gd name="T6" fmla="*/ 765 w 1116"/>
                <a:gd name="T7" fmla="*/ 681 h 883"/>
                <a:gd name="T8" fmla="*/ 414 w 1116"/>
                <a:gd name="T9" fmla="*/ 883 h 883"/>
                <a:gd name="T10" fmla="*/ 63 w 1116"/>
                <a:gd name="T11" fmla="*/ 681 h 883"/>
                <a:gd name="T12" fmla="*/ 0 w 1116"/>
                <a:gd name="T13" fmla="*/ 645 h 883"/>
                <a:gd name="T14" fmla="*/ 1116 w 1116"/>
                <a:gd name="T15" fmla="*/ 0 h 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6" h="883">
                  <a:moveTo>
                    <a:pt x="1116" y="0"/>
                  </a:moveTo>
                  <a:lnTo>
                    <a:pt x="1116" y="73"/>
                  </a:lnTo>
                  <a:lnTo>
                    <a:pt x="1116" y="478"/>
                  </a:lnTo>
                  <a:lnTo>
                    <a:pt x="765" y="681"/>
                  </a:lnTo>
                  <a:lnTo>
                    <a:pt x="414" y="883"/>
                  </a:lnTo>
                  <a:lnTo>
                    <a:pt x="63" y="681"/>
                  </a:lnTo>
                  <a:lnTo>
                    <a:pt x="0" y="645"/>
                  </a:lnTo>
                  <a:lnTo>
                    <a:pt x="1116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2">
              <a:extLst>
                <a:ext uri="{FF2B5EF4-FFF2-40B4-BE49-F238E27FC236}">
                  <a16:creationId xmlns:a16="http://schemas.microsoft.com/office/drawing/2014/main" id="{F733AF3B-D788-4325-B6CB-CDCF0C5EFC82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0688" y="2111375"/>
              <a:ext cx="912813" cy="720725"/>
            </a:xfrm>
            <a:custGeom>
              <a:avLst/>
              <a:gdLst>
                <a:gd name="T0" fmla="*/ 1114 w 1114"/>
                <a:gd name="T1" fmla="*/ 643 h 880"/>
                <a:gd name="T2" fmla="*/ 1054 w 1114"/>
                <a:gd name="T3" fmla="*/ 678 h 880"/>
                <a:gd name="T4" fmla="*/ 703 w 1114"/>
                <a:gd name="T5" fmla="*/ 880 h 880"/>
                <a:gd name="T6" fmla="*/ 352 w 1114"/>
                <a:gd name="T7" fmla="*/ 678 h 880"/>
                <a:gd name="T8" fmla="*/ 0 w 1114"/>
                <a:gd name="T9" fmla="*/ 475 h 880"/>
                <a:gd name="T10" fmla="*/ 0 w 1114"/>
                <a:gd name="T11" fmla="*/ 70 h 880"/>
                <a:gd name="T12" fmla="*/ 0 w 1114"/>
                <a:gd name="T13" fmla="*/ 0 h 880"/>
                <a:gd name="T14" fmla="*/ 1114 w 1114"/>
                <a:gd name="T15" fmla="*/ 643 h 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4" h="880">
                  <a:moveTo>
                    <a:pt x="1114" y="643"/>
                  </a:moveTo>
                  <a:lnTo>
                    <a:pt x="1054" y="678"/>
                  </a:lnTo>
                  <a:lnTo>
                    <a:pt x="703" y="880"/>
                  </a:lnTo>
                  <a:lnTo>
                    <a:pt x="352" y="678"/>
                  </a:lnTo>
                  <a:lnTo>
                    <a:pt x="0" y="475"/>
                  </a:lnTo>
                  <a:lnTo>
                    <a:pt x="0" y="70"/>
                  </a:lnTo>
                  <a:lnTo>
                    <a:pt x="0" y="0"/>
                  </a:lnTo>
                  <a:lnTo>
                    <a:pt x="1114" y="64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3">
              <a:extLst>
                <a:ext uri="{FF2B5EF4-FFF2-40B4-BE49-F238E27FC236}">
                  <a16:creationId xmlns:a16="http://schemas.microsoft.com/office/drawing/2014/main" id="{4E03D924-3844-4A14-B903-B3A03C183FEE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0688" y="1639888"/>
              <a:ext cx="339725" cy="1527175"/>
            </a:xfrm>
            <a:custGeom>
              <a:avLst/>
              <a:gdLst>
                <a:gd name="T0" fmla="*/ 0 w 415"/>
                <a:gd name="T1" fmla="*/ 1862 h 1862"/>
                <a:gd name="T2" fmla="*/ 0 w 415"/>
                <a:gd name="T3" fmla="*/ 645 h 1862"/>
                <a:gd name="T4" fmla="*/ 0 w 415"/>
                <a:gd name="T5" fmla="*/ 239 h 1862"/>
                <a:gd name="T6" fmla="*/ 352 w 415"/>
                <a:gd name="T7" fmla="*/ 36 h 1862"/>
                <a:gd name="T8" fmla="*/ 415 w 415"/>
                <a:gd name="T9" fmla="*/ 0 h 1862"/>
                <a:gd name="T10" fmla="*/ 414 w 415"/>
                <a:gd name="T11" fmla="*/ 1623 h 1862"/>
                <a:gd name="T12" fmla="*/ 0 w 415"/>
                <a:gd name="T13" fmla="*/ 1862 h 18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5" h="1862">
                  <a:moveTo>
                    <a:pt x="0" y="1862"/>
                  </a:moveTo>
                  <a:lnTo>
                    <a:pt x="0" y="645"/>
                  </a:lnTo>
                  <a:lnTo>
                    <a:pt x="0" y="239"/>
                  </a:lnTo>
                  <a:lnTo>
                    <a:pt x="352" y="36"/>
                  </a:lnTo>
                  <a:lnTo>
                    <a:pt x="415" y="0"/>
                  </a:lnTo>
                  <a:lnTo>
                    <a:pt x="414" y="1623"/>
                  </a:lnTo>
                  <a:lnTo>
                    <a:pt x="0" y="1862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4">
              <a:extLst>
                <a:ext uri="{FF2B5EF4-FFF2-40B4-BE49-F238E27FC236}">
                  <a16:creationId xmlns:a16="http://schemas.microsoft.com/office/drawing/2014/main" id="{B25B52E9-2B09-44F0-AD54-B5E479D8C1BE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0688" y="1503363"/>
              <a:ext cx="914400" cy="723900"/>
            </a:xfrm>
            <a:custGeom>
              <a:avLst/>
              <a:gdLst>
                <a:gd name="T0" fmla="*/ 703 w 1116"/>
                <a:gd name="T1" fmla="*/ 0 h 882"/>
                <a:gd name="T2" fmla="*/ 1054 w 1116"/>
                <a:gd name="T3" fmla="*/ 202 h 882"/>
                <a:gd name="T4" fmla="*/ 1116 w 1116"/>
                <a:gd name="T5" fmla="*/ 238 h 882"/>
                <a:gd name="T6" fmla="*/ 0 w 1116"/>
                <a:gd name="T7" fmla="*/ 882 h 882"/>
                <a:gd name="T8" fmla="*/ 0 w 1116"/>
                <a:gd name="T9" fmla="*/ 811 h 882"/>
                <a:gd name="T10" fmla="*/ 0 w 1116"/>
                <a:gd name="T11" fmla="*/ 405 h 882"/>
                <a:gd name="T12" fmla="*/ 352 w 1116"/>
                <a:gd name="T13" fmla="*/ 202 h 882"/>
                <a:gd name="T14" fmla="*/ 703 w 1116"/>
                <a:gd name="T15" fmla="*/ 0 h 8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6" h="882">
                  <a:moveTo>
                    <a:pt x="703" y="0"/>
                  </a:moveTo>
                  <a:lnTo>
                    <a:pt x="1054" y="202"/>
                  </a:lnTo>
                  <a:lnTo>
                    <a:pt x="1116" y="238"/>
                  </a:lnTo>
                  <a:lnTo>
                    <a:pt x="0" y="882"/>
                  </a:lnTo>
                  <a:lnTo>
                    <a:pt x="0" y="811"/>
                  </a:lnTo>
                  <a:lnTo>
                    <a:pt x="0" y="405"/>
                  </a:lnTo>
                  <a:lnTo>
                    <a:pt x="352" y="202"/>
                  </a:lnTo>
                  <a:lnTo>
                    <a:pt x="7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5">
              <a:extLst>
                <a:ext uri="{FF2B5EF4-FFF2-40B4-BE49-F238E27FC236}">
                  <a16:creationId xmlns:a16="http://schemas.microsoft.com/office/drawing/2014/main" id="{C1D0E20D-8F9D-4D13-B148-11352F06E8CD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8813" y="1503363"/>
              <a:ext cx="914400" cy="663575"/>
            </a:xfrm>
            <a:custGeom>
              <a:avLst/>
              <a:gdLst>
                <a:gd name="T0" fmla="*/ 413 w 1115"/>
                <a:gd name="T1" fmla="*/ 0 h 810"/>
                <a:gd name="T2" fmla="*/ 764 w 1115"/>
                <a:gd name="T3" fmla="*/ 202 h 810"/>
                <a:gd name="T4" fmla="*/ 1115 w 1115"/>
                <a:gd name="T5" fmla="*/ 405 h 810"/>
                <a:gd name="T6" fmla="*/ 1115 w 1115"/>
                <a:gd name="T7" fmla="*/ 738 h 810"/>
                <a:gd name="T8" fmla="*/ 991 w 1115"/>
                <a:gd name="T9" fmla="*/ 810 h 810"/>
                <a:gd name="T10" fmla="*/ 0 w 1115"/>
                <a:gd name="T11" fmla="*/ 238 h 810"/>
                <a:gd name="T12" fmla="*/ 62 w 1115"/>
                <a:gd name="T13" fmla="*/ 202 h 810"/>
                <a:gd name="T14" fmla="*/ 413 w 1115"/>
                <a:gd name="T15" fmla="*/ 0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5" h="810">
                  <a:moveTo>
                    <a:pt x="413" y="0"/>
                  </a:moveTo>
                  <a:lnTo>
                    <a:pt x="764" y="202"/>
                  </a:lnTo>
                  <a:lnTo>
                    <a:pt x="1115" y="405"/>
                  </a:lnTo>
                  <a:lnTo>
                    <a:pt x="1115" y="738"/>
                  </a:lnTo>
                  <a:lnTo>
                    <a:pt x="991" y="810"/>
                  </a:lnTo>
                  <a:lnTo>
                    <a:pt x="0" y="238"/>
                  </a:lnTo>
                  <a:lnTo>
                    <a:pt x="62" y="202"/>
                  </a:lnTo>
                  <a:lnTo>
                    <a:pt x="413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6">
              <a:extLst>
                <a:ext uri="{FF2B5EF4-FFF2-40B4-BE49-F238E27FC236}">
                  <a16:creationId xmlns:a16="http://schemas.microsoft.com/office/drawing/2014/main" id="{20461347-C3A7-4085-B874-C81472890EAA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3488" y="1639888"/>
              <a:ext cx="339725" cy="665163"/>
            </a:xfrm>
            <a:custGeom>
              <a:avLst/>
              <a:gdLst>
                <a:gd name="T0" fmla="*/ 0 w 413"/>
                <a:gd name="T1" fmla="*/ 0 h 810"/>
                <a:gd name="T2" fmla="*/ 62 w 413"/>
                <a:gd name="T3" fmla="*/ 35 h 810"/>
                <a:gd name="T4" fmla="*/ 413 w 413"/>
                <a:gd name="T5" fmla="*/ 238 h 810"/>
                <a:gd name="T6" fmla="*/ 413 w 413"/>
                <a:gd name="T7" fmla="*/ 571 h 810"/>
                <a:gd name="T8" fmla="*/ 0 w 413"/>
                <a:gd name="T9" fmla="*/ 810 h 810"/>
                <a:gd name="T10" fmla="*/ 0 w 413"/>
                <a:gd name="T11" fmla="*/ 0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3" h="810">
                  <a:moveTo>
                    <a:pt x="0" y="0"/>
                  </a:moveTo>
                  <a:lnTo>
                    <a:pt x="62" y="35"/>
                  </a:lnTo>
                  <a:lnTo>
                    <a:pt x="413" y="238"/>
                  </a:lnTo>
                  <a:lnTo>
                    <a:pt x="413" y="571"/>
                  </a:lnTo>
                  <a:lnTo>
                    <a:pt x="0" y="8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1545405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E70F0-4CEF-4AB7-AF60-9CC7C311B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with Graphic</a:t>
            </a:r>
            <a:r>
              <a:rPr lang="en-US" dirty="0">
                <a:solidFill>
                  <a:schemeClr val="tx2"/>
                </a:solidFill>
              </a:rPr>
              <a:t>*</a:t>
            </a:r>
          </a:p>
        </p:txBody>
      </p:sp>
      <p:graphicFrame>
        <p:nvGraphicFramePr>
          <p:cNvPr id="11" name="Content Placeholder 10">
            <a:extLst>
              <a:ext uri="{FF2B5EF4-FFF2-40B4-BE49-F238E27FC236}">
                <a16:creationId xmlns:a16="http://schemas.microsoft.com/office/drawing/2014/main" id="{48909955-C826-415A-93CD-C97A72ED03D4}"/>
              </a:ext>
            </a:extLst>
          </p:cNvPr>
          <p:cNvGraphicFramePr>
            <a:graphicFrameLocks noGrp="1"/>
          </p:cNvGraphicFramePr>
          <p:nvPr>
            <p:ph sz="half" idx="1"/>
            <p:extLst/>
          </p:nvPr>
        </p:nvGraphicFramePr>
        <p:xfrm>
          <a:off x="628650" y="1825625"/>
          <a:ext cx="386715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50A670A7-6F31-413E-B10E-0FAFB0754A0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</a:p>
          <a:p>
            <a:pPr algn="just"/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</a:t>
            </a:r>
            <a:r>
              <a:rPr lang="en-US" dirty="0" err="1"/>
              <a:t>mea</a:t>
            </a:r>
            <a:r>
              <a:rPr lang="en-US" dirty="0"/>
              <a:t>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duo. </a:t>
            </a:r>
            <a:r>
              <a:rPr lang="en-US" dirty="0" err="1"/>
              <a:t>Virtute</a:t>
            </a:r>
            <a:r>
              <a:rPr lang="en-US" dirty="0"/>
              <a:t> </a:t>
            </a:r>
            <a:r>
              <a:rPr lang="en-US" dirty="0" err="1"/>
              <a:t>ista</a:t>
            </a:r>
            <a:r>
              <a:rPr lang="en-US" dirty="0"/>
              <a:t> </a:t>
            </a:r>
            <a:r>
              <a:rPr lang="en-US" dirty="0" err="1"/>
              <a:t>dela</a:t>
            </a:r>
            <a:r>
              <a:rPr lang="en-US" dirty="0"/>
              <a:t>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dirty="0" err="1"/>
              <a:t>ius</a:t>
            </a:r>
            <a:r>
              <a:rPr lang="en-US" dirty="0"/>
              <a:t>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1EF12B-802F-427A-B751-1793CBD96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solidFill>
                  <a:srgbClr val="969696"/>
                </a:solidFill>
                <a:latin typeface="Calibri" panose="020F0502020204030204"/>
              </a:rPr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A5B4AD-0272-4E0C-B563-7DA5A94FA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solidFill>
                  <a:srgbClr val="969696"/>
                </a:solidFill>
                <a:latin typeface="Calibri" panose="020F0502020204030204"/>
              </a:rPr>
              <a:t>Your Footer Here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2EF91D0-9849-4C60-A351-3207FC0BA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1C0DB9A4-7C00-41BB-B303-4E91C20728DD}" type="slidenum">
              <a:rPr lang="en-US">
                <a:solidFill>
                  <a:srgbClr val="969696"/>
                </a:solidFill>
                <a:latin typeface="Calibri" panose="020F0502020204030204"/>
              </a:rPr>
              <a:pPr defTabSz="685800"/>
              <a:t>3</a:t>
            </a:fld>
            <a:endParaRPr lang="en-US" dirty="0">
              <a:solidFill>
                <a:srgbClr val="969696"/>
              </a:solidFill>
              <a:latin typeface="Calibri" panose="020F0502020204030204"/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2A6365E2-48A6-4385-B957-796A5E1A5FED}"/>
              </a:ext>
            </a:extLst>
          </p:cNvPr>
          <p:cNvGrpSpPr/>
          <p:nvPr/>
        </p:nvGrpSpPr>
        <p:grpSpPr>
          <a:xfrm>
            <a:off x="8165011" y="263214"/>
            <a:ext cx="700677" cy="1011446"/>
            <a:chOff x="5500688" y="1503363"/>
            <a:chExt cx="1152525" cy="1663700"/>
          </a:xfrm>
        </p:grpSpPr>
        <p:sp>
          <p:nvSpPr>
            <p:cNvPr id="19" name="Freeform 11">
              <a:extLst>
                <a:ext uri="{FF2B5EF4-FFF2-40B4-BE49-F238E27FC236}">
                  <a16:creationId xmlns:a16="http://schemas.microsoft.com/office/drawing/2014/main" id="{8EDEF41C-98B9-47DB-9F82-546409A55E3C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7225" y="2108200"/>
              <a:ext cx="915988" cy="723900"/>
            </a:xfrm>
            <a:custGeom>
              <a:avLst/>
              <a:gdLst>
                <a:gd name="T0" fmla="*/ 1116 w 1116"/>
                <a:gd name="T1" fmla="*/ 0 h 883"/>
                <a:gd name="T2" fmla="*/ 1116 w 1116"/>
                <a:gd name="T3" fmla="*/ 73 h 883"/>
                <a:gd name="T4" fmla="*/ 1116 w 1116"/>
                <a:gd name="T5" fmla="*/ 478 h 883"/>
                <a:gd name="T6" fmla="*/ 765 w 1116"/>
                <a:gd name="T7" fmla="*/ 681 h 883"/>
                <a:gd name="T8" fmla="*/ 414 w 1116"/>
                <a:gd name="T9" fmla="*/ 883 h 883"/>
                <a:gd name="T10" fmla="*/ 63 w 1116"/>
                <a:gd name="T11" fmla="*/ 681 h 883"/>
                <a:gd name="T12" fmla="*/ 0 w 1116"/>
                <a:gd name="T13" fmla="*/ 645 h 883"/>
                <a:gd name="T14" fmla="*/ 1116 w 1116"/>
                <a:gd name="T15" fmla="*/ 0 h 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6" h="883">
                  <a:moveTo>
                    <a:pt x="1116" y="0"/>
                  </a:moveTo>
                  <a:lnTo>
                    <a:pt x="1116" y="73"/>
                  </a:lnTo>
                  <a:lnTo>
                    <a:pt x="1116" y="478"/>
                  </a:lnTo>
                  <a:lnTo>
                    <a:pt x="765" y="681"/>
                  </a:lnTo>
                  <a:lnTo>
                    <a:pt x="414" y="883"/>
                  </a:lnTo>
                  <a:lnTo>
                    <a:pt x="63" y="681"/>
                  </a:lnTo>
                  <a:lnTo>
                    <a:pt x="0" y="645"/>
                  </a:lnTo>
                  <a:lnTo>
                    <a:pt x="1116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2">
              <a:extLst>
                <a:ext uri="{FF2B5EF4-FFF2-40B4-BE49-F238E27FC236}">
                  <a16:creationId xmlns:a16="http://schemas.microsoft.com/office/drawing/2014/main" id="{00343D41-0D9F-483B-BB0E-F35D1CAC8544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0688" y="2111375"/>
              <a:ext cx="912813" cy="720725"/>
            </a:xfrm>
            <a:custGeom>
              <a:avLst/>
              <a:gdLst>
                <a:gd name="T0" fmla="*/ 1114 w 1114"/>
                <a:gd name="T1" fmla="*/ 643 h 880"/>
                <a:gd name="T2" fmla="*/ 1054 w 1114"/>
                <a:gd name="T3" fmla="*/ 678 h 880"/>
                <a:gd name="T4" fmla="*/ 703 w 1114"/>
                <a:gd name="T5" fmla="*/ 880 h 880"/>
                <a:gd name="T6" fmla="*/ 352 w 1114"/>
                <a:gd name="T7" fmla="*/ 678 h 880"/>
                <a:gd name="T8" fmla="*/ 0 w 1114"/>
                <a:gd name="T9" fmla="*/ 475 h 880"/>
                <a:gd name="T10" fmla="*/ 0 w 1114"/>
                <a:gd name="T11" fmla="*/ 70 h 880"/>
                <a:gd name="T12" fmla="*/ 0 w 1114"/>
                <a:gd name="T13" fmla="*/ 0 h 880"/>
                <a:gd name="T14" fmla="*/ 1114 w 1114"/>
                <a:gd name="T15" fmla="*/ 643 h 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4" h="880">
                  <a:moveTo>
                    <a:pt x="1114" y="643"/>
                  </a:moveTo>
                  <a:lnTo>
                    <a:pt x="1054" y="678"/>
                  </a:lnTo>
                  <a:lnTo>
                    <a:pt x="703" y="880"/>
                  </a:lnTo>
                  <a:lnTo>
                    <a:pt x="352" y="678"/>
                  </a:lnTo>
                  <a:lnTo>
                    <a:pt x="0" y="475"/>
                  </a:lnTo>
                  <a:lnTo>
                    <a:pt x="0" y="70"/>
                  </a:lnTo>
                  <a:lnTo>
                    <a:pt x="0" y="0"/>
                  </a:lnTo>
                  <a:lnTo>
                    <a:pt x="1114" y="64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13">
              <a:extLst>
                <a:ext uri="{FF2B5EF4-FFF2-40B4-BE49-F238E27FC236}">
                  <a16:creationId xmlns:a16="http://schemas.microsoft.com/office/drawing/2014/main" id="{81071B5F-4902-4257-968F-AB6A8A9EB492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0688" y="1639888"/>
              <a:ext cx="339725" cy="1527175"/>
            </a:xfrm>
            <a:custGeom>
              <a:avLst/>
              <a:gdLst>
                <a:gd name="T0" fmla="*/ 0 w 415"/>
                <a:gd name="T1" fmla="*/ 1862 h 1862"/>
                <a:gd name="T2" fmla="*/ 0 w 415"/>
                <a:gd name="T3" fmla="*/ 645 h 1862"/>
                <a:gd name="T4" fmla="*/ 0 w 415"/>
                <a:gd name="T5" fmla="*/ 239 h 1862"/>
                <a:gd name="T6" fmla="*/ 352 w 415"/>
                <a:gd name="T7" fmla="*/ 36 h 1862"/>
                <a:gd name="T8" fmla="*/ 415 w 415"/>
                <a:gd name="T9" fmla="*/ 0 h 1862"/>
                <a:gd name="T10" fmla="*/ 414 w 415"/>
                <a:gd name="T11" fmla="*/ 1623 h 1862"/>
                <a:gd name="T12" fmla="*/ 0 w 415"/>
                <a:gd name="T13" fmla="*/ 1862 h 18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5" h="1862">
                  <a:moveTo>
                    <a:pt x="0" y="1862"/>
                  </a:moveTo>
                  <a:lnTo>
                    <a:pt x="0" y="645"/>
                  </a:lnTo>
                  <a:lnTo>
                    <a:pt x="0" y="239"/>
                  </a:lnTo>
                  <a:lnTo>
                    <a:pt x="352" y="36"/>
                  </a:lnTo>
                  <a:lnTo>
                    <a:pt x="415" y="0"/>
                  </a:lnTo>
                  <a:lnTo>
                    <a:pt x="414" y="1623"/>
                  </a:lnTo>
                  <a:lnTo>
                    <a:pt x="0" y="1862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14">
              <a:extLst>
                <a:ext uri="{FF2B5EF4-FFF2-40B4-BE49-F238E27FC236}">
                  <a16:creationId xmlns:a16="http://schemas.microsoft.com/office/drawing/2014/main" id="{FEDC4E63-EE74-414E-85ED-8A198B53B1C9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0688" y="1503363"/>
              <a:ext cx="914400" cy="723900"/>
            </a:xfrm>
            <a:custGeom>
              <a:avLst/>
              <a:gdLst>
                <a:gd name="T0" fmla="*/ 703 w 1116"/>
                <a:gd name="T1" fmla="*/ 0 h 882"/>
                <a:gd name="T2" fmla="*/ 1054 w 1116"/>
                <a:gd name="T3" fmla="*/ 202 h 882"/>
                <a:gd name="T4" fmla="*/ 1116 w 1116"/>
                <a:gd name="T5" fmla="*/ 238 h 882"/>
                <a:gd name="T6" fmla="*/ 0 w 1116"/>
                <a:gd name="T7" fmla="*/ 882 h 882"/>
                <a:gd name="T8" fmla="*/ 0 w 1116"/>
                <a:gd name="T9" fmla="*/ 811 h 882"/>
                <a:gd name="T10" fmla="*/ 0 w 1116"/>
                <a:gd name="T11" fmla="*/ 405 h 882"/>
                <a:gd name="T12" fmla="*/ 352 w 1116"/>
                <a:gd name="T13" fmla="*/ 202 h 882"/>
                <a:gd name="T14" fmla="*/ 703 w 1116"/>
                <a:gd name="T15" fmla="*/ 0 h 8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6" h="882">
                  <a:moveTo>
                    <a:pt x="703" y="0"/>
                  </a:moveTo>
                  <a:lnTo>
                    <a:pt x="1054" y="202"/>
                  </a:lnTo>
                  <a:lnTo>
                    <a:pt x="1116" y="238"/>
                  </a:lnTo>
                  <a:lnTo>
                    <a:pt x="0" y="882"/>
                  </a:lnTo>
                  <a:lnTo>
                    <a:pt x="0" y="811"/>
                  </a:lnTo>
                  <a:lnTo>
                    <a:pt x="0" y="405"/>
                  </a:lnTo>
                  <a:lnTo>
                    <a:pt x="352" y="202"/>
                  </a:lnTo>
                  <a:lnTo>
                    <a:pt x="7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15">
              <a:extLst>
                <a:ext uri="{FF2B5EF4-FFF2-40B4-BE49-F238E27FC236}">
                  <a16:creationId xmlns:a16="http://schemas.microsoft.com/office/drawing/2014/main" id="{D2B9B0DB-BB6A-44DC-8A5C-C27C6E4FC200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8813" y="1503363"/>
              <a:ext cx="914400" cy="663575"/>
            </a:xfrm>
            <a:custGeom>
              <a:avLst/>
              <a:gdLst>
                <a:gd name="T0" fmla="*/ 413 w 1115"/>
                <a:gd name="T1" fmla="*/ 0 h 810"/>
                <a:gd name="T2" fmla="*/ 764 w 1115"/>
                <a:gd name="T3" fmla="*/ 202 h 810"/>
                <a:gd name="T4" fmla="*/ 1115 w 1115"/>
                <a:gd name="T5" fmla="*/ 405 h 810"/>
                <a:gd name="T6" fmla="*/ 1115 w 1115"/>
                <a:gd name="T7" fmla="*/ 738 h 810"/>
                <a:gd name="T8" fmla="*/ 991 w 1115"/>
                <a:gd name="T9" fmla="*/ 810 h 810"/>
                <a:gd name="T10" fmla="*/ 0 w 1115"/>
                <a:gd name="T11" fmla="*/ 238 h 810"/>
                <a:gd name="T12" fmla="*/ 62 w 1115"/>
                <a:gd name="T13" fmla="*/ 202 h 810"/>
                <a:gd name="T14" fmla="*/ 413 w 1115"/>
                <a:gd name="T15" fmla="*/ 0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5" h="810">
                  <a:moveTo>
                    <a:pt x="413" y="0"/>
                  </a:moveTo>
                  <a:lnTo>
                    <a:pt x="764" y="202"/>
                  </a:lnTo>
                  <a:lnTo>
                    <a:pt x="1115" y="405"/>
                  </a:lnTo>
                  <a:lnTo>
                    <a:pt x="1115" y="738"/>
                  </a:lnTo>
                  <a:lnTo>
                    <a:pt x="991" y="810"/>
                  </a:lnTo>
                  <a:lnTo>
                    <a:pt x="0" y="238"/>
                  </a:lnTo>
                  <a:lnTo>
                    <a:pt x="62" y="202"/>
                  </a:lnTo>
                  <a:lnTo>
                    <a:pt x="413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6">
              <a:extLst>
                <a:ext uri="{FF2B5EF4-FFF2-40B4-BE49-F238E27FC236}">
                  <a16:creationId xmlns:a16="http://schemas.microsoft.com/office/drawing/2014/main" id="{4A179A62-B033-4FD1-87E0-F14E3BBD6DF4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3488" y="1639888"/>
              <a:ext cx="339725" cy="665163"/>
            </a:xfrm>
            <a:custGeom>
              <a:avLst/>
              <a:gdLst>
                <a:gd name="T0" fmla="*/ 0 w 413"/>
                <a:gd name="T1" fmla="*/ 0 h 810"/>
                <a:gd name="T2" fmla="*/ 62 w 413"/>
                <a:gd name="T3" fmla="*/ 35 h 810"/>
                <a:gd name="T4" fmla="*/ 413 w 413"/>
                <a:gd name="T5" fmla="*/ 238 h 810"/>
                <a:gd name="T6" fmla="*/ 413 w 413"/>
                <a:gd name="T7" fmla="*/ 571 h 810"/>
                <a:gd name="T8" fmla="*/ 0 w 413"/>
                <a:gd name="T9" fmla="*/ 810 h 810"/>
                <a:gd name="T10" fmla="*/ 0 w 413"/>
                <a:gd name="T11" fmla="*/ 0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3" h="810">
                  <a:moveTo>
                    <a:pt x="0" y="0"/>
                  </a:moveTo>
                  <a:lnTo>
                    <a:pt x="62" y="35"/>
                  </a:lnTo>
                  <a:lnTo>
                    <a:pt x="413" y="238"/>
                  </a:lnTo>
                  <a:lnTo>
                    <a:pt x="413" y="571"/>
                  </a:lnTo>
                  <a:lnTo>
                    <a:pt x="0" y="8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16B82ADA-498E-4344-97D9-CBC7BF0D3A9C}"/>
              </a:ext>
            </a:extLst>
          </p:cNvPr>
          <p:cNvSpPr/>
          <p:nvPr/>
        </p:nvSpPr>
        <p:spPr>
          <a:xfrm>
            <a:off x="4793534" y="6058907"/>
            <a:ext cx="1612942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85800"/>
            <a:r>
              <a:rPr lang="en-US" sz="900" i="1" dirty="0">
                <a:solidFill>
                  <a:srgbClr val="20D38F"/>
                </a:solidFill>
                <a:latin typeface="Calibri" panose="020F0502020204030204"/>
              </a:rPr>
              <a:t>*PowerPoint SmartArt graphic</a:t>
            </a:r>
          </a:p>
        </p:txBody>
      </p:sp>
    </p:spTree>
    <p:extLst>
      <p:ext uri="{BB962C8B-B14F-4D97-AF65-F5344CB8AC3E}">
        <p14:creationId xmlns:p14="http://schemas.microsoft.com/office/powerpoint/2010/main" val="31776768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4E1316-D0D9-452D-B54E-A786F15E70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Custom Color Theme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D0BDAD-D3E5-4CE2-A4FE-1D41601D2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solidFill>
                  <a:srgbClr val="969696"/>
                </a:solidFill>
                <a:latin typeface="Calibri" panose="020F0502020204030204"/>
              </a:rPr>
              <a:t>Your Date Here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943D53-92BF-4D87-B8C7-AE05A0B27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solidFill>
                  <a:srgbClr val="969696"/>
                </a:solidFill>
                <a:latin typeface="Calibri" panose="020F0502020204030204"/>
              </a:rPr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C5E4C4-67F5-4BCD-A454-3527783F7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1C0DB9A4-7C00-41BB-B303-4E91C20728DD}" type="slidenum">
              <a:rPr lang="en-US">
                <a:solidFill>
                  <a:srgbClr val="969696"/>
                </a:solidFill>
                <a:latin typeface="Calibri" panose="020F0502020204030204"/>
              </a:rPr>
              <a:pPr defTabSz="685800"/>
              <a:t>4</a:t>
            </a:fld>
            <a:endParaRPr lang="en-US">
              <a:solidFill>
                <a:srgbClr val="969696"/>
              </a:solidFill>
              <a:latin typeface="Calibri" panose="020F0502020204030204"/>
            </a:endParaRPr>
          </a:p>
        </p:txBody>
      </p:sp>
      <p:grpSp>
        <p:nvGrpSpPr>
          <p:cNvPr id="135" name="Group 134">
            <a:extLst>
              <a:ext uri="{FF2B5EF4-FFF2-40B4-BE49-F238E27FC236}">
                <a16:creationId xmlns:a16="http://schemas.microsoft.com/office/drawing/2014/main" id="{77364454-EF6B-4CA5-B765-C817FCCACE11}"/>
              </a:ext>
            </a:extLst>
          </p:cNvPr>
          <p:cNvGrpSpPr/>
          <p:nvPr/>
        </p:nvGrpSpPr>
        <p:grpSpPr>
          <a:xfrm>
            <a:off x="8165011" y="263214"/>
            <a:ext cx="700677" cy="1011446"/>
            <a:chOff x="5500688" y="1503363"/>
            <a:chExt cx="1152525" cy="1663700"/>
          </a:xfrm>
        </p:grpSpPr>
        <p:sp>
          <p:nvSpPr>
            <p:cNvPr id="136" name="Freeform 11">
              <a:extLst>
                <a:ext uri="{FF2B5EF4-FFF2-40B4-BE49-F238E27FC236}">
                  <a16:creationId xmlns:a16="http://schemas.microsoft.com/office/drawing/2014/main" id="{9AD9C212-BFF8-4C91-8CFD-8E208B036B9C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7225" y="2108200"/>
              <a:ext cx="915988" cy="723900"/>
            </a:xfrm>
            <a:custGeom>
              <a:avLst/>
              <a:gdLst>
                <a:gd name="T0" fmla="*/ 1116 w 1116"/>
                <a:gd name="T1" fmla="*/ 0 h 883"/>
                <a:gd name="T2" fmla="*/ 1116 w 1116"/>
                <a:gd name="T3" fmla="*/ 73 h 883"/>
                <a:gd name="T4" fmla="*/ 1116 w 1116"/>
                <a:gd name="T5" fmla="*/ 478 h 883"/>
                <a:gd name="T6" fmla="*/ 765 w 1116"/>
                <a:gd name="T7" fmla="*/ 681 h 883"/>
                <a:gd name="T8" fmla="*/ 414 w 1116"/>
                <a:gd name="T9" fmla="*/ 883 h 883"/>
                <a:gd name="T10" fmla="*/ 63 w 1116"/>
                <a:gd name="T11" fmla="*/ 681 h 883"/>
                <a:gd name="T12" fmla="*/ 0 w 1116"/>
                <a:gd name="T13" fmla="*/ 645 h 883"/>
                <a:gd name="T14" fmla="*/ 1116 w 1116"/>
                <a:gd name="T15" fmla="*/ 0 h 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6" h="883">
                  <a:moveTo>
                    <a:pt x="1116" y="0"/>
                  </a:moveTo>
                  <a:lnTo>
                    <a:pt x="1116" y="73"/>
                  </a:lnTo>
                  <a:lnTo>
                    <a:pt x="1116" y="478"/>
                  </a:lnTo>
                  <a:lnTo>
                    <a:pt x="765" y="681"/>
                  </a:lnTo>
                  <a:lnTo>
                    <a:pt x="414" y="883"/>
                  </a:lnTo>
                  <a:lnTo>
                    <a:pt x="63" y="681"/>
                  </a:lnTo>
                  <a:lnTo>
                    <a:pt x="0" y="645"/>
                  </a:lnTo>
                  <a:lnTo>
                    <a:pt x="1116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7" name="Freeform 12">
              <a:extLst>
                <a:ext uri="{FF2B5EF4-FFF2-40B4-BE49-F238E27FC236}">
                  <a16:creationId xmlns:a16="http://schemas.microsoft.com/office/drawing/2014/main" id="{A5F80103-3333-4500-BED6-2D057E8A6AE3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0688" y="2111375"/>
              <a:ext cx="912813" cy="720725"/>
            </a:xfrm>
            <a:custGeom>
              <a:avLst/>
              <a:gdLst>
                <a:gd name="T0" fmla="*/ 1114 w 1114"/>
                <a:gd name="T1" fmla="*/ 643 h 880"/>
                <a:gd name="T2" fmla="*/ 1054 w 1114"/>
                <a:gd name="T3" fmla="*/ 678 h 880"/>
                <a:gd name="T4" fmla="*/ 703 w 1114"/>
                <a:gd name="T5" fmla="*/ 880 h 880"/>
                <a:gd name="T6" fmla="*/ 352 w 1114"/>
                <a:gd name="T7" fmla="*/ 678 h 880"/>
                <a:gd name="T8" fmla="*/ 0 w 1114"/>
                <a:gd name="T9" fmla="*/ 475 h 880"/>
                <a:gd name="T10" fmla="*/ 0 w 1114"/>
                <a:gd name="T11" fmla="*/ 70 h 880"/>
                <a:gd name="T12" fmla="*/ 0 w 1114"/>
                <a:gd name="T13" fmla="*/ 0 h 880"/>
                <a:gd name="T14" fmla="*/ 1114 w 1114"/>
                <a:gd name="T15" fmla="*/ 643 h 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4" h="880">
                  <a:moveTo>
                    <a:pt x="1114" y="643"/>
                  </a:moveTo>
                  <a:lnTo>
                    <a:pt x="1054" y="678"/>
                  </a:lnTo>
                  <a:lnTo>
                    <a:pt x="703" y="880"/>
                  </a:lnTo>
                  <a:lnTo>
                    <a:pt x="352" y="678"/>
                  </a:lnTo>
                  <a:lnTo>
                    <a:pt x="0" y="475"/>
                  </a:lnTo>
                  <a:lnTo>
                    <a:pt x="0" y="70"/>
                  </a:lnTo>
                  <a:lnTo>
                    <a:pt x="0" y="0"/>
                  </a:lnTo>
                  <a:lnTo>
                    <a:pt x="1114" y="64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8" name="Freeform 13">
              <a:extLst>
                <a:ext uri="{FF2B5EF4-FFF2-40B4-BE49-F238E27FC236}">
                  <a16:creationId xmlns:a16="http://schemas.microsoft.com/office/drawing/2014/main" id="{CB9548B1-C4C0-479C-B86D-EF64E62D1767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0688" y="1639888"/>
              <a:ext cx="339725" cy="1527175"/>
            </a:xfrm>
            <a:custGeom>
              <a:avLst/>
              <a:gdLst>
                <a:gd name="T0" fmla="*/ 0 w 415"/>
                <a:gd name="T1" fmla="*/ 1862 h 1862"/>
                <a:gd name="T2" fmla="*/ 0 w 415"/>
                <a:gd name="T3" fmla="*/ 645 h 1862"/>
                <a:gd name="T4" fmla="*/ 0 w 415"/>
                <a:gd name="T5" fmla="*/ 239 h 1862"/>
                <a:gd name="T6" fmla="*/ 352 w 415"/>
                <a:gd name="T7" fmla="*/ 36 h 1862"/>
                <a:gd name="T8" fmla="*/ 415 w 415"/>
                <a:gd name="T9" fmla="*/ 0 h 1862"/>
                <a:gd name="T10" fmla="*/ 414 w 415"/>
                <a:gd name="T11" fmla="*/ 1623 h 1862"/>
                <a:gd name="T12" fmla="*/ 0 w 415"/>
                <a:gd name="T13" fmla="*/ 1862 h 18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5" h="1862">
                  <a:moveTo>
                    <a:pt x="0" y="1862"/>
                  </a:moveTo>
                  <a:lnTo>
                    <a:pt x="0" y="645"/>
                  </a:lnTo>
                  <a:lnTo>
                    <a:pt x="0" y="239"/>
                  </a:lnTo>
                  <a:lnTo>
                    <a:pt x="352" y="36"/>
                  </a:lnTo>
                  <a:lnTo>
                    <a:pt x="415" y="0"/>
                  </a:lnTo>
                  <a:lnTo>
                    <a:pt x="414" y="1623"/>
                  </a:lnTo>
                  <a:lnTo>
                    <a:pt x="0" y="1862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9" name="Freeform 14">
              <a:extLst>
                <a:ext uri="{FF2B5EF4-FFF2-40B4-BE49-F238E27FC236}">
                  <a16:creationId xmlns:a16="http://schemas.microsoft.com/office/drawing/2014/main" id="{CC9B9DB6-73A0-45DF-A6A4-BDC0C89E21B3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0688" y="1503363"/>
              <a:ext cx="914400" cy="723900"/>
            </a:xfrm>
            <a:custGeom>
              <a:avLst/>
              <a:gdLst>
                <a:gd name="T0" fmla="*/ 703 w 1116"/>
                <a:gd name="T1" fmla="*/ 0 h 882"/>
                <a:gd name="T2" fmla="*/ 1054 w 1116"/>
                <a:gd name="T3" fmla="*/ 202 h 882"/>
                <a:gd name="T4" fmla="*/ 1116 w 1116"/>
                <a:gd name="T5" fmla="*/ 238 h 882"/>
                <a:gd name="T6" fmla="*/ 0 w 1116"/>
                <a:gd name="T7" fmla="*/ 882 h 882"/>
                <a:gd name="T8" fmla="*/ 0 w 1116"/>
                <a:gd name="T9" fmla="*/ 811 h 882"/>
                <a:gd name="T10" fmla="*/ 0 w 1116"/>
                <a:gd name="T11" fmla="*/ 405 h 882"/>
                <a:gd name="T12" fmla="*/ 352 w 1116"/>
                <a:gd name="T13" fmla="*/ 202 h 882"/>
                <a:gd name="T14" fmla="*/ 703 w 1116"/>
                <a:gd name="T15" fmla="*/ 0 h 8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6" h="882">
                  <a:moveTo>
                    <a:pt x="703" y="0"/>
                  </a:moveTo>
                  <a:lnTo>
                    <a:pt x="1054" y="202"/>
                  </a:lnTo>
                  <a:lnTo>
                    <a:pt x="1116" y="238"/>
                  </a:lnTo>
                  <a:lnTo>
                    <a:pt x="0" y="882"/>
                  </a:lnTo>
                  <a:lnTo>
                    <a:pt x="0" y="811"/>
                  </a:lnTo>
                  <a:lnTo>
                    <a:pt x="0" y="405"/>
                  </a:lnTo>
                  <a:lnTo>
                    <a:pt x="352" y="202"/>
                  </a:lnTo>
                  <a:lnTo>
                    <a:pt x="7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0" name="Freeform 15">
              <a:extLst>
                <a:ext uri="{FF2B5EF4-FFF2-40B4-BE49-F238E27FC236}">
                  <a16:creationId xmlns:a16="http://schemas.microsoft.com/office/drawing/2014/main" id="{0D1A161D-FC3A-4AA3-BB02-4D0A563E2A4B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8813" y="1503363"/>
              <a:ext cx="914400" cy="663575"/>
            </a:xfrm>
            <a:custGeom>
              <a:avLst/>
              <a:gdLst>
                <a:gd name="T0" fmla="*/ 413 w 1115"/>
                <a:gd name="T1" fmla="*/ 0 h 810"/>
                <a:gd name="T2" fmla="*/ 764 w 1115"/>
                <a:gd name="T3" fmla="*/ 202 h 810"/>
                <a:gd name="T4" fmla="*/ 1115 w 1115"/>
                <a:gd name="T5" fmla="*/ 405 h 810"/>
                <a:gd name="T6" fmla="*/ 1115 w 1115"/>
                <a:gd name="T7" fmla="*/ 738 h 810"/>
                <a:gd name="T8" fmla="*/ 991 w 1115"/>
                <a:gd name="T9" fmla="*/ 810 h 810"/>
                <a:gd name="T10" fmla="*/ 0 w 1115"/>
                <a:gd name="T11" fmla="*/ 238 h 810"/>
                <a:gd name="T12" fmla="*/ 62 w 1115"/>
                <a:gd name="T13" fmla="*/ 202 h 810"/>
                <a:gd name="T14" fmla="*/ 413 w 1115"/>
                <a:gd name="T15" fmla="*/ 0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5" h="810">
                  <a:moveTo>
                    <a:pt x="413" y="0"/>
                  </a:moveTo>
                  <a:lnTo>
                    <a:pt x="764" y="202"/>
                  </a:lnTo>
                  <a:lnTo>
                    <a:pt x="1115" y="405"/>
                  </a:lnTo>
                  <a:lnTo>
                    <a:pt x="1115" y="738"/>
                  </a:lnTo>
                  <a:lnTo>
                    <a:pt x="991" y="810"/>
                  </a:lnTo>
                  <a:lnTo>
                    <a:pt x="0" y="238"/>
                  </a:lnTo>
                  <a:lnTo>
                    <a:pt x="62" y="202"/>
                  </a:lnTo>
                  <a:lnTo>
                    <a:pt x="413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1" name="Freeform 16">
              <a:extLst>
                <a:ext uri="{FF2B5EF4-FFF2-40B4-BE49-F238E27FC236}">
                  <a16:creationId xmlns:a16="http://schemas.microsoft.com/office/drawing/2014/main" id="{5414A015-5580-4672-837B-4DC612EEC9E8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3488" y="1639888"/>
              <a:ext cx="339725" cy="665163"/>
            </a:xfrm>
            <a:custGeom>
              <a:avLst/>
              <a:gdLst>
                <a:gd name="T0" fmla="*/ 0 w 413"/>
                <a:gd name="T1" fmla="*/ 0 h 810"/>
                <a:gd name="T2" fmla="*/ 62 w 413"/>
                <a:gd name="T3" fmla="*/ 35 h 810"/>
                <a:gd name="T4" fmla="*/ 413 w 413"/>
                <a:gd name="T5" fmla="*/ 238 h 810"/>
                <a:gd name="T6" fmla="*/ 413 w 413"/>
                <a:gd name="T7" fmla="*/ 571 h 810"/>
                <a:gd name="T8" fmla="*/ 0 w 413"/>
                <a:gd name="T9" fmla="*/ 810 h 810"/>
                <a:gd name="T10" fmla="*/ 0 w 413"/>
                <a:gd name="T11" fmla="*/ 0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3" h="810">
                  <a:moveTo>
                    <a:pt x="0" y="0"/>
                  </a:moveTo>
                  <a:lnTo>
                    <a:pt x="62" y="35"/>
                  </a:lnTo>
                  <a:lnTo>
                    <a:pt x="413" y="238"/>
                  </a:lnTo>
                  <a:lnTo>
                    <a:pt x="413" y="571"/>
                  </a:lnTo>
                  <a:lnTo>
                    <a:pt x="0" y="8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142" name="Group 141">
            <a:extLst>
              <a:ext uri="{FF2B5EF4-FFF2-40B4-BE49-F238E27FC236}">
                <a16:creationId xmlns:a16="http://schemas.microsoft.com/office/drawing/2014/main" id="{49E360A8-22F2-4DC5-A316-86F5B094B210}"/>
              </a:ext>
            </a:extLst>
          </p:cNvPr>
          <p:cNvGrpSpPr/>
          <p:nvPr/>
        </p:nvGrpSpPr>
        <p:grpSpPr>
          <a:xfrm>
            <a:off x="616467" y="2705565"/>
            <a:ext cx="7911069" cy="2652602"/>
            <a:chOff x="616467" y="3601024"/>
            <a:chExt cx="7911069" cy="1455144"/>
          </a:xfrm>
        </p:grpSpPr>
        <p:sp>
          <p:nvSpPr>
            <p:cNvPr id="143" name="Rectangle 142">
              <a:extLst>
                <a:ext uri="{FF2B5EF4-FFF2-40B4-BE49-F238E27FC236}">
                  <a16:creationId xmlns:a16="http://schemas.microsoft.com/office/drawing/2014/main" id="{BCEB5FB8-228F-4FA4-95A2-94411280B4A9}"/>
                </a:ext>
              </a:extLst>
            </p:cNvPr>
            <p:cNvSpPr/>
            <p:nvPr/>
          </p:nvSpPr>
          <p:spPr>
            <a:xfrm>
              <a:off x="2224972" y="3601026"/>
              <a:ext cx="672806" cy="666565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4" name="Rectangle 143">
              <a:extLst>
                <a:ext uri="{FF2B5EF4-FFF2-40B4-BE49-F238E27FC236}">
                  <a16:creationId xmlns:a16="http://schemas.microsoft.com/office/drawing/2014/main" id="{F82FA6F4-4020-45BE-82A9-0F8DABE7F8D6}"/>
                </a:ext>
              </a:extLst>
            </p:cNvPr>
            <p:cNvSpPr/>
            <p:nvPr/>
          </p:nvSpPr>
          <p:spPr>
            <a:xfrm>
              <a:off x="1420720" y="3601026"/>
              <a:ext cx="672806" cy="666565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5" name="Rectangle 144">
              <a:extLst>
                <a:ext uri="{FF2B5EF4-FFF2-40B4-BE49-F238E27FC236}">
                  <a16:creationId xmlns:a16="http://schemas.microsoft.com/office/drawing/2014/main" id="{EA685C34-B012-4E6C-9C2F-B92A22AC1DA2}"/>
                </a:ext>
              </a:extLst>
            </p:cNvPr>
            <p:cNvSpPr/>
            <p:nvPr/>
          </p:nvSpPr>
          <p:spPr>
            <a:xfrm>
              <a:off x="3029223" y="3601026"/>
              <a:ext cx="672806" cy="66656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6" name="Rectangle 145">
              <a:extLst>
                <a:ext uri="{FF2B5EF4-FFF2-40B4-BE49-F238E27FC236}">
                  <a16:creationId xmlns:a16="http://schemas.microsoft.com/office/drawing/2014/main" id="{CECF3379-9FBB-4965-955C-E9F8DFB777FF}"/>
                </a:ext>
              </a:extLst>
            </p:cNvPr>
            <p:cNvSpPr/>
            <p:nvPr/>
          </p:nvSpPr>
          <p:spPr>
            <a:xfrm>
              <a:off x="3833474" y="3601026"/>
              <a:ext cx="672806" cy="66656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7" name="Rectangle 146">
              <a:extLst>
                <a:ext uri="{FF2B5EF4-FFF2-40B4-BE49-F238E27FC236}">
                  <a16:creationId xmlns:a16="http://schemas.microsoft.com/office/drawing/2014/main" id="{725E540F-317A-4312-86BF-081FCFEC8BE0}"/>
                </a:ext>
              </a:extLst>
            </p:cNvPr>
            <p:cNvSpPr/>
            <p:nvPr/>
          </p:nvSpPr>
          <p:spPr>
            <a:xfrm>
              <a:off x="4637725" y="3601026"/>
              <a:ext cx="672806" cy="66656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8" name="Rectangle 147">
              <a:extLst>
                <a:ext uri="{FF2B5EF4-FFF2-40B4-BE49-F238E27FC236}">
                  <a16:creationId xmlns:a16="http://schemas.microsoft.com/office/drawing/2014/main" id="{CF1CBBAD-1247-42B6-B224-63B6844FAC90}"/>
                </a:ext>
              </a:extLst>
            </p:cNvPr>
            <p:cNvSpPr/>
            <p:nvPr/>
          </p:nvSpPr>
          <p:spPr>
            <a:xfrm>
              <a:off x="5441977" y="3601026"/>
              <a:ext cx="672806" cy="66656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9" name="Rectangle 148">
              <a:extLst>
                <a:ext uri="{FF2B5EF4-FFF2-40B4-BE49-F238E27FC236}">
                  <a16:creationId xmlns:a16="http://schemas.microsoft.com/office/drawing/2014/main" id="{6856104F-6FBD-4CD2-933A-EE7FB3739489}"/>
                </a:ext>
              </a:extLst>
            </p:cNvPr>
            <p:cNvSpPr/>
            <p:nvPr/>
          </p:nvSpPr>
          <p:spPr>
            <a:xfrm>
              <a:off x="6246229" y="3601026"/>
              <a:ext cx="672806" cy="66656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0" name="Rectangle 149">
              <a:extLst>
                <a:ext uri="{FF2B5EF4-FFF2-40B4-BE49-F238E27FC236}">
                  <a16:creationId xmlns:a16="http://schemas.microsoft.com/office/drawing/2014/main" id="{2C745A17-D7F5-4FD2-B5DF-C5854A0FE288}"/>
                </a:ext>
              </a:extLst>
            </p:cNvPr>
            <p:cNvSpPr/>
            <p:nvPr/>
          </p:nvSpPr>
          <p:spPr>
            <a:xfrm>
              <a:off x="7050480" y="3601026"/>
              <a:ext cx="672806" cy="666565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1" name="Rectangle 150">
              <a:extLst>
                <a:ext uri="{FF2B5EF4-FFF2-40B4-BE49-F238E27FC236}">
                  <a16:creationId xmlns:a16="http://schemas.microsoft.com/office/drawing/2014/main" id="{75378D68-7B57-4890-9558-E5E91AEBAE2A}"/>
                </a:ext>
              </a:extLst>
            </p:cNvPr>
            <p:cNvSpPr/>
            <p:nvPr/>
          </p:nvSpPr>
          <p:spPr>
            <a:xfrm>
              <a:off x="7854730" y="3601026"/>
              <a:ext cx="672806" cy="666565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2" name="Rectangle 151">
              <a:extLst>
                <a:ext uri="{FF2B5EF4-FFF2-40B4-BE49-F238E27FC236}">
                  <a16:creationId xmlns:a16="http://schemas.microsoft.com/office/drawing/2014/main" id="{0EE212B3-6EB0-4863-98E8-BAD089249EC6}"/>
                </a:ext>
              </a:extLst>
            </p:cNvPr>
            <p:cNvSpPr/>
            <p:nvPr/>
          </p:nvSpPr>
          <p:spPr>
            <a:xfrm>
              <a:off x="1420720" y="4267589"/>
              <a:ext cx="672806" cy="160515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3" name="Rectangle 152">
              <a:extLst>
                <a:ext uri="{FF2B5EF4-FFF2-40B4-BE49-F238E27FC236}">
                  <a16:creationId xmlns:a16="http://schemas.microsoft.com/office/drawing/2014/main" id="{B67F833D-05A0-4C9E-87F1-4BA7CBDBD2FA}"/>
                </a:ext>
              </a:extLst>
            </p:cNvPr>
            <p:cNvSpPr/>
            <p:nvPr/>
          </p:nvSpPr>
          <p:spPr>
            <a:xfrm>
              <a:off x="1420720" y="4424605"/>
              <a:ext cx="672806" cy="160515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4" name="Rectangle 153">
              <a:extLst>
                <a:ext uri="{FF2B5EF4-FFF2-40B4-BE49-F238E27FC236}">
                  <a16:creationId xmlns:a16="http://schemas.microsoft.com/office/drawing/2014/main" id="{0CAF29C6-FC51-4982-9EC5-13E7EDE44F12}"/>
                </a:ext>
              </a:extLst>
            </p:cNvPr>
            <p:cNvSpPr/>
            <p:nvPr/>
          </p:nvSpPr>
          <p:spPr>
            <a:xfrm>
              <a:off x="1420720" y="4581621"/>
              <a:ext cx="672806" cy="160515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5" name="Rectangle 154">
              <a:extLst>
                <a:ext uri="{FF2B5EF4-FFF2-40B4-BE49-F238E27FC236}">
                  <a16:creationId xmlns:a16="http://schemas.microsoft.com/office/drawing/2014/main" id="{BBFC0C17-76CC-45FF-B8C4-381DBDB5A206}"/>
                </a:ext>
              </a:extLst>
            </p:cNvPr>
            <p:cNvSpPr/>
            <p:nvPr/>
          </p:nvSpPr>
          <p:spPr>
            <a:xfrm>
              <a:off x="1420720" y="4738637"/>
              <a:ext cx="672806" cy="160515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6" name="Rectangle 155">
              <a:extLst>
                <a:ext uri="{FF2B5EF4-FFF2-40B4-BE49-F238E27FC236}">
                  <a16:creationId xmlns:a16="http://schemas.microsoft.com/office/drawing/2014/main" id="{9F21C099-CC3A-4AE1-9CC1-9B7CFB9F90BF}"/>
                </a:ext>
              </a:extLst>
            </p:cNvPr>
            <p:cNvSpPr/>
            <p:nvPr/>
          </p:nvSpPr>
          <p:spPr>
            <a:xfrm>
              <a:off x="1420720" y="4895653"/>
              <a:ext cx="672806" cy="160515"/>
            </a:xfrm>
            <a:prstGeom prst="rect">
              <a:avLst/>
            </a:prstGeom>
            <a:solidFill>
              <a:schemeClr val="tx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7" name="Rectangle 156">
              <a:extLst>
                <a:ext uri="{FF2B5EF4-FFF2-40B4-BE49-F238E27FC236}">
                  <a16:creationId xmlns:a16="http://schemas.microsoft.com/office/drawing/2014/main" id="{3E0457FB-E115-4857-9963-F54E71B10459}"/>
                </a:ext>
              </a:extLst>
            </p:cNvPr>
            <p:cNvSpPr/>
            <p:nvPr/>
          </p:nvSpPr>
          <p:spPr>
            <a:xfrm>
              <a:off x="2224972" y="4267589"/>
              <a:ext cx="672806" cy="160515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8" name="Rectangle 157">
              <a:extLst>
                <a:ext uri="{FF2B5EF4-FFF2-40B4-BE49-F238E27FC236}">
                  <a16:creationId xmlns:a16="http://schemas.microsoft.com/office/drawing/2014/main" id="{1AE4D592-E319-4762-8CEC-CDCD0F139B07}"/>
                </a:ext>
              </a:extLst>
            </p:cNvPr>
            <p:cNvSpPr/>
            <p:nvPr/>
          </p:nvSpPr>
          <p:spPr>
            <a:xfrm>
              <a:off x="2224972" y="4424605"/>
              <a:ext cx="672806" cy="160515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9" name="Rectangle 158">
              <a:extLst>
                <a:ext uri="{FF2B5EF4-FFF2-40B4-BE49-F238E27FC236}">
                  <a16:creationId xmlns:a16="http://schemas.microsoft.com/office/drawing/2014/main" id="{C3D78BC9-D55B-495C-AD5F-C1C732B2D6ED}"/>
                </a:ext>
              </a:extLst>
            </p:cNvPr>
            <p:cNvSpPr/>
            <p:nvPr/>
          </p:nvSpPr>
          <p:spPr>
            <a:xfrm>
              <a:off x="2224972" y="4581621"/>
              <a:ext cx="672806" cy="160515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0" name="Rectangle 159">
              <a:extLst>
                <a:ext uri="{FF2B5EF4-FFF2-40B4-BE49-F238E27FC236}">
                  <a16:creationId xmlns:a16="http://schemas.microsoft.com/office/drawing/2014/main" id="{F0887462-89EA-4DA2-BF70-7AB711FF01F8}"/>
                </a:ext>
              </a:extLst>
            </p:cNvPr>
            <p:cNvSpPr/>
            <p:nvPr/>
          </p:nvSpPr>
          <p:spPr>
            <a:xfrm>
              <a:off x="2224972" y="4738637"/>
              <a:ext cx="672806" cy="160515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1" name="Rectangle 160">
              <a:extLst>
                <a:ext uri="{FF2B5EF4-FFF2-40B4-BE49-F238E27FC236}">
                  <a16:creationId xmlns:a16="http://schemas.microsoft.com/office/drawing/2014/main" id="{32F1E50E-117B-4FAA-A7AA-4A011CC9AE4C}"/>
                </a:ext>
              </a:extLst>
            </p:cNvPr>
            <p:cNvSpPr/>
            <p:nvPr/>
          </p:nvSpPr>
          <p:spPr>
            <a:xfrm>
              <a:off x="2224972" y="4895653"/>
              <a:ext cx="672806" cy="160515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2" name="Rectangle 161">
              <a:extLst>
                <a:ext uri="{FF2B5EF4-FFF2-40B4-BE49-F238E27FC236}">
                  <a16:creationId xmlns:a16="http://schemas.microsoft.com/office/drawing/2014/main" id="{BF69EA5D-569D-4834-B338-08D6B5F80609}"/>
                </a:ext>
              </a:extLst>
            </p:cNvPr>
            <p:cNvSpPr/>
            <p:nvPr/>
          </p:nvSpPr>
          <p:spPr>
            <a:xfrm>
              <a:off x="3029223" y="4267589"/>
              <a:ext cx="672806" cy="160515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3" name="Rectangle 162">
              <a:extLst>
                <a:ext uri="{FF2B5EF4-FFF2-40B4-BE49-F238E27FC236}">
                  <a16:creationId xmlns:a16="http://schemas.microsoft.com/office/drawing/2014/main" id="{32EDBD67-CCEB-4F7A-A448-87A955A7C57C}"/>
                </a:ext>
              </a:extLst>
            </p:cNvPr>
            <p:cNvSpPr/>
            <p:nvPr/>
          </p:nvSpPr>
          <p:spPr>
            <a:xfrm>
              <a:off x="3029223" y="4424605"/>
              <a:ext cx="672806" cy="160515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4" name="Rectangle 163">
              <a:extLst>
                <a:ext uri="{FF2B5EF4-FFF2-40B4-BE49-F238E27FC236}">
                  <a16:creationId xmlns:a16="http://schemas.microsoft.com/office/drawing/2014/main" id="{9606FE6D-19C2-4FFC-9BF5-344ED3FEF405}"/>
                </a:ext>
              </a:extLst>
            </p:cNvPr>
            <p:cNvSpPr/>
            <p:nvPr/>
          </p:nvSpPr>
          <p:spPr>
            <a:xfrm>
              <a:off x="3029223" y="4581621"/>
              <a:ext cx="672806" cy="160515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5" name="Rectangle 164">
              <a:extLst>
                <a:ext uri="{FF2B5EF4-FFF2-40B4-BE49-F238E27FC236}">
                  <a16:creationId xmlns:a16="http://schemas.microsoft.com/office/drawing/2014/main" id="{E993D622-A325-4BB5-85E0-6C847D633E3C}"/>
                </a:ext>
              </a:extLst>
            </p:cNvPr>
            <p:cNvSpPr/>
            <p:nvPr/>
          </p:nvSpPr>
          <p:spPr>
            <a:xfrm>
              <a:off x="3029223" y="4738637"/>
              <a:ext cx="672806" cy="16051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6" name="Rectangle 165">
              <a:extLst>
                <a:ext uri="{FF2B5EF4-FFF2-40B4-BE49-F238E27FC236}">
                  <a16:creationId xmlns:a16="http://schemas.microsoft.com/office/drawing/2014/main" id="{4204387C-78FC-4353-BB0F-05E8CF7DD6C5}"/>
                </a:ext>
              </a:extLst>
            </p:cNvPr>
            <p:cNvSpPr/>
            <p:nvPr/>
          </p:nvSpPr>
          <p:spPr>
            <a:xfrm>
              <a:off x="3029223" y="4895653"/>
              <a:ext cx="672806" cy="160515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7" name="Rectangle 166">
              <a:extLst>
                <a:ext uri="{FF2B5EF4-FFF2-40B4-BE49-F238E27FC236}">
                  <a16:creationId xmlns:a16="http://schemas.microsoft.com/office/drawing/2014/main" id="{61635EFE-29D6-48A5-A975-D8BA9D9F4FE5}"/>
                </a:ext>
              </a:extLst>
            </p:cNvPr>
            <p:cNvSpPr/>
            <p:nvPr/>
          </p:nvSpPr>
          <p:spPr>
            <a:xfrm>
              <a:off x="3833474" y="4267589"/>
              <a:ext cx="672806" cy="160515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8" name="Rectangle 167">
              <a:extLst>
                <a:ext uri="{FF2B5EF4-FFF2-40B4-BE49-F238E27FC236}">
                  <a16:creationId xmlns:a16="http://schemas.microsoft.com/office/drawing/2014/main" id="{A397C95E-46D7-4226-911A-BFD515B406A9}"/>
                </a:ext>
              </a:extLst>
            </p:cNvPr>
            <p:cNvSpPr/>
            <p:nvPr/>
          </p:nvSpPr>
          <p:spPr>
            <a:xfrm>
              <a:off x="3833474" y="4424605"/>
              <a:ext cx="672806" cy="16051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9" name="Rectangle 168">
              <a:extLst>
                <a:ext uri="{FF2B5EF4-FFF2-40B4-BE49-F238E27FC236}">
                  <a16:creationId xmlns:a16="http://schemas.microsoft.com/office/drawing/2014/main" id="{163BA764-13E3-4618-B57A-2F3A695C29EF}"/>
                </a:ext>
              </a:extLst>
            </p:cNvPr>
            <p:cNvSpPr/>
            <p:nvPr/>
          </p:nvSpPr>
          <p:spPr>
            <a:xfrm>
              <a:off x="3833474" y="4581621"/>
              <a:ext cx="672806" cy="160515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0" name="Rectangle 169">
              <a:extLst>
                <a:ext uri="{FF2B5EF4-FFF2-40B4-BE49-F238E27FC236}">
                  <a16:creationId xmlns:a16="http://schemas.microsoft.com/office/drawing/2014/main" id="{E19DAFC9-FCFF-426E-9144-C2F919E5E6F9}"/>
                </a:ext>
              </a:extLst>
            </p:cNvPr>
            <p:cNvSpPr/>
            <p:nvPr/>
          </p:nvSpPr>
          <p:spPr>
            <a:xfrm>
              <a:off x="3833474" y="4738637"/>
              <a:ext cx="672806" cy="16051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1" name="Rectangle 170">
              <a:extLst>
                <a:ext uri="{FF2B5EF4-FFF2-40B4-BE49-F238E27FC236}">
                  <a16:creationId xmlns:a16="http://schemas.microsoft.com/office/drawing/2014/main" id="{52F5A593-E727-4821-82E4-7BF48992C667}"/>
                </a:ext>
              </a:extLst>
            </p:cNvPr>
            <p:cNvSpPr/>
            <p:nvPr/>
          </p:nvSpPr>
          <p:spPr>
            <a:xfrm>
              <a:off x="3833474" y="4895653"/>
              <a:ext cx="672806" cy="160515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2" name="Rectangle 171">
              <a:extLst>
                <a:ext uri="{FF2B5EF4-FFF2-40B4-BE49-F238E27FC236}">
                  <a16:creationId xmlns:a16="http://schemas.microsoft.com/office/drawing/2014/main" id="{F10D7C06-00B6-46A3-AEE1-89BE08BCEDAA}"/>
                </a:ext>
              </a:extLst>
            </p:cNvPr>
            <p:cNvSpPr/>
            <p:nvPr/>
          </p:nvSpPr>
          <p:spPr>
            <a:xfrm>
              <a:off x="4637725" y="4267589"/>
              <a:ext cx="672806" cy="160515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3" name="Rectangle 172">
              <a:extLst>
                <a:ext uri="{FF2B5EF4-FFF2-40B4-BE49-F238E27FC236}">
                  <a16:creationId xmlns:a16="http://schemas.microsoft.com/office/drawing/2014/main" id="{74798309-D1CE-4424-81FA-964127FA1B3C}"/>
                </a:ext>
              </a:extLst>
            </p:cNvPr>
            <p:cNvSpPr/>
            <p:nvPr/>
          </p:nvSpPr>
          <p:spPr>
            <a:xfrm>
              <a:off x="4637725" y="4424605"/>
              <a:ext cx="672806" cy="160515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4" name="Rectangle 173">
              <a:extLst>
                <a:ext uri="{FF2B5EF4-FFF2-40B4-BE49-F238E27FC236}">
                  <a16:creationId xmlns:a16="http://schemas.microsoft.com/office/drawing/2014/main" id="{7D3C777D-282A-4DB9-B304-67EEAFF0281C}"/>
                </a:ext>
              </a:extLst>
            </p:cNvPr>
            <p:cNvSpPr/>
            <p:nvPr/>
          </p:nvSpPr>
          <p:spPr>
            <a:xfrm>
              <a:off x="4637725" y="4581621"/>
              <a:ext cx="672806" cy="16051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5" name="Rectangle 174">
              <a:extLst>
                <a:ext uri="{FF2B5EF4-FFF2-40B4-BE49-F238E27FC236}">
                  <a16:creationId xmlns:a16="http://schemas.microsoft.com/office/drawing/2014/main" id="{2CD92BB9-7CA7-4647-A30D-BAB784A558FD}"/>
                </a:ext>
              </a:extLst>
            </p:cNvPr>
            <p:cNvSpPr/>
            <p:nvPr/>
          </p:nvSpPr>
          <p:spPr>
            <a:xfrm>
              <a:off x="4637725" y="4738637"/>
              <a:ext cx="672806" cy="16051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6" name="Rectangle 175">
              <a:extLst>
                <a:ext uri="{FF2B5EF4-FFF2-40B4-BE49-F238E27FC236}">
                  <a16:creationId xmlns:a16="http://schemas.microsoft.com/office/drawing/2014/main" id="{10A5938D-E6BF-4A7D-B413-42B4A5FF0772}"/>
                </a:ext>
              </a:extLst>
            </p:cNvPr>
            <p:cNvSpPr/>
            <p:nvPr/>
          </p:nvSpPr>
          <p:spPr>
            <a:xfrm>
              <a:off x="4637725" y="4895653"/>
              <a:ext cx="672806" cy="160515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7" name="Rectangle 176">
              <a:extLst>
                <a:ext uri="{FF2B5EF4-FFF2-40B4-BE49-F238E27FC236}">
                  <a16:creationId xmlns:a16="http://schemas.microsoft.com/office/drawing/2014/main" id="{196CA18F-255A-455E-9F8F-F1CA59162720}"/>
                </a:ext>
              </a:extLst>
            </p:cNvPr>
            <p:cNvSpPr/>
            <p:nvPr/>
          </p:nvSpPr>
          <p:spPr>
            <a:xfrm>
              <a:off x="5441977" y="4267589"/>
              <a:ext cx="672806" cy="160515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8" name="Rectangle 177">
              <a:extLst>
                <a:ext uri="{FF2B5EF4-FFF2-40B4-BE49-F238E27FC236}">
                  <a16:creationId xmlns:a16="http://schemas.microsoft.com/office/drawing/2014/main" id="{2D3FA983-577A-48FC-A922-1F24F888C8CB}"/>
                </a:ext>
              </a:extLst>
            </p:cNvPr>
            <p:cNvSpPr/>
            <p:nvPr/>
          </p:nvSpPr>
          <p:spPr>
            <a:xfrm>
              <a:off x="5441977" y="4424605"/>
              <a:ext cx="672806" cy="160515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9" name="Rectangle 178">
              <a:extLst>
                <a:ext uri="{FF2B5EF4-FFF2-40B4-BE49-F238E27FC236}">
                  <a16:creationId xmlns:a16="http://schemas.microsoft.com/office/drawing/2014/main" id="{038481D7-B958-4B83-83E5-C23D55111949}"/>
                </a:ext>
              </a:extLst>
            </p:cNvPr>
            <p:cNvSpPr/>
            <p:nvPr/>
          </p:nvSpPr>
          <p:spPr>
            <a:xfrm>
              <a:off x="5441977" y="4581621"/>
              <a:ext cx="672806" cy="16051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0" name="Rectangle 179">
              <a:extLst>
                <a:ext uri="{FF2B5EF4-FFF2-40B4-BE49-F238E27FC236}">
                  <a16:creationId xmlns:a16="http://schemas.microsoft.com/office/drawing/2014/main" id="{D0D16D92-DA28-4278-A9F6-B74C96C7E87C}"/>
                </a:ext>
              </a:extLst>
            </p:cNvPr>
            <p:cNvSpPr/>
            <p:nvPr/>
          </p:nvSpPr>
          <p:spPr>
            <a:xfrm>
              <a:off x="5441977" y="4738637"/>
              <a:ext cx="672806" cy="16051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1" name="Rectangle 180">
              <a:extLst>
                <a:ext uri="{FF2B5EF4-FFF2-40B4-BE49-F238E27FC236}">
                  <a16:creationId xmlns:a16="http://schemas.microsoft.com/office/drawing/2014/main" id="{127B721D-F4C4-421F-86A9-8D7CBDBF5427}"/>
                </a:ext>
              </a:extLst>
            </p:cNvPr>
            <p:cNvSpPr/>
            <p:nvPr/>
          </p:nvSpPr>
          <p:spPr>
            <a:xfrm>
              <a:off x="5441977" y="4895653"/>
              <a:ext cx="672806" cy="160515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2" name="Rectangle 181">
              <a:extLst>
                <a:ext uri="{FF2B5EF4-FFF2-40B4-BE49-F238E27FC236}">
                  <a16:creationId xmlns:a16="http://schemas.microsoft.com/office/drawing/2014/main" id="{08548DA3-06EB-40CF-B160-81EFFC77D512}"/>
                </a:ext>
              </a:extLst>
            </p:cNvPr>
            <p:cNvSpPr/>
            <p:nvPr/>
          </p:nvSpPr>
          <p:spPr>
            <a:xfrm>
              <a:off x="6246228" y="4267589"/>
              <a:ext cx="672806" cy="160515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3" name="Rectangle 182">
              <a:extLst>
                <a:ext uri="{FF2B5EF4-FFF2-40B4-BE49-F238E27FC236}">
                  <a16:creationId xmlns:a16="http://schemas.microsoft.com/office/drawing/2014/main" id="{0E6F314E-2D87-4016-B72F-B4EECB8FDB2B}"/>
                </a:ext>
              </a:extLst>
            </p:cNvPr>
            <p:cNvSpPr/>
            <p:nvPr/>
          </p:nvSpPr>
          <p:spPr>
            <a:xfrm>
              <a:off x="6246228" y="4424605"/>
              <a:ext cx="672806" cy="160515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4" name="Rectangle 183">
              <a:extLst>
                <a:ext uri="{FF2B5EF4-FFF2-40B4-BE49-F238E27FC236}">
                  <a16:creationId xmlns:a16="http://schemas.microsoft.com/office/drawing/2014/main" id="{2EBF1647-F781-4B91-BBF7-99D80EA3BEAF}"/>
                </a:ext>
              </a:extLst>
            </p:cNvPr>
            <p:cNvSpPr/>
            <p:nvPr/>
          </p:nvSpPr>
          <p:spPr>
            <a:xfrm>
              <a:off x="6246228" y="4581621"/>
              <a:ext cx="672806" cy="160515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5" name="Rectangle 184">
              <a:extLst>
                <a:ext uri="{FF2B5EF4-FFF2-40B4-BE49-F238E27FC236}">
                  <a16:creationId xmlns:a16="http://schemas.microsoft.com/office/drawing/2014/main" id="{03D1068F-A8C0-4F6A-A816-A01FEDFC2B9B}"/>
                </a:ext>
              </a:extLst>
            </p:cNvPr>
            <p:cNvSpPr/>
            <p:nvPr/>
          </p:nvSpPr>
          <p:spPr>
            <a:xfrm>
              <a:off x="6246228" y="4738637"/>
              <a:ext cx="672806" cy="16051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6" name="Rectangle 185">
              <a:extLst>
                <a:ext uri="{FF2B5EF4-FFF2-40B4-BE49-F238E27FC236}">
                  <a16:creationId xmlns:a16="http://schemas.microsoft.com/office/drawing/2014/main" id="{63AB0BA9-00EE-45B8-847F-C413996527B8}"/>
                </a:ext>
              </a:extLst>
            </p:cNvPr>
            <p:cNvSpPr/>
            <p:nvPr/>
          </p:nvSpPr>
          <p:spPr>
            <a:xfrm>
              <a:off x="6246228" y="4895653"/>
              <a:ext cx="672806" cy="160515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7" name="Rectangle 186">
              <a:extLst>
                <a:ext uri="{FF2B5EF4-FFF2-40B4-BE49-F238E27FC236}">
                  <a16:creationId xmlns:a16="http://schemas.microsoft.com/office/drawing/2014/main" id="{63AC7DDB-5A33-41C9-A3E8-8341FF8008B6}"/>
                </a:ext>
              </a:extLst>
            </p:cNvPr>
            <p:cNvSpPr/>
            <p:nvPr/>
          </p:nvSpPr>
          <p:spPr>
            <a:xfrm>
              <a:off x="7050479" y="4267589"/>
              <a:ext cx="672806" cy="160515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8" name="Rectangle 187">
              <a:extLst>
                <a:ext uri="{FF2B5EF4-FFF2-40B4-BE49-F238E27FC236}">
                  <a16:creationId xmlns:a16="http://schemas.microsoft.com/office/drawing/2014/main" id="{1D278785-6D7F-418A-973F-782016C0F079}"/>
                </a:ext>
              </a:extLst>
            </p:cNvPr>
            <p:cNvSpPr/>
            <p:nvPr/>
          </p:nvSpPr>
          <p:spPr>
            <a:xfrm>
              <a:off x="7050479" y="4424605"/>
              <a:ext cx="672806" cy="160515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9" name="Rectangle 188">
              <a:extLst>
                <a:ext uri="{FF2B5EF4-FFF2-40B4-BE49-F238E27FC236}">
                  <a16:creationId xmlns:a16="http://schemas.microsoft.com/office/drawing/2014/main" id="{13331E66-F908-44C0-AFA0-7BF66A9C73E9}"/>
                </a:ext>
              </a:extLst>
            </p:cNvPr>
            <p:cNvSpPr/>
            <p:nvPr/>
          </p:nvSpPr>
          <p:spPr>
            <a:xfrm>
              <a:off x="7050479" y="4581621"/>
              <a:ext cx="672806" cy="160515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0" name="Rectangle 189">
              <a:extLst>
                <a:ext uri="{FF2B5EF4-FFF2-40B4-BE49-F238E27FC236}">
                  <a16:creationId xmlns:a16="http://schemas.microsoft.com/office/drawing/2014/main" id="{258BAF5B-AD2C-4B19-BB46-C2649D2DE7B1}"/>
                </a:ext>
              </a:extLst>
            </p:cNvPr>
            <p:cNvSpPr/>
            <p:nvPr/>
          </p:nvSpPr>
          <p:spPr>
            <a:xfrm>
              <a:off x="7050479" y="4738637"/>
              <a:ext cx="672806" cy="160515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1" name="Rectangle 190">
              <a:extLst>
                <a:ext uri="{FF2B5EF4-FFF2-40B4-BE49-F238E27FC236}">
                  <a16:creationId xmlns:a16="http://schemas.microsoft.com/office/drawing/2014/main" id="{B68F59C5-6B26-4B88-B82D-6CC465635644}"/>
                </a:ext>
              </a:extLst>
            </p:cNvPr>
            <p:cNvSpPr/>
            <p:nvPr/>
          </p:nvSpPr>
          <p:spPr>
            <a:xfrm>
              <a:off x="7050479" y="4895653"/>
              <a:ext cx="672806" cy="160515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2" name="Rectangle 191">
              <a:extLst>
                <a:ext uri="{FF2B5EF4-FFF2-40B4-BE49-F238E27FC236}">
                  <a16:creationId xmlns:a16="http://schemas.microsoft.com/office/drawing/2014/main" id="{98659A43-F8F8-4A4F-AE8D-2E60C62A915A}"/>
                </a:ext>
              </a:extLst>
            </p:cNvPr>
            <p:cNvSpPr/>
            <p:nvPr/>
          </p:nvSpPr>
          <p:spPr>
            <a:xfrm>
              <a:off x="7854730" y="4267589"/>
              <a:ext cx="672806" cy="160515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3" name="Rectangle 192">
              <a:extLst>
                <a:ext uri="{FF2B5EF4-FFF2-40B4-BE49-F238E27FC236}">
                  <a16:creationId xmlns:a16="http://schemas.microsoft.com/office/drawing/2014/main" id="{7204817B-1E75-49EC-B688-129909970891}"/>
                </a:ext>
              </a:extLst>
            </p:cNvPr>
            <p:cNvSpPr/>
            <p:nvPr/>
          </p:nvSpPr>
          <p:spPr>
            <a:xfrm>
              <a:off x="7854730" y="4424605"/>
              <a:ext cx="672806" cy="160515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4" name="Rectangle 193">
              <a:extLst>
                <a:ext uri="{FF2B5EF4-FFF2-40B4-BE49-F238E27FC236}">
                  <a16:creationId xmlns:a16="http://schemas.microsoft.com/office/drawing/2014/main" id="{2D4B6020-0B6B-46A4-8962-D038FC89C91C}"/>
                </a:ext>
              </a:extLst>
            </p:cNvPr>
            <p:cNvSpPr/>
            <p:nvPr/>
          </p:nvSpPr>
          <p:spPr>
            <a:xfrm>
              <a:off x="7854730" y="4581621"/>
              <a:ext cx="672806" cy="160515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5" name="Rectangle 194">
              <a:extLst>
                <a:ext uri="{FF2B5EF4-FFF2-40B4-BE49-F238E27FC236}">
                  <a16:creationId xmlns:a16="http://schemas.microsoft.com/office/drawing/2014/main" id="{5BEB0251-667C-41F0-A87E-2EA9F923E85F}"/>
                </a:ext>
              </a:extLst>
            </p:cNvPr>
            <p:cNvSpPr/>
            <p:nvPr/>
          </p:nvSpPr>
          <p:spPr>
            <a:xfrm>
              <a:off x="7854730" y="4738637"/>
              <a:ext cx="672806" cy="160515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6" name="Rectangle 195">
              <a:extLst>
                <a:ext uri="{FF2B5EF4-FFF2-40B4-BE49-F238E27FC236}">
                  <a16:creationId xmlns:a16="http://schemas.microsoft.com/office/drawing/2014/main" id="{8F500A3A-8A73-4F2C-B7EE-0D1E790638B5}"/>
                </a:ext>
              </a:extLst>
            </p:cNvPr>
            <p:cNvSpPr/>
            <p:nvPr/>
          </p:nvSpPr>
          <p:spPr>
            <a:xfrm>
              <a:off x="7854730" y="4895653"/>
              <a:ext cx="672806" cy="160515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7" name="Rectangle 196">
              <a:extLst>
                <a:ext uri="{FF2B5EF4-FFF2-40B4-BE49-F238E27FC236}">
                  <a16:creationId xmlns:a16="http://schemas.microsoft.com/office/drawing/2014/main" id="{39638B58-756D-42BC-B844-78624F39208F}"/>
                </a:ext>
              </a:extLst>
            </p:cNvPr>
            <p:cNvSpPr/>
            <p:nvPr/>
          </p:nvSpPr>
          <p:spPr>
            <a:xfrm>
              <a:off x="616467" y="3601024"/>
              <a:ext cx="672806" cy="66656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4589C1A6-6DCA-45F8-9DBC-2A229074DD45}"/>
                </a:ext>
              </a:extLst>
            </p:cNvPr>
            <p:cNvSpPr/>
            <p:nvPr/>
          </p:nvSpPr>
          <p:spPr>
            <a:xfrm>
              <a:off x="616467" y="4267589"/>
              <a:ext cx="672806" cy="16051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9" name="Rectangle 198">
              <a:extLst>
                <a:ext uri="{FF2B5EF4-FFF2-40B4-BE49-F238E27FC236}">
                  <a16:creationId xmlns:a16="http://schemas.microsoft.com/office/drawing/2014/main" id="{BFB5DBB6-79F1-4DD3-9F0C-CC4B231AE0C6}"/>
                </a:ext>
              </a:extLst>
            </p:cNvPr>
            <p:cNvSpPr/>
            <p:nvPr/>
          </p:nvSpPr>
          <p:spPr>
            <a:xfrm>
              <a:off x="616467" y="4424605"/>
              <a:ext cx="672806" cy="16051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0" name="Rectangle 199">
              <a:extLst>
                <a:ext uri="{FF2B5EF4-FFF2-40B4-BE49-F238E27FC236}">
                  <a16:creationId xmlns:a16="http://schemas.microsoft.com/office/drawing/2014/main" id="{C9CF2C79-3010-4B4F-9189-AECCFFF7A872}"/>
                </a:ext>
              </a:extLst>
            </p:cNvPr>
            <p:cNvSpPr/>
            <p:nvPr/>
          </p:nvSpPr>
          <p:spPr>
            <a:xfrm>
              <a:off x="616467" y="4581621"/>
              <a:ext cx="672806" cy="160515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1" name="Rectangle 200">
              <a:extLst>
                <a:ext uri="{FF2B5EF4-FFF2-40B4-BE49-F238E27FC236}">
                  <a16:creationId xmlns:a16="http://schemas.microsoft.com/office/drawing/2014/main" id="{81980A20-AD3C-48CC-9F8B-D91A1B33BC57}"/>
                </a:ext>
              </a:extLst>
            </p:cNvPr>
            <p:cNvSpPr/>
            <p:nvPr/>
          </p:nvSpPr>
          <p:spPr>
            <a:xfrm>
              <a:off x="616467" y="4738637"/>
              <a:ext cx="672806" cy="160515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2" name="Rectangle 201">
              <a:extLst>
                <a:ext uri="{FF2B5EF4-FFF2-40B4-BE49-F238E27FC236}">
                  <a16:creationId xmlns:a16="http://schemas.microsoft.com/office/drawing/2014/main" id="{7E3310C7-FC17-40E4-938F-574A4A7784B9}"/>
                </a:ext>
              </a:extLst>
            </p:cNvPr>
            <p:cNvSpPr/>
            <p:nvPr/>
          </p:nvSpPr>
          <p:spPr>
            <a:xfrm>
              <a:off x="616467" y="4895653"/>
              <a:ext cx="672806" cy="16051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320820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Dark">
  <a:themeElements>
    <a:clrScheme name="PGO-JIGSAW PUZZLE">
      <a:dk1>
        <a:sysClr val="windowText" lastClr="000000"/>
      </a:dk1>
      <a:lt1>
        <a:sysClr val="window" lastClr="FFFFFF"/>
      </a:lt1>
      <a:dk2>
        <a:srgbClr val="20D38F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12_T_PGO_Jigsaw-Puzzle-Dark-4_3" id="{E1592E60-E1A5-48E0-BF85-B089E25324BD}" vid="{B142C35D-5BB2-4251-800C-51E34A0243A5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12_T_PGO_Jigsaw-Puzzle-Dark-4_3" id="{E1592E60-E1A5-48E0-BF85-B089E25324BD}" vid="{AFBD8C0A-EF53-4F2D-A6F7-07C4FE1B3682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9886</TotalTime>
  <Words>204</Words>
  <PresentationFormat>On-screen Show (4:3)</PresentationFormat>
  <Paragraphs>33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Calibri Light</vt:lpstr>
      <vt:lpstr>Open Sans</vt:lpstr>
      <vt:lpstr>Open Sans Semibold</vt:lpstr>
      <vt:lpstr>Dark</vt:lpstr>
      <vt:lpstr>Custom Design</vt:lpstr>
      <vt:lpstr>Title of your presentation</vt:lpstr>
      <vt:lpstr>Title of your slide</vt:lpstr>
      <vt:lpstr>Example with Graphic*</vt:lpstr>
      <vt:lpstr>Custom Color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Jigsaw Puzzle Template for PowerPoint</dc:title>
  <dc:creator>PresentationGO.com</dc:creator>
  <dc:description>© Copyright PresentationGo.com</dc:description>
  <dcterms:created xsi:type="dcterms:W3CDTF">2014-11-26T05:14:11Z</dcterms:created>
  <dcterms:modified xsi:type="dcterms:W3CDTF">2018-09-26T03:08:07Z</dcterms:modified>
  <cp:category>Templates</cp:category>
</cp:coreProperties>
</file>