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4" r:id="rId1"/>
    <p:sldMasterId id="2147483692" r:id="rId2"/>
  </p:sldMasterIdLst>
  <p:notesMasterIdLst>
    <p:notesMasterId r:id="rId8"/>
  </p:notesMasterIdLst>
  <p:sldIdLst>
    <p:sldId id="335" r:id="rId3"/>
    <p:sldId id="334" r:id="rId4"/>
    <p:sldId id="332" r:id="rId5"/>
    <p:sldId id="333" r:id="rId6"/>
    <p:sldId id="30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13D9A"/>
    <a:srgbClr val="F8F87B"/>
    <a:srgbClr val="EE3F53"/>
    <a:srgbClr val="B9BFCA"/>
    <a:srgbClr val="66C2CD"/>
    <a:srgbClr val="D290E4"/>
    <a:srgbClr val="71BEF2"/>
    <a:srgbClr val="DBAB79"/>
    <a:srgbClr val="A8CC8C"/>
    <a:srgbClr val="E8838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41" autoAdjust="0"/>
    <p:restoredTop sz="96140" autoAdjust="0"/>
  </p:normalViewPr>
  <p:slideViewPr>
    <p:cSldViewPr snapToGrid="0" showGuides="1">
      <p:cViewPr varScale="1">
        <p:scale>
          <a:sx n="108" d="100"/>
          <a:sy n="108" d="100"/>
        </p:scale>
        <p:origin x="105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ACAAC5B-BF29-4C1C-888F-31ED4347C84B}" type="doc">
      <dgm:prSet loTypeId="urn:microsoft.com/office/officeart/2005/8/layout/matrix3" loCatId="matrix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0B9720BB-9855-4A21-A732-FEE941746C3A}">
      <dgm:prSet phldrT="[Text]"/>
      <dgm:spPr/>
      <dgm:t>
        <a:bodyPr/>
        <a:lstStyle/>
        <a:p>
          <a:r>
            <a:rPr lang="en-US"/>
            <a:t>Lorem</a:t>
          </a:r>
          <a:endParaRPr lang="en-US" dirty="0"/>
        </a:p>
      </dgm:t>
    </dgm:pt>
    <dgm:pt modelId="{198DF279-BB2C-493C-8EA4-EAC70AABE3E8}" type="parTrans" cxnId="{59AA56C0-C603-423F-B94E-5540DAFED086}">
      <dgm:prSet/>
      <dgm:spPr/>
      <dgm:t>
        <a:bodyPr/>
        <a:lstStyle/>
        <a:p>
          <a:endParaRPr lang="en-US"/>
        </a:p>
      </dgm:t>
    </dgm:pt>
    <dgm:pt modelId="{42CDF16C-1482-4C46-97B3-B1B9EF28881A}" type="sibTrans" cxnId="{59AA56C0-C603-423F-B94E-5540DAFED086}">
      <dgm:prSet/>
      <dgm:spPr/>
      <dgm:t>
        <a:bodyPr/>
        <a:lstStyle/>
        <a:p>
          <a:endParaRPr lang="en-US"/>
        </a:p>
      </dgm:t>
    </dgm:pt>
    <dgm:pt modelId="{8B2B086B-98A4-4BC7-9335-5E98C62A5D1C}">
      <dgm:prSet phldrT="[Text]"/>
      <dgm:spPr>
        <a:solidFill>
          <a:schemeClr val="tx2">
            <a:lumMod val="75000"/>
          </a:schemeClr>
        </a:solidFill>
      </dgm:spPr>
      <dgm:t>
        <a:bodyPr/>
        <a:lstStyle/>
        <a:p>
          <a:r>
            <a:rPr lang="en-US"/>
            <a:t>Ipsum</a:t>
          </a:r>
          <a:endParaRPr lang="en-US" dirty="0"/>
        </a:p>
      </dgm:t>
    </dgm:pt>
    <dgm:pt modelId="{C61524BE-8D18-43B9-9A33-28065C6E5D4E}" type="parTrans" cxnId="{64A44123-7C3A-4A29-876F-85321B7E53A5}">
      <dgm:prSet/>
      <dgm:spPr/>
      <dgm:t>
        <a:bodyPr/>
        <a:lstStyle/>
        <a:p>
          <a:endParaRPr lang="en-US"/>
        </a:p>
      </dgm:t>
    </dgm:pt>
    <dgm:pt modelId="{0BA07A05-44C0-4549-81E1-8CF7498D00D5}" type="sibTrans" cxnId="{64A44123-7C3A-4A29-876F-85321B7E53A5}">
      <dgm:prSet/>
      <dgm:spPr/>
      <dgm:t>
        <a:bodyPr/>
        <a:lstStyle/>
        <a:p>
          <a:endParaRPr lang="en-US"/>
        </a:p>
      </dgm:t>
    </dgm:pt>
    <dgm:pt modelId="{9C9018FE-B007-49EC-B8BE-E67AB26BD270}">
      <dgm:prSet phldrT="[Text]"/>
      <dgm:spPr>
        <a:solidFill>
          <a:schemeClr val="tx2">
            <a:lumMod val="50000"/>
          </a:schemeClr>
        </a:solidFill>
      </dgm:spPr>
      <dgm:t>
        <a:bodyPr/>
        <a:lstStyle/>
        <a:p>
          <a:r>
            <a:rPr lang="en-US"/>
            <a:t>Dolor</a:t>
          </a:r>
          <a:endParaRPr lang="en-US" dirty="0"/>
        </a:p>
      </dgm:t>
    </dgm:pt>
    <dgm:pt modelId="{6DD7861B-BEB9-4228-997A-267D1E42C5CB}" type="parTrans" cxnId="{AD609226-89AA-481C-B7EB-2B3AC915C679}">
      <dgm:prSet/>
      <dgm:spPr/>
      <dgm:t>
        <a:bodyPr/>
        <a:lstStyle/>
        <a:p>
          <a:endParaRPr lang="en-US"/>
        </a:p>
      </dgm:t>
    </dgm:pt>
    <dgm:pt modelId="{0CCEE64F-1688-4902-9991-91D7A084AA22}" type="sibTrans" cxnId="{AD609226-89AA-481C-B7EB-2B3AC915C679}">
      <dgm:prSet/>
      <dgm:spPr/>
      <dgm:t>
        <a:bodyPr/>
        <a:lstStyle/>
        <a:p>
          <a:endParaRPr lang="en-US"/>
        </a:p>
      </dgm:t>
    </dgm:pt>
    <dgm:pt modelId="{710F8A7F-1A3F-47E1-BF47-F43B3516BB30}">
      <dgm:prSet phldrT="[Text]"/>
      <dgm:spPr/>
      <dgm:t>
        <a:bodyPr/>
        <a:lstStyle/>
        <a:p>
          <a:r>
            <a:rPr lang="en-US"/>
            <a:t>Sit Amet</a:t>
          </a:r>
          <a:endParaRPr lang="en-US" dirty="0"/>
        </a:p>
      </dgm:t>
    </dgm:pt>
    <dgm:pt modelId="{69661CA1-3C81-4A9A-9045-FE7DD07BB8DC}" type="parTrans" cxnId="{907D41EF-9E9F-41E4-B747-0B078752BD54}">
      <dgm:prSet/>
      <dgm:spPr/>
      <dgm:t>
        <a:bodyPr/>
        <a:lstStyle/>
        <a:p>
          <a:endParaRPr lang="en-US"/>
        </a:p>
      </dgm:t>
    </dgm:pt>
    <dgm:pt modelId="{97BF7BD1-04FB-4741-891A-A5D45357FF0A}" type="sibTrans" cxnId="{907D41EF-9E9F-41E4-B747-0B078752BD54}">
      <dgm:prSet/>
      <dgm:spPr/>
      <dgm:t>
        <a:bodyPr/>
        <a:lstStyle/>
        <a:p>
          <a:endParaRPr lang="en-US"/>
        </a:p>
      </dgm:t>
    </dgm:pt>
    <dgm:pt modelId="{8BB352D6-12FA-477C-B388-8073FF67B8FB}" type="pres">
      <dgm:prSet presAssocID="{7ACAAC5B-BF29-4C1C-888F-31ED4347C84B}" presName="matrix" presStyleCnt="0">
        <dgm:presLayoutVars>
          <dgm:chMax val="1"/>
          <dgm:dir/>
          <dgm:resizeHandles val="exact"/>
        </dgm:presLayoutVars>
      </dgm:prSet>
      <dgm:spPr/>
    </dgm:pt>
    <dgm:pt modelId="{6DB82A55-F8E2-49EA-9C71-5D755218E1C3}" type="pres">
      <dgm:prSet presAssocID="{7ACAAC5B-BF29-4C1C-888F-31ED4347C84B}" presName="diamond" presStyleLbl="bgShp" presStyleIdx="0" presStyleCnt="1"/>
      <dgm:spPr/>
    </dgm:pt>
    <dgm:pt modelId="{E9E005AA-E549-499F-A635-EBD3873C2AB5}" type="pres">
      <dgm:prSet presAssocID="{7ACAAC5B-BF29-4C1C-888F-31ED4347C84B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C1346144-1BED-485D-8E40-F753A086E92F}" type="pres">
      <dgm:prSet presAssocID="{7ACAAC5B-BF29-4C1C-888F-31ED4347C84B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88A513F8-0931-4E89-949C-7241946B7467}" type="pres">
      <dgm:prSet presAssocID="{7ACAAC5B-BF29-4C1C-888F-31ED4347C84B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231BFD18-7D69-4FBA-9D31-E45FD648550B}" type="pres">
      <dgm:prSet presAssocID="{7ACAAC5B-BF29-4C1C-888F-31ED4347C84B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A96AE504-5A5E-4CF0-92C7-0D878C602BD9}" type="presOf" srcId="{7ACAAC5B-BF29-4C1C-888F-31ED4347C84B}" destId="{8BB352D6-12FA-477C-B388-8073FF67B8FB}" srcOrd="0" destOrd="0" presId="urn:microsoft.com/office/officeart/2005/8/layout/matrix3"/>
    <dgm:cxn modelId="{187A121D-1B48-418C-A2C3-B48325C31809}" type="presOf" srcId="{8B2B086B-98A4-4BC7-9335-5E98C62A5D1C}" destId="{C1346144-1BED-485D-8E40-F753A086E92F}" srcOrd="0" destOrd="0" presId="urn:microsoft.com/office/officeart/2005/8/layout/matrix3"/>
    <dgm:cxn modelId="{64A44123-7C3A-4A29-876F-85321B7E53A5}" srcId="{7ACAAC5B-BF29-4C1C-888F-31ED4347C84B}" destId="{8B2B086B-98A4-4BC7-9335-5E98C62A5D1C}" srcOrd="1" destOrd="0" parTransId="{C61524BE-8D18-43B9-9A33-28065C6E5D4E}" sibTransId="{0BA07A05-44C0-4549-81E1-8CF7498D00D5}"/>
    <dgm:cxn modelId="{AD609226-89AA-481C-B7EB-2B3AC915C679}" srcId="{7ACAAC5B-BF29-4C1C-888F-31ED4347C84B}" destId="{9C9018FE-B007-49EC-B8BE-E67AB26BD270}" srcOrd="2" destOrd="0" parTransId="{6DD7861B-BEB9-4228-997A-267D1E42C5CB}" sibTransId="{0CCEE64F-1688-4902-9991-91D7A084AA22}"/>
    <dgm:cxn modelId="{173ABCB5-3E14-471A-B3AE-D2A21A8F1CB1}" type="presOf" srcId="{9C9018FE-B007-49EC-B8BE-E67AB26BD270}" destId="{88A513F8-0931-4E89-949C-7241946B7467}" srcOrd="0" destOrd="0" presId="urn:microsoft.com/office/officeart/2005/8/layout/matrix3"/>
    <dgm:cxn modelId="{59AA56C0-C603-423F-B94E-5540DAFED086}" srcId="{7ACAAC5B-BF29-4C1C-888F-31ED4347C84B}" destId="{0B9720BB-9855-4A21-A732-FEE941746C3A}" srcOrd="0" destOrd="0" parTransId="{198DF279-BB2C-493C-8EA4-EAC70AABE3E8}" sibTransId="{42CDF16C-1482-4C46-97B3-B1B9EF28881A}"/>
    <dgm:cxn modelId="{8B42BCD2-3F1A-4E22-84FB-4B59B91CD00E}" type="presOf" srcId="{710F8A7F-1A3F-47E1-BF47-F43B3516BB30}" destId="{231BFD18-7D69-4FBA-9D31-E45FD648550B}" srcOrd="0" destOrd="0" presId="urn:microsoft.com/office/officeart/2005/8/layout/matrix3"/>
    <dgm:cxn modelId="{FD763FDE-FB4F-46F9-9BEB-11C61C33F9AB}" type="presOf" srcId="{0B9720BB-9855-4A21-A732-FEE941746C3A}" destId="{E9E005AA-E549-499F-A635-EBD3873C2AB5}" srcOrd="0" destOrd="0" presId="urn:microsoft.com/office/officeart/2005/8/layout/matrix3"/>
    <dgm:cxn modelId="{907D41EF-9E9F-41E4-B747-0B078752BD54}" srcId="{7ACAAC5B-BF29-4C1C-888F-31ED4347C84B}" destId="{710F8A7F-1A3F-47E1-BF47-F43B3516BB30}" srcOrd="3" destOrd="0" parTransId="{69661CA1-3C81-4A9A-9045-FE7DD07BB8DC}" sibTransId="{97BF7BD1-04FB-4741-891A-A5D45357FF0A}"/>
    <dgm:cxn modelId="{82FA4B1C-6A97-4B96-BBB2-BA3F75CBEC6F}" type="presParOf" srcId="{8BB352D6-12FA-477C-B388-8073FF67B8FB}" destId="{6DB82A55-F8E2-49EA-9C71-5D755218E1C3}" srcOrd="0" destOrd="0" presId="urn:microsoft.com/office/officeart/2005/8/layout/matrix3"/>
    <dgm:cxn modelId="{8EEA2323-D323-4A43-A400-6AEC4292418B}" type="presParOf" srcId="{8BB352D6-12FA-477C-B388-8073FF67B8FB}" destId="{E9E005AA-E549-499F-A635-EBD3873C2AB5}" srcOrd="1" destOrd="0" presId="urn:microsoft.com/office/officeart/2005/8/layout/matrix3"/>
    <dgm:cxn modelId="{32593CB5-303D-4F13-8288-90DA6C935828}" type="presParOf" srcId="{8BB352D6-12FA-477C-B388-8073FF67B8FB}" destId="{C1346144-1BED-485D-8E40-F753A086E92F}" srcOrd="2" destOrd="0" presId="urn:microsoft.com/office/officeart/2005/8/layout/matrix3"/>
    <dgm:cxn modelId="{012D1332-FDDD-4289-B75B-15F7190BE881}" type="presParOf" srcId="{8BB352D6-12FA-477C-B388-8073FF67B8FB}" destId="{88A513F8-0931-4E89-949C-7241946B7467}" srcOrd="3" destOrd="0" presId="urn:microsoft.com/office/officeart/2005/8/layout/matrix3"/>
    <dgm:cxn modelId="{1C8E138F-15ED-454D-8232-4980E41CFDA1}" type="presParOf" srcId="{8BB352D6-12FA-477C-B388-8073FF67B8FB}" destId="{231BFD18-7D69-4FBA-9D31-E45FD648550B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B82A55-F8E2-49EA-9C71-5D755218E1C3}">
      <dsp:nvSpPr>
        <dsp:cNvPr id="0" name=""/>
        <dsp:cNvSpPr/>
      </dsp:nvSpPr>
      <dsp:spPr>
        <a:xfrm>
          <a:off x="415130" y="0"/>
          <a:ext cx="4351338" cy="4351338"/>
        </a:xfrm>
        <a:prstGeom prst="diamond">
          <a:avLst/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9E005AA-E549-499F-A635-EBD3873C2AB5}">
      <dsp:nvSpPr>
        <dsp:cNvPr id="0" name=""/>
        <dsp:cNvSpPr/>
      </dsp:nvSpPr>
      <dsp:spPr>
        <a:xfrm>
          <a:off x="828508" y="413377"/>
          <a:ext cx="1697021" cy="1697021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Lorem</a:t>
          </a:r>
          <a:endParaRPr lang="en-US" sz="3700" kern="1200" dirty="0"/>
        </a:p>
      </dsp:txBody>
      <dsp:txXfrm>
        <a:off x="911350" y="496219"/>
        <a:ext cx="1531337" cy="1531337"/>
      </dsp:txXfrm>
    </dsp:sp>
    <dsp:sp modelId="{C1346144-1BED-485D-8E40-F753A086E92F}">
      <dsp:nvSpPr>
        <dsp:cNvPr id="0" name=""/>
        <dsp:cNvSpPr/>
      </dsp:nvSpPr>
      <dsp:spPr>
        <a:xfrm>
          <a:off x="2656070" y="413377"/>
          <a:ext cx="1697021" cy="1697021"/>
        </a:xfrm>
        <a:prstGeom prst="roundRect">
          <a:avLst/>
        </a:prstGeom>
        <a:solidFill>
          <a:schemeClr val="tx2">
            <a:lumMod val="7500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Ipsum</a:t>
          </a:r>
          <a:endParaRPr lang="en-US" sz="3700" kern="1200" dirty="0"/>
        </a:p>
      </dsp:txBody>
      <dsp:txXfrm>
        <a:off x="2738912" y="496219"/>
        <a:ext cx="1531337" cy="1531337"/>
      </dsp:txXfrm>
    </dsp:sp>
    <dsp:sp modelId="{88A513F8-0931-4E89-949C-7241946B7467}">
      <dsp:nvSpPr>
        <dsp:cNvPr id="0" name=""/>
        <dsp:cNvSpPr/>
      </dsp:nvSpPr>
      <dsp:spPr>
        <a:xfrm>
          <a:off x="828508" y="2240939"/>
          <a:ext cx="1697021" cy="1697021"/>
        </a:xfrm>
        <a:prstGeom prst="roundRect">
          <a:avLst/>
        </a:prstGeom>
        <a:solidFill>
          <a:schemeClr val="tx2">
            <a:lumMod val="5000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Dolor</a:t>
          </a:r>
          <a:endParaRPr lang="en-US" sz="3700" kern="1200" dirty="0"/>
        </a:p>
      </dsp:txBody>
      <dsp:txXfrm>
        <a:off x="911350" y="2323781"/>
        <a:ext cx="1531337" cy="1531337"/>
      </dsp:txXfrm>
    </dsp:sp>
    <dsp:sp modelId="{231BFD18-7D69-4FBA-9D31-E45FD648550B}">
      <dsp:nvSpPr>
        <dsp:cNvPr id="0" name=""/>
        <dsp:cNvSpPr/>
      </dsp:nvSpPr>
      <dsp:spPr>
        <a:xfrm>
          <a:off x="2656070" y="2240939"/>
          <a:ext cx="1697021" cy="1697021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Sit Amet</a:t>
          </a:r>
          <a:endParaRPr lang="en-US" sz="3700" kern="1200" dirty="0"/>
        </a:p>
      </dsp:txBody>
      <dsp:txXfrm>
        <a:off x="2738912" y="2323781"/>
        <a:ext cx="1531337" cy="15313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816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00917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84789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49573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8D7C3D-3AF5-4423-86F3-93C4645CE1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941388"/>
            <a:ext cx="9144000" cy="2387600"/>
          </a:xfrm>
        </p:spPr>
        <p:txBody>
          <a:bodyPr anchor="b">
            <a:normAutofit/>
          </a:bodyPr>
          <a:lstStyle>
            <a:lvl1pPr algn="ctr">
              <a:defRPr sz="8000">
                <a:solidFill>
                  <a:schemeClr val="tx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5A2E45-2065-4D83-8BEB-7F26260C54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421063"/>
            <a:ext cx="9144000" cy="865187"/>
          </a:xfrm>
        </p:spPr>
        <p:txBody>
          <a:bodyPr anchor="ctr">
            <a:normAutofit/>
          </a:bodyPr>
          <a:lstStyle>
            <a:lvl1pPr marL="0" indent="0" algn="ctr">
              <a:buNone/>
              <a:defRPr sz="3200">
                <a:solidFill>
                  <a:schemeClr val="tx2">
                    <a:lumMod val="75000"/>
                  </a:schemeClr>
                </a:solidFill>
                <a:latin typeface="+mn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5F71C0-822D-4509-9904-2C5DA97C80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B5FBB-F964-468E-9A4F-55CD259FA20C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1A60EE-5402-47CC-A41B-A8C5C9B40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7444E9-3B07-402E-AAEE-6FECF75456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4B602-2675-49B5-8E63-07B7F1F2A6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9847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78D5F3-2D05-4966-9166-BE8E74C8D5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E2EE96-B756-4161-9BF0-6D6C6CF257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1200"/>
              </a:spcBef>
              <a:defRPr/>
            </a:lvl1pPr>
            <a:lvl2pPr>
              <a:spcBef>
                <a:spcPts val="1200"/>
              </a:spcBef>
              <a:defRPr/>
            </a:lvl2pPr>
            <a:lvl3pPr>
              <a:spcBef>
                <a:spcPts val="1200"/>
              </a:spcBef>
              <a:defRPr/>
            </a:lvl3pPr>
            <a:lvl4pPr>
              <a:spcBef>
                <a:spcPts val="1200"/>
              </a:spcBef>
              <a:defRPr/>
            </a:lvl4pPr>
            <a:lvl5pPr>
              <a:spcBef>
                <a:spcPts val="1200"/>
              </a:spcBef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466EAF-06CC-4B8E-AC3A-97572C866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B5FBB-F964-468E-9A4F-55CD259FA20C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9E4B56-2B8A-4D66-ACB9-8B316FD173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81DC85-740F-49E7-ABF8-E8EA6C89A5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4B602-2675-49B5-8E63-07B7F1F2A6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36255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B4D14D-0B97-459D-9B35-FFE3F0858A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96C698-0D84-4DA7-9983-0DAE876C96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0C8B0B-A2D2-402F-9652-665EC3270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B5FBB-F964-468E-9A4F-55CD259FA20C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782C78-B23F-4836-BAC7-DE262D7773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217F5F-9871-4F88-A437-790DED43A1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4B602-2675-49B5-8E63-07B7F1F2A6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95050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B77029-CDBA-4865-9C6C-8CA473991A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3E6255-0458-4233-89FA-E339B11366B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46FF46-8DF0-440E-B26A-48DEB17F0F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744471-B5D2-4B4A-9D7C-7AC8AEE4B7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B5FBB-F964-468E-9A4F-55CD259FA20C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160E04-2233-4B0C-A114-59B4DB7D0D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05FDD3-D1F7-4275-9440-20EFC16EED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4B602-2675-49B5-8E63-07B7F1F2A6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70947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98FD6A-950F-4F18-BE07-3F117B0558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D76275-EEBD-497E-992F-C750F22B4C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34A6DA-9E85-4E07-BE48-CB216DE44A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AE0CEA9-1BD7-40D1-95CD-AA539B9B72D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0F557D7-9522-42AD-8B73-3E7B054A3F8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985CA59-7732-4926-88EF-05139C600E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B5FBB-F964-468E-9A4F-55CD259FA20C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8D64861-70D6-46A5-BB44-DBD2AFAD17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164DF6C-AF31-4943-9798-72F5AFA94A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4B602-2675-49B5-8E63-07B7F1F2A6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87406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2A28AA-C4E1-4903-98F2-8F83D5568F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D9EDD8-D71C-4F5B-ABB1-0A8F4A14B0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B5FBB-F964-468E-9A4F-55CD259FA20C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FD7EAB4-2B0A-42C1-85C8-976EF83BEE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B73F877-4837-418B-8CEB-ABB466EBE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4B602-2675-49B5-8E63-07B7F1F2A6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00636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48DB64B-E6B1-4ECA-8DE0-613ED87F9B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B5FBB-F964-468E-9A4F-55CD259FA20C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6B1703-82A6-4EEE-B797-1759B6D880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42A979-CE60-47F1-B18B-4462A066FF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4B602-2675-49B5-8E63-07B7F1F2A6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6999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30730F-5EC2-442D-B062-D94B3364E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0A0F9E-C551-4B0B-9D09-6AF51B0F22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710CCEF-E1A9-4B4B-A049-376267FE19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E65C61-98AB-4191-91C5-C0836E7FA2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B5FBB-F964-468E-9A4F-55CD259FA20C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1CF1B8-FC36-46C6-9481-88412AC719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1EBCF1-B408-47F0-800A-C8BC6AE709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4B602-2675-49B5-8E63-07B7F1F2A6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78492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BF3CB0-5DDF-4B44-A73E-4DB77FACF2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47BEFDA-A0F5-40C6-B7B9-9FCDE8E27B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65097B-0116-4C01-8727-8D68A9CD31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283EB7-2565-47EC-AAD8-78498851D9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B5FBB-F964-468E-9A4F-55CD259FA20C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CEC1A0-C726-44BA-B44C-5CE9101EFF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B947F6-A155-4B08-A53E-910DAEB9A1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4B602-2675-49B5-8E63-07B7F1F2A6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2010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F88972-2860-459E-869C-E5089172CE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AAF6B5-EA6F-432F-886B-7EBD293A32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623CAE-524C-4182-96CB-1CC0AC6C6D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B5FBB-F964-468E-9A4F-55CD259FA20C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A5DBD8-0B50-4EDA-BCB5-F6D4774C92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9FD445-408F-46BB-91F9-2F80004365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4B602-2675-49B5-8E63-07B7F1F2A6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405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8A88193-E371-43AD-A75A-0BEA923E3B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C21D52E-443E-4A50-877C-619240318E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87018C-F9F4-49D4-B988-DCFC185A24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B5FBB-F964-468E-9A4F-55CD259FA20C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0423EB-19BD-4624-A347-3D1038642A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728520-F0AD-4D33-A308-A21C52EB4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4B602-2675-49B5-8E63-07B7F1F2A6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90061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271217" y="6121399"/>
            <a:ext cx="364958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</a:t>
            </a:r>
            <a:r>
              <a:rPr lang="en-US" sz="1800" baseline="0">
                <a:solidFill>
                  <a:srgbClr val="A5CD00"/>
                </a:solidFill>
              </a:rPr>
              <a:t>PowerPoint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A19B662-E87E-4AFF-88B7-C6C6288D65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B8B590-B726-42FE-B8B2-67A03DCB04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56561A-3E37-414B-B385-080A7350205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3"/>
                </a:solidFill>
              </a:defRPr>
            </a:lvl1pPr>
          </a:lstStyle>
          <a:p>
            <a:fld id="{9DCB5FBB-F964-468E-9A4F-55CD259FA20C}" type="datetimeFigureOut">
              <a:rPr lang="en-US" smtClean="0"/>
              <a:pPr/>
              <a:t>9/25/2018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79A91-FEF8-4C36-907E-315D07A3FD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3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6EA603-89B1-412B-8552-E3B8758A671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3"/>
                </a:solidFill>
              </a:defRPr>
            </a:lvl1pPr>
          </a:lstStyle>
          <a:p>
            <a:fld id="{BA64B602-2675-49B5-8E63-07B7F1F2A67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05E2B5-2978-42EA-850C-F9A65A6B9509}"/>
              </a:ext>
            </a:extLst>
          </p:cNvPr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4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1C1AA888-37D1-4466-BD6E-E3C2E9D054E8}"/>
              </a:ext>
            </a:extLst>
          </p:cNvPr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56B22C39-D585-4EBB-9191-1035A96E6A3A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D286D57-E707-4F1C-96AB-5DC5C2498523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4552C1AA-FCC7-4763-8BB4-5B294A505D9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5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65924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6" r:id="rId2"/>
    <p:sldLayoutId id="2147483757" r:id="rId3"/>
    <p:sldLayoutId id="2147483758" r:id="rId4"/>
    <p:sldLayoutId id="2147483759" r:id="rId5"/>
    <p:sldLayoutId id="2147483760" r:id="rId6"/>
    <p:sldLayoutId id="2147483761" r:id="rId7"/>
    <p:sldLayoutId id="2147483762" r:id="rId8"/>
    <p:sldLayoutId id="2147483763" r:id="rId9"/>
    <p:sldLayoutId id="2147483764" r:id="rId10"/>
    <p:sldLayoutId id="214748376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>
          <a:solidFill>
            <a:schemeClr val="tx1"/>
          </a:solidFill>
          <a:latin typeface="Open Sans Semibold" panose="020B0706030804020204" pitchFamily="34" charset="0"/>
          <a:ea typeface="Open Sans Semibold" panose="020B0706030804020204" pitchFamily="34" charset="0"/>
          <a:cs typeface="Open Sans Semibold" panose="020B0706030804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CFD0D48-696B-4896-8F6F-B19AA59A6AE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B239C1AF-BC69-40CE-935D-B07D61F1128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PowerPoint Template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221C1382-72F7-437C-B109-E8E6875D2F12}"/>
              </a:ext>
            </a:extLst>
          </p:cNvPr>
          <p:cNvGrpSpPr/>
          <p:nvPr/>
        </p:nvGrpSpPr>
        <p:grpSpPr>
          <a:xfrm>
            <a:off x="375648" y="4890998"/>
            <a:ext cx="1152525" cy="1663700"/>
            <a:chOff x="5500688" y="1503363"/>
            <a:chExt cx="1152525" cy="1663700"/>
          </a:xfrm>
        </p:grpSpPr>
        <p:sp>
          <p:nvSpPr>
            <p:cNvPr id="7" name="Freeform 11">
              <a:extLst>
                <a:ext uri="{FF2B5EF4-FFF2-40B4-BE49-F238E27FC236}">
                  <a16:creationId xmlns:a16="http://schemas.microsoft.com/office/drawing/2014/main" id="{0203A89F-EB62-46D5-A622-5A3341407D39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7225" y="2108200"/>
              <a:ext cx="915988" cy="723900"/>
            </a:xfrm>
            <a:custGeom>
              <a:avLst/>
              <a:gdLst>
                <a:gd name="T0" fmla="*/ 1116 w 1116"/>
                <a:gd name="T1" fmla="*/ 0 h 883"/>
                <a:gd name="T2" fmla="*/ 1116 w 1116"/>
                <a:gd name="T3" fmla="*/ 73 h 883"/>
                <a:gd name="T4" fmla="*/ 1116 w 1116"/>
                <a:gd name="T5" fmla="*/ 478 h 883"/>
                <a:gd name="T6" fmla="*/ 765 w 1116"/>
                <a:gd name="T7" fmla="*/ 681 h 883"/>
                <a:gd name="T8" fmla="*/ 414 w 1116"/>
                <a:gd name="T9" fmla="*/ 883 h 883"/>
                <a:gd name="T10" fmla="*/ 63 w 1116"/>
                <a:gd name="T11" fmla="*/ 681 h 883"/>
                <a:gd name="T12" fmla="*/ 0 w 1116"/>
                <a:gd name="T13" fmla="*/ 645 h 883"/>
                <a:gd name="T14" fmla="*/ 1116 w 1116"/>
                <a:gd name="T15" fmla="*/ 0 h 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6" h="883">
                  <a:moveTo>
                    <a:pt x="1116" y="0"/>
                  </a:moveTo>
                  <a:lnTo>
                    <a:pt x="1116" y="73"/>
                  </a:lnTo>
                  <a:lnTo>
                    <a:pt x="1116" y="478"/>
                  </a:lnTo>
                  <a:lnTo>
                    <a:pt x="765" y="681"/>
                  </a:lnTo>
                  <a:lnTo>
                    <a:pt x="414" y="883"/>
                  </a:lnTo>
                  <a:lnTo>
                    <a:pt x="63" y="681"/>
                  </a:lnTo>
                  <a:lnTo>
                    <a:pt x="0" y="645"/>
                  </a:lnTo>
                  <a:lnTo>
                    <a:pt x="1116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2">
              <a:extLst>
                <a:ext uri="{FF2B5EF4-FFF2-40B4-BE49-F238E27FC236}">
                  <a16:creationId xmlns:a16="http://schemas.microsoft.com/office/drawing/2014/main" id="{68C21465-6C43-4697-A8CA-DC75144B803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0688" y="2111375"/>
              <a:ext cx="912813" cy="720725"/>
            </a:xfrm>
            <a:custGeom>
              <a:avLst/>
              <a:gdLst>
                <a:gd name="T0" fmla="*/ 1114 w 1114"/>
                <a:gd name="T1" fmla="*/ 643 h 880"/>
                <a:gd name="T2" fmla="*/ 1054 w 1114"/>
                <a:gd name="T3" fmla="*/ 678 h 880"/>
                <a:gd name="T4" fmla="*/ 703 w 1114"/>
                <a:gd name="T5" fmla="*/ 880 h 880"/>
                <a:gd name="T6" fmla="*/ 352 w 1114"/>
                <a:gd name="T7" fmla="*/ 678 h 880"/>
                <a:gd name="T8" fmla="*/ 0 w 1114"/>
                <a:gd name="T9" fmla="*/ 475 h 880"/>
                <a:gd name="T10" fmla="*/ 0 w 1114"/>
                <a:gd name="T11" fmla="*/ 70 h 880"/>
                <a:gd name="T12" fmla="*/ 0 w 1114"/>
                <a:gd name="T13" fmla="*/ 0 h 880"/>
                <a:gd name="T14" fmla="*/ 1114 w 1114"/>
                <a:gd name="T15" fmla="*/ 643 h 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4" h="880">
                  <a:moveTo>
                    <a:pt x="1114" y="643"/>
                  </a:moveTo>
                  <a:lnTo>
                    <a:pt x="1054" y="678"/>
                  </a:lnTo>
                  <a:lnTo>
                    <a:pt x="703" y="880"/>
                  </a:lnTo>
                  <a:lnTo>
                    <a:pt x="352" y="678"/>
                  </a:lnTo>
                  <a:lnTo>
                    <a:pt x="0" y="475"/>
                  </a:lnTo>
                  <a:lnTo>
                    <a:pt x="0" y="70"/>
                  </a:lnTo>
                  <a:lnTo>
                    <a:pt x="0" y="0"/>
                  </a:lnTo>
                  <a:lnTo>
                    <a:pt x="1114" y="64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3">
              <a:extLst>
                <a:ext uri="{FF2B5EF4-FFF2-40B4-BE49-F238E27FC236}">
                  <a16:creationId xmlns:a16="http://schemas.microsoft.com/office/drawing/2014/main" id="{0139F764-3435-4C6A-A431-3C35C8DE0319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0688" y="1639888"/>
              <a:ext cx="339725" cy="1527175"/>
            </a:xfrm>
            <a:custGeom>
              <a:avLst/>
              <a:gdLst>
                <a:gd name="T0" fmla="*/ 0 w 415"/>
                <a:gd name="T1" fmla="*/ 1862 h 1862"/>
                <a:gd name="T2" fmla="*/ 0 w 415"/>
                <a:gd name="T3" fmla="*/ 645 h 1862"/>
                <a:gd name="T4" fmla="*/ 0 w 415"/>
                <a:gd name="T5" fmla="*/ 239 h 1862"/>
                <a:gd name="T6" fmla="*/ 352 w 415"/>
                <a:gd name="T7" fmla="*/ 36 h 1862"/>
                <a:gd name="T8" fmla="*/ 415 w 415"/>
                <a:gd name="T9" fmla="*/ 0 h 1862"/>
                <a:gd name="T10" fmla="*/ 414 w 415"/>
                <a:gd name="T11" fmla="*/ 1623 h 1862"/>
                <a:gd name="T12" fmla="*/ 0 w 415"/>
                <a:gd name="T13" fmla="*/ 1862 h 18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5" h="1862">
                  <a:moveTo>
                    <a:pt x="0" y="1862"/>
                  </a:moveTo>
                  <a:lnTo>
                    <a:pt x="0" y="645"/>
                  </a:lnTo>
                  <a:lnTo>
                    <a:pt x="0" y="239"/>
                  </a:lnTo>
                  <a:lnTo>
                    <a:pt x="352" y="36"/>
                  </a:lnTo>
                  <a:lnTo>
                    <a:pt x="415" y="0"/>
                  </a:lnTo>
                  <a:lnTo>
                    <a:pt x="414" y="1623"/>
                  </a:lnTo>
                  <a:lnTo>
                    <a:pt x="0" y="1862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4">
              <a:extLst>
                <a:ext uri="{FF2B5EF4-FFF2-40B4-BE49-F238E27FC236}">
                  <a16:creationId xmlns:a16="http://schemas.microsoft.com/office/drawing/2014/main" id="{A7E8AE90-E1EC-4317-9DB2-A0F891012B0D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0688" y="1503363"/>
              <a:ext cx="914400" cy="723900"/>
            </a:xfrm>
            <a:custGeom>
              <a:avLst/>
              <a:gdLst>
                <a:gd name="T0" fmla="*/ 703 w 1116"/>
                <a:gd name="T1" fmla="*/ 0 h 882"/>
                <a:gd name="T2" fmla="*/ 1054 w 1116"/>
                <a:gd name="T3" fmla="*/ 202 h 882"/>
                <a:gd name="T4" fmla="*/ 1116 w 1116"/>
                <a:gd name="T5" fmla="*/ 238 h 882"/>
                <a:gd name="T6" fmla="*/ 0 w 1116"/>
                <a:gd name="T7" fmla="*/ 882 h 882"/>
                <a:gd name="T8" fmla="*/ 0 w 1116"/>
                <a:gd name="T9" fmla="*/ 811 h 882"/>
                <a:gd name="T10" fmla="*/ 0 w 1116"/>
                <a:gd name="T11" fmla="*/ 405 h 882"/>
                <a:gd name="T12" fmla="*/ 352 w 1116"/>
                <a:gd name="T13" fmla="*/ 202 h 882"/>
                <a:gd name="T14" fmla="*/ 703 w 1116"/>
                <a:gd name="T15" fmla="*/ 0 h 8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6" h="882">
                  <a:moveTo>
                    <a:pt x="703" y="0"/>
                  </a:moveTo>
                  <a:lnTo>
                    <a:pt x="1054" y="202"/>
                  </a:lnTo>
                  <a:lnTo>
                    <a:pt x="1116" y="238"/>
                  </a:lnTo>
                  <a:lnTo>
                    <a:pt x="0" y="882"/>
                  </a:lnTo>
                  <a:lnTo>
                    <a:pt x="0" y="811"/>
                  </a:lnTo>
                  <a:lnTo>
                    <a:pt x="0" y="405"/>
                  </a:lnTo>
                  <a:lnTo>
                    <a:pt x="352" y="202"/>
                  </a:lnTo>
                  <a:lnTo>
                    <a:pt x="7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5">
              <a:extLst>
                <a:ext uri="{FF2B5EF4-FFF2-40B4-BE49-F238E27FC236}">
                  <a16:creationId xmlns:a16="http://schemas.microsoft.com/office/drawing/2014/main" id="{BCC5C952-BFD0-498D-AA71-762DD096DBDD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8813" y="1503363"/>
              <a:ext cx="914400" cy="663575"/>
            </a:xfrm>
            <a:custGeom>
              <a:avLst/>
              <a:gdLst>
                <a:gd name="T0" fmla="*/ 413 w 1115"/>
                <a:gd name="T1" fmla="*/ 0 h 810"/>
                <a:gd name="T2" fmla="*/ 764 w 1115"/>
                <a:gd name="T3" fmla="*/ 202 h 810"/>
                <a:gd name="T4" fmla="*/ 1115 w 1115"/>
                <a:gd name="T5" fmla="*/ 405 h 810"/>
                <a:gd name="T6" fmla="*/ 1115 w 1115"/>
                <a:gd name="T7" fmla="*/ 738 h 810"/>
                <a:gd name="T8" fmla="*/ 991 w 1115"/>
                <a:gd name="T9" fmla="*/ 810 h 810"/>
                <a:gd name="T10" fmla="*/ 0 w 1115"/>
                <a:gd name="T11" fmla="*/ 238 h 810"/>
                <a:gd name="T12" fmla="*/ 62 w 1115"/>
                <a:gd name="T13" fmla="*/ 202 h 810"/>
                <a:gd name="T14" fmla="*/ 413 w 1115"/>
                <a:gd name="T15" fmla="*/ 0 h 8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5" h="810">
                  <a:moveTo>
                    <a:pt x="413" y="0"/>
                  </a:moveTo>
                  <a:lnTo>
                    <a:pt x="764" y="202"/>
                  </a:lnTo>
                  <a:lnTo>
                    <a:pt x="1115" y="405"/>
                  </a:lnTo>
                  <a:lnTo>
                    <a:pt x="1115" y="738"/>
                  </a:lnTo>
                  <a:lnTo>
                    <a:pt x="991" y="810"/>
                  </a:lnTo>
                  <a:lnTo>
                    <a:pt x="0" y="238"/>
                  </a:lnTo>
                  <a:lnTo>
                    <a:pt x="62" y="202"/>
                  </a:lnTo>
                  <a:lnTo>
                    <a:pt x="413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6">
              <a:extLst>
                <a:ext uri="{FF2B5EF4-FFF2-40B4-BE49-F238E27FC236}">
                  <a16:creationId xmlns:a16="http://schemas.microsoft.com/office/drawing/2014/main" id="{B47E8B3F-9435-4206-B147-F60B308C98FD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3488" y="1639888"/>
              <a:ext cx="339725" cy="665163"/>
            </a:xfrm>
            <a:custGeom>
              <a:avLst/>
              <a:gdLst>
                <a:gd name="T0" fmla="*/ 0 w 413"/>
                <a:gd name="T1" fmla="*/ 0 h 810"/>
                <a:gd name="T2" fmla="*/ 62 w 413"/>
                <a:gd name="T3" fmla="*/ 35 h 810"/>
                <a:gd name="T4" fmla="*/ 413 w 413"/>
                <a:gd name="T5" fmla="*/ 238 h 810"/>
                <a:gd name="T6" fmla="*/ 413 w 413"/>
                <a:gd name="T7" fmla="*/ 571 h 810"/>
                <a:gd name="T8" fmla="*/ 0 w 413"/>
                <a:gd name="T9" fmla="*/ 810 h 810"/>
                <a:gd name="T10" fmla="*/ 0 w 413"/>
                <a:gd name="T11" fmla="*/ 0 h 8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3" h="810">
                  <a:moveTo>
                    <a:pt x="0" y="0"/>
                  </a:moveTo>
                  <a:lnTo>
                    <a:pt x="62" y="35"/>
                  </a:lnTo>
                  <a:lnTo>
                    <a:pt x="413" y="238"/>
                  </a:lnTo>
                  <a:lnTo>
                    <a:pt x="413" y="571"/>
                  </a:lnTo>
                  <a:lnTo>
                    <a:pt x="0" y="8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655416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88425-2F50-4608-A74C-052CD9F68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AD2F034-1AA1-45F2-AACA-3ABBD51179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spcBef>
                <a:spcPts val="1800"/>
              </a:spcBef>
            </a:pPr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</a:p>
          <a:p>
            <a:pPr algn="just">
              <a:spcBef>
                <a:spcPts val="1800"/>
              </a:spcBef>
            </a:pP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</a:t>
            </a:r>
            <a:r>
              <a:rPr lang="en-US" dirty="0" err="1"/>
              <a:t>mea</a:t>
            </a:r>
            <a:r>
              <a:rPr lang="en-US" dirty="0"/>
              <a:t>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duo. </a:t>
            </a:r>
            <a:r>
              <a:rPr lang="en-US" dirty="0" err="1"/>
              <a:t>Virtute</a:t>
            </a:r>
            <a:r>
              <a:rPr lang="en-US" dirty="0"/>
              <a:t> </a:t>
            </a:r>
            <a:r>
              <a:rPr lang="en-US" dirty="0" err="1"/>
              <a:t>ista</a:t>
            </a:r>
            <a:r>
              <a:rPr lang="en-US" dirty="0"/>
              <a:t> </a:t>
            </a:r>
            <a:r>
              <a:rPr lang="en-US" dirty="0" err="1"/>
              <a:t>dela</a:t>
            </a:r>
            <a:r>
              <a:rPr lang="en-US" dirty="0"/>
              <a:t>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dirty="0" err="1"/>
              <a:t>ius</a:t>
            </a:r>
            <a:r>
              <a:rPr lang="en-US" dirty="0"/>
              <a:t>.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8E05E48-BAB5-4B93-A9A2-ED88CDDE1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E8C947-47C8-4643-9EAC-F06C7DF92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853B5B-17BE-4FD5-A01D-77FAC793D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pPr/>
              <a:t>2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50FEFEB8-3A09-4A74-9372-8A675A654D2B}"/>
              </a:ext>
            </a:extLst>
          </p:cNvPr>
          <p:cNvGrpSpPr/>
          <p:nvPr/>
        </p:nvGrpSpPr>
        <p:grpSpPr>
          <a:xfrm>
            <a:off x="11425645" y="194739"/>
            <a:ext cx="577175" cy="833167"/>
            <a:chOff x="5500688" y="1503363"/>
            <a:chExt cx="1152525" cy="1663700"/>
          </a:xfrm>
        </p:grpSpPr>
        <p:sp>
          <p:nvSpPr>
            <p:cNvPr id="8" name="Freeform 11">
              <a:extLst>
                <a:ext uri="{FF2B5EF4-FFF2-40B4-BE49-F238E27FC236}">
                  <a16:creationId xmlns:a16="http://schemas.microsoft.com/office/drawing/2014/main" id="{40EC9AAF-63A8-4698-B921-616FE9FE93D4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7225" y="2108200"/>
              <a:ext cx="915988" cy="723900"/>
            </a:xfrm>
            <a:custGeom>
              <a:avLst/>
              <a:gdLst>
                <a:gd name="T0" fmla="*/ 1116 w 1116"/>
                <a:gd name="T1" fmla="*/ 0 h 883"/>
                <a:gd name="T2" fmla="*/ 1116 w 1116"/>
                <a:gd name="T3" fmla="*/ 73 h 883"/>
                <a:gd name="T4" fmla="*/ 1116 w 1116"/>
                <a:gd name="T5" fmla="*/ 478 h 883"/>
                <a:gd name="T6" fmla="*/ 765 w 1116"/>
                <a:gd name="T7" fmla="*/ 681 h 883"/>
                <a:gd name="T8" fmla="*/ 414 w 1116"/>
                <a:gd name="T9" fmla="*/ 883 h 883"/>
                <a:gd name="T10" fmla="*/ 63 w 1116"/>
                <a:gd name="T11" fmla="*/ 681 h 883"/>
                <a:gd name="T12" fmla="*/ 0 w 1116"/>
                <a:gd name="T13" fmla="*/ 645 h 883"/>
                <a:gd name="T14" fmla="*/ 1116 w 1116"/>
                <a:gd name="T15" fmla="*/ 0 h 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6" h="883">
                  <a:moveTo>
                    <a:pt x="1116" y="0"/>
                  </a:moveTo>
                  <a:lnTo>
                    <a:pt x="1116" y="73"/>
                  </a:lnTo>
                  <a:lnTo>
                    <a:pt x="1116" y="478"/>
                  </a:lnTo>
                  <a:lnTo>
                    <a:pt x="765" y="681"/>
                  </a:lnTo>
                  <a:lnTo>
                    <a:pt x="414" y="883"/>
                  </a:lnTo>
                  <a:lnTo>
                    <a:pt x="63" y="681"/>
                  </a:lnTo>
                  <a:lnTo>
                    <a:pt x="0" y="645"/>
                  </a:lnTo>
                  <a:lnTo>
                    <a:pt x="1116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2">
              <a:extLst>
                <a:ext uri="{FF2B5EF4-FFF2-40B4-BE49-F238E27FC236}">
                  <a16:creationId xmlns:a16="http://schemas.microsoft.com/office/drawing/2014/main" id="{B3FAE025-3EEA-471E-B22D-70A2DD6DAC3D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0688" y="2111375"/>
              <a:ext cx="912813" cy="720725"/>
            </a:xfrm>
            <a:custGeom>
              <a:avLst/>
              <a:gdLst>
                <a:gd name="T0" fmla="*/ 1114 w 1114"/>
                <a:gd name="T1" fmla="*/ 643 h 880"/>
                <a:gd name="T2" fmla="*/ 1054 w 1114"/>
                <a:gd name="T3" fmla="*/ 678 h 880"/>
                <a:gd name="T4" fmla="*/ 703 w 1114"/>
                <a:gd name="T5" fmla="*/ 880 h 880"/>
                <a:gd name="T6" fmla="*/ 352 w 1114"/>
                <a:gd name="T7" fmla="*/ 678 h 880"/>
                <a:gd name="T8" fmla="*/ 0 w 1114"/>
                <a:gd name="T9" fmla="*/ 475 h 880"/>
                <a:gd name="T10" fmla="*/ 0 w 1114"/>
                <a:gd name="T11" fmla="*/ 70 h 880"/>
                <a:gd name="T12" fmla="*/ 0 w 1114"/>
                <a:gd name="T13" fmla="*/ 0 h 880"/>
                <a:gd name="T14" fmla="*/ 1114 w 1114"/>
                <a:gd name="T15" fmla="*/ 643 h 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4" h="880">
                  <a:moveTo>
                    <a:pt x="1114" y="643"/>
                  </a:moveTo>
                  <a:lnTo>
                    <a:pt x="1054" y="678"/>
                  </a:lnTo>
                  <a:lnTo>
                    <a:pt x="703" y="880"/>
                  </a:lnTo>
                  <a:lnTo>
                    <a:pt x="352" y="678"/>
                  </a:lnTo>
                  <a:lnTo>
                    <a:pt x="0" y="475"/>
                  </a:lnTo>
                  <a:lnTo>
                    <a:pt x="0" y="70"/>
                  </a:lnTo>
                  <a:lnTo>
                    <a:pt x="0" y="0"/>
                  </a:lnTo>
                  <a:lnTo>
                    <a:pt x="1114" y="64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3">
              <a:extLst>
                <a:ext uri="{FF2B5EF4-FFF2-40B4-BE49-F238E27FC236}">
                  <a16:creationId xmlns:a16="http://schemas.microsoft.com/office/drawing/2014/main" id="{9667E4AD-E0B6-4259-871D-20EFDC89A8B0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0688" y="1639888"/>
              <a:ext cx="339725" cy="1527175"/>
            </a:xfrm>
            <a:custGeom>
              <a:avLst/>
              <a:gdLst>
                <a:gd name="T0" fmla="*/ 0 w 415"/>
                <a:gd name="T1" fmla="*/ 1862 h 1862"/>
                <a:gd name="T2" fmla="*/ 0 w 415"/>
                <a:gd name="T3" fmla="*/ 645 h 1862"/>
                <a:gd name="T4" fmla="*/ 0 w 415"/>
                <a:gd name="T5" fmla="*/ 239 h 1862"/>
                <a:gd name="T6" fmla="*/ 352 w 415"/>
                <a:gd name="T7" fmla="*/ 36 h 1862"/>
                <a:gd name="T8" fmla="*/ 415 w 415"/>
                <a:gd name="T9" fmla="*/ 0 h 1862"/>
                <a:gd name="T10" fmla="*/ 414 w 415"/>
                <a:gd name="T11" fmla="*/ 1623 h 1862"/>
                <a:gd name="T12" fmla="*/ 0 w 415"/>
                <a:gd name="T13" fmla="*/ 1862 h 18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5" h="1862">
                  <a:moveTo>
                    <a:pt x="0" y="1862"/>
                  </a:moveTo>
                  <a:lnTo>
                    <a:pt x="0" y="645"/>
                  </a:lnTo>
                  <a:lnTo>
                    <a:pt x="0" y="239"/>
                  </a:lnTo>
                  <a:lnTo>
                    <a:pt x="352" y="36"/>
                  </a:lnTo>
                  <a:lnTo>
                    <a:pt x="415" y="0"/>
                  </a:lnTo>
                  <a:lnTo>
                    <a:pt x="414" y="1623"/>
                  </a:lnTo>
                  <a:lnTo>
                    <a:pt x="0" y="1862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4">
              <a:extLst>
                <a:ext uri="{FF2B5EF4-FFF2-40B4-BE49-F238E27FC236}">
                  <a16:creationId xmlns:a16="http://schemas.microsoft.com/office/drawing/2014/main" id="{C098485D-92DE-4960-A13B-B3ADC31EE5B3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0688" y="1503363"/>
              <a:ext cx="914400" cy="723900"/>
            </a:xfrm>
            <a:custGeom>
              <a:avLst/>
              <a:gdLst>
                <a:gd name="T0" fmla="*/ 703 w 1116"/>
                <a:gd name="T1" fmla="*/ 0 h 882"/>
                <a:gd name="T2" fmla="*/ 1054 w 1116"/>
                <a:gd name="T3" fmla="*/ 202 h 882"/>
                <a:gd name="T4" fmla="*/ 1116 w 1116"/>
                <a:gd name="T5" fmla="*/ 238 h 882"/>
                <a:gd name="T6" fmla="*/ 0 w 1116"/>
                <a:gd name="T7" fmla="*/ 882 h 882"/>
                <a:gd name="T8" fmla="*/ 0 w 1116"/>
                <a:gd name="T9" fmla="*/ 811 h 882"/>
                <a:gd name="T10" fmla="*/ 0 w 1116"/>
                <a:gd name="T11" fmla="*/ 405 h 882"/>
                <a:gd name="T12" fmla="*/ 352 w 1116"/>
                <a:gd name="T13" fmla="*/ 202 h 882"/>
                <a:gd name="T14" fmla="*/ 703 w 1116"/>
                <a:gd name="T15" fmla="*/ 0 h 8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6" h="882">
                  <a:moveTo>
                    <a:pt x="703" y="0"/>
                  </a:moveTo>
                  <a:lnTo>
                    <a:pt x="1054" y="202"/>
                  </a:lnTo>
                  <a:lnTo>
                    <a:pt x="1116" y="238"/>
                  </a:lnTo>
                  <a:lnTo>
                    <a:pt x="0" y="882"/>
                  </a:lnTo>
                  <a:lnTo>
                    <a:pt x="0" y="811"/>
                  </a:lnTo>
                  <a:lnTo>
                    <a:pt x="0" y="405"/>
                  </a:lnTo>
                  <a:lnTo>
                    <a:pt x="352" y="202"/>
                  </a:lnTo>
                  <a:lnTo>
                    <a:pt x="7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5">
              <a:extLst>
                <a:ext uri="{FF2B5EF4-FFF2-40B4-BE49-F238E27FC236}">
                  <a16:creationId xmlns:a16="http://schemas.microsoft.com/office/drawing/2014/main" id="{B3F59F19-D78A-44D6-9E67-7DEC8A3CD3EE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8813" y="1503363"/>
              <a:ext cx="914400" cy="663575"/>
            </a:xfrm>
            <a:custGeom>
              <a:avLst/>
              <a:gdLst>
                <a:gd name="T0" fmla="*/ 413 w 1115"/>
                <a:gd name="T1" fmla="*/ 0 h 810"/>
                <a:gd name="T2" fmla="*/ 764 w 1115"/>
                <a:gd name="T3" fmla="*/ 202 h 810"/>
                <a:gd name="T4" fmla="*/ 1115 w 1115"/>
                <a:gd name="T5" fmla="*/ 405 h 810"/>
                <a:gd name="T6" fmla="*/ 1115 w 1115"/>
                <a:gd name="T7" fmla="*/ 738 h 810"/>
                <a:gd name="T8" fmla="*/ 991 w 1115"/>
                <a:gd name="T9" fmla="*/ 810 h 810"/>
                <a:gd name="T10" fmla="*/ 0 w 1115"/>
                <a:gd name="T11" fmla="*/ 238 h 810"/>
                <a:gd name="T12" fmla="*/ 62 w 1115"/>
                <a:gd name="T13" fmla="*/ 202 h 810"/>
                <a:gd name="T14" fmla="*/ 413 w 1115"/>
                <a:gd name="T15" fmla="*/ 0 h 8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5" h="810">
                  <a:moveTo>
                    <a:pt x="413" y="0"/>
                  </a:moveTo>
                  <a:lnTo>
                    <a:pt x="764" y="202"/>
                  </a:lnTo>
                  <a:lnTo>
                    <a:pt x="1115" y="405"/>
                  </a:lnTo>
                  <a:lnTo>
                    <a:pt x="1115" y="738"/>
                  </a:lnTo>
                  <a:lnTo>
                    <a:pt x="991" y="810"/>
                  </a:lnTo>
                  <a:lnTo>
                    <a:pt x="0" y="238"/>
                  </a:lnTo>
                  <a:lnTo>
                    <a:pt x="62" y="202"/>
                  </a:lnTo>
                  <a:lnTo>
                    <a:pt x="413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6">
              <a:extLst>
                <a:ext uri="{FF2B5EF4-FFF2-40B4-BE49-F238E27FC236}">
                  <a16:creationId xmlns:a16="http://schemas.microsoft.com/office/drawing/2014/main" id="{7510F733-4140-45D8-B321-0D331D4783D4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3488" y="1639888"/>
              <a:ext cx="339725" cy="665163"/>
            </a:xfrm>
            <a:custGeom>
              <a:avLst/>
              <a:gdLst>
                <a:gd name="T0" fmla="*/ 0 w 413"/>
                <a:gd name="T1" fmla="*/ 0 h 810"/>
                <a:gd name="T2" fmla="*/ 62 w 413"/>
                <a:gd name="T3" fmla="*/ 35 h 810"/>
                <a:gd name="T4" fmla="*/ 413 w 413"/>
                <a:gd name="T5" fmla="*/ 238 h 810"/>
                <a:gd name="T6" fmla="*/ 413 w 413"/>
                <a:gd name="T7" fmla="*/ 571 h 810"/>
                <a:gd name="T8" fmla="*/ 0 w 413"/>
                <a:gd name="T9" fmla="*/ 810 h 810"/>
                <a:gd name="T10" fmla="*/ 0 w 413"/>
                <a:gd name="T11" fmla="*/ 0 h 8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3" h="810">
                  <a:moveTo>
                    <a:pt x="0" y="0"/>
                  </a:moveTo>
                  <a:lnTo>
                    <a:pt x="62" y="35"/>
                  </a:lnTo>
                  <a:lnTo>
                    <a:pt x="413" y="238"/>
                  </a:lnTo>
                  <a:lnTo>
                    <a:pt x="413" y="571"/>
                  </a:lnTo>
                  <a:lnTo>
                    <a:pt x="0" y="8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1545405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E70F0-4CEF-4AB7-AF60-9CC7C311B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with Graphic</a:t>
            </a:r>
            <a:r>
              <a:rPr lang="en-US" dirty="0">
                <a:solidFill>
                  <a:schemeClr val="tx2"/>
                </a:solidFill>
              </a:rPr>
              <a:t>*</a:t>
            </a:r>
          </a:p>
        </p:txBody>
      </p:sp>
      <p:graphicFrame>
        <p:nvGraphicFramePr>
          <p:cNvPr id="11" name="Content Placeholder 10">
            <a:extLst>
              <a:ext uri="{FF2B5EF4-FFF2-40B4-BE49-F238E27FC236}">
                <a16:creationId xmlns:a16="http://schemas.microsoft.com/office/drawing/2014/main" id="{48909955-C826-415A-93CD-C97A72ED03D4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015631026"/>
              </p:ext>
            </p:extLst>
          </p:nvPr>
        </p:nvGraphicFramePr>
        <p:xfrm>
          <a:off x="838200" y="1825625"/>
          <a:ext cx="5181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50A670A7-6F31-413E-B10E-0FAFB0754A0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</a:p>
          <a:p>
            <a:pPr algn="just"/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</a:t>
            </a:r>
            <a:r>
              <a:rPr lang="en-US" dirty="0" err="1"/>
              <a:t>mea</a:t>
            </a:r>
            <a:r>
              <a:rPr lang="en-US" dirty="0"/>
              <a:t>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duo. </a:t>
            </a:r>
            <a:r>
              <a:rPr lang="en-US" dirty="0" err="1"/>
              <a:t>Virtute</a:t>
            </a:r>
            <a:r>
              <a:rPr lang="en-US" dirty="0"/>
              <a:t> </a:t>
            </a:r>
            <a:r>
              <a:rPr lang="en-US" dirty="0" err="1"/>
              <a:t>ista</a:t>
            </a:r>
            <a:r>
              <a:rPr lang="en-US" dirty="0"/>
              <a:t> </a:t>
            </a:r>
            <a:r>
              <a:rPr lang="en-US" dirty="0" err="1"/>
              <a:t>dela</a:t>
            </a:r>
            <a:r>
              <a:rPr lang="en-US" dirty="0"/>
              <a:t>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dirty="0" err="1"/>
              <a:t>ius</a:t>
            </a:r>
            <a:r>
              <a:rPr lang="en-US" dirty="0"/>
              <a:t>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1EF12B-802F-427A-B751-1793CBD96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A5B4AD-0272-4E0C-B563-7DA5A94FA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2EF91D0-9849-4C60-A351-3207FC0BA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3</a:t>
            </a:fld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6679E19-1D62-4DC8-93D6-83E2A896DEFE}"/>
              </a:ext>
            </a:extLst>
          </p:cNvPr>
          <p:cNvSpPr/>
          <p:nvPr/>
        </p:nvSpPr>
        <p:spPr>
          <a:xfrm>
            <a:off x="6391379" y="6101287"/>
            <a:ext cx="176202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i="1" dirty="0">
                <a:solidFill>
                  <a:schemeClr val="tx2"/>
                </a:solidFill>
              </a:rPr>
              <a:t>*PowerPoint SmartArt graphic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EA8455E9-FF96-44C1-A400-4D3E9EE4BE4D}"/>
              </a:ext>
            </a:extLst>
          </p:cNvPr>
          <p:cNvGrpSpPr/>
          <p:nvPr/>
        </p:nvGrpSpPr>
        <p:grpSpPr>
          <a:xfrm>
            <a:off x="11425645" y="194739"/>
            <a:ext cx="577175" cy="833167"/>
            <a:chOff x="5500688" y="1503363"/>
            <a:chExt cx="1152525" cy="1663700"/>
          </a:xfrm>
        </p:grpSpPr>
        <p:sp>
          <p:nvSpPr>
            <p:cNvPr id="10" name="Freeform 11">
              <a:extLst>
                <a:ext uri="{FF2B5EF4-FFF2-40B4-BE49-F238E27FC236}">
                  <a16:creationId xmlns:a16="http://schemas.microsoft.com/office/drawing/2014/main" id="{4AB32E3C-7C7D-4EA6-BFEA-F4AA50E268B1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7225" y="2108200"/>
              <a:ext cx="915988" cy="723900"/>
            </a:xfrm>
            <a:custGeom>
              <a:avLst/>
              <a:gdLst>
                <a:gd name="T0" fmla="*/ 1116 w 1116"/>
                <a:gd name="T1" fmla="*/ 0 h 883"/>
                <a:gd name="T2" fmla="*/ 1116 w 1116"/>
                <a:gd name="T3" fmla="*/ 73 h 883"/>
                <a:gd name="T4" fmla="*/ 1116 w 1116"/>
                <a:gd name="T5" fmla="*/ 478 h 883"/>
                <a:gd name="T6" fmla="*/ 765 w 1116"/>
                <a:gd name="T7" fmla="*/ 681 h 883"/>
                <a:gd name="T8" fmla="*/ 414 w 1116"/>
                <a:gd name="T9" fmla="*/ 883 h 883"/>
                <a:gd name="T10" fmla="*/ 63 w 1116"/>
                <a:gd name="T11" fmla="*/ 681 h 883"/>
                <a:gd name="T12" fmla="*/ 0 w 1116"/>
                <a:gd name="T13" fmla="*/ 645 h 883"/>
                <a:gd name="T14" fmla="*/ 1116 w 1116"/>
                <a:gd name="T15" fmla="*/ 0 h 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6" h="883">
                  <a:moveTo>
                    <a:pt x="1116" y="0"/>
                  </a:moveTo>
                  <a:lnTo>
                    <a:pt x="1116" y="73"/>
                  </a:lnTo>
                  <a:lnTo>
                    <a:pt x="1116" y="478"/>
                  </a:lnTo>
                  <a:lnTo>
                    <a:pt x="765" y="681"/>
                  </a:lnTo>
                  <a:lnTo>
                    <a:pt x="414" y="883"/>
                  </a:lnTo>
                  <a:lnTo>
                    <a:pt x="63" y="681"/>
                  </a:lnTo>
                  <a:lnTo>
                    <a:pt x="0" y="645"/>
                  </a:lnTo>
                  <a:lnTo>
                    <a:pt x="1116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106D1ED7-4B5E-4829-80C4-C15F4B305795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0688" y="2111375"/>
              <a:ext cx="912813" cy="720725"/>
            </a:xfrm>
            <a:custGeom>
              <a:avLst/>
              <a:gdLst>
                <a:gd name="T0" fmla="*/ 1114 w 1114"/>
                <a:gd name="T1" fmla="*/ 643 h 880"/>
                <a:gd name="T2" fmla="*/ 1054 w 1114"/>
                <a:gd name="T3" fmla="*/ 678 h 880"/>
                <a:gd name="T4" fmla="*/ 703 w 1114"/>
                <a:gd name="T5" fmla="*/ 880 h 880"/>
                <a:gd name="T6" fmla="*/ 352 w 1114"/>
                <a:gd name="T7" fmla="*/ 678 h 880"/>
                <a:gd name="T8" fmla="*/ 0 w 1114"/>
                <a:gd name="T9" fmla="*/ 475 h 880"/>
                <a:gd name="T10" fmla="*/ 0 w 1114"/>
                <a:gd name="T11" fmla="*/ 70 h 880"/>
                <a:gd name="T12" fmla="*/ 0 w 1114"/>
                <a:gd name="T13" fmla="*/ 0 h 880"/>
                <a:gd name="T14" fmla="*/ 1114 w 1114"/>
                <a:gd name="T15" fmla="*/ 643 h 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4" h="880">
                  <a:moveTo>
                    <a:pt x="1114" y="643"/>
                  </a:moveTo>
                  <a:lnTo>
                    <a:pt x="1054" y="678"/>
                  </a:lnTo>
                  <a:lnTo>
                    <a:pt x="703" y="880"/>
                  </a:lnTo>
                  <a:lnTo>
                    <a:pt x="352" y="678"/>
                  </a:lnTo>
                  <a:lnTo>
                    <a:pt x="0" y="475"/>
                  </a:lnTo>
                  <a:lnTo>
                    <a:pt x="0" y="70"/>
                  </a:lnTo>
                  <a:lnTo>
                    <a:pt x="0" y="0"/>
                  </a:lnTo>
                  <a:lnTo>
                    <a:pt x="1114" y="64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04F85668-E285-4B06-8D32-DBA2FA3FF567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0688" y="1639888"/>
              <a:ext cx="339725" cy="1527175"/>
            </a:xfrm>
            <a:custGeom>
              <a:avLst/>
              <a:gdLst>
                <a:gd name="T0" fmla="*/ 0 w 415"/>
                <a:gd name="T1" fmla="*/ 1862 h 1862"/>
                <a:gd name="T2" fmla="*/ 0 w 415"/>
                <a:gd name="T3" fmla="*/ 645 h 1862"/>
                <a:gd name="T4" fmla="*/ 0 w 415"/>
                <a:gd name="T5" fmla="*/ 239 h 1862"/>
                <a:gd name="T6" fmla="*/ 352 w 415"/>
                <a:gd name="T7" fmla="*/ 36 h 1862"/>
                <a:gd name="T8" fmla="*/ 415 w 415"/>
                <a:gd name="T9" fmla="*/ 0 h 1862"/>
                <a:gd name="T10" fmla="*/ 414 w 415"/>
                <a:gd name="T11" fmla="*/ 1623 h 1862"/>
                <a:gd name="T12" fmla="*/ 0 w 415"/>
                <a:gd name="T13" fmla="*/ 1862 h 18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5" h="1862">
                  <a:moveTo>
                    <a:pt x="0" y="1862"/>
                  </a:moveTo>
                  <a:lnTo>
                    <a:pt x="0" y="645"/>
                  </a:lnTo>
                  <a:lnTo>
                    <a:pt x="0" y="239"/>
                  </a:lnTo>
                  <a:lnTo>
                    <a:pt x="352" y="36"/>
                  </a:lnTo>
                  <a:lnTo>
                    <a:pt x="415" y="0"/>
                  </a:lnTo>
                  <a:lnTo>
                    <a:pt x="414" y="1623"/>
                  </a:lnTo>
                  <a:lnTo>
                    <a:pt x="0" y="1862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2B816728-11D7-4EB7-9194-D8E27A5E9551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0688" y="1503363"/>
              <a:ext cx="914400" cy="723900"/>
            </a:xfrm>
            <a:custGeom>
              <a:avLst/>
              <a:gdLst>
                <a:gd name="T0" fmla="*/ 703 w 1116"/>
                <a:gd name="T1" fmla="*/ 0 h 882"/>
                <a:gd name="T2" fmla="*/ 1054 w 1116"/>
                <a:gd name="T3" fmla="*/ 202 h 882"/>
                <a:gd name="T4" fmla="*/ 1116 w 1116"/>
                <a:gd name="T5" fmla="*/ 238 h 882"/>
                <a:gd name="T6" fmla="*/ 0 w 1116"/>
                <a:gd name="T7" fmla="*/ 882 h 882"/>
                <a:gd name="T8" fmla="*/ 0 w 1116"/>
                <a:gd name="T9" fmla="*/ 811 h 882"/>
                <a:gd name="T10" fmla="*/ 0 w 1116"/>
                <a:gd name="T11" fmla="*/ 405 h 882"/>
                <a:gd name="T12" fmla="*/ 352 w 1116"/>
                <a:gd name="T13" fmla="*/ 202 h 882"/>
                <a:gd name="T14" fmla="*/ 703 w 1116"/>
                <a:gd name="T15" fmla="*/ 0 h 8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6" h="882">
                  <a:moveTo>
                    <a:pt x="703" y="0"/>
                  </a:moveTo>
                  <a:lnTo>
                    <a:pt x="1054" y="202"/>
                  </a:lnTo>
                  <a:lnTo>
                    <a:pt x="1116" y="238"/>
                  </a:lnTo>
                  <a:lnTo>
                    <a:pt x="0" y="882"/>
                  </a:lnTo>
                  <a:lnTo>
                    <a:pt x="0" y="811"/>
                  </a:lnTo>
                  <a:lnTo>
                    <a:pt x="0" y="405"/>
                  </a:lnTo>
                  <a:lnTo>
                    <a:pt x="352" y="202"/>
                  </a:lnTo>
                  <a:lnTo>
                    <a:pt x="7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F206C21F-D18F-4E07-B590-3866888490EC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8813" y="1503363"/>
              <a:ext cx="914400" cy="663575"/>
            </a:xfrm>
            <a:custGeom>
              <a:avLst/>
              <a:gdLst>
                <a:gd name="T0" fmla="*/ 413 w 1115"/>
                <a:gd name="T1" fmla="*/ 0 h 810"/>
                <a:gd name="T2" fmla="*/ 764 w 1115"/>
                <a:gd name="T3" fmla="*/ 202 h 810"/>
                <a:gd name="T4" fmla="*/ 1115 w 1115"/>
                <a:gd name="T5" fmla="*/ 405 h 810"/>
                <a:gd name="T6" fmla="*/ 1115 w 1115"/>
                <a:gd name="T7" fmla="*/ 738 h 810"/>
                <a:gd name="T8" fmla="*/ 991 w 1115"/>
                <a:gd name="T9" fmla="*/ 810 h 810"/>
                <a:gd name="T10" fmla="*/ 0 w 1115"/>
                <a:gd name="T11" fmla="*/ 238 h 810"/>
                <a:gd name="T12" fmla="*/ 62 w 1115"/>
                <a:gd name="T13" fmla="*/ 202 h 810"/>
                <a:gd name="T14" fmla="*/ 413 w 1115"/>
                <a:gd name="T15" fmla="*/ 0 h 8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5" h="810">
                  <a:moveTo>
                    <a:pt x="413" y="0"/>
                  </a:moveTo>
                  <a:lnTo>
                    <a:pt x="764" y="202"/>
                  </a:lnTo>
                  <a:lnTo>
                    <a:pt x="1115" y="405"/>
                  </a:lnTo>
                  <a:lnTo>
                    <a:pt x="1115" y="738"/>
                  </a:lnTo>
                  <a:lnTo>
                    <a:pt x="991" y="810"/>
                  </a:lnTo>
                  <a:lnTo>
                    <a:pt x="0" y="238"/>
                  </a:lnTo>
                  <a:lnTo>
                    <a:pt x="62" y="202"/>
                  </a:lnTo>
                  <a:lnTo>
                    <a:pt x="413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B6A254D5-F26F-4DF8-A2CB-F234DB0BEEA4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3488" y="1639888"/>
              <a:ext cx="339725" cy="665163"/>
            </a:xfrm>
            <a:custGeom>
              <a:avLst/>
              <a:gdLst>
                <a:gd name="T0" fmla="*/ 0 w 413"/>
                <a:gd name="T1" fmla="*/ 0 h 810"/>
                <a:gd name="T2" fmla="*/ 62 w 413"/>
                <a:gd name="T3" fmla="*/ 35 h 810"/>
                <a:gd name="T4" fmla="*/ 413 w 413"/>
                <a:gd name="T5" fmla="*/ 238 h 810"/>
                <a:gd name="T6" fmla="*/ 413 w 413"/>
                <a:gd name="T7" fmla="*/ 571 h 810"/>
                <a:gd name="T8" fmla="*/ 0 w 413"/>
                <a:gd name="T9" fmla="*/ 810 h 810"/>
                <a:gd name="T10" fmla="*/ 0 w 413"/>
                <a:gd name="T11" fmla="*/ 0 h 8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3" h="810">
                  <a:moveTo>
                    <a:pt x="0" y="0"/>
                  </a:moveTo>
                  <a:lnTo>
                    <a:pt x="62" y="35"/>
                  </a:lnTo>
                  <a:lnTo>
                    <a:pt x="413" y="238"/>
                  </a:lnTo>
                  <a:lnTo>
                    <a:pt x="413" y="571"/>
                  </a:lnTo>
                  <a:lnTo>
                    <a:pt x="0" y="8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1776768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Rectangle 134">
            <a:extLst>
              <a:ext uri="{FF2B5EF4-FFF2-40B4-BE49-F238E27FC236}">
                <a16:creationId xmlns:a16="http://schemas.microsoft.com/office/drawing/2014/main" id="{BF2A505A-707E-4F9D-900E-817CA222E90A}"/>
              </a:ext>
            </a:extLst>
          </p:cNvPr>
          <p:cNvSpPr/>
          <p:nvPr/>
        </p:nvSpPr>
        <p:spPr>
          <a:xfrm>
            <a:off x="309972" y="2716567"/>
            <a:ext cx="11572056" cy="261891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4E1316-D0D9-452D-B54E-A786F15E70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Custom Color Theme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5D0BDAD-D3E5-4CE2-A4FE-1D41601D2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943D53-92BF-4D87-B8C7-AE05A0B27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C5E4C4-67F5-4BCD-A454-3527783F7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4</a:t>
            </a:fld>
            <a:endParaRPr lang="en-US"/>
          </a:p>
        </p:txBody>
      </p:sp>
      <p:grpSp>
        <p:nvGrpSpPr>
          <p:cNvPr id="127" name="Group 126">
            <a:extLst>
              <a:ext uri="{FF2B5EF4-FFF2-40B4-BE49-F238E27FC236}">
                <a16:creationId xmlns:a16="http://schemas.microsoft.com/office/drawing/2014/main" id="{065F0F5E-08F1-4D4F-AAD3-E5F051D37660}"/>
              </a:ext>
            </a:extLst>
          </p:cNvPr>
          <p:cNvGrpSpPr/>
          <p:nvPr/>
        </p:nvGrpSpPr>
        <p:grpSpPr>
          <a:xfrm>
            <a:off x="821955" y="3111575"/>
            <a:ext cx="10548091" cy="1909749"/>
            <a:chOff x="821955" y="3658365"/>
            <a:chExt cx="10548091" cy="1940192"/>
          </a:xfrm>
        </p:grpSpPr>
        <p:sp>
          <p:nvSpPr>
            <p:cNvPr id="67" name="Rectangle 66">
              <a:extLst>
                <a:ext uri="{FF2B5EF4-FFF2-40B4-BE49-F238E27FC236}">
                  <a16:creationId xmlns:a16="http://schemas.microsoft.com/office/drawing/2014/main" id="{A82AF328-EB8B-4A1C-9368-56023328D2DE}"/>
                </a:ext>
              </a:extLst>
            </p:cNvPr>
            <p:cNvSpPr/>
            <p:nvPr/>
          </p:nvSpPr>
          <p:spPr>
            <a:xfrm>
              <a:off x="2966626" y="3658365"/>
              <a:ext cx="897075" cy="88875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EDCFABFE-F37F-4D49-85C7-630553DA96D9}"/>
                </a:ext>
              </a:extLst>
            </p:cNvPr>
            <p:cNvSpPr/>
            <p:nvPr/>
          </p:nvSpPr>
          <p:spPr>
            <a:xfrm>
              <a:off x="1894291" y="3658365"/>
              <a:ext cx="897075" cy="88875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9" name="Rectangle 68">
              <a:extLst>
                <a:ext uri="{FF2B5EF4-FFF2-40B4-BE49-F238E27FC236}">
                  <a16:creationId xmlns:a16="http://schemas.microsoft.com/office/drawing/2014/main" id="{09F8FBC6-1569-4A9C-9BA0-7904981D9E90}"/>
                </a:ext>
              </a:extLst>
            </p:cNvPr>
            <p:cNvSpPr/>
            <p:nvPr/>
          </p:nvSpPr>
          <p:spPr>
            <a:xfrm>
              <a:off x="4038961" y="3658365"/>
              <a:ext cx="897075" cy="888753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33DC1304-CECA-4270-B154-B680A22452EC}"/>
                </a:ext>
              </a:extLst>
            </p:cNvPr>
            <p:cNvSpPr/>
            <p:nvPr/>
          </p:nvSpPr>
          <p:spPr>
            <a:xfrm>
              <a:off x="5111296" y="3658365"/>
              <a:ext cx="897075" cy="88875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1" name="Rectangle 70">
              <a:extLst>
                <a:ext uri="{FF2B5EF4-FFF2-40B4-BE49-F238E27FC236}">
                  <a16:creationId xmlns:a16="http://schemas.microsoft.com/office/drawing/2014/main" id="{722B3F09-1DF0-447C-8911-96BFB1AC1C47}"/>
                </a:ext>
              </a:extLst>
            </p:cNvPr>
            <p:cNvSpPr/>
            <p:nvPr/>
          </p:nvSpPr>
          <p:spPr>
            <a:xfrm>
              <a:off x="6183631" y="3658365"/>
              <a:ext cx="897075" cy="88875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A73976A0-5F18-4FB3-80A4-68CA53BAE9EC}"/>
                </a:ext>
              </a:extLst>
            </p:cNvPr>
            <p:cNvSpPr/>
            <p:nvPr/>
          </p:nvSpPr>
          <p:spPr>
            <a:xfrm>
              <a:off x="7255967" y="3658365"/>
              <a:ext cx="897075" cy="88875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FBA374D3-7DD4-4E01-A63E-1E369CA8EF24}"/>
                </a:ext>
              </a:extLst>
            </p:cNvPr>
            <p:cNvSpPr/>
            <p:nvPr/>
          </p:nvSpPr>
          <p:spPr>
            <a:xfrm>
              <a:off x="8328302" y="3658365"/>
              <a:ext cx="897075" cy="888753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737ED151-6616-431E-BD74-05E5370A6B6D}"/>
                </a:ext>
              </a:extLst>
            </p:cNvPr>
            <p:cNvSpPr/>
            <p:nvPr/>
          </p:nvSpPr>
          <p:spPr>
            <a:xfrm>
              <a:off x="9400637" y="3658365"/>
              <a:ext cx="897075" cy="888753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F790C85E-076C-40E1-8EA0-44D5087742C4}"/>
                </a:ext>
              </a:extLst>
            </p:cNvPr>
            <p:cNvSpPr/>
            <p:nvPr/>
          </p:nvSpPr>
          <p:spPr>
            <a:xfrm>
              <a:off x="10472971" y="3658365"/>
              <a:ext cx="897075" cy="888753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AB5427AB-A84B-42A3-921F-41455DB0D3CD}"/>
                </a:ext>
              </a:extLst>
            </p:cNvPr>
            <p:cNvSpPr/>
            <p:nvPr/>
          </p:nvSpPr>
          <p:spPr>
            <a:xfrm>
              <a:off x="1894291" y="4547118"/>
              <a:ext cx="897075" cy="21402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5EF16929-6DE7-4583-B084-93BEFD3B1A54}"/>
                </a:ext>
              </a:extLst>
            </p:cNvPr>
            <p:cNvSpPr/>
            <p:nvPr/>
          </p:nvSpPr>
          <p:spPr>
            <a:xfrm>
              <a:off x="1894291" y="4756473"/>
              <a:ext cx="897075" cy="214020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3C210998-BA8F-427F-9D66-5142E1850653}"/>
                </a:ext>
              </a:extLst>
            </p:cNvPr>
            <p:cNvSpPr/>
            <p:nvPr/>
          </p:nvSpPr>
          <p:spPr>
            <a:xfrm>
              <a:off x="1894291" y="4965828"/>
              <a:ext cx="897075" cy="214020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69057BEC-6C4F-456D-81CB-6BF2B70DE742}"/>
                </a:ext>
              </a:extLst>
            </p:cNvPr>
            <p:cNvSpPr/>
            <p:nvPr/>
          </p:nvSpPr>
          <p:spPr>
            <a:xfrm>
              <a:off x="1894291" y="5175183"/>
              <a:ext cx="897075" cy="214020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0" name="Rectangle 79">
              <a:extLst>
                <a:ext uri="{FF2B5EF4-FFF2-40B4-BE49-F238E27FC236}">
                  <a16:creationId xmlns:a16="http://schemas.microsoft.com/office/drawing/2014/main" id="{53341668-8B36-4110-8FD0-E449FB9FA1F6}"/>
                </a:ext>
              </a:extLst>
            </p:cNvPr>
            <p:cNvSpPr/>
            <p:nvPr/>
          </p:nvSpPr>
          <p:spPr>
            <a:xfrm>
              <a:off x="1894291" y="5384537"/>
              <a:ext cx="897075" cy="214020"/>
            </a:xfrm>
            <a:prstGeom prst="rect">
              <a:avLst/>
            </a:prstGeom>
            <a:solidFill>
              <a:schemeClr val="tx1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1" name="Rectangle 80">
              <a:extLst>
                <a:ext uri="{FF2B5EF4-FFF2-40B4-BE49-F238E27FC236}">
                  <a16:creationId xmlns:a16="http://schemas.microsoft.com/office/drawing/2014/main" id="{D898DE50-92F0-4F1E-9F9D-D341218778FF}"/>
                </a:ext>
              </a:extLst>
            </p:cNvPr>
            <p:cNvSpPr/>
            <p:nvPr/>
          </p:nvSpPr>
          <p:spPr>
            <a:xfrm>
              <a:off x="2966626" y="4547118"/>
              <a:ext cx="897075" cy="214020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2" name="Rectangle 81">
              <a:extLst>
                <a:ext uri="{FF2B5EF4-FFF2-40B4-BE49-F238E27FC236}">
                  <a16:creationId xmlns:a16="http://schemas.microsoft.com/office/drawing/2014/main" id="{9F73E3C5-AABB-49A2-83AF-7A1338C0DDA0}"/>
                </a:ext>
              </a:extLst>
            </p:cNvPr>
            <p:cNvSpPr/>
            <p:nvPr/>
          </p:nvSpPr>
          <p:spPr>
            <a:xfrm>
              <a:off x="2966626" y="4756473"/>
              <a:ext cx="897075" cy="21402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3" name="Rectangle 82">
              <a:extLst>
                <a:ext uri="{FF2B5EF4-FFF2-40B4-BE49-F238E27FC236}">
                  <a16:creationId xmlns:a16="http://schemas.microsoft.com/office/drawing/2014/main" id="{B26E312E-328B-4742-90D2-768FA1A8F8F3}"/>
                </a:ext>
              </a:extLst>
            </p:cNvPr>
            <p:cNvSpPr/>
            <p:nvPr/>
          </p:nvSpPr>
          <p:spPr>
            <a:xfrm>
              <a:off x="2966626" y="4965828"/>
              <a:ext cx="897075" cy="214020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5BD86B26-395D-42C0-9599-EC3F0C17B5CE}"/>
                </a:ext>
              </a:extLst>
            </p:cNvPr>
            <p:cNvSpPr/>
            <p:nvPr/>
          </p:nvSpPr>
          <p:spPr>
            <a:xfrm>
              <a:off x="2966626" y="5175183"/>
              <a:ext cx="897075" cy="214020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82DD7EFE-C86C-4125-A594-3E10C10C145A}"/>
                </a:ext>
              </a:extLst>
            </p:cNvPr>
            <p:cNvSpPr/>
            <p:nvPr/>
          </p:nvSpPr>
          <p:spPr>
            <a:xfrm>
              <a:off x="2966626" y="5384537"/>
              <a:ext cx="897075" cy="214020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3C0941E0-F471-467F-B9BF-9DACF4EA5D4A}"/>
                </a:ext>
              </a:extLst>
            </p:cNvPr>
            <p:cNvSpPr/>
            <p:nvPr/>
          </p:nvSpPr>
          <p:spPr>
            <a:xfrm>
              <a:off x="4038961" y="4547118"/>
              <a:ext cx="897075" cy="21402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7" name="Rectangle 86">
              <a:extLst>
                <a:ext uri="{FF2B5EF4-FFF2-40B4-BE49-F238E27FC236}">
                  <a16:creationId xmlns:a16="http://schemas.microsoft.com/office/drawing/2014/main" id="{C3CA8907-68DC-48F1-9673-EBA374CBDBB7}"/>
                </a:ext>
              </a:extLst>
            </p:cNvPr>
            <p:cNvSpPr/>
            <p:nvPr/>
          </p:nvSpPr>
          <p:spPr>
            <a:xfrm>
              <a:off x="4038961" y="4756473"/>
              <a:ext cx="897075" cy="214020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8" name="Rectangle 87">
              <a:extLst>
                <a:ext uri="{FF2B5EF4-FFF2-40B4-BE49-F238E27FC236}">
                  <a16:creationId xmlns:a16="http://schemas.microsoft.com/office/drawing/2014/main" id="{A391CA19-EF93-4FA5-B43E-EE524014E7B2}"/>
                </a:ext>
              </a:extLst>
            </p:cNvPr>
            <p:cNvSpPr/>
            <p:nvPr/>
          </p:nvSpPr>
          <p:spPr>
            <a:xfrm>
              <a:off x="4038961" y="4965828"/>
              <a:ext cx="897075" cy="214020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9" name="Rectangle 88">
              <a:extLst>
                <a:ext uri="{FF2B5EF4-FFF2-40B4-BE49-F238E27FC236}">
                  <a16:creationId xmlns:a16="http://schemas.microsoft.com/office/drawing/2014/main" id="{924F5B95-8DEC-42EC-9320-006CFF3379E2}"/>
                </a:ext>
              </a:extLst>
            </p:cNvPr>
            <p:cNvSpPr/>
            <p:nvPr/>
          </p:nvSpPr>
          <p:spPr>
            <a:xfrm>
              <a:off x="4038961" y="5175183"/>
              <a:ext cx="897075" cy="2140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0" name="Rectangle 89">
              <a:extLst>
                <a:ext uri="{FF2B5EF4-FFF2-40B4-BE49-F238E27FC236}">
                  <a16:creationId xmlns:a16="http://schemas.microsoft.com/office/drawing/2014/main" id="{F83A78BA-7799-40B6-8337-232D0880D2D4}"/>
                </a:ext>
              </a:extLst>
            </p:cNvPr>
            <p:cNvSpPr/>
            <p:nvPr/>
          </p:nvSpPr>
          <p:spPr>
            <a:xfrm>
              <a:off x="4038961" y="5384537"/>
              <a:ext cx="897075" cy="214020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1" name="Rectangle 90">
              <a:extLst>
                <a:ext uri="{FF2B5EF4-FFF2-40B4-BE49-F238E27FC236}">
                  <a16:creationId xmlns:a16="http://schemas.microsoft.com/office/drawing/2014/main" id="{6AD36F17-1BE9-470F-982E-91F1B0373447}"/>
                </a:ext>
              </a:extLst>
            </p:cNvPr>
            <p:cNvSpPr/>
            <p:nvPr/>
          </p:nvSpPr>
          <p:spPr>
            <a:xfrm>
              <a:off x="5111296" y="4547118"/>
              <a:ext cx="897075" cy="21402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2" name="Rectangle 91">
              <a:extLst>
                <a:ext uri="{FF2B5EF4-FFF2-40B4-BE49-F238E27FC236}">
                  <a16:creationId xmlns:a16="http://schemas.microsoft.com/office/drawing/2014/main" id="{F339EB38-A1F0-45A9-A262-D499E7E19CA1}"/>
                </a:ext>
              </a:extLst>
            </p:cNvPr>
            <p:cNvSpPr/>
            <p:nvPr/>
          </p:nvSpPr>
          <p:spPr>
            <a:xfrm>
              <a:off x="5111296" y="4756473"/>
              <a:ext cx="897075" cy="21402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3" name="Rectangle 92">
              <a:extLst>
                <a:ext uri="{FF2B5EF4-FFF2-40B4-BE49-F238E27FC236}">
                  <a16:creationId xmlns:a16="http://schemas.microsoft.com/office/drawing/2014/main" id="{A241DEE4-B1BA-4EB6-AC2E-4BB7A18D70BF}"/>
                </a:ext>
              </a:extLst>
            </p:cNvPr>
            <p:cNvSpPr/>
            <p:nvPr/>
          </p:nvSpPr>
          <p:spPr>
            <a:xfrm>
              <a:off x="5111296" y="4965828"/>
              <a:ext cx="897075" cy="214020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4" name="Rectangle 93">
              <a:extLst>
                <a:ext uri="{FF2B5EF4-FFF2-40B4-BE49-F238E27FC236}">
                  <a16:creationId xmlns:a16="http://schemas.microsoft.com/office/drawing/2014/main" id="{08945BD7-A6B5-43A8-8C07-EAD0B6006534}"/>
                </a:ext>
              </a:extLst>
            </p:cNvPr>
            <p:cNvSpPr/>
            <p:nvPr/>
          </p:nvSpPr>
          <p:spPr>
            <a:xfrm>
              <a:off x="5111296" y="5175183"/>
              <a:ext cx="897075" cy="21402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5" name="Rectangle 94">
              <a:extLst>
                <a:ext uri="{FF2B5EF4-FFF2-40B4-BE49-F238E27FC236}">
                  <a16:creationId xmlns:a16="http://schemas.microsoft.com/office/drawing/2014/main" id="{B1F47BD3-E9A3-4AE2-9E3F-9FDD722ECF67}"/>
                </a:ext>
              </a:extLst>
            </p:cNvPr>
            <p:cNvSpPr/>
            <p:nvPr/>
          </p:nvSpPr>
          <p:spPr>
            <a:xfrm>
              <a:off x="5111296" y="5384537"/>
              <a:ext cx="897075" cy="214020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6" name="Rectangle 95">
              <a:extLst>
                <a:ext uri="{FF2B5EF4-FFF2-40B4-BE49-F238E27FC236}">
                  <a16:creationId xmlns:a16="http://schemas.microsoft.com/office/drawing/2014/main" id="{33E112F3-5EF6-4AE7-ACC7-D1DCFB5FD280}"/>
                </a:ext>
              </a:extLst>
            </p:cNvPr>
            <p:cNvSpPr/>
            <p:nvPr/>
          </p:nvSpPr>
          <p:spPr>
            <a:xfrm>
              <a:off x="6183631" y="4547118"/>
              <a:ext cx="897075" cy="21402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7" name="Rectangle 96">
              <a:extLst>
                <a:ext uri="{FF2B5EF4-FFF2-40B4-BE49-F238E27FC236}">
                  <a16:creationId xmlns:a16="http://schemas.microsoft.com/office/drawing/2014/main" id="{E444E277-DED0-40FA-89F1-7D85A8EA7531}"/>
                </a:ext>
              </a:extLst>
            </p:cNvPr>
            <p:cNvSpPr/>
            <p:nvPr/>
          </p:nvSpPr>
          <p:spPr>
            <a:xfrm>
              <a:off x="6183631" y="4756473"/>
              <a:ext cx="897075" cy="214020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8" name="Rectangle 97">
              <a:extLst>
                <a:ext uri="{FF2B5EF4-FFF2-40B4-BE49-F238E27FC236}">
                  <a16:creationId xmlns:a16="http://schemas.microsoft.com/office/drawing/2014/main" id="{6FEBBB92-C9C0-4767-B6B7-9B10EC40D01B}"/>
                </a:ext>
              </a:extLst>
            </p:cNvPr>
            <p:cNvSpPr/>
            <p:nvPr/>
          </p:nvSpPr>
          <p:spPr>
            <a:xfrm>
              <a:off x="6183631" y="4965828"/>
              <a:ext cx="897075" cy="214020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9" name="Rectangle 98">
              <a:extLst>
                <a:ext uri="{FF2B5EF4-FFF2-40B4-BE49-F238E27FC236}">
                  <a16:creationId xmlns:a16="http://schemas.microsoft.com/office/drawing/2014/main" id="{9CEC2D21-4A4B-4E21-A0F3-8AB939AE9592}"/>
                </a:ext>
              </a:extLst>
            </p:cNvPr>
            <p:cNvSpPr/>
            <p:nvPr/>
          </p:nvSpPr>
          <p:spPr>
            <a:xfrm>
              <a:off x="6183631" y="5175183"/>
              <a:ext cx="897075" cy="214020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0" name="Rectangle 99">
              <a:extLst>
                <a:ext uri="{FF2B5EF4-FFF2-40B4-BE49-F238E27FC236}">
                  <a16:creationId xmlns:a16="http://schemas.microsoft.com/office/drawing/2014/main" id="{FA32E626-E9C7-4A85-B432-38F6E07CD2A1}"/>
                </a:ext>
              </a:extLst>
            </p:cNvPr>
            <p:cNvSpPr/>
            <p:nvPr/>
          </p:nvSpPr>
          <p:spPr>
            <a:xfrm>
              <a:off x="6183631" y="5384537"/>
              <a:ext cx="897075" cy="214020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1" name="Rectangle 100">
              <a:extLst>
                <a:ext uri="{FF2B5EF4-FFF2-40B4-BE49-F238E27FC236}">
                  <a16:creationId xmlns:a16="http://schemas.microsoft.com/office/drawing/2014/main" id="{085209B2-D09F-45D3-A5F9-ED7665576784}"/>
                </a:ext>
              </a:extLst>
            </p:cNvPr>
            <p:cNvSpPr/>
            <p:nvPr/>
          </p:nvSpPr>
          <p:spPr>
            <a:xfrm>
              <a:off x="7255966" y="4547118"/>
              <a:ext cx="897075" cy="214020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2" name="Rectangle 101">
              <a:extLst>
                <a:ext uri="{FF2B5EF4-FFF2-40B4-BE49-F238E27FC236}">
                  <a16:creationId xmlns:a16="http://schemas.microsoft.com/office/drawing/2014/main" id="{AC1A854E-8BBA-4DDA-83CD-F1ABAA9327F7}"/>
                </a:ext>
              </a:extLst>
            </p:cNvPr>
            <p:cNvSpPr/>
            <p:nvPr/>
          </p:nvSpPr>
          <p:spPr>
            <a:xfrm>
              <a:off x="7255966" y="4756473"/>
              <a:ext cx="897075" cy="21402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3" name="Rectangle 102">
              <a:extLst>
                <a:ext uri="{FF2B5EF4-FFF2-40B4-BE49-F238E27FC236}">
                  <a16:creationId xmlns:a16="http://schemas.microsoft.com/office/drawing/2014/main" id="{EE5D90E7-8F3A-4A1C-A9A3-5590B62D10BD}"/>
                </a:ext>
              </a:extLst>
            </p:cNvPr>
            <p:cNvSpPr/>
            <p:nvPr/>
          </p:nvSpPr>
          <p:spPr>
            <a:xfrm>
              <a:off x="7255966" y="4965828"/>
              <a:ext cx="897075" cy="214020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4" name="Rectangle 103">
              <a:extLst>
                <a:ext uri="{FF2B5EF4-FFF2-40B4-BE49-F238E27FC236}">
                  <a16:creationId xmlns:a16="http://schemas.microsoft.com/office/drawing/2014/main" id="{7C77D1C5-2B9C-4629-95D4-B05D54321273}"/>
                </a:ext>
              </a:extLst>
            </p:cNvPr>
            <p:cNvSpPr/>
            <p:nvPr/>
          </p:nvSpPr>
          <p:spPr>
            <a:xfrm>
              <a:off x="7255966" y="5175183"/>
              <a:ext cx="897075" cy="214020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5" name="Rectangle 104">
              <a:extLst>
                <a:ext uri="{FF2B5EF4-FFF2-40B4-BE49-F238E27FC236}">
                  <a16:creationId xmlns:a16="http://schemas.microsoft.com/office/drawing/2014/main" id="{5CAC69B6-2F2B-4F6F-8C21-95D97EF80144}"/>
                </a:ext>
              </a:extLst>
            </p:cNvPr>
            <p:cNvSpPr/>
            <p:nvPr/>
          </p:nvSpPr>
          <p:spPr>
            <a:xfrm>
              <a:off x="7255966" y="5384537"/>
              <a:ext cx="897075" cy="214020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6" name="Rectangle 105">
              <a:extLst>
                <a:ext uri="{FF2B5EF4-FFF2-40B4-BE49-F238E27FC236}">
                  <a16:creationId xmlns:a16="http://schemas.microsoft.com/office/drawing/2014/main" id="{04E930D2-2FAD-4CBA-B463-E145CADCE8A8}"/>
                </a:ext>
              </a:extLst>
            </p:cNvPr>
            <p:cNvSpPr/>
            <p:nvPr/>
          </p:nvSpPr>
          <p:spPr>
            <a:xfrm>
              <a:off x="8328301" y="4547118"/>
              <a:ext cx="897075" cy="2140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7" name="Rectangle 106">
              <a:extLst>
                <a:ext uri="{FF2B5EF4-FFF2-40B4-BE49-F238E27FC236}">
                  <a16:creationId xmlns:a16="http://schemas.microsoft.com/office/drawing/2014/main" id="{91B52876-E24C-4629-9C3F-E3E6D309DD06}"/>
                </a:ext>
              </a:extLst>
            </p:cNvPr>
            <p:cNvSpPr/>
            <p:nvPr/>
          </p:nvSpPr>
          <p:spPr>
            <a:xfrm>
              <a:off x="8328301" y="4756473"/>
              <a:ext cx="897075" cy="21402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8" name="Rectangle 107">
              <a:extLst>
                <a:ext uri="{FF2B5EF4-FFF2-40B4-BE49-F238E27FC236}">
                  <a16:creationId xmlns:a16="http://schemas.microsoft.com/office/drawing/2014/main" id="{08BB9818-AB62-4986-8E2E-138AC9E6D5DD}"/>
                </a:ext>
              </a:extLst>
            </p:cNvPr>
            <p:cNvSpPr/>
            <p:nvPr/>
          </p:nvSpPr>
          <p:spPr>
            <a:xfrm>
              <a:off x="8328301" y="4965828"/>
              <a:ext cx="897075" cy="214020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9" name="Rectangle 108">
              <a:extLst>
                <a:ext uri="{FF2B5EF4-FFF2-40B4-BE49-F238E27FC236}">
                  <a16:creationId xmlns:a16="http://schemas.microsoft.com/office/drawing/2014/main" id="{F0A373E1-8ACD-4C0B-9900-A6F9009AC9A2}"/>
                </a:ext>
              </a:extLst>
            </p:cNvPr>
            <p:cNvSpPr/>
            <p:nvPr/>
          </p:nvSpPr>
          <p:spPr>
            <a:xfrm>
              <a:off x="8328301" y="5175183"/>
              <a:ext cx="897075" cy="214020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0" name="Rectangle 109">
              <a:extLst>
                <a:ext uri="{FF2B5EF4-FFF2-40B4-BE49-F238E27FC236}">
                  <a16:creationId xmlns:a16="http://schemas.microsoft.com/office/drawing/2014/main" id="{E3D4D05F-14AD-4076-8B5E-7ED08C23AAB6}"/>
                </a:ext>
              </a:extLst>
            </p:cNvPr>
            <p:cNvSpPr/>
            <p:nvPr/>
          </p:nvSpPr>
          <p:spPr>
            <a:xfrm>
              <a:off x="8328301" y="5384537"/>
              <a:ext cx="897075" cy="21402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1" name="Rectangle 110">
              <a:extLst>
                <a:ext uri="{FF2B5EF4-FFF2-40B4-BE49-F238E27FC236}">
                  <a16:creationId xmlns:a16="http://schemas.microsoft.com/office/drawing/2014/main" id="{7658121E-02B3-451D-A1B4-678AEB3352EB}"/>
                </a:ext>
              </a:extLst>
            </p:cNvPr>
            <p:cNvSpPr/>
            <p:nvPr/>
          </p:nvSpPr>
          <p:spPr>
            <a:xfrm>
              <a:off x="9400636" y="4547118"/>
              <a:ext cx="897075" cy="21402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2" name="Rectangle 111">
              <a:extLst>
                <a:ext uri="{FF2B5EF4-FFF2-40B4-BE49-F238E27FC236}">
                  <a16:creationId xmlns:a16="http://schemas.microsoft.com/office/drawing/2014/main" id="{81DC8B89-8F68-4C8C-805D-6BD56CD4FD3B}"/>
                </a:ext>
              </a:extLst>
            </p:cNvPr>
            <p:cNvSpPr/>
            <p:nvPr/>
          </p:nvSpPr>
          <p:spPr>
            <a:xfrm>
              <a:off x="9400636" y="4756473"/>
              <a:ext cx="897075" cy="21402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5C0CBAB6-59F6-4A94-80A8-A2052321BCEB}"/>
                </a:ext>
              </a:extLst>
            </p:cNvPr>
            <p:cNvSpPr/>
            <p:nvPr/>
          </p:nvSpPr>
          <p:spPr>
            <a:xfrm>
              <a:off x="9400636" y="4965828"/>
              <a:ext cx="897075" cy="214020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DD19CFFB-3B91-4624-A13D-FA6138E11115}"/>
                </a:ext>
              </a:extLst>
            </p:cNvPr>
            <p:cNvSpPr/>
            <p:nvPr/>
          </p:nvSpPr>
          <p:spPr>
            <a:xfrm>
              <a:off x="9400636" y="5175183"/>
              <a:ext cx="897075" cy="214020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5" name="Rectangle 114">
              <a:extLst>
                <a:ext uri="{FF2B5EF4-FFF2-40B4-BE49-F238E27FC236}">
                  <a16:creationId xmlns:a16="http://schemas.microsoft.com/office/drawing/2014/main" id="{5FF6CEAE-BFA7-4C3C-88EA-3ECDBCE9DEA0}"/>
                </a:ext>
              </a:extLst>
            </p:cNvPr>
            <p:cNvSpPr/>
            <p:nvPr/>
          </p:nvSpPr>
          <p:spPr>
            <a:xfrm>
              <a:off x="9400636" y="5384537"/>
              <a:ext cx="897075" cy="214020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6" name="Rectangle 115">
              <a:extLst>
                <a:ext uri="{FF2B5EF4-FFF2-40B4-BE49-F238E27FC236}">
                  <a16:creationId xmlns:a16="http://schemas.microsoft.com/office/drawing/2014/main" id="{3EF7A828-D4EF-4FB8-8348-B9FCB749D2AB}"/>
                </a:ext>
              </a:extLst>
            </p:cNvPr>
            <p:cNvSpPr/>
            <p:nvPr/>
          </p:nvSpPr>
          <p:spPr>
            <a:xfrm>
              <a:off x="10472971" y="4547118"/>
              <a:ext cx="897075" cy="214020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7" name="Rectangle 116">
              <a:extLst>
                <a:ext uri="{FF2B5EF4-FFF2-40B4-BE49-F238E27FC236}">
                  <a16:creationId xmlns:a16="http://schemas.microsoft.com/office/drawing/2014/main" id="{C93FB9BA-B98F-46FF-BDCF-40351FF530F2}"/>
                </a:ext>
              </a:extLst>
            </p:cNvPr>
            <p:cNvSpPr/>
            <p:nvPr/>
          </p:nvSpPr>
          <p:spPr>
            <a:xfrm>
              <a:off x="10472971" y="4756473"/>
              <a:ext cx="897075" cy="21402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8" name="Rectangle 117">
              <a:extLst>
                <a:ext uri="{FF2B5EF4-FFF2-40B4-BE49-F238E27FC236}">
                  <a16:creationId xmlns:a16="http://schemas.microsoft.com/office/drawing/2014/main" id="{4855AF20-780B-4EB0-9FC3-6D2A0A3BEB36}"/>
                </a:ext>
              </a:extLst>
            </p:cNvPr>
            <p:cNvSpPr/>
            <p:nvPr/>
          </p:nvSpPr>
          <p:spPr>
            <a:xfrm>
              <a:off x="10472971" y="4965828"/>
              <a:ext cx="897075" cy="21402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9" name="Rectangle 118">
              <a:extLst>
                <a:ext uri="{FF2B5EF4-FFF2-40B4-BE49-F238E27FC236}">
                  <a16:creationId xmlns:a16="http://schemas.microsoft.com/office/drawing/2014/main" id="{54C2EDF8-F37F-449E-9825-ED9AE0D24C02}"/>
                </a:ext>
              </a:extLst>
            </p:cNvPr>
            <p:cNvSpPr/>
            <p:nvPr/>
          </p:nvSpPr>
          <p:spPr>
            <a:xfrm>
              <a:off x="10472971" y="5175183"/>
              <a:ext cx="897075" cy="21402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id="{5E748611-E9AC-423A-98D2-626DA2B1860E}"/>
                </a:ext>
              </a:extLst>
            </p:cNvPr>
            <p:cNvSpPr/>
            <p:nvPr/>
          </p:nvSpPr>
          <p:spPr>
            <a:xfrm>
              <a:off x="10472971" y="5384537"/>
              <a:ext cx="897075" cy="214020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1" name="Rectangle 120">
              <a:extLst>
                <a:ext uri="{FF2B5EF4-FFF2-40B4-BE49-F238E27FC236}">
                  <a16:creationId xmlns:a16="http://schemas.microsoft.com/office/drawing/2014/main" id="{C0C5AC7E-54D8-4E91-BE3E-9C0D55D506EA}"/>
                </a:ext>
              </a:extLst>
            </p:cNvPr>
            <p:cNvSpPr/>
            <p:nvPr/>
          </p:nvSpPr>
          <p:spPr>
            <a:xfrm>
              <a:off x="821955" y="3658365"/>
              <a:ext cx="897075" cy="88875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2" name="Rectangle 121">
              <a:extLst>
                <a:ext uri="{FF2B5EF4-FFF2-40B4-BE49-F238E27FC236}">
                  <a16:creationId xmlns:a16="http://schemas.microsoft.com/office/drawing/2014/main" id="{6E99FB8C-E4A8-4F1E-94F5-19751090EEDF}"/>
                </a:ext>
              </a:extLst>
            </p:cNvPr>
            <p:cNvSpPr/>
            <p:nvPr/>
          </p:nvSpPr>
          <p:spPr>
            <a:xfrm>
              <a:off x="821955" y="4547118"/>
              <a:ext cx="897075" cy="21402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3" name="Rectangle 122">
              <a:extLst>
                <a:ext uri="{FF2B5EF4-FFF2-40B4-BE49-F238E27FC236}">
                  <a16:creationId xmlns:a16="http://schemas.microsoft.com/office/drawing/2014/main" id="{8359FF70-1533-47D6-9907-3D3E24D00AF8}"/>
                </a:ext>
              </a:extLst>
            </p:cNvPr>
            <p:cNvSpPr/>
            <p:nvPr/>
          </p:nvSpPr>
          <p:spPr>
            <a:xfrm>
              <a:off x="821955" y="4756473"/>
              <a:ext cx="897075" cy="21402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4" name="Rectangle 123">
              <a:extLst>
                <a:ext uri="{FF2B5EF4-FFF2-40B4-BE49-F238E27FC236}">
                  <a16:creationId xmlns:a16="http://schemas.microsoft.com/office/drawing/2014/main" id="{9CDE39A2-C2CE-4D31-9A9B-73B6B15FC1F6}"/>
                </a:ext>
              </a:extLst>
            </p:cNvPr>
            <p:cNvSpPr/>
            <p:nvPr/>
          </p:nvSpPr>
          <p:spPr>
            <a:xfrm>
              <a:off x="821955" y="4965828"/>
              <a:ext cx="897075" cy="21402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5" name="Rectangle 124">
              <a:extLst>
                <a:ext uri="{FF2B5EF4-FFF2-40B4-BE49-F238E27FC236}">
                  <a16:creationId xmlns:a16="http://schemas.microsoft.com/office/drawing/2014/main" id="{6E647C61-51CF-4CF4-AE20-7D520CE0DC45}"/>
                </a:ext>
              </a:extLst>
            </p:cNvPr>
            <p:cNvSpPr/>
            <p:nvPr/>
          </p:nvSpPr>
          <p:spPr>
            <a:xfrm>
              <a:off x="821955" y="5175183"/>
              <a:ext cx="897075" cy="21402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6" name="Rectangle 125">
              <a:extLst>
                <a:ext uri="{FF2B5EF4-FFF2-40B4-BE49-F238E27FC236}">
                  <a16:creationId xmlns:a16="http://schemas.microsoft.com/office/drawing/2014/main" id="{60DC3B6C-522D-4E79-910F-6E0C78A2139E}"/>
                </a:ext>
              </a:extLst>
            </p:cNvPr>
            <p:cNvSpPr/>
            <p:nvPr/>
          </p:nvSpPr>
          <p:spPr>
            <a:xfrm>
              <a:off x="821955" y="5384537"/>
              <a:ext cx="897075" cy="21402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28" name="Group 127">
            <a:extLst>
              <a:ext uri="{FF2B5EF4-FFF2-40B4-BE49-F238E27FC236}">
                <a16:creationId xmlns:a16="http://schemas.microsoft.com/office/drawing/2014/main" id="{71ECE0BA-5AF8-44AB-A6B4-CFCE6063DCEE}"/>
              </a:ext>
            </a:extLst>
          </p:cNvPr>
          <p:cNvGrpSpPr/>
          <p:nvPr/>
        </p:nvGrpSpPr>
        <p:grpSpPr>
          <a:xfrm>
            <a:off x="11425645" y="194739"/>
            <a:ext cx="577175" cy="833167"/>
            <a:chOff x="5500688" y="1503363"/>
            <a:chExt cx="1152525" cy="1663700"/>
          </a:xfrm>
        </p:grpSpPr>
        <p:sp>
          <p:nvSpPr>
            <p:cNvPr id="129" name="Freeform 11">
              <a:extLst>
                <a:ext uri="{FF2B5EF4-FFF2-40B4-BE49-F238E27FC236}">
                  <a16:creationId xmlns:a16="http://schemas.microsoft.com/office/drawing/2014/main" id="{65A86BB8-E160-49CB-90EF-4E1A6DDCA247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7225" y="2108200"/>
              <a:ext cx="915988" cy="723900"/>
            </a:xfrm>
            <a:custGeom>
              <a:avLst/>
              <a:gdLst>
                <a:gd name="T0" fmla="*/ 1116 w 1116"/>
                <a:gd name="T1" fmla="*/ 0 h 883"/>
                <a:gd name="T2" fmla="*/ 1116 w 1116"/>
                <a:gd name="T3" fmla="*/ 73 h 883"/>
                <a:gd name="T4" fmla="*/ 1116 w 1116"/>
                <a:gd name="T5" fmla="*/ 478 h 883"/>
                <a:gd name="T6" fmla="*/ 765 w 1116"/>
                <a:gd name="T7" fmla="*/ 681 h 883"/>
                <a:gd name="T8" fmla="*/ 414 w 1116"/>
                <a:gd name="T9" fmla="*/ 883 h 883"/>
                <a:gd name="T10" fmla="*/ 63 w 1116"/>
                <a:gd name="T11" fmla="*/ 681 h 883"/>
                <a:gd name="T12" fmla="*/ 0 w 1116"/>
                <a:gd name="T13" fmla="*/ 645 h 883"/>
                <a:gd name="T14" fmla="*/ 1116 w 1116"/>
                <a:gd name="T15" fmla="*/ 0 h 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6" h="883">
                  <a:moveTo>
                    <a:pt x="1116" y="0"/>
                  </a:moveTo>
                  <a:lnTo>
                    <a:pt x="1116" y="73"/>
                  </a:lnTo>
                  <a:lnTo>
                    <a:pt x="1116" y="478"/>
                  </a:lnTo>
                  <a:lnTo>
                    <a:pt x="765" y="681"/>
                  </a:lnTo>
                  <a:lnTo>
                    <a:pt x="414" y="883"/>
                  </a:lnTo>
                  <a:lnTo>
                    <a:pt x="63" y="681"/>
                  </a:lnTo>
                  <a:lnTo>
                    <a:pt x="0" y="645"/>
                  </a:lnTo>
                  <a:lnTo>
                    <a:pt x="1116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0" name="Freeform 12">
              <a:extLst>
                <a:ext uri="{FF2B5EF4-FFF2-40B4-BE49-F238E27FC236}">
                  <a16:creationId xmlns:a16="http://schemas.microsoft.com/office/drawing/2014/main" id="{1FCA2FC7-8B21-4901-9887-4E7C8E72CB54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0688" y="2111375"/>
              <a:ext cx="912813" cy="720725"/>
            </a:xfrm>
            <a:custGeom>
              <a:avLst/>
              <a:gdLst>
                <a:gd name="T0" fmla="*/ 1114 w 1114"/>
                <a:gd name="T1" fmla="*/ 643 h 880"/>
                <a:gd name="T2" fmla="*/ 1054 w 1114"/>
                <a:gd name="T3" fmla="*/ 678 h 880"/>
                <a:gd name="T4" fmla="*/ 703 w 1114"/>
                <a:gd name="T5" fmla="*/ 880 h 880"/>
                <a:gd name="T6" fmla="*/ 352 w 1114"/>
                <a:gd name="T7" fmla="*/ 678 h 880"/>
                <a:gd name="T8" fmla="*/ 0 w 1114"/>
                <a:gd name="T9" fmla="*/ 475 h 880"/>
                <a:gd name="T10" fmla="*/ 0 w 1114"/>
                <a:gd name="T11" fmla="*/ 70 h 880"/>
                <a:gd name="T12" fmla="*/ 0 w 1114"/>
                <a:gd name="T13" fmla="*/ 0 h 880"/>
                <a:gd name="T14" fmla="*/ 1114 w 1114"/>
                <a:gd name="T15" fmla="*/ 643 h 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4" h="880">
                  <a:moveTo>
                    <a:pt x="1114" y="643"/>
                  </a:moveTo>
                  <a:lnTo>
                    <a:pt x="1054" y="678"/>
                  </a:lnTo>
                  <a:lnTo>
                    <a:pt x="703" y="880"/>
                  </a:lnTo>
                  <a:lnTo>
                    <a:pt x="352" y="678"/>
                  </a:lnTo>
                  <a:lnTo>
                    <a:pt x="0" y="475"/>
                  </a:lnTo>
                  <a:lnTo>
                    <a:pt x="0" y="70"/>
                  </a:lnTo>
                  <a:lnTo>
                    <a:pt x="0" y="0"/>
                  </a:lnTo>
                  <a:lnTo>
                    <a:pt x="1114" y="64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1" name="Freeform 13">
              <a:extLst>
                <a:ext uri="{FF2B5EF4-FFF2-40B4-BE49-F238E27FC236}">
                  <a16:creationId xmlns:a16="http://schemas.microsoft.com/office/drawing/2014/main" id="{15F704C5-19B8-4C48-AA76-D6E86CDD1D75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0688" y="1639888"/>
              <a:ext cx="339725" cy="1527175"/>
            </a:xfrm>
            <a:custGeom>
              <a:avLst/>
              <a:gdLst>
                <a:gd name="T0" fmla="*/ 0 w 415"/>
                <a:gd name="T1" fmla="*/ 1862 h 1862"/>
                <a:gd name="T2" fmla="*/ 0 w 415"/>
                <a:gd name="T3" fmla="*/ 645 h 1862"/>
                <a:gd name="T4" fmla="*/ 0 w 415"/>
                <a:gd name="T5" fmla="*/ 239 h 1862"/>
                <a:gd name="T6" fmla="*/ 352 w 415"/>
                <a:gd name="T7" fmla="*/ 36 h 1862"/>
                <a:gd name="T8" fmla="*/ 415 w 415"/>
                <a:gd name="T9" fmla="*/ 0 h 1862"/>
                <a:gd name="T10" fmla="*/ 414 w 415"/>
                <a:gd name="T11" fmla="*/ 1623 h 1862"/>
                <a:gd name="T12" fmla="*/ 0 w 415"/>
                <a:gd name="T13" fmla="*/ 1862 h 18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5" h="1862">
                  <a:moveTo>
                    <a:pt x="0" y="1862"/>
                  </a:moveTo>
                  <a:lnTo>
                    <a:pt x="0" y="645"/>
                  </a:lnTo>
                  <a:lnTo>
                    <a:pt x="0" y="239"/>
                  </a:lnTo>
                  <a:lnTo>
                    <a:pt x="352" y="36"/>
                  </a:lnTo>
                  <a:lnTo>
                    <a:pt x="415" y="0"/>
                  </a:lnTo>
                  <a:lnTo>
                    <a:pt x="414" y="1623"/>
                  </a:lnTo>
                  <a:lnTo>
                    <a:pt x="0" y="1862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" name="Freeform 14">
              <a:extLst>
                <a:ext uri="{FF2B5EF4-FFF2-40B4-BE49-F238E27FC236}">
                  <a16:creationId xmlns:a16="http://schemas.microsoft.com/office/drawing/2014/main" id="{655BC296-9829-417C-BF17-A0EA7EF25C73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0688" y="1503363"/>
              <a:ext cx="914400" cy="723900"/>
            </a:xfrm>
            <a:custGeom>
              <a:avLst/>
              <a:gdLst>
                <a:gd name="T0" fmla="*/ 703 w 1116"/>
                <a:gd name="T1" fmla="*/ 0 h 882"/>
                <a:gd name="T2" fmla="*/ 1054 w 1116"/>
                <a:gd name="T3" fmla="*/ 202 h 882"/>
                <a:gd name="T4" fmla="*/ 1116 w 1116"/>
                <a:gd name="T5" fmla="*/ 238 h 882"/>
                <a:gd name="T6" fmla="*/ 0 w 1116"/>
                <a:gd name="T7" fmla="*/ 882 h 882"/>
                <a:gd name="T8" fmla="*/ 0 w 1116"/>
                <a:gd name="T9" fmla="*/ 811 h 882"/>
                <a:gd name="T10" fmla="*/ 0 w 1116"/>
                <a:gd name="T11" fmla="*/ 405 h 882"/>
                <a:gd name="T12" fmla="*/ 352 w 1116"/>
                <a:gd name="T13" fmla="*/ 202 h 882"/>
                <a:gd name="T14" fmla="*/ 703 w 1116"/>
                <a:gd name="T15" fmla="*/ 0 h 8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6" h="882">
                  <a:moveTo>
                    <a:pt x="703" y="0"/>
                  </a:moveTo>
                  <a:lnTo>
                    <a:pt x="1054" y="202"/>
                  </a:lnTo>
                  <a:lnTo>
                    <a:pt x="1116" y="238"/>
                  </a:lnTo>
                  <a:lnTo>
                    <a:pt x="0" y="882"/>
                  </a:lnTo>
                  <a:lnTo>
                    <a:pt x="0" y="811"/>
                  </a:lnTo>
                  <a:lnTo>
                    <a:pt x="0" y="405"/>
                  </a:lnTo>
                  <a:lnTo>
                    <a:pt x="352" y="202"/>
                  </a:lnTo>
                  <a:lnTo>
                    <a:pt x="7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3" name="Freeform 15">
              <a:extLst>
                <a:ext uri="{FF2B5EF4-FFF2-40B4-BE49-F238E27FC236}">
                  <a16:creationId xmlns:a16="http://schemas.microsoft.com/office/drawing/2014/main" id="{C9E7FD67-23C6-4FD3-AAEF-6AE6CCFFC2B5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8813" y="1503363"/>
              <a:ext cx="914400" cy="663575"/>
            </a:xfrm>
            <a:custGeom>
              <a:avLst/>
              <a:gdLst>
                <a:gd name="T0" fmla="*/ 413 w 1115"/>
                <a:gd name="T1" fmla="*/ 0 h 810"/>
                <a:gd name="T2" fmla="*/ 764 w 1115"/>
                <a:gd name="T3" fmla="*/ 202 h 810"/>
                <a:gd name="T4" fmla="*/ 1115 w 1115"/>
                <a:gd name="T5" fmla="*/ 405 h 810"/>
                <a:gd name="T6" fmla="*/ 1115 w 1115"/>
                <a:gd name="T7" fmla="*/ 738 h 810"/>
                <a:gd name="T8" fmla="*/ 991 w 1115"/>
                <a:gd name="T9" fmla="*/ 810 h 810"/>
                <a:gd name="T10" fmla="*/ 0 w 1115"/>
                <a:gd name="T11" fmla="*/ 238 h 810"/>
                <a:gd name="T12" fmla="*/ 62 w 1115"/>
                <a:gd name="T13" fmla="*/ 202 h 810"/>
                <a:gd name="T14" fmla="*/ 413 w 1115"/>
                <a:gd name="T15" fmla="*/ 0 h 8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5" h="810">
                  <a:moveTo>
                    <a:pt x="413" y="0"/>
                  </a:moveTo>
                  <a:lnTo>
                    <a:pt x="764" y="202"/>
                  </a:lnTo>
                  <a:lnTo>
                    <a:pt x="1115" y="405"/>
                  </a:lnTo>
                  <a:lnTo>
                    <a:pt x="1115" y="738"/>
                  </a:lnTo>
                  <a:lnTo>
                    <a:pt x="991" y="810"/>
                  </a:lnTo>
                  <a:lnTo>
                    <a:pt x="0" y="238"/>
                  </a:lnTo>
                  <a:lnTo>
                    <a:pt x="62" y="202"/>
                  </a:lnTo>
                  <a:lnTo>
                    <a:pt x="413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4" name="Freeform 16">
              <a:extLst>
                <a:ext uri="{FF2B5EF4-FFF2-40B4-BE49-F238E27FC236}">
                  <a16:creationId xmlns:a16="http://schemas.microsoft.com/office/drawing/2014/main" id="{8E677A9A-2A12-454F-A5C0-5A4A49B2C634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3488" y="1639888"/>
              <a:ext cx="339725" cy="665163"/>
            </a:xfrm>
            <a:custGeom>
              <a:avLst/>
              <a:gdLst>
                <a:gd name="T0" fmla="*/ 0 w 413"/>
                <a:gd name="T1" fmla="*/ 0 h 810"/>
                <a:gd name="T2" fmla="*/ 62 w 413"/>
                <a:gd name="T3" fmla="*/ 35 h 810"/>
                <a:gd name="T4" fmla="*/ 413 w 413"/>
                <a:gd name="T5" fmla="*/ 238 h 810"/>
                <a:gd name="T6" fmla="*/ 413 w 413"/>
                <a:gd name="T7" fmla="*/ 571 h 810"/>
                <a:gd name="T8" fmla="*/ 0 w 413"/>
                <a:gd name="T9" fmla="*/ 810 h 810"/>
                <a:gd name="T10" fmla="*/ 0 w 413"/>
                <a:gd name="T11" fmla="*/ 0 h 8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3" h="810">
                  <a:moveTo>
                    <a:pt x="0" y="0"/>
                  </a:moveTo>
                  <a:lnTo>
                    <a:pt x="62" y="35"/>
                  </a:lnTo>
                  <a:lnTo>
                    <a:pt x="413" y="238"/>
                  </a:lnTo>
                  <a:lnTo>
                    <a:pt x="413" y="571"/>
                  </a:lnTo>
                  <a:lnTo>
                    <a:pt x="0" y="8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5581221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Light">
  <a:themeElements>
    <a:clrScheme name="PGO-JIGSAW PUZZLE">
      <a:dk1>
        <a:sysClr val="windowText" lastClr="000000"/>
      </a:dk1>
      <a:lt1>
        <a:sysClr val="window" lastClr="FFFFFF"/>
      </a:lt1>
      <a:dk2>
        <a:srgbClr val="20D38F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12_T_PGO_Jigsaw-Puzzle-Light-16_9" id="{4FC3C5ED-A893-4E59-B0ED-4787C9EEEB2E}" vid="{61C6B25F-6643-40D9-8A63-80F7CC939A74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12_T_PGO_Jigsaw-Puzzle-Light-16_9" id="{4FC3C5ED-A893-4E59-B0ED-4787C9EEEB2E}" vid="{1AE84FC2-7554-4408-AE25-D0ECACCA0042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10530</TotalTime>
  <Words>204</Words>
  <PresentationFormat>Widescreen</PresentationFormat>
  <Paragraphs>33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Calibri Light</vt:lpstr>
      <vt:lpstr>Open Sans</vt:lpstr>
      <vt:lpstr>Open Sans Semibold</vt:lpstr>
      <vt:lpstr>Light</vt:lpstr>
      <vt:lpstr>Custom Design</vt:lpstr>
      <vt:lpstr>Title of your presentation</vt:lpstr>
      <vt:lpstr>Title of your slide</vt:lpstr>
      <vt:lpstr>Example with Graphic*</vt:lpstr>
      <vt:lpstr>Custom Color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Jigsaw Puzzle Template for PowerPoint</dc:title>
  <dc:creator>PresentationGO.com</dc:creator>
  <dc:description>© Copyright PresentationGo.com</dc:description>
  <dcterms:created xsi:type="dcterms:W3CDTF">2014-11-26T05:14:11Z</dcterms:created>
  <dcterms:modified xsi:type="dcterms:W3CDTF">2018-09-26T03:05:58Z</dcterms:modified>
  <cp:category>Templates</cp:category>
</cp:coreProperties>
</file>