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7" r:id="rId1"/>
    <p:sldMasterId id="2147483692" r:id="rId2"/>
  </p:sldMasterIdLst>
  <p:notesMasterIdLst>
    <p:notesMasterId r:id="rId8"/>
  </p:notesMasterIdLst>
  <p:sldIdLst>
    <p:sldId id="343" r:id="rId3"/>
    <p:sldId id="344" r:id="rId4"/>
    <p:sldId id="345" r:id="rId5"/>
    <p:sldId id="346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110" d="100"/>
          <a:sy n="110" d="100"/>
        </p:scale>
        <p:origin x="153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0" y="242094"/>
          <a:ext cx="3867150" cy="3867150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367379" y="609473"/>
          <a:ext cx="1508188" cy="150818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Lorem</a:t>
          </a:r>
          <a:endParaRPr lang="en-US" sz="3300" kern="1200" dirty="0"/>
        </a:p>
      </dsp:txBody>
      <dsp:txXfrm>
        <a:off x="441003" y="683097"/>
        <a:ext cx="1360940" cy="1360940"/>
      </dsp:txXfrm>
    </dsp:sp>
    <dsp:sp modelId="{C1346144-1BED-485D-8E40-F753A086E92F}">
      <dsp:nvSpPr>
        <dsp:cNvPr id="0" name=""/>
        <dsp:cNvSpPr/>
      </dsp:nvSpPr>
      <dsp:spPr>
        <a:xfrm>
          <a:off x="1991582" y="609473"/>
          <a:ext cx="1508188" cy="1508188"/>
        </a:xfrm>
        <a:prstGeom prst="round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Ipsum</a:t>
          </a:r>
          <a:endParaRPr lang="en-US" sz="3300" kern="1200" dirty="0"/>
        </a:p>
      </dsp:txBody>
      <dsp:txXfrm>
        <a:off x="2065206" y="683097"/>
        <a:ext cx="1360940" cy="1360940"/>
      </dsp:txXfrm>
    </dsp:sp>
    <dsp:sp modelId="{88A513F8-0931-4E89-949C-7241946B7467}">
      <dsp:nvSpPr>
        <dsp:cNvPr id="0" name=""/>
        <dsp:cNvSpPr/>
      </dsp:nvSpPr>
      <dsp:spPr>
        <a:xfrm>
          <a:off x="367379" y="2233676"/>
          <a:ext cx="1508188" cy="1508188"/>
        </a:xfrm>
        <a:prstGeom prst="roundRect">
          <a:avLst/>
        </a:prstGeom>
        <a:solidFill>
          <a:schemeClr val="tx2">
            <a:lumMod val="5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Dolor</a:t>
          </a:r>
          <a:endParaRPr lang="en-US" sz="3300" kern="1200" dirty="0"/>
        </a:p>
      </dsp:txBody>
      <dsp:txXfrm>
        <a:off x="441003" y="2307300"/>
        <a:ext cx="1360940" cy="1360940"/>
      </dsp:txXfrm>
    </dsp:sp>
    <dsp:sp modelId="{231BFD18-7D69-4FBA-9D31-E45FD648550B}">
      <dsp:nvSpPr>
        <dsp:cNvPr id="0" name=""/>
        <dsp:cNvSpPr/>
      </dsp:nvSpPr>
      <dsp:spPr>
        <a:xfrm>
          <a:off x="1991582" y="2233676"/>
          <a:ext cx="1508188" cy="150818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Sit Amet</a:t>
          </a:r>
          <a:endParaRPr lang="en-US" sz="3300" kern="1200" dirty="0"/>
        </a:p>
      </dsp:txBody>
      <dsp:txXfrm>
        <a:off x="2065206" y="2307300"/>
        <a:ext cx="1360940" cy="13609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9231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3996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4867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0819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7F81C-C8B9-4400-B990-E0B1CD4D64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84188"/>
            <a:ext cx="6858000" cy="2387600"/>
          </a:xfrm>
        </p:spPr>
        <p:txBody>
          <a:bodyPr anchor="b">
            <a:no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9DBD91-D000-4E34-942F-6D546050C7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963863"/>
            <a:ext cx="6858000" cy="779462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58AFB4-FF77-49A8-B3AF-3273530FA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5B5C1F-2631-4C07-B2C9-B0779C2FB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F1847-0665-43BE-8F8C-7E1BAB239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887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591F9-77DE-4B90-B13E-FC2A6C379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B5EC37-E51F-4CAE-9794-A994FAA71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5921E2-3B78-47B3-B7F4-3CC2B6E1F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337D98-4FF1-4E61-8ACD-311BC9A36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8E12C6-DAB3-4A82-8A63-CDD3DB2C7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5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E1097-9307-4D02-9AA9-89785542B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EA009C-F533-44FC-9408-984E73D0F8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2AD351-36D1-458A-904B-EBAC449A8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5B0E8-3705-4DB8-8ADE-DB66690A9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C8B57F-EF7A-4C58-A532-E8E1C8A9F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646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5B3EB-D2C4-4A00-8654-73CF7FE45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06FD6-EDC1-40E2-B4D3-589E09BEF1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A2A474-E563-4D9E-B779-6AA45E7BC9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E92069-96D7-4E87-8AEA-0C0B731E5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F13352-14F4-4B94-A83C-A27E9F014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5C3C14-686E-4E72-8962-4258D65FD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558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115B4-1B25-4922-8E12-A6FCFFF5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A7C15C-B894-4892-B1CB-565C82D462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62C2A0-AECC-468B-9A1E-9081C2223D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D1B6C2-5CD1-4CD4-934C-5C791918CA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468003-9FF3-4932-8458-6587C34470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D00DC1-4675-463A-AF14-C73C8E621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428091-7849-436B-9969-2314AAEC2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C9EFD7-EF06-4C57-9DF8-E0BA6D023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877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B4CE3-0944-4296-8A5D-58A8222BE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4C37C9-8E04-46D1-A97B-E756EFCA7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4F12BD-032D-416A-B2D5-D07CBFE37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A6F95C-6CA4-489B-AA8E-4719C5191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788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0DA1CE-7028-4B24-B8EC-ED022F834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56E4E7-34D2-4539-830D-844C4A5B1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360515-B20A-4669-B8C3-32EEB8246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293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953F7-D134-4F0A-9D61-84BCD6BFB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C1043-44D9-4BD2-98CF-8417022AB7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F8E5B8-452F-4FF7-AAA8-8C08399C39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EF24A1-ED62-4AEC-96EE-CB4443283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03C304-E566-4BD2-9DAB-57B128CC4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5A8618-F0AB-4BF1-A285-235CC1106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888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3054-8F18-4077-A430-65735E406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B4E10A-C3BB-4B91-8A48-FFFB60BC54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B1E57A-6F5B-45D5-9CC4-F26C5EE4AC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680E1B-C016-4928-AB98-BBBF0CD0B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D68DFE-DD9E-4C29-B331-1B4B41CE5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1CD316-201A-49B3-BD32-832BF25D4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211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6418B-8885-4386-9633-5638D7302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B58B33-4441-4D2B-8327-B870489B3D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E1FA8-1E4B-4E48-94EB-BA9CF5263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7C98E9-A12A-4B07-B41D-1E973929A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F9EF3C-36DC-4F57-884F-575344C7C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948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592281-B864-40A0-8F18-98AE9F219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0CDAD1-2971-4461-BB87-27609A5469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F753C5-CE94-4D02-A47B-0AB6D4C25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BE78-A921-415D-AEFC-A394523D4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40B17-23A1-4056-9B43-B65AF8204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8075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presentationgo.com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535E38-8C70-4547-B33E-7826F157B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defTabSz="685800"/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BD5F12-2543-4A53-9DDA-A2D2F79A6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71450" lvl="0" indent="-171450" defTabSz="685800">
              <a:spcBef>
                <a:spcPts val="1350"/>
              </a:spcBef>
            </a:pPr>
            <a:r>
              <a:rPr lang="en-US"/>
              <a:t>Edit Master text styles</a:t>
            </a:r>
          </a:p>
          <a:p>
            <a:pPr marL="514350" lvl="1" indent="-171450" defTabSz="685800">
              <a:spcBef>
                <a:spcPts val="1350"/>
              </a:spcBef>
            </a:pPr>
            <a:r>
              <a:rPr lang="en-US"/>
              <a:t>Second level</a:t>
            </a:r>
          </a:p>
          <a:p>
            <a:pPr marL="857250" lvl="2" indent="-171450" defTabSz="685800">
              <a:spcBef>
                <a:spcPts val="1350"/>
              </a:spcBef>
            </a:pPr>
            <a:r>
              <a:rPr lang="en-US"/>
              <a:t>Third level</a:t>
            </a:r>
          </a:p>
          <a:p>
            <a:pPr marL="1200150" lvl="3" indent="-171450" defTabSz="685800">
              <a:spcBef>
                <a:spcPts val="1350"/>
              </a:spcBef>
            </a:pPr>
            <a:r>
              <a:rPr lang="en-US"/>
              <a:t>Fourth level</a:t>
            </a:r>
          </a:p>
          <a:p>
            <a:pPr marL="1543050" lvl="4" indent="-171450" defTabSz="685800">
              <a:spcBef>
                <a:spcPts val="1350"/>
              </a:spcBef>
            </a:pPr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3BBCFE-0193-49C4-BEE4-33464D50C9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/>
                </a:solidFill>
              </a:defRPr>
            </a:lvl1pPr>
          </a:lstStyle>
          <a:p>
            <a:fld id="{A621E5A3-F8F6-4902-8321-F4BB02A40DAB}" type="datetimeFigureOut">
              <a:rPr lang="en-US" smtClean="0"/>
              <a:pPr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7C7F6-0A1D-4DDB-B145-5DCFA2368F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6730A-CA34-4B60-89CC-544086F59B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/>
                </a:solidFill>
              </a:defRPr>
            </a:lvl1pPr>
          </a:lstStyle>
          <a:p>
            <a:fld id="{E3C81302-F77C-4CFB-A6B9-DB71A4218F9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9C7B0A9-7E1D-4E30-971D-48866E48D54D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7319226-A36E-4015-9F44-C1CC6043948E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AA966E-1B3D-42D0-94E6-9944C87D289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90D3D59-114F-4E85-BD6F-75805A8061B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5C774472-24E9-4482-AE07-382B73CD2159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5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00179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kern="1200" dirty="0" smtClean="0">
          <a:solidFill>
            <a:schemeClr val="tx1"/>
          </a:solidFill>
          <a:latin typeface="Open Sans Semibold" panose="020B0706030804020204" pitchFamily="34" charset="0"/>
          <a:ea typeface="Open Sans Semibold" panose="020B0706030804020204" pitchFamily="34" charset="0"/>
          <a:cs typeface="Open Sans Semibold" panose="020B07060308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200" kern="1200" smtClean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800" kern="1200" smtClean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400" kern="1200" smtClean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 smtClean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AC8E44D-AE69-4A31-9C83-200BECF1B047}"/>
              </a:ext>
            </a:extLst>
          </p:cNvPr>
          <p:cNvGrpSpPr/>
          <p:nvPr/>
        </p:nvGrpSpPr>
        <p:grpSpPr>
          <a:xfrm>
            <a:off x="375648" y="5181600"/>
            <a:ext cx="951211" cy="1373098"/>
            <a:chOff x="5500688" y="1503363"/>
            <a:chExt cx="1152525" cy="1663700"/>
          </a:xfrm>
        </p:grpSpPr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BE943025-088A-4EA3-AC03-D9130E0A52E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id="{79C7A056-A91B-44F5-A049-C3A29C592F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id="{5AE57082-014A-4781-B6D7-7C1E94AD8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805C1CA9-EA11-4537-A952-C990E9ACAFB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8F797B27-D8D1-4544-B28B-3DE42AF17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93295538-2507-44E0-8A32-76F13CD01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7010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>
              <a:spcBef>
                <a:spcPts val="1350"/>
              </a:spcBef>
            </a:pP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srgbClr val="969696"/>
                </a:solidFill>
                <a:latin typeface="Calibri" panose="020F0502020204030204"/>
              </a:rPr>
              <a:pPr defTabSz="685800"/>
              <a:t>2</a:t>
            </a:fld>
            <a:endParaRPr lang="en-US">
              <a:solidFill>
                <a:srgbClr val="969696"/>
              </a:solidFill>
              <a:latin typeface="Calibri" panose="020F050202020403020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F99B06E-7C89-4983-9E65-3650386083B5}"/>
              </a:ext>
            </a:extLst>
          </p:cNvPr>
          <p:cNvGrpSpPr/>
          <p:nvPr/>
        </p:nvGrpSpPr>
        <p:grpSpPr>
          <a:xfrm>
            <a:off x="8165011" y="263214"/>
            <a:ext cx="700677" cy="1011446"/>
            <a:chOff x="5500688" y="1503363"/>
            <a:chExt cx="1152525" cy="1663700"/>
          </a:xfrm>
        </p:grpSpPr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8DB1F5E9-8578-4649-89B8-902124AD9A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F733AF3B-D788-4325-B6CB-CDCF0C5EF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4E03D924-3844-4A14-B903-B3A03C183F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B25B52E9-2B09-44F0-AD54-B5E479D8C1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C1D0E20D-8F9D-4D13-B148-11352F06E8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20461347-C3A7-4085-B874-C81472890EA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48531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with Graphic</a:t>
            </a:r>
            <a:r>
              <a:rPr lang="en-US" dirty="0">
                <a:solidFill>
                  <a:schemeClr val="tx2"/>
                </a:solidFill>
              </a:rPr>
              <a:t>*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628650" y="1825625"/>
          <a:ext cx="386715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/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srgbClr val="969696"/>
                </a:solidFill>
                <a:latin typeface="Calibri" panose="020F0502020204030204"/>
              </a:rPr>
              <a:pPr defTabSz="685800"/>
              <a:t>3</a:t>
            </a:fld>
            <a:endParaRPr lang="en-US" dirty="0">
              <a:solidFill>
                <a:srgbClr val="969696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4793534" y="6058907"/>
            <a:ext cx="161294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en-US" sz="900" i="1" dirty="0">
                <a:solidFill>
                  <a:srgbClr val="20D38F"/>
                </a:solidFill>
                <a:latin typeface="Calibri" panose="020F0502020204030204"/>
              </a:rPr>
              <a:t>*PowerPoint SmartArt graphic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6365E2-48A6-4385-B957-796A5E1A5FED}"/>
              </a:ext>
            </a:extLst>
          </p:cNvPr>
          <p:cNvGrpSpPr/>
          <p:nvPr/>
        </p:nvGrpSpPr>
        <p:grpSpPr>
          <a:xfrm>
            <a:off x="8165011" y="263214"/>
            <a:ext cx="700677" cy="1011446"/>
            <a:chOff x="5500688" y="1503363"/>
            <a:chExt cx="1152525" cy="1663700"/>
          </a:xfrm>
        </p:grpSpPr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8EDEF41C-98B9-47DB-9F82-546409A55E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00343D41-0D9F-483B-BB0E-F35D1CAC85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81071B5F-4902-4257-968F-AB6A8A9EB4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FEDC4E63-EE74-414E-85ED-8A198B53B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D2B9B0DB-BB6A-44DC-8A5C-C27C6E4FC2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4A179A62-B033-4FD1-87E0-F14E3BBD6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06459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ACEEEED-99AF-4EE7-AB88-664DC226EEF6}"/>
              </a:ext>
            </a:extLst>
          </p:cNvPr>
          <p:cNvSpPr/>
          <p:nvPr/>
        </p:nvSpPr>
        <p:spPr>
          <a:xfrm>
            <a:off x="278312" y="2355431"/>
            <a:ext cx="8587376" cy="32452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srgbClr val="969696"/>
                </a:solidFill>
                <a:latin typeface="Calibri" panose="020F0502020204030204"/>
              </a:rPr>
              <a:pPr defTabSz="685800"/>
              <a:t>4</a:t>
            </a:fld>
            <a:endParaRPr lang="en-US">
              <a:solidFill>
                <a:srgbClr val="969696"/>
              </a:solidFill>
              <a:latin typeface="Calibri" panose="020F0502020204030204"/>
            </a:endParaRPr>
          </a:p>
        </p:txBody>
      </p: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77364454-EF6B-4CA5-B765-C817FCCACE11}"/>
              </a:ext>
            </a:extLst>
          </p:cNvPr>
          <p:cNvGrpSpPr/>
          <p:nvPr/>
        </p:nvGrpSpPr>
        <p:grpSpPr>
          <a:xfrm>
            <a:off x="8165011" y="263214"/>
            <a:ext cx="700677" cy="1011446"/>
            <a:chOff x="5500688" y="1503363"/>
            <a:chExt cx="1152525" cy="1663700"/>
          </a:xfrm>
        </p:grpSpPr>
        <p:sp>
          <p:nvSpPr>
            <p:cNvPr id="136" name="Freeform 11">
              <a:extLst>
                <a:ext uri="{FF2B5EF4-FFF2-40B4-BE49-F238E27FC236}">
                  <a16:creationId xmlns:a16="http://schemas.microsoft.com/office/drawing/2014/main" id="{9AD9C212-BFF8-4C91-8CFD-8E208B036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12">
              <a:extLst>
                <a:ext uri="{FF2B5EF4-FFF2-40B4-BE49-F238E27FC236}">
                  <a16:creationId xmlns:a16="http://schemas.microsoft.com/office/drawing/2014/main" id="{A5F80103-3333-4500-BED6-2D057E8A6A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3">
              <a:extLst>
                <a:ext uri="{FF2B5EF4-FFF2-40B4-BE49-F238E27FC236}">
                  <a16:creationId xmlns:a16="http://schemas.microsoft.com/office/drawing/2014/main" id="{CB9548B1-C4C0-479C-B86D-EF64E62D17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14">
              <a:extLst>
                <a:ext uri="{FF2B5EF4-FFF2-40B4-BE49-F238E27FC236}">
                  <a16:creationId xmlns:a16="http://schemas.microsoft.com/office/drawing/2014/main" id="{CC9B9DB6-73A0-45DF-A6A4-BDC0C89E21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15">
              <a:extLst>
                <a:ext uri="{FF2B5EF4-FFF2-40B4-BE49-F238E27FC236}">
                  <a16:creationId xmlns:a16="http://schemas.microsoft.com/office/drawing/2014/main" id="{0D1A161D-FC3A-4AA3-BB02-4D0A563E2A4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16">
              <a:extLst>
                <a:ext uri="{FF2B5EF4-FFF2-40B4-BE49-F238E27FC236}">
                  <a16:creationId xmlns:a16="http://schemas.microsoft.com/office/drawing/2014/main" id="{5414A015-5580-4672-837B-4DC612EEC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0E7B98F7-2A71-449B-96A6-865F58B66EF1}"/>
              </a:ext>
            </a:extLst>
          </p:cNvPr>
          <p:cNvGrpSpPr/>
          <p:nvPr/>
        </p:nvGrpSpPr>
        <p:grpSpPr>
          <a:xfrm>
            <a:off x="616467" y="2705565"/>
            <a:ext cx="7911069" cy="2652602"/>
            <a:chOff x="616467" y="3601024"/>
            <a:chExt cx="7911069" cy="1455144"/>
          </a:xfrm>
        </p:grpSpPr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21215194-C0D7-4CF0-9F5B-8B08A930DC4C}"/>
                </a:ext>
              </a:extLst>
            </p:cNvPr>
            <p:cNvSpPr/>
            <p:nvPr/>
          </p:nvSpPr>
          <p:spPr>
            <a:xfrm>
              <a:off x="2224972" y="3601026"/>
              <a:ext cx="672806" cy="6665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8C7049F9-80C0-4D2A-8E31-19865B07BCE9}"/>
                </a:ext>
              </a:extLst>
            </p:cNvPr>
            <p:cNvSpPr/>
            <p:nvPr/>
          </p:nvSpPr>
          <p:spPr>
            <a:xfrm>
              <a:off x="1420720" y="3601026"/>
              <a:ext cx="672806" cy="6665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C9091FED-AB61-4D47-92C9-B4B1905C9111}"/>
                </a:ext>
              </a:extLst>
            </p:cNvPr>
            <p:cNvSpPr/>
            <p:nvPr/>
          </p:nvSpPr>
          <p:spPr>
            <a:xfrm>
              <a:off x="3029223" y="3601026"/>
              <a:ext cx="672806" cy="66656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2AE6E474-59F0-4796-BF54-643A4F74BB87}"/>
                </a:ext>
              </a:extLst>
            </p:cNvPr>
            <p:cNvSpPr/>
            <p:nvPr/>
          </p:nvSpPr>
          <p:spPr>
            <a:xfrm>
              <a:off x="3833474" y="3601026"/>
              <a:ext cx="672806" cy="6665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65CDE1FF-C5A2-4632-AAAA-AEC686C45813}"/>
                </a:ext>
              </a:extLst>
            </p:cNvPr>
            <p:cNvSpPr/>
            <p:nvPr/>
          </p:nvSpPr>
          <p:spPr>
            <a:xfrm>
              <a:off x="4637725" y="3601026"/>
              <a:ext cx="672806" cy="6665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AF3D415A-EF7C-47D0-A7DC-9125E01CC551}"/>
                </a:ext>
              </a:extLst>
            </p:cNvPr>
            <p:cNvSpPr/>
            <p:nvPr/>
          </p:nvSpPr>
          <p:spPr>
            <a:xfrm>
              <a:off x="5441977" y="3601026"/>
              <a:ext cx="672806" cy="6665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3460DB45-D308-4B9D-9E02-3AD1010FD7DE}"/>
                </a:ext>
              </a:extLst>
            </p:cNvPr>
            <p:cNvSpPr/>
            <p:nvPr/>
          </p:nvSpPr>
          <p:spPr>
            <a:xfrm>
              <a:off x="6246229" y="3601026"/>
              <a:ext cx="672806" cy="66656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3EBBF190-A067-486D-B75B-E8B3C5821602}"/>
                </a:ext>
              </a:extLst>
            </p:cNvPr>
            <p:cNvSpPr/>
            <p:nvPr/>
          </p:nvSpPr>
          <p:spPr>
            <a:xfrm>
              <a:off x="7050480" y="3601026"/>
              <a:ext cx="672806" cy="66656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329AFE87-2DAF-4679-B095-EFBA6FF1DEF3}"/>
                </a:ext>
              </a:extLst>
            </p:cNvPr>
            <p:cNvSpPr/>
            <p:nvPr/>
          </p:nvSpPr>
          <p:spPr>
            <a:xfrm>
              <a:off x="7854730" y="3601026"/>
              <a:ext cx="672806" cy="66656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9ED602FC-5E8E-4EEB-AF55-AE13FA2501CC}"/>
                </a:ext>
              </a:extLst>
            </p:cNvPr>
            <p:cNvSpPr/>
            <p:nvPr/>
          </p:nvSpPr>
          <p:spPr>
            <a:xfrm>
              <a:off x="1420720" y="4267589"/>
              <a:ext cx="672806" cy="160515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071320AD-4DE8-4C7F-A4DA-5DD2C80638B1}"/>
                </a:ext>
              </a:extLst>
            </p:cNvPr>
            <p:cNvSpPr/>
            <p:nvPr/>
          </p:nvSpPr>
          <p:spPr>
            <a:xfrm>
              <a:off x="1420720" y="4424605"/>
              <a:ext cx="672806" cy="16051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5FDE560E-1284-49FF-8ED1-9A164FB67FDB}"/>
                </a:ext>
              </a:extLst>
            </p:cNvPr>
            <p:cNvSpPr/>
            <p:nvPr/>
          </p:nvSpPr>
          <p:spPr>
            <a:xfrm>
              <a:off x="1420720" y="4581621"/>
              <a:ext cx="672806" cy="16051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FB0B9A13-EBE4-4B20-9E74-F2C757C02966}"/>
                </a:ext>
              </a:extLst>
            </p:cNvPr>
            <p:cNvSpPr/>
            <p:nvPr/>
          </p:nvSpPr>
          <p:spPr>
            <a:xfrm>
              <a:off x="1420720" y="4738637"/>
              <a:ext cx="672806" cy="16051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6299C117-FA58-4008-8B33-A53696A02FF1}"/>
                </a:ext>
              </a:extLst>
            </p:cNvPr>
            <p:cNvSpPr/>
            <p:nvPr/>
          </p:nvSpPr>
          <p:spPr>
            <a:xfrm>
              <a:off x="1420720" y="4895653"/>
              <a:ext cx="672806" cy="160515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5A7532D7-FCC7-4516-B424-A916F1FCBD99}"/>
                </a:ext>
              </a:extLst>
            </p:cNvPr>
            <p:cNvSpPr/>
            <p:nvPr/>
          </p:nvSpPr>
          <p:spPr>
            <a:xfrm>
              <a:off x="2224972" y="4267589"/>
              <a:ext cx="672806" cy="16051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C66542F1-E324-4139-9FE6-D31814BD1503}"/>
                </a:ext>
              </a:extLst>
            </p:cNvPr>
            <p:cNvSpPr/>
            <p:nvPr/>
          </p:nvSpPr>
          <p:spPr>
            <a:xfrm>
              <a:off x="2224972" y="4424605"/>
              <a:ext cx="672806" cy="16051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6D2F78A8-DF97-4CA6-B9C0-08366D282758}"/>
                </a:ext>
              </a:extLst>
            </p:cNvPr>
            <p:cNvSpPr/>
            <p:nvPr/>
          </p:nvSpPr>
          <p:spPr>
            <a:xfrm>
              <a:off x="2224972" y="4581621"/>
              <a:ext cx="672806" cy="16051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D7BBF8D3-5B40-449F-A317-EA981B3C6398}"/>
                </a:ext>
              </a:extLst>
            </p:cNvPr>
            <p:cNvSpPr/>
            <p:nvPr/>
          </p:nvSpPr>
          <p:spPr>
            <a:xfrm>
              <a:off x="2224972" y="4738637"/>
              <a:ext cx="672806" cy="16051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3D18EB57-A9C4-41F5-B2F6-79A0963A9404}"/>
                </a:ext>
              </a:extLst>
            </p:cNvPr>
            <p:cNvSpPr/>
            <p:nvPr/>
          </p:nvSpPr>
          <p:spPr>
            <a:xfrm>
              <a:off x="2224972" y="4895653"/>
              <a:ext cx="672806" cy="160515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8718FE17-4B9F-48EC-A5F2-81F2123A07C4}"/>
                </a:ext>
              </a:extLst>
            </p:cNvPr>
            <p:cNvSpPr/>
            <p:nvPr/>
          </p:nvSpPr>
          <p:spPr>
            <a:xfrm>
              <a:off x="3029223" y="4267589"/>
              <a:ext cx="672806" cy="160515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15560204-9C0F-42BB-A8C5-C61E7809BF3D}"/>
                </a:ext>
              </a:extLst>
            </p:cNvPr>
            <p:cNvSpPr/>
            <p:nvPr/>
          </p:nvSpPr>
          <p:spPr>
            <a:xfrm>
              <a:off x="3029223" y="4424605"/>
              <a:ext cx="672806" cy="1605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A45B3155-588A-4D38-84B2-57D4A683A7BA}"/>
                </a:ext>
              </a:extLst>
            </p:cNvPr>
            <p:cNvSpPr/>
            <p:nvPr/>
          </p:nvSpPr>
          <p:spPr>
            <a:xfrm>
              <a:off x="3029223" y="4581621"/>
              <a:ext cx="672806" cy="16051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D4B173AA-8492-49EF-B9D0-8B21B9AAF437}"/>
                </a:ext>
              </a:extLst>
            </p:cNvPr>
            <p:cNvSpPr/>
            <p:nvPr/>
          </p:nvSpPr>
          <p:spPr>
            <a:xfrm>
              <a:off x="3029223" y="4738637"/>
              <a:ext cx="672806" cy="1605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36961DCF-4038-4A57-9B78-77A49631499F}"/>
                </a:ext>
              </a:extLst>
            </p:cNvPr>
            <p:cNvSpPr/>
            <p:nvPr/>
          </p:nvSpPr>
          <p:spPr>
            <a:xfrm>
              <a:off x="3029223" y="4895653"/>
              <a:ext cx="672806" cy="160515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2B7BEE8-A617-4284-94FB-EED162381938}"/>
                </a:ext>
              </a:extLst>
            </p:cNvPr>
            <p:cNvSpPr/>
            <p:nvPr/>
          </p:nvSpPr>
          <p:spPr>
            <a:xfrm>
              <a:off x="3833474" y="4267589"/>
              <a:ext cx="672806" cy="16051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FF77BC6B-1926-4999-8C1C-8D9EA7B5C703}"/>
                </a:ext>
              </a:extLst>
            </p:cNvPr>
            <p:cNvSpPr/>
            <p:nvPr/>
          </p:nvSpPr>
          <p:spPr>
            <a:xfrm>
              <a:off x="3833474" y="4424605"/>
              <a:ext cx="672806" cy="1605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5DE2E144-B3F3-42B2-A7EE-13E56463B18D}"/>
                </a:ext>
              </a:extLst>
            </p:cNvPr>
            <p:cNvSpPr/>
            <p:nvPr/>
          </p:nvSpPr>
          <p:spPr>
            <a:xfrm>
              <a:off x="3833474" y="4581621"/>
              <a:ext cx="672806" cy="16051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EA890402-3056-470F-BC02-A604B4646B97}"/>
                </a:ext>
              </a:extLst>
            </p:cNvPr>
            <p:cNvSpPr/>
            <p:nvPr/>
          </p:nvSpPr>
          <p:spPr>
            <a:xfrm>
              <a:off x="3833474" y="4738637"/>
              <a:ext cx="672806" cy="16051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B6AE0327-C797-4180-927C-47597BED375D}"/>
                </a:ext>
              </a:extLst>
            </p:cNvPr>
            <p:cNvSpPr/>
            <p:nvPr/>
          </p:nvSpPr>
          <p:spPr>
            <a:xfrm>
              <a:off x="3833474" y="4895653"/>
              <a:ext cx="672806" cy="16051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21BC3E07-2C11-436E-9C7A-6762EC653B82}"/>
                </a:ext>
              </a:extLst>
            </p:cNvPr>
            <p:cNvSpPr/>
            <p:nvPr/>
          </p:nvSpPr>
          <p:spPr>
            <a:xfrm>
              <a:off x="4637725" y="4267589"/>
              <a:ext cx="672806" cy="16051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986C00FC-DB6D-4A1F-8EFC-4511368DCB5E}"/>
                </a:ext>
              </a:extLst>
            </p:cNvPr>
            <p:cNvSpPr/>
            <p:nvPr/>
          </p:nvSpPr>
          <p:spPr>
            <a:xfrm>
              <a:off x="4637725" y="4424605"/>
              <a:ext cx="672806" cy="16051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C8F9DB21-27D5-41F6-94A1-3EF934FECC0F}"/>
                </a:ext>
              </a:extLst>
            </p:cNvPr>
            <p:cNvSpPr/>
            <p:nvPr/>
          </p:nvSpPr>
          <p:spPr>
            <a:xfrm>
              <a:off x="4637725" y="4581621"/>
              <a:ext cx="672806" cy="1605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45E11683-9718-40A4-85A8-A2AC59A2326F}"/>
                </a:ext>
              </a:extLst>
            </p:cNvPr>
            <p:cNvSpPr/>
            <p:nvPr/>
          </p:nvSpPr>
          <p:spPr>
            <a:xfrm>
              <a:off x="4637725" y="4738637"/>
              <a:ext cx="672806" cy="16051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218A5F58-7369-45FC-A117-7D24793FFE47}"/>
                </a:ext>
              </a:extLst>
            </p:cNvPr>
            <p:cNvSpPr/>
            <p:nvPr/>
          </p:nvSpPr>
          <p:spPr>
            <a:xfrm>
              <a:off x="4637725" y="4895653"/>
              <a:ext cx="672806" cy="160515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C6656887-AB74-433A-B08D-84CBF369790D}"/>
                </a:ext>
              </a:extLst>
            </p:cNvPr>
            <p:cNvSpPr/>
            <p:nvPr/>
          </p:nvSpPr>
          <p:spPr>
            <a:xfrm>
              <a:off x="5441977" y="4267589"/>
              <a:ext cx="672806" cy="16051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D49D7F7E-FF3E-424D-8516-6F257B4809B9}"/>
                </a:ext>
              </a:extLst>
            </p:cNvPr>
            <p:cNvSpPr/>
            <p:nvPr/>
          </p:nvSpPr>
          <p:spPr>
            <a:xfrm>
              <a:off x="5441977" y="4424605"/>
              <a:ext cx="672806" cy="16051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7FCEE7AB-B9DE-48AF-B291-861505AA9945}"/>
                </a:ext>
              </a:extLst>
            </p:cNvPr>
            <p:cNvSpPr/>
            <p:nvPr/>
          </p:nvSpPr>
          <p:spPr>
            <a:xfrm>
              <a:off x="5441977" y="4581621"/>
              <a:ext cx="672806" cy="16051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2B11AED1-FB84-49FD-A25C-AC66F56E55B7}"/>
                </a:ext>
              </a:extLst>
            </p:cNvPr>
            <p:cNvSpPr/>
            <p:nvPr/>
          </p:nvSpPr>
          <p:spPr>
            <a:xfrm>
              <a:off x="5441977" y="4738637"/>
              <a:ext cx="672806" cy="16051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19175ECD-D474-4F7F-99F4-D04422494592}"/>
                </a:ext>
              </a:extLst>
            </p:cNvPr>
            <p:cNvSpPr/>
            <p:nvPr/>
          </p:nvSpPr>
          <p:spPr>
            <a:xfrm>
              <a:off x="5441977" y="4895653"/>
              <a:ext cx="672806" cy="16051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1BF1B3FC-377D-4263-977B-308AA4F93B70}"/>
                </a:ext>
              </a:extLst>
            </p:cNvPr>
            <p:cNvSpPr/>
            <p:nvPr/>
          </p:nvSpPr>
          <p:spPr>
            <a:xfrm>
              <a:off x="6246228" y="4267589"/>
              <a:ext cx="672806" cy="16051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FD4C6E1-731E-4CC2-A6CD-4427AB509C20}"/>
                </a:ext>
              </a:extLst>
            </p:cNvPr>
            <p:cNvSpPr/>
            <p:nvPr/>
          </p:nvSpPr>
          <p:spPr>
            <a:xfrm>
              <a:off x="6246228" y="4424605"/>
              <a:ext cx="672806" cy="1605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A28955AF-8012-4EB5-871C-F25ADB537D11}"/>
                </a:ext>
              </a:extLst>
            </p:cNvPr>
            <p:cNvSpPr/>
            <p:nvPr/>
          </p:nvSpPr>
          <p:spPr>
            <a:xfrm>
              <a:off x="6246228" y="4581621"/>
              <a:ext cx="672806" cy="160515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AC64F449-395D-4FD0-97F3-4768ABE96034}"/>
                </a:ext>
              </a:extLst>
            </p:cNvPr>
            <p:cNvSpPr/>
            <p:nvPr/>
          </p:nvSpPr>
          <p:spPr>
            <a:xfrm>
              <a:off x="6246228" y="4738637"/>
              <a:ext cx="672806" cy="1605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72E893F2-5E87-492C-9592-B35553057EF4}"/>
                </a:ext>
              </a:extLst>
            </p:cNvPr>
            <p:cNvSpPr/>
            <p:nvPr/>
          </p:nvSpPr>
          <p:spPr>
            <a:xfrm>
              <a:off x="6246228" y="4895653"/>
              <a:ext cx="672806" cy="160515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3472A982-ACFF-434A-997F-B964B2BFEBB8}"/>
                </a:ext>
              </a:extLst>
            </p:cNvPr>
            <p:cNvSpPr/>
            <p:nvPr/>
          </p:nvSpPr>
          <p:spPr>
            <a:xfrm>
              <a:off x="7050479" y="4267589"/>
              <a:ext cx="672806" cy="16051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49A599D1-40EC-4664-BCF5-933DF9F85A77}"/>
                </a:ext>
              </a:extLst>
            </p:cNvPr>
            <p:cNvSpPr/>
            <p:nvPr/>
          </p:nvSpPr>
          <p:spPr>
            <a:xfrm>
              <a:off x="7050479" y="4424605"/>
              <a:ext cx="672806" cy="1605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5D9CA6C8-869C-49F2-A00B-E04A90805608}"/>
                </a:ext>
              </a:extLst>
            </p:cNvPr>
            <p:cNvSpPr/>
            <p:nvPr/>
          </p:nvSpPr>
          <p:spPr>
            <a:xfrm>
              <a:off x="7050479" y="4581621"/>
              <a:ext cx="672806" cy="16051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53B87C2E-C381-4A36-A780-DA0E5BB15880}"/>
                </a:ext>
              </a:extLst>
            </p:cNvPr>
            <p:cNvSpPr/>
            <p:nvPr/>
          </p:nvSpPr>
          <p:spPr>
            <a:xfrm>
              <a:off x="7050479" y="4738637"/>
              <a:ext cx="672806" cy="16051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BA2B2000-749B-4E1C-B356-A6F83CB4807B}"/>
                </a:ext>
              </a:extLst>
            </p:cNvPr>
            <p:cNvSpPr/>
            <p:nvPr/>
          </p:nvSpPr>
          <p:spPr>
            <a:xfrm>
              <a:off x="7050479" y="4895653"/>
              <a:ext cx="672806" cy="160515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2300A6C4-4EE6-492F-B155-D34B6A18AB4A}"/>
                </a:ext>
              </a:extLst>
            </p:cNvPr>
            <p:cNvSpPr/>
            <p:nvPr/>
          </p:nvSpPr>
          <p:spPr>
            <a:xfrm>
              <a:off x="7854730" y="4267589"/>
              <a:ext cx="672806" cy="160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6D50AC1D-E638-4BB5-A0D9-01A26774B180}"/>
                </a:ext>
              </a:extLst>
            </p:cNvPr>
            <p:cNvSpPr/>
            <p:nvPr/>
          </p:nvSpPr>
          <p:spPr>
            <a:xfrm>
              <a:off x="7854730" y="4424605"/>
              <a:ext cx="672806" cy="16051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8C90C217-6194-4C9F-B196-7A73A9518438}"/>
                </a:ext>
              </a:extLst>
            </p:cNvPr>
            <p:cNvSpPr/>
            <p:nvPr/>
          </p:nvSpPr>
          <p:spPr>
            <a:xfrm>
              <a:off x="7854730" y="4581621"/>
              <a:ext cx="672806" cy="1605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046E4950-5A94-4DA4-BE93-D77C249CA758}"/>
                </a:ext>
              </a:extLst>
            </p:cNvPr>
            <p:cNvSpPr/>
            <p:nvPr/>
          </p:nvSpPr>
          <p:spPr>
            <a:xfrm>
              <a:off x="7854730" y="4738637"/>
              <a:ext cx="672806" cy="16051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A7ABC4C9-42C5-431A-AB85-271085BDD494}"/>
                </a:ext>
              </a:extLst>
            </p:cNvPr>
            <p:cNvSpPr/>
            <p:nvPr/>
          </p:nvSpPr>
          <p:spPr>
            <a:xfrm>
              <a:off x="7854730" y="4895653"/>
              <a:ext cx="672806" cy="16051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6CEB97BA-13EA-481B-81F8-C45F3877A530}"/>
                </a:ext>
              </a:extLst>
            </p:cNvPr>
            <p:cNvSpPr/>
            <p:nvPr/>
          </p:nvSpPr>
          <p:spPr>
            <a:xfrm>
              <a:off x="616467" y="3601024"/>
              <a:ext cx="672806" cy="6665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953D4974-9E4A-4D55-8705-86F496301B11}"/>
                </a:ext>
              </a:extLst>
            </p:cNvPr>
            <p:cNvSpPr/>
            <p:nvPr/>
          </p:nvSpPr>
          <p:spPr>
            <a:xfrm>
              <a:off x="616467" y="4267589"/>
              <a:ext cx="672806" cy="160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D2465239-3144-4560-8DEB-89C861E0E041}"/>
                </a:ext>
              </a:extLst>
            </p:cNvPr>
            <p:cNvSpPr/>
            <p:nvPr/>
          </p:nvSpPr>
          <p:spPr>
            <a:xfrm>
              <a:off x="616467" y="4424605"/>
              <a:ext cx="672806" cy="1605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34F99792-6E34-499C-A9C6-D05F98A906DC}"/>
                </a:ext>
              </a:extLst>
            </p:cNvPr>
            <p:cNvSpPr/>
            <p:nvPr/>
          </p:nvSpPr>
          <p:spPr>
            <a:xfrm>
              <a:off x="616467" y="4581621"/>
              <a:ext cx="672806" cy="16051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3F3FBB83-14F4-4917-A76B-4C4D5A4238C6}"/>
                </a:ext>
              </a:extLst>
            </p:cNvPr>
            <p:cNvSpPr/>
            <p:nvPr/>
          </p:nvSpPr>
          <p:spPr>
            <a:xfrm>
              <a:off x="616467" y="4738637"/>
              <a:ext cx="672806" cy="16051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EA500643-5D27-4EA1-A1C2-D7A560C035A2}"/>
                </a:ext>
              </a:extLst>
            </p:cNvPr>
            <p:cNvSpPr/>
            <p:nvPr/>
          </p:nvSpPr>
          <p:spPr>
            <a:xfrm>
              <a:off x="616467" y="4895653"/>
              <a:ext cx="672806" cy="16051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3485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Light">
  <a:themeElements>
    <a:clrScheme name="PGO-JIGSAW PUZZLE">
      <a:dk1>
        <a:sysClr val="windowText" lastClr="000000"/>
      </a:dk1>
      <a:lt1>
        <a:sysClr val="window" lastClr="FFFFFF"/>
      </a:lt1>
      <a:dk2>
        <a:srgbClr val="20D38F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2_T_PGO_Jigsaw-Puzzle-Light-4_3" id="{20384E89-E1C4-4FD9-865B-FD5ADFC01FDA}" vid="{11A85964-F608-4CDB-A7A2-7A6B7F634733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2_T_PGO_Jigsaw-Puzzle-Light-4_3" id="{20384E89-E1C4-4FD9-865B-FD5ADFC01FDA}" vid="{8E465135-3800-4673-B6AC-C21E6C26141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9882</TotalTime>
  <Words>204</Words>
  <PresentationFormat>On-screen Show (4:3)</PresentationFormat>
  <Paragraphs>33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Open Sans</vt:lpstr>
      <vt:lpstr>Open Sans Semibold</vt:lpstr>
      <vt:lpstr>Light</vt:lpstr>
      <vt:lpstr>Custom Design</vt:lpstr>
      <vt:lpstr>Title of your presentation</vt:lpstr>
      <vt:lpstr>Title of your slide</vt:lpstr>
      <vt:lpstr>Example with Graphic*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Jigsaw Puzzle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2018-09-26T03:08:29Z</dcterms:modified>
  <cp:category>Templates</cp:category>
</cp:coreProperties>
</file>