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0" r:id="rId1"/>
    <p:sldMasterId id="2147483692" r:id="rId2"/>
  </p:sldMasterIdLst>
  <p:notesMasterIdLst>
    <p:notesMasterId r:id="rId6"/>
  </p:notesMasterIdLst>
  <p:sldIdLst>
    <p:sldId id="335" r:id="rId3"/>
    <p:sldId id="336" r:id="rId4"/>
    <p:sldId id="307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53636"/>
    <a:srgbClr val="2F2E2C"/>
    <a:srgbClr val="4B4D6A"/>
    <a:srgbClr val="86889B"/>
    <a:srgbClr val="FBCB00"/>
    <a:srgbClr val="FF7000"/>
    <a:srgbClr val="282B4D"/>
    <a:srgbClr val="013D9A"/>
    <a:srgbClr val="F8F87B"/>
    <a:srgbClr val="EE3F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140" autoAdjust="0"/>
  </p:normalViewPr>
  <p:slideViewPr>
    <p:cSldViewPr snapToGrid="0" showGuides="1">
      <p:cViewPr varScale="1">
        <p:scale>
          <a:sx n="99" d="100"/>
          <a:sy n="99" d="100"/>
        </p:scale>
        <p:origin x="120" y="1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12/27/2018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3816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7FBE88-012E-43B1-9CA7-E5649B873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7515" y="1524137"/>
            <a:ext cx="5856971" cy="2031325"/>
          </a:xfrm>
          <a:ln w="101600">
            <a:solidFill>
              <a:srgbClr val="353636"/>
            </a:solidFill>
          </a:ln>
        </p:spPr>
        <p:txBody>
          <a:bodyPr wrap="square" tIns="182880" bIns="182880" anchor="b">
            <a:spAutoFit/>
          </a:bodyPr>
          <a:lstStyle>
            <a:lvl1pPr algn="ctr">
              <a:defRPr sz="6000" b="1">
                <a:solidFill>
                  <a:srgbClr val="353636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6BF3FE5-EB3E-4A7E-BD3E-B572A58FEF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7515" y="3779218"/>
            <a:ext cx="5856971" cy="1176688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685A34-FCF4-4986-9E84-15AC51F4B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989CA-D15C-4381-8077-8F2DEE1C0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7E290-39CC-4926-B082-0A23C02660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4558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9F323-93F5-4CEF-9B52-93A9A89827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F9B08-606B-44A6-96E6-46B8EE5C23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95C0CB-9ECD-4CCF-A5EE-D4E4F924CB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6A7532-A214-48A9-8341-C63D6F8B93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BF40D0-F841-41E3-9725-18277A9E3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00268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932DBB-3747-4278-9254-9F2ED2814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F13FC2B-3FEB-4112-9A0A-DA7A772DE7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1739EED-84EC-4037-B5F9-32AF046C92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454468-AC5A-4C4C-B31D-31C4D1D10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BB3AFF-D313-41F9-B94B-B408C7E6C8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106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6B4482-CB6F-46E8-B6CA-3045A2B23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67DF09-4D51-4CB0-AD7A-E248D17F76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9B067B-ED48-4149-A449-43DA8E7E8D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FF2C6F-6B71-4736-938C-A85B4BAC3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4EAC33-3BBB-48E1-9CC4-3C89B64B30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C6DAD5C-3393-4DD4-8D35-C9E8939230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743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9D259-50A4-4A90-A367-CC5C30C0C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B3AD27-4CAA-4ECA-B4B2-25CB834715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597191C-0116-479B-B08F-5FF6CC32F1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0602E2D-5617-42A6-BCE4-4D0ADCFED2A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6C02412-8404-4CF8-A772-D5B8C8C9BEB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66CD2BC-4708-424C-A6C6-FF73B903B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B183F73-4C88-409C-B92F-D59E00D2CF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F975A9-A14A-4AF9-BB03-E44C059FB6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2976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0FBDBF-C11D-46C5-9874-132459AF2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69B72B-5A3D-447B-BD90-D3272EDA3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F0334C-EE69-4A3E-8755-1DE5AD3B8B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FED7CDE-0533-4EC2-A22D-96D61F562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898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7F468C0-3DBD-40BF-A704-BE18569DA4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596C098-79FB-427C-96BE-DD1322E0FE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F89D238-8440-438D-BA90-C58AD1C6A3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83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6CBA0A-B890-4679-8F98-1BBDFCCE14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74564E-69D3-4F52-AA59-51D712154E9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D784992-C1C7-4E0C-9B53-1F7CF66411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9D7848E-7F23-488F-8857-64DC7650DC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3A6A4B1-CE42-43AD-BB9A-65CA4B1F4C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8C320A-DEE4-4AC2-B938-B04338EF58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6595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B7EA36-9364-4EBE-8F9A-A2F206161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25B78BB-4D7D-416E-8874-B3CDC506F56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271F6A-79F3-4911-9E89-89099A5444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BDC8E2-3DAA-4AA4-B413-5457C74138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110B35-5282-4B67-822B-E55ACD98B2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E15B50E-84DC-4412-A5D1-BA51C2BD8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5657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9973B-093F-4042-9F5F-FCFC8D6F1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381EF3-4879-4288-B7A8-DAEFAD028C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B4E23F-6FA8-436C-80F0-AE6470F770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30C31C-66A4-45E4-AB42-08CA10A9F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53B225-FC1B-4822-9ADD-612598AB2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0152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E593F6A-F05A-449F-9EA6-C9DFE0DB98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5E3B1B7-140B-4652-90F7-6298F5F1653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AC2785-6E43-4144-899D-56B4B57D0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8BF3A1-533B-4534-8EBD-5C924A5E06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8BE7CC-4DE9-4121-8C86-725F214CA3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33044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536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7F1D6AA-A323-4877-8529-83F734A09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C2E197-E1F8-4BA1-96F3-EB458ED588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90C9A-9F57-496B-AEEC-3DC584E388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7DF166-3EDD-4CBA-AA05-F7DC7EAFA05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D6BF7C-470E-4363-A64E-B053476229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5B429-731E-4A0E-8307-590EFBBEFAFA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84694DD6-F384-4E7B-BE01-E6C4AD3D5AB9}"/>
              </a:ext>
            </a:extLst>
          </p:cNvPr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475590A-F9DA-4816-9A02-10DEEB3D1E01}"/>
                </a:ext>
              </a:extLst>
            </p:cNvPr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1F341009-1850-4C73-9FDB-ECBF912A273B}"/>
                </a:ext>
              </a:extLst>
            </p:cNvPr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880761A6-BB25-4A44-A943-85DAF0B8327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1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6015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60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5CFD0D48-696B-4896-8F6F-B19AA59A6AE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239C1AF-BC69-40CE-935D-B07D61F112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16554169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57E3B9-716C-435C-A065-D736C1BF90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5DAD6B-7DC5-47F4-87AB-9E9F2B9947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spcBef>
                <a:spcPts val="1350"/>
              </a:spcBef>
            </a:pPr>
            <a:r>
              <a:rPr lang="en-US" noProof="1"/>
              <a:t>Lorem ipsum dolor sit amet, erat congue libris per ea. Ex vis suas animal utroque. Ne deserunt neglegentur duo, errem alterum ex quo. Ut mel omnesque iracundia dissentiet.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Per cu hinc periculis aliquando, mel putant cetero qualisque eu. Cu sanctus euripidis per. Per cu animal meliore, hinc alienum signiferumque an per. Ex audiam aliquid philosophia pri.</a:t>
            </a:r>
          </a:p>
          <a:p>
            <a:pPr algn="just">
              <a:spcBef>
                <a:spcPts val="1350"/>
              </a:spcBef>
            </a:pPr>
            <a:r>
              <a:rPr lang="en-US" noProof="1"/>
              <a:t>Et vix persius iudicabit. Ex sumo perpetua consequat mei, quem nisl suavitate nec ut, ex erant aeque vivendum mea.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FC6B1-4DBA-43CA-9038-6433679ED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F3ED56-FA4A-41F0-8E79-9DF310DA4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5852AD-263D-440E-A39F-6CC2359CEC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5B429-731E-4A0E-8307-590EFBBEFAF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6419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5_T_PGO_Flat-Lay-XXX-16_9" id="{BE232254-0C48-4921-A76C-FFFD95628494}" vid="{85BC4875-20B7-4E95-B964-555B6397DB3E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115_T_PGO_Flat-Lay-XXX-16_9" id="{BE232254-0C48-4921-A76C-FFFD95628494}" vid="{4ACBC938-B4E1-4B9D-9258-84B21350576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10609</TotalTime>
  <Words>133</Words>
  <PresentationFormat>Widescreen</PresentationFormat>
  <Paragraphs>13</Paragraphs>
  <Slides>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Open Sans</vt:lpstr>
      <vt:lpstr>1_Custom Design</vt:lpstr>
      <vt:lpstr>Custom Design</vt:lpstr>
      <vt:lpstr>Title of your presentation</vt:lpstr>
      <vt:lpstr>Title of your 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Flat Lay Wood Office Desk for PowerPoint</dc:title>
  <dc:creator>PresentationGO.com</dc:creator>
  <dc:description>© Copyright PresentationGo.com</dc:description>
  <dcterms:created xsi:type="dcterms:W3CDTF">2014-11-26T05:14:11Z</dcterms:created>
  <dcterms:modified xsi:type="dcterms:W3CDTF">2018-12-27T19:20:36Z</dcterms:modified>
  <cp:category>Templates</cp:category>
</cp:coreProperties>
</file>