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7" r:id="rId1"/>
    <p:sldMasterId id="2147483692" r:id="rId2"/>
  </p:sldMasterIdLst>
  <p:notesMasterIdLst>
    <p:notesMasterId r:id="rId6"/>
  </p:notesMasterIdLst>
  <p:sldIdLst>
    <p:sldId id="335" r:id="rId3"/>
    <p:sldId id="336" r:id="rId4"/>
    <p:sldId id="30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3636"/>
    <a:srgbClr val="2B323B"/>
    <a:srgbClr val="00B09B"/>
    <a:srgbClr val="F0EEEF"/>
    <a:srgbClr val="0D95BC"/>
    <a:srgbClr val="DF361F"/>
    <a:srgbClr val="6C2B43"/>
    <a:srgbClr val="7B0051"/>
    <a:srgbClr val="063951"/>
    <a:srgbClr val="EB1E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57" autoAdjust="0"/>
    <p:restoredTop sz="96357" autoAdjust="0"/>
  </p:normalViewPr>
  <p:slideViewPr>
    <p:cSldViewPr snapToGrid="0" showGuides="1">
      <p:cViewPr varScale="1">
        <p:scale>
          <a:sx n="106" d="100"/>
          <a:sy n="106" d="100"/>
        </p:scale>
        <p:origin x="1176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03691-0A24-41EF-BFAA-E15A7F0700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0187" y="2004848"/>
            <a:ext cx="5723626" cy="2031325"/>
          </a:xfrm>
          <a:ln w="101600">
            <a:solidFill>
              <a:srgbClr val="353636"/>
            </a:solidFill>
          </a:ln>
        </p:spPr>
        <p:txBody>
          <a:bodyPr wrap="square" tIns="182880" bIns="182880" anchor="b">
            <a:spAutoFit/>
          </a:bodyPr>
          <a:lstStyle>
            <a:lvl1pPr algn="ctr">
              <a:defRPr sz="6000" b="1">
                <a:solidFill>
                  <a:srgbClr val="353636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E58A61-97D0-466F-9C6F-50699E954A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10187" y="4235570"/>
            <a:ext cx="5723626" cy="134140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00098-3AD8-4D0C-A235-5B513E924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62D588-FFD6-4091-97AA-D11096B1E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124620-CEC3-4743-A571-9730DED17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722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31CC6-70C4-4AD5-8097-3A912B4AA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EB9D9C-DF0C-4673-8B9A-2E4DDF67F3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A7745-14C0-4C5E-B665-4AB783434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3DA606-B51E-4311-A561-6368113F5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839892-89ED-42C0-ADAE-A85A96920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669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CBF12-30CA-4623-A4AE-7404985BA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BC1F92-41EE-4B77-82CE-BD20C15860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16857-BC3D-4E53-8F46-91F685CDE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0F0C6-0015-4783-9BE8-5E406FE10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C39F2-C579-4A2A-919F-824BEF69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878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E28EF-855E-4915-AFB8-B1555BC44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E8975-2D8B-47AC-AF99-9E92D9C6C5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1D7785-47CF-4A09-B426-CA233D6F3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B88BA3-F192-4B97-AE56-A3A61DC15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8B25A8-45B0-41E4-A9EC-72F220CCB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8602D2-EB4F-470D-AEA7-B8970C8FF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17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51B51-C1A6-40D1-AEFA-B25385E10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26741A-0F52-43B0-A327-48C99D1D6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AE10E6-DF0C-46E8-8134-B4F6A42783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28DAC4-375D-4199-9CF3-692C12B171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764C4F-EB9B-4555-8B56-20A210B27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C1F419-71AE-4D6C-BAB4-2E58AEF0F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D555AC-6735-4EB9-8EAE-A6D6F3652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9FDE9D-1BDC-4041-92F8-9ECEFD718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827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F40F3-C666-44B6-974C-57BBA6D36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30938E-21DA-4923-AA39-AB85D8BAA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EA3CCA-A7DC-4154-A891-01E3E9EA4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C6BFD7-6E5E-4EF6-B11D-4AF7B38F7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99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D6B997-7797-4FEC-BD29-819E64ED7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FD1476-3A90-486B-9BA7-03F965260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E10339-53E6-4FFD-AD8C-85769922C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42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4AE19-A794-441F-ADDB-0919CD91B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9DB88-F5A4-45C6-85A5-2667DD1EBA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F16694-75EF-46EA-8354-1EBF07213A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97D8C2-4EB0-449C-A2FC-A7890EE2D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2BD23A-E6D3-4ACF-BA96-AD1C4F583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FE64E6-BBD9-46EE-BEB5-3DF0A5AA0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943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981A4-31E7-40FE-BB9A-51463F663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1CD570-7C39-441A-A722-2C047FA5B2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FC1F7E-7B21-4A5C-AC64-AE20AAD6A3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1C4F2-1A49-4CDE-A412-339B02BC7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DAA6B2-FD2B-4D1A-A9ED-882725EA3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A1881D-D813-4109-A238-96FAC079E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178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EB72F-1B37-41D0-B230-EBA11ED7A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0E1134-6835-48B8-BCD0-F21F6A414F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7B69B-0ED2-4109-927F-50037D65C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15A83-5D9A-4482-A0D3-6776954D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E925C-AE15-4956-BE03-286F6E9C8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270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4A6FB9-FA78-4F0D-8166-D2D57ED3E7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6B6481-46CD-4DD2-9AF2-1F1A8A5C6D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7104A-76B3-4B1C-9C00-4E2E53E2C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A5228-AE68-48FC-886C-02000DC5F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3F9A6-FEB3-4DC7-97C6-93BF3D9E8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007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536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CEE8C6-817B-4ADB-B43A-11C03D234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870B61-028E-46F4-99F0-C47E5C41D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D9CE5-6E5C-4520-91D9-BC25EA2C2E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F8C28B-87B7-455A-B4A2-335CB7C539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4A9FE-B96A-4D96-BF9B-EDF49BA2A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02865CC-77B7-4900-98B0-5F4DB695A834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78E2FD5-C4BF-4E43-9356-A698E5DD3D0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F0CF29A-CE34-4950-A020-726951E824A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EAA1284-9DF8-4F9F-80F2-E2A94CAD06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5233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8B956-D108-4CE6-A705-971CE8EAB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AD676E-000A-49E8-BA1E-DBBD01FFD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erat congue libris per ea. Ex vis suas animal utroque. Ne deserunt neglegentur duo, errem alterum ex quo. Ut mel omnesque iracundia dissentiet.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Per cu hinc periculis aliquando, mel putant cetero qualisque eu. Cu sanctus euripidis per. Per cu animal meliore, hinc alienum signiferumque an per.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Et vix persius iudicabit. Ex sumo perpetua consequat mei, quem nisl suavitate nec ut, ex erant aeque vivendum mea.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4ABB2-0E50-4245-8417-57DCE45A3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DCF1EA-8085-46F3-BED7-1BE8B2E6B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E6C167-A0B0-4B74-A91C-A4B8E3F26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710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5_T_PGO_Flat-Lay-XXX-4_3" id="{85B96E48-2BF8-4B69-8227-0BA19A5050EB}" vid="{8F6F4C25-E64C-4DBE-85C8-4703A696281B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5_T_PGO_Flat-Lay-XXX-4_3" id="{85B96E48-2BF8-4B69-8227-0BA19A5050EB}" vid="{2D73B72C-5B4A-4DED-BD92-AF3C7DB7F16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9943</TotalTime>
  <Words>127</Words>
  <PresentationFormat>On-screen Show (4:3)</PresentationFormat>
  <Paragraphs>13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Flat Lay Wood Office Desk for PowerPoint</dc:title>
  <dc:creator>PresentationGO.com</dc:creator>
  <dc:description>© Copyright PresentationGo.com</dc:description>
  <dcterms:created xsi:type="dcterms:W3CDTF">2014-11-26T05:14:11Z</dcterms:created>
  <dcterms:modified xsi:type="dcterms:W3CDTF">2018-12-27T19:19:40Z</dcterms:modified>
  <cp:category>Templates</cp:category>
</cp:coreProperties>
</file>