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6" r:id="rId1"/>
    <p:sldMasterId id="2147483692" r:id="rId2"/>
  </p:sldMasterIdLst>
  <p:notesMasterIdLst>
    <p:notesMasterId r:id="rId10"/>
  </p:notesMasterIdLst>
  <p:sldIdLst>
    <p:sldId id="335" r:id="rId3"/>
    <p:sldId id="336" r:id="rId4"/>
    <p:sldId id="338" r:id="rId5"/>
    <p:sldId id="334" r:id="rId6"/>
    <p:sldId id="339" r:id="rId7"/>
    <p:sldId id="332" r:id="rId8"/>
    <p:sldId id="307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4D6A"/>
    <a:srgbClr val="86889B"/>
    <a:srgbClr val="FBCB00"/>
    <a:srgbClr val="FF7000"/>
    <a:srgbClr val="282B4D"/>
    <a:srgbClr val="013D9A"/>
    <a:srgbClr val="F8F87B"/>
    <a:srgbClr val="EE3F53"/>
    <a:srgbClr val="B9BFCA"/>
    <a:srgbClr val="66C2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303" autoAdjust="0"/>
    <p:restoredTop sz="96149" autoAdjust="0"/>
  </p:normalViewPr>
  <p:slideViewPr>
    <p:cSldViewPr snapToGrid="0" showGuides="1">
      <p:cViewPr varScale="1">
        <p:scale>
          <a:sx n="108" d="100"/>
          <a:sy n="108" d="100"/>
        </p:scale>
        <p:origin x="118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ACAAC5B-BF29-4C1C-888F-31ED4347C84B}" type="doc">
      <dgm:prSet loTypeId="urn:microsoft.com/office/officeart/2005/8/layout/matrix3" loCatId="matrix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0B9720BB-9855-4A21-A732-FEE941746C3A}">
      <dgm:prSet phldrT="[Text]"/>
      <dgm:spPr/>
      <dgm:t>
        <a:bodyPr/>
        <a:lstStyle/>
        <a:p>
          <a:r>
            <a:rPr lang="en-US"/>
            <a:t>Lorem</a:t>
          </a:r>
          <a:endParaRPr lang="en-US" dirty="0"/>
        </a:p>
      </dgm:t>
    </dgm:pt>
    <dgm:pt modelId="{198DF279-BB2C-493C-8EA4-EAC70AABE3E8}" type="parTrans" cxnId="{59AA56C0-C603-423F-B94E-5540DAFED086}">
      <dgm:prSet/>
      <dgm:spPr/>
      <dgm:t>
        <a:bodyPr/>
        <a:lstStyle/>
        <a:p>
          <a:endParaRPr lang="en-US"/>
        </a:p>
      </dgm:t>
    </dgm:pt>
    <dgm:pt modelId="{42CDF16C-1482-4C46-97B3-B1B9EF28881A}" type="sibTrans" cxnId="{59AA56C0-C603-423F-B94E-5540DAFED086}">
      <dgm:prSet/>
      <dgm:spPr/>
      <dgm:t>
        <a:bodyPr/>
        <a:lstStyle/>
        <a:p>
          <a:endParaRPr lang="en-US"/>
        </a:p>
      </dgm:t>
    </dgm:pt>
    <dgm:pt modelId="{8B2B086B-98A4-4BC7-9335-5E98C62A5D1C}">
      <dgm:prSet phldrT="[Text]"/>
      <dgm:spPr/>
      <dgm:t>
        <a:bodyPr/>
        <a:lstStyle/>
        <a:p>
          <a:r>
            <a:rPr lang="en-US"/>
            <a:t>Ipsum</a:t>
          </a:r>
          <a:endParaRPr lang="en-US" dirty="0"/>
        </a:p>
      </dgm:t>
    </dgm:pt>
    <dgm:pt modelId="{C61524BE-8D18-43B9-9A33-28065C6E5D4E}" type="parTrans" cxnId="{64A44123-7C3A-4A29-876F-85321B7E53A5}">
      <dgm:prSet/>
      <dgm:spPr/>
      <dgm:t>
        <a:bodyPr/>
        <a:lstStyle/>
        <a:p>
          <a:endParaRPr lang="en-US"/>
        </a:p>
      </dgm:t>
    </dgm:pt>
    <dgm:pt modelId="{0BA07A05-44C0-4549-81E1-8CF7498D00D5}" type="sibTrans" cxnId="{64A44123-7C3A-4A29-876F-85321B7E53A5}">
      <dgm:prSet/>
      <dgm:spPr/>
      <dgm:t>
        <a:bodyPr/>
        <a:lstStyle/>
        <a:p>
          <a:endParaRPr lang="en-US"/>
        </a:p>
      </dgm:t>
    </dgm:pt>
    <dgm:pt modelId="{9C9018FE-B007-49EC-B8BE-E67AB26BD270}">
      <dgm:prSet phldrT="[Text]"/>
      <dgm:spPr/>
      <dgm:t>
        <a:bodyPr/>
        <a:lstStyle/>
        <a:p>
          <a:r>
            <a:rPr lang="en-US"/>
            <a:t>Dolor</a:t>
          </a:r>
          <a:endParaRPr lang="en-US" dirty="0"/>
        </a:p>
      </dgm:t>
    </dgm:pt>
    <dgm:pt modelId="{6DD7861B-BEB9-4228-997A-267D1E42C5CB}" type="parTrans" cxnId="{AD609226-89AA-481C-B7EB-2B3AC915C679}">
      <dgm:prSet/>
      <dgm:spPr/>
      <dgm:t>
        <a:bodyPr/>
        <a:lstStyle/>
        <a:p>
          <a:endParaRPr lang="en-US"/>
        </a:p>
      </dgm:t>
    </dgm:pt>
    <dgm:pt modelId="{0CCEE64F-1688-4902-9991-91D7A084AA22}" type="sibTrans" cxnId="{AD609226-89AA-481C-B7EB-2B3AC915C679}">
      <dgm:prSet/>
      <dgm:spPr/>
      <dgm:t>
        <a:bodyPr/>
        <a:lstStyle/>
        <a:p>
          <a:endParaRPr lang="en-US"/>
        </a:p>
      </dgm:t>
    </dgm:pt>
    <dgm:pt modelId="{710F8A7F-1A3F-47E1-BF47-F43B3516BB30}">
      <dgm:prSet phldrT="[Text]"/>
      <dgm:spPr/>
      <dgm:t>
        <a:bodyPr/>
        <a:lstStyle/>
        <a:p>
          <a:r>
            <a:rPr lang="en-US"/>
            <a:t>Sit Amet</a:t>
          </a:r>
          <a:endParaRPr lang="en-US" dirty="0"/>
        </a:p>
      </dgm:t>
    </dgm:pt>
    <dgm:pt modelId="{69661CA1-3C81-4A9A-9045-FE7DD07BB8DC}" type="parTrans" cxnId="{907D41EF-9E9F-41E4-B747-0B078752BD54}">
      <dgm:prSet/>
      <dgm:spPr/>
      <dgm:t>
        <a:bodyPr/>
        <a:lstStyle/>
        <a:p>
          <a:endParaRPr lang="en-US"/>
        </a:p>
      </dgm:t>
    </dgm:pt>
    <dgm:pt modelId="{97BF7BD1-04FB-4741-891A-A5D45357FF0A}" type="sibTrans" cxnId="{907D41EF-9E9F-41E4-B747-0B078752BD54}">
      <dgm:prSet/>
      <dgm:spPr/>
      <dgm:t>
        <a:bodyPr/>
        <a:lstStyle/>
        <a:p>
          <a:endParaRPr lang="en-US"/>
        </a:p>
      </dgm:t>
    </dgm:pt>
    <dgm:pt modelId="{8BB352D6-12FA-477C-B388-8073FF67B8FB}" type="pres">
      <dgm:prSet presAssocID="{7ACAAC5B-BF29-4C1C-888F-31ED4347C84B}" presName="matrix" presStyleCnt="0">
        <dgm:presLayoutVars>
          <dgm:chMax val="1"/>
          <dgm:dir/>
          <dgm:resizeHandles val="exact"/>
        </dgm:presLayoutVars>
      </dgm:prSet>
      <dgm:spPr/>
    </dgm:pt>
    <dgm:pt modelId="{6DB82A55-F8E2-49EA-9C71-5D755218E1C3}" type="pres">
      <dgm:prSet presAssocID="{7ACAAC5B-BF29-4C1C-888F-31ED4347C84B}" presName="diamond" presStyleLbl="bgShp" presStyleIdx="0" presStyleCnt="1"/>
      <dgm:spPr/>
    </dgm:pt>
    <dgm:pt modelId="{E9E005AA-E549-499F-A635-EBD3873C2AB5}" type="pres">
      <dgm:prSet presAssocID="{7ACAAC5B-BF29-4C1C-888F-31ED4347C84B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C1346144-1BED-485D-8E40-F753A086E92F}" type="pres">
      <dgm:prSet presAssocID="{7ACAAC5B-BF29-4C1C-888F-31ED4347C84B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88A513F8-0931-4E89-949C-7241946B7467}" type="pres">
      <dgm:prSet presAssocID="{7ACAAC5B-BF29-4C1C-888F-31ED4347C84B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231BFD18-7D69-4FBA-9D31-E45FD648550B}" type="pres">
      <dgm:prSet presAssocID="{7ACAAC5B-BF29-4C1C-888F-31ED4347C84B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A96AE504-5A5E-4CF0-92C7-0D878C602BD9}" type="presOf" srcId="{7ACAAC5B-BF29-4C1C-888F-31ED4347C84B}" destId="{8BB352D6-12FA-477C-B388-8073FF67B8FB}" srcOrd="0" destOrd="0" presId="urn:microsoft.com/office/officeart/2005/8/layout/matrix3"/>
    <dgm:cxn modelId="{187A121D-1B48-418C-A2C3-B48325C31809}" type="presOf" srcId="{8B2B086B-98A4-4BC7-9335-5E98C62A5D1C}" destId="{C1346144-1BED-485D-8E40-F753A086E92F}" srcOrd="0" destOrd="0" presId="urn:microsoft.com/office/officeart/2005/8/layout/matrix3"/>
    <dgm:cxn modelId="{64A44123-7C3A-4A29-876F-85321B7E53A5}" srcId="{7ACAAC5B-BF29-4C1C-888F-31ED4347C84B}" destId="{8B2B086B-98A4-4BC7-9335-5E98C62A5D1C}" srcOrd="1" destOrd="0" parTransId="{C61524BE-8D18-43B9-9A33-28065C6E5D4E}" sibTransId="{0BA07A05-44C0-4549-81E1-8CF7498D00D5}"/>
    <dgm:cxn modelId="{AD609226-89AA-481C-B7EB-2B3AC915C679}" srcId="{7ACAAC5B-BF29-4C1C-888F-31ED4347C84B}" destId="{9C9018FE-B007-49EC-B8BE-E67AB26BD270}" srcOrd="2" destOrd="0" parTransId="{6DD7861B-BEB9-4228-997A-267D1E42C5CB}" sibTransId="{0CCEE64F-1688-4902-9991-91D7A084AA22}"/>
    <dgm:cxn modelId="{173ABCB5-3E14-471A-B3AE-D2A21A8F1CB1}" type="presOf" srcId="{9C9018FE-B007-49EC-B8BE-E67AB26BD270}" destId="{88A513F8-0931-4E89-949C-7241946B7467}" srcOrd="0" destOrd="0" presId="urn:microsoft.com/office/officeart/2005/8/layout/matrix3"/>
    <dgm:cxn modelId="{59AA56C0-C603-423F-B94E-5540DAFED086}" srcId="{7ACAAC5B-BF29-4C1C-888F-31ED4347C84B}" destId="{0B9720BB-9855-4A21-A732-FEE941746C3A}" srcOrd="0" destOrd="0" parTransId="{198DF279-BB2C-493C-8EA4-EAC70AABE3E8}" sibTransId="{42CDF16C-1482-4C46-97B3-B1B9EF28881A}"/>
    <dgm:cxn modelId="{8B42BCD2-3F1A-4E22-84FB-4B59B91CD00E}" type="presOf" srcId="{710F8A7F-1A3F-47E1-BF47-F43B3516BB30}" destId="{231BFD18-7D69-4FBA-9D31-E45FD648550B}" srcOrd="0" destOrd="0" presId="urn:microsoft.com/office/officeart/2005/8/layout/matrix3"/>
    <dgm:cxn modelId="{FD763FDE-FB4F-46F9-9BEB-11C61C33F9AB}" type="presOf" srcId="{0B9720BB-9855-4A21-A732-FEE941746C3A}" destId="{E9E005AA-E549-499F-A635-EBD3873C2AB5}" srcOrd="0" destOrd="0" presId="urn:microsoft.com/office/officeart/2005/8/layout/matrix3"/>
    <dgm:cxn modelId="{907D41EF-9E9F-41E4-B747-0B078752BD54}" srcId="{7ACAAC5B-BF29-4C1C-888F-31ED4347C84B}" destId="{710F8A7F-1A3F-47E1-BF47-F43B3516BB30}" srcOrd="3" destOrd="0" parTransId="{69661CA1-3C81-4A9A-9045-FE7DD07BB8DC}" sibTransId="{97BF7BD1-04FB-4741-891A-A5D45357FF0A}"/>
    <dgm:cxn modelId="{82FA4B1C-6A97-4B96-BBB2-BA3F75CBEC6F}" type="presParOf" srcId="{8BB352D6-12FA-477C-B388-8073FF67B8FB}" destId="{6DB82A55-F8E2-49EA-9C71-5D755218E1C3}" srcOrd="0" destOrd="0" presId="urn:microsoft.com/office/officeart/2005/8/layout/matrix3"/>
    <dgm:cxn modelId="{8EEA2323-D323-4A43-A400-6AEC4292418B}" type="presParOf" srcId="{8BB352D6-12FA-477C-B388-8073FF67B8FB}" destId="{E9E005AA-E549-499F-A635-EBD3873C2AB5}" srcOrd="1" destOrd="0" presId="urn:microsoft.com/office/officeart/2005/8/layout/matrix3"/>
    <dgm:cxn modelId="{32593CB5-303D-4F13-8288-90DA6C935828}" type="presParOf" srcId="{8BB352D6-12FA-477C-B388-8073FF67B8FB}" destId="{C1346144-1BED-485D-8E40-F753A086E92F}" srcOrd="2" destOrd="0" presId="urn:microsoft.com/office/officeart/2005/8/layout/matrix3"/>
    <dgm:cxn modelId="{012D1332-FDDD-4289-B75B-15F7190BE881}" type="presParOf" srcId="{8BB352D6-12FA-477C-B388-8073FF67B8FB}" destId="{88A513F8-0931-4E89-949C-7241946B7467}" srcOrd="3" destOrd="0" presId="urn:microsoft.com/office/officeart/2005/8/layout/matrix3"/>
    <dgm:cxn modelId="{1C8E138F-15ED-454D-8232-4980E41CFDA1}" type="presParOf" srcId="{8BB352D6-12FA-477C-B388-8073FF67B8FB}" destId="{231BFD18-7D69-4FBA-9D31-E45FD648550B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B82A55-F8E2-49EA-9C71-5D755218E1C3}">
      <dsp:nvSpPr>
        <dsp:cNvPr id="0" name=""/>
        <dsp:cNvSpPr/>
      </dsp:nvSpPr>
      <dsp:spPr>
        <a:xfrm>
          <a:off x="415130" y="0"/>
          <a:ext cx="4351338" cy="4351338"/>
        </a:xfrm>
        <a:prstGeom prst="diamond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E005AA-E549-499F-A635-EBD3873C2AB5}">
      <dsp:nvSpPr>
        <dsp:cNvPr id="0" name=""/>
        <dsp:cNvSpPr/>
      </dsp:nvSpPr>
      <dsp:spPr>
        <a:xfrm>
          <a:off x="828508" y="413377"/>
          <a:ext cx="1697021" cy="1697021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Lorem</a:t>
          </a:r>
          <a:endParaRPr lang="en-US" sz="3700" kern="1200" dirty="0"/>
        </a:p>
      </dsp:txBody>
      <dsp:txXfrm>
        <a:off x="911350" y="496219"/>
        <a:ext cx="1531337" cy="1531337"/>
      </dsp:txXfrm>
    </dsp:sp>
    <dsp:sp modelId="{C1346144-1BED-485D-8E40-F753A086E92F}">
      <dsp:nvSpPr>
        <dsp:cNvPr id="0" name=""/>
        <dsp:cNvSpPr/>
      </dsp:nvSpPr>
      <dsp:spPr>
        <a:xfrm>
          <a:off x="2656070" y="413377"/>
          <a:ext cx="1697021" cy="1697021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13333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Ipsum</a:t>
          </a:r>
          <a:endParaRPr lang="en-US" sz="3700" kern="1200" dirty="0"/>
        </a:p>
      </dsp:txBody>
      <dsp:txXfrm>
        <a:off x="2738912" y="496219"/>
        <a:ext cx="1531337" cy="1531337"/>
      </dsp:txXfrm>
    </dsp:sp>
    <dsp:sp modelId="{88A513F8-0931-4E89-949C-7241946B7467}">
      <dsp:nvSpPr>
        <dsp:cNvPr id="0" name=""/>
        <dsp:cNvSpPr/>
      </dsp:nvSpPr>
      <dsp:spPr>
        <a:xfrm>
          <a:off x="828508" y="2240939"/>
          <a:ext cx="1697021" cy="1697021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26667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Dolor</a:t>
          </a:r>
          <a:endParaRPr lang="en-US" sz="3700" kern="1200" dirty="0"/>
        </a:p>
      </dsp:txBody>
      <dsp:txXfrm>
        <a:off x="911350" y="2323781"/>
        <a:ext cx="1531337" cy="1531337"/>
      </dsp:txXfrm>
    </dsp:sp>
    <dsp:sp modelId="{231BFD18-7D69-4FBA-9D31-E45FD648550B}">
      <dsp:nvSpPr>
        <dsp:cNvPr id="0" name=""/>
        <dsp:cNvSpPr/>
      </dsp:nvSpPr>
      <dsp:spPr>
        <a:xfrm>
          <a:off x="2656070" y="2240939"/>
          <a:ext cx="1697021" cy="1697021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Sit Amet</a:t>
          </a:r>
          <a:endParaRPr lang="en-US" sz="3700" kern="1200" dirty="0"/>
        </a:p>
      </dsp:txBody>
      <dsp:txXfrm>
        <a:off x="2738912" y="2323781"/>
        <a:ext cx="1531337" cy="15313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2/13/2019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816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18428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1547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00917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0949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84789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hape">
            <a:extLst>
              <a:ext uri="{FF2B5EF4-FFF2-40B4-BE49-F238E27FC236}">
                <a16:creationId xmlns:a16="http://schemas.microsoft.com/office/drawing/2014/main" id="{9E68CB53-8499-4D25-B9E7-BA88F973E60F}"/>
              </a:ext>
            </a:extLst>
          </p:cNvPr>
          <p:cNvSpPr/>
          <p:nvPr userDrawn="1"/>
        </p:nvSpPr>
        <p:spPr>
          <a:xfrm>
            <a:off x="-607" y="1"/>
            <a:ext cx="12192607" cy="68579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6753"/>
                </a:moveTo>
                <a:cubicBezTo>
                  <a:pt x="0" y="16753"/>
                  <a:pt x="12785" y="13870"/>
                  <a:pt x="21600" y="0"/>
                </a:cubicBezTo>
                <a:lnTo>
                  <a:pt x="21600" y="21600"/>
                </a:lnTo>
                <a:lnTo>
                  <a:pt x="0" y="21600"/>
                </a:lnTo>
                <a:lnTo>
                  <a:pt x="0" y="16753"/>
                </a:lnTo>
                <a:close/>
              </a:path>
            </a:pathLst>
          </a:cu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0" scaled="0"/>
          </a:gra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D14FD915-04D8-42C9-8BC0-12668C87EA3D}"/>
              </a:ext>
            </a:extLst>
          </p:cNvPr>
          <p:cNvSpPr/>
          <p:nvPr userDrawn="1"/>
        </p:nvSpPr>
        <p:spPr>
          <a:xfrm>
            <a:off x="1174076" y="1"/>
            <a:ext cx="8843796" cy="6857998"/>
          </a:xfrm>
          <a:custGeom>
            <a:avLst/>
            <a:gdLst>
              <a:gd name="connsiteX0" fmla="*/ 0 w 8843796"/>
              <a:gd name="connsiteY0" fmla="*/ 3430775 h 6857998"/>
              <a:gd name="connsiteX1" fmla="*/ 2594119 w 8843796"/>
              <a:gd name="connsiteY1" fmla="*/ 6822019 h 6857998"/>
              <a:gd name="connsiteX2" fmla="*/ 2678637 w 8843796"/>
              <a:gd name="connsiteY2" fmla="*/ 6857998 h 6857998"/>
              <a:gd name="connsiteX3" fmla="*/ 1941340 w 8843796"/>
              <a:gd name="connsiteY3" fmla="*/ 6857998 h 6857998"/>
              <a:gd name="connsiteX4" fmla="*/ 1901795 w 8843796"/>
              <a:gd name="connsiteY4" fmla="*/ 6827465 h 6857998"/>
              <a:gd name="connsiteX5" fmla="*/ 0 w 8843796"/>
              <a:gd name="connsiteY5" fmla="*/ 3430775 h 6857998"/>
              <a:gd name="connsiteX6" fmla="*/ 8113586 w 8843796"/>
              <a:gd name="connsiteY6" fmla="*/ 0 h 6857998"/>
              <a:gd name="connsiteX7" fmla="*/ 8380528 w 8843796"/>
              <a:gd name="connsiteY7" fmla="*/ 0 h 6857998"/>
              <a:gd name="connsiteX8" fmla="*/ 8477226 w 8843796"/>
              <a:gd name="connsiteY8" fmla="*/ 108209 h 6857998"/>
              <a:gd name="connsiteX9" fmla="*/ 6300682 w 8843796"/>
              <a:gd name="connsiteY9" fmla="*/ 6857131 h 6857998"/>
              <a:gd name="connsiteX10" fmla="*/ 6299583 w 8843796"/>
              <a:gd name="connsiteY10" fmla="*/ 6857998 h 6857998"/>
              <a:gd name="connsiteX11" fmla="*/ 4985205 w 8843796"/>
              <a:gd name="connsiteY11" fmla="*/ 6857998 h 6857998"/>
              <a:gd name="connsiteX12" fmla="*/ 5152372 w 8843796"/>
              <a:gd name="connsiteY12" fmla="*/ 6782440 h 6857998"/>
              <a:gd name="connsiteX13" fmla="*/ 8113586 w 8843796"/>
              <a:gd name="connsiteY13" fmla="*/ 0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8843796" h="6857998">
                <a:moveTo>
                  <a:pt x="0" y="3430775"/>
                </a:moveTo>
                <a:cubicBezTo>
                  <a:pt x="141870" y="4774217"/>
                  <a:pt x="1266853" y="6219525"/>
                  <a:pt x="2594119" y="6822019"/>
                </a:cubicBezTo>
                <a:lnTo>
                  <a:pt x="2678637" y="6857998"/>
                </a:lnTo>
                <a:lnTo>
                  <a:pt x="1941340" y="6857998"/>
                </a:lnTo>
                <a:lnTo>
                  <a:pt x="1901795" y="6827465"/>
                </a:lnTo>
                <a:cubicBezTo>
                  <a:pt x="832634" y="5967524"/>
                  <a:pt x="34333" y="4632307"/>
                  <a:pt x="0" y="3430775"/>
                </a:cubicBezTo>
                <a:close/>
                <a:moveTo>
                  <a:pt x="8113586" y="0"/>
                </a:moveTo>
                <a:lnTo>
                  <a:pt x="8380528" y="0"/>
                </a:lnTo>
                <a:cubicBezTo>
                  <a:pt x="8415484" y="34480"/>
                  <a:pt x="8447717" y="70428"/>
                  <a:pt x="8477226" y="108209"/>
                </a:cubicBezTo>
                <a:cubicBezTo>
                  <a:pt x="9473832" y="1368752"/>
                  <a:pt x="8335838" y="5134356"/>
                  <a:pt x="6300682" y="6857131"/>
                </a:cubicBezTo>
                <a:lnTo>
                  <a:pt x="6299583" y="6857998"/>
                </a:lnTo>
                <a:lnTo>
                  <a:pt x="4985205" y="6857998"/>
                </a:lnTo>
                <a:lnTo>
                  <a:pt x="5152372" y="6782440"/>
                </a:lnTo>
                <a:cubicBezTo>
                  <a:pt x="7560500" y="5565425"/>
                  <a:pt x="9130961" y="1319691"/>
                  <a:pt x="8113586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00000">
                <a:schemeClr val="accent1"/>
              </a:gs>
            </a:gsLst>
            <a:lin ang="5400000" scaled="1"/>
          </a:gra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35D584-5761-4CBA-B895-EF1D20A6E4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32BA56-F224-48F7-86DD-DA7A08EE90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F81F5F-0A37-4D72-846B-6CAB9411F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DEDE7B5-4785-478A-8897-2920320F499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" b="49"/>
          <a:stretch>
            <a:fillRect/>
          </a:stretch>
        </p:blipFill>
        <p:spPr>
          <a:xfrm>
            <a:off x="1294525" y="0"/>
            <a:ext cx="8160090" cy="6857999"/>
          </a:xfrm>
          <a:custGeom>
            <a:avLst/>
            <a:gdLst>
              <a:gd name="connsiteX0" fmla="*/ 3073914 w 8160090"/>
              <a:gd name="connsiteY0" fmla="*/ 0 h 6857999"/>
              <a:gd name="connsiteX1" fmla="*/ 7739321 w 8160090"/>
              <a:gd name="connsiteY1" fmla="*/ 0 h 6857999"/>
              <a:gd name="connsiteX2" fmla="*/ 7842042 w 8160090"/>
              <a:gd name="connsiteY2" fmla="*/ 110483 h 6857999"/>
              <a:gd name="connsiteX3" fmla="*/ 4736534 w 8160090"/>
              <a:gd name="connsiteY3" fmla="*/ 6799348 h 6857999"/>
              <a:gd name="connsiteX4" fmla="*/ 4567337 w 8160090"/>
              <a:gd name="connsiteY4" fmla="*/ 6857999 h 6857999"/>
              <a:gd name="connsiteX5" fmla="*/ 2876190 w 8160090"/>
              <a:gd name="connsiteY5" fmla="*/ 6857999 h 6857999"/>
              <a:gd name="connsiteX6" fmla="*/ 2735010 w 8160090"/>
              <a:gd name="connsiteY6" fmla="*/ 6809401 h 6857999"/>
              <a:gd name="connsiteX7" fmla="*/ 24959 w 8160090"/>
              <a:gd name="connsiteY7" fmla="*/ 2831012 h 6857999"/>
              <a:gd name="connsiteX8" fmla="*/ 3073914 w 8160090"/>
              <a:gd name="connsiteY8" fmla="*/ 0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160090" h="6857999">
                <a:moveTo>
                  <a:pt x="3073914" y="0"/>
                </a:moveTo>
                <a:lnTo>
                  <a:pt x="7739321" y="0"/>
                </a:lnTo>
                <a:cubicBezTo>
                  <a:pt x="7776713" y="34959"/>
                  <a:pt x="7810667" y="71897"/>
                  <a:pt x="7842042" y="110483"/>
                </a:cubicBezTo>
                <a:cubicBezTo>
                  <a:pt x="8889771" y="1410807"/>
                  <a:pt x="7218472" y="5805060"/>
                  <a:pt x="4736534" y="6799348"/>
                </a:cubicBezTo>
                <a:lnTo>
                  <a:pt x="4567337" y="6857999"/>
                </a:lnTo>
                <a:lnTo>
                  <a:pt x="2876190" y="6857999"/>
                </a:lnTo>
                <a:lnTo>
                  <a:pt x="2735010" y="6809401"/>
                </a:lnTo>
                <a:cubicBezTo>
                  <a:pt x="1152833" y="6214040"/>
                  <a:pt x="-202052" y="4341738"/>
                  <a:pt x="24959" y="2831012"/>
                </a:cubicBezTo>
                <a:cubicBezTo>
                  <a:pt x="217937" y="1546437"/>
                  <a:pt x="1548577" y="560992"/>
                  <a:pt x="3073914" y="0"/>
                </a:cubicBez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6E052D6-66FC-4268-A6C3-F7A5DDCC0F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75278" y="2020886"/>
            <a:ext cx="5725518" cy="2387600"/>
          </a:xfrm>
        </p:spPr>
        <p:txBody>
          <a:bodyPr anchor="b"/>
          <a:lstStyle>
            <a:lvl1pPr algn="ctr">
              <a:defRPr sz="8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027EB8-4C71-42A2-BA62-9E2BB59E3D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57400" y="4500561"/>
            <a:ext cx="45466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3599746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hape">
            <a:extLst>
              <a:ext uri="{FF2B5EF4-FFF2-40B4-BE49-F238E27FC236}">
                <a16:creationId xmlns:a16="http://schemas.microsoft.com/office/drawing/2014/main" id="{5472D57A-75F3-4C16-8AB4-6F3026EE9604}"/>
              </a:ext>
            </a:extLst>
          </p:cNvPr>
          <p:cNvSpPr/>
          <p:nvPr userDrawn="1"/>
        </p:nvSpPr>
        <p:spPr>
          <a:xfrm>
            <a:off x="0" y="0"/>
            <a:ext cx="12193046" cy="60781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0" y="21600"/>
                  <a:pt x="12785" y="18748"/>
                  <a:pt x="21600" y="5029"/>
                </a:cubicBezTo>
                <a:lnTo>
                  <a:pt x="21600" y="0"/>
                </a:lnTo>
                <a:lnTo>
                  <a:pt x="0" y="0"/>
                </a:lnTo>
                <a:lnTo>
                  <a:pt x="0" y="21600"/>
                </a:lnTo>
                <a:close/>
              </a:path>
            </a:pathLst>
          </a:cu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0" scaled="0"/>
          </a:gra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8" name="Shape">
            <a:extLst>
              <a:ext uri="{FF2B5EF4-FFF2-40B4-BE49-F238E27FC236}">
                <a16:creationId xmlns:a16="http://schemas.microsoft.com/office/drawing/2014/main" id="{FD005851-1838-4AAA-94E1-8C2EE0F135F8}"/>
              </a:ext>
            </a:extLst>
          </p:cNvPr>
          <p:cNvSpPr/>
          <p:nvPr userDrawn="1"/>
        </p:nvSpPr>
        <p:spPr>
          <a:xfrm>
            <a:off x="5380055" y="1464306"/>
            <a:ext cx="5993843" cy="42924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30" h="19062" extrusionOk="0">
                <a:moveTo>
                  <a:pt x="1803" y="4844"/>
                </a:moveTo>
                <a:cubicBezTo>
                  <a:pt x="4771" y="-368"/>
                  <a:pt x="16089" y="1231"/>
                  <a:pt x="20730" y="6846"/>
                </a:cubicBezTo>
                <a:cubicBezTo>
                  <a:pt x="16952" y="-20"/>
                  <a:pt x="4102" y="-2538"/>
                  <a:pt x="969" y="3112"/>
                </a:cubicBezTo>
                <a:cubicBezTo>
                  <a:pt x="-870" y="6430"/>
                  <a:pt x="8" y="13703"/>
                  <a:pt x="2761" y="19062"/>
                </a:cubicBezTo>
                <a:cubicBezTo>
                  <a:pt x="616" y="14015"/>
                  <a:pt x="96" y="7838"/>
                  <a:pt x="1803" y="4844"/>
                </a:cubicBezTo>
                <a:close/>
              </a:path>
            </a:pathLst>
          </a:cu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75000">
                <a:schemeClr val="accent1"/>
              </a:gs>
            </a:gsLst>
            <a:lin ang="0" scaled="0"/>
          </a:gra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E052D6-66FC-4268-A6C3-F7A5DDCC0F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2426" y="779846"/>
            <a:ext cx="5027629" cy="2387600"/>
          </a:xfrm>
        </p:spPr>
        <p:txBody>
          <a:bodyPr anchor="b"/>
          <a:lstStyle>
            <a:lvl1pPr algn="ctr">
              <a:defRPr sz="7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027EB8-4C71-42A2-BA62-9E2BB59E3D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2426" y="3259521"/>
            <a:ext cx="5027629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35D584-5761-4CBA-B895-EF1D20A6E47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186846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32BA56-F224-48F7-86DD-DA7A08EE90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171700" y="6356350"/>
            <a:ext cx="3741722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F81F5F-0A37-4D72-846B-6CAB9411F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A45FD06-BCF2-4CDC-9FB1-10953B3A3D0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4" b="1644"/>
          <a:stretch>
            <a:fillRect/>
          </a:stretch>
        </p:blipFill>
        <p:spPr>
          <a:xfrm>
            <a:off x="5684740" y="1912885"/>
            <a:ext cx="6110416" cy="4970503"/>
          </a:xfrm>
          <a:custGeom>
            <a:avLst/>
            <a:gdLst>
              <a:gd name="connsiteX0" fmla="*/ 2198136 w 6110416"/>
              <a:gd name="connsiteY0" fmla="*/ 134 h 4970503"/>
              <a:gd name="connsiteX1" fmla="*/ 6067834 w 6110416"/>
              <a:gd name="connsiteY1" fmla="*/ 1950727 h 4970503"/>
              <a:gd name="connsiteX2" fmla="*/ 4451155 w 6110416"/>
              <a:gd name="connsiteY2" fmla="*/ 4970503 h 4970503"/>
              <a:gd name="connsiteX3" fmla="*/ 1560729 w 6110416"/>
              <a:gd name="connsiteY3" fmla="*/ 4970503 h 4970503"/>
              <a:gd name="connsiteX4" fmla="*/ 283262 w 6110416"/>
              <a:gd name="connsiteY4" fmla="*/ 686896 h 4970503"/>
              <a:gd name="connsiteX5" fmla="*/ 2198136 w 6110416"/>
              <a:gd name="connsiteY5" fmla="*/ 134 h 49705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110416" h="4970503">
                <a:moveTo>
                  <a:pt x="2198136" y="134"/>
                </a:moveTo>
                <a:cubicBezTo>
                  <a:pt x="3797892" y="-11475"/>
                  <a:pt x="5768718" y="737396"/>
                  <a:pt x="6067834" y="1950727"/>
                </a:cubicBezTo>
                <a:cubicBezTo>
                  <a:pt x="6301313" y="2897882"/>
                  <a:pt x="5548475" y="4255960"/>
                  <a:pt x="4451155" y="4970503"/>
                </a:cubicBezTo>
                <a:lnTo>
                  <a:pt x="1560729" y="4970503"/>
                </a:lnTo>
                <a:cubicBezTo>
                  <a:pt x="192103" y="3955731"/>
                  <a:pt x="-396090" y="1615254"/>
                  <a:pt x="283262" y="686896"/>
                </a:cubicBezTo>
                <a:cubicBezTo>
                  <a:pt x="624014" y="220954"/>
                  <a:pt x="1360168" y="6215"/>
                  <a:pt x="2198136" y="13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55635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">
            <a:extLst>
              <a:ext uri="{FF2B5EF4-FFF2-40B4-BE49-F238E27FC236}">
                <a16:creationId xmlns:a16="http://schemas.microsoft.com/office/drawing/2014/main" id="{3BEBD3D7-6995-47FD-B3DE-4FE5F2C88099}"/>
              </a:ext>
            </a:extLst>
          </p:cNvPr>
          <p:cNvSpPr/>
          <p:nvPr userDrawn="1"/>
        </p:nvSpPr>
        <p:spPr>
          <a:xfrm>
            <a:off x="0" y="0"/>
            <a:ext cx="12193046" cy="60781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0" y="21600"/>
                  <a:pt x="12785" y="18748"/>
                  <a:pt x="21600" y="5029"/>
                </a:cubicBezTo>
                <a:lnTo>
                  <a:pt x="21600" y="0"/>
                </a:lnTo>
                <a:lnTo>
                  <a:pt x="0" y="0"/>
                </a:lnTo>
                <a:lnTo>
                  <a:pt x="0" y="21600"/>
                </a:lnTo>
                <a:close/>
              </a:path>
            </a:pathLst>
          </a:cu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71000">
                <a:schemeClr val="accent1"/>
              </a:gs>
            </a:gsLst>
            <a:lin ang="0" scaled="0"/>
          </a:gra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1" name="Shape">
            <a:extLst>
              <a:ext uri="{FF2B5EF4-FFF2-40B4-BE49-F238E27FC236}">
                <a16:creationId xmlns:a16="http://schemas.microsoft.com/office/drawing/2014/main" id="{5D7EE39C-F488-488C-9B0E-F994417D2794}"/>
              </a:ext>
            </a:extLst>
          </p:cNvPr>
          <p:cNvSpPr/>
          <p:nvPr userDrawn="1"/>
        </p:nvSpPr>
        <p:spPr>
          <a:xfrm>
            <a:off x="5380055" y="1464306"/>
            <a:ext cx="5993843" cy="42924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30" h="19062" extrusionOk="0">
                <a:moveTo>
                  <a:pt x="1803" y="4844"/>
                </a:moveTo>
                <a:cubicBezTo>
                  <a:pt x="4771" y="-368"/>
                  <a:pt x="16089" y="1231"/>
                  <a:pt x="20730" y="6846"/>
                </a:cubicBezTo>
                <a:cubicBezTo>
                  <a:pt x="16952" y="-20"/>
                  <a:pt x="4102" y="-2538"/>
                  <a:pt x="969" y="3112"/>
                </a:cubicBezTo>
                <a:cubicBezTo>
                  <a:pt x="-870" y="6430"/>
                  <a:pt x="8" y="13703"/>
                  <a:pt x="2761" y="19062"/>
                </a:cubicBezTo>
                <a:cubicBezTo>
                  <a:pt x="616" y="14015"/>
                  <a:pt x="96" y="7838"/>
                  <a:pt x="1803" y="4844"/>
                </a:cubicBezTo>
                <a:close/>
              </a:path>
            </a:pathLst>
          </a:cu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0" scaled="0"/>
          </a:gra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E052D6-66FC-4268-A6C3-F7A5DDCC0F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2426" y="779846"/>
            <a:ext cx="5027629" cy="2387600"/>
          </a:xfrm>
        </p:spPr>
        <p:txBody>
          <a:bodyPr anchor="b"/>
          <a:lstStyle>
            <a:lvl1pPr algn="ctr">
              <a:defRPr sz="7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027EB8-4C71-42A2-BA62-9E2BB59E3D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2426" y="3259521"/>
            <a:ext cx="5027629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>
                    <a:lumMod val="9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35D584-5761-4CBA-B895-EF1D20A6E47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186846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32BA56-F224-48F7-86DD-DA7A08EE90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171700" y="6356350"/>
            <a:ext cx="3741722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F81F5F-0A37-4D72-846B-6CAB9411F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E6AEFBD-E0B2-47AD-A796-BB554CDD07B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4" b="1644"/>
          <a:stretch>
            <a:fillRect/>
          </a:stretch>
        </p:blipFill>
        <p:spPr>
          <a:xfrm>
            <a:off x="5684740" y="1912885"/>
            <a:ext cx="6110416" cy="4970503"/>
          </a:xfrm>
          <a:custGeom>
            <a:avLst/>
            <a:gdLst>
              <a:gd name="connsiteX0" fmla="*/ 2198136 w 6110416"/>
              <a:gd name="connsiteY0" fmla="*/ 134 h 4970503"/>
              <a:gd name="connsiteX1" fmla="*/ 6067834 w 6110416"/>
              <a:gd name="connsiteY1" fmla="*/ 1950727 h 4970503"/>
              <a:gd name="connsiteX2" fmla="*/ 4451155 w 6110416"/>
              <a:gd name="connsiteY2" fmla="*/ 4970503 h 4970503"/>
              <a:gd name="connsiteX3" fmla="*/ 1560729 w 6110416"/>
              <a:gd name="connsiteY3" fmla="*/ 4970503 h 4970503"/>
              <a:gd name="connsiteX4" fmla="*/ 283262 w 6110416"/>
              <a:gd name="connsiteY4" fmla="*/ 686896 h 4970503"/>
              <a:gd name="connsiteX5" fmla="*/ 2198136 w 6110416"/>
              <a:gd name="connsiteY5" fmla="*/ 134 h 49705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110416" h="4970503">
                <a:moveTo>
                  <a:pt x="2198136" y="134"/>
                </a:moveTo>
                <a:cubicBezTo>
                  <a:pt x="3797892" y="-11475"/>
                  <a:pt x="5768718" y="737396"/>
                  <a:pt x="6067834" y="1950727"/>
                </a:cubicBezTo>
                <a:cubicBezTo>
                  <a:pt x="6301313" y="2897882"/>
                  <a:pt x="5548475" y="4255960"/>
                  <a:pt x="4451155" y="4970503"/>
                </a:cubicBezTo>
                <a:lnTo>
                  <a:pt x="1560729" y="4970503"/>
                </a:lnTo>
                <a:cubicBezTo>
                  <a:pt x="192103" y="3955731"/>
                  <a:pt x="-396090" y="1615254"/>
                  <a:pt x="283262" y="686896"/>
                </a:cubicBezTo>
                <a:cubicBezTo>
                  <a:pt x="624014" y="220954"/>
                  <a:pt x="1360168" y="6215"/>
                  <a:pt x="2198136" y="13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9391774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100000">
              <a:schemeClr val="accent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8C0138CE-4366-4AC7-AB25-D62D839094DE}"/>
              </a:ext>
            </a:extLst>
          </p:cNvPr>
          <p:cNvSpPr/>
          <p:nvPr/>
        </p:nvSpPr>
        <p:spPr>
          <a:xfrm>
            <a:off x="119270" y="-1"/>
            <a:ext cx="11866989" cy="6858002"/>
          </a:xfrm>
          <a:custGeom>
            <a:avLst/>
            <a:gdLst>
              <a:gd name="connsiteX0" fmla="*/ 0 w 11866989"/>
              <a:gd name="connsiteY0" fmla="*/ 4227151 h 6858002"/>
              <a:gd name="connsiteX1" fmla="*/ 1070075 w 11866989"/>
              <a:gd name="connsiteY1" fmla="*/ 6777314 h 6858002"/>
              <a:gd name="connsiteX2" fmla="*/ 1134491 w 11866989"/>
              <a:gd name="connsiteY2" fmla="*/ 6858002 h 6858002"/>
              <a:gd name="connsiteX3" fmla="*/ 862676 w 11866989"/>
              <a:gd name="connsiteY3" fmla="*/ 6858002 h 6858002"/>
              <a:gd name="connsiteX4" fmla="*/ 755239 w 11866989"/>
              <a:gd name="connsiteY4" fmla="*/ 6677950 h 6858002"/>
              <a:gd name="connsiteX5" fmla="*/ 0 w 11866989"/>
              <a:gd name="connsiteY5" fmla="*/ 4227151 h 6858002"/>
              <a:gd name="connsiteX6" fmla="*/ 11101511 w 11866989"/>
              <a:gd name="connsiteY6" fmla="*/ 0 h 6858002"/>
              <a:gd name="connsiteX7" fmla="*/ 11527753 w 11866989"/>
              <a:gd name="connsiteY7" fmla="*/ 0 h 6858002"/>
              <a:gd name="connsiteX8" fmla="*/ 11544455 w 11866989"/>
              <a:gd name="connsiteY8" fmla="*/ 28178 h 6858002"/>
              <a:gd name="connsiteX9" fmla="*/ 10251008 w 11866989"/>
              <a:gd name="connsiteY9" fmla="*/ 6672399 h 6858002"/>
              <a:gd name="connsiteX10" fmla="*/ 10131434 w 11866989"/>
              <a:gd name="connsiteY10" fmla="*/ 6858002 h 6858002"/>
              <a:gd name="connsiteX11" fmla="*/ 9090851 w 11866989"/>
              <a:gd name="connsiteY11" fmla="*/ 6858002 h 6858002"/>
              <a:gd name="connsiteX12" fmla="*/ 9159354 w 11866989"/>
              <a:gd name="connsiteY12" fmla="*/ 6774154 h 6858002"/>
              <a:gd name="connsiteX13" fmla="*/ 11122117 w 11866989"/>
              <a:gd name="connsiteY13" fmla="*/ 46638 h 6858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866989" h="6858002">
                <a:moveTo>
                  <a:pt x="0" y="4227151"/>
                </a:moveTo>
                <a:cubicBezTo>
                  <a:pt x="91376" y="5092442"/>
                  <a:pt x="486692" y="5989225"/>
                  <a:pt x="1070075" y="6777314"/>
                </a:cubicBezTo>
                <a:lnTo>
                  <a:pt x="1134491" y="6858002"/>
                </a:lnTo>
                <a:lnTo>
                  <a:pt x="862676" y="6858002"/>
                </a:lnTo>
                <a:lnTo>
                  <a:pt x="755239" y="6677950"/>
                </a:lnTo>
                <a:cubicBezTo>
                  <a:pt x="302350" y="5884265"/>
                  <a:pt x="23035" y="5033285"/>
                  <a:pt x="0" y="4227151"/>
                </a:cubicBezTo>
                <a:close/>
                <a:moveTo>
                  <a:pt x="11101511" y="0"/>
                </a:moveTo>
                <a:lnTo>
                  <a:pt x="11527753" y="0"/>
                </a:lnTo>
                <a:lnTo>
                  <a:pt x="11544455" y="28178"/>
                </a:lnTo>
                <a:cubicBezTo>
                  <a:pt x="12298494" y="1429628"/>
                  <a:pt x="11674947" y="4351480"/>
                  <a:pt x="10251008" y="6672399"/>
                </a:cubicBezTo>
                <a:lnTo>
                  <a:pt x="10131434" y="6858002"/>
                </a:lnTo>
                <a:lnTo>
                  <a:pt x="9090851" y="6858002"/>
                </a:lnTo>
                <a:lnTo>
                  <a:pt x="9159354" y="6774154"/>
                </a:lnTo>
                <a:cubicBezTo>
                  <a:pt x="10831322" y="4623817"/>
                  <a:pt x="11722388" y="1575585"/>
                  <a:pt x="11122117" y="46638"/>
                </a:cubicBezTo>
                <a:close/>
              </a:path>
            </a:pathLst>
          </a:custGeom>
          <a:gradFill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</a:gra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lang="en-US" noProof="1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71D51CE-A877-44A2-83A4-2DA1026B698F}"/>
              </a:ext>
            </a:extLst>
          </p:cNvPr>
          <p:cNvSpPr/>
          <p:nvPr/>
        </p:nvSpPr>
        <p:spPr>
          <a:xfrm>
            <a:off x="280895" y="0"/>
            <a:ext cx="10949561" cy="6858000"/>
          </a:xfrm>
          <a:custGeom>
            <a:avLst/>
            <a:gdLst>
              <a:gd name="connsiteX0" fmla="*/ 3230471 w 10949561"/>
              <a:gd name="connsiteY0" fmla="*/ 0 h 6858000"/>
              <a:gd name="connsiteX1" fmla="*/ 10671736 w 10949561"/>
              <a:gd name="connsiteY1" fmla="*/ 0 h 6858000"/>
              <a:gd name="connsiteX2" fmla="*/ 10769140 w 10949561"/>
              <a:gd name="connsiteY2" fmla="*/ 206096 h 6858000"/>
              <a:gd name="connsiteX3" fmla="*/ 8934147 w 10949561"/>
              <a:gd name="connsiteY3" fmla="*/ 6624459 h 6858000"/>
              <a:gd name="connsiteX4" fmla="*/ 8748296 w 10949561"/>
              <a:gd name="connsiteY4" fmla="*/ 6858000 h 6858000"/>
              <a:gd name="connsiteX5" fmla="*/ 1174507 w 10949561"/>
              <a:gd name="connsiteY5" fmla="*/ 6858000 h 6858000"/>
              <a:gd name="connsiteX6" fmla="*/ 1018347 w 10949561"/>
              <a:gd name="connsiteY6" fmla="*/ 6660541 h 6858000"/>
              <a:gd name="connsiteX7" fmla="*/ 33489 w 10949561"/>
              <a:gd name="connsiteY7" fmla="*/ 3422359 h 6858000"/>
              <a:gd name="connsiteX8" fmla="*/ 3009299 w 10949561"/>
              <a:gd name="connsiteY8" fmla="*/ 10597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949561" h="6858000">
                <a:moveTo>
                  <a:pt x="3230471" y="0"/>
                </a:moveTo>
                <a:lnTo>
                  <a:pt x="10671736" y="0"/>
                </a:lnTo>
                <a:lnTo>
                  <a:pt x="10769140" y="206096"/>
                </a:lnTo>
                <a:cubicBezTo>
                  <a:pt x="11340246" y="1665101"/>
                  <a:pt x="10508822" y="4552357"/>
                  <a:pt x="8934147" y="6624459"/>
                </a:cubicBezTo>
                <a:lnTo>
                  <a:pt x="8748296" y="6858000"/>
                </a:lnTo>
                <a:lnTo>
                  <a:pt x="1174507" y="6858000"/>
                </a:lnTo>
                <a:lnTo>
                  <a:pt x="1018347" y="6660541"/>
                </a:lnTo>
                <a:cubicBezTo>
                  <a:pt x="288294" y="5655042"/>
                  <a:pt x="-124459" y="4473478"/>
                  <a:pt x="33489" y="3422359"/>
                </a:cubicBezTo>
                <a:cubicBezTo>
                  <a:pt x="243882" y="2021854"/>
                  <a:pt x="1462047" y="886326"/>
                  <a:pt x="3009299" y="105974"/>
                </a:cubicBezTo>
                <a:close/>
              </a:path>
            </a:pathLst>
          </a:custGeom>
          <a:solidFill>
            <a:schemeClr val="bg1"/>
          </a:solidFill>
          <a:ln w="0">
            <a:noFill/>
            <a:round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lang="en-US" noProof="1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904E15-8997-4B6C-A126-C2EC56A3157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3098800" y="365125"/>
            <a:ext cx="77724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A54D20-7947-426C-9790-3C1E30EE54FB}"/>
              </a:ext>
            </a:extLst>
          </p:cNvPr>
          <p:cNvSpPr>
            <a:spLocks noGrp="1"/>
          </p:cNvSpPr>
          <p:nvPr userDrawn="1">
            <p:ph idx="1"/>
          </p:nvPr>
        </p:nvSpPr>
        <p:spPr>
          <a:xfrm>
            <a:off x="1308100" y="1825625"/>
            <a:ext cx="8166100" cy="4351338"/>
          </a:xfrm>
        </p:spPr>
        <p:txBody>
          <a:bodyPr/>
          <a:lstStyle>
            <a:lvl1pPr>
              <a:spcAft>
                <a:spcPts val="1200"/>
              </a:spcAft>
              <a:defRPr/>
            </a:lvl1pPr>
            <a:lvl2pPr>
              <a:spcAft>
                <a:spcPts val="1200"/>
              </a:spcAft>
              <a:defRPr/>
            </a:lvl2pPr>
            <a:lvl3pPr>
              <a:spcAft>
                <a:spcPts val="1200"/>
              </a:spcAft>
              <a:defRPr/>
            </a:lvl3pPr>
            <a:lvl4pPr>
              <a:spcAft>
                <a:spcPts val="1200"/>
              </a:spcAft>
              <a:defRPr/>
            </a:lvl4pPr>
            <a:lvl5pPr>
              <a:spcAft>
                <a:spcPts val="1200"/>
              </a:spcAft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3BA331-8423-4DB7-B4B5-18BF81445FA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>
          <a:xfrm>
            <a:off x="333375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41610-9BF8-4C16-9F39-D8D26718575A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  <p:sp>
        <p:nvSpPr>
          <p:cNvPr id="18" name="Date Placeholder 3">
            <a:extLst>
              <a:ext uri="{FF2B5EF4-FFF2-40B4-BE49-F238E27FC236}">
                <a16:creationId xmlns:a16="http://schemas.microsoft.com/office/drawing/2014/main" id="{A0E2D639-F531-4403-B086-1F6D4EE2206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3956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27844498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100000">
              <a:schemeClr val="accent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8C0138CE-4366-4AC7-AB25-D62D839094DE}"/>
              </a:ext>
            </a:extLst>
          </p:cNvPr>
          <p:cNvSpPr/>
          <p:nvPr/>
        </p:nvSpPr>
        <p:spPr>
          <a:xfrm>
            <a:off x="119270" y="-1"/>
            <a:ext cx="11866989" cy="6858002"/>
          </a:xfrm>
          <a:custGeom>
            <a:avLst/>
            <a:gdLst>
              <a:gd name="connsiteX0" fmla="*/ 0 w 11866989"/>
              <a:gd name="connsiteY0" fmla="*/ 4227151 h 6858002"/>
              <a:gd name="connsiteX1" fmla="*/ 1070075 w 11866989"/>
              <a:gd name="connsiteY1" fmla="*/ 6777314 h 6858002"/>
              <a:gd name="connsiteX2" fmla="*/ 1134491 w 11866989"/>
              <a:gd name="connsiteY2" fmla="*/ 6858002 h 6858002"/>
              <a:gd name="connsiteX3" fmla="*/ 862676 w 11866989"/>
              <a:gd name="connsiteY3" fmla="*/ 6858002 h 6858002"/>
              <a:gd name="connsiteX4" fmla="*/ 755239 w 11866989"/>
              <a:gd name="connsiteY4" fmla="*/ 6677950 h 6858002"/>
              <a:gd name="connsiteX5" fmla="*/ 0 w 11866989"/>
              <a:gd name="connsiteY5" fmla="*/ 4227151 h 6858002"/>
              <a:gd name="connsiteX6" fmla="*/ 11101511 w 11866989"/>
              <a:gd name="connsiteY6" fmla="*/ 0 h 6858002"/>
              <a:gd name="connsiteX7" fmla="*/ 11527753 w 11866989"/>
              <a:gd name="connsiteY7" fmla="*/ 0 h 6858002"/>
              <a:gd name="connsiteX8" fmla="*/ 11544455 w 11866989"/>
              <a:gd name="connsiteY8" fmla="*/ 28178 h 6858002"/>
              <a:gd name="connsiteX9" fmla="*/ 10251008 w 11866989"/>
              <a:gd name="connsiteY9" fmla="*/ 6672399 h 6858002"/>
              <a:gd name="connsiteX10" fmla="*/ 10131434 w 11866989"/>
              <a:gd name="connsiteY10" fmla="*/ 6858002 h 6858002"/>
              <a:gd name="connsiteX11" fmla="*/ 9090851 w 11866989"/>
              <a:gd name="connsiteY11" fmla="*/ 6858002 h 6858002"/>
              <a:gd name="connsiteX12" fmla="*/ 9159354 w 11866989"/>
              <a:gd name="connsiteY12" fmla="*/ 6774154 h 6858002"/>
              <a:gd name="connsiteX13" fmla="*/ 11122117 w 11866989"/>
              <a:gd name="connsiteY13" fmla="*/ 46638 h 6858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866989" h="6858002">
                <a:moveTo>
                  <a:pt x="0" y="4227151"/>
                </a:moveTo>
                <a:cubicBezTo>
                  <a:pt x="91376" y="5092442"/>
                  <a:pt x="486692" y="5989225"/>
                  <a:pt x="1070075" y="6777314"/>
                </a:cubicBezTo>
                <a:lnTo>
                  <a:pt x="1134491" y="6858002"/>
                </a:lnTo>
                <a:lnTo>
                  <a:pt x="862676" y="6858002"/>
                </a:lnTo>
                <a:lnTo>
                  <a:pt x="755239" y="6677950"/>
                </a:lnTo>
                <a:cubicBezTo>
                  <a:pt x="302350" y="5884265"/>
                  <a:pt x="23035" y="5033285"/>
                  <a:pt x="0" y="4227151"/>
                </a:cubicBezTo>
                <a:close/>
                <a:moveTo>
                  <a:pt x="11101511" y="0"/>
                </a:moveTo>
                <a:lnTo>
                  <a:pt x="11527753" y="0"/>
                </a:lnTo>
                <a:lnTo>
                  <a:pt x="11544455" y="28178"/>
                </a:lnTo>
                <a:cubicBezTo>
                  <a:pt x="12298494" y="1429628"/>
                  <a:pt x="11674947" y="4351480"/>
                  <a:pt x="10251008" y="6672399"/>
                </a:cubicBezTo>
                <a:lnTo>
                  <a:pt x="10131434" y="6858002"/>
                </a:lnTo>
                <a:lnTo>
                  <a:pt x="9090851" y="6858002"/>
                </a:lnTo>
                <a:lnTo>
                  <a:pt x="9159354" y="6774154"/>
                </a:lnTo>
                <a:cubicBezTo>
                  <a:pt x="10831322" y="4623817"/>
                  <a:pt x="11722388" y="1575585"/>
                  <a:pt x="11122117" y="46638"/>
                </a:cubicBezTo>
                <a:close/>
              </a:path>
            </a:pathLst>
          </a:cu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</a:gra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lang="en-US" noProof="1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343D5A9-BDBC-4347-B7A4-36774B5C7112}"/>
              </a:ext>
            </a:extLst>
          </p:cNvPr>
          <p:cNvSpPr/>
          <p:nvPr userDrawn="1"/>
        </p:nvSpPr>
        <p:spPr>
          <a:xfrm>
            <a:off x="6516914" y="-1"/>
            <a:ext cx="5675086" cy="68580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71D51CE-A877-44A2-83A4-2DA1026B698F}"/>
              </a:ext>
            </a:extLst>
          </p:cNvPr>
          <p:cNvSpPr/>
          <p:nvPr/>
        </p:nvSpPr>
        <p:spPr>
          <a:xfrm>
            <a:off x="280895" y="0"/>
            <a:ext cx="10949561" cy="6858000"/>
          </a:xfrm>
          <a:custGeom>
            <a:avLst/>
            <a:gdLst>
              <a:gd name="connsiteX0" fmla="*/ 3230471 w 10949561"/>
              <a:gd name="connsiteY0" fmla="*/ 0 h 6858000"/>
              <a:gd name="connsiteX1" fmla="*/ 10671736 w 10949561"/>
              <a:gd name="connsiteY1" fmla="*/ 0 h 6858000"/>
              <a:gd name="connsiteX2" fmla="*/ 10769140 w 10949561"/>
              <a:gd name="connsiteY2" fmla="*/ 206096 h 6858000"/>
              <a:gd name="connsiteX3" fmla="*/ 8934147 w 10949561"/>
              <a:gd name="connsiteY3" fmla="*/ 6624459 h 6858000"/>
              <a:gd name="connsiteX4" fmla="*/ 8748296 w 10949561"/>
              <a:gd name="connsiteY4" fmla="*/ 6858000 h 6858000"/>
              <a:gd name="connsiteX5" fmla="*/ 1174507 w 10949561"/>
              <a:gd name="connsiteY5" fmla="*/ 6858000 h 6858000"/>
              <a:gd name="connsiteX6" fmla="*/ 1018347 w 10949561"/>
              <a:gd name="connsiteY6" fmla="*/ 6660541 h 6858000"/>
              <a:gd name="connsiteX7" fmla="*/ 33489 w 10949561"/>
              <a:gd name="connsiteY7" fmla="*/ 3422359 h 6858000"/>
              <a:gd name="connsiteX8" fmla="*/ 3009299 w 10949561"/>
              <a:gd name="connsiteY8" fmla="*/ 10597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949561" h="6858000">
                <a:moveTo>
                  <a:pt x="3230471" y="0"/>
                </a:moveTo>
                <a:lnTo>
                  <a:pt x="10671736" y="0"/>
                </a:lnTo>
                <a:lnTo>
                  <a:pt x="10769140" y="206096"/>
                </a:lnTo>
                <a:cubicBezTo>
                  <a:pt x="11340246" y="1665101"/>
                  <a:pt x="10508822" y="4552357"/>
                  <a:pt x="8934147" y="6624459"/>
                </a:cubicBezTo>
                <a:lnTo>
                  <a:pt x="8748296" y="6858000"/>
                </a:lnTo>
                <a:lnTo>
                  <a:pt x="1174507" y="6858000"/>
                </a:lnTo>
                <a:lnTo>
                  <a:pt x="1018347" y="6660541"/>
                </a:lnTo>
                <a:cubicBezTo>
                  <a:pt x="288294" y="5655042"/>
                  <a:pt x="-124459" y="4473478"/>
                  <a:pt x="33489" y="3422359"/>
                </a:cubicBezTo>
                <a:cubicBezTo>
                  <a:pt x="243882" y="2021854"/>
                  <a:pt x="1462047" y="886326"/>
                  <a:pt x="3009299" y="105974"/>
                </a:cubicBezTo>
                <a:close/>
              </a:path>
            </a:pathLst>
          </a:custGeom>
          <a:solidFill>
            <a:schemeClr val="bg1"/>
          </a:solidFill>
          <a:ln w="0">
            <a:noFill/>
            <a:round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lang="en-US" noProof="1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904E15-8997-4B6C-A126-C2EC56A3157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3098800" y="365125"/>
            <a:ext cx="82550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A54D20-7947-426C-9790-3C1E30EE54FB}"/>
              </a:ext>
            </a:extLst>
          </p:cNvPr>
          <p:cNvSpPr>
            <a:spLocks noGrp="1"/>
          </p:cNvSpPr>
          <p:nvPr userDrawn="1">
            <p:ph idx="1"/>
          </p:nvPr>
        </p:nvSpPr>
        <p:spPr>
          <a:xfrm>
            <a:off x="1308100" y="1825625"/>
            <a:ext cx="10045700" cy="4351338"/>
          </a:xfrm>
        </p:spPr>
        <p:txBody>
          <a:bodyPr/>
          <a:lstStyle>
            <a:lvl1pPr>
              <a:spcAft>
                <a:spcPts val="1200"/>
              </a:spcAft>
              <a:defRPr/>
            </a:lvl1pPr>
            <a:lvl2pPr>
              <a:spcAft>
                <a:spcPts val="1200"/>
              </a:spcAft>
              <a:defRPr/>
            </a:lvl2pPr>
            <a:lvl3pPr>
              <a:spcAft>
                <a:spcPts val="1200"/>
              </a:spcAft>
              <a:defRPr/>
            </a:lvl3pPr>
            <a:lvl4pPr>
              <a:spcAft>
                <a:spcPts val="1200"/>
              </a:spcAft>
              <a:defRPr/>
            </a:lvl4pPr>
            <a:lvl5pPr>
              <a:spcAft>
                <a:spcPts val="1200"/>
              </a:spcAft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3BA331-8423-4DB7-B4B5-18BF81445FA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41610-9BF8-4C16-9F39-D8D26718575A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F488703C-E790-46F1-8B96-DEEF6D7224D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3956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4904336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100000">
              <a:schemeClr val="accent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8C0138CE-4366-4AC7-AB25-D62D839094DE}"/>
              </a:ext>
            </a:extLst>
          </p:cNvPr>
          <p:cNvSpPr/>
          <p:nvPr/>
        </p:nvSpPr>
        <p:spPr>
          <a:xfrm>
            <a:off x="119270" y="-1"/>
            <a:ext cx="11866989" cy="6858002"/>
          </a:xfrm>
          <a:custGeom>
            <a:avLst/>
            <a:gdLst>
              <a:gd name="connsiteX0" fmla="*/ 0 w 11866989"/>
              <a:gd name="connsiteY0" fmla="*/ 4227151 h 6858002"/>
              <a:gd name="connsiteX1" fmla="*/ 1070075 w 11866989"/>
              <a:gd name="connsiteY1" fmla="*/ 6777314 h 6858002"/>
              <a:gd name="connsiteX2" fmla="*/ 1134491 w 11866989"/>
              <a:gd name="connsiteY2" fmla="*/ 6858002 h 6858002"/>
              <a:gd name="connsiteX3" fmla="*/ 862676 w 11866989"/>
              <a:gd name="connsiteY3" fmla="*/ 6858002 h 6858002"/>
              <a:gd name="connsiteX4" fmla="*/ 755239 w 11866989"/>
              <a:gd name="connsiteY4" fmla="*/ 6677950 h 6858002"/>
              <a:gd name="connsiteX5" fmla="*/ 0 w 11866989"/>
              <a:gd name="connsiteY5" fmla="*/ 4227151 h 6858002"/>
              <a:gd name="connsiteX6" fmla="*/ 11101511 w 11866989"/>
              <a:gd name="connsiteY6" fmla="*/ 0 h 6858002"/>
              <a:gd name="connsiteX7" fmla="*/ 11527753 w 11866989"/>
              <a:gd name="connsiteY7" fmla="*/ 0 h 6858002"/>
              <a:gd name="connsiteX8" fmla="*/ 11544455 w 11866989"/>
              <a:gd name="connsiteY8" fmla="*/ 28178 h 6858002"/>
              <a:gd name="connsiteX9" fmla="*/ 10251008 w 11866989"/>
              <a:gd name="connsiteY9" fmla="*/ 6672399 h 6858002"/>
              <a:gd name="connsiteX10" fmla="*/ 10131434 w 11866989"/>
              <a:gd name="connsiteY10" fmla="*/ 6858002 h 6858002"/>
              <a:gd name="connsiteX11" fmla="*/ 9090851 w 11866989"/>
              <a:gd name="connsiteY11" fmla="*/ 6858002 h 6858002"/>
              <a:gd name="connsiteX12" fmla="*/ 9159354 w 11866989"/>
              <a:gd name="connsiteY12" fmla="*/ 6774154 h 6858002"/>
              <a:gd name="connsiteX13" fmla="*/ 11122117 w 11866989"/>
              <a:gd name="connsiteY13" fmla="*/ 46638 h 6858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866989" h="6858002">
                <a:moveTo>
                  <a:pt x="0" y="4227151"/>
                </a:moveTo>
                <a:cubicBezTo>
                  <a:pt x="91376" y="5092442"/>
                  <a:pt x="486692" y="5989225"/>
                  <a:pt x="1070075" y="6777314"/>
                </a:cubicBezTo>
                <a:lnTo>
                  <a:pt x="1134491" y="6858002"/>
                </a:lnTo>
                <a:lnTo>
                  <a:pt x="862676" y="6858002"/>
                </a:lnTo>
                <a:lnTo>
                  <a:pt x="755239" y="6677950"/>
                </a:lnTo>
                <a:cubicBezTo>
                  <a:pt x="302350" y="5884265"/>
                  <a:pt x="23035" y="5033285"/>
                  <a:pt x="0" y="4227151"/>
                </a:cubicBezTo>
                <a:close/>
                <a:moveTo>
                  <a:pt x="11101511" y="0"/>
                </a:moveTo>
                <a:lnTo>
                  <a:pt x="11527753" y="0"/>
                </a:lnTo>
                <a:lnTo>
                  <a:pt x="11544455" y="28178"/>
                </a:lnTo>
                <a:cubicBezTo>
                  <a:pt x="12298494" y="1429628"/>
                  <a:pt x="11674947" y="4351480"/>
                  <a:pt x="10251008" y="6672399"/>
                </a:cubicBezTo>
                <a:lnTo>
                  <a:pt x="10131434" y="6858002"/>
                </a:lnTo>
                <a:lnTo>
                  <a:pt x="9090851" y="6858002"/>
                </a:lnTo>
                <a:lnTo>
                  <a:pt x="9159354" y="6774154"/>
                </a:lnTo>
                <a:cubicBezTo>
                  <a:pt x="10831322" y="4623817"/>
                  <a:pt x="11722388" y="1575585"/>
                  <a:pt x="11122117" y="46638"/>
                </a:cubicBezTo>
                <a:close/>
              </a:path>
            </a:pathLst>
          </a:cu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</a:gra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lang="en-US" noProof="1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343D5A9-BDBC-4347-B7A4-36774B5C7112}"/>
              </a:ext>
            </a:extLst>
          </p:cNvPr>
          <p:cNvSpPr/>
          <p:nvPr userDrawn="1"/>
        </p:nvSpPr>
        <p:spPr>
          <a:xfrm>
            <a:off x="6516914" y="-1"/>
            <a:ext cx="5675086" cy="68580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71D51CE-A877-44A2-83A4-2DA1026B698F}"/>
              </a:ext>
            </a:extLst>
          </p:cNvPr>
          <p:cNvSpPr/>
          <p:nvPr/>
        </p:nvSpPr>
        <p:spPr>
          <a:xfrm>
            <a:off x="280895" y="0"/>
            <a:ext cx="10949561" cy="6858000"/>
          </a:xfrm>
          <a:custGeom>
            <a:avLst/>
            <a:gdLst>
              <a:gd name="connsiteX0" fmla="*/ 3230471 w 10949561"/>
              <a:gd name="connsiteY0" fmla="*/ 0 h 6858000"/>
              <a:gd name="connsiteX1" fmla="*/ 10671736 w 10949561"/>
              <a:gd name="connsiteY1" fmla="*/ 0 h 6858000"/>
              <a:gd name="connsiteX2" fmla="*/ 10769140 w 10949561"/>
              <a:gd name="connsiteY2" fmla="*/ 206096 h 6858000"/>
              <a:gd name="connsiteX3" fmla="*/ 8934147 w 10949561"/>
              <a:gd name="connsiteY3" fmla="*/ 6624459 h 6858000"/>
              <a:gd name="connsiteX4" fmla="*/ 8748296 w 10949561"/>
              <a:gd name="connsiteY4" fmla="*/ 6858000 h 6858000"/>
              <a:gd name="connsiteX5" fmla="*/ 1174507 w 10949561"/>
              <a:gd name="connsiteY5" fmla="*/ 6858000 h 6858000"/>
              <a:gd name="connsiteX6" fmla="*/ 1018347 w 10949561"/>
              <a:gd name="connsiteY6" fmla="*/ 6660541 h 6858000"/>
              <a:gd name="connsiteX7" fmla="*/ 33489 w 10949561"/>
              <a:gd name="connsiteY7" fmla="*/ 3422359 h 6858000"/>
              <a:gd name="connsiteX8" fmla="*/ 3009299 w 10949561"/>
              <a:gd name="connsiteY8" fmla="*/ 10597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949561" h="6858000">
                <a:moveTo>
                  <a:pt x="3230471" y="0"/>
                </a:moveTo>
                <a:lnTo>
                  <a:pt x="10671736" y="0"/>
                </a:lnTo>
                <a:lnTo>
                  <a:pt x="10769140" y="206096"/>
                </a:lnTo>
                <a:cubicBezTo>
                  <a:pt x="11340246" y="1665101"/>
                  <a:pt x="10508822" y="4552357"/>
                  <a:pt x="8934147" y="6624459"/>
                </a:cubicBezTo>
                <a:lnTo>
                  <a:pt x="8748296" y="6858000"/>
                </a:lnTo>
                <a:lnTo>
                  <a:pt x="1174507" y="6858000"/>
                </a:lnTo>
                <a:lnTo>
                  <a:pt x="1018347" y="6660541"/>
                </a:lnTo>
                <a:cubicBezTo>
                  <a:pt x="288294" y="5655042"/>
                  <a:pt x="-124459" y="4473478"/>
                  <a:pt x="33489" y="3422359"/>
                </a:cubicBezTo>
                <a:cubicBezTo>
                  <a:pt x="243882" y="2021854"/>
                  <a:pt x="1462047" y="886326"/>
                  <a:pt x="3009299" y="105974"/>
                </a:cubicBezTo>
                <a:close/>
              </a:path>
            </a:pathLst>
          </a:custGeom>
          <a:solidFill>
            <a:schemeClr val="bg1"/>
          </a:solidFill>
          <a:ln w="0">
            <a:noFill/>
            <a:round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lang="en-US" noProof="1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904E15-8997-4B6C-A126-C2EC56A3157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3098800" y="365125"/>
            <a:ext cx="82550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3BA331-8423-4DB7-B4B5-18BF81445FA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41610-9BF8-4C16-9F39-D8D26718575A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FB5003-AA53-433A-A581-1C01FE0DC058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>
          <a:xfrm>
            <a:off x="53956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C79F21E9-2AD2-4452-9CF2-653A1562B3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spcAft>
                <a:spcPts val="1200"/>
              </a:spcAft>
              <a:defRPr/>
            </a:lvl1pPr>
            <a:lvl2pPr>
              <a:spcAft>
                <a:spcPts val="1200"/>
              </a:spcAft>
              <a:defRPr/>
            </a:lvl2pPr>
            <a:lvl3pPr>
              <a:spcAft>
                <a:spcPts val="1200"/>
              </a:spcAft>
              <a:defRPr/>
            </a:lvl3pPr>
            <a:lvl4pPr>
              <a:spcAft>
                <a:spcPts val="1200"/>
              </a:spcAft>
              <a:defRPr/>
            </a:lvl4pPr>
            <a:lvl5pPr>
              <a:spcAft>
                <a:spcPts val="1200"/>
              </a:spcAft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D39DEA6F-605E-4330-8E3B-A2FA2490D7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spcAft>
                <a:spcPts val="1200"/>
              </a:spcAft>
              <a:defRPr/>
            </a:lvl1pPr>
            <a:lvl2pPr>
              <a:spcAft>
                <a:spcPts val="1200"/>
              </a:spcAft>
              <a:defRPr/>
            </a:lvl2pPr>
            <a:lvl3pPr>
              <a:spcAft>
                <a:spcPts val="1200"/>
              </a:spcAft>
              <a:defRPr/>
            </a:lvl3pPr>
            <a:lvl4pPr>
              <a:spcAft>
                <a:spcPts val="1200"/>
              </a:spcAft>
              <a:defRPr/>
            </a:lvl4pPr>
            <a:lvl5pPr>
              <a:spcAft>
                <a:spcPts val="1200"/>
              </a:spcAft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828231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EF2B04-0488-4236-B5A2-E1E5CEDD3D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6E31EE-31A9-4A13-BFD5-7288C7CEDC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56DC7F-8A58-435D-A96E-B950F6B5E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542021-B761-449C-B7A0-4A138E3DF3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64AB43-8227-4152-8878-7DC3A74266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2026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C8482E-2795-4669-84DE-3C3991B80A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5C4DC3-3987-4655-ACFE-80191DFDAB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010B7B-8C4C-4DD8-8605-AE7DD68992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A0A180-F009-4E35-876C-B6C31E1596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470380-AC22-477B-9C87-F50EC5B49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600AE6-766E-4DF0-923A-00FE1D4B3F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33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00FED8-2232-4F24-8E36-2420AC1B96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CE56AD-0583-4D45-AB53-ADA0237F53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7CDCCE-BBC8-45F4-A179-32557C2939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8B11662-BB76-49C9-A1BF-6B408D1CF84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1CECAA-FD71-49D3-8558-140577D1A6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69C2ED4-9795-4873-8D51-452C42CC02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C295AE3-E664-4663-9190-5637CDEA4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E8F510F-66F0-43C7-A82D-D24625877F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6721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B0408F-B9EF-4C28-8F0A-B35A03B929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A1C9ED-9439-4044-8BB4-D4FB97C7A3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BBBCF51-F255-490F-95E4-B786798578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5CAA161-D46E-4560-BF52-B256B9AAB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554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09A4748-2643-4B94-922F-0F18255C40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E58EF2F-1895-473C-91A1-2281DE90FC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020444-D191-4595-AF24-33A38966A7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1236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7993DC-71CD-4072-8E34-2518162827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877D2F-516F-4B08-BDF7-DBA6DBAB25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0AEE75-4B09-41EE-B45F-8D568BC7D5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46333E-E666-4C4B-B2B2-B84ED5FF0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DE58C3-1D4A-4728-9754-94B4E19576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55BB00-1B2C-4BF6-ABF2-CD52F7619C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86631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6F7B8E-7FA5-4FC4-868D-11CB4AD2B0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E702CC-F922-46CB-9F63-1BABA6DD3E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70BD5D-2D41-478A-B19D-BDC441858D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C114C8-5A14-4FCD-B65D-33C4930D87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C738EB-E1DD-4CBF-8877-A442EDA09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DF47DE-ED59-462B-A1A3-1437E6670D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7938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CA498-8B1B-4D31-9D0A-C480BBF27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911490F-4759-41F9-A051-957E2DC2DD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9FBADE-9434-4065-A6EE-0D9FDBFDE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551034-2A58-4742-BFCF-EF0C59D93D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36788E-6D81-4340-9F9A-749F716B1A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88036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A6BDF10-A6BF-4E58-862C-05AFE965A8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514561-51A0-43CE-8298-BB054BC8F4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1D2406-8646-4952-A1A2-9B4147F06A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4A4A95-7B7F-4965-9A89-9CEFE3BD4C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E529BA-869C-4099-8F34-7949D2FE5F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2027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271217" y="6121399"/>
            <a:ext cx="364958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</a:t>
            </a:r>
            <a:r>
              <a:rPr lang="en-US" sz="1800" baseline="0">
                <a:solidFill>
                  <a:srgbClr val="A5CD00"/>
                </a:solidFill>
              </a:rPr>
              <a:t>PowerPoint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hyperlink" Target="http://www.presentationgo.com/" TargetMode="Externa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2901F50-F214-472D-B10F-8B3DEC5648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1400" y="365125"/>
            <a:ext cx="77724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3E5BC2-9560-41D4-913B-F4BD646DDC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1400" y="1825625"/>
            <a:ext cx="77724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359C4D-ECD7-4CD9-AE00-4DDC5A018E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AB5B2C-4F32-4746-A4D4-F66C4ECF4A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C12FBD-A04D-42A6-88B0-9FBD4E80AC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fld id="{6DE18575-B01A-41F4-BD76-017ABF2EB5E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F8CC52C-CAAD-47DD-A7AF-F0F71D3A8425}"/>
              </a:ext>
            </a:extLst>
          </p:cNvPr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7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46B09983-4F3E-42C9-9A60-0A0F5C5F3913}"/>
              </a:ext>
            </a:extLst>
          </p:cNvPr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4DC35627-F17A-4F4D-8399-29886519249D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EC438B6-372D-4B17-8E97-84878129C0AE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ED65FF08-482B-4AB5-9FC5-04614968A1B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8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34898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78" r:id="rId2"/>
    <p:sldLayoutId id="2147483780" r:id="rId3"/>
    <p:sldLayoutId id="2147483768" r:id="rId4"/>
    <p:sldLayoutId id="2147483781" r:id="rId5"/>
    <p:sldLayoutId id="2147483782" r:id="rId6"/>
    <p:sldLayoutId id="2147483769" r:id="rId7"/>
    <p:sldLayoutId id="2147483770" r:id="rId8"/>
    <p:sldLayoutId id="2147483771" r:id="rId9"/>
    <p:sldLayoutId id="2147483772" r:id="rId10"/>
    <p:sldLayoutId id="2147483773" r:id="rId11"/>
    <p:sldLayoutId id="2147483774" r:id="rId12"/>
    <p:sldLayoutId id="2147483775" r:id="rId13"/>
    <p:sldLayoutId id="2147483776" r:id="rId14"/>
    <p:sldLayoutId id="2147483777" r:id="rId15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">
            <a:extLst>
              <a:ext uri="{FF2B5EF4-FFF2-40B4-BE49-F238E27FC236}">
                <a16:creationId xmlns:a16="http://schemas.microsoft.com/office/drawing/2014/main" id="{78CF5D2B-E46E-8449-800C-0C8B5A7F62EB}"/>
              </a:ext>
            </a:extLst>
          </p:cNvPr>
          <p:cNvSpPr/>
          <p:nvPr userDrawn="1"/>
        </p:nvSpPr>
        <p:spPr>
          <a:xfrm>
            <a:off x="1475277" y="841102"/>
            <a:ext cx="5725518" cy="52111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187" h="18196" extrusionOk="0">
                <a:moveTo>
                  <a:pt x="11499" y="18078"/>
                </a:moveTo>
                <a:cubicBezTo>
                  <a:pt x="5634" y="19185"/>
                  <a:pt x="-627" y="12271"/>
                  <a:pt x="50" y="7618"/>
                </a:cubicBezTo>
                <a:cubicBezTo>
                  <a:pt x="953" y="1417"/>
                  <a:pt x="14420" y="-2415"/>
                  <a:pt x="17941" y="1731"/>
                </a:cubicBezTo>
                <a:cubicBezTo>
                  <a:pt x="20973" y="5302"/>
                  <a:pt x="18333" y="16789"/>
                  <a:pt x="11499" y="18078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15000"/>
                </a:schemeClr>
              </a:gs>
              <a:gs pos="100000">
                <a:schemeClr val="accent1"/>
              </a:gs>
            </a:gsLst>
            <a:lin ang="5400000" scaled="1"/>
          </a:gra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3820F30-7CBF-5041-BE49-C586EC9949C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sz="6000" dirty="0">
                <a:solidFill>
                  <a:schemeClr val="bg1"/>
                </a:solidFill>
              </a:rPr>
              <a:t>Your Title Here</a:t>
            </a:r>
          </a:p>
        </p:txBody>
      </p:sp>
      <p:sp>
        <p:nvSpPr>
          <p:cNvPr id="2" name="Subtitle 1">
            <a:extLst>
              <a:ext uri="{FF2B5EF4-FFF2-40B4-BE49-F238E27FC236}">
                <a16:creationId xmlns:a16="http://schemas.microsoft.com/office/drawing/2014/main" id="{459A73C4-4C25-4528-B88A-3570D1B07E9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Your Subtitle Here</a:t>
            </a:r>
          </a:p>
        </p:txBody>
      </p:sp>
      <p:sp>
        <p:nvSpPr>
          <p:cNvPr id="18" name="Shape">
            <a:extLst>
              <a:ext uri="{FF2B5EF4-FFF2-40B4-BE49-F238E27FC236}">
                <a16:creationId xmlns:a16="http://schemas.microsoft.com/office/drawing/2014/main" id="{44821512-FF79-994C-8F5B-CE162F262537}"/>
              </a:ext>
            </a:extLst>
          </p:cNvPr>
          <p:cNvSpPr/>
          <p:nvPr/>
        </p:nvSpPr>
        <p:spPr>
          <a:xfrm>
            <a:off x="9846716" y="4964957"/>
            <a:ext cx="1740013" cy="15836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187" h="18196" extrusionOk="0">
                <a:moveTo>
                  <a:pt x="11499" y="18078"/>
                </a:moveTo>
                <a:cubicBezTo>
                  <a:pt x="5634" y="19185"/>
                  <a:pt x="-627" y="12271"/>
                  <a:pt x="50" y="7618"/>
                </a:cubicBezTo>
                <a:cubicBezTo>
                  <a:pt x="953" y="1417"/>
                  <a:pt x="14420" y="-2415"/>
                  <a:pt x="17941" y="1731"/>
                </a:cubicBezTo>
                <a:cubicBezTo>
                  <a:pt x="20973" y="5302"/>
                  <a:pt x="18333" y="16789"/>
                  <a:pt x="11499" y="18078"/>
                </a:cubicBezTo>
                <a:close/>
              </a:path>
            </a:pathLst>
          </a:custGeom>
          <a:solidFill>
            <a:schemeClr val="bg1">
              <a:alpha val="6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algn="ctr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E250666-7552-F647-9AEA-AF8EFDE48A74}"/>
              </a:ext>
            </a:extLst>
          </p:cNvPr>
          <p:cNvSpPr txBox="1"/>
          <p:nvPr/>
        </p:nvSpPr>
        <p:spPr>
          <a:xfrm>
            <a:off x="10399968" y="5295136"/>
            <a:ext cx="6335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/>
              <a:t>Your</a:t>
            </a:r>
            <a:br>
              <a:rPr lang="en-US" dirty="0"/>
            </a:br>
            <a:r>
              <a:rPr lang="en-US" dirty="0"/>
              <a:t>Logo</a:t>
            </a:r>
            <a:br>
              <a:rPr lang="en-US" dirty="0"/>
            </a:br>
            <a:r>
              <a:rPr lang="en-US" dirty="0"/>
              <a:t>Here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5C559B82-04A5-451E-AEE7-17EC76CEA7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6E7CBD27-A2D0-4E2A-B1CD-CE9CD9A62A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46D8B5B-842B-4C43-A5C8-EDE7FE779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5416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hape">
            <a:extLst>
              <a:ext uri="{FF2B5EF4-FFF2-40B4-BE49-F238E27FC236}">
                <a16:creationId xmlns:a16="http://schemas.microsoft.com/office/drawing/2014/main" id="{9A5A2598-6579-0948-902E-AE187E0841ED}"/>
              </a:ext>
            </a:extLst>
          </p:cNvPr>
          <p:cNvSpPr/>
          <p:nvPr/>
        </p:nvSpPr>
        <p:spPr>
          <a:xfrm>
            <a:off x="537642" y="4964957"/>
            <a:ext cx="1740013" cy="15836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187" h="18196" extrusionOk="0">
                <a:moveTo>
                  <a:pt x="11499" y="18078"/>
                </a:moveTo>
                <a:cubicBezTo>
                  <a:pt x="5634" y="19185"/>
                  <a:pt x="-627" y="12271"/>
                  <a:pt x="50" y="7618"/>
                </a:cubicBezTo>
                <a:cubicBezTo>
                  <a:pt x="953" y="1417"/>
                  <a:pt x="14420" y="-2415"/>
                  <a:pt x="17941" y="1731"/>
                </a:cubicBezTo>
                <a:cubicBezTo>
                  <a:pt x="20973" y="5302"/>
                  <a:pt x="18333" y="16789"/>
                  <a:pt x="11499" y="18078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algn="ctr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9F6FF1E-87AD-DA44-AA77-41852A33A50A}"/>
              </a:ext>
            </a:extLst>
          </p:cNvPr>
          <p:cNvSpPr txBox="1"/>
          <p:nvPr/>
        </p:nvSpPr>
        <p:spPr>
          <a:xfrm>
            <a:off x="1090894" y="5295136"/>
            <a:ext cx="6335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/>
              <a:t>Your</a:t>
            </a:r>
            <a:br>
              <a:rPr lang="en-US" dirty="0"/>
            </a:br>
            <a:r>
              <a:rPr lang="en-US" dirty="0"/>
              <a:t>Logo</a:t>
            </a:r>
            <a:br>
              <a:rPr lang="en-US" dirty="0"/>
            </a:br>
            <a:r>
              <a:rPr lang="en-US" dirty="0"/>
              <a:t>Here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04767585-53D6-4DBA-940A-182CEC3D98E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8" name="Subtitle 7">
            <a:extLst>
              <a:ext uri="{FF2B5EF4-FFF2-40B4-BE49-F238E27FC236}">
                <a16:creationId xmlns:a16="http://schemas.microsoft.com/office/drawing/2014/main" id="{B8BE7F98-2C85-4688-A16D-6D81E5A6053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alpha val="40000"/>
                  </a:schemeClr>
                </a:solidFill>
              </a:rPr>
              <a:t>Section Slide Option #1</a:t>
            </a:r>
          </a:p>
        </p:txBody>
      </p:sp>
      <p:sp>
        <p:nvSpPr>
          <p:cNvPr id="13" name="Date Placeholder 12">
            <a:extLst>
              <a:ext uri="{FF2B5EF4-FFF2-40B4-BE49-F238E27FC236}">
                <a16:creationId xmlns:a16="http://schemas.microsoft.com/office/drawing/2014/main" id="{1880CBE5-6D7A-45D8-9025-D1F59F4D15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4" name="Footer Placeholder 13">
            <a:extLst>
              <a:ext uri="{FF2B5EF4-FFF2-40B4-BE49-F238E27FC236}">
                <a16:creationId xmlns:a16="http://schemas.microsoft.com/office/drawing/2014/main" id="{4CBE3757-D0C5-497B-8457-69C5CDA5AE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3657EDB6-AB77-4157-B7F9-95F5A7414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9472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hape">
            <a:extLst>
              <a:ext uri="{FF2B5EF4-FFF2-40B4-BE49-F238E27FC236}">
                <a16:creationId xmlns:a16="http://schemas.microsoft.com/office/drawing/2014/main" id="{4B47E9DD-5380-D64D-902B-9AC5629459D9}"/>
              </a:ext>
            </a:extLst>
          </p:cNvPr>
          <p:cNvSpPr/>
          <p:nvPr/>
        </p:nvSpPr>
        <p:spPr>
          <a:xfrm>
            <a:off x="537642" y="4677179"/>
            <a:ext cx="1740013" cy="15836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187" h="18196" extrusionOk="0">
                <a:moveTo>
                  <a:pt x="11499" y="18078"/>
                </a:moveTo>
                <a:cubicBezTo>
                  <a:pt x="5634" y="19185"/>
                  <a:pt x="-627" y="12271"/>
                  <a:pt x="50" y="7618"/>
                </a:cubicBezTo>
                <a:cubicBezTo>
                  <a:pt x="953" y="1417"/>
                  <a:pt x="14420" y="-2415"/>
                  <a:pt x="17941" y="1731"/>
                </a:cubicBezTo>
                <a:cubicBezTo>
                  <a:pt x="20973" y="5302"/>
                  <a:pt x="18333" y="16789"/>
                  <a:pt x="11499" y="18078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algn="ctr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1E5EDC8-0FFA-AE46-BF2E-D073F712CEBB}"/>
              </a:ext>
            </a:extLst>
          </p:cNvPr>
          <p:cNvSpPr txBox="1"/>
          <p:nvPr/>
        </p:nvSpPr>
        <p:spPr>
          <a:xfrm>
            <a:off x="1090894" y="5007358"/>
            <a:ext cx="6335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/>
              <a:t>Your</a:t>
            </a:r>
            <a:br>
              <a:rPr lang="en-US" dirty="0"/>
            </a:br>
            <a:r>
              <a:rPr lang="en-US" dirty="0"/>
              <a:t>Logo</a:t>
            </a:r>
            <a:br>
              <a:rPr lang="en-US" dirty="0"/>
            </a:br>
            <a:r>
              <a:rPr lang="en-US" dirty="0"/>
              <a:t>Here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70708DF-542D-4B1E-922E-F1F33C08650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12" name="Subtitle 11">
            <a:extLst>
              <a:ext uri="{FF2B5EF4-FFF2-40B4-BE49-F238E27FC236}">
                <a16:creationId xmlns:a16="http://schemas.microsoft.com/office/drawing/2014/main" id="{099D5546-A80B-4A5E-9D4A-FEDF9F2ECA0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alpha val="40000"/>
                  </a:schemeClr>
                </a:solidFill>
              </a:rPr>
              <a:t>Section Slide Option #2</a:t>
            </a:r>
          </a:p>
        </p:txBody>
      </p:sp>
      <p:sp>
        <p:nvSpPr>
          <p:cNvPr id="14" name="Date Placeholder 13">
            <a:extLst>
              <a:ext uri="{FF2B5EF4-FFF2-40B4-BE49-F238E27FC236}">
                <a16:creationId xmlns:a16="http://schemas.microsoft.com/office/drawing/2014/main" id="{A782E0AC-2A1A-4D87-8054-8B64B274D1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5" name="Footer Placeholder 14">
            <a:extLst>
              <a:ext uri="{FF2B5EF4-FFF2-40B4-BE49-F238E27FC236}">
                <a16:creationId xmlns:a16="http://schemas.microsoft.com/office/drawing/2014/main" id="{B8C7AA37-30CE-442F-AFAC-08FE0FF5A6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6" name="Slide Number Placeholder 15">
            <a:extLst>
              <a:ext uri="{FF2B5EF4-FFF2-40B4-BE49-F238E27FC236}">
                <a16:creationId xmlns:a16="http://schemas.microsoft.com/office/drawing/2014/main" id="{FD56EF8B-5085-4031-BF0D-B9DBE46445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4017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100000">
              <a:schemeClr val="accent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88425-2F50-4608-A74C-052CD9F68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1"/>
              <a:t>Title of your slide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AD2F034-1AA1-45F2-AACA-3ABBD51179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spcBef>
                <a:spcPts val="1800"/>
              </a:spcBef>
            </a:pPr>
            <a:r>
              <a:rPr lang="en-US" noProof="1"/>
              <a:t>Lorem ipsum dolor sit amet, tollit epicuri est ex, exerci accumsan singulis ei mel. </a:t>
            </a:r>
          </a:p>
          <a:p>
            <a:pPr algn="just">
              <a:spcBef>
                <a:spcPts val="1800"/>
              </a:spcBef>
            </a:pPr>
            <a:r>
              <a:rPr lang="en-US" noProof="1"/>
              <a:t>Nisl vocent aeterno ad ius, mea cu affert electram. Cum habemus adolescens complectitur ea, cu nominavi praesent honestatis duo. Virtute ista dela maiestatis voluptatibus in ius.</a:t>
            </a:r>
          </a:p>
          <a:p>
            <a:pPr algn="just">
              <a:spcBef>
                <a:spcPts val="1800"/>
              </a:spcBef>
            </a:pPr>
            <a:r>
              <a:rPr lang="en-US" noProof="1"/>
              <a:t>Excepteur sint occaecat cupidatat non proident, sunt in culpa qui officia deserunt mollit anim id est laborum.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E8C947-47C8-4643-9EAC-F06C7DF92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1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853B5B-17BE-4FD5-A01D-77FAC793D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noProof="1" smtClean="0">
                <a:solidFill>
                  <a:schemeClr val="bg1"/>
                </a:solidFill>
              </a:rPr>
              <a:pPr/>
              <a:t>4</a:t>
            </a:fld>
            <a:endParaRPr lang="en-US" noProof="1">
              <a:solidFill>
                <a:schemeClr val="bg1"/>
              </a:solidFill>
            </a:endParaRP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4595A24-138B-4520-BBCD-E45138F5D4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41545405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100000">
              <a:schemeClr val="accent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88425-2F50-4608-A74C-052CD9F68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1"/>
              <a:t>Title of your slide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AD2F034-1AA1-45F2-AACA-3ABBD51179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spcBef>
                <a:spcPts val="1800"/>
              </a:spcBef>
            </a:pPr>
            <a:r>
              <a:rPr lang="en-US" noProof="1"/>
              <a:t>Lorem ipsum dolor sit amet, tollit epicuri est ex, exerci accumsan singulis ei mel. </a:t>
            </a:r>
          </a:p>
          <a:p>
            <a:pPr algn="just">
              <a:spcBef>
                <a:spcPts val="1800"/>
              </a:spcBef>
            </a:pPr>
            <a:r>
              <a:rPr lang="en-US" noProof="1"/>
              <a:t>Nisl vocent aeterno ad ius, mea cu affert electram. Cum habemus adolescens complectitur ea, cu nominavi praesent honestatis duo. Virtute ista dela maiestatis voluptatibus in ius.</a:t>
            </a:r>
          </a:p>
          <a:p>
            <a:pPr algn="just">
              <a:spcBef>
                <a:spcPts val="1800"/>
              </a:spcBef>
            </a:pPr>
            <a:r>
              <a:rPr lang="en-US" noProof="1"/>
              <a:t>Excepteur sint occaecat cupidatat non proident, sunt in culpa qui officia deserunt mollit anim id est laborum.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E8C947-47C8-4643-9EAC-F06C7DF92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1"/>
              <a:t>Your Footer Here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E4AFE89-7B58-4811-9938-91B1D63DC9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210B1C-CA5E-48EB-A44C-2F0F5BA6FE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83049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E70F0-4CEF-4AB7-AF60-9CC7C311B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1"/>
              <a:t>Example with Graphic</a:t>
            </a:r>
            <a:r>
              <a:rPr lang="en-US" noProof="1">
                <a:solidFill>
                  <a:schemeClr val="bg2">
                    <a:lumMod val="75000"/>
                  </a:schemeClr>
                </a:solidFill>
              </a:rPr>
              <a:t>*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A5B4AD-0272-4E0C-B563-7DA5A94FA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1"/>
              <a:t>Your Footer Here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2EF91D0-9849-4C60-A351-3207FC0BA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noProof="1" dirty="0" smtClean="0"/>
              <a:t>6</a:t>
            </a:fld>
            <a:endParaRPr lang="en-US" noProof="1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1EF12B-802F-427A-B751-1793CBD96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1"/>
              <a:t>Date</a:t>
            </a:r>
          </a:p>
        </p:txBody>
      </p:sp>
      <p:graphicFrame>
        <p:nvGraphicFramePr>
          <p:cNvPr id="11" name="Content Placeholder 10">
            <a:extLst>
              <a:ext uri="{FF2B5EF4-FFF2-40B4-BE49-F238E27FC236}">
                <a16:creationId xmlns:a16="http://schemas.microsoft.com/office/drawing/2014/main" id="{48909955-C826-415A-93CD-C97A72ED03D4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983626047"/>
              </p:ext>
            </p:extLst>
          </p:nvPr>
        </p:nvGraphicFramePr>
        <p:xfrm>
          <a:off x="838200" y="1825625"/>
          <a:ext cx="5181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50A670A7-6F31-413E-B10E-0FAFB0754A0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algn="just"/>
            <a:r>
              <a:rPr lang="en-US" noProof="1"/>
              <a:t>Lorem ipsum dolor sit amet, tollit epicuri est ex, exerci accumsan singulis ei mel. </a:t>
            </a:r>
          </a:p>
          <a:p>
            <a:pPr algn="just"/>
            <a:r>
              <a:rPr lang="en-US" noProof="1"/>
              <a:t>Nisl vocent aeterno ad ius, mea cu affert electram. Cum habemus adolescens complec titur ea, cu nominavi praesent honestatis duo.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6679E19-1D62-4DC8-93D6-83E2A896DEFE}"/>
              </a:ext>
            </a:extLst>
          </p:cNvPr>
          <p:cNvSpPr/>
          <p:nvPr/>
        </p:nvSpPr>
        <p:spPr>
          <a:xfrm>
            <a:off x="6391379" y="5876688"/>
            <a:ext cx="192232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i="1" noProof="1">
                <a:solidFill>
                  <a:schemeClr val="bg2">
                    <a:lumMod val="75000"/>
                  </a:schemeClr>
                </a:solidFill>
              </a:rPr>
              <a:t>*PowerPoint SmartArt graphic</a:t>
            </a:r>
          </a:p>
        </p:txBody>
      </p:sp>
    </p:spTree>
    <p:extLst>
      <p:ext uri="{BB962C8B-B14F-4D97-AF65-F5344CB8AC3E}">
        <p14:creationId xmlns:p14="http://schemas.microsoft.com/office/powerpoint/2010/main" val="31776768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B003A"/>
      </a:accent1>
      <a:accent2>
        <a:srgbClr val="F80001"/>
      </a:accent2>
      <a:accent3>
        <a:srgbClr val="FE3C00"/>
      </a:accent3>
      <a:accent4>
        <a:srgbClr val="FF7300"/>
      </a:accent4>
      <a:accent5>
        <a:srgbClr val="FB3E03"/>
      </a:accent5>
      <a:accent6>
        <a:srgbClr val="FAA03E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19-01-TEACHER-16x9" id="{F14DF6A9-B403-4E0E-8878-01670662600B}" vid="{131C1BA0-FAF2-4CB8-A773-68B92811CC9B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19-01-TEACHER-16x9" id="{F14DF6A9-B403-4E0E-8878-01670662600B}" vid="{D6CEFADF-C8C0-4FCC-98DC-F39EFD27D48F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254</TotalTime>
  <Words>337</Words>
  <PresentationFormat>Widescreen</PresentationFormat>
  <Paragraphs>57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Open Sans</vt:lpstr>
      <vt:lpstr>PRESENTATIONGO</vt:lpstr>
      <vt:lpstr>Custom Design</vt:lpstr>
      <vt:lpstr>Your Title Here</vt:lpstr>
      <vt:lpstr>Title of your Section</vt:lpstr>
      <vt:lpstr>Title of your Section</vt:lpstr>
      <vt:lpstr>Title of your slide</vt:lpstr>
      <vt:lpstr>Title of your slide</vt:lpstr>
      <vt:lpstr>Example with Graphic*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Template - TEACHER</dc:title>
  <dc:creator>PresentationGO.com</dc:creator>
  <dc:description>© Copyright PresentationGo.com</dc:description>
  <dcterms:created xsi:type="dcterms:W3CDTF">2019-02-06T16:07:58Z</dcterms:created>
  <dcterms:modified xsi:type="dcterms:W3CDTF">2019-02-13T19:23:02Z</dcterms:modified>
  <cp:category>Templates</cp:category>
</cp:coreProperties>
</file>