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2" autoAdjust="0"/>
    <p:restoredTop sz="96149" autoAdjust="0"/>
  </p:normalViewPr>
  <p:slideViewPr>
    <p:cSldViewPr snapToGrid="0" showGuides="1">
      <p:cViewPr varScale="1">
        <p:scale>
          <a:sx n="110" d="100"/>
          <a:sy n="110" d="100"/>
        </p:scale>
        <p:origin x="162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0" y="391319"/>
          <a:ext cx="3568700" cy="35687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339026" y="730345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Lorem</a:t>
          </a:r>
          <a:endParaRPr lang="en-US" sz="3100" kern="1200" dirty="0"/>
        </a:p>
      </dsp:txBody>
      <dsp:txXfrm>
        <a:off x="406968" y="798287"/>
        <a:ext cx="1255909" cy="1255909"/>
      </dsp:txXfrm>
    </dsp:sp>
    <dsp:sp modelId="{C1346144-1BED-485D-8E40-F753A086E92F}">
      <dsp:nvSpPr>
        <dsp:cNvPr id="0" name=""/>
        <dsp:cNvSpPr/>
      </dsp:nvSpPr>
      <dsp:spPr>
        <a:xfrm>
          <a:off x="1837880" y="730345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Ipsum</a:t>
          </a:r>
          <a:endParaRPr lang="en-US" sz="3100" kern="1200" dirty="0"/>
        </a:p>
      </dsp:txBody>
      <dsp:txXfrm>
        <a:off x="1905822" y="798287"/>
        <a:ext cx="1255909" cy="1255909"/>
      </dsp:txXfrm>
    </dsp:sp>
    <dsp:sp modelId="{88A513F8-0931-4E89-949C-7241946B7467}">
      <dsp:nvSpPr>
        <dsp:cNvPr id="0" name=""/>
        <dsp:cNvSpPr/>
      </dsp:nvSpPr>
      <dsp:spPr>
        <a:xfrm>
          <a:off x="339026" y="2229199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Dolor</a:t>
          </a:r>
          <a:endParaRPr lang="en-US" sz="3100" kern="1200" dirty="0"/>
        </a:p>
      </dsp:txBody>
      <dsp:txXfrm>
        <a:off x="406968" y="2297141"/>
        <a:ext cx="1255909" cy="1255909"/>
      </dsp:txXfrm>
    </dsp:sp>
    <dsp:sp modelId="{231BFD18-7D69-4FBA-9D31-E45FD648550B}">
      <dsp:nvSpPr>
        <dsp:cNvPr id="0" name=""/>
        <dsp:cNvSpPr/>
      </dsp:nvSpPr>
      <dsp:spPr>
        <a:xfrm>
          <a:off x="1837880" y="2229199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Sit Amet</a:t>
          </a:r>
          <a:endParaRPr lang="en-US" sz="3100" kern="1200" dirty="0"/>
        </a:p>
      </dsp:txBody>
      <dsp:txXfrm>
        <a:off x="1905822" y="2297141"/>
        <a:ext cx="1255909" cy="1255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7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2FFA0406-201C-4130-BBAD-41E4A7081ABA}"/>
              </a:ext>
            </a:extLst>
          </p:cNvPr>
          <p:cNvSpPr/>
          <p:nvPr userDrawn="1"/>
        </p:nvSpPr>
        <p:spPr>
          <a:xfrm>
            <a:off x="-455" y="1714501"/>
            <a:ext cx="9144455" cy="51434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70916B9-1DC6-4BC6-A2CC-5C603F617EFB}"/>
              </a:ext>
            </a:extLst>
          </p:cNvPr>
          <p:cNvSpPr/>
          <p:nvPr userDrawn="1"/>
        </p:nvSpPr>
        <p:spPr>
          <a:xfrm>
            <a:off x="442083" y="2"/>
            <a:ext cx="8247732" cy="6872086"/>
          </a:xfrm>
          <a:custGeom>
            <a:avLst/>
            <a:gdLst>
              <a:gd name="connsiteX0" fmla="*/ 7566738 w 8247732"/>
              <a:gd name="connsiteY0" fmla="*/ 0 h 6872086"/>
              <a:gd name="connsiteX1" fmla="*/ 7815688 w 8247732"/>
              <a:gd name="connsiteY1" fmla="*/ 0 h 6872086"/>
              <a:gd name="connsiteX2" fmla="*/ 7905869 w 8247732"/>
              <a:gd name="connsiteY2" fmla="*/ 100916 h 6872086"/>
              <a:gd name="connsiteX3" fmla="*/ 5384762 w 8247732"/>
              <a:gd name="connsiteY3" fmla="*/ 6754488 h 6872086"/>
              <a:gd name="connsiteX4" fmla="*/ 5176523 w 8247732"/>
              <a:gd name="connsiteY4" fmla="*/ 6872086 h 6872086"/>
              <a:gd name="connsiteX5" fmla="*/ 2552675 w 8247732"/>
              <a:gd name="connsiteY5" fmla="*/ 6872086 h 6872086"/>
              <a:gd name="connsiteX6" fmla="*/ 2398510 w 8247732"/>
              <a:gd name="connsiteY6" fmla="*/ 6790757 h 6872086"/>
              <a:gd name="connsiteX7" fmla="*/ 0 w 8247732"/>
              <a:gd name="connsiteY7" fmla="*/ 3199544 h 6872086"/>
              <a:gd name="connsiteX8" fmla="*/ 3487423 w 8247732"/>
              <a:gd name="connsiteY8" fmla="*/ 6629997 h 6872086"/>
              <a:gd name="connsiteX9" fmla="*/ 7566738 w 8247732"/>
              <a:gd name="connsiteY9" fmla="*/ 0 h 6872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47732" h="6872086">
                <a:moveTo>
                  <a:pt x="7566738" y="0"/>
                </a:moveTo>
                <a:lnTo>
                  <a:pt x="7815688" y="0"/>
                </a:lnTo>
                <a:cubicBezTo>
                  <a:pt x="7848289" y="32156"/>
                  <a:pt x="7878349" y="65681"/>
                  <a:pt x="7905869" y="100916"/>
                </a:cubicBezTo>
                <a:cubicBezTo>
                  <a:pt x="8912758" y="1374465"/>
                  <a:pt x="7583304" y="5389830"/>
                  <a:pt x="5384762" y="6754488"/>
                </a:cubicBezTo>
                <a:lnTo>
                  <a:pt x="5176523" y="6872086"/>
                </a:lnTo>
                <a:lnTo>
                  <a:pt x="2552675" y="6872086"/>
                </a:lnTo>
                <a:lnTo>
                  <a:pt x="2398510" y="6790757"/>
                </a:lnTo>
                <a:cubicBezTo>
                  <a:pt x="1102812" y="6068396"/>
                  <a:pt x="38422" y="4544204"/>
                  <a:pt x="0" y="3199544"/>
                </a:cubicBezTo>
                <a:cubicBezTo>
                  <a:pt x="169354" y="4803250"/>
                  <a:pt x="1840878" y="6562606"/>
                  <a:pt x="3487423" y="6629997"/>
                </a:cubicBezTo>
                <a:cubicBezTo>
                  <a:pt x="6425715" y="6750412"/>
                  <a:pt x="8691248" y="1458661"/>
                  <a:pt x="7566738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3" name="Picture Placeholder 16">
            <a:extLst>
              <a:ext uri="{FF2B5EF4-FFF2-40B4-BE49-F238E27FC236}">
                <a16:creationId xmlns:a16="http://schemas.microsoft.com/office/drawing/2014/main" id="{A882C252-2FC5-4FAD-936C-381791D615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" r="1036"/>
          <a:stretch>
            <a:fillRect/>
          </a:stretch>
        </p:blipFill>
        <p:spPr>
          <a:xfrm>
            <a:off x="532414" y="0"/>
            <a:ext cx="7653298" cy="6565702"/>
          </a:xfrm>
          <a:custGeom>
            <a:avLst/>
            <a:gdLst>
              <a:gd name="connsiteX0" fmla="*/ 2883005 w 7653298"/>
              <a:gd name="connsiteY0" fmla="*/ 0 h 6565702"/>
              <a:gd name="connsiteX1" fmla="*/ 7258662 w 7653298"/>
              <a:gd name="connsiteY1" fmla="*/ 0 h 6565702"/>
              <a:gd name="connsiteX2" fmla="*/ 7355003 w 7653298"/>
              <a:gd name="connsiteY2" fmla="*/ 103622 h 6565702"/>
              <a:gd name="connsiteX3" fmla="*/ 3403408 w 7653298"/>
              <a:gd name="connsiteY3" fmla="*/ 6563735 h 6565702"/>
              <a:gd name="connsiteX4" fmla="*/ 23409 w 7653298"/>
              <a:gd name="connsiteY4" fmla="*/ 2655189 h 6565702"/>
              <a:gd name="connsiteX5" fmla="*/ 2883005 w 7653298"/>
              <a:gd name="connsiteY5" fmla="*/ 0 h 6565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3298" h="6565702">
                <a:moveTo>
                  <a:pt x="2883005" y="0"/>
                </a:moveTo>
                <a:lnTo>
                  <a:pt x="7258662" y="0"/>
                </a:lnTo>
                <a:cubicBezTo>
                  <a:pt x="7293732" y="32788"/>
                  <a:pt x="7325576" y="67432"/>
                  <a:pt x="7355003" y="103622"/>
                </a:cubicBezTo>
                <a:cubicBezTo>
                  <a:pt x="8478041" y="1497410"/>
                  <a:pt x="6270259" y="6681276"/>
                  <a:pt x="3403408" y="6563735"/>
                </a:cubicBezTo>
                <a:cubicBezTo>
                  <a:pt x="1602757" y="6490117"/>
                  <a:pt x="-228932" y="4334478"/>
                  <a:pt x="23409" y="2655189"/>
                </a:cubicBezTo>
                <a:cubicBezTo>
                  <a:pt x="204401" y="1450394"/>
                  <a:pt x="1452401" y="526151"/>
                  <a:pt x="2883005" y="0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984" y="2020886"/>
            <a:ext cx="5339625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984" y="4500561"/>
            <a:ext cx="5339625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">
            <a:extLst>
              <a:ext uri="{FF2B5EF4-FFF2-40B4-BE49-F238E27FC236}">
                <a16:creationId xmlns:a16="http://schemas.microsoft.com/office/drawing/2014/main" id="{5197E550-4F53-419D-970D-F5D20A5F76F7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59C582DF-11CB-4EA5-9A2B-B71A3FA95C8F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33E909F-44A8-4D01-B95F-8D2C0738A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C3074DC3-E26D-49D9-9F3D-4A8BBD6EC5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9" name="Picture Placeholder 11">
            <a:extLst>
              <a:ext uri="{FF2B5EF4-FFF2-40B4-BE49-F238E27FC236}">
                <a16:creationId xmlns:a16="http://schemas.microsoft.com/office/drawing/2014/main" id="{D0DCE755-064C-458D-8C00-7C6E2F766B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" b="1598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23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C00D712C-49AD-4B1C-A039-71A32B1C8E19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7D7BD867-A01A-4E74-92F4-F53A86E88F85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pic>
        <p:nvPicPr>
          <p:cNvPr id="13" name="Picture Placeholder 11">
            <a:extLst>
              <a:ext uri="{FF2B5EF4-FFF2-40B4-BE49-F238E27FC236}">
                <a16:creationId xmlns:a16="http://schemas.microsoft.com/office/drawing/2014/main" id="{F75BA75E-2A21-4CC8-B8E7-395553E4E0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" b="1598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17BACBE4-039D-49A7-BC72-A08A440E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0E13D1D4-6AFE-49C8-B0D0-ED018A1BC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50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501900" y="365126"/>
            <a:ext cx="57023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187450" y="1825625"/>
            <a:ext cx="5829300" cy="4351338"/>
          </a:xfrm>
        </p:spPr>
        <p:txBody>
          <a:bodyPr vert="horz" lIns="91440" tIns="45720" rIns="91440" bIns="45720" rtlCol="0">
            <a:normAutofit/>
          </a:bodyPr>
          <a:lstStyle>
            <a:lvl1pPr algn="just">
              <a:spcAft>
                <a:spcPts val="1200"/>
              </a:spcAft>
              <a:defRPr lang="en-US" sz="2800" dirty="0"/>
            </a:lvl1pPr>
            <a:lvl2pPr algn="just">
              <a:spcAft>
                <a:spcPts val="1200"/>
              </a:spcAft>
              <a:defRPr lang="en-US" sz="2400" dirty="0"/>
            </a:lvl2pPr>
            <a:lvl3pPr algn="just">
              <a:spcAft>
                <a:spcPts val="1200"/>
              </a:spcAft>
              <a:defRPr lang="en-US" sz="1800" dirty="0"/>
            </a:lvl3pPr>
            <a:lvl4pPr algn="just">
              <a:spcAft>
                <a:spcPts val="1200"/>
              </a:spcAft>
              <a:defRPr lang="en-US" sz="1600" dirty="0"/>
            </a:lvl4pPr>
            <a:lvl5pPr algn="just">
              <a:spcAft>
                <a:spcPts val="1200"/>
              </a:spcAft>
              <a:defRPr lang="en-US" sz="1600" dirty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2559050" y="6356351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1958E8CD-D4BF-4DD0-B765-800835EC5F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511300" y="1825625"/>
            <a:ext cx="7004050" cy="4351338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2800"/>
            </a:lvl1pPr>
            <a:lvl2pPr>
              <a:spcAft>
                <a:spcPts val="1200"/>
              </a:spcAft>
              <a:defRPr sz="2400"/>
            </a:lvl2pPr>
            <a:lvl3pPr>
              <a:spcAft>
                <a:spcPts val="1200"/>
              </a:spcAft>
              <a:defRPr sz="18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153C739A-EB61-43FE-AC0E-D983A60096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678507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D4BD1B-4B34-4107-82C0-ABAE717A1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7294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8829E12-92FB-4B64-9E5A-C40C54D5B3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46650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967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7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178967" y="6156024"/>
            <a:ext cx="2786084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>
                <a:solidFill>
                  <a:srgbClr val="A5CD00"/>
                </a:solidFill>
              </a:rPr>
              <a:t>T</a:t>
            </a:r>
            <a:r>
              <a:rPr lang="en-US" sz="1350" baseline="0" dirty="0">
                <a:solidFill>
                  <a:srgbClr val="A5CD00"/>
                </a:solidFill>
              </a:rPr>
              <a:t>he free </a:t>
            </a:r>
            <a:r>
              <a:rPr lang="en-US" sz="1350" baseline="0">
                <a:solidFill>
                  <a:srgbClr val="A5CD00"/>
                </a:solidFill>
              </a:rPr>
              <a:t>PowerPoint template library</a:t>
            </a:r>
            <a:endParaRPr lang="en-US" sz="135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3721062" y="2667758"/>
            <a:ext cx="1701877" cy="300082"/>
            <a:chOff x="3437418" y="2667758"/>
            <a:chExt cx="2269169" cy="30008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37418" y="2667758"/>
              <a:ext cx="2269169" cy="30008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sz="1350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sz="1350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6"/>
            <a:ext cx="5829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6050" y="1825625"/>
            <a:ext cx="58293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9880D1-4800-4B0F-A6D7-46F59675930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696F05-8EA5-4DFF-9240-4BBD6A7E6516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F1AC7E3-C037-469A-A96E-6EE4BB2AFCD1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D17963-3E6D-4753-B96B-68598061EB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0DBAC0E3-1886-411D-A89B-11EB2A592A47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8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80" r:id="rId2"/>
    <p:sldLayoutId id="2147483781" r:id="rId3"/>
    <p:sldLayoutId id="2147483768" r:id="rId4"/>
    <p:sldLayoutId id="2147483782" r:id="rId5"/>
    <p:sldLayoutId id="2147483783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7578289" y="5378134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7968895" y="5625768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4BB2C0A2-B425-4D58-B1F9-8F57AAE9BA4E}"/>
              </a:ext>
            </a:extLst>
          </p:cNvPr>
          <p:cNvSpPr/>
          <p:nvPr/>
        </p:nvSpPr>
        <p:spPr>
          <a:xfrm>
            <a:off x="667984" y="630828"/>
            <a:ext cx="5339625" cy="48599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15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3CE546B-B659-4A98-B2F6-DA843489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45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1039EB35-6D1A-4392-ADDE-0A2D918E30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284E237-9FFE-4353-87BF-F5EF0DB1A7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E638131C-6E13-431E-9CC9-090EA88A3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#1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B337EE4B-9817-40CB-8CA4-E9727FF7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5EC834B6-1CAA-4F41-BC85-9655049DF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96347FA-EF03-4B50-8749-F4CE4A0E6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C12326B0-3BCB-44D5-A6B0-45BD86C90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" b="1598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8D36C0-8096-418D-AD28-0992F98E63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0589BF0-64CA-4BB0-8C59-BD5D309B41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#2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A463B8BF-670D-4D43-A6F6-5D9518AA9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10DD88A6-5BA0-4500-B1BE-901CCE1F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2DFD28A0-14DC-4F42-A8F3-13A434ED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6F4B95F6-E06F-440C-9F5C-E10D2AB9BEE0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BA78A3-1ADB-4FA1-9DB1-0B251F35813E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162ADA-F76D-4AB1-A1EB-78CE868CF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913483-E778-41CC-956F-1E3484BF7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48065A-B1E5-4CB4-9A70-403AA38A6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303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bg2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12069892"/>
              </p:ext>
            </p:extLst>
          </p:nvPr>
        </p:nvGraphicFramePr>
        <p:xfrm>
          <a:off x="1217613" y="1825625"/>
          <a:ext cx="3568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4793534" y="5852316"/>
            <a:ext cx="184537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i="1" noProof="1">
                <a:solidFill>
                  <a:schemeClr val="bg2">
                    <a:lumMod val="75000"/>
                  </a:schemeClr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Theme 7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2-FIREFIGHTER-4x3" id="{1378D824-E3F2-46BF-97E9-10A3CBB00EFC}" vid="{DEFC26E2-EF59-4F72-BEB8-A7667886996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2-FIREFIGHTER-4x3" id="{1378D824-E3F2-46BF-97E9-10A3CBB00EFC}" vid="{5415CA5A-5564-4765-BD7E-088C45C1DF7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</TotalTime>
  <Words>302</Words>
  <PresentationFormat>On-screen Show (4:3)</PresentationFormat>
  <Paragraphs>53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FIREFIGHTER</dc:title>
  <dc:creator>PresentationGO.com</dc:creator>
  <dc:description>© Copyright PresentationGo.com</dc:description>
  <dcterms:created xsi:type="dcterms:W3CDTF">2019-02-06T16:07:58Z</dcterms:created>
  <dcterms:modified xsi:type="dcterms:W3CDTF">2019-02-13T22:57:55Z</dcterms:modified>
  <cp:category>Templates</cp:category>
</cp:coreProperties>
</file>