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03" autoAdjust="0"/>
    <p:restoredTop sz="96149" autoAdjust="0"/>
  </p:normalViewPr>
  <p:slideViewPr>
    <p:cSldViewPr snapToGrid="0" showGuides="1">
      <p:cViewPr varScale="1">
        <p:scale>
          <a:sx n="108" d="100"/>
          <a:sy n="108" d="100"/>
        </p:scale>
        <p:origin x="118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Lorem</a:t>
          </a:r>
          <a:endParaRPr lang="en-US" sz="3700" kern="1200" dirty="0"/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Ipsum</a:t>
          </a:r>
          <a:endParaRPr lang="en-US" sz="3700" kern="1200" dirty="0"/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Dolor</a:t>
          </a:r>
          <a:endParaRPr lang="en-US" sz="3700" kern="1200" dirty="0"/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Sit Amet</a:t>
          </a:r>
          <a:endParaRPr lang="en-US" sz="3700" kern="1200" dirty="0"/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094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9E68CB53-8499-4D25-B9E7-BA88F973E60F}"/>
              </a:ext>
            </a:extLst>
          </p:cNvPr>
          <p:cNvSpPr/>
          <p:nvPr userDrawn="1"/>
        </p:nvSpPr>
        <p:spPr>
          <a:xfrm>
            <a:off x="-607" y="1"/>
            <a:ext cx="12192607" cy="685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F23A408-188F-41DD-AEC9-29B326D654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45"/>
          <a:stretch>
            <a:fillRect/>
          </a:stretch>
        </p:blipFill>
        <p:spPr>
          <a:xfrm>
            <a:off x="1294525" y="0"/>
            <a:ext cx="8160090" cy="6857999"/>
          </a:xfrm>
          <a:custGeom>
            <a:avLst/>
            <a:gdLst>
              <a:gd name="connsiteX0" fmla="*/ 3073914 w 8160090"/>
              <a:gd name="connsiteY0" fmla="*/ 0 h 6857999"/>
              <a:gd name="connsiteX1" fmla="*/ 7739321 w 8160090"/>
              <a:gd name="connsiteY1" fmla="*/ 0 h 6857999"/>
              <a:gd name="connsiteX2" fmla="*/ 7842042 w 8160090"/>
              <a:gd name="connsiteY2" fmla="*/ 110483 h 6857999"/>
              <a:gd name="connsiteX3" fmla="*/ 4736534 w 8160090"/>
              <a:gd name="connsiteY3" fmla="*/ 6799348 h 6857999"/>
              <a:gd name="connsiteX4" fmla="*/ 4567337 w 8160090"/>
              <a:gd name="connsiteY4" fmla="*/ 6857999 h 6857999"/>
              <a:gd name="connsiteX5" fmla="*/ 2876190 w 8160090"/>
              <a:gd name="connsiteY5" fmla="*/ 6857999 h 6857999"/>
              <a:gd name="connsiteX6" fmla="*/ 2735010 w 8160090"/>
              <a:gd name="connsiteY6" fmla="*/ 6809401 h 6857999"/>
              <a:gd name="connsiteX7" fmla="*/ 24959 w 8160090"/>
              <a:gd name="connsiteY7" fmla="*/ 2831012 h 6857999"/>
              <a:gd name="connsiteX8" fmla="*/ 3073914 w 8160090"/>
              <a:gd name="connsiteY8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60090" h="6857999">
                <a:moveTo>
                  <a:pt x="3073914" y="0"/>
                </a:moveTo>
                <a:lnTo>
                  <a:pt x="7739321" y="0"/>
                </a:lnTo>
                <a:cubicBezTo>
                  <a:pt x="7776713" y="34959"/>
                  <a:pt x="7810667" y="71897"/>
                  <a:pt x="7842042" y="110483"/>
                </a:cubicBezTo>
                <a:cubicBezTo>
                  <a:pt x="8889771" y="1410807"/>
                  <a:pt x="7218472" y="5805060"/>
                  <a:pt x="4736534" y="6799348"/>
                </a:cubicBezTo>
                <a:lnTo>
                  <a:pt x="4567337" y="6857999"/>
                </a:lnTo>
                <a:lnTo>
                  <a:pt x="2876190" y="6857999"/>
                </a:lnTo>
                <a:lnTo>
                  <a:pt x="2735010" y="6809401"/>
                </a:lnTo>
                <a:cubicBezTo>
                  <a:pt x="1152833" y="6214040"/>
                  <a:pt x="-202052" y="4341738"/>
                  <a:pt x="24959" y="2831012"/>
                </a:cubicBezTo>
                <a:cubicBezTo>
                  <a:pt x="217937" y="1546437"/>
                  <a:pt x="1548577" y="560992"/>
                  <a:pt x="3073914" y="0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14FD915-04D8-42C9-8BC0-12668C87EA3D}"/>
              </a:ext>
            </a:extLst>
          </p:cNvPr>
          <p:cNvSpPr/>
          <p:nvPr userDrawn="1"/>
        </p:nvSpPr>
        <p:spPr>
          <a:xfrm>
            <a:off x="1174076" y="1"/>
            <a:ext cx="8843796" cy="6857998"/>
          </a:xfrm>
          <a:custGeom>
            <a:avLst/>
            <a:gdLst>
              <a:gd name="connsiteX0" fmla="*/ 0 w 8843796"/>
              <a:gd name="connsiteY0" fmla="*/ 3430775 h 6857998"/>
              <a:gd name="connsiteX1" fmla="*/ 2594119 w 8843796"/>
              <a:gd name="connsiteY1" fmla="*/ 6822019 h 6857998"/>
              <a:gd name="connsiteX2" fmla="*/ 2678637 w 8843796"/>
              <a:gd name="connsiteY2" fmla="*/ 6857998 h 6857998"/>
              <a:gd name="connsiteX3" fmla="*/ 1941340 w 8843796"/>
              <a:gd name="connsiteY3" fmla="*/ 6857998 h 6857998"/>
              <a:gd name="connsiteX4" fmla="*/ 1901795 w 8843796"/>
              <a:gd name="connsiteY4" fmla="*/ 6827465 h 6857998"/>
              <a:gd name="connsiteX5" fmla="*/ 0 w 8843796"/>
              <a:gd name="connsiteY5" fmla="*/ 3430775 h 6857998"/>
              <a:gd name="connsiteX6" fmla="*/ 8113586 w 8843796"/>
              <a:gd name="connsiteY6" fmla="*/ 0 h 6857998"/>
              <a:gd name="connsiteX7" fmla="*/ 8380528 w 8843796"/>
              <a:gd name="connsiteY7" fmla="*/ 0 h 6857998"/>
              <a:gd name="connsiteX8" fmla="*/ 8477226 w 8843796"/>
              <a:gd name="connsiteY8" fmla="*/ 108209 h 6857998"/>
              <a:gd name="connsiteX9" fmla="*/ 6300682 w 8843796"/>
              <a:gd name="connsiteY9" fmla="*/ 6857131 h 6857998"/>
              <a:gd name="connsiteX10" fmla="*/ 6299583 w 8843796"/>
              <a:gd name="connsiteY10" fmla="*/ 6857998 h 6857998"/>
              <a:gd name="connsiteX11" fmla="*/ 4985205 w 8843796"/>
              <a:gd name="connsiteY11" fmla="*/ 6857998 h 6857998"/>
              <a:gd name="connsiteX12" fmla="*/ 5152372 w 8843796"/>
              <a:gd name="connsiteY12" fmla="*/ 6782440 h 6857998"/>
              <a:gd name="connsiteX13" fmla="*/ 8113586 w 8843796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843796" h="6857998">
                <a:moveTo>
                  <a:pt x="0" y="3430775"/>
                </a:moveTo>
                <a:cubicBezTo>
                  <a:pt x="141870" y="4774217"/>
                  <a:pt x="1266853" y="6219525"/>
                  <a:pt x="2594119" y="6822019"/>
                </a:cubicBezTo>
                <a:lnTo>
                  <a:pt x="2678637" y="6857998"/>
                </a:lnTo>
                <a:lnTo>
                  <a:pt x="1941340" y="6857998"/>
                </a:lnTo>
                <a:lnTo>
                  <a:pt x="1901795" y="6827465"/>
                </a:lnTo>
                <a:cubicBezTo>
                  <a:pt x="832634" y="5967524"/>
                  <a:pt x="34333" y="4632307"/>
                  <a:pt x="0" y="3430775"/>
                </a:cubicBezTo>
                <a:close/>
                <a:moveTo>
                  <a:pt x="8113586" y="0"/>
                </a:moveTo>
                <a:lnTo>
                  <a:pt x="8380528" y="0"/>
                </a:lnTo>
                <a:cubicBezTo>
                  <a:pt x="8415484" y="34480"/>
                  <a:pt x="8447717" y="70428"/>
                  <a:pt x="8477226" y="108209"/>
                </a:cubicBezTo>
                <a:cubicBezTo>
                  <a:pt x="9473832" y="1368752"/>
                  <a:pt x="8335838" y="5134356"/>
                  <a:pt x="6300682" y="6857131"/>
                </a:cubicBezTo>
                <a:lnTo>
                  <a:pt x="6299583" y="6857998"/>
                </a:lnTo>
                <a:lnTo>
                  <a:pt x="4985205" y="6857998"/>
                </a:lnTo>
                <a:lnTo>
                  <a:pt x="5152372" y="6782440"/>
                </a:lnTo>
                <a:cubicBezTo>
                  <a:pt x="7560500" y="5565425"/>
                  <a:pt x="9130961" y="1319691"/>
                  <a:pt x="8113586" y="0"/>
                </a:cubicBez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5278" y="2020886"/>
            <a:ext cx="5725518" cy="2387600"/>
          </a:xfrm>
        </p:spPr>
        <p:txBody>
          <a:bodyPr anchor="b"/>
          <a:lstStyle>
            <a:lvl1pPr algn="ctr"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500561"/>
            <a:ext cx="45466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5472D57A-75F3-4C16-8AB4-6F3026EE9604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FD005851-1838-4AAA-94E1-8C2EE0F135F8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5"/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2" name="Picture Placeholder 3">
            <a:extLst>
              <a:ext uri="{FF2B5EF4-FFF2-40B4-BE49-F238E27FC236}">
                <a16:creationId xmlns:a16="http://schemas.microsoft.com/office/drawing/2014/main" id="{8DB1EDC6-AA0F-4636-A69D-077E228D77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" b="1554"/>
          <a:stretch>
            <a:fillRect/>
          </a:stretch>
        </p:blipFill>
        <p:spPr>
          <a:xfrm>
            <a:off x="5684740" y="1887497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635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3BEBD3D7-6995-47FD-B3DE-4FE5F2C88099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5"/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5D7EE39C-F488-488C-9B0E-F994417D2794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3" name="Picture Placeholder 3">
            <a:extLst>
              <a:ext uri="{FF2B5EF4-FFF2-40B4-BE49-F238E27FC236}">
                <a16:creationId xmlns:a16="http://schemas.microsoft.com/office/drawing/2014/main" id="{FD2A97DF-892A-4A01-88A9-A5466983094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" b="1554"/>
          <a:stretch>
            <a:fillRect/>
          </a:stretch>
        </p:blipFill>
        <p:spPr>
          <a:xfrm>
            <a:off x="5684740" y="1887497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177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5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81661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33375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A0E2D639-F531-4403-B086-1F6D4EE2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5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10045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488703C-E790-46F1-8B96-DEEF6D7224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9043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5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79F21E9-2AD2-4452-9CF2-653A1562B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39DEA6F-605E-4330-8E3B-A2FA2490D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282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1825625"/>
            <a:ext cx="7772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8CC52C-CAAD-47DD-A7AF-F0F71D3A8425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7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6B09983-4F3E-42C9-9A60-0A0F5C5F391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DC35627-F17A-4F4D-8399-29886519249D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EC438B6-372D-4B17-8E97-84878129C0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D65FF08-482B-4AB5-9FC5-04614968A1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8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78" r:id="rId2"/>
    <p:sldLayoutId id="2147483780" r:id="rId3"/>
    <p:sldLayoutId id="2147483768" r:id="rId4"/>
    <p:sldLayoutId id="2147483781" r:id="rId5"/>
    <p:sldLayoutId id="2147483782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">
            <a:extLst>
              <a:ext uri="{FF2B5EF4-FFF2-40B4-BE49-F238E27FC236}">
                <a16:creationId xmlns:a16="http://schemas.microsoft.com/office/drawing/2014/main" id="{78CF5D2B-E46E-8449-800C-0C8B5A7F62EB}"/>
              </a:ext>
            </a:extLst>
          </p:cNvPr>
          <p:cNvSpPr/>
          <p:nvPr userDrawn="1"/>
        </p:nvSpPr>
        <p:spPr>
          <a:xfrm>
            <a:off x="1475277" y="841102"/>
            <a:ext cx="5725518" cy="52111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5">
                  <a:alpha val="23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C559B82-04A5-451E-AEE7-17EC76CE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E7CBD27-A2D0-4E2A-B1CD-CE9CD9A62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6D8B5B-842B-4C43-A5C8-EDE7FE779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1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60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9846716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10399968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E8CFDA9-1419-429A-B392-029093878B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537642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1090894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767585-53D6-4DBA-940A-182CEC3D98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1880CBE5-6D7A-45D8-9025-D1F59F4D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4CBE3757-D0C5-497B-8457-69C5CDA5A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657EDB6-AB77-4157-B7F9-95F5A741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CC03EB-85C8-418B-B31A-6591965091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Section Slide Option #1</a:t>
            </a:r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">
            <a:extLst>
              <a:ext uri="{FF2B5EF4-FFF2-40B4-BE49-F238E27FC236}">
                <a16:creationId xmlns:a16="http://schemas.microsoft.com/office/drawing/2014/main" id="{4B47E9DD-5380-D64D-902B-9AC5629459D9}"/>
              </a:ext>
            </a:extLst>
          </p:cNvPr>
          <p:cNvSpPr/>
          <p:nvPr/>
        </p:nvSpPr>
        <p:spPr>
          <a:xfrm>
            <a:off x="537642" y="4677179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E5EDC8-0FFA-AE46-BF2E-D073F712CEBB}"/>
              </a:ext>
            </a:extLst>
          </p:cNvPr>
          <p:cNvSpPr txBox="1"/>
          <p:nvPr/>
        </p:nvSpPr>
        <p:spPr>
          <a:xfrm>
            <a:off x="1090894" y="5007358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708DF-542D-4B1E-922E-F1F33C086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A782E0AC-2A1A-4D87-8054-8B64B274D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B8C7AA37-30CE-442F-AFAC-08FE0FF5A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FD56EF8B-5085-4031-BF0D-B9DBE4644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652AF8DE-6B3D-4020-8810-A3AD90199A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Section Slide Option #2</a:t>
            </a:r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595A24-138B-4520-BBCD-E45138F5D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AFE89-7B58-4811-9938-91B1D63DC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10B1C-CA5E-48EB-A44C-2F0F5BA6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04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accent3"/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47711626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 titur ea, cu nominavi praesent honestatis duo.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6391379" y="5876688"/>
            <a:ext cx="192232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i="1" noProof="1">
                <a:solidFill>
                  <a:schemeClr val="accent3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49">
      <a:dk1>
        <a:sysClr val="windowText" lastClr="000000"/>
      </a:dk1>
      <a:lt1>
        <a:sysClr val="window" lastClr="FFFFFF"/>
      </a:lt1>
      <a:dk2>
        <a:srgbClr val="122C4D"/>
      </a:dk2>
      <a:lt2>
        <a:srgbClr val="FFFCFF"/>
      </a:lt2>
      <a:accent1>
        <a:srgbClr val="50572B"/>
      </a:accent1>
      <a:accent2>
        <a:srgbClr val="B39E4F"/>
      </a:accent2>
      <a:accent3>
        <a:srgbClr val="E77529"/>
      </a:accent3>
      <a:accent4>
        <a:srgbClr val="FF9D43"/>
      </a:accent4>
      <a:accent5>
        <a:srgbClr val="724231"/>
      </a:accent5>
      <a:accent6>
        <a:srgbClr val="5D160E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3-MILITARY-16x9" id="{146E1788-1D61-4DBD-BD91-CB4C59442B74}" vid="{3DB7A543-6820-44F9-8324-90FF4B40507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3-MILITARY-16x9" id="{146E1788-1D61-4DBD-BD91-CB4C59442B74}" vid="{D0AD7848-0AD3-4C17-AB5D-30991B467E6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</TotalTime>
  <Words>337</Words>
  <PresentationFormat>Widescreen</PresentationFormat>
  <Paragraphs>57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MILITARY</dc:title>
  <dc:creator>PresentationGO.com</dc:creator>
  <dc:description>© Copyright PresentationGo.com</dc:description>
  <dcterms:created xsi:type="dcterms:W3CDTF">2019-02-06T16:07:58Z</dcterms:created>
  <dcterms:modified xsi:type="dcterms:W3CDTF">2019-02-14T03:54:18Z</dcterms:modified>
  <cp:category>Templates</cp:category>
</cp:coreProperties>
</file>