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6" r:id="rId1"/>
    <p:sldMasterId id="2147483692" r:id="rId2"/>
  </p:sldMasterIdLst>
  <p:notesMasterIdLst>
    <p:notesMasterId r:id="rId10"/>
  </p:notesMasterIdLst>
  <p:sldIdLst>
    <p:sldId id="335" r:id="rId3"/>
    <p:sldId id="336" r:id="rId4"/>
    <p:sldId id="338" r:id="rId5"/>
    <p:sldId id="334" r:id="rId6"/>
    <p:sldId id="339" r:id="rId7"/>
    <p:sldId id="332" r:id="rId8"/>
    <p:sldId id="307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B4D6A"/>
    <a:srgbClr val="86889B"/>
    <a:srgbClr val="FBCB00"/>
    <a:srgbClr val="FF7000"/>
    <a:srgbClr val="282B4D"/>
    <a:srgbClr val="013D9A"/>
    <a:srgbClr val="F8F87B"/>
    <a:srgbClr val="EE3F53"/>
    <a:srgbClr val="B9BFCA"/>
    <a:srgbClr val="66C2C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542" autoAdjust="0"/>
    <p:restoredTop sz="96149" autoAdjust="0"/>
  </p:normalViewPr>
  <p:slideViewPr>
    <p:cSldViewPr snapToGrid="0" showGuides="1">
      <p:cViewPr varScale="1">
        <p:scale>
          <a:sx n="110" d="100"/>
          <a:sy n="110" d="100"/>
        </p:scale>
        <p:origin x="1626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ACAAC5B-BF29-4C1C-888F-31ED4347C84B}" type="doc">
      <dgm:prSet loTypeId="urn:microsoft.com/office/officeart/2005/8/layout/matrix3" loCatId="matrix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0B9720BB-9855-4A21-A732-FEE941746C3A}">
      <dgm:prSet phldrT="[Text]"/>
      <dgm:spPr/>
      <dgm:t>
        <a:bodyPr/>
        <a:lstStyle/>
        <a:p>
          <a:r>
            <a:rPr lang="en-US"/>
            <a:t>Lorem</a:t>
          </a:r>
          <a:endParaRPr lang="en-US" dirty="0"/>
        </a:p>
      </dgm:t>
    </dgm:pt>
    <dgm:pt modelId="{198DF279-BB2C-493C-8EA4-EAC70AABE3E8}" type="parTrans" cxnId="{59AA56C0-C603-423F-B94E-5540DAFED086}">
      <dgm:prSet/>
      <dgm:spPr/>
      <dgm:t>
        <a:bodyPr/>
        <a:lstStyle/>
        <a:p>
          <a:endParaRPr lang="en-US"/>
        </a:p>
      </dgm:t>
    </dgm:pt>
    <dgm:pt modelId="{42CDF16C-1482-4C46-97B3-B1B9EF28881A}" type="sibTrans" cxnId="{59AA56C0-C603-423F-B94E-5540DAFED086}">
      <dgm:prSet/>
      <dgm:spPr/>
      <dgm:t>
        <a:bodyPr/>
        <a:lstStyle/>
        <a:p>
          <a:endParaRPr lang="en-US"/>
        </a:p>
      </dgm:t>
    </dgm:pt>
    <dgm:pt modelId="{8B2B086B-98A4-4BC7-9335-5E98C62A5D1C}">
      <dgm:prSet phldrT="[Text]"/>
      <dgm:spPr/>
      <dgm:t>
        <a:bodyPr/>
        <a:lstStyle/>
        <a:p>
          <a:r>
            <a:rPr lang="en-US"/>
            <a:t>Ipsum</a:t>
          </a:r>
          <a:endParaRPr lang="en-US" dirty="0"/>
        </a:p>
      </dgm:t>
    </dgm:pt>
    <dgm:pt modelId="{C61524BE-8D18-43B9-9A33-28065C6E5D4E}" type="parTrans" cxnId="{64A44123-7C3A-4A29-876F-85321B7E53A5}">
      <dgm:prSet/>
      <dgm:spPr/>
      <dgm:t>
        <a:bodyPr/>
        <a:lstStyle/>
        <a:p>
          <a:endParaRPr lang="en-US"/>
        </a:p>
      </dgm:t>
    </dgm:pt>
    <dgm:pt modelId="{0BA07A05-44C0-4549-81E1-8CF7498D00D5}" type="sibTrans" cxnId="{64A44123-7C3A-4A29-876F-85321B7E53A5}">
      <dgm:prSet/>
      <dgm:spPr/>
      <dgm:t>
        <a:bodyPr/>
        <a:lstStyle/>
        <a:p>
          <a:endParaRPr lang="en-US"/>
        </a:p>
      </dgm:t>
    </dgm:pt>
    <dgm:pt modelId="{9C9018FE-B007-49EC-B8BE-E67AB26BD270}">
      <dgm:prSet phldrT="[Text]"/>
      <dgm:spPr/>
      <dgm:t>
        <a:bodyPr/>
        <a:lstStyle/>
        <a:p>
          <a:r>
            <a:rPr lang="en-US"/>
            <a:t>Dolor</a:t>
          </a:r>
          <a:endParaRPr lang="en-US" dirty="0"/>
        </a:p>
      </dgm:t>
    </dgm:pt>
    <dgm:pt modelId="{6DD7861B-BEB9-4228-997A-267D1E42C5CB}" type="parTrans" cxnId="{AD609226-89AA-481C-B7EB-2B3AC915C679}">
      <dgm:prSet/>
      <dgm:spPr/>
      <dgm:t>
        <a:bodyPr/>
        <a:lstStyle/>
        <a:p>
          <a:endParaRPr lang="en-US"/>
        </a:p>
      </dgm:t>
    </dgm:pt>
    <dgm:pt modelId="{0CCEE64F-1688-4902-9991-91D7A084AA22}" type="sibTrans" cxnId="{AD609226-89AA-481C-B7EB-2B3AC915C679}">
      <dgm:prSet/>
      <dgm:spPr/>
      <dgm:t>
        <a:bodyPr/>
        <a:lstStyle/>
        <a:p>
          <a:endParaRPr lang="en-US"/>
        </a:p>
      </dgm:t>
    </dgm:pt>
    <dgm:pt modelId="{710F8A7F-1A3F-47E1-BF47-F43B3516BB30}">
      <dgm:prSet phldrT="[Text]"/>
      <dgm:spPr/>
      <dgm:t>
        <a:bodyPr/>
        <a:lstStyle/>
        <a:p>
          <a:r>
            <a:rPr lang="en-US"/>
            <a:t>Sit Amet</a:t>
          </a:r>
          <a:endParaRPr lang="en-US" dirty="0"/>
        </a:p>
      </dgm:t>
    </dgm:pt>
    <dgm:pt modelId="{69661CA1-3C81-4A9A-9045-FE7DD07BB8DC}" type="parTrans" cxnId="{907D41EF-9E9F-41E4-B747-0B078752BD54}">
      <dgm:prSet/>
      <dgm:spPr/>
      <dgm:t>
        <a:bodyPr/>
        <a:lstStyle/>
        <a:p>
          <a:endParaRPr lang="en-US"/>
        </a:p>
      </dgm:t>
    </dgm:pt>
    <dgm:pt modelId="{97BF7BD1-04FB-4741-891A-A5D45357FF0A}" type="sibTrans" cxnId="{907D41EF-9E9F-41E4-B747-0B078752BD54}">
      <dgm:prSet/>
      <dgm:spPr/>
      <dgm:t>
        <a:bodyPr/>
        <a:lstStyle/>
        <a:p>
          <a:endParaRPr lang="en-US"/>
        </a:p>
      </dgm:t>
    </dgm:pt>
    <dgm:pt modelId="{8BB352D6-12FA-477C-B388-8073FF67B8FB}" type="pres">
      <dgm:prSet presAssocID="{7ACAAC5B-BF29-4C1C-888F-31ED4347C84B}" presName="matrix" presStyleCnt="0">
        <dgm:presLayoutVars>
          <dgm:chMax val="1"/>
          <dgm:dir/>
          <dgm:resizeHandles val="exact"/>
        </dgm:presLayoutVars>
      </dgm:prSet>
      <dgm:spPr/>
    </dgm:pt>
    <dgm:pt modelId="{6DB82A55-F8E2-49EA-9C71-5D755218E1C3}" type="pres">
      <dgm:prSet presAssocID="{7ACAAC5B-BF29-4C1C-888F-31ED4347C84B}" presName="diamond" presStyleLbl="bgShp" presStyleIdx="0" presStyleCnt="1"/>
      <dgm:spPr/>
    </dgm:pt>
    <dgm:pt modelId="{E9E005AA-E549-499F-A635-EBD3873C2AB5}" type="pres">
      <dgm:prSet presAssocID="{7ACAAC5B-BF29-4C1C-888F-31ED4347C84B}" presName="quad1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C1346144-1BED-485D-8E40-F753A086E92F}" type="pres">
      <dgm:prSet presAssocID="{7ACAAC5B-BF29-4C1C-888F-31ED4347C84B}" presName="quad2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88A513F8-0931-4E89-949C-7241946B7467}" type="pres">
      <dgm:prSet presAssocID="{7ACAAC5B-BF29-4C1C-888F-31ED4347C84B}" presName="quad3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231BFD18-7D69-4FBA-9D31-E45FD648550B}" type="pres">
      <dgm:prSet presAssocID="{7ACAAC5B-BF29-4C1C-888F-31ED4347C84B}" presName="quad4" presStyleLbl="node1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A96AE504-5A5E-4CF0-92C7-0D878C602BD9}" type="presOf" srcId="{7ACAAC5B-BF29-4C1C-888F-31ED4347C84B}" destId="{8BB352D6-12FA-477C-B388-8073FF67B8FB}" srcOrd="0" destOrd="0" presId="urn:microsoft.com/office/officeart/2005/8/layout/matrix3"/>
    <dgm:cxn modelId="{187A121D-1B48-418C-A2C3-B48325C31809}" type="presOf" srcId="{8B2B086B-98A4-4BC7-9335-5E98C62A5D1C}" destId="{C1346144-1BED-485D-8E40-F753A086E92F}" srcOrd="0" destOrd="0" presId="urn:microsoft.com/office/officeart/2005/8/layout/matrix3"/>
    <dgm:cxn modelId="{64A44123-7C3A-4A29-876F-85321B7E53A5}" srcId="{7ACAAC5B-BF29-4C1C-888F-31ED4347C84B}" destId="{8B2B086B-98A4-4BC7-9335-5E98C62A5D1C}" srcOrd="1" destOrd="0" parTransId="{C61524BE-8D18-43B9-9A33-28065C6E5D4E}" sibTransId="{0BA07A05-44C0-4549-81E1-8CF7498D00D5}"/>
    <dgm:cxn modelId="{AD609226-89AA-481C-B7EB-2B3AC915C679}" srcId="{7ACAAC5B-BF29-4C1C-888F-31ED4347C84B}" destId="{9C9018FE-B007-49EC-B8BE-E67AB26BD270}" srcOrd="2" destOrd="0" parTransId="{6DD7861B-BEB9-4228-997A-267D1E42C5CB}" sibTransId="{0CCEE64F-1688-4902-9991-91D7A084AA22}"/>
    <dgm:cxn modelId="{173ABCB5-3E14-471A-B3AE-D2A21A8F1CB1}" type="presOf" srcId="{9C9018FE-B007-49EC-B8BE-E67AB26BD270}" destId="{88A513F8-0931-4E89-949C-7241946B7467}" srcOrd="0" destOrd="0" presId="urn:microsoft.com/office/officeart/2005/8/layout/matrix3"/>
    <dgm:cxn modelId="{59AA56C0-C603-423F-B94E-5540DAFED086}" srcId="{7ACAAC5B-BF29-4C1C-888F-31ED4347C84B}" destId="{0B9720BB-9855-4A21-A732-FEE941746C3A}" srcOrd="0" destOrd="0" parTransId="{198DF279-BB2C-493C-8EA4-EAC70AABE3E8}" sibTransId="{42CDF16C-1482-4C46-97B3-B1B9EF28881A}"/>
    <dgm:cxn modelId="{8B42BCD2-3F1A-4E22-84FB-4B59B91CD00E}" type="presOf" srcId="{710F8A7F-1A3F-47E1-BF47-F43B3516BB30}" destId="{231BFD18-7D69-4FBA-9D31-E45FD648550B}" srcOrd="0" destOrd="0" presId="urn:microsoft.com/office/officeart/2005/8/layout/matrix3"/>
    <dgm:cxn modelId="{FD763FDE-FB4F-46F9-9BEB-11C61C33F9AB}" type="presOf" srcId="{0B9720BB-9855-4A21-A732-FEE941746C3A}" destId="{E9E005AA-E549-499F-A635-EBD3873C2AB5}" srcOrd="0" destOrd="0" presId="urn:microsoft.com/office/officeart/2005/8/layout/matrix3"/>
    <dgm:cxn modelId="{907D41EF-9E9F-41E4-B747-0B078752BD54}" srcId="{7ACAAC5B-BF29-4C1C-888F-31ED4347C84B}" destId="{710F8A7F-1A3F-47E1-BF47-F43B3516BB30}" srcOrd="3" destOrd="0" parTransId="{69661CA1-3C81-4A9A-9045-FE7DD07BB8DC}" sibTransId="{97BF7BD1-04FB-4741-891A-A5D45357FF0A}"/>
    <dgm:cxn modelId="{82FA4B1C-6A97-4B96-BBB2-BA3F75CBEC6F}" type="presParOf" srcId="{8BB352D6-12FA-477C-B388-8073FF67B8FB}" destId="{6DB82A55-F8E2-49EA-9C71-5D755218E1C3}" srcOrd="0" destOrd="0" presId="urn:microsoft.com/office/officeart/2005/8/layout/matrix3"/>
    <dgm:cxn modelId="{8EEA2323-D323-4A43-A400-6AEC4292418B}" type="presParOf" srcId="{8BB352D6-12FA-477C-B388-8073FF67B8FB}" destId="{E9E005AA-E549-499F-A635-EBD3873C2AB5}" srcOrd="1" destOrd="0" presId="urn:microsoft.com/office/officeart/2005/8/layout/matrix3"/>
    <dgm:cxn modelId="{32593CB5-303D-4F13-8288-90DA6C935828}" type="presParOf" srcId="{8BB352D6-12FA-477C-B388-8073FF67B8FB}" destId="{C1346144-1BED-485D-8E40-F753A086E92F}" srcOrd="2" destOrd="0" presId="urn:microsoft.com/office/officeart/2005/8/layout/matrix3"/>
    <dgm:cxn modelId="{012D1332-FDDD-4289-B75B-15F7190BE881}" type="presParOf" srcId="{8BB352D6-12FA-477C-B388-8073FF67B8FB}" destId="{88A513F8-0931-4E89-949C-7241946B7467}" srcOrd="3" destOrd="0" presId="urn:microsoft.com/office/officeart/2005/8/layout/matrix3"/>
    <dgm:cxn modelId="{1C8E138F-15ED-454D-8232-4980E41CFDA1}" type="presParOf" srcId="{8BB352D6-12FA-477C-B388-8073FF67B8FB}" destId="{231BFD18-7D69-4FBA-9D31-E45FD648550B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DB82A55-F8E2-49EA-9C71-5D755218E1C3}">
      <dsp:nvSpPr>
        <dsp:cNvPr id="0" name=""/>
        <dsp:cNvSpPr/>
      </dsp:nvSpPr>
      <dsp:spPr>
        <a:xfrm>
          <a:off x="0" y="391319"/>
          <a:ext cx="3568700" cy="3568700"/>
        </a:xfrm>
        <a:prstGeom prst="diamond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9E005AA-E549-499F-A635-EBD3873C2AB5}">
      <dsp:nvSpPr>
        <dsp:cNvPr id="0" name=""/>
        <dsp:cNvSpPr/>
      </dsp:nvSpPr>
      <dsp:spPr>
        <a:xfrm>
          <a:off x="339026" y="730345"/>
          <a:ext cx="1391793" cy="1391793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/>
            <a:t>Lorem</a:t>
          </a:r>
          <a:endParaRPr lang="en-US" sz="3100" kern="1200" dirty="0"/>
        </a:p>
      </dsp:txBody>
      <dsp:txXfrm>
        <a:off x="406968" y="798287"/>
        <a:ext cx="1255909" cy="1255909"/>
      </dsp:txXfrm>
    </dsp:sp>
    <dsp:sp modelId="{C1346144-1BED-485D-8E40-F753A086E92F}">
      <dsp:nvSpPr>
        <dsp:cNvPr id="0" name=""/>
        <dsp:cNvSpPr/>
      </dsp:nvSpPr>
      <dsp:spPr>
        <a:xfrm>
          <a:off x="1837880" y="730345"/>
          <a:ext cx="1391793" cy="1391793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/>
            <a:t>Ipsum</a:t>
          </a:r>
          <a:endParaRPr lang="en-US" sz="3100" kern="1200" dirty="0"/>
        </a:p>
      </dsp:txBody>
      <dsp:txXfrm>
        <a:off x="1905822" y="798287"/>
        <a:ext cx="1255909" cy="1255909"/>
      </dsp:txXfrm>
    </dsp:sp>
    <dsp:sp modelId="{88A513F8-0931-4E89-949C-7241946B7467}">
      <dsp:nvSpPr>
        <dsp:cNvPr id="0" name=""/>
        <dsp:cNvSpPr/>
      </dsp:nvSpPr>
      <dsp:spPr>
        <a:xfrm>
          <a:off x="339026" y="2229199"/>
          <a:ext cx="1391793" cy="1391793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/>
            <a:t>Dolor</a:t>
          </a:r>
          <a:endParaRPr lang="en-US" sz="3100" kern="1200" dirty="0"/>
        </a:p>
      </dsp:txBody>
      <dsp:txXfrm>
        <a:off x="406968" y="2297141"/>
        <a:ext cx="1255909" cy="1255909"/>
      </dsp:txXfrm>
    </dsp:sp>
    <dsp:sp modelId="{231BFD18-7D69-4FBA-9D31-E45FD648550B}">
      <dsp:nvSpPr>
        <dsp:cNvPr id="0" name=""/>
        <dsp:cNvSpPr/>
      </dsp:nvSpPr>
      <dsp:spPr>
        <a:xfrm>
          <a:off x="1837880" y="2229199"/>
          <a:ext cx="1391793" cy="1391793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/>
            <a:t>Sit Amet</a:t>
          </a:r>
          <a:endParaRPr lang="en-US" sz="3100" kern="1200" dirty="0"/>
        </a:p>
      </dsp:txBody>
      <dsp:txXfrm>
        <a:off x="1905822" y="2297141"/>
        <a:ext cx="1255909" cy="125590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2/13/2019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38168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18428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01547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00917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0174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847896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hape">
            <a:extLst>
              <a:ext uri="{FF2B5EF4-FFF2-40B4-BE49-F238E27FC236}">
                <a16:creationId xmlns:a16="http://schemas.microsoft.com/office/drawing/2014/main" id="{2FFA0406-201C-4130-BBAD-41E4A7081ABA}"/>
              </a:ext>
            </a:extLst>
          </p:cNvPr>
          <p:cNvSpPr/>
          <p:nvPr userDrawn="1"/>
        </p:nvSpPr>
        <p:spPr>
          <a:xfrm>
            <a:off x="-455" y="1714501"/>
            <a:ext cx="9144455" cy="514349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6753"/>
                </a:moveTo>
                <a:cubicBezTo>
                  <a:pt x="0" y="16753"/>
                  <a:pt x="12785" y="13870"/>
                  <a:pt x="21600" y="0"/>
                </a:cubicBezTo>
                <a:lnTo>
                  <a:pt x="21600" y="21600"/>
                </a:lnTo>
                <a:lnTo>
                  <a:pt x="0" y="21600"/>
                </a:lnTo>
                <a:lnTo>
                  <a:pt x="0" y="16753"/>
                </a:lnTo>
                <a:close/>
              </a:path>
            </a:pathLst>
          </a:custGeom>
          <a:gradFill>
            <a:gsLst>
              <a:gs pos="0">
                <a:schemeClr val="bg1">
                  <a:lumMod val="95000"/>
                </a:schemeClr>
              </a:gs>
              <a:gs pos="100000">
                <a:schemeClr val="bg1">
                  <a:lumMod val="75000"/>
                </a:schemeClr>
              </a:gs>
            </a:gsLst>
            <a:lin ang="0" scaled="0"/>
          </a:gradFill>
          <a:ln w="12700">
            <a:miter lim="400000"/>
          </a:ln>
        </p:spPr>
        <p:txBody>
          <a:bodyPr lIns="28575" tIns="28575" rIns="28575" bIns="28575" anchor="ctr"/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sz="2250" dirty="0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A70916B9-1DC6-4BC6-A2CC-5C603F617EFB}"/>
              </a:ext>
            </a:extLst>
          </p:cNvPr>
          <p:cNvSpPr/>
          <p:nvPr userDrawn="1"/>
        </p:nvSpPr>
        <p:spPr>
          <a:xfrm>
            <a:off x="442083" y="2"/>
            <a:ext cx="8247732" cy="6872086"/>
          </a:xfrm>
          <a:custGeom>
            <a:avLst/>
            <a:gdLst>
              <a:gd name="connsiteX0" fmla="*/ 7566738 w 8247732"/>
              <a:gd name="connsiteY0" fmla="*/ 0 h 6872086"/>
              <a:gd name="connsiteX1" fmla="*/ 7815688 w 8247732"/>
              <a:gd name="connsiteY1" fmla="*/ 0 h 6872086"/>
              <a:gd name="connsiteX2" fmla="*/ 7905869 w 8247732"/>
              <a:gd name="connsiteY2" fmla="*/ 100916 h 6872086"/>
              <a:gd name="connsiteX3" fmla="*/ 5384762 w 8247732"/>
              <a:gd name="connsiteY3" fmla="*/ 6754488 h 6872086"/>
              <a:gd name="connsiteX4" fmla="*/ 5176523 w 8247732"/>
              <a:gd name="connsiteY4" fmla="*/ 6872086 h 6872086"/>
              <a:gd name="connsiteX5" fmla="*/ 2552675 w 8247732"/>
              <a:gd name="connsiteY5" fmla="*/ 6872086 h 6872086"/>
              <a:gd name="connsiteX6" fmla="*/ 2398510 w 8247732"/>
              <a:gd name="connsiteY6" fmla="*/ 6790757 h 6872086"/>
              <a:gd name="connsiteX7" fmla="*/ 0 w 8247732"/>
              <a:gd name="connsiteY7" fmla="*/ 3199544 h 6872086"/>
              <a:gd name="connsiteX8" fmla="*/ 3487423 w 8247732"/>
              <a:gd name="connsiteY8" fmla="*/ 6629997 h 6872086"/>
              <a:gd name="connsiteX9" fmla="*/ 7566738 w 8247732"/>
              <a:gd name="connsiteY9" fmla="*/ 0 h 68720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247732" h="6872086">
                <a:moveTo>
                  <a:pt x="7566738" y="0"/>
                </a:moveTo>
                <a:lnTo>
                  <a:pt x="7815688" y="0"/>
                </a:lnTo>
                <a:cubicBezTo>
                  <a:pt x="7848289" y="32156"/>
                  <a:pt x="7878349" y="65681"/>
                  <a:pt x="7905869" y="100916"/>
                </a:cubicBezTo>
                <a:cubicBezTo>
                  <a:pt x="8912758" y="1374465"/>
                  <a:pt x="7583304" y="5389830"/>
                  <a:pt x="5384762" y="6754488"/>
                </a:cubicBezTo>
                <a:lnTo>
                  <a:pt x="5176523" y="6872086"/>
                </a:lnTo>
                <a:lnTo>
                  <a:pt x="2552675" y="6872086"/>
                </a:lnTo>
                <a:lnTo>
                  <a:pt x="2398510" y="6790757"/>
                </a:lnTo>
                <a:cubicBezTo>
                  <a:pt x="1102812" y="6068396"/>
                  <a:pt x="38422" y="4544204"/>
                  <a:pt x="0" y="3199544"/>
                </a:cubicBezTo>
                <a:cubicBezTo>
                  <a:pt x="169354" y="4803250"/>
                  <a:pt x="1840878" y="6562606"/>
                  <a:pt x="3487423" y="6629997"/>
                </a:cubicBezTo>
                <a:cubicBezTo>
                  <a:pt x="6425715" y="6750412"/>
                  <a:pt x="8691248" y="1458661"/>
                  <a:pt x="7566738" y="0"/>
                </a:cubicBezTo>
                <a:close/>
              </a:path>
            </a:pathLst>
          </a:custGeom>
          <a:gradFill>
            <a:gsLst>
              <a:gs pos="0">
                <a:schemeClr val="accent5"/>
              </a:gs>
              <a:gs pos="100000">
                <a:schemeClr val="accent1"/>
              </a:gs>
            </a:gsLst>
            <a:lin ang="5400000" scaled="1"/>
          </a:gra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endParaRPr sz="300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12" name="Picture Placeholder 13">
            <a:extLst>
              <a:ext uri="{FF2B5EF4-FFF2-40B4-BE49-F238E27FC236}">
                <a16:creationId xmlns:a16="http://schemas.microsoft.com/office/drawing/2014/main" id="{A34963D5-ADB7-4CB7-A17E-35D2F68139B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0" r="1070"/>
          <a:stretch>
            <a:fillRect/>
          </a:stretch>
        </p:blipFill>
        <p:spPr>
          <a:xfrm>
            <a:off x="532414" y="0"/>
            <a:ext cx="7653298" cy="6565702"/>
          </a:xfrm>
          <a:custGeom>
            <a:avLst/>
            <a:gdLst>
              <a:gd name="connsiteX0" fmla="*/ 2883005 w 7653298"/>
              <a:gd name="connsiteY0" fmla="*/ 0 h 6565702"/>
              <a:gd name="connsiteX1" fmla="*/ 7258662 w 7653298"/>
              <a:gd name="connsiteY1" fmla="*/ 0 h 6565702"/>
              <a:gd name="connsiteX2" fmla="*/ 7355003 w 7653298"/>
              <a:gd name="connsiteY2" fmla="*/ 103622 h 6565702"/>
              <a:gd name="connsiteX3" fmla="*/ 3403408 w 7653298"/>
              <a:gd name="connsiteY3" fmla="*/ 6563735 h 6565702"/>
              <a:gd name="connsiteX4" fmla="*/ 23409 w 7653298"/>
              <a:gd name="connsiteY4" fmla="*/ 2655189 h 6565702"/>
              <a:gd name="connsiteX5" fmla="*/ 2883005 w 7653298"/>
              <a:gd name="connsiteY5" fmla="*/ 0 h 65657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653298" h="6565702">
                <a:moveTo>
                  <a:pt x="2883005" y="0"/>
                </a:moveTo>
                <a:lnTo>
                  <a:pt x="7258662" y="0"/>
                </a:lnTo>
                <a:cubicBezTo>
                  <a:pt x="7293732" y="32788"/>
                  <a:pt x="7325576" y="67432"/>
                  <a:pt x="7355003" y="103622"/>
                </a:cubicBezTo>
                <a:cubicBezTo>
                  <a:pt x="8478041" y="1497410"/>
                  <a:pt x="6270259" y="6681276"/>
                  <a:pt x="3403408" y="6563735"/>
                </a:cubicBezTo>
                <a:cubicBezTo>
                  <a:pt x="1602757" y="6490117"/>
                  <a:pt x="-228932" y="4334478"/>
                  <a:pt x="23409" y="2655189"/>
                </a:cubicBezTo>
                <a:cubicBezTo>
                  <a:pt x="204401" y="1450394"/>
                  <a:pt x="1452401" y="526151"/>
                  <a:pt x="2883005" y="0"/>
                </a:cubicBezTo>
                <a:close/>
              </a:path>
            </a:pathLst>
          </a:cu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35D584-5761-4CBA-B895-EF1D20A6E4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32BA56-F224-48F7-86DD-DA7A08EE90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F81F5F-0A37-4D72-846B-6CAB9411F7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6E052D6-66FC-4268-A6C3-F7A5DDCC0F5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67984" y="2020886"/>
            <a:ext cx="5339625" cy="2387600"/>
          </a:xfrm>
        </p:spPr>
        <p:txBody>
          <a:bodyPr anchor="b"/>
          <a:lstStyle>
            <a:lvl1pPr algn="ctr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2027EB8-4C71-42A2-BA62-9E2BB59E3D0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67984" y="4500561"/>
            <a:ext cx="5339625" cy="1655762"/>
          </a:xfrm>
        </p:spPr>
        <p:txBody>
          <a:bodyPr/>
          <a:lstStyle>
            <a:lvl1pPr marL="0" indent="0" algn="ctr">
              <a:buNone/>
              <a:defRPr sz="1800">
                <a:solidFill>
                  <a:schemeClr val="bg1">
                    <a:lumMod val="75000"/>
                  </a:schemeClr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3599746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hape">
            <a:extLst>
              <a:ext uri="{FF2B5EF4-FFF2-40B4-BE49-F238E27FC236}">
                <a16:creationId xmlns:a16="http://schemas.microsoft.com/office/drawing/2014/main" id="{5197E550-4F53-419D-970D-F5D20A5F76F7}"/>
              </a:ext>
            </a:extLst>
          </p:cNvPr>
          <p:cNvSpPr/>
          <p:nvPr userDrawn="1"/>
        </p:nvSpPr>
        <p:spPr>
          <a:xfrm>
            <a:off x="0" y="-2277"/>
            <a:ext cx="9144001" cy="506459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cubicBezTo>
                  <a:pt x="0" y="21600"/>
                  <a:pt x="12785" y="18748"/>
                  <a:pt x="21600" y="5029"/>
                </a:cubicBezTo>
                <a:lnTo>
                  <a:pt x="21600" y="0"/>
                </a:lnTo>
                <a:lnTo>
                  <a:pt x="0" y="0"/>
                </a:lnTo>
                <a:lnTo>
                  <a:pt x="0" y="21600"/>
                </a:lnTo>
                <a:close/>
              </a:path>
            </a:pathLst>
          </a:custGeom>
          <a:gradFill>
            <a:gsLst>
              <a:gs pos="0">
                <a:schemeClr val="bg1">
                  <a:lumMod val="95000"/>
                </a:schemeClr>
              </a:gs>
              <a:gs pos="100000">
                <a:schemeClr val="bg1">
                  <a:lumMod val="75000"/>
                </a:schemeClr>
              </a:gs>
            </a:gsLst>
            <a:lin ang="0" scaled="0"/>
          </a:gradFill>
          <a:ln w="12700">
            <a:miter lim="400000"/>
          </a:ln>
        </p:spPr>
        <p:txBody>
          <a:bodyPr lIns="28575" tIns="28575" rIns="28575" bIns="28575" anchor="ctr"/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sz="2250"/>
          </a:p>
        </p:txBody>
      </p:sp>
      <p:sp>
        <p:nvSpPr>
          <p:cNvPr id="14" name="Shape">
            <a:extLst>
              <a:ext uri="{FF2B5EF4-FFF2-40B4-BE49-F238E27FC236}">
                <a16:creationId xmlns:a16="http://schemas.microsoft.com/office/drawing/2014/main" id="{59C582DF-11CB-4EA5-9A2B-B71A3FA95C8F}"/>
              </a:ext>
            </a:extLst>
          </p:cNvPr>
          <p:cNvSpPr/>
          <p:nvPr userDrawn="1"/>
        </p:nvSpPr>
        <p:spPr>
          <a:xfrm>
            <a:off x="3434360" y="2133600"/>
            <a:ext cx="5248463" cy="375869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30" h="19062" extrusionOk="0">
                <a:moveTo>
                  <a:pt x="1803" y="4844"/>
                </a:moveTo>
                <a:cubicBezTo>
                  <a:pt x="4771" y="-368"/>
                  <a:pt x="16089" y="1231"/>
                  <a:pt x="20730" y="6846"/>
                </a:cubicBezTo>
                <a:cubicBezTo>
                  <a:pt x="16952" y="-20"/>
                  <a:pt x="4102" y="-2538"/>
                  <a:pt x="969" y="3112"/>
                </a:cubicBezTo>
                <a:cubicBezTo>
                  <a:pt x="-870" y="6430"/>
                  <a:pt x="8" y="13703"/>
                  <a:pt x="2761" y="19062"/>
                </a:cubicBezTo>
                <a:cubicBezTo>
                  <a:pt x="616" y="14015"/>
                  <a:pt x="96" y="7838"/>
                  <a:pt x="1803" y="4844"/>
                </a:cubicBezTo>
                <a:close/>
              </a:path>
            </a:pathLst>
          </a:custGeom>
          <a:gradFill>
            <a:gsLst>
              <a:gs pos="0">
                <a:schemeClr val="accent5"/>
              </a:gs>
              <a:gs pos="100000">
                <a:schemeClr val="accent1"/>
              </a:gs>
            </a:gsLst>
            <a:lin ang="0" scaled="0"/>
          </a:gradFill>
          <a:ln w="12700">
            <a:miter lim="400000"/>
          </a:ln>
        </p:spPr>
        <p:txBody>
          <a:bodyPr lIns="38100" tIns="38100" rIns="38100" bIns="38100" anchor="ctr"/>
          <a:lstStyle/>
          <a:p>
            <a:endParaRPr sz="300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13" name="Picture Placeholder 8">
            <a:extLst>
              <a:ext uri="{FF2B5EF4-FFF2-40B4-BE49-F238E27FC236}">
                <a16:creationId xmlns:a16="http://schemas.microsoft.com/office/drawing/2014/main" id="{1F1B67BD-BCE5-468F-BFFB-B69A1DF7E2C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65" b="1565"/>
          <a:stretch>
            <a:fillRect/>
          </a:stretch>
        </p:blipFill>
        <p:spPr>
          <a:xfrm>
            <a:off x="3668419" y="2527277"/>
            <a:ext cx="5330360" cy="4335969"/>
          </a:xfrm>
          <a:custGeom>
            <a:avLst/>
            <a:gdLst>
              <a:gd name="connsiteX0" fmla="*/ 1917522 w 5330360"/>
              <a:gd name="connsiteY0" fmla="*/ 117 h 4335969"/>
              <a:gd name="connsiteX1" fmla="*/ 5293214 w 5330360"/>
              <a:gd name="connsiteY1" fmla="*/ 1701697 h 4335969"/>
              <a:gd name="connsiteX2" fmla="*/ 3882921 w 5330360"/>
              <a:gd name="connsiteY2" fmla="*/ 4335969 h 4335969"/>
              <a:gd name="connsiteX3" fmla="*/ 1361487 w 5330360"/>
              <a:gd name="connsiteY3" fmla="*/ 4335969 h 4335969"/>
              <a:gd name="connsiteX4" fmla="*/ 247101 w 5330360"/>
              <a:gd name="connsiteY4" fmla="*/ 599207 h 4335969"/>
              <a:gd name="connsiteX5" fmla="*/ 1917522 w 5330360"/>
              <a:gd name="connsiteY5" fmla="*/ 117 h 4335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330360" h="4335969">
                <a:moveTo>
                  <a:pt x="1917522" y="117"/>
                </a:moveTo>
                <a:cubicBezTo>
                  <a:pt x="3313053" y="-10010"/>
                  <a:pt x="5032283" y="643260"/>
                  <a:pt x="5293214" y="1701697"/>
                </a:cubicBezTo>
                <a:cubicBezTo>
                  <a:pt x="5496887" y="2527939"/>
                  <a:pt x="4840157" y="3712644"/>
                  <a:pt x="3882921" y="4335969"/>
                </a:cubicBezTo>
                <a:lnTo>
                  <a:pt x="1361487" y="4335969"/>
                </a:lnTo>
                <a:cubicBezTo>
                  <a:pt x="167579" y="3450743"/>
                  <a:pt x="-345525" y="1409051"/>
                  <a:pt x="247101" y="599207"/>
                </a:cubicBezTo>
                <a:cubicBezTo>
                  <a:pt x="544352" y="192747"/>
                  <a:pt x="1186530" y="5422"/>
                  <a:pt x="1917522" y="117"/>
                </a:cubicBezTo>
                <a:close/>
              </a:path>
            </a:pathLst>
          </a:custGeom>
        </p:spPr>
      </p:pic>
      <p:sp>
        <p:nvSpPr>
          <p:cNvPr id="15" name="Title 1">
            <a:extLst>
              <a:ext uri="{FF2B5EF4-FFF2-40B4-BE49-F238E27FC236}">
                <a16:creationId xmlns:a16="http://schemas.microsoft.com/office/drawing/2014/main" id="{433E909F-44A8-4D01-B95F-8D2C0738AD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28649" y="117817"/>
            <a:ext cx="7515225" cy="1541664"/>
          </a:xfrm>
        </p:spPr>
        <p:txBody>
          <a:bodyPr anchor="b"/>
          <a:lstStyle>
            <a:lvl1pPr algn="l">
              <a:defRPr sz="60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6" name="Subtitle 2">
            <a:extLst>
              <a:ext uri="{FF2B5EF4-FFF2-40B4-BE49-F238E27FC236}">
                <a16:creationId xmlns:a16="http://schemas.microsoft.com/office/drawing/2014/main" id="{C3074DC3-E26D-49D9-9F3D-4A8BBD6EC57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28651" y="1858728"/>
            <a:ext cx="2805709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bg1">
                    <a:lumMod val="65000"/>
                  </a:schemeClr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35D584-5761-4CBA-B895-EF1D20A6E47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890135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32BA56-F224-48F7-86DD-DA7A08EE90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28775" y="6356351"/>
            <a:ext cx="2806292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F81F5F-0A37-4D72-846B-6CAB9411F7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39237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">
            <a:extLst>
              <a:ext uri="{FF2B5EF4-FFF2-40B4-BE49-F238E27FC236}">
                <a16:creationId xmlns:a16="http://schemas.microsoft.com/office/drawing/2014/main" id="{C00D712C-49AD-4B1C-A039-71A32B1C8E19}"/>
              </a:ext>
            </a:extLst>
          </p:cNvPr>
          <p:cNvSpPr/>
          <p:nvPr userDrawn="1"/>
        </p:nvSpPr>
        <p:spPr>
          <a:xfrm>
            <a:off x="0" y="-2277"/>
            <a:ext cx="9144001" cy="506459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cubicBezTo>
                  <a:pt x="0" y="21600"/>
                  <a:pt x="12785" y="18748"/>
                  <a:pt x="21600" y="5029"/>
                </a:cubicBezTo>
                <a:lnTo>
                  <a:pt x="21600" y="0"/>
                </a:lnTo>
                <a:lnTo>
                  <a:pt x="0" y="0"/>
                </a:lnTo>
                <a:lnTo>
                  <a:pt x="0" y="21600"/>
                </a:lnTo>
                <a:close/>
              </a:path>
            </a:pathLst>
          </a:custGeom>
          <a:gradFill>
            <a:gsLst>
              <a:gs pos="0">
                <a:schemeClr val="accent5"/>
              </a:gs>
              <a:gs pos="71000">
                <a:schemeClr val="accent1"/>
              </a:gs>
            </a:gsLst>
            <a:lin ang="0" scaled="0"/>
          </a:gradFill>
          <a:ln w="12700">
            <a:miter lim="400000"/>
          </a:ln>
        </p:spPr>
        <p:txBody>
          <a:bodyPr lIns="38100" tIns="38100" rIns="38100" bIns="38100" anchor="ctr"/>
          <a:lstStyle/>
          <a:p>
            <a:endParaRPr sz="300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1" name="Shape">
            <a:extLst>
              <a:ext uri="{FF2B5EF4-FFF2-40B4-BE49-F238E27FC236}">
                <a16:creationId xmlns:a16="http://schemas.microsoft.com/office/drawing/2014/main" id="{7D7BD867-A01A-4E74-92F4-F53A86E88F85}"/>
              </a:ext>
            </a:extLst>
          </p:cNvPr>
          <p:cNvSpPr/>
          <p:nvPr userDrawn="1"/>
        </p:nvSpPr>
        <p:spPr>
          <a:xfrm>
            <a:off x="3434360" y="2133600"/>
            <a:ext cx="5248463" cy="375869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30" h="19062" extrusionOk="0">
                <a:moveTo>
                  <a:pt x="1803" y="4844"/>
                </a:moveTo>
                <a:cubicBezTo>
                  <a:pt x="4771" y="-368"/>
                  <a:pt x="16089" y="1231"/>
                  <a:pt x="20730" y="6846"/>
                </a:cubicBezTo>
                <a:cubicBezTo>
                  <a:pt x="16952" y="-20"/>
                  <a:pt x="4102" y="-2538"/>
                  <a:pt x="969" y="3112"/>
                </a:cubicBezTo>
                <a:cubicBezTo>
                  <a:pt x="-870" y="6430"/>
                  <a:pt x="8" y="13703"/>
                  <a:pt x="2761" y="19062"/>
                </a:cubicBezTo>
                <a:cubicBezTo>
                  <a:pt x="616" y="14015"/>
                  <a:pt x="96" y="7838"/>
                  <a:pt x="1803" y="4844"/>
                </a:cubicBezTo>
                <a:close/>
              </a:path>
            </a:pathLst>
          </a:custGeom>
          <a:gradFill>
            <a:gsLst>
              <a:gs pos="0">
                <a:schemeClr val="bg1">
                  <a:lumMod val="95000"/>
                </a:schemeClr>
              </a:gs>
              <a:gs pos="100000">
                <a:schemeClr val="bg1">
                  <a:lumMod val="65000"/>
                </a:schemeClr>
              </a:gs>
            </a:gsLst>
            <a:lin ang="0" scaled="0"/>
          </a:gradFill>
          <a:ln w="12700">
            <a:miter lim="400000"/>
          </a:ln>
        </p:spPr>
        <p:txBody>
          <a:bodyPr lIns="28575" tIns="28575" rIns="28575" bIns="28575" anchor="ctr"/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sz="2250"/>
          </a:p>
        </p:txBody>
      </p:sp>
      <p:pic>
        <p:nvPicPr>
          <p:cNvPr id="13" name="Picture Placeholder 8">
            <a:extLst>
              <a:ext uri="{FF2B5EF4-FFF2-40B4-BE49-F238E27FC236}">
                <a16:creationId xmlns:a16="http://schemas.microsoft.com/office/drawing/2014/main" id="{F257EA93-2A1F-4CA3-81AC-B510527D67E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65" b="1565"/>
          <a:stretch>
            <a:fillRect/>
          </a:stretch>
        </p:blipFill>
        <p:spPr>
          <a:xfrm>
            <a:off x="3668419" y="2527277"/>
            <a:ext cx="5330360" cy="4335969"/>
          </a:xfrm>
          <a:custGeom>
            <a:avLst/>
            <a:gdLst>
              <a:gd name="connsiteX0" fmla="*/ 1917522 w 5330360"/>
              <a:gd name="connsiteY0" fmla="*/ 117 h 4335969"/>
              <a:gd name="connsiteX1" fmla="*/ 5293214 w 5330360"/>
              <a:gd name="connsiteY1" fmla="*/ 1701697 h 4335969"/>
              <a:gd name="connsiteX2" fmla="*/ 3882921 w 5330360"/>
              <a:gd name="connsiteY2" fmla="*/ 4335969 h 4335969"/>
              <a:gd name="connsiteX3" fmla="*/ 1361487 w 5330360"/>
              <a:gd name="connsiteY3" fmla="*/ 4335969 h 4335969"/>
              <a:gd name="connsiteX4" fmla="*/ 247101 w 5330360"/>
              <a:gd name="connsiteY4" fmla="*/ 599207 h 4335969"/>
              <a:gd name="connsiteX5" fmla="*/ 1917522 w 5330360"/>
              <a:gd name="connsiteY5" fmla="*/ 117 h 4335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330360" h="4335969">
                <a:moveTo>
                  <a:pt x="1917522" y="117"/>
                </a:moveTo>
                <a:cubicBezTo>
                  <a:pt x="3313053" y="-10010"/>
                  <a:pt x="5032283" y="643260"/>
                  <a:pt x="5293214" y="1701697"/>
                </a:cubicBezTo>
                <a:cubicBezTo>
                  <a:pt x="5496887" y="2527939"/>
                  <a:pt x="4840157" y="3712644"/>
                  <a:pt x="3882921" y="4335969"/>
                </a:cubicBezTo>
                <a:lnTo>
                  <a:pt x="1361487" y="4335969"/>
                </a:lnTo>
                <a:cubicBezTo>
                  <a:pt x="167579" y="3450743"/>
                  <a:pt x="-345525" y="1409051"/>
                  <a:pt x="247101" y="599207"/>
                </a:cubicBezTo>
                <a:cubicBezTo>
                  <a:pt x="544352" y="192747"/>
                  <a:pt x="1186530" y="5422"/>
                  <a:pt x="1917522" y="117"/>
                </a:cubicBezTo>
                <a:close/>
              </a:path>
            </a:pathLst>
          </a:custGeom>
        </p:spPr>
      </p:pic>
      <p:sp>
        <p:nvSpPr>
          <p:cNvPr id="15" name="Title 1">
            <a:extLst>
              <a:ext uri="{FF2B5EF4-FFF2-40B4-BE49-F238E27FC236}">
                <a16:creationId xmlns:a16="http://schemas.microsoft.com/office/drawing/2014/main" id="{17BACBE4-039D-49A7-BC72-A08A440EAF7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28649" y="117817"/>
            <a:ext cx="7515225" cy="1541664"/>
          </a:xfrm>
        </p:spPr>
        <p:txBody>
          <a:bodyPr anchor="b"/>
          <a:lstStyle>
            <a:lvl1pPr algn="l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6" name="Subtitle 2">
            <a:extLst>
              <a:ext uri="{FF2B5EF4-FFF2-40B4-BE49-F238E27FC236}">
                <a16:creationId xmlns:a16="http://schemas.microsoft.com/office/drawing/2014/main" id="{0E13D1D4-6AFE-49C8-B0D0-ED018A1BC89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28651" y="1858728"/>
            <a:ext cx="2805709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bg1">
                    <a:lumMod val="95000"/>
                  </a:schemeClr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35D584-5761-4CBA-B895-EF1D20A6E47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890135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32BA56-F224-48F7-86DD-DA7A08EE90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28775" y="6356351"/>
            <a:ext cx="2806292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F81F5F-0A37-4D72-846B-6CAB9411F7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95099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1">
    <p:bg>
      <p:bgPr>
        <a:gradFill>
          <a:gsLst>
            <a:gs pos="0">
              <a:schemeClr val="accent5"/>
            </a:gs>
            <a:gs pos="100000">
              <a:schemeClr val="accent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8E8638E6-560E-432B-8AFF-550FFDBAC7D5}"/>
              </a:ext>
            </a:extLst>
          </p:cNvPr>
          <p:cNvSpPr/>
          <p:nvPr/>
        </p:nvSpPr>
        <p:spPr>
          <a:xfrm>
            <a:off x="89452" y="2"/>
            <a:ext cx="8900242" cy="6857998"/>
          </a:xfrm>
          <a:custGeom>
            <a:avLst/>
            <a:gdLst>
              <a:gd name="connsiteX0" fmla="*/ 0 w 8900242"/>
              <a:gd name="connsiteY0" fmla="*/ 3707682 h 6857998"/>
              <a:gd name="connsiteX1" fmla="*/ 1553787 w 8900242"/>
              <a:gd name="connsiteY1" fmla="*/ 6633882 h 6857998"/>
              <a:gd name="connsiteX2" fmla="*/ 1813485 w 8900242"/>
              <a:gd name="connsiteY2" fmla="*/ 6857998 h 6857998"/>
              <a:gd name="connsiteX3" fmla="*/ 1390997 w 8900242"/>
              <a:gd name="connsiteY3" fmla="*/ 6857998 h 6857998"/>
              <a:gd name="connsiteX4" fmla="*/ 1305023 w 8900242"/>
              <a:gd name="connsiteY4" fmla="*/ 6764547 h 6857998"/>
              <a:gd name="connsiteX5" fmla="*/ 0 w 8900242"/>
              <a:gd name="connsiteY5" fmla="*/ 3707682 h 6857998"/>
              <a:gd name="connsiteX6" fmla="*/ 8165371 w 8900242"/>
              <a:gd name="connsiteY6" fmla="*/ 0 h 6857998"/>
              <a:gd name="connsiteX7" fmla="*/ 8434017 w 8900242"/>
              <a:gd name="connsiteY7" fmla="*/ 0 h 6857998"/>
              <a:gd name="connsiteX8" fmla="*/ 8531332 w 8900242"/>
              <a:gd name="connsiteY8" fmla="*/ 116943 h 6857998"/>
              <a:gd name="connsiteX9" fmla="*/ 7064197 w 8900242"/>
              <a:gd name="connsiteY9" fmla="*/ 6618517 h 6857998"/>
              <a:gd name="connsiteX10" fmla="*/ 6869214 w 8900242"/>
              <a:gd name="connsiteY10" fmla="*/ 6857998 h 6857998"/>
              <a:gd name="connsiteX11" fmla="*/ 5864147 w 8900242"/>
              <a:gd name="connsiteY11" fmla="*/ 6857998 h 6857998"/>
              <a:gd name="connsiteX12" fmla="*/ 5959451 w 8900242"/>
              <a:gd name="connsiteY12" fmla="*/ 6779054 h 6857998"/>
              <a:gd name="connsiteX13" fmla="*/ 8165371 w 8900242"/>
              <a:gd name="connsiteY13" fmla="*/ 0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8900242" h="6857998">
                <a:moveTo>
                  <a:pt x="0" y="3707682"/>
                </a:moveTo>
                <a:cubicBezTo>
                  <a:pt x="102798" y="4753032"/>
                  <a:pt x="718495" y="5855452"/>
                  <a:pt x="1553787" y="6633882"/>
                </a:cubicBezTo>
                <a:lnTo>
                  <a:pt x="1813485" y="6857998"/>
                </a:lnTo>
                <a:lnTo>
                  <a:pt x="1390997" y="6857998"/>
                </a:lnTo>
                <a:lnTo>
                  <a:pt x="1305023" y="6764547"/>
                </a:lnTo>
                <a:cubicBezTo>
                  <a:pt x="547343" y="5877764"/>
                  <a:pt x="27642" y="4746491"/>
                  <a:pt x="0" y="3707682"/>
                </a:cubicBezTo>
                <a:close/>
                <a:moveTo>
                  <a:pt x="8165371" y="0"/>
                </a:moveTo>
                <a:lnTo>
                  <a:pt x="8434017" y="0"/>
                </a:lnTo>
                <a:cubicBezTo>
                  <a:pt x="8469197" y="37263"/>
                  <a:pt x="8501635" y="76112"/>
                  <a:pt x="8531332" y="116943"/>
                </a:cubicBezTo>
                <a:cubicBezTo>
                  <a:pt x="9408929" y="1308942"/>
                  <a:pt x="8641791" y="4573680"/>
                  <a:pt x="7064197" y="6618517"/>
                </a:cubicBezTo>
                <a:lnTo>
                  <a:pt x="6869214" y="6857998"/>
                </a:lnTo>
                <a:lnTo>
                  <a:pt x="5864147" y="6857998"/>
                </a:lnTo>
                <a:lnTo>
                  <a:pt x="5959451" y="6779054"/>
                </a:lnTo>
                <a:cubicBezTo>
                  <a:pt x="7927822" y="5034017"/>
                  <a:pt x="9075477" y="1267740"/>
                  <a:pt x="8165371" y="0"/>
                </a:cubicBezTo>
                <a:close/>
              </a:path>
            </a:pathLst>
          </a:custGeom>
          <a:gradFill>
            <a:gsLst>
              <a:gs pos="0">
                <a:schemeClr val="bg1">
                  <a:alpha val="50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</a:gradFill>
          <a:ln w="12700">
            <a:miter lim="400000"/>
          </a:ln>
        </p:spPr>
        <p:txBody>
          <a:bodyPr wrap="square" lIns="28575" tIns="28575" rIns="28575" bIns="28575" anchor="ctr">
            <a:noAutofit/>
          </a:bodyPr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lang="en-US" sz="2250" noProof="1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1582691D-5AD4-4B45-A897-822BE51526A7}"/>
              </a:ext>
            </a:extLst>
          </p:cNvPr>
          <p:cNvSpPr/>
          <p:nvPr/>
        </p:nvSpPr>
        <p:spPr>
          <a:xfrm>
            <a:off x="210671" y="0"/>
            <a:ext cx="8212171" cy="6858000"/>
          </a:xfrm>
          <a:custGeom>
            <a:avLst/>
            <a:gdLst>
              <a:gd name="connsiteX0" fmla="*/ 3093532 w 8212171"/>
              <a:gd name="connsiteY0" fmla="*/ 0 h 6858000"/>
              <a:gd name="connsiteX1" fmla="*/ 7788717 w 8212171"/>
              <a:gd name="connsiteY1" fmla="*/ 0 h 6858000"/>
              <a:gd name="connsiteX2" fmla="*/ 7892093 w 8212171"/>
              <a:gd name="connsiteY2" fmla="*/ 119401 h 6858000"/>
              <a:gd name="connsiteX3" fmla="*/ 5781693 w 8212171"/>
              <a:gd name="connsiteY3" fmla="*/ 6683123 h 6858000"/>
              <a:gd name="connsiteX4" fmla="*/ 5571437 w 8212171"/>
              <a:gd name="connsiteY4" fmla="*/ 6858000 h 6858000"/>
              <a:gd name="connsiteX5" fmla="*/ 1883719 w 8212171"/>
              <a:gd name="connsiteY5" fmla="*/ 6858000 h 6858000"/>
              <a:gd name="connsiteX6" fmla="*/ 1739795 w 8212171"/>
              <a:gd name="connsiteY6" fmla="*/ 6745050 h 6858000"/>
              <a:gd name="connsiteX7" fmla="*/ 25117 w 8212171"/>
              <a:gd name="connsiteY7" fmla="*/ 3059510 h 6858000"/>
              <a:gd name="connsiteX8" fmla="*/ 3093532 w 8212171"/>
              <a:gd name="connsiteY8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212171" h="6858000">
                <a:moveTo>
                  <a:pt x="3093532" y="0"/>
                </a:moveTo>
                <a:lnTo>
                  <a:pt x="7788717" y="0"/>
                </a:lnTo>
                <a:cubicBezTo>
                  <a:pt x="7826348" y="37781"/>
                  <a:pt x="7860518" y="77700"/>
                  <a:pt x="7892093" y="119401"/>
                </a:cubicBezTo>
                <a:cubicBezTo>
                  <a:pt x="8795878" y="1323923"/>
                  <a:pt x="7689261" y="4985003"/>
                  <a:pt x="5781693" y="6683123"/>
                </a:cubicBezTo>
                <a:lnTo>
                  <a:pt x="5571437" y="6858000"/>
                </a:lnTo>
                <a:lnTo>
                  <a:pt x="1883719" y="6858000"/>
                </a:lnTo>
                <a:lnTo>
                  <a:pt x="1739795" y="6745050"/>
                </a:lnTo>
                <a:cubicBezTo>
                  <a:pt x="632792" y="5835590"/>
                  <a:pt x="-152574" y="4329357"/>
                  <a:pt x="25117" y="3059510"/>
                </a:cubicBezTo>
                <a:cubicBezTo>
                  <a:pt x="219326" y="1671254"/>
                  <a:pt x="1558460" y="606271"/>
                  <a:pt x="3093532" y="0"/>
                </a:cubicBezTo>
                <a:close/>
              </a:path>
            </a:pathLst>
          </a:custGeom>
          <a:solidFill>
            <a:schemeClr val="bg1"/>
          </a:solidFill>
          <a:ln w="0">
            <a:noFill/>
            <a:round/>
          </a:ln>
        </p:spPr>
        <p:txBody>
          <a:bodyPr wrap="square" lIns="28575" tIns="28575" rIns="28575" bIns="28575" anchor="ctr">
            <a:noAutofit/>
          </a:bodyPr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lang="en-US" sz="2250" noProof="1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9904E15-8997-4B6C-A126-C2EC56A31570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2501900" y="365126"/>
            <a:ext cx="57023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A54D20-7947-426C-9790-3C1E30EE54FB}"/>
              </a:ext>
            </a:extLst>
          </p:cNvPr>
          <p:cNvSpPr>
            <a:spLocks noGrp="1"/>
          </p:cNvSpPr>
          <p:nvPr userDrawn="1">
            <p:ph idx="1"/>
          </p:nvPr>
        </p:nvSpPr>
        <p:spPr>
          <a:xfrm>
            <a:off x="1187450" y="1825625"/>
            <a:ext cx="5829300" cy="4351338"/>
          </a:xfrm>
        </p:spPr>
        <p:txBody>
          <a:bodyPr vert="horz" lIns="91440" tIns="45720" rIns="91440" bIns="45720" rtlCol="0">
            <a:normAutofit/>
          </a:bodyPr>
          <a:lstStyle>
            <a:lvl1pPr algn="just">
              <a:spcAft>
                <a:spcPts val="1200"/>
              </a:spcAft>
              <a:defRPr lang="en-US" sz="2800" dirty="0"/>
            </a:lvl1pPr>
            <a:lvl2pPr algn="just">
              <a:spcAft>
                <a:spcPts val="1200"/>
              </a:spcAft>
              <a:defRPr lang="en-US" sz="2400" dirty="0"/>
            </a:lvl2pPr>
            <a:lvl3pPr algn="just">
              <a:spcAft>
                <a:spcPts val="1200"/>
              </a:spcAft>
              <a:defRPr lang="en-US" sz="1800" dirty="0"/>
            </a:lvl3pPr>
            <a:lvl4pPr algn="just">
              <a:spcAft>
                <a:spcPts val="1200"/>
              </a:spcAft>
              <a:defRPr lang="en-US" sz="1600" dirty="0"/>
            </a:lvl4pPr>
            <a:lvl5pPr algn="just">
              <a:spcAft>
                <a:spcPts val="1200"/>
              </a:spcAft>
              <a:defRPr lang="en-US" sz="1600" dirty="0"/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3BA331-8423-4DB7-B4B5-18BF81445FA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>
          <a:xfrm>
            <a:off x="2559050" y="6356351"/>
            <a:ext cx="3086100" cy="365125"/>
          </a:xfrm>
        </p:spPr>
        <p:txBody>
          <a:bodyPr/>
          <a:lstStyle/>
          <a:p>
            <a:r>
              <a:rPr lang="en-US"/>
              <a:t>Your Footer Here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641610-9BF8-4C16-9F39-D8D26718575A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  <p:sp>
        <p:nvSpPr>
          <p:cNvPr id="16" name="Date Placeholder 3">
            <a:extLst>
              <a:ext uri="{FF2B5EF4-FFF2-40B4-BE49-F238E27FC236}">
                <a16:creationId xmlns:a16="http://schemas.microsoft.com/office/drawing/2014/main" id="{1958E8CD-D4BF-4DD0-B765-800835EC5F6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88594" y="6356351"/>
            <a:ext cx="20574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</p:spTree>
    <p:extLst>
      <p:ext uri="{BB962C8B-B14F-4D97-AF65-F5344CB8AC3E}">
        <p14:creationId xmlns:p14="http://schemas.microsoft.com/office/powerpoint/2010/main" val="27844498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2">
    <p:bg>
      <p:bgPr>
        <a:gradFill>
          <a:gsLst>
            <a:gs pos="0">
              <a:schemeClr val="accent5"/>
            </a:gs>
            <a:gs pos="100000">
              <a:schemeClr val="accent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8E8638E6-560E-432B-8AFF-550FFDBAC7D5}"/>
              </a:ext>
            </a:extLst>
          </p:cNvPr>
          <p:cNvSpPr/>
          <p:nvPr/>
        </p:nvSpPr>
        <p:spPr>
          <a:xfrm>
            <a:off x="89452" y="2"/>
            <a:ext cx="8900242" cy="6857998"/>
          </a:xfrm>
          <a:custGeom>
            <a:avLst/>
            <a:gdLst>
              <a:gd name="connsiteX0" fmla="*/ 0 w 8900242"/>
              <a:gd name="connsiteY0" fmla="*/ 3707682 h 6857998"/>
              <a:gd name="connsiteX1" fmla="*/ 1553787 w 8900242"/>
              <a:gd name="connsiteY1" fmla="*/ 6633882 h 6857998"/>
              <a:gd name="connsiteX2" fmla="*/ 1813485 w 8900242"/>
              <a:gd name="connsiteY2" fmla="*/ 6857998 h 6857998"/>
              <a:gd name="connsiteX3" fmla="*/ 1390997 w 8900242"/>
              <a:gd name="connsiteY3" fmla="*/ 6857998 h 6857998"/>
              <a:gd name="connsiteX4" fmla="*/ 1305023 w 8900242"/>
              <a:gd name="connsiteY4" fmla="*/ 6764547 h 6857998"/>
              <a:gd name="connsiteX5" fmla="*/ 0 w 8900242"/>
              <a:gd name="connsiteY5" fmla="*/ 3707682 h 6857998"/>
              <a:gd name="connsiteX6" fmla="*/ 8165371 w 8900242"/>
              <a:gd name="connsiteY6" fmla="*/ 0 h 6857998"/>
              <a:gd name="connsiteX7" fmla="*/ 8434017 w 8900242"/>
              <a:gd name="connsiteY7" fmla="*/ 0 h 6857998"/>
              <a:gd name="connsiteX8" fmla="*/ 8531332 w 8900242"/>
              <a:gd name="connsiteY8" fmla="*/ 116943 h 6857998"/>
              <a:gd name="connsiteX9" fmla="*/ 7064197 w 8900242"/>
              <a:gd name="connsiteY9" fmla="*/ 6618517 h 6857998"/>
              <a:gd name="connsiteX10" fmla="*/ 6869214 w 8900242"/>
              <a:gd name="connsiteY10" fmla="*/ 6857998 h 6857998"/>
              <a:gd name="connsiteX11" fmla="*/ 5864147 w 8900242"/>
              <a:gd name="connsiteY11" fmla="*/ 6857998 h 6857998"/>
              <a:gd name="connsiteX12" fmla="*/ 5959451 w 8900242"/>
              <a:gd name="connsiteY12" fmla="*/ 6779054 h 6857998"/>
              <a:gd name="connsiteX13" fmla="*/ 8165371 w 8900242"/>
              <a:gd name="connsiteY13" fmla="*/ 0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8900242" h="6857998">
                <a:moveTo>
                  <a:pt x="0" y="3707682"/>
                </a:moveTo>
                <a:cubicBezTo>
                  <a:pt x="102798" y="4753032"/>
                  <a:pt x="718495" y="5855452"/>
                  <a:pt x="1553787" y="6633882"/>
                </a:cubicBezTo>
                <a:lnTo>
                  <a:pt x="1813485" y="6857998"/>
                </a:lnTo>
                <a:lnTo>
                  <a:pt x="1390997" y="6857998"/>
                </a:lnTo>
                <a:lnTo>
                  <a:pt x="1305023" y="6764547"/>
                </a:lnTo>
                <a:cubicBezTo>
                  <a:pt x="547343" y="5877764"/>
                  <a:pt x="27642" y="4746491"/>
                  <a:pt x="0" y="3707682"/>
                </a:cubicBezTo>
                <a:close/>
                <a:moveTo>
                  <a:pt x="8165371" y="0"/>
                </a:moveTo>
                <a:lnTo>
                  <a:pt x="8434017" y="0"/>
                </a:lnTo>
                <a:cubicBezTo>
                  <a:pt x="8469197" y="37263"/>
                  <a:pt x="8501635" y="76112"/>
                  <a:pt x="8531332" y="116943"/>
                </a:cubicBezTo>
                <a:cubicBezTo>
                  <a:pt x="9408929" y="1308942"/>
                  <a:pt x="8641791" y="4573680"/>
                  <a:pt x="7064197" y="6618517"/>
                </a:cubicBezTo>
                <a:lnTo>
                  <a:pt x="6869214" y="6857998"/>
                </a:lnTo>
                <a:lnTo>
                  <a:pt x="5864147" y="6857998"/>
                </a:lnTo>
                <a:lnTo>
                  <a:pt x="5959451" y="6779054"/>
                </a:lnTo>
                <a:cubicBezTo>
                  <a:pt x="7927822" y="5034017"/>
                  <a:pt x="9075477" y="1267740"/>
                  <a:pt x="8165371" y="0"/>
                </a:cubicBezTo>
                <a:close/>
              </a:path>
            </a:pathLst>
          </a:custGeom>
          <a:gradFill>
            <a:gsLst>
              <a:gs pos="0">
                <a:schemeClr val="bg1">
                  <a:lumMod val="9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</a:gradFill>
          <a:ln w="12700">
            <a:miter lim="400000"/>
          </a:ln>
        </p:spPr>
        <p:txBody>
          <a:bodyPr wrap="square" lIns="28575" tIns="28575" rIns="28575" bIns="28575" anchor="ctr">
            <a:noAutofit/>
          </a:bodyPr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lang="en-US" sz="2250" noProof="1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1582691D-5AD4-4B45-A897-822BE51526A7}"/>
              </a:ext>
            </a:extLst>
          </p:cNvPr>
          <p:cNvSpPr/>
          <p:nvPr/>
        </p:nvSpPr>
        <p:spPr>
          <a:xfrm>
            <a:off x="210671" y="0"/>
            <a:ext cx="8212171" cy="6858000"/>
          </a:xfrm>
          <a:custGeom>
            <a:avLst/>
            <a:gdLst>
              <a:gd name="connsiteX0" fmla="*/ 3093532 w 8212171"/>
              <a:gd name="connsiteY0" fmla="*/ 0 h 6858000"/>
              <a:gd name="connsiteX1" fmla="*/ 7788717 w 8212171"/>
              <a:gd name="connsiteY1" fmla="*/ 0 h 6858000"/>
              <a:gd name="connsiteX2" fmla="*/ 7892093 w 8212171"/>
              <a:gd name="connsiteY2" fmla="*/ 119401 h 6858000"/>
              <a:gd name="connsiteX3" fmla="*/ 5781693 w 8212171"/>
              <a:gd name="connsiteY3" fmla="*/ 6683123 h 6858000"/>
              <a:gd name="connsiteX4" fmla="*/ 5571437 w 8212171"/>
              <a:gd name="connsiteY4" fmla="*/ 6858000 h 6858000"/>
              <a:gd name="connsiteX5" fmla="*/ 1883719 w 8212171"/>
              <a:gd name="connsiteY5" fmla="*/ 6858000 h 6858000"/>
              <a:gd name="connsiteX6" fmla="*/ 1739795 w 8212171"/>
              <a:gd name="connsiteY6" fmla="*/ 6745050 h 6858000"/>
              <a:gd name="connsiteX7" fmla="*/ 25117 w 8212171"/>
              <a:gd name="connsiteY7" fmla="*/ 3059510 h 6858000"/>
              <a:gd name="connsiteX8" fmla="*/ 3093532 w 8212171"/>
              <a:gd name="connsiteY8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212171" h="6858000">
                <a:moveTo>
                  <a:pt x="3093532" y="0"/>
                </a:moveTo>
                <a:lnTo>
                  <a:pt x="7788717" y="0"/>
                </a:lnTo>
                <a:cubicBezTo>
                  <a:pt x="7826348" y="37781"/>
                  <a:pt x="7860518" y="77700"/>
                  <a:pt x="7892093" y="119401"/>
                </a:cubicBezTo>
                <a:cubicBezTo>
                  <a:pt x="8795878" y="1323923"/>
                  <a:pt x="7689261" y="4985003"/>
                  <a:pt x="5781693" y="6683123"/>
                </a:cubicBezTo>
                <a:lnTo>
                  <a:pt x="5571437" y="6858000"/>
                </a:lnTo>
                <a:lnTo>
                  <a:pt x="1883719" y="6858000"/>
                </a:lnTo>
                <a:lnTo>
                  <a:pt x="1739795" y="6745050"/>
                </a:lnTo>
                <a:cubicBezTo>
                  <a:pt x="632792" y="5835590"/>
                  <a:pt x="-152574" y="4329357"/>
                  <a:pt x="25117" y="3059510"/>
                </a:cubicBezTo>
                <a:cubicBezTo>
                  <a:pt x="219326" y="1671254"/>
                  <a:pt x="1558460" y="606271"/>
                  <a:pt x="3093532" y="0"/>
                </a:cubicBezTo>
                <a:close/>
              </a:path>
            </a:pathLst>
          </a:custGeom>
          <a:solidFill>
            <a:schemeClr val="bg1"/>
          </a:solidFill>
          <a:ln w="0">
            <a:noFill/>
            <a:round/>
          </a:ln>
        </p:spPr>
        <p:txBody>
          <a:bodyPr wrap="square" lIns="28575" tIns="28575" rIns="28575" bIns="28575" anchor="ctr">
            <a:noAutofit/>
          </a:bodyPr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lang="en-US" sz="2250" noProof="1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03DDFB4-2B90-4DD2-8FC4-F24A9B40A49E}"/>
              </a:ext>
            </a:extLst>
          </p:cNvPr>
          <p:cNvSpPr/>
          <p:nvPr userDrawn="1"/>
        </p:nvSpPr>
        <p:spPr>
          <a:xfrm>
            <a:off x="5575300" y="0"/>
            <a:ext cx="35687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9904E15-8997-4B6C-A126-C2EC56A31570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2686050" y="365126"/>
            <a:ext cx="5829300" cy="1325563"/>
          </a:xfrm>
        </p:spPr>
        <p:txBody>
          <a:bodyPr/>
          <a:lstStyle>
            <a:lvl1pPr>
              <a:defRPr sz="45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A54D20-7947-426C-9790-3C1E30EE54FB}"/>
              </a:ext>
            </a:extLst>
          </p:cNvPr>
          <p:cNvSpPr>
            <a:spLocks noGrp="1"/>
          </p:cNvSpPr>
          <p:nvPr userDrawn="1">
            <p:ph idx="1"/>
          </p:nvPr>
        </p:nvSpPr>
        <p:spPr>
          <a:xfrm>
            <a:off x="1511300" y="1825625"/>
            <a:ext cx="7004050" cy="4351338"/>
          </a:xfrm>
        </p:spPr>
        <p:txBody>
          <a:bodyPr>
            <a:normAutofit/>
          </a:bodyPr>
          <a:lstStyle>
            <a:lvl1pPr>
              <a:spcAft>
                <a:spcPts val="1200"/>
              </a:spcAft>
              <a:defRPr sz="2800"/>
            </a:lvl1pPr>
            <a:lvl2pPr>
              <a:spcAft>
                <a:spcPts val="1200"/>
              </a:spcAft>
              <a:defRPr sz="2400"/>
            </a:lvl2pPr>
            <a:lvl3pPr>
              <a:spcAft>
                <a:spcPts val="1200"/>
              </a:spcAft>
              <a:defRPr sz="1800"/>
            </a:lvl3pPr>
            <a:lvl4pPr>
              <a:spcAft>
                <a:spcPts val="1200"/>
              </a:spcAft>
              <a:defRPr sz="1600"/>
            </a:lvl4pPr>
            <a:lvl5pPr>
              <a:spcAft>
                <a:spcPts val="1200"/>
              </a:spcAft>
              <a:defRPr sz="1600"/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3BA331-8423-4DB7-B4B5-18BF81445FA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641610-9BF8-4C16-9F39-D8D26718575A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153C739A-EB61-43FE-AC0E-D983A60096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88594" y="6356351"/>
            <a:ext cx="20574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</p:spTree>
    <p:extLst>
      <p:ext uri="{BB962C8B-B14F-4D97-AF65-F5344CB8AC3E}">
        <p14:creationId xmlns:p14="http://schemas.microsoft.com/office/powerpoint/2010/main" val="6785072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gradFill>
          <a:gsLst>
            <a:gs pos="0">
              <a:schemeClr val="accent5"/>
            </a:gs>
            <a:gs pos="100000">
              <a:schemeClr val="accent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8E8638E6-560E-432B-8AFF-550FFDBAC7D5}"/>
              </a:ext>
            </a:extLst>
          </p:cNvPr>
          <p:cNvSpPr/>
          <p:nvPr/>
        </p:nvSpPr>
        <p:spPr>
          <a:xfrm>
            <a:off x="89452" y="2"/>
            <a:ext cx="8900242" cy="6857998"/>
          </a:xfrm>
          <a:custGeom>
            <a:avLst/>
            <a:gdLst>
              <a:gd name="connsiteX0" fmla="*/ 0 w 8900242"/>
              <a:gd name="connsiteY0" fmla="*/ 3707682 h 6857998"/>
              <a:gd name="connsiteX1" fmla="*/ 1553787 w 8900242"/>
              <a:gd name="connsiteY1" fmla="*/ 6633882 h 6857998"/>
              <a:gd name="connsiteX2" fmla="*/ 1813485 w 8900242"/>
              <a:gd name="connsiteY2" fmla="*/ 6857998 h 6857998"/>
              <a:gd name="connsiteX3" fmla="*/ 1390997 w 8900242"/>
              <a:gd name="connsiteY3" fmla="*/ 6857998 h 6857998"/>
              <a:gd name="connsiteX4" fmla="*/ 1305023 w 8900242"/>
              <a:gd name="connsiteY4" fmla="*/ 6764547 h 6857998"/>
              <a:gd name="connsiteX5" fmla="*/ 0 w 8900242"/>
              <a:gd name="connsiteY5" fmla="*/ 3707682 h 6857998"/>
              <a:gd name="connsiteX6" fmla="*/ 8165371 w 8900242"/>
              <a:gd name="connsiteY6" fmla="*/ 0 h 6857998"/>
              <a:gd name="connsiteX7" fmla="*/ 8434017 w 8900242"/>
              <a:gd name="connsiteY7" fmla="*/ 0 h 6857998"/>
              <a:gd name="connsiteX8" fmla="*/ 8531332 w 8900242"/>
              <a:gd name="connsiteY8" fmla="*/ 116943 h 6857998"/>
              <a:gd name="connsiteX9" fmla="*/ 7064197 w 8900242"/>
              <a:gd name="connsiteY9" fmla="*/ 6618517 h 6857998"/>
              <a:gd name="connsiteX10" fmla="*/ 6869214 w 8900242"/>
              <a:gd name="connsiteY10" fmla="*/ 6857998 h 6857998"/>
              <a:gd name="connsiteX11" fmla="*/ 5864147 w 8900242"/>
              <a:gd name="connsiteY11" fmla="*/ 6857998 h 6857998"/>
              <a:gd name="connsiteX12" fmla="*/ 5959451 w 8900242"/>
              <a:gd name="connsiteY12" fmla="*/ 6779054 h 6857998"/>
              <a:gd name="connsiteX13" fmla="*/ 8165371 w 8900242"/>
              <a:gd name="connsiteY13" fmla="*/ 0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8900242" h="6857998">
                <a:moveTo>
                  <a:pt x="0" y="3707682"/>
                </a:moveTo>
                <a:cubicBezTo>
                  <a:pt x="102798" y="4753032"/>
                  <a:pt x="718495" y="5855452"/>
                  <a:pt x="1553787" y="6633882"/>
                </a:cubicBezTo>
                <a:lnTo>
                  <a:pt x="1813485" y="6857998"/>
                </a:lnTo>
                <a:lnTo>
                  <a:pt x="1390997" y="6857998"/>
                </a:lnTo>
                <a:lnTo>
                  <a:pt x="1305023" y="6764547"/>
                </a:lnTo>
                <a:cubicBezTo>
                  <a:pt x="547343" y="5877764"/>
                  <a:pt x="27642" y="4746491"/>
                  <a:pt x="0" y="3707682"/>
                </a:cubicBezTo>
                <a:close/>
                <a:moveTo>
                  <a:pt x="8165371" y="0"/>
                </a:moveTo>
                <a:lnTo>
                  <a:pt x="8434017" y="0"/>
                </a:lnTo>
                <a:cubicBezTo>
                  <a:pt x="8469197" y="37263"/>
                  <a:pt x="8501635" y="76112"/>
                  <a:pt x="8531332" y="116943"/>
                </a:cubicBezTo>
                <a:cubicBezTo>
                  <a:pt x="9408929" y="1308942"/>
                  <a:pt x="8641791" y="4573680"/>
                  <a:pt x="7064197" y="6618517"/>
                </a:cubicBezTo>
                <a:lnTo>
                  <a:pt x="6869214" y="6857998"/>
                </a:lnTo>
                <a:lnTo>
                  <a:pt x="5864147" y="6857998"/>
                </a:lnTo>
                <a:lnTo>
                  <a:pt x="5959451" y="6779054"/>
                </a:lnTo>
                <a:cubicBezTo>
                  <a:pt x="7927822" y="5034017"/>
                  <a:pt x="9075477" y="1267740"/>
                  <a:pt x="8165371" y="0"/>
                </a:cubicBezTo>
                <a:close/>
              </a:path>
            </a:pathLst>
          </a:custGeom>
          <a:gradFill>
            <a:gsLst>
              <a:gs pos="0">
                <a:schemeClr val="bg1">
                  <a:lumMod val="9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</a:gradFill>
          <a:ln w="12700">
            <a:miter lim="400000"/>
          </a:ln>
        </p:spPr>
        <p:txBody>
          <a:bodyPr wrap="square" lIns="28575" tIns="28575" rIns="28575" bIns="28575" anchor="ctr">
            <a:noAutofit/>
          </a:bodyPr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lang="en-US" sz="2250" noProof="1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1582691D-5AD4-4B45-A897-822BE51526A7}"/>
              </a:ext>
            </a:extLst>
          </p:cNvPr>
          <p:cNvSpPr/>
          <p:nvPr/>
        </p:nvSpPr>
        <p:spPr>
          <a:xfrm>
            <a:off x="210671" y="0"/>
            <a:ext cx="8212171" cy="6858000"/>
          </a:xfrm>
          <a:custGeom>
            <a:avLst/>
            <a:gdLst>
              <a:gd name="connsiteX0" fmla="*/ 3093532 w 8212171"/>
              <a:gd name="connsiteY0" fmla="*/ 0 h 6858000"/>
              <a:gd name="connsiteX1" fmla="*/ 7788717 w 8212171"/>
              <a:gd name="connsiteY1" fmla="*/ 0 h 6858000"/>
              <a:gd name="connsiteX2" fmla="*/ 7892093 w 8212171"/>
              <a:gd name="connsiteY2" fmla="*/ 119401 h 6858000"/>
              <a:gd name="connsiteX3" fmla="*/ 5781693 w 8212171"/>
              <a:gd name="connsiteY3" fmla="*/ 6683123 h 6858000"/>
              <a:gd name="connsiteX4" fmla="*/ 5571437 w 8212171"/>
              <a:gd name="connsiteY4" fmla="*/ 6858000 h 6858000"/>
              <a:gd name="connsiteX5" fmla="*/ 1883719 w 8212171"/>
              <a:gd name="connsiteY5" fmla="*/ 6858000 h 6858000"/>
              <a:gd name="connsiteX6" fmla="*/ 1739795 w 8212171"/>
              <a:gd name="connsiteY6" fmla="*/ 6745050 h 6858000"/>
              <a:gd name="connsiteX7" fmla="*/ 25117 w 8212171"/>
              <a:gd name="connsiteY7" fmla="*/ 3059510 h 6858000"/>
              <a:gd name="connsiteX8" fmla="*/ 3093532 w 8212171"/>
              <a:gd name="connsiteY8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212171" h="6858000">
                <a:moveTo>
                  <a:pt x="3093532" y="0"/>
                </a:moveTo>
                <a:lnTo>
                  <a:pt x="7788717" y="0"/>
                </a:lnTo>
                <a:cubicBezTo>
                  <a:pt x="7826348" y="37781"/>
                  <a:pt x="7860518" y="77700"/>
                  <a:pt x="7892093" y="119401"/>
                </a:cubicBezTo>
                <a:cubicBezTo>
                  <a:pt x="8795878" y="1323923"/>
                  <a:pt x="7689261" y="4985003"/>
                  <a:pt x="5781693" y="6683123"/>
                </a:cubicBezTo>
                <a:lnTo>
                  <a:pt x="5571437" y="6858000"/>
                </a:lnTo>
                <a:lnTo>
                  <a:pt x="1883719" y="6858000"/>
                </a:lnTo>
                <a:lnTo>
                  <a:pt x="1739795" y="6745050"/>
                </a:lnTo>
                <a:cubicBezTo>
                  <a:pt x="632792" y="5835590"/>
                  <a:pt x="-152574" y="4329357"/>
                  <a:pt x="25117" y="3059510"/>
                </a:cubicBezTo>
                <a:cubicBezTo>
                  <a:pt x="219326" y="1671254"/>
                  <a:pt x="1558460" y="606271"/>
                  <a:pt x="3093532" y="0"/>
                </a:cubicBezTo>
                <a:close/>
              </a:path>
            </a:pathLst>
          </a:custGeom>
          <a:solidFill>
            <a:schemeClr val="bg1"/>
          </a:solidFill>
          <a:ln w="0">
            <a:noFill/>
            <a:round/>
          </a:ln>
        </p:spPr>
        <p:txBody>
          <a:bodyPr wrap="square" lIns="28575" tIns="28575" rIns="28575" bIns="28575" anchor="ctr">
            <a:noAutofit/>
          </a:bodyPr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lang="en-US" sz="2250" noProof="1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03DDFB4-2B90-4DD2-8FC4-F24A9B40A49E}"/>
              </a:ext>
            </a:extLst>
          </p:cNvPr>
          <p:cNvSpPr/>
          <p:nvPr userDrawn="1"/>
        </p:nvSpPr>
        <p:spPr>
          <a:xfrm>
            <a:off x="5575300" y="0"/>
            <a:ext cx="35687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9904E15-8997-4B6C-A126-C2EC56A31570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2686050" y="365126"/>
            <a:ext cx="5829300" cy="1325563"/>
          </a:xfrm>
        </p:spPr>
        <p:txBody>
          <a:bodyPr/>
          <a:lstStyle>
            <a:lvl1pPr>
              <a:defRPr sz="45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3BA331-8423-4DB7-B4B5-18BF81445FA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641610-9BF8-4C16-9F39-D8D26718575A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FB5003-AA53-433A-A581-1C01FE0DC058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>
          <a:xfrm>
            <a:off x="188594" y="6356351"/>
            <a:ext cx="20574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3DD4BD1B-4B34-4107-82C0-ABAE717A198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17294" y="1825625"/>
            <a:ext cx="3568700" cy="4351338"/>
          </a:xfrm>
        </p:spPr>
        <p:txBody>
          <a:bodyPr/>
          <a:lstStyle>
            <a:lvl1pPr>
              <a:spcAft>
                <a:spcPts val="1200"/>
              </a:spcAft>
              <a:defRPr/>
            </a:lvl1pPr>
            <a:lvl2pPr>
              <a:spcAft>
                <a:spcPts val="1200"/>
              </a:spcAft>
              <a:defRPr/>
            </a:lvl2pPr>
            <a:lvl3pPr>
              <a:spcAft>
                <a:spcPts val="1200"/>
              </a:spcAft>
              <a:defRPr/>
            </a:lvl3pPr>
            <a:lvl4pPr>
              <a:spcAft>
                <a:spcPts val="1200"/>
              </a:spcAft>
              <a:defRPr/>
            </a:lvl4pPr>
            <a:lvl5pPr>
              <a:spcAft>
                <a:spcPts val="1200"/>
              </a:spcAft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C8829E12-92FB-4B64-9E5A-C40C54D5B3B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946650" y="1825625"/>
            <a:ext cx="3568700" cy="4351338"/>
          </a:xfrm>
        </p:spPr>
        <p:txBody>
          <a:bodyPr/>
          <a:lstStyle>
            <a:lvl1pPr>
              <a:spcAft>
                <a:spcPts val="1200"/>
              </a:spcAft>
              <a:defRPr/>
            </a:lvl1pPr>
            <a:lvl2pPr>
              <a:spcAft>
                <a:spcPts val="1200"/>
              </a:spcAft>
              <a:defRPr/>
            </a:lvl2pPr>
            <a:lvl3pPr>
              <a:spcAft>
                <a:spcPts val="1200"/>
              </a:spcAft>
              <a:defRPr/>
            </a:lvl3pPr>
            <a:lvl4pPr>
              <a:spcAft>
                <a:spcPts val="1200"/>
              </a:spcAft>
              <a:defRPr/>
            </a:lvl4pPr>
            <a:lvl5pPr>
              <a:spcAft>
                <a:spcPts val="1200"/>
              </a:spcAft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6296759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EF2B04-0488-4236-B5A2-E1E5CEDD3D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D6E31EE-31A9-4A13-BFD5-7288C7CEDC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56DC7F-8A58-435D-A96E-B950F6B5E4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542021-B761-449C-B7A0-4A138E3DF3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64AB43-8227-4152-8878-7DC3A74266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20268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C8482E-2795-4669-84DE-3C3991B80A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5C4DC3-3987-4655-ACFE-80191DFDABE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F010B7B-8C4C-4DD8-8605-AE7DD689921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9A0A180-F009-4E35-876C-B6C31E1596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D470380-AC22-477B-9C87-F50EC5B49E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6600AE6-766E-4DF0-923A-00FE1D4B3F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833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00FED8-2232-4F24-8E36-2420AC1B96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ACE56AD-0583-4D45-AB53-ADA0237F53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17CDCCE-BBC8-45F4-A179-32557C29399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8B11662-BB76-49C9-A1BF-6B408D1CF84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E1CECAA-FD71-49D3-8558-140577D1A65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69C2ED4-9795-4873-8D51-452C42CC02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C295AE3-E664-4663-9190-5637CDEA4F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E8F510F-66F0-43C7-A82D-D24625877F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67214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B0408F-B9EF-4C28-8F0A-B35A03B929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2A1C9ED-9439-4044-8BB4-D4FB97C7A3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BBBCF51-F255-490F-95E4-B786798578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5CAA161-D46E-4560-BF52-B256B9AAB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85541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09A4748-2643-4B94-922F-0F18255C40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E58EF2F-1895-473C-91A1-2281DE90FC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020444-D191-4595-AF24-33A38966A7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1236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7993DC-71CD-4072-8E34-2518162827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877D2F-516F-4B08-BDF7-DBA6DBAB25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30AEE75-4B09-41EE-B45F-8D568BC7D55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446333E-E666-4C4B-B2B2-B84ED5FF0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DE58C3-1D4A-4728-9754-94B4E19576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855BB00-1B2C-4BF6-ABF2-CD52F7619C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866311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6F7B8E-7FA5-4FC4-868D-11CB4AD2B0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CE702CC-F922-46CB-9F63-1BABA6DD3E2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A70BD5D-2D41-478A-B19D-BDC441858DD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CC114C8-5A14-4FCD-B65D-33C4930D87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C738EB-E1DD-4CBF-8877-A442EDA09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6DF47DE-ED59-462B-A1A3-1437E6670D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279389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CA498-8B1B-4D31-9D0A-C480BBF274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911490F-4759-41F9-A051-957E2DC2DD5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9FBADE-9434-4065-A6EE-0D9FDBFDEA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551034-2A58-4742-BFCF-EF0C59D93D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36788E-6D81-4340-9F9A-749F716B1A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880367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A6BDF10-A6BF-4E58-862C-05AFE965A8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4514561-51A0-43CE-8298-BB054BC8F40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1D2406-8646-4952-A1A2-9B4147F06A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4A4A95-7B7F-4965-9A89-9CEFE3BD4C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E529BA-869C-4099-8F34-7949D2FE5F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820272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7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15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1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15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15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1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048934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2" name="TextBox 1"/>
          <p:cNvSpPr txBox="1"/>
          <p:nvPr userDrawn="1"/>
        </p:nvSpPr>
        <p:spPr>
          <a:xfrm>
            <a:off x="3178967" y="6156024"/>
            <a:ext cx="2786084" cy="30008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1350" dirty="0">
                <a:solidFill>
                  <a:srgbClr val="A5CD00"/>
                </a:solidFill>
              </a:rPr>
              <a:t>T</a:t>
            </a:r>
            <a:r>
              <a:rPr lang="en-US" sz="1350" baseline="0" dirty="0">
                <a:solidFill>
                  <a:srgbClr val="A5CD00"/>
                </a:solidFill>
              </a:rPr>
              <a:t>he free </a:t>
            </a:r>
            <a:r>
              <a:rPr lang="en-US" sz="1350" baseline="0">
                <a:solidFill>
                  <a:srgbClr val="A5CD00"/>
                </a:solidFill>
              </a:rPr>
              <a:t>PowerPoint template library</a:t>
            </a:r>
            <a:endParaRPr lang="en-US" sz="1350" dirty="0">
              <a:solidFill>
                <a:srgbClr val="A5CD00"/>
              </a:solidFill>
            </a:endParaRPr>
          </a:p>
        </p:txBody>
      </p:sp>
      <p:grpSp>
        <p:nvGrpSpPr>
          <p:cNvPr id="8" name="Group 7"/>
          <p:cNvGrpSpPr/>
          <p:nvPr userDrawn="1"/>
        </p:nvGrpSpPr>
        <p:grpSpPr>
          <a:xfrm>
            <a:off x="3721062" y="2667758"/>
            <a:ext cx="1701877" cy="300082"/>
            <a:chOff x="3437418" y="2667758"/>
            <a:chExt cx="2269169" cy="300082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3437418" y="2667758"/>
              <a:ext cx="2269169" cy="30008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sz="1350">
                  <a:solidFill>
                    <a:schemeClr val="bg1"/>
                  </a:solidFill>
                  <a:effectLst/>
                </a:rPr>
                <a:t>Designed</a:t>
              </a:r>
              <a:r>
                <a:rPr lang="en-US" sz="1350" baseline="0">
                  <a:solidFill>
                    <a:schemeClr val="bg1"/>
                  </a:solidFill>
                  <a:effectLst/>
                </a:rPr>
                <a:t> with         by</a:t>
              </a:r>
              <a:endParaRPr lang="en-US" sz="1350" dirty="0"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0" name="Freeform 290"/>
            <p:cNvSpPr/>
            <p:nvPr userDrawn="1"/>
          </p:nvSpPr>
          <p:spPr>
            <a:xfrm>
              <a:off x="4977441" y="2705803"/>
              <a:ext cx="261456" cy="223991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D90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13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hyperlink" Target="http://www.presentationgo.com/" TargetMode="Externa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2901F50-F214-472D-B10F-8B3DEC5648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86050" y="365126"/>
            <a:ext cx="58293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3E5BC2-9560-41D4-913B-F4BD646DDC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686050" y="1825625"/>
            <a:ext cx="58293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359C4D-ECD7-4CD9-AE00-4DDC5A018EB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AB5B2C-4F32-4746-A4D4-F66C4ECF4AB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C12FBD-A04D-42A6-88B0-9FBD4E80AC0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fld id="{6DE18575-B01A-41F4-BD76-017ABF2EB5E4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569880D1-4800-4B0F-A6D7-46F596759304}"/>
              </a:ext>
            </a:extLst>
          </p:cNvPr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4C696F05-8EA5-4DFF-9240-4BBD6A7E6516}"/>
                </a:ext>
              </a:extLst>
            </p:cNvPr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EF1AC7E3-C037-469A-A96E-6EE4BB2AFCD1}"/>
                </a:ext>
              </a:extLst>
            </p:cNvPr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BAD17963-3E6D-4753-B96B-68598061EB88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7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1" name="Rectangle 10">
            <a:extLst>
              <a:ext uri="{FF2B5EF4-FFF2-40B4-BE49-F238E27FC236}">
                <a16:creationId xmlns:a16="http://schemas.microsoft.com/office/drawing/2014/main" id="{0DBAC0E3-1886-411D-A89B-11EB2A592A47}"/>
              </a:ext>
            </a:extLst>
          </p:cNvPr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18" tooltip="PresentationGo!"/>
              </a:rPr>
              <a:t>presentationgo.com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3534898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7" r:id="rId1"/>
    <p:sldLayoutId id="2147483780" r:id="rId2"/>
    <p:sldLayoutId id="2147483781" r:id="rId3"/>
    <p:sldLayoutId id="2147483768" r:id="rId4"/>
    <p:sldLayoutId id="2147483782" r:id="rId5"/>
    <p:sldLayoutId id="2147483783" r:id="rId6"/>
    <p:sldLayoutId id="2147483769" r:id="rId7"/>
    <p:sldLayoutId id="2147483770" r:id="rId8"/>
    <p:sldLayoutId id="2147483771" r:id="rId9"/>
    <p:sldLayoutId id="2147483772" r:id="rId10"/>
    <p:sldLayoutId id="2147483773" r:id="rId11"/>
    <p:sldLayoutId id="2147483774" r:id="rId12"/>
    <p:sldLayoutId id="2147483775" r:id="rId13"/>
    <p:sldLayoutId id="2147483776" r:id="rId14"/>
    <p:sldLayoutId id="2147483777" r:id="rId15"/>
  </p:sldLayoutIdLst>
  <p:hf hdr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4500" b="1" kern="1200">
          <a:solidFill>
            <a:schemeClr val="tx1"/>
          </a:solidFill>
          <a:latin typeface="+mn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2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2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2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hf hdr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hape">
            <a:extLst>
              <a:ext uri="{FF2B5EF4-FFF2-40B4-BE49-F238E27FC236}">
                <a16:creationId xmlns:a16="http://schemas.microsoft.com/office/drawing/2014/main" id="{44821512-FF79-994C-8F5B-CE162F262537}"/>
              </a:ext>
            </a:extLst>
          </p:cNvPr>
          <p:cNvSpPr/>
          <p:nvPr/>
        </p:nvSpPr>
        <p:spPr>
          <a:xfrm>
            <a:off x="7578289" y="5378134"/>
            <a:ext cx="1305010" cy="11877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187" h="18196" extrusionOk="0">
                <a:moveTo>
                  <a:pt x="11499" y="18078"/>
                </a:moveTo>
                <a:cubicBezTo>
                  <a:pt x="5634" y="19185"/>
                  <a:pt x="-627" y="12271"/>
                  <a:pt x="50" y="7618"/>
                </a:cubicBezTo>
                <a:cubicBezTo>
                  <a:pt x="953" y="1417"/>
                  <a:pt x="14420" y="-2415"/>
                  <a:pt x="17941" y="1731"/>
                </a:cubicBezTo>
                <a:cubicBezTo>
                  <a:pt x="20973" y="5302"/>
                  <a:pt x="18333" y="16789"/>
                  <a:pt x="11499" y="18078"/>
                </a:cubicBezTo>
                <a:close/>
              </a:path>
            </a:pathLst>
          </a:custGeom>
          <a:solidFill>
            <a:schemeClr val="bg1">
              <a:alpha val="65000"/>
            </a:schemeClr>
          </a:solidFill>
          <a:ln w="12700">
            <a:miter lim="400000"/>
          </a:ln>
        </p:spPr>
        <p:txBody>
          <a:bodyPr lIns="28575" tIns="28575" rIns="28575" bIns="28575" anchor="ctr"/>
          <a:lstStyle/>
          <a:p>
            <a:pPr algn="ctr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sz="225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E250666-7552-F647-9AEA-AF8EFDE48A74}"/>
              </a:ext>
            </a:extLst>
          </p:cNvPr>
          <p:cNvSpPr txBox="1"/>
          <p:nvPr/>
        </p:nvSpPr>
        <p:spPr>
          <a:xfrm>
            <a:off x="7968895" y="5625768"/>
            <a:ext cx="523798" cy="7155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350" dirty="0"/>
              <a:t>Your</a:t>
            </a:r>
            <a:br>
              <a:rPr lang="en-US" sz="1350" dirty="0"/>
            </a:br>
            <a:r>
              <a:rPr lang="en-US" sz="1350" dirty="0"/>
              <a:t>Logo</a:t>
            </a:r>
            <a:br>
              <a:rPr lang="en-US" sz="1350" dirty="0"/>
            </a:br>
            <a:r>
              <a:rPr lang="en-US" sz="1350" dirty="0"/>
              <a:t>Here</a:t>
            </a:r>
          </a:p>
        </p:txBody>
      </p:sp>
      <p:sp>
        <p:nvSpPr>
          <p:cNvPr id="14" name="Shape">
            <a:extLst>
              <a:ext uri="{FF2B5EF4-FFF2-40B4-BE49-F238E27FC236}">
                <a16:creationId xmlns:a16="http://schemas.microsoft.com/office/drawing/2014/main" id="{4BB2C0A2-B425-4D58-B1F9-8F57AAE9BA4E}"/>
              </a:ext>
            </a:extLst>
          </p:cNvPr>
          <p:cNvSpPr/>
          <p:nvPr/>
        </p:nvSpPr>
        <p:spPr>
          <a:xfrm>
            <a:off x="667984" y="630828"/>
            <a:ext cx="5339625" cy="48599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187" h="18196" extrusionOk="0">
                <a:moveTo>
                  <a:pt x="11499" y="18078"/>
                </a:moveTo>
                <a:cubicBezTo>
                  <a:pt x="5634" y="19185"/>
                  <a:pt x="-627" y="12271"/>
                  <a:pt x="50" y="7618"/>
                </a:cubicBezTo>
                <a:cubicBezTo>
                  <a:pt x="953" y="1417"/>
                  <a:pt x="14420" y="-2415"/>
                  <a:pt x="17941" y="1731"/>
                </a:cubicBezTo>
                <a:cubicBezTo>
                  <a:pt x="20973" y="5302"/>
                  <a:pt x="18333" y="16789"/>
                  <a:pt x="11499" y="18078"/>
                </a:cubicBezTo>
                <a:close/>
              </a:path>
            </a:pathLst>
          </a:custGeom>
          <a:gradFill>
            <a:gsLst>
              <a:gs pos="0">
                <a:schemeClr val="accent5">
                  <a:alpha val="23000"/>
                </a:schemeClr>
              </a:gs>
              <a:gs pos="100000">
                <a:schemeClr val="accent1"/>
              </a:gs>
            </a:gsLst>
            <a:lin ang="5400000" scaled="1"/>
          </a:gradFill>
          <a:ln w="12700">
            <a:miter lim="400000"/>
          </a:ln>
        </p:spPr>
        <p:txBody>
          <a:bodyPr lIns="38100" tIns="38100" rIns="38100" bIns="38100" anchor="ctr"/>
          <a:lstStyle/>
          <a:p>
            <a:endParaRPr sz="300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B3CE546B-B659-4A98-B2F6-DA8434896B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53820F30-7CBF-5041-BE49-C586EC9949C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 anchor="ctr"/>
          <a:lstStyle/>
          <a:p>
            <a:r>
              <a:rPr lang="en-US" sz="4500" dirty="0">
                <a:solidFill>
                  <a:schemeClr val="bg1"/>
                </a:solidFill>
              </a:rPr>
              <a:t>Your Title Here</a:t>
            </a:r>
          </a:p>
        </p:txBody>
      </p:sp>
      <p:sp>
        <p:nvSpPr>
          <p:cNvPr id="4" name="Subtitle 3">
            <a:extLst>
              <a:ext uri="{FF2B5EF4-FFF2-40B4-BE49-F238E27FC236}">
                <a16:creationId xmlns:a16="http://schemas.microsoft.com/office/drawing/2014/main" id="{1039EB35-6D1A-4392-ADDE-0A2D918E304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Your Subtitle Here</a:t>
            </a:r>
          </a:p>
        </p:txBody>
      </p:sp>
    </p:spTree>
    <p:extLst>
      <p:ext uri="{BB962C8B-B14F-4D97-AF65-F5344CB8AC3E}">
        <p14:creationId xmlns:p14="http://schemas.microsoft.com/office/powerpoint/2010/main" val="16554169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Shape">
            <a:extLst>
              <a:ext uri="{FF2B5EF4-FFF2-40B4-BE49-F238E27FC236}">
                <a16:creationId xmlns:a16="http://schemas.microsoft.com/office/drawing/2014/main" id="{9A5A2598-6579-0948-902E-AE187E0841ED}"/>
              </a:ext>
            </a:extLst>
          </p:cNvPr>
          <p:cNvSpPr/>
          <p:nvPr/>
        </p:nvSpPr>
        <p:spPr>
          <a:xfrm>
            <a:off x="403232" y="5117785"/>
            <a:ext cx="1305010" cy="11877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187" h="18196" extrusionOk="0">
                <a:moveTo>
                  <a:pt x="11499" y="18078"/>
                </a:moveTo>
                <a:cubicBezTo>
                  <a:pt x="5634" y="19185"/>
                  <a:pt x="-627" y="12271"/>
                  <a:pt x="50" y="7618"/>
                </a:cubicBezTo>
                <a:cubicBezTo>
                  <a:pt x="953" y="1417"/>
                  <a:pt x="14420" y="-2415"/>
                  <a:pt x="17941" y="1731"/>
                </a:cubicBezTo>
                <a:cubicBezTo>
                  <a:pt x="20973" y="5302"/>
                  <a:pt x="18333" y="16789"/>
                  <a:pt x="11499" y="18078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>
            <a:miter lim="400000"/>
          </a:ln>
        </p:spPr>
        <p:txBody>
          <a:bodyPr lIns="28575" tIns="28575" rIns="28575" bIns="28575" anchor="ctr"/>
          <a:lstStyle/>
          <a:p>
            <a:pPr algn="ctr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sz="2250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B9F6FF1E-87AD-DA44-AA77-41852A33A50A}"/>
              </a:ext>
            </a:extLst>
          </p:cNvPr>
          <p:cNvSpPr txBox="1"/>
          <p:nvPr/>
        </p:nvSpPr>
        <p:spPr>
          <a:xfrm>
            <a:off x="793837" y="5365419"/>
            <a:ext cx="523798" cy="7155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350" dirty="0"/>
              <a:t>Your</a:t>
            </a:r>
            <a:br>
              <a:rPr lang="en-US" sz="1350" dirty="0"/>
            </a:br>
            <a:r>
              <a:rPr lang="en-US" sz="1350" dirty="0"/>
              <a:t>Logo</a:t>
            </a:r>
            <a:br>
              <a:rPr lang="en-US" sz="1350" dirty="0"/>
            </a:br>
            <a:r>
              <a:rPr lang="en-US" sz="1350" dirty="0"/>
              <a:t>Here</a:t>
            </a:r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8284E237-9FFE-4353-87BF-F5EF0DB1A7C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16" name="Date Placeholder 15">
            <a:extLst>
              <a:ext uri="{FF2B5EF4-FFF2-40B4-BE49-F238E27FC236}">
                <a16:creationId xmlns:a16="http://schemas.microsoft.com/office/drawing/2014/main" id="{B337EE4B-9817-40CB-8CA4-E9727FF7FB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17" name="Footer Placeholder 16">
            <a:extLst>
              <a:ext uri="{FF2B5EF4-FFF2-40B4-BE49-F238E27FC236}">
                <a16:creationId xmlns:a16="http://schemas.microsoft.com/office/drawing/2014/main" id="{5EC834B6-1CAA-4F41-BC85-9655049DFF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18" name="Slide Number Placeholder 17">
            <a:extLst>
              <a:ext uri="{FF2B5EF4-FFF2-40B4-BE49-F238E27FC236}">
                <a16:creationId xmlns:a16="http://schemas.microsoft.com/office/drawing/2014/main" id="{796347FA-EF03-4B50-8749-F4CE4A0E61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2</a:t>
            </a:fld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7440E31-6A75-468B-9ED7-6A16551E0B8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Section Slide Option #1</a:t>
            </a:r>
          </a:p>
        </p:txBody>
      </p:sp>
    </p:spTree>
    <p:extLst>
      <p:ext uri="{BB962C8B-B14F-4D97-AF65-F5344CB8AC3E}">
        <p14:creationId xmlns:p14="http://schemas.microsoft.com/office/powerpoint/2010/main" val="12039472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488D36C0-8096-418D-AD28-0992F98E63E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10" name="Date Placeholder 9">
            <a:extLst>
              <a:ext uri="{FF2B5EF4-FFF2-40B4-BE49-F238E27FC236}">
                <a16:creationId xmlns:a16="http://schemas.microsoft.com/office/drawing/2014/main" id="{A463B8BF-670D-4D43-A6F6-5D9518AA91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10DD88A6-5BA0-4500-B1BE-901CCE1FBD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19" name="Slide Number Placeholder 18">
            <a:extLst>
              <a:ext uri="{FF2B5EF4-FFF2-40B4-BE49-F238E27FC236}">
                <a16:creationId xmlns:a16="http://schemas.microsoft.com/office/drawing/2014/main" id="{2DFD28A0-14DC-4F42-A8F3-13A434EDD6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3</a:t>
            </a:fld>
            <a:endParaRPr lang="en-US"/>
          </a:p>
        </p:txBody>
      </p:sp>
      <p:sp>
        <p:nvSpPr>
          <p:cNvPr id="20" name="Shape">
            <a:extLst>
              <a:ext uri="{FF2B5EF4-FFF2-40B4-BE49-F238E27FC236}">
                <a16:creationId xmlns:a16="http://schemas.microsoft.com/office/drawing/2014/main" id="{6F4B95F6-E06F-440C-9F5C-E10D2AB9BEE0}"/>
              </a:ext>
            </a:extLst>
          </p:cNvPr>
          <p:cNvSpPr/>
          <p:nvPr/>
        </p:nvSpPr>
        <p:spPr>
          <a:xfrm>
            <a:off x="403232" y="5117785"/>
            <a:ext cx="1305010" cy="11877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187" h="18196" extrusionOk="0">
                <a:moveTo>
                  <a:pt x="11499" y="18078"/>
                </a:moveTo>
                <a:cubicBezTo>
                  <a:pt x="5634" y="19185"/>
                  <a:pt x="-627" y="12271"/>
                  <a:pt x="50" y="7618"/>
                </a:cubicBezTo>
                <a:cubicBezTo>
                  <a:pt x="953" y="1417"/>
                  <a:pt x="14420" y="-2415"/>
                  <a:pt x="17941" y="1731"/>
                </a:cubicBezTo>
                <a:cubicBezTo>
                  <a:pt x="20973" y="5302"/>
                  <a:pt x="18333" y="16789"/>
                  <a:pt x="11499" y="18078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>
            <a:miter lim="400000"/>
          </a:ln>
        </p:spPr>
        <p:txBody>
          <a:bodyPr lIns="28575" tIns="28575" rIns="28575" bIns="28575" anchor="ctr"/>
          <a:lstStyle/>
          <a:p>
            <a:pPr algn="ctr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sz="2250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24BA78A3-1ADB-4FA1-9DB1-0B251F35813E}"/>
              </a:ext>
            </a:extLst>
          </p:cNvPr>
          <p:cNvSpPr txBox="1"/>
          <p:nvPr/>
        </p:nvSpPr>
        <p:spPr>
          <a:xfrm>
            <a:off x="793837" y="5365419"/>
            <a:ext cx="523798" cy="7155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350" dirty="0"/>
              <a:t>Your</a:t>
            </a:r>
            <a:br>
              <a:rPr lang="en-US" sz="1350" dirty="0"/>
            </a:br>
            <a:r>
              <a:rPr lang="en-US" sz="1350" dirty="0"/>
              <a:t>Logo</a:t>
            </a:r>
            <a:br>
              <a:rPr lang="en-US" sz="1350" dirty="0"/>
            </a:br>
            <a:r>
              <a:rPr lang="en-US" sz="1350" dirty="0"/>
              <a:t>Here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CA9BDE3-BAED-4480-B304-21F7DF21468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Section Slide Option #2</a:t>
            </a:r>
          </a:p>
        </p:txBody>
      </p:sp>
    </p:spTree>
    <p:extLst>
      <p:ext uri="{BB962C8B-B14F-4D97-AF65-F5344CB8AC3E}">
        <p14:creationId xmlns:p14="http://schemas.microsoft.com/office/powerpoint/2010/main" val="6040171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888425-2F50-4608-A74C-052CD9F68E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1"/>
              <a:t>Title of your slide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4AD2F034-1AA1-45F2-AACA-3ABBD51179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>
              <a:spcBef>
                <a:spcPts val="1350"/>
              </a:spcBef>
            </a:pPr>
            <a:r>
              <a:rPr lang="en-US" noProof="1"/>
              <a:t>Lorem ipsum dolor sit amet, tollit epicuri est ex, exerci accumsan singulis ei mel. </a:t>
            </a:r>
          </a:p>
          <a:p>
            <a:pPr algn="just">
              <a:spcBef>
                <a:spcPts val="1350"/>
              </a:spcBef>
            </a:pPr>
            <a:r>
              <a:rPr lang="en-US" noProof="1"/>
              <a:t>Nisl vocent aeterno ad ius, mea cu affert electram. Cum habemus adolescens complectitur ea, cu nominavi praesent honestatis duo. Virtute ista dela maiestatis voluptatibus in ius.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2E8C947-47C8-4643-9EAC-F06C7DF92C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1"/>
              <a:t>Your Footer Here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7853B5B-17BE-4FD5-A01D-77FAC793DA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noProof="1" smtClean="0">
                <a:solidFill>
                  <a:schemeClr val="bg1"/>
                </a:solidFill>
              </a:rPr>
              <a:pPr/>
              <a:t>4</a:t>
            </a:fld>
            <a:endParaRPr lang="en-US" noProof="1">
              <a:solidFill>
                <a:schemeClr val="bg1"/>
              </a:solidFill>
            </a:endParaRP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8162ADA-F76D-4AB1-A1EB-78CE868CFD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</p:spTree>
    <p:extLst>
      <p:ext uri="{BB962C8B-B14F-4D97-AF65-F5344CB8AC3E}">
        <p14:creationId xmlns:p14="http://schemas.microsoft.com/office/powerpoint/2010/main" val="41545405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888425-2F50-4608-A74C-052CD9F68E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1"/>
              <a:t>Title of your slide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4AD2F034-1AA1-45F2-AACA-3ABBD51179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>
              <a:spcBef>
                <a:spcPts val="1350"/>
              </a:spcBef>
            </a:pPr>
            <a:r>
              <a:rPr lang="en-US" noProof="1"/>
              <a:t>Lorem ipsum dolor sit amet, tollit epicuri est ex, exerci accumsan singulis ei mel. </a:t>
            </a:r>
          </a:p>
          <a:p>
            <a:pPr algn="just">
              <a:spcBef>
                <a:spcPts val="1350"/>
              </a:spcBef>
            </a:pPr>
            <a:r>
              <a:rPr lang="en-US" noProof="1"/>
              <a:t>Nisl vocent aeterno ad ius, mea cu affert electram. Cum habemus adolescens complectitur ea, cu nominavi praesent honestatis duo. Virtute ista dela maiestatis voluptatibus in ius.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2E8C947-47C8-4643-9EAC-F06C7DF92C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1"/>
              <a:t>Your Footer Here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948065A-B1E5-4CB4-9A70-403AA38A6D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5</a:t>
            </a:fld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6913483-E778-41CC-956F-1E3484BF73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</p:spTree>
    <p:extLst>
      <p:ext uri="{BB962C8B-B14F-4D97-AF65-F5344CB8AC3E}">
        <p14:creationId xmlns:p14="http://schemas.microsoft.com/office/powerpoint/2010/main" val="35373032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E70F0-4CEF-4AB7-AF60-9CC7C311B6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1"/>
              <a:t>Example with Graphic</a:t>
            </a:r>
            <a:r>
              <a:rPr lang="en-US" noProof="1">
                <a:solidFill>
                  <a:schemeClr val="accent3"/>
                </a:solidFill>
              </a:rPr>
              <a:t>*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A5B4AD-0272-4E0C-B563-7DA5A94FA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1"/>
              <a:t>Your Footer Here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2EF91D0-9849-4C60-A351-3207FC0BA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noProof="1" dirty="0" smtClean="0"/>
              <a:t>6</a:t>
            </a:fld>
            <a:endParaRPr lang="en-US" noProof="1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1EF12B-802F-427A-B751-1793CBD966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1"/>
              <a:t>Date</a:t>
            </a:r>
          </a:p>
        </p:txBody>
      </p:sp>
      <p:graphicFrame>
        <p:nvGraphicFramePr>
          <p:cNvPr id="11" name="Content Placeholder 10">
            <a:extLst>
              <a:ext uri="{FF2B5EF4-FFF2-40B4-BE49-F238E27FC236}">
                <a16:creationId xmlns:a16="http://schemas.microsoft.com/office/drawing/2014/main" id="{48909955-C826-415A-93CD-C97A72ED03D4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3966432813"/>
              </p:ext>
            </p:extLst>
          </p:nvPr>
        </p:nvGraphicFramePr>
        <p:xfrm>
          <a:off x="1217613" y="1825625"/>
          <a:ext cx="35687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50A670A7-6F31-413E-B10E-0FAFB0754A03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algn="just"/>
            <a:r>
              <a:rPr lang="en-US" noProof="1"/>
              <a:t>Lorem ipsum dolor sit amet, tollit epicuri est ex, exerci accumsan singulis ei mel. </a:t>
            </a:r>
          </a:p>
          <a:p>
            <a:pPr algn="just"/>
            <a:r>
              <a:rPr lang="en-US" noProof="1"/>
              <a:t>Nisl vocent aeterno ad ius, mea cu affert electram. Cum habemus adolescens complectitur ea, cu nominavi praesent honestatis duo. Virtute ista dela maiestatis voluptatibus in ius.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6679E19-1D62-4DC8-93D6-83E2A896DEFE}"/>
              </a:ext>
            </a:extLst>
          </p:cNvPr>
          <p:cNvSpPr/>
          <p:nvPr/>
        </p:nvSpPr>
        <p:spPr>
          <a:xfrm>
            <a:off x="4793534" y="5852316"/>
            <a:ext cx="1845377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i="1" noProof="1">
                <a:solidFill>
                  <a:schemeClr val="accent3"/>
                </a:solidFill>
              </a:rPr>
              <a:t>*PowerPoint SmartArt graphic</a:t>
            </a:r>
          </a:p>
        </p:txBody>
      </p:sp>
    </p:spTree>
    <p:extLst>
      <p:ext uri="{BB962C8B-B14F-4D97-AF65-F5344CB8AC3E}">
        <p14:creationId xmlns:p14="http://schemas.microsoft.com/office/powerpoint/2010/main" val="31776768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49">
      <a:dk1>
        <a:sysClr val="windowText" lastClr="000000"/>
      </a:dk1>
      <a:lt1>
        <a:sysClr val="window" lastClr="FFFFFF"/>
      </a:lt1>
      <a:dk2>
        <a:srgbClr val="122C4D"/>
      </a:dk2>
      <a:lt2>
        <a:srgbClr val="FFFCFF"/>
      </a:lt2>
      <a:accent1>
        <a:srgbClr val="50572B"/>
      </a:accent1>
      <a:accent2>
        <a:srgbClr val="B39E4F"/>
      </a:accent2>
      <a:accent3>
        <a:srgbClr val="E77529"/>
      </a:accent3>
      <a:accent4>
        <a:srgbClr val="FF9D43"/>
      </a:accent4>
      <a:accent5>
        <a:srgbClr val="724231"/>
      </a:accent5>
      <a:accent6>
        <a:srgbClr val="5D160E"/>
      </a:accent6>
      <a:hlink>
        <a:srgbClr val="0000FF"/>
      </a:hlink>
      <a:folHlink>
        <a:srgbClr val="80008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19-03-MILITARY-4x3" id="{7264CD2E-8D58-4E5F-8388-F1F9A923643C}" vid="{72900AD6-7456-4E2B-8834-FBB4146D878F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19-03-MILITARY-4x3" id="{7264CD2E-8D58-4E5F-8388-F1F9A923643C}" vid="{FD726DF6-E640-4658-A290-25BD3978AB1E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284</TotalTime>
  <Words>302</Words>
  <PresentationFormat>On-screen Show (4:3)</PresentationFormat>
  <Paragraphs>53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Calibri Light</vt:lpstr>
      <vt:lpstr>Open Sans</vt:lpstr>
      <vt:lpstr>PRESENTATIONGO</vt:lpstr>
      <vt:lpstr>Custom Design</vt:lpstr>
      <vt:lpstr>Your Title Here</vt:lpstr>
      <vt:lpstr>Title of your Section</vt:lpstr>
      <vt:lpstr>Title of your Section</vt:lpstr>
      <vt:lpstr>Title of your slide</vt:lpstr>
      <vt:lpstr>Title of your slide</vt:lpstr>
      <vt:lpstr>Example with Graphic*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Template - MILITARY</dc:title>
  <dc:creator>PresentationGO.com</dc:creator>
  <dc:description>© Copyright PresentationGo.com</dc:description>
  <dcterms:created xsi:type="dcterms:W3CDTF">2019-02-06T16:07:58Z</dcterms:created>
  <dcterms:modified xsi:type="dcterms:W3CDTF">2019-02-14T04:23:57Z</dcterms:modified>
  <cp:category>Templates</cp:category>
</cp:coreProperties>
</file>