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10"/>
  </p:notesMasterIdLst>
  <p:sldIdLst>
    <p:sldId id="335" r:id="rId3"/>
    <p:sldId id="336" r:id="rId4"/>
    <p:sldId id="338" r:id="rId5"/>
    <p:sldId id="334" r:id="rId6"/>
    <p:sldId id="339" r:id="rId7"/>
    <p:sldId id="332" r:id="rId8"/>
    <p:sldId id="30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D6A"/>
    <a:srgbClr val="86889B"/>
    <a:srgbClr val="FBCB00"/>
    <a:srgbClr val="FF7000"/>
    <a:srgbClr val="282B4D"/>
    <a:srgbClr val="013D9A"/>
    <a:srgbClr val="F8F87B"/>
    <a:srgbClr val="EE3F53"/>
    <a:srgbClr val="B9BFCA"/>
    <a:srgbClr val="66C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03" autoAdjust="0"/>
    <p:restoredTop sz="96149" autoAdjust="0"/>
  </p:normalViewPr>
  <p:slideViewPr>
    <p:cSldViewPr snapToGrid="0" showGuides="1">
      <p:cViewPr varScale="1">
        <p:scale>
          <a:sx n="108" d="100"/>
          <a:sy n="108" d="100"/>
        </p:scale>
        <p:origin x="67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415130" y="0"/>
          <a:ext cx="4351338" cy="4351338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828508" y="413377"/>
          <a:ext cx="1697021" cy="16970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Lorem</a:t>
          </a:r>
          <a:endParaRPr lang="en-US" sz="3700" kern="1200" dirty="0"/>
        </a:p>
      </dsp:txBody>
      <dsp:txXfrm>
        <a:off x="911350" y="496219"/>
        <a:ext cx="1531337" cy="1531337"/>
      </dsp:txXfrm>
    </dsp:sp>
    <dsp:sp modelId="{C1346144-1BED-485D-8E40-F753A086E92F}">
      <dsp:nvSpPr>
        <dsp:cNvPr id="0" name=""/>
        <dsp:cNvSpPr/>
      </dsp:nvSpPr>
      <dsp:spPr>
        <a:xfrm>
          <a:off x="2656070" y="413377"/>
          <a:ext cx="1697021" cy="169702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Ipsum</a:t>
          </a:r>
          <a:endParaRPr lang="en-US" sz="3700" kern="1200" dirty="0"/>
        </a:p>
      </dsp:txBody>
      <dsp:txXfrm>
        <a:off x="2738912" y="496219"/>
        <a:ext cx="1531337" cy="1531337"/>
      </dsp:txXfrm>
    </dsp:sp>
    <dsp:sp modelId="{88A513F8-0931-4E89-949C-7241946B7467}">
      <dsp:nvSpPr>
        <dsp:cNvPr id="0" name=""/>
        <dsp:cNvSpPr/>
      </dsp:nvSpPr>
      <dsp:spPr>
        <a:xfrm>
          <a:off x="828508" y="2240939"/>
          <a:ext cx="1697021" cy="169702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Dolor</a:t>
          </a:r>
          <a:endParaRPr lang="en-US" sz="3700" kern="1200" dirty="0"/>
        </a:p>
      </dsp:txBody>
      <dsp:txXfrm>
        <a:off x="911350" y="2323781"/>
        <a:ext cx="1531337" cy="1531337"/>
      </dsp:txXfrm>
    </dsp:sp>
    <dsp:sp modelId="{231BFD18-7D69-4FBA-9D31-E45FD648550B}">
      <dsp:nvSpPr>
        <dsp:cNvPr id="0" name=""/>
        <dsp:cNvSpPr/>
      </dsp:nvSpPr>
      <dsp:spPr>
        <a:xfrm>
          <a:off x="2656070" y="2240939"/>
          <a:ext cx="1697021" cy="169702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Sit Amet</a:t>
          </a:r>
          <a:endParaRPr lang="en-US" sz="3700" kern="1200" dirty="0"/>
        </a:p>
      </dsp:txBody>
      <dsp:txXfrm>
        <a:off x="2738912" y="2323781"/>
        <a:ext cx="1531337" cy="15313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2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5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094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9E68CB53-8499-4D25-B9E7-BA88F973E60F}"/>
              </a:ext>
            </a:extLst>
          </p:cNvPr>
          <p:cNvSpPr/>
          <p:nvPr userDrawn="1"/>
        </p:nvSpPr>
        <p:spPr>
          <a:xfrm>
            <a:off x="-607" y="1"/>
            <a:ext cx="12192607" cy="685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753"/>
                </a:moveTo>
                <a:cubicBezTo>
                  <a:pt x="0" y="16753"/>
                  <a:pt x="12785" y="13870"/>
                  <a:pt x="21600" y="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753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14FD915-04D8-42C9-8BC0-12668C87EA3D}"/>
              </a:ext>
            </a:extLst>
          </p:cNvPr>
          <p:cNvSpPr/>
          <p:nvPr userDrawn="1"/>
        </p:nvSpPr>
        <p:spPr>
          <a:xfrm>
            <a:off x="1174076" y="1"/>
            <a:ext cx="8843796" cy="6857998"/>
          </a:xfrm>
          <a:custGeom>
            <a:avLst/>
            <a:gdLst>
              <a:gd name="connsiteX0" fmla="*/ 0 w 8843796"/>
              <a:gd name="connsiteY0" fmla="*/ 3430775 h 6857998"/>
              <a:gd name="connsiteX1" fmla="*/ 2594119 w 8843796"/>
              <a:gd name="connsiteY1" fmla="*/ 6822019 h 6857998"/>
              <a:gd name="connsiteX2" fmla="*/ 2678637 w 8843796"/>
              <a:gd name="connsiteY2" fmla="*/ 6857998 h 6857998"/>
              <a:gd name="connsiteX3" fmla="*/ 1941340 w 8843796"/>
              <a:gd name="connsiteY3" fmla="*/ 6857998 h 6857998"/>
              <a:gd name="connsiteX4" fmla="*/ 1901795 w 8843796"/>
              <a:gd name="connsiteY4" fmla="*/ 6827465 h 6857998"/>
              <a:gd name="connsiteX5" fmla="*/ 0 w 8843796"/>
              <a:gd name="connsiteY5" fmla="*/ 3430775 h 6857998"/>
              <a:gd name="connsiteX6" fmla="*/ 8113586 w 8843796"/>
              <a:gd name="connsiteY6" fmla="*/ 0 h 6857998"/>
              <a:gd name="connsiteX7" fmla="*/ 8380528 w 8843796"/>
              <a:gd name="connsiteY7" fmla="*/ 0 h 6857998"/>
              <a:gd name="connsiteX8" fmla="*/ 8477226 w 8843796"/>
              <a:gd name="connsiteY8" fmla="*/ 108209 h 6857998"/>
              <a:gd name="connsiteX9" fmla="*/ 6300682 w 8843796"/>
              <a:gd name="connsiteY9" fmla="*/ 6857131 h 6857998"/>
              <a:gd name="connsiteX10" fmla="*/ 6299583 w 8843796"/>
              <a:gd name="connsiteY10" fmla="*/ 6857998 h 6857998"/>
              <a:gd name="connsiteX11" fmla="*/ 4985205 w 8843796"/>
              <a:gd name="connsiteY11" fmla="*/ 6857998 h 6857998"/>
              <a:gd name="connsiteX12" fmla="*/ 5152372 w 8843796"/>
              <a:gd name="connsiteY12" fmla="*/ 6782440 h 6857998"/>
              <a:gd name="connsiteX13" fmla="*/ 8113586 w 8843796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843796" h="6857998">
                <a:moveTo>
                  <a:pt x="0" y="3430775"/>
                </a:moveTo>
                <a:cubicBezTo>
                  <a:pt x="141870" y="4774217"/>
                  <a:pt x="1266853" y="6219525"/>
                  <a:pt x="2594119" y="6822019"/>
                </a:cubicBezTo>
                <a:lnTo>
                  <a:pt x="2678637" y="6857998"/>
                </a:lnTo>
                <a:lnTo>
                  <a:pt x="1941340" y="6857998"/>
                </a:lnTo>
                <a:lnTo>
                  <a:pt x="1901795" y="6827465"/>
                </a:lnTo>
                <a:cubicBezTo>
                  <a:pt x="832634" y="5967524"/>
                  <a:pt x="34333" y="4632307"/>
                  <a:pt x="0" y="3430775"/>
                </a:cubicBezTo>
                <a:close/>
                <a:moveTo>
                  <a:pt x="8113586" y="0"/>
                </a:moveTo>
                <a:lnTo>
                  <a:pt x="8380528" y="0"/>
                </a:lnTo>
                <a:cubicBezTo>
                  <a:pt x="8415484" y="34480"/>
                  <a:pt x="8447717" y="70428"/>
                  <a:pt x="8477226" y="108209"/>
                </a:cubicBezTo>
                <a:cubicBezTo>
                  <a:pt x="9473832" y="1368752"/>
                  <a:pt x="8335838" y="5134356"/>
                  <a:pt x="6300682" y="6857131"/>
                </a:cubicBezTo>
                <a:lnTo>
                  <a:pt x="6299583" y="6857998"/>
                </a:lnTo>
                <a:lnTo>
                  <a:pt x="4985205" y="6857998"/>
                </a:lnTo>
                <a:lnTo>
                  <a:pt x="5152372" y="6782440"/>
                </a:lnTo>
                <a:cubicBezTo>
                  <a:pt x="7560500" y="5565425"/>
                  <a:pt x="9130961" y="1319691"/>
                  <a:pt x="8113586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10" name="Picture Placeholder 6">
            <a:extLst>
              <a:ext uri="{FF2B5EF4-FFF2-40B4-BE49-F238E27FC236}">
                <a16:creationId xmlns:a16="http://schemas.microsoft.com/office/drawing/2014/main" id="{3789B86B-C679-4B9F-B1D9-22F5087682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" b="49"/>
          <a:stretch>
            <a:fillRect/>
          </a:stretch>
        </p:blipFill>
        <p:spPr>
          <a:xfrm>
            <a:off x="1294525" y="0"/>
            <a:ext cx="8160090" cy="6858000"/>
          </a:xfrm>
          <a:custGeom>
            <a:avLst/>
            <a:gdLst>
              <a:gd name="connsiteX0" fmla="*/ 3073914 w 8160090"/>
              <a:gd name="connsiteY0" fmla="*/ 0 h 6857999"/>
              <a:gd name="connsiteX1" fmla="*/ 7739321 w 8160090"/>
              <a:gd name="connsiteY1" fmla="*/ 0 h 6857999"/>
              <a:gd name="connsiteX2" fmla="*/ 7842042 w 8160090"/>
              <a:gd name="connsiteY2" fmla="*/ 110483 h 6857999"/>
              <a:gd name="connsiteX3" fmla="*/ 4736534 w 8160090"/>
              <a:gd name="connsiteY3" fmla="*/ 6799348 h 6857999"/>
              <a:gd name="connsiteX4" fmla="*/ 4567337 w 8160090"/>
              <a:gd name="connsiteY4" fmla="*/ 6857999 h 6857999"/>
              <a:gd name="connsiteX5" fmla="*/ 2876190 w 8160090"/>
              <a:gd name="connsiteY5" fmla="*/ 6857999 h 6857999"/>
              <a:gd name="connsiteX6" fmla="*/ 2735010 w 8160090"/>
              <a:gd name="connsiteY6" fmla="*/ 6809401 h 6857999"/>
              <a:gd name="connsiteX7" fmla="*/ 24959 w 8160090"/>
              <a:gd name="connsiteY7" fmla="*/ 2831012 h 6857999"/>
              <a:gd name="connsiteX8" fmla="*/ 3073914 w 8160090"/>
              <a:gd name="connsiteY8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60090" h="6857999">
                <a:moveTo>
                  <a:pt x="3073914" y="0"/>
                </a:moveTo>
                <a:lnTo>
                  <a:pt x="7739321" y="0"/>
                </a:lnTo>
                <a:cubicBezTo>
                  <a:pt x="7776713" y="34959"/>
                  <a:pt x="7810667" y="71897"/>
                  <a:pt x="7842042" y="110483"/>
                </a:cubicBezTo>
                <a:cubicBezTo>
                  <a:pt x="8889771" y="1410807"/>
                  <a:pt x="7218472" y="5805060"/>
                  <a:pt x="4736534" y="6799348"/>
                </a:cubicBezTo>
                <a:lnTo>
                  <a:pt x="4567337" y="6857999"/>
                </a:lnTo>
                <a:lnTo>
                  <a:pt x="2876190" y="6857999"/>
                </a:lnTo>
                <a:lnTo>
                  <a:pt x="2735010" y="6809401"/>
                </a:lnTo>
                <a:cubicBezTo>
                  <a:pt x="1152833" y="6214040"/>
                  <a:pt x="-202052" y="4341738"/>
                  <a:pt x="24959" y="2831012"/>
                </a:cubicBezTo>
                <a:cubicBezTo>
                  <a:pt x="217937" y="1546437"/>
                  <a:pt x="1548577" y="560992"/>
                  <a:pt x="3073914" y="0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5278" y="2020886"/>
            <a:ext cx="5725518" cy="2387600"/>
          </a:xfrm>
        </p:spPr>
        <p:txBody>
          <a:bodyPr anchor="b"/>
          <a:lstStyle>
            <a:lvl1pPr algn="ctr"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500561"/>
            <a:ext cx="45466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97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5472D57A-75F3-4C16-8AB4-6F3026EE9604}"/>
              </a:ext>
            </a:extLst>
          </p:cNvPr>
          <p:cNvSpPr/>
          <p:nvPr userDrawn="1"/>
        </p:nvSpPr>
        <p:spPr>
          <a:xfrm>
            <a:off x="0" y="0"/>
            <a:ext cx="12193046" cy="6078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FD005851-1838-4AAA-94E1-8C2EE0F135F8}"/>
              </a:ext>
            </a:extLst>
          </p:cNvPr>
          <p:cNvSpPr/>
          <p:nvPr userDrawn="1"/>
        </p:nvSpPr>
        <p:spPr>
          <a:xfrm>
            <a:off x="5380055" y="1464306"/>
            <a:ext cx="5993843" cy="4292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5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10" name="Picture Placeholder 3">
            <a:extLst>
              <a:ext uri="{FF2B5EF4-FFF2-40B4-BE49-F238E27FC236}">
                <a16:creationId xmlns:a16="http://schemas.microsoft.com/office/drawing/2014/main" id="{CFD993BE-6B66-4BD8-B4F0-1C903445FA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" b="1644"/>
          <a:stretch>
            <a:fillRect/>
          </a:stretch>
        </p:blipFill>
        <p:spPr>
          <a:xfrm>
            <a:off x="5684740" y="1887497"/>
            <a:ext cx="6110416" cy="4970503"/>
          </a:xfrm>
          <a:custGeom>
            <a:avLst/>
            <a:gdLst>
              <a:gd name="connsiteX0" fmla="*/ 2198136 w 6110416"/>
              <a:gd name="connsiteY0" fmla="*/ 134 h 4970503"/>
              <a:gd name="connsiteX1" fmla="*/ 6067834 w 6110416"/>
              <a:gd name="connsiteY1" fmla="*/ 1950727 h 4970503"/>
              <a:gd name="connsiteX2" fmla="*/ 4451155 w 6110416"/>
              <a:gd name="connsiteY2" fmla="*/ 4970503 h 4970503"/>
              <a:gd name="connsiteX3" fmla="*/ 1560729 w 6110416"/>
              <a:gd name="connsiteY3" fmla="*/ 4970503 h 4970503"/>
              <a:gd name="connsiteX4" fmla="*/ 283262 w 6110416"/>
              <a:gd name="connsiteY4" fmla="*/ 686896 h 4970503"/>
              <a:gd name="connsiteX5" fmla="*/ 2198136 w 6110416"/>
              <a:gd name="connsiteY5" fmla="*/ 134 h 497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10416" h="4970503">
                <a:moveTo>
                  <a:pt x="2198136" y="134"/>
                </a:moveTo>
                <a:cubicBezTo>
                  <a:pt x="3797892" y="-11475"/>
                  <a:pt x="5768718" y="737396"/>
                  <a:pt x="6067834" y="1950727"/>
                </a:cubicBezTo>
                <a:cubicBezTo>
                  <a:pt x="6301313" y="2897882"/>
                  <a:pt x="5548475" y="4255960"/>
                  <a:pt x="4451155" y="4970503"/>
                </a:cubicBezTo>
                <a:lnTo>
                  <a:pt x="1560729" y="4970503"/>
                </a:lnTo>
                <a:cubicBezTo>
                  <a:pt x="192103" y="3955731"/>
                  <a:pt x="-396090" y="1615254"/>
                  <a:pt x="283262" y="686896"/>
                </a:cubicBezTo>
                <a:cubicBezTo>
                  <a:pt x="624014" y="220954"/>
                  <a:pt x="1360168" y="6215"/>
                  <a:pt x="2198136" y="13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426" y="779846"/>
            <a:ext cx="5027629" cy="238760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426" y="3259521"/>
            <a:ext cx="502762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18684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71700" y="6356350"/>
            <a:ext cx="374172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635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3BEBD3D7-6995-47FD-B3DE-4FE5F2C88099}"/>
              </a:ext>
            </a:extLst>
          </p:cNvPr>
          <p:cNvSpPr/>
          <p:nvPr userDrawn="1"/>
        </p:nvSpPr>
        <p:spPr>
          <a:xfrm>
            <a:off x="0" y="0"/>
            <a:ext cx="12193046" cy="6078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1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5D7EE39C-F488-488C-9B0E-F994417D2794}"/>
              </a:ext>
            </a:extLst>
          </p:cNvPr>
          <p:cNvSpPr/>
          <p:nvPr userDrawn="1"/>
        </p:nvSpPr>
        <p:spPr>
          <a:xfrm>
            <a:off x="5380055" y="1464306"/>
            <a:ext cx="5993843" cy="4292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12" name="Picture Placeholder 3">
            <a:extLst>
              <a:ext uri="{FF2B5EF4-FFF2-40B4-BE49-F238E27FC236}">
                <a16:creationId xmlns:a16="http://schemas.microsoft.com/office/drawing/2014/main" id="{BBD69438-5616-4F81-82CD-A24323AC6D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" b="1644"/>
          <a:stretch>
            <a:fillRect/>
          </a:stretch>
        </p:blipFill>
        <p:spPr>
          <a:xfrm>
            <a:off x="5684740" y="1887497"/>
            <a:ext cx="6110416" cy="4970503"/>
          </a:xfrm>
          <a:custGeom>
            <a:avLst/>
            <a:gdLst>
              <a:gd name="connsiteX0" fmla="*/ 2198136 w 6110416"/>
              <a:gd name="connsiteY0" fmla="*/ 134 h 4970503"/>
              <a:gd name="connsiteX1" fmla="*/ 6067834 w 6110416"/>
              <a:gd name="connsiteY1" fmla="*/ 1950727 h 4970503"/>
              <a:gd name="connsiteX2" fmla="*/ 4451155 w 6110416"/>
              <a:gd name="connsiteY2" fmla="*/ 4970503 h 4970503"/>
              <a:gd name="connsiteX3" fmla="*/ 1560729 w 6110416"/>
              <a:gd name="connsiteY3" fmla="*/ 4970503 h 4970503"/>
              <a:gd name="connsiteX4" fmla="*/ 283262 w 6110416"/>
              <a:gd name="connsiteY4" fmla="*/ 686896 h 4970503"/>
              <a:gd name="connsiteX5" fmla="*/ 2198136 w 6110416"/>
              <a:gd name="connsiteY5" fmla="*/ 134 h 497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10416" h="4970503">
                <a:moveTo>
                  <a:pt x="2198136" y="134"/>
                </a:moveTo>
                <a:cubicBezTo>
                  <a:pt x="3797892" y="-11475"/>
                  <a:pt x="5768718" y="737396"/>
                  <a:pt x="6067834" y="1950727"/>
                </a:cubicBezTo>
                <a:cubicBezTo>
                  <a:pt x="6301313" y="2897882"/>
                  <a:pt x="5548475" y="4255960"/>
                  <a:pt x="4451155" y="4970503"/>
                </a:cubicBezTo>
                <a:lnTo>
                  <a:pt x="1560729" y="4970503"/>
                </a:lnTo>
                <a:cubicBezTo>
                  <a:pt x="192103" y="3955731"/>
                  <a:pt x="-396090" y="1615254"/>
                  <a:pt x="283262" y="686896"/>
                </a:cubicBezTo>
                <a:cubicBezTo>
                  <a:pt x="624014" y="220954"/>
                  <a:pt x="1360168" y="6215"/>
                  <a:pt x="2198136" y="13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426" y="779846"/>
            <a:ext cx="5027629" cy="2387600"/>
          </a:xfrm>
        </p:spPr>
        <p:txBody>
          <a:bodyPr anchor="b"/>
          <a:lstStyle>
            <a:lvl1pPr algn="ctr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426" y="3259521"/>
            <a:ext cx="502762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18684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71700" y="6356350"/>
            <a:ext cx="374172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177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7772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308100" y="1825625"/>
            <a:ext cx="81661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33375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A0E2D639-F531-4403-B086-1F6D4EE2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78444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3D5A9-BDBC-4347-B7A4-36774B5C7112}"/>
              </a:ext>
            </a:extLst>
          </p:cNvPr>
          <p:cNvSpPr/>
          <p:nvPr userDrawn="1"/>
        </p:nvSpPr>
        <p:spPr>
          <a:xfrm>
            <a:off x="6516914" y="-1"/>
            <a:ext cx="5675086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82550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308100" y="1825625"/>
            <a:ext cx="10045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488703C-E790-46F1-8B96-DEEF6D7224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9043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3D5A9-BDBC-4347-B7A4-36774B5C7112}"/>
              </a:ext>
            </a:extLst>
          </p:cNvPr>
          <p:cNvSpPr/>
          <p:nvPr userDrawn="1"/>
        </p:nvSpPr>
        <p:spPr>
          <a:xfrm>
            <a:off x="6516914" y="-1"/>
            <a:ext cx="5675086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82550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5003-AA53-433A-A581-1C01FE0DC05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79F21E9-2AD2-4452-9CF2-653A1562B3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39DEA6F-605E-4330-8E3B-A2FA2490D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282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2B04-0488-4236-B5A2-E1E5CED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E31EE-31A9-4A13-BFD5-7288C7CED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6DC7F-8A58-435D-A96E-B950F6B5E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2021-B761-449C-B7A0-4A138E3DF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AB43-8227-4152-8878-7DC3A7426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2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8482E-2795-4669-84DE-3C3991B80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DC3-3987-4655-ACFE-80191DFDA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10B7B-8C4C-4DD8-8605-AE7DD6899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0A180-F009-4E35-876C-B6C31E15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70380-AC22-477B-9C87-F50EC5B49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00AE6-766E-4DF0-923A-00FE1D4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FED8-2232-4F24-8E36-2420AC1B9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E56AD-0583-4D45-AB53-ADA0237F5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7CDCCE-BBC8-45F4-A179-32557C293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11662-BB76-49C9-A1BF-6B408D1C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1CECAA-FD71-49D3-8558-140577D1A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C2ED4-9795-4873-8D51-452C42CC0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295AE3-E664-4663-9190-5637CDE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8F510F-66F0-43C7-A82D-D2462587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2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408F-B9EF-4C28-8F0A-B35A03B92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1C9ED-9439-4044-8BB4-D4FB97C7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BBCF51-F255-490F-95E4-B7867985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AA161-D46E-4560-BF52-B256B9AA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5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9A4748-2643-4B94-922F-0F18255C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58EF2F-1895-473C-91A1-2281DE90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0444-D191-4595-AF24-33A38966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993DC-71CD-4072-8E34-251816282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77D2F-516F-4B08-BDF7-DBA6DBAB2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AEE75-4B09-41EE-B45F-8D568BC7D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6333E-E666-4C4B-B2B2-B84ED5FF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DE58C3-1D4A-4728-9754-94B4E195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BB00-1B2C-4BF6-ABF2-CD52F761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663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8E-7FA5-4FC4-868D-11CB4AD2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702CC-F922-46CB-9F63-1BABA6DD3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BD5D-2D41-478A-B19D-BDC44185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14C8-5A14-4FCD-B65D-33C4930D8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738EB-E1DD-4CBF-8877-A442EDA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F47DE-ED59-462B-A1A3-1437E667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93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A498-8B1B-4D31-9D0A-C480BBF2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1490F-4759-41F9-A051-957E2DC2D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FBADE-9434-4065-A6EE-0D9FDBFD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1034-2A58-4742-BFCF-EF0C59D9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6788E-6D81-4340-9F9A-749F716B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3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BDF10-A6BF-4E58-862C-05AFE965A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14561-51A0-43CE-8298-BB054BC8F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2406-8646-4952-A1A2-9B4147F0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A4A95-7B7F-4965-9A89-9CEFE3BD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29BA-869C-4099-8F34-7949D2FE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0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901F50-F214-472D-B10F-8B3DEC56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3E5BC2-9560-41D4-913B-F4BD646DD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1825625"/>
            <a:ext cx="77724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59C4D-ECD7-4CD9-AE00-4DDC5A01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B5B2C-4F32-4746-A4D4-F66C4ECF4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2FBD-A04D-42A6-88B0-9FBD4E80AC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DE18575-B01A-41F4-BD76-017ABF2EB5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8CC52C-CAAD-47DD-A7AF-F0F71D3A8425}"/>
              </a:ext>
            </a:extLst>
          </p:cNvPr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7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6B09983-4F3E-42C9-9A60-0A0F5C5F391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DC35627-F17A-4F4D-8399-29886519249D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EC438B6-372D-4B17-8E97-84878129C0A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D65FF08-482B-4AB5-9FC5-04614968A1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8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489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78" r:id="rId2"/>
    <p:sldLayoutId id="2147483780" r:id="rId3"/>
    <p:sldLayoutId id="2147483768" r:id="rId4"/>
    <p:sldLayoutId id="2147483781" r:id="rId5"/>
    <p:sldLayoutId id="2147483782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">
            <a:extLst>
              <a:ext uri="{FF2B5EF4-FFF2-40B4-BE49-F238E27FC236}">
                <a16:creationId xmlns:a16="http://schemas.microsoft.com/office/drawing/2014/main" id="{78CF5D2B-E46E-8449-800C-0C8B5A7F62EB}"/>
              </a:ext>
            </a:extLst>
          </p:cNvPr>
          <p:cNvSpPr/>
          <p:nvPr userDrawn="1"/>
        </p:nvSpPr>
        <p:spPr>
          <a:xfrm>
            <a:off x="1475277" y="841102"/>
            <a:ext cx="5725518" cy="52111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40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820F30-7CBF-5041-BE49-C586EC9949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sz="6000" dirty="0">
                <a:solidFill>
                  <a:schemeClr val="bg1"/>
                </a:solidFill>
              </a:rPr>
              <a:t>Your Title Here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459A73C4-4C25-4528-B88A-3570D1B07E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Subtitle Here</a:t>
            </a:r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44821512-FF79-994C-8F5B-CE162F262537}"/>
              </a:ext>
            </a:extLst>
          </p:cNvPr>
          <p:cNvSpPr/>
          <p:nvPr/>
        </p:nvSpPr>
        <p:spPr>
          <a:xfrm>
            <a:off x="9846716" y="4964957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alpha val="6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250666-7552-F647-9AEA-AF8EFDE48A74}"/>
              </a:ext>
            </a:extLst>
          </p:cNvPr>
          <p:cNvSpPr txBox="1"/>
          <p:nvPr/>
        </p:nvSpPr>
        <p:spPr>
          <a:xfrm>
            <a:off x="10399968" y="5295136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C559B82-04A5-451E-AEE7-17EC76CEA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9A5A2598-6579-0948-902E-AE187E0841ED}"/>
              </a:ext>
            </a:extLst>
          </p:cNvPr>
          <p:cNvSpPr/>
          <p:nvPr/>
        </p:nvSpPr>
        <p:spPr>
          <a:xfrm>
            <a:off x="537642" y="4964957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9F6FF1E-87AD-DA44-AA77-41852A33A50A}"/>
              </a:ext>
            </a:extLst>
          </p:cNvPr>
          <p:cNvSpPr txBox="1"/>
          <p:nvPr/>
        </p:nvSpPr>
        <p:spPr>
          <a:xfrm>
            <a:off x="1090894" y="5295136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4767585-53D6-4DBA-940A-182CEC3D98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B8BE7F98-2C85-4688-A16D-6D81E5A605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#1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1880CBE5-6D7A-45D8-9025-D1F59F4D1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4CBE3757-D0C5-497B-8457-69C5CDA5A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657EDB6-AB77-4157-B7F9-95F5A7414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94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">
            <a:extLst>
              <a:ext uri="{FF2B5EF4-FFF2-40B4-BE49-F238E27FC236}">
                <a16:creationId xmlns:a16="http://schemas.microsoft.com/office/drawing/2014/main" id="{4B47E9DD-5380-D64D-902B-9AC5629459D9}"/>
              </a:ext>
            </a:extLst>
          </p:cNvPr>
          <p:cNvSpPr/>
          <p:nvPr/>
        </p:nvSpPr>
        <p:spPr>
          <a:xfrm>
            <a:off x="537642" y="4677179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E5EDC8-0FFA-AE46-BF2E-D073F712CEBB}"/>
              </a:ext>
            </a:extLst>
          </p:cNvPr>
          <p:cNvSpPr txBox="1"/>
          <p:nvPr/>
        </p:nvSpPr>
        <p:spPr>
          <a:xfrm>
            <a:off x="1090894" y="5007358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0708DF-542D-4B1E-922E-F1F33C086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2" name="Subtitle 11">
            <a:extLst>
              <a:ext uri="{FF2B5EF4-FFF2-40B4-BE49-F238E27FC236}">
                <a16:creationId xmlns:a16="http://schemas.microsoft.com/office/drawing/2014/main" id="{099D5546-A80B-4A5E-9D4A-FEDF9F2ECA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#2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A782E0AC-2A1A-4D87-8054-8B64B274D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B8C7AA37-30CE-442F-AFAC-08FE0FF5A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FD56EF8B-5085-4031-BF0D-B9DBE4644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0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Excepteur sint occaecat cupidatat non proident, sunt in culpa qui officia deserunt mollit anim id est laborum.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4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595A24-138B-4520-BBCD-E45138F5D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Excepteur sint occaecat cupidatat non proident, sunt in culpa qui officia deserunt mollit anim id est laborum.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4AFE89-7B58-4811-9938-91B1D63DC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210B1C-CA5E-48EB-A44C-2F0F5BA6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304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Example with Graphic</a:t>
            </a:r>
            <a:r>
              <a:rPr lang="en-US" noProof="1">
                <a:solidFill>
                  <a:schemeClr val="bg2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dirty="0" smtClean="0"/>
              <a:t>6</a:t>
            </a:fld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1"/>
              <a:t>Date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24445235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 titur ea, cu nominavi praesent honestatis duo.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6391379" y="5876688"/>
            <a:ext cx="192232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i="1" noProof="1">
                <a:solidFill>
                  <a:schemeClr val="bg2">
                    <a:lumMod val="75000"/>
                  </a:schemeClr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4-DOCTOR-16x9" id="{8A285A4C-40BE-4A86-A20A-3D0324E20582}" vid="{8FBBAEF3-8E6E-4AA9-92B9-0429CAA558FB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4-DOCTOR-16x9" id="{8A285A4C-40BE-4A86-A20A-3D0324E20582}" vid="{2D64267C-5B91-41B8-9DDE-D8A4267E79C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</TotalTime>
  <Words>333</Words>
  <PresentationFormat>Widescreen</PresentationFormat>
  <Paragraphs>55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Custom Design</vt:lpstr>
      <vt:lpstr>Your Title Here</vt:lpstr>
      <vt:lpstr>Title of your Section</vt:lpstr>
      <vt:lpstr>Title of your Section</vt:lpstr>
      <vt:lpstr>Title of your slide</vt:lpstr>
      <vt:lpstr>Title of your slide</vt:lpstr>
      <vt:lpstr>Example with Graphic*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DOCTOR</dc:title>
  <dc:creator>PresentationGO.com</dc:creator>
  <dc:description>© Copyright PresentationGo.com</dc:description>
  <dcterms:created xsi:type="dcterms:W3CDTF">2019-02-06T16:07:58Z</dcterms:created>
  <dcterms:modified xsi:type="dcterms:W3CDTF">2019-02-14T18:31:36Z</dcterms:modified>
  <cp:category>Templates</cp:category>
</cp:coreProperties>
</file>