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7"/>
  </p:notesMasterIdLst>
  <p:handoutMasterIdLst>
    <p:handoutMasterId r:id="rId8"/>
  </p:handoutMasterIdLst>
  <p:sldIdLst>
    <p:sldId id="335" r:id="rId3"/>
    <p:sldId id="336" r:id="rId4"/>
    <p:sldId id="334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6652"/>
    <a:srgbClr val="013D9A"/>
    <a:srgbClr val="F8F87B"/>
    <a:srgbClr val="EE3F53"/>
    <a:srgbClr val="B9BFCA"/>
    <a:srgbClr val="66C2CD"/>
    <a:srgbClr val="D290E4"/>
    <a:srgbClr val="71BEF2"/>
    <a:srgbClr val="DBAB79"/>
    <a:srgbClr val="A8CC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04" d="100"/>
          <a:sy n="104" d="100"/>
        </p:scale>
        <p:origin x="11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17BDD2-DC08-49B8-954C-53BC930BAD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CE9FFD-588C-4C1E-B010-436FD0D34A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BD7D6-7FAE-4261-87DA-33A7160B3050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55AED5-06EF-44F2-9C16-9063B35EE83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7F1626-4228-46E9-AB6B-D857CA6A63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01F56-7074-4949-AC63-C98351DCBE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367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27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B5A3F11-5487-4EEC-A70A-3889DC12D0D7}"/>
              </a:ext>
            </a:extLst>
          </p:cNvPr>
          <p:cNvGrpSpPr/>
          <p:nvPr userDrawn="1"/>
        </p:nvGrpSpPr>
        <p:grpSpPr>
          <a:xfrm>
            <a:off x="124459" y="-1"/>
            <a:ext cx="11854195" cy="6751321"/>
            <a:chOff x="63500" y="-1"/>
            <a:chExt cx="8580012" cy="4886575"/>
          </a:xfrm>
        </p:grpSpPr>
        <p:sp>
          <p:nvSpPr>
            <p:cNvPr id="8" name="Shape">
              <a:extLst>
                <a:ext uri="{FF2B5EF4-FFF2-40B4-BE49-F238E27FC236}">
                  <a16:creationId xmlns:a16="http://schemas.microsoft.com/office/drawing/2014/main" id="{C66D9ECB-86DA-41C9-A408-2A821FABF6D3}"/>
                </a:ext>
              </a:extLst>
            </p:cNvPr>
            <p:cNvSpPr/>
            <p:nvPr/>
          </p:nvSpPr>
          <p:spPr>
            <a:xfrm>
              <a:off x="2984499" y="533400"/>
              <a:ext cx="2845091" cy="3771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21418" extrusionOk="0">
                  <a:moveTo>
                    <a:pt x="15969" y="2275"/>
                  </a:moveTo>
                  <a:cubicBezTo>
                    <a:pt x="14731" y="1198"/>
                    <a:pt x="13042" y="342"/>
                    <a:pt x="11283" y="122"/>
                  </a:cubicBezTo>
                  <a:cubicBezTo>
                    <a:pt x="11105" y="52"/>
                    <a:pt x="10890" y="8"/>
                    <a:pt x="10636" y="2"/>
                  </a:cubicBezTo>
                  <a:cubicBezTo>
                    <a:pt x="7609" y="-63"/>
                    <a:pt x="5227" y="1493"/>
                    <a:pt x="3757" y="3442"/>
                  </a:cubicBezTo>
                  <a:cubicBezTo>
                    <a:pt x="2182" y="5531"/>
                    <a:pt x="900" y="8003"/>
                    <a:pt x="318" y="10385"/>
                  </a:cubicBezTo>
                  <a:cubicBezTo>
                    <a:pt x="-256" y="12732"/>
                    <a:pt x="-111" y="15165"/>
                    <a:pt x="1245" y="17339"/>
                  </a:cubicBezTo>
                  <a:cubicBezTo>
                    <a:pt x="2437" y="19250"/>
                    <a:pt x="4814" y="20866"/>
                    <a:pt x="7518" y="21292"/>
                  </a:cubicBezTo>
                  <a:cubicBezTo>
                    <a:pt x="9067" y="21537"/>
                    <a:pt x="10589" y="21383"/>
                    <a:pt x="12129" y="21176"/>
                  </a:cubicBezTo>
                  <a:cubicBezTo>
                    <a:pt x="13512" y="20989"/>
                    <a:pt x="14891" y="20721"/>
                    <a:pt x="16134" y="20196"/>
                  </a:cubicBezTo>
                  <a:cubicBezTo>
                    <a:pt x="18684" y="19122"/>
                    <a:pt x="19991" y="16993"/>
                    <a:pt x="20434" y="14836"/>
                  </a:cubicBezTo>
                  <a:cubicBezTo>
                    <a:pt x="21344" y="10410"/>
                    <a:pt x="19841" y="5643"/>
                    <a:pt x="15969" y="2275"/>
                  </a:cubicBezTo>
                  <a:close/>
                </a:path>
              </a:pathLst>
            </a:custGeom>
            <a:solidFill>
              <a:srgbClr val="FEF8F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" name="Shape">
              <a:extLst>
                <a:ext uri="{FF2B5EF4-FFF2-40B4-BE49-F238E27FC236}">
                  <a16:creationId xmlns:a16="http://schemas.microsoft.com/office/drawing/2014/main" id="{77064E1D-2AF4-44FF-8657-C129A8FAF155}"/>
                </a:ext>
              </a:extLst>
            </p:cNvPr>
            <p:cNvSpPr/>
            <p:nvPr/>
          </p:nvSpPr>
          <p:spPr>
            <a:xfrm>
              <a:off x="2895599" y="431800"/>
              <a:ext cx="633783" cy="60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7" y="1490"/>
                    <a:pt x="5846" y="1209"/>
                  </a:cubicBezTo>
                  <a:close/>
                  <a:moveTo>
                    <a:pt x="1125" y="3833"/>
                  </a:moveTo>
                  <a:cubicBezTo>
                    <a:pt x="2189" y="3349"/>
                    <a:pt x="3219" y="2330"/>
                    <a:pt x="3924" y="1385"/>
                  </a:cubicBezTo>
                  <a:cubicBezTo>
                    <a:pt x="4059" y="1205"/>
                    <a:pt x="4331" y="1358"/>
                    <a:pt x="4223" y="1569"/>
                  </a:cubicBezTo>
                  <a:cubicBezTo>
                    <a:pt x="3864" y="2248"/>
                    <a:pt x="3346" y="2755"/>
                    <a:pt x="2741" y="3204"/>
                  </a:cubicBezTo>
                  <a:cubicBezTo>
                    <a:pt x="2271" y="3552"/>
                    <a:pt x="1808" y="3985"/>
                    <a:pt x="1229" y="4106"/>
                  </a:cubicBezTo>
                  <a:cubicBezTo>
                    <a:pt x="1080" y="4133"/>
                    <a:pt x="972" y="3903"/>
                    <a:pt x="1125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4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82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4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9" y="7147"/>
                    <a:pt x="1853" y="6788"/>
                    <a:pt x="2095" y="6839"/>
                  </a:cubicBezTo>
                  <a:close/>
                  <a:moveTo>
                    <a:pt x="2442" y="9981"/>
                  </a:moveTo>
                  <a:cubicBezTo>
                    <a:pt x="6212" y="8638"/>
                    <a:pt x="8664" y="5929"/>
                    <a:pt x="10628" y="2373"/>
                  </a:cubicBezTo>
                  <a:cubicBezTo>
                    <a:pt x="10751" y="2154"/>
                    <a:pt x="11109" y="2299"/>
                    <a:pt x="11027" y="2548"/>
                  </a:cubicBezTo>
                  <a:cubicBezTo>
                    <a:pt x="10658" y="3708"/>
                    <a:pt x="9907" y="4461"/>
                    <a:pt x="9254" y="5457"/>
                  </a:cubicBezTo>
                  <a:cubicBezTo>
                    <a:pt x="8728" y="6257"/>
                    <a:pt x="8224" y="7089"/>
                    <a:pt x="7500" y="7709"/>
                  </a:cubicBezTo>
                  <a:cubicBezTo>
                    <a:pt x="6104" y="8904"/>
                    <a:pt x="4324" y="9981"/>
                    <a:pt x="2517" y="10278"/>
                  </a:cubicBezTo>
                  <a:cubicBezTo>
                    <a:pt x="2330" y="10305"/>
                    <a:pt x="2263" y="10044"/>
                    <a:pt x="2442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9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8" y="8494"/>
                    <a:pt x="9262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701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23" y="10856"/>
                    <a:pt x="6354" y="10789"/>
                    <a:pt x="6455" y="10953"/>
                  </a:cubicBezTo>
                  <a:close/>
                  <a:moveTo>
                    <a:pt x="3969" y="11039"/>
                  </a:moveTo>
                  <a:cubicBezTo>
                    <a:pt x="4137" y="10735"/>
                    <a:pt x="4589" y="11012"/>
                    <a:pt x="4417" y="11313"/>
                  </a:cubicBezTo>
                  <a:cubicBezTo>
                    <a:pt x="4245" y="11617"/>
                    <a:pt x="3797" y="11344"/>
                    <a:pt x="3969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8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7" y="15595"/>
                  </a:moveTo>
                  <a:cubicBezTo>
                    <a:pt x="8284" y="15579"/>
                    <a:pt x="8280" y="15560"/>
                    <a:pt x="8276" y="15544"/>
                  </a:cubicBezTo>
                  <a:cubicBezTo>
                    <a:pt x="8235" y="15412"/>
                    <a:pt x="8291" y="15291"/>
                    <a:pt x="8385" y="15220"/>
                  </a:cubicBezTo>
                  <a:cubicBezTo>
                    <a:pt x="8474" y="15150"/>
                    <a:pt x="8601" y="15127"/>
                    <a:pt x="8713" y="15197"/>
                  </a:cubicBezTo>
                  <a:cubicBezTo>
                    <a:pt x="8825" y="15267"/>
                    <a:pt x="8870" y="15392"/>
                    <a:pt x="8855" y="15509"/>
                  </a:cubicBezTo>
                  <a:cubicBezTo>
                    <a:pt x="8844" y="15630"/>
                    <a:pt x="8769" y="15739"/>
                    <a:pt x="8638" y="15767"/>
                  </a:cubicBezTo>
                  <a:cubicBezTo>
                    <a:pt x="8623" y="15771"/>
                    <a:pt x="8605" y="15775"/>
                    <a:pt x="8590" y="15779"/>
                  </a:cubicBezTo>
                  <a:cubicBezTo>
                    <a:pt x="8455" y="15814"/>
                    <a:pt x="8321" y="15732"/>
                    <a:pt x="8287" y="15595"/>
                  </a:cubicBezTo>
                  <a:close/>
                  <a:moveTo>
                    <a:pt x="10874" y="14963"/>
                  </a:moveTo>
                  <a:cubicBezTo>
                    <a:pt x="10646" y="14822"/>
                    <a:pt x="10658" y="14369"/>
                    <a:pt x="10956" y="14330"/>
                  </a:cubicBezTo>
                  <a:cubicBezTo>
                    <a:pt x="10982" y="14326"/>
                    <a:pt x="11012" y="14322"/>
                    <a:pt x="11038" y="14318"/>
                  </a:cubicBezTo>
                  <a:cubicBezTo>
                    <a:pt x="11180" y="14299"/>
                    <a:pt x="11277" y="14358"/>
                    <a:pt x="11329" y="14498"/>
                  </a:cubicBezTo>
                  <a:cubicBezTo>
                    <a:pt x="11341" y="14525"/>
                    <a:pt x="11352" y="14553"/>
                    <a:pt x="11359" y="14580"/>
                  </a:cubicBezTo>
                  <a:cubicBezTo>
                    <a:pt x="11475" y="14869"/>
                    <a:pt x="11098" y="15099"/>
                    <a:pt x="10874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83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6" y="8010"/>
                  </a:moveTo>
                  <a:cubicBezTo>
                    <a:pt x="17010" y="8041"/>
                    <a:pt x="17044" y="8088"/>
                    <a:pt x="17059" y="8150"/>
                  </a:cubicBezTo>
                  <a:cubicBezTo>
                    <a:pt x="17070" y="8193"/>
                    <a:pt x="17070" y="8236"/>
                    <a:pt x="17063" y="8275"/>
                  </a:cubicBezTo>
                  <a:cubicBezTo>
                    <a:pt x="17059" y="8299"/>
                    <a:pt x="17055" y="8318"/>
                    <a:pt x="17051" y="8342"/>
                  </a:cubicBezTo>
                  <a:cubicBezTo>
                    <a:pt x="16973" y="8826"/>
                    <a:pt x="16230" y="8373"/>
                    <a:pt x="16596" y="8065"/>
                  </a:cubicBezTo>
                  <a:cubicBezTo>
                    <a:pt x="16611" y="8049"/>
                    <a:pt x="16630" y="8037"/>
                    <a:pt x="16645" y="8022"/>
                  </a:cubicBezTo>
                  <a:cubicBezTo>
                    <a:pt x="16674" y="7990"/>
                    <a:pt x="16712" y="7971"/>
                    <a:pt x="16753" y="7963"/>
                  </a:cubicBezTo>
                  <a:cubicBezTo>
                    <a:pt x="16813" y="7944"/>
                    <a:pt x="16865" y="7955"/>
                    <a:pt x="16917" y="7979"/>
                  </a:cubicBezTo>
                  <a:cubicBezTo>
                    <a:pt x="16928" y="7983"/>
                    <a:pt x="16936" y="7986"/>
                    <a:pt x="16943" y="7990"/>
                  </a:cubicBezTo>
                  <a:cubicBezTo>
                    <a:pt x="16951" y="7998"/>
                    <a:pt x="16954" y="8002"/>
                    <a:pt x="16966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50" y="4118"/>
                    <a:pt x="14200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3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4AF00633-0152-4FDA-B476-4536BB678845}"/>
                </a:ext>
              </a:extLst>
            </p:cNvPr>
            <p:cNvSpPr/>
            <p:nvPr/>
          </p:nvSpPr>
          <p:spPr>
            <a:xfrm>
              <a:off x="2641599" y="838199"/>
              <a:ext cx="689759" cy="52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1" y="9683"/>
                    <a:pt x="16262" y="8925"/>
                    <a:pt x="13921" y="6845"/>
                  </a:cubicBezTo>
                  <a:close/>
                  <a:moveTo>
                    <a:pt x="2124" y="5310"/>
                  </a:moveTo>
                  <a:cubicBezTo>
                    <a:pt x="2361" y="4785"/>
                    <a:pt x="2991" y="5260"/>
                    <a:pt x="2754" y="5785"/>
                  </a:cubicBezTo>
                  <a:cubicBezTo>
                    <a:pt x="2513" y="6315"/>
                    <a:pt x="1887" y="5835"/>
                    <a:pt x="2124" y="5310"/>
                  </a:cubicBezTo>
                  <a:close/>
                  <a:moveTo>
                    <a:pt x="7329" y="9802"/>
                  </a:moveTo>
                  <a:cubicBezTo>
                    <a:pt x="7658" y="9079"/>
                    <a:pt x="8521" y="9738"/>
                    <a:pt x="8196" y="10461"/>
                  </a:cubicBezTo>
                  <a:cubicBezTo>
                    <a:pt x="7868" y="11184"/>
                    <a:pt x="7004" y="10525"/>
                    <a:pt x="7329" y="9802"/>
                  </a:cubicBezTo>
                  <a:close/>
                  <a:moveTo>
                    <a:pt x="4213" y="14379"/>
                  </a:moveTo>
                  <a:lnTo>
                    <a:pt x="4232" y="14166"/>
                  </a:lnTo>
                  <a:cubicBezTo>
                    <a:pt x="4270" y="13735"/>
                    <a:pt x="4644" y="13606"/>
                    <a:pt x="4839" y="13958"/>
                  </a:cubicBezTo>
                  <a:lnTo>
                    <a:pt x="4935" y="14131"/>
                  </a:lnTo>
                  <a:cubicBezTo>
                    <a:pt x="5324" y="14824"/>
                    <a:pt x="4140" y="15225"/>
                    <a:pt x="4213" y="14379"/>
                  </a:cubicBezTo>
                  <a:close/>
                  <a:moveTo>
                    <a:pt x="8574" y="15057"/>
                  </a:moveTo>
                  <a:cubicBezTo>
                    <a:pt x="8654" y="15230"/>
                    <a:pt x="8479" y="15359"/>
                    <a:pt x="8375" y="15250"/>
                  </a:cubicBezTo>
                  <a:cubicBezTo>
                    <a:pt x="8188" y="15057"/>
                    <a:pt x="8028" y="14824"/>
                    <a:pt x="7875" y="14582"/>
                  </a:cubicBezTo>
                  <a:cubicBezTo>
                    <a:pt x="7875" y="15072"/>
                    <a:pt x="7906" y="15557"/>
                    <a:pt x="7902" y="16048"/>
                  </a:cubicBezTo>
                  <a:cubicBezTo>
                    <a:pt x="7902" y="16266"/>
                    <a:pt x="7650" y="16261"/>
                    <a:pt x="7642" y="16048"/>
                  </a:cubicBezTo>
                  <a:cubicBezTo>
                    <a:pt x="7627" y="15647"/>
                    <a:pt x="7593" y="15240"/>
                    <a:pt x="7574" y="14839"/>
                  </a:cubicBezTo>
                  <a:cubicBezTo>
                    <a:pt x="7417" y="15062"/>
                    <a:pt x="7272" y="15295"/>
                    <a:pt x="7134" y="15567"/>
                  </a:cubicBezTo>
                  <a:cubicBezTo>
                    <a:pt x="7062" y="15711"/>
                    <a:pt x="6898" y="15582"/>
                    <a:pt x="6959" y="15434"/>
                  </a:cubicBezTo>
                  <a:cubicBezTo>
                    <a:pt x="7085" y="15131"/>
                    <a:pt x="7222" y="14829"/>
                    <a:pt x="7386" y="14552"/>
                  </a:cubicBezTo>
                  <a:cubicBezTo>
                    <a:pt x="7134" y="14577"/>
                    <a:pt x="6894" y="14686"/>
                    <a:pt x="6653" y="14527"/>
                  </a:cubicBezTo>
                  <a:cubicBezTo>
                    <a:pt x="6504" y="14433"/>
                    <a:pt x="6607" y="14106"/>
                    <a:pt x="6768" y="14175"/>
                  </a:cubicBezTo>
                  <a:cubicBezTo>
                    <a:pt x="6928" y="14245"/>
                    <a:pt x="7111" y="14136"/>
                    <a:pt x="7272" y="14106"/>
                  </a:cubicBezTo>
                  <a:cubicBezTo>
                    <a:pt x="7367" y="14086"/>
                    <a:pt x="7467" y="14086"/>
                    <a:pt x="7566" y="14076"/>
                  </a:cubicBezTo>
                  <a:cubicBezTo>
                    <a:pt x="7386" y="13759"/>
                    <a:pt x="7245" y="13398"/>
                    <a:pt x="7001" y="13155"/>
                  </a:cubicBezTo>
                  <a:cubicBezTo>
                    <a:pt x="6863" y="13021"/>
                    <a:pt x="6989" y="12719"/>
                    <a:pt x="7138" y="12848"/>
                  </a:cubicBezTo>
                  <a:cubicBezTo>
                    <a:pt x="7325" y="13007"/>
                    <a:pt x="7455" y="13205"/>
                    <a:pt x="7581" y="13423"/>
                  </a:cubicBezTo>
                  <a:cubicBezTo>
                    <a:pt x="7577" y="13324"/>
                    <a:pt x="7581" y="13224"/>
                    <a:pt x="7570" y="13125"/>
                  </a:cubicBezTo>
                  <a:cubicBezTo>
                    <a:pt x="7551" y="12917"/>
                    <a:pt x="7787" y="12907"/>
                    <a:pt x="7833" y="13081"/>
                  </a:cubicBezTo>
                  <a:cubicBezTo>
                    <a:pt x="7906" y="13348"/>
                    <a:pt x="7906" y="13606"/>
                    <a:pt x="7894" y="13868"/>
                  </a:cubicBezTo>
                  <a:cubicBezTo>
                    <a:pt x="8047" y="13680"/>
                    <a:pt x="8185" y="13467"/>
                    <a:pt x="8219" y="13205"/>
                  </a:cubicBezTo>
                  <a:cubicBezTo>
                    <a:pt x="8238" y="13041"/>
                    <a:pt x="8437" y="13051"/>
                    <a:pt x="8463" y="13205"/>
                  </a:cubicBezTo>
                  <a:cubicBezTo>
                    <a:pt x="8524" y="13546"/>
                    <a:pt x="8372" y="13819"/>
                    <a:pt x="8188" y="14047"/>
                  </a:cubicBezTo>
                  <a:cubicBezTo>
                    <a:pt x="8414" y="14047"/>
                    <a:pt x="8635" y="14057"/>
                    <a:pt x="8864" y="14121"/>
                  </a:cubicBezTo>
                  <a:cubicBezTo>
                    <a:pt x="9051" y="14175"/>
                    <a:pt x="9006" y="14542"/>
                    <a:pt x="8822" y="14542"/>
                  </a:cubicBezTo>
                  <a:cubicBezTo>
                    <a:pt x="8639" y="14542"/>
                    <a:pt x="8460" y="14542"/>
                    <a:pt x="8276" y="14537"/>
                  </a:cubicBezTo>
                  <a:cubicBezTo>
                    <a:pt x="8387" y="14705"/>
                    <a:pt x="8486" y="14874"/>
                    <a:pt x="8574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1" y="15879"/>
                  </a:cubicBezTo>
                  <a:cubicBezTo>
                    <a:pt x="12210" y="15973"/>
                    <a:pt x="12278" y="16087"/>
                    <a:pt x="12359" y="16226"/>
                  </a:cubicBezTo>
                  <a:close/>
                  <a:moveTo>
                    <a:pt x="3881" y="10035"/>
                  </a:moveTo>
                  <a:cubicBezTo>
                    <a:pt x="4106" y="10035"/>
                    <a:pt x="4327" y="10045"/>
                    <a:pt x="4557" y="10109"/>
                  </a:cubicBezTo>
                  <a:cubicBezTo>
                    <a:pt x="4744" y="10164"/>
                    <a:pt x="4698" y="10530"/>
                    <a:pt x="4515" y="10530"/>
                  </a:cubicBezTo>
                  <a:cubicBezTo>
                    <a:pt x="4331" y="10530"/>
                    <a:pt x="4152" y="10530"/>
                    <a:pt x="3968" y="10525"/>
                  </a:cubicBezTo>
                  <a:cubicBezTo>
                    <a:pt x="4075" y="10689"/>
                    <a:pt x="4175" y="10857"/>
                    <a:pt x="4262" y="11035"/>
                  </a:cubicBezTo>
                  <a:cubicBezTo>
                    <a:pt x="4343" y="11209"/>
                    <a:pt x="4167" y="11337"/>
                    <a:pt x="4064" y="11228"/>
                  </a:cubicBezTo>
                  <a:cubicBezTo>
                    <a:pt x="3877" y="11035"/>
                    <a:pt x="3716" y="10802"/>
                    <a:pt x="3564" y="10560"/>
                  </a:cubicBezTo>
                  <a:cubicBezTo>
                    <a:pt x="3564" y="11050"/>
                    <a:pt x="3594" y="11536"/>
                    <a:pt x="3590" y="12026"/>
                  </a:cubicBezTo>
                  <a:cubicBezTo>
                    <a:pt x="3590" y="12244"/>
                    <a:pt x="3338" y="12239"/>
                    <a:pt x="3331" y="12026"/>
                  </a:cubicBezTo>
                  <a:cubicBezTo>
                    <a:pt x="3315" y="11625"/>
                    <a:pt x="3281" y="11219"/>
                    <a:pt x="3262" y="10817"/>
                  </a:cubicBezTo>
                  <a:cubicBezTo>
                    <a:pt x="3105" y="11040"/>
                    <a:pt x="2960" y="11273"/>
                    <a:pt x="2823" y="11545"/>
                  </a:cubicBezTo>
                  <a:cubicBezTo>
                    <a:pt x="2750" y="11689"/>
                    <a:pt x="2586" y="11560"/>
                    <a:pt x="2647" y="11412"/>
                  </a:cubicBezTo>
                  <a:cubicBezTo>
                    <a:pt x="2773" y="11110"/>
                    <a:pt x="2911" y="10807"/>
                    <a:pt x="3075" y="10530"/>
                  </a:cubicBezTo>
                  <a:cubicBezTo>
                    <a:pt x="2823" y="10555"/>
                    <a:pt x="2582" y="10664"/>
                    <a:pt x="2342" y="10505"/>
                  </a:cubicBezTo>
                  <a:cubicBezTo>
                    <a:pt x="2193" y="10411"/>
                    <a:pt x="2296" y="10084"/>
                    <a:pt x="2456" y="10154"/>
                  </a:cubicBezTo>
                  <a:cubicBezTo>
                    <a:pt x="2617" y="10223"/>
                    <a:pt x="2800" y="10114"/>
                    <a:pt x="2960" y="10084"/>
                  </a:cubicBezTo>
                  <a:cubicBezTo>
                    <a:pt x="3056" y="10064"/>
                    <a:pt x="3155" y="10064"/>
                    <a:pt x="3254" y="10055"/>
                  </a:cubicBezTo>
                  <a:cubicBezTo>
                    <a:pt x="3075" y="9738"/>
                    <a:pt x="2933" y="9376"/>
                    <a:pt x="2689" y="9133"/>
                  </a:cubicBezTo>
                  <a:cubicBezTo>
                    <a:pt x="2552" y="9000"/>
                    <a:pt x="2678" y="8697"/>
                    <a:pt x="2827" y="8826"/>
                  </a:cubicBezTo>
                  <a:cubicBezTo>
                    <a:pt x="3014" y="8985"/>
                    <a:pt x="3147" y="9183"/>
                    <a:pt x="3270" y="9401"/>
                  </a:cubicBezTo>
                  <a:cubicBezTo>
                    <a:pt x="3266" y="9302"/>
                    <a:pt x="3270" y="9203"/>
                    <a:pt x="3258" y="9104"/>
                  </a:cubicBezTo>
                  <a:cubicBezTo>
                    <a:pt x="3239" y="8896"/>
                    <a:pt x="3476" y="8886"/>
                    <a:pt x="3522" y="9059"/>
                  </a:cubicBezTo>
                  <a:cubicBezTo>
                    <a:pt x="3594" y="9326"/>
                    <a:pt x="3594" y="9584"/>
                    <a:pt x="3583" y="9847"/>
                  </a:cubicBezTo>
                  <a:cubicBezTo>
                    <a:pt x="3735" y="9658"/>
                    <a:pt x="3873" y="9445"/>
                    <a:pt x="3907" y="9183"/>
                  </a:cubicBezTo>
                  <a:cubicBezTo>
                    <a:pt x="3926" y="9019"/>
                    <a:pt x="4125" y="9029"/>
                    <a:pt x="4152" y="9183"/>
                  </a:cubicBezTo>
                  <a:cubicBezTo>
                    <a:pt x="4213" y="9535"/>
                    <a:pt x="4064" y="9807"/>
                    <a:pt x="3881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28" y="14686"/>
                    <a:pt x="16327" y="14700"/>
                    <a:pt x="16353" y="14849"/>
                  </a:cubicBezTo>
                  <a:close/>
                  <a:moveTo>
                    <a:pt x="18614" y="14012"/>
                  </a:moveTo>
                  <a:cubicBezTo>
                    <a:pt x="18927" y="14289"/>
                    <a:pt x="18962" y="14904"/>
                    <a:pt x="18606" y="15161"/>
                  </a:cubicBezTo>
                  <a:cubicBezTo>
                    <a:pt x="18335" y="15359"/>
                    <a:pt x="17923" y="15176"/>
                    <a:pt x="17862" y="14750"/>
                  </a:cubicBezTo>
                  <a:cubicBezTo>
                    <a:pt x="17847" y="14641"/>
                    <a:pt x="17831" y="14532"/>
                    <a:pt x="17816" y="14428"/>
                  </a:cubicBezTo>
                  <a:cubicBezTo>
                    <a:pt x="17759" y="14012"/>
                    <a:pt x="18099" y="13561"/>
                    <a:pt x="18416" y="13839"/>
                  </a:cubicBezTo>
                  <a:cubicBezTo>
                    <a:pt x="18484" y="13898"/>
                    <a:pt x="18549" y="13953"/>
                    <a:pt x="18614" y="14012"/>
                  </a:cubicBezTo>
                  <a:close/>
                  <a:moveTo>
                    <a:pt x="12626" y="9272"/>
                  </a:moveTo>
                  <a:cubicBezTo>
                    <a:pt x="12687" y="9614"/>
                    <a:pt x="12534" y="9886"/>
                    <a:pt x="12351" y="10114"/>
                  </a:cubicBezTo>
                  <a:cubicBezTo>
                    <a:pt x="12576" y="10114"/>
                    <a:pt x="12798" y="10124"/>
                    <a:pt x="13027" y="10188"/>
                  </a:cubicBezTo>
                  <a:cubicBezTo>
                    <a:pt x="13214" y="10243"/>
                    <a:pt x="13168" y="10609"/>
                    <a:pt x="12985" y="10609"/>
                  </a:cubicBezTo>
                  <a:cubicBezTo>
                    <a:pt x="12802" y="10609"/>
                    <a:pt x="12622" y="10609"/>
                    <a:pt x="12439" y="10604"/>
                  </a:cubicBezTo>
                  <a:cubicBezTo>
                    <a:pt x="12546" y="10768"/>
                    <a:pt x="12645" y="10936"/>
                    <a:pt x="12733" y="11115"/>
                  </a:cubicBezTo>
                  <a:cubicBezTo>
                    <a:pt x="12813" y="11288"/>
                    <a:pt x="12637" y="11417"/>
                    <a:pt x="12534" y="11308"/>
                  </a:cubicBezTo>
                  <a:cubicBezTo>
                    <a:pt x="12347" y="11115"/>
                    <a:pt x="12187" y="10882"/>
                    <a:pt x="12034" y="10639"/>
                  </a:cubicBezTo>
                  <a:cubicBezTo>
                    <a:pt x="12034" y="11129"/>
                    <a:pt x="12065" y="11615"/>
                    <a:pt x="12061" y="12105"/>
                  </a:cubicBezTo>
                  <a:cubicBezTo>
                    <a:pt x="12061" y="12323"/>
                    <a:pt x="11809" y="12318"/>
                    <a:pt x="11805" y="12105"/>
                  </a:cubicBezTo>
                  <a:cubicBezTo>
                    <a:pt x="11790" y="11704"/>
                    <a:pt x="11755" y="11298"/>
                    <a:pt x="11736" y="10897"/>
                  </a:cubicBezTo>
                  <a:cubicBezTo>
                    <a:pt x="11580" y="11119"/>
                    <a:pt x="11434" y="11352"/>
                    <a:pt x="11297" y="11625"/>
                  </a:cubicBezTo>
                  <a:cubicBezTo>
                    <a:pt x="11224" y="11768"/>
                    <a:pt x="11060" y="11640"/>
                    <a:pt x="11121" y="11491"/>
                  </a:cubicBezTo>
                  <a:cubicBezTo>
                    <a:pt x="11247" y="11189"/>
                    <a:pt x="11385" y="10887"/>
                    <a:pt x="11549" y="10609"/>
                  </a:cubicBezTo>
                  <a:cubicBezTo>
                    <a:pt x="11297" y="10634"/>
                    <a:pt x="11056" y="10743"/>
                    <a:pt x="10816" y="10585"/>
                  </a:cubicBezTo>
                  <a:cubicBezTo>
                    <a:pt x="10667" y="10490"/>
                    <a:pt x="10770" y="10164"/>
                    <a:pt x="10930" y="10233"/>
                  </a:cubicBezTo>
                  <a:cubicBezTo>
                    <a:pt x="11091" y="10302"/>
                    <a:pt x="11274" y="10193"/>
                    <a:pt x="11434" y="10164"/>
                  </a:cubicBezTo>
                  <a:cubicBezTo>
                    <a:pt x="11530" y="10144"/>
                    <a:pt x="11629" y="10144"/>
                    <a:pt x="11729" y="10134"/>
                  </a:cubicBezTo>
                  <a:cubicBezTo>
                    <a:pt x="11549" y="9817"/>
                    <a:pt x="11408" y="9455"/>
                    <a:pt x="11163" y="9213"/>
                  </a:cubicBezTo>
                  <a:cubicBezTo>
                    <a:pt x="11026" y="9079"/>
                    <a:pt x="11152" y="8777"/>
                    <a:pt x="11301" y="8905"/>
                  </a:cubicBezTo>
                  <a:cubicBezTo>
                    <a:pt x="11488" y="9064"/>
                    <a:pt x="11618" y="9262"/>
                    <a:pt x="11744" y="9480"/>
                  </a:cubicBezTo>
                  <a:cubicBezTo>
                    <a:pt x="11740" y="9381"/>
                    <a:pt x="11744" y="9282"/>
                    <a:pt x="11732" y="9183"/>
                  </a:cubicBezTo>
                  <a:cubicBezTo>
                    <a:pt x="11713" y="8975"/>
                    <a:pt x="11950" y="8965"/>
                    <a:pt x="11996" y="9138"/>
                  </a:cubicBezTo>
                  <a:cubicBezTo>
                    <a:pt x="12068" y="9406"/>
                    <a:pt x="12068" y="9663"/>
                    <a:pt x="12057" y="9926"/>
                  </a:cubicBezTo>
                  <a:cubicBezTo>
                    <a:pt x="12210" y="9738"/>
                    <a:pt x="12347" y="9525"/>
                    <a:pt x="12382" y="9262"/>
                  </a:cubicBezTo>
                  <a:cubicBezTo>
                    <a:pt x="12404" y="9109"/>
                    <a:pt x="12599" y="9118"/>
                    <a:pt x="12626" y="9272"/>
                  </a:cubicBezTo>
                  <a:close/>
                  <a:moveTo>
                    <a:pt x="15842" y="10337"/>
                  </a:moveTo>
                  <a:cubicBezTo>
                    <a:pt x="15983" y="11030"/>
                    <a:pt x="15234" y="11392"/>
                    <a:pt x="14971" y="10793"/>
                  </a:cubicBezTo>
                  <a:cubicBezTo>
                    <a:pt x="14631" y="10020"/>
                    <a:pt x="15666" y="9465"/>
                    <a:pt x="15842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3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1" y="3962"/>
                    <a:pt x="8796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09DB45F7-1D04-4EB9-8BBA-C83E9DCA0092}"/>
                </a:ext>
              </a:extLst>
            </p:cNvPr>
            <p:cNvSpPr/>
            <p:nvPr/>
          </p:nvSpPr>
          <p:spPr>
            <a:xfrm>
              <a:off x="3098799" y="4165599"/>
              <a:ext cx="460448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74" y="12387"/>
                    <a:pt x="1481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40" y="17684"/>
                  </a:moveTo>
                  <a:cubicBezTo>
                    <a:pt x="5590" y="17536"/>
                    <a:pt x="5825" y="17163"/>
                    <a:pt x="6075" y="17305"/>
                  </a:cubicBezTo>
                  <a:cubicBezTo>
                    <a:pt x="6325" y="17453"/>
                    <a:pt x="6091" y="17826"/>
                    <a:pt x="5840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5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1" y="16018"/>
                    <a:pt x="7147" y="16622"/>
                  </a:cubicBezTo>
                  <a:cubicBezTo>
                    <a:pt x="7071" y="16858"/>
                    <a:pt x="6713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2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6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801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8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7" y="14858"/>
                    <a:pt x="10966" y="14686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1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1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83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5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3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8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36F06745-5A4E-481A-A5C5-7DB78EC310A5}"/>
                </a:ext>
              </a:extLst>
            </p:cNvPr>
            <p:cNvSpPr/>
            <p:nvPr/>
          </p:nvSpPr>
          <p:spPr>
            <a:xfrm>
              <a:off x="3416299" y="4330700"/>
              <a:ext cx="401803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81" y="4465"/>
                    <a:pt x="6876" y="6793"/>
                  </a:cubicBezTo>
                  <a:close/>
                  <a:moveTo>
                    <a:pt x="5193" y="18569"/>
                  </a:moveTo>
                  <a:cubicBezTo>
                    <a:pt x="4675" y="18328"/>
                    <a:pt x="5154" y="17701"/>
                    <a:pt x="5678" y="17942"/>
                  </a:cubicBezTo>
                  <a:cubicBezTo>
                    <a:pt x="6196" y="18187"/>
                    <a:pt x="5711" y="18815"/>
                    <a:pt x="5193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1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30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8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9" y="4896"/>
                  </a:moveTo>
                  <a:cubicBezTo>
                    <a:pt x="11072" y="4761"/>
                    <a:pt x="11422" y="5513"/>
                    <a:pt x="10819" y="5769"/>
                  </a:cubicBezTo>
                  <a:cubicBezTo>
                    <a:pt x="10042" y="6105"/>
                    <a:pt x="9512" y="5067"/>
                    <a:pt x="10379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804FBC04-5A96-455A-A029-1A8A021EE10D}"/>
                </a:ext>
              </a:extLst>
            </p:cNvPr>
            <p:cNvSpPr/>
            <p:nvPr/>
          </p:nvSpPr>
          <p:spPr>
            <a:xfrm>
              <a:off x="7988299" y="3174999"/>
              <a:ext cx="527516" cy="389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14" y="2880"/>
                    <a:pt x="-857" y="8237"/>
                    <a:pt x="148" y="13702"/>
                  </a:cubicBezTo>
                  <a:close/>
                  <a:moveTo>
                    <a:pt x="2357" y="7744"/>
                  </a:moveTo>
                  <a:cubicBezTo>
                    <a:pt x="2357" y="7693"/>
                    <a:pt x="2352" y="7649"/>
                    <a:pt x="2352" y="7598"/>
                  </a:cubicBezTo>
                  <a:cubicBezTo>
                    <a:pt x="2342" y="7333"/>
                    <a:pt x="2575" y="7212"/>
                    <a:pt x="2703" y="7409"/>
                  </a:cubicBezTo>
                  <a:cubicBezTo>
                    <a:pt x="2726" y="7447"/>
                    <a:pt x="2750" y="7484"/>
                    <a:pt x="2774" y="7516"/>
                  </a:cubicBezTo>
                  <a:cubicBezTo>
                    <a:pt x="3035" y="7915"/>
                    <a:pt x="2376" y="8269"/>
                    <a:pt x="2357" y="7744"/>
                  </a:cubicBezTo>
                  <a:close/>
                  <a:moveTo>
                    <a:pt x="1480" y="14537"/>
                  </a:moveTo>
                  <a:cubicBezTo>
                    <a:pt x="1755" y="13088"/>
                    <a:pt x="1622" y="11267"/>
                    <a:pt x="1347" y="9837"/>
                  </a:cubicBezTo>
                  <a:cubicBezTo>
                    <a:pt x="1295" y="9565"/>
                    <a:pt x="1570" y="9401"/>
                    <a:pt x="1655" y="9673"/>
                  </a:cubicBezTo>
                  <a:cubicBezTo>
                    <a:pt x="1940" y="10552"/>
                    <a:pt x="2001" y="11463"/>
                    <a:pt x="1973" y="12418"/>
                  </a:cubicBezTo>
                  <a:cubicBezTo>
                    <a:pt x="1949" y="13164"/>
                    <a:pt x="1992" y="13955"/>
                    <a:pt x="1736" y="14638"/>
                  </a:cubicBezTo>
                  <a:cubicBezTo>
                    <a:pt x="1669" y="14803"/>
                    <a:pt x="1437" y="14746"/>
                    <a:pt x="1480" y="14537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6"/>
                    <a:pt x="4134" y="9793"/>
                    <a:pt x="3670" y="9660"/>
                  </a:cubicBezTo>
                  <a:close/>
                  <a:moveTo>
                    <a:pt x="2935" y="12538"/>
                  </a:moveTo>
                  <a:cubicBezTo>
                    <a:pt x="2902" y="12532"/>
                    <a:pt x="2869" y="12532"/>
                    <a:pt x="2840" y="12526"/>
                  </a:cubicBezTo>
                  <a:cubicBezTo>
                    <a:pt x="2698" y="12507"/>
                    <a:pt x="2622" y="12254"/>
                    <a:pt x="2712" y="12108"/>
                  </a:cubicBezTo>
                  <a:cubicBezTo>
                    <a:pt x="2731" y="12076"/>
                    <a:pt x="2755" y="12045"/>
                    <a:pt x="2774" y="12007"/>
                  </a:cubicBezTo>
                  <a:cubicBezTo>
                    <a:pt x="3115" y="11469"/>
                    <a:pt x="3461" y="12614"/>
                    <a:pt x="2935" y="12538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5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85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6"/>
                  </a:cubicBezTo>
                  <a:cubicBezTo>
                    <a:pt x="3381" y="16441"/>
                    <a:pt x="2987" y="16649"/>
                    <a:pt x="2883" y="16314"/>
                  </a:cubicBezTo>
                  <a:close/>
                  <a:moveTo>
                    <a:pt x="4248" y="15815"/>
                  </a:moveTo>
                  <a:cubicBezTo>
                    <a:pt x="4561" y="15454"/>
                    <a:pt x="4722" y="14822"/>
                    <a:pt x="4931" y="14347"/>
                  </a:cubicBezTo>
                  <a:cubicBezTo>
                    <a:pt x="5196" y="13753"/>
                    <a:pt x="5111" y="13651"/>
                    <a:pt x="4746" y="13272"/>
                  </a:cubicBezTo>
                  <a:cubicBezTo>
                    <a:pt x="4295" y="12804"/>
                    <a:pt x="3964" y="12488"/>
                    <a:pt x="4020" y="11703"/>
                  </a:cubicBezTo>
                  <a:cubicBezTo>
                    <a:pt x="4068" y="11039"/>
                    <a:pt x="4589" y="9913"/>
                    <a:pt x="4878" y="9369"/>
                  </a:cubicBezTo>
                  <a:cubicBezTo>
                    <a:pt x="5115" y="8920"/>
                    <a:pt x="4049" y="7244"/>
                    <a:pt x="3717" y="6959"/>
                  </a:cubicBezTo>
                  <a:cubicBezTo>
                    <a:pt x="3490" y="6757"/>
                    <a:pt x="3684" y="6352"/>
                    <a:pt x="3907" y="6371"/>
                  </a:cubicBezTo>
                  <a:cubicBezTo>
                    <a:pt x="4532" y="6416"/>
                    <a:pt x="5205" y="7769"/>
                    <a:pt x="5566" y="8395"/>
                  </a:cubicBezTo>
                  <a:cubicBezTo>
                    <a:pt x="6040" y="9230"/>
                    <a:pt x="5125" y="10470"/>
                    <a:pt x="4859" y="11172"/>
                  </a:cubicBezTo>
                  <a:cubicBezTo>
                    <a:pt x="4300" y="12646"/>
                    <a:pt x="6044" y="12956"/>
                    <a:pt x="5736" y="13923"/>
                  </a:cubicBezTo>
                  <a:cubicBezTo>
                    <a:pt x="5504" y="14657"/>
                    <a:pt x="4983" y="15745"/>
                    <a:pt x="4480" y="16219"/>
                  </a:cubicBezTo>
                  <a:cubicBezTo>
                    <a:pt x="4276" y="16390"/>
                    <a:pt x="4068" y="16023"/>
                    <a:pt x="4248" y="15815"/>
                  </a:cubicBezTo>
                  <a:close/>
                  <a:moveTo>
                    <a:pt x="6751" y="17832"/>
                  </a:moveTo>
                  <a:cubicBezTo>
                    <a:pt x="7997" y="12975"/>
                    <a:pt x="7471" y="8427"/>
                    <a:pt x="6035" y="3746"/>
                  </a:cubicBezTo>
                  <a:cubicBezTo>
                    <a:pt x="5945" y="3455"/>
                    <a:pt x="6267" y="3202"/>
                    <a:pt x="6400" y="3468"/>
                  </a:cubicBezTo>
                  <a:cubicBezTo>
                    <a:pt x="7030" y="4720"/>
                    <a:pt x="7135" y="6055"/>
                    <a:pt x="7476" y="7472"/>
                  </a:cubicBezTo>
                  <a:cubicBezTo>
                    <a:pt x="7751" y="8610"/>
                    <a:pt x="8059" y="9749"/>
                    <a:pt x="8083" y="10957"/>
                  </a:cubicBezTo>
                  <a:cubicBezTo>
                    <a:pt x="8130" y="13285"/>
                    <a:pt x="7860" y="15909"/>
                    <a:pt x="7011" y="17978"/>
                  </a:cubicBezTo>
                  <a:cubicBezTo>
                    <a:pt x="6921" y="18193"/>
                    <a:pt x="6689" y="18066"/>
                    <a:pt x="6751" y="17832"/>
                  </a:cubicBezTo>
                  <a:close/>
                  <a:moveTo>
                    <a:pt x="9329" y="4904"/>
                  </a:moveTo>
                  <a:cubicBezTo>
                    <a:pt x="9396" y="5132"/>
                    <a:pt x="9244" y="5460"/>
                    <a:pt x="9045" y="5385"/>
                  </a:cubicBezTo>
                  <a:cubicBezTo>
                    <a:pt x="9012" y="5372"/>
                    <a:pt x="8983" y="5359"/>
                    <a:pt x="8950" y="5353"/>
                  </a:cubicBezTo>
                  <a:cubicBezTo>
                    <a:pt x="8798" y="5296"/>
                    <a:pt x="8741" y="5113"/>
                    <a:pt x="8822" y="4936"/>
                  </a:cubicBezTo>
                  <a:cubicBezTo>
                    <a:pt x="8841" y="4898"/>
                    <a:pt x="8855" y="4860"/>
                    <a:pt x="8874" y="4822"/>
                  </a:cubicBezTo>
                  <a:cubicBezTo>
                    <a:pt x="8983" y="4581"/>
                    <a:pt x="9263" y="4676"/>
                    <a:pt x="9329" y="4904"/>
                  </a:cubicBezTo>
                  <a:close/>
                  <a:moveTo>
                    <a:pt x="9111" y="7782"/>
                  </a:moveTo>
                  <a:cubicBezTo>
                    <a:pt x="9244" y="8218"/>
                    <a:pt x="8737" y="8490"/>
                    <a:pt x="8604" y="8054"/>
                  </a:cubicBezTo>
                  <a:cubicBezTo>
                    <a:pt x="8471" y="7617"/>
                    <a:pt x="8978" y="7345"/>
                    <a:pt x="9111" y="7782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6" y="9983"/>
                    <a:pt x="9651" y="9711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42"/>
                    <a:pt x="9012" y="11596"/>
                    <a:pt x="9130" y="11988"/>
                  </a:cubicBezTo>
                  <a:close/>
                  <a:moveTo>
                    <a:pt x="9836" y="14474"/>
                  </a:moveTo>
                  <a:cubicBezTo>
                    <a:pt x="10059" y="14499"/>
                    <a:pt x="10163" y="14606"/>
                    <a:pt x="10206" y="14897"/>
                  </a:cubicBezTo>
                  <a:cubicBezTo>
                    <a:pt x="10239" y="15131"/>
                    <a:pt x="10007" y="15296"/>
                    <a:pt x="9874" y="15144"/>
                  </a:cubicBezTo>
                  <a:cubicBezTo>
                    <a:pt x="9808" y="15068"/>
                    <a:pt x="9770" y="14967"/>
                    <a:pt x="9704" y="14891"/>
                  </a:cubicBezTo>
                  <a:cubicBezTo>
                    <a:pt x="9566" y="14739"/>
                    <a:pt x="9656" y="14455"/>
                    <a:pt x="9836" y="14474"/>
                  </a:cubicBezTo>
                  <a:close/>
                  <a:moveTo>
                    <a:pt x="8424" y="17080"/>
                  </a:moveTo>
                  <a:cubicBezTo>
                    <a:pt x="8301" y="16681"/>
                    <a:pt x="8770" y="16428"/>
                    <a:pt x="8888" y="16827"/>
                  </a:cubicBezTo>
                  <a:cubicBezTo>
                    <a:pt x="9012" y="17225"/>
                    <a:pt x="8547" y="17478"/>
                    <a:pt x="8424" y="17080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1" y="6972"/>
                  </a:cubicBezTo>
                  <a:cubicBezTo>
                    <a:pt x="16799" y="5966"/>
                    <a:pt x="16079" y="5195"/>
                    <a:pt x="15648" y="4569"/>
                  </a:cubicBezTo>
                  <a:cubicBezTo>
                    <a:pt x="15430" y="4455"/>
                    <a:pt x="15358" y="4290"/>
                    <a:pt x="15444" y="4088"/>
                  </a:cubicBezTo>
                  <a:cubicBezTo>
                    <a:pt x="15197" y="4284"/>
                    <a:pt x="14927" y="3942"/>
                    <a:pt x="15088" y="3614"/>
                  </a:cubicBezTo>
                  <a:cubicBezTo>
                    <a:pt x="15126" y="3538"/>
                    <a:pt x="15159" y="3468"/>
                    <a:pt x="15197" y="3392"/>
                  </a:cubicBezTo>
                  <a:cubicBezTo>
                    <a:pt x="15287" y="3202"/>
                    <a:pt x="15491" y="3196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6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4" y="15378"/>
                  </a:cubicBezTo>
                  <a:cubicBezTo>
                    <a:pt x="14382" y="15315"/>
                    <a:pt x="14496" y="15365"/>
                    <a:pt x="14572" y="15473"/>
                  </a:cubicBezTo>
                  <a:cubicBezTo>
                    <a:pt x="14652" y="15574"/>
                    <a:pt x="14690" y="15732"/>
                    <a:pt x="14633" y="15890"/>
                  </a:cubicBezTo>
                  <a:cubicBezTo>
                    <a:pt x="14628" y="15909"/>
                    <a:pt x="14619" y="15928"/>
                    <a:pt x="14614" y="15954"/>
                  </a:cubicBezTo>
                  <a:cubicBezTo>
                    <a:pt x="14572" y="16105"/>
                    <a:pt x="14425" y="16181"/>
                    <a:pt x="14306" y="16112"/>
                  </a:cubicBezTo>
                  <a:close/>
                  <a:moveTo>
                    <a:pt x="15377" y="12994"/>
                  </a:moveTo>
                  <a:cubicBezTo>
                    <a:pt x="15140" y="13120"/>
                    <a:pt x="14818" y="12766"/>
                    <a:pt x="14965" y="12431"/>
                  </a:cubicBezTo>
                  <a:cubicBezTo>
                    <a:pt x="14979" y="12399"/>
                    <a:pt x="14993" y="12367"/>
                    <a:pt x="15008" y="12336"/>
                  </a:cubicBezTo>
                  <a:cubicBezTo>
                    <a:pt x="15079" y="12178"/>
                    <a:pt x="15178" y="12121"/>
                    <a:pt x="15311" y="12171"/>
                  </a:cubicBezTo>
                  <a:cubicBezTo>
                    <a:pt x="15335" y="12184"/>
                    <a:pt x="15363" y="12190"/>
                    <a:pt x="15387" y="12203"/>
                  </a:cubicBezTo>
                  <a:cubicBezTo>
                    <a:pt x="15662" y="12317"/>
                    <a:pt x="15610" y="12867"/>
                    <a:pt x="15377" y="12994"/>
                  </a:cubicBezTo>
                  <a:close/>
                  <a:moveTo>
                    <a:pt x="14628" y="9135"/>
                  </a:moveTo>
                  <a:cubicBezTo>
                    <a:pt x="14624" y="9085"/>
                    <a:pt x="14614" y="9040"/>
                    <a:pt x="14610" y="8990"/>
                  </a:cubicBezTo>
                  <a:cubicBezTo>
                    <a:pt x="14576" y="8781"/>
                    <a:pt x="14818" y="8655"/>
                    <a:pt x="14903" y="8832"/>
                  </a:cubicBezTo>
                  <a:cubicBezTo>
                    <a:pt x="14922" y="8870"/>
                    <a:pt x="14941" y="8914"/>
                    <a:pt x="14960" y="8952"/>
                  </a:cubicBezTo>
                  <a:cubicBezTo>
                    <a:pt x="15121" y="9293"/>
                    <a:pt x="14685" y="9534"/>
                    <a:pt x="14628" y="9135"/>
                  </a:cubicBezTo>
                  <a:close/>
                  <a:moveTo>
                    <a:pt x="14861" y="5992"/>
                  </a:moveTo>
                  <a:cubicBezTo>
                    <a:pt x="14704" y="5467"/>
                    <a:pt x="15311" y="5144"/>
                    <a:pt x="15467" y="5663"/>
                  </a:cubicBezTo>
                  <a:cubicBezTo>
                    <a:pt x="15624" y="6194"/>
                    <a:pt x="15017" y="6517"/>
                    <a:pt x="14861" y="5992"/>
                  </a:cubicBezTo>
                  <a:close/>
                  <a:moveTo>
                    <a:pt x="13903" y="1539"/>
                  </a:moveTo>
                  <a:cubicBezTo>
                    <a:pt x="13955" y="1520"/>
                    <a:pt x="14008" y="1514"/>
                    <a:pt x="14060" y="1552"/>
                  </a:cubicBezTo>
                  <a:cubicBezTo>
                    <a:pt x="14098" y="1571"/>
                    <a:pt x="14131" y="1602"/>
                    <a:pt x="14154" y="1646"/>
                  </a:cubicBezTo>
                  <a:cubicBezTo>
                    <a:pt x="14169" y="1665"/>
                    <a:pt x="14183" y="1684"/>
                    <a:pt x="14197" y="1710"/>
                  </a:cubicBezTo>
                  <a:cubicBezTo>
                    <a:pt x="14505" y="2152"/>
                    <a:pt x="13733" y="2570"/>
                    <a:pt x="13723" y="1963"/>
                  </a:cubicBezTo>
                  <a:cubicBezTo>
                    <a:pt x="13723" y="1937"/>
                    <a:pt x="13723" y="1906"/>
                    <a:pt x="13723" y="1880"/>
                  </a:cubicBezTo>
                  <a:cubicBezTo>
                    <a:pt x="13718" y="1830"/>
                    <a:pt x="13723" y="1773"/>
                    <a:pt x="13742" y="1729"/>
                  </a:cubicBezTo>
                  <a:cubicBezTo>
                    <a:pt x="13766" y="1653"/>
                    <a:pt x="13804" y="1609"/>
                    <a:pt x="13851" y="1577"/>
                  </a:cubicBezTo>
                  <a:cubicBezTo>
                    <a:pt x="13861" y="1571"/>
                    <a:pt x="13865" y="1564"/>
                    <a:pt x="13875" y="1558"/>
                  </a:cubicBezTo>
                  <a:cubicBezTo>
                    <a:pt x="13884" y="1545"/>
                    <a:pt x="13894" y="1539"/>
                    <a:pt x="13903" y="1539"/>
                  </a:cubicBezTo>
                  <a:close/>
                  <a:moveTo>
                    <a:pt x="12538" y="2045"/>
                  </a:moveTo>
                  <a:cubicBezTo>
                    <a:pt x="13652" y="4942"/>
                    <a:pt x="13993" y="7345"/>
                    <a:pt x="14074" y="10558"/>
                  </a:cubicBezTo>
                  <a:cubicBezTo>
                    <a:pt x="14136" y="13019"/>
                    <a:pt x="13538" y="15093"/>
                    <a:pt x="13320" y="17472"/>
                  </a:cubicBezTo>
                  <a:cubicBezTo>
                    <a:pt x="13301" y="17674"/>
                    <a:pt x="13078" y="17661"/>
                    <a:pt x="13060" y="17465"/>
                  </a:cubicBezTo>
                  <a:cubicBezTo>
                    <a:pt x="12955" y="16491"/>
                    <a:pt x="13320" y="15562"/>
                    <a:pt x="13439" y="14606"/>
                  </a:cubicBezTo>
                  <a:cubicBezTo>
                    <a:pt x="13600" y="13278"/>
                    <a:pt x="13657" y="11975"/>
                    <a:pt x="13605" y="10628"/>
                  </a:cubicBezTo>
                  <a:cubicBezTo>
                    <a:pt x="13557" y="9420"/>
                    <a:pt x="13595" y="8155"/>
                    <a:pt x="13415" y="6972"/>
                  </a:cubicBezTo>
                  <a:cubicBezTo>
                    <a:pt x="13164" y="5302"/>
                    <a:pt x="12571" y="3848"/>
                    <a:pt x="12168" y="2247"/>
                  </a:cubicBezTo>
                  <a:cubicBezTo>
                    <a:pt x="12078" y="1912"/>
                    <a:pt x="12420" y="1741"/>
                    <a:pt x="12538" y="2045"/>
                  </a:cubicBezTo>
                  <a:close/>
                  <a:moveTo>
                    <a:pt x="9765" y="1830"/>
                  </a:moveTo>
                  <a:cubicBezTo>
                    <a:pt x="10709" y="2981"/>
                    <a:pt x="11320" y="3342"/>
                    <a:pt x="10941" y="5189"/>
                  </a:cubicBezTo>
                  <a:cubicBezTo>
                    <a:pt x="10784" y="5941"/>
                    <a:pt x="10187" y="7288"/>
                    <a:pt x="10813" y="7801"/>
                  </a:cubicBezTo>
                  <a:cubicBezTo>
                    <a:pt x="11116" y="8054"/>
                    <a:pt x="11704" y="8813"/>
                    <a:pt x="11827" y="9224"/>
                  </a:cubicBezTo>
                  <a:cubicBezTo>
                    <a:pt x="12078" y="10052"/>
                    <a:pt x="11661" y="10596"/>
                    <a:pt x="11448" y="11368"/>
                  </a:cubicBezTo>
                  <a:cubicBezTo>
                    <a:pt x="11107" y="12608"/>
                    <a:pt x="10969" y="13620"/>
                    <a:pt x="11600" y="14695"/>
                  </a:cubicBezTo>
                  <a:cubicBezTo>
                    <a:pt x="12230" y="15770"/>
                    <a:pt x="10637" y="17257"/>
                    <a:pt x="10339" y="18022"/>
                  </a:cubicBezTo>
                  <a:cubicBezTo>
                    <a:pt x="10230" y="18294"/>
                    <a:pt x="9917" y="18123"/>
                    <a:pt x="10007" y="17832"/>
                  </a:cubicBezTo>
                  <a:cubicBezTo>
                    <a:pt x="10268" y="16985"/>
                    <a:pt x="10661" y="16390"/>
                    <a:pt x="11083" y="15669"/>
                  </a:cubicBezTo>
                  <a:cubicBezTo>
                    <a:pt x="11363" y="15188"/>
                    <a:pt x="10396" y="13784"/>
                    <a:pt x="10220" y="13335"/>
                  </a:cubicBezTo>
                  <a:cubicBezTo>
                    <a:pt x="9761" y="12133"/>
                    <a:pt x="11912" y="10375"/>
                    <a:pt x="11078" y="9350"/>
                  </a:cubicBezTo>
                  <a:cubicBezTo>
                    <a:pt x="10372" y="8484"/>
                    <a:pt x="9642" y="8174"/>
                    <a:pt x="9874" y="6852"/>
                  </a:cubicBezTo>
                  <a:cubicBezTo>
                    <a:pt x="10012" y="6074"/>
                    <a:pt x="10363" y="5277"/>
                    <a:pt x="10419" y="4486"/>
                  </a:cubicBezTo>
                  <a:cubicBezTo>
                    <a:pt x="10467" y="3829"/>
                    <a:pt x="9675" y="2981"/>
                    <a:pt x="9296" y="2450"/>
                  </a:cubicBezTo>
                  <a:cubicBezTo>
                    <a:pt x="9035" y="2083"/>
                    <a:pt x="9490" y="1488"/>
                    <a:pt x="9765" y="1830"/>
                  </a:cubicBezTo>
                  <a:close/>
                  <a:moveTo>
                    <a:pt x="7770" y="2418"/>
                  </a:moveTo>
                  <a:cubicBezTo>
                    <a:pt x="7789" y="2456"/>
                    <a:pt x="7808" y="2500"/>
                    <a:pt x="7827" y="2538"/>
                  </a:cubicBezTo>
                  <a:cubicBezTo>
                    <a:pt x="8021" y="2937"/>
                    <a:pt x="7509" y="3215"/>
                    <a:pt x="7438" y="2747"/>
                  </a:cubicBezTo>
                  <a:cubicBezTo>
                    <a:pt x="7433" y="2696"/>
                    <a:pt x="7424" y="2652"/>
                    <a:pt x="7419" y="2602"/>
                  </a:cubicBezTo>
                  <a:cubicBezTo>
                    <a:pt x="7381" y="2355"/>
                    <a:pt x="7665" y="2203"/>
                    <a:pt x="7770" y="241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CEB05772-852E-47E0-ACAF-48CC0515E572}"/>
                </a:ext>
              </a:extLst>
            </p:cNvPr>
            <p:cNvSpPr/>
            <p:nvPr/>
          </p:nvSpPr>
          <p:spPr>
            <a:xfrm>
              <a:off x="8140699" y="3467100"/>
              <a:ext cx="493011" cy="42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29" y="2277"/>
                    <a:pt x="12538" y="4044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8" y="15704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41" y="13366"/>
                    <a:pt x="7797" y="13815"/>
                    <a:pt x="7554" y="13092"/>
                  </a:cubicBezTo>
                  <a:close/>
                  <a:moveTo>
                    <a:pt x="8441" y="18685"/>
                  </a:moveTo>
                  <a:lnTo>
                    <a:pt x="8325" y="18546"/>
                  </a:lnTo>
                  <a:cubicBezTo>
                    <a:pt x="8081" y="18260"/>
                    <a:pt x="8233" y="17835"/>
                    <a:pt x="8573" y="17847"/>
                  </a:cubicBezTo>
                  <a:lnTo>
                    <a:pt x="8741" y="17853"/>
                  </a:lnTo>
                  <a:cubicBezTo>
                    <a:pt x="9405" y="17878"/>
                    <a:pt x="8918" y="19244"/>
                    <a:pt x="8441" y="18685"/>
                  </a:cubicBezTo>
                  <a:close/>
                  <a:moveTo>
                    <a:pt x="11560" y="14902"/>
                  </a:moveTo>
                  <a:cubicBezTo>
                    <a:pt x="11717" y="14920"/>
                    <a:pt x="11686" y="15169"/>
                    <a:pt x="11555" y="15206"/>
                  </a:cubicBezTo>
                  <a:cubicBezTo>
                    <a:pt x="11321" y="15272"/>
                    <a:pt x="11078" y="15297"/>
                    <a:pt x="10835" y="15303"/>
                  </a:cubicBezTo>
                  <a:cubicBezTo>
                    <a:pt x="11134" y="15582"/>
                    <a:pt x="11453" y="15831"/>
                    <a:pt x="11757" y="16110"/>
                  </a:cubicBezTo>
                  <a:cubicBezTo>
                    <a:pt x="11889" y="16232"/>
                    <a:pt x="11732" y="16475"/>
                    <a:pt x="11600" y="16359"/>
                  </a:cubicBezTo>
                  <a:cubicBezTo>
                    <a:pt x="11342" y="16141"/>
                    <a:pt x="11073" y="15946"/>
                    <a:pt x="10814" y="15734"/>
                  </a:cubicBezTo>
                  <a:cubicBezTo>
                    <a:pt x="10855" y="16013"/>
                    <a:pt x="10911" y="16287"/>
                    <a:pt x="10992" y="16566"/>
                  </a:cubicBezTo>
                  <a:cubicBezTo>
                    <a:pt x="11037" y="16712"/>
                    <a:pt x="10855" y="16803"/>
                    <a:pt x="10804" y="16657"/>
                  </a:cubicBezTo>
                  <a:cubicBezTo>
                    <a:pt x="10698" y="16365"/>
                    <a:pt x="10591" y="16056"/>
                    <a:pt x="10525" y="15746"/>
                  </a:cubicBezTo>
                  <a:cubicBezTo>
                    <a:pt x="10383" y="16001"/>
                    <a:pt x="10302" y="16293"/>
                    <a:pt x="10059" y="16432"/>
                  </a:cubicBezTo>
                  <a:cubicBezTo>
                    <a:pt x="9907" y="16523"/>
                    <a:pt x="9770" y="16232"/>
                    <a:pt x="9912" y="16123"/>
                  </a:cubicBezTo>
                  <a:cubicBezTo>
                    <a:pt x="10054" y="16007"/>
                    <a:pt x="10099" y="15770"/>
                    <a:pt x="10181" y="15600"/>
                  </a:cubicBezTo>
                  <a:cubicBezTo>
                    <a:pt x="10226" y="15497"/>
                    <a:pt x="10287" y="15400"/>
                    <a:pt x="10343" y="15303"/>
                  </a:cubicBezTo>
                  <a:cubicBezTo>
                    <a:pt x="10034" y="15297"/>
                    <a:pt x="9724" y="15224"/>
                    <a:pt x="9425" y="15315"/>
                  </a:cubicBezTo>
                  <a:cubicBezTo>
                    <a:pt x="9258" y="15370"/>
                    <a:pt x="9146" y="15078"/>
                    <a:pt x="9324" y="15005"/>
                  </a:cubicBezTo>
                  <a:cubicBezTo>
                    <a:pt x="9537" y="14914"/>
                    <a:pt x="9739" y="14908"/>
                    <a:pt x="9952" y="14908"/>
                  </a:cubicBezTo>
                  <a:cubicBezTo>
                    <a:pt x="9892" y="14853"/>
                    <a:pt x="9831" y="14799"/>
                    <a:pt x="9760" y="14750"/>
                  </a:cubicBezTo>
                  <a:cubicBezTo>
                    <a:pt x="9618" y="14647"/>
                    <a:pt x="9760" y="14416"/>
                    <a:pt x="9897" y="14471"/>
                  </a:cubicBezTo>
                  <a:cubicBezTo>
                    <a:pt x="10104" y="14550"/>
                    <a:pt x="10267" y="14702"/>
                    <a:pt x="10419" y="14866"/>
                  </a:cubicBezTo>
                  <a:cubicBezTo>
                    <a:pt x="10394" y="14610"/>
                    <a:pt x="10353" y="14355"/>
                    <a:pt x="10211" y="14179"/>
                  </a:cubicBezTo>
                  <a:cubicBezTo>
                    <a:pt x="10120" y="14064"/>
                    <a:pt x="10252" y="13888"/>
                    <a:pt x="10363" y="13949"/>
                  </a:cubicBezTo>
                  <a:cubicBezTo>
                    <a:pt x="10612" y="14088"/>
                    <a:pt x="10688" y="14386"/>
                    <a:pt x="10713" y="14689"/>
                  </a:cubicBezTo>
                  <a:cubicBezTo>
                    <a:pt x="10850" y="14471"/>
                    <a:pt x="10997" y="14264"/>
                    <a:pt x="11174" y="14088"/>
                  </a:cubicBezTo>
                  <a:cubicBezTo>
                    <a:pt x="11321" y="13943"/>
                    <a:pt x="11519" y="14192"/>
                    <a:pt x="11408" y="14368"/>
                  </a:cubicBezTo>
                  <a:cubicBezTo>
                    <a:pt x="11296" y="14544"/>
                    <a:pt x="11179" y="14714"/>
                    <a:pt x="11068" y="14890"/>
                  </a:cubicBezTo>
                  <a:cubicBezTo>
                    <a:pt x="11230" y="14884"/>
                    <a:pt x="11392" y="14884"/>
                    <a:pt x="11560" y="14902"/>
                  </a:cubicBezTo>
                  <a:close/>
                  <a:moveTo>
                    <a:pt x="14622" y="11951"/>
                  </a:moveTo>
                  <a:cubicBezTo>
                    <a:pt x="15449" y="11981"/>
                    <a:pt x="14845" y="13681"/>
                    <a:pt x="14252" y="12989"/>
                  </a:cubicBezTo>
                  <a:cubicBezTo>
                    <a:pt x="14156" y="12874"/>
                    <a:pt x="14080" y="12777"/>
                    <a:pt x="14024" y="12625"/>
                  </a:cubicBezTo>
                  <a:cubicBezTo>
                    <a:pt x="13943" y="12388"/>
                    <a:pt x="14044" y="12096"/>
                    <a:pt x="14242" y="12005"/>
                  </a:cubicBezTo>
                  <a:cubicBezTo>
                    <a:pt x="14374" y="11951"/>
                    <a:pt x="14485" y="11951"/>
                    <a:pt x="14622" y="11951"/>
                  </a:cubicBezTo>
                  <a:close/>
                  <a:moveTo>
                    <a:pt x="5561" y="16523"/>
                  </a:moveTo>
                  <a:cubicBezTo>
                    <a:pt x="5698" y="16305"/>
                    <a:pt x="5845" y="16098"/>
                    <a:pt x="6023" y="15922"/>
                  </a:cubicBezTo>
                  <a:cubicBezTo>
                    <a:pt x="6170" y="15776"/>
                    <a:pt x="6368" y="16025"/>
                    <a:pt x="6256" y="16202"/>
                  </a:cubicBezTo>
                  <a:cubicBezTo>
                    <a:pt x="6144" y="16378"/>
                    <a:pt x="6028" y="16548"/>
                    <a:pt x="5916" y="16724"/>
                  </a:cubicBezTo>
                  <a:cubicBezTo>
                    <a:pt x="6084" y="16718"/>
                    <a:pt x="6246" y="16712"/>
                    <a:pt x="6413" y="16736"/>
                  </a:cubicBezTo>
                  <a:cubicBezTo>
                    <a:pt x="6570" y="16754"/>
                    <a:pt x="6540" y="17003"/>
                    <a:pt x="6408" y="17040"/>
                  </a:cubicBezTo>
                  <a:cubicBezTo>
                    <a:pt x="6175" y="17106"/>
                    <a:pt x="5931" y="17131"/>
                    <a:pt x="5688" y="17137"/>
                  </a:cubicBezTo>
                  <a:cubicBezTo>
                    <a:pt x="5987" y="17416"/>
                    <a:pt x="6307" y="17665"/>
                    <a:pt x="6611" y="17944"/>
                  </a:cubicBezTo>
                  <a:cubicBezTo>
                    <a:pt x="6743" y="18066"/>
                    <a:pt x="6586" y="18309"/>
                    <a:pt x="6454" y="18193"/>
                  </a:cubicBezTo>
                  <a:cubicBezTo>
                    <a:pt x="6195" y="17975"/>
                    <a:pt x="5926" y="17780"/>
                    <a:pt x="5668" y="17568"/>
                  </a:cubicBezTo>
                  <a:cubicBezTo>
                    <a:pt x="5708" y="17847"/>
                    <a:pt x="5764" y="18120"/>
                    <a:pt x="5845" y="18400"/>
                  </a:cubicBezTo>
                  <a:cubicBezTo>
                    <a:pt x="5891" y="18545"/>
                    <a:pt x="5708" y="18637"/>
                    <a:pt x="5658" y="18491"/>
                  </a:cubicBezTo>
                  <a:cubicBezTo>
                    <a:pt x="5551" y="18199"/>
                    <a:pt x="5445" y="17890"/>
                    <a:pt x="5379" y="17580"/>
                  </a:cubicBezTo>
                  <a:cubicBezTo>
                    <a:pt x="5237" y="17835"/>
                    <a:pt x="5156" y="18126"/>
                    <a:pt x="4912" y="18266"/>
                  </a:cubicBezTo>
                  <a:cubicBezTo>
                    <a:pt x="4760" y="18357"/>
                    <a:pt x="4623" y="18066"/>
                    <a:pt x="4765" y="17956"/>
                  </a:cubicBezTo>
                  <a:cubicBezTo>
                    <a:pt x="4907" y="17841"/>
                    <a:pt x="4953" y="17604"/>
                    <a:pt x="5034" y="17434"/>
                  </a:cubicBezTo>
                  <a:cubicBezTo>
                    <a:pt x="5080" y="17331"/>
                    <a:pt x="5141" y="17234"/>
                    <a:pt x="5196" y="17137"/>
                  </a:cubicBezTo>
                  <a:cubicBezTo>
                    <a:pt x="4887" y="17131"/>
                    <a:pt x="4578" y="17058"/>
                    <a:pt x="4279" y="17149"/>
                  </a:cubicBezTo>
                  <a:cubicBezTo>
                    <a:pt x="4111" y="17203"/>
                    <a:pt x="4000" y="16912"/>
                    <a:pt x="4177" y="16839"/>
                  </a:cubicBezTo>
                  <a:cubicBezTo>
                    <a:pt x="4390" y="16748"/>
                    <a:pt x="4598" y="16742"/>
                    <a:pt x="4806" y="16742"/>
                  </a:cubicBezTo>
                  <a:cubicBezTo>
                    <a:pt x="4745" y="16687"/>
                    <a:pt x="4684" y="16633"/>
                    <a:pt x="4613" y="16584"/>
                  </a:cubicBezTo>
                  <a:cubicBezTo>
                    <a:pt x="4471" y="16481"/>
                    <a:pt x="4613" y="16250"/>
                    <a:pt x="4750" y="16305"/>
                  </a:cubicBezTo>
                  <a:cubicBezTo>
                    <a:pt x="4958" y="16384"/>
                    <a:pt x="5120" y="16535"/>
                    <a:pt x="5272" y="16699"/>
                  </a:cubicBezTo>
                  <a:cubicBezTo>
                    <a:pt x="5247" y="16444"/>
                    <a:pt x="5206" y="16189"/>
                    <a:pt x="5065" y="16013"/>
                  </a:cubicBezTo>
                  <a:cubicBezTo>
                    <a:pt x="4973" y="15898"/>
                    <a:pt x="5105" y="15722"/>
                    <a:pt x="5217" y="15782"/>
                  </a:cubicBezTo>
                  <a:cubicBezTo>
                    <a:pt x="5460" y="15922"/>
                    <a:pt x="5536" y="16220"/>
                    <a:pt x="5561" y="16523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1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2"/>
                    <a:pt x="15657" y="9631"/>
                    <a:pt x="15799" y="9522"/>
                  </a:cubicBezTo>
                  <a:cubicBezTo>
                    <a:pt x="15941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8"/>
                  </a:cubicBezTo>
                  <a:cubicBezTo>
                    <a:pt x="16006" y="7463"/>
                    <a:pt x="16133" y="7281"/>
                    <a:pt x="16245" y="7348"/>
                  </a:cubicBezTo>
                  <a:close/>
                  <a:moveTo>
                    <a:pt x="17127" y="4700"/>
                  </a:moveTo>
                  <a:cubicBezTo>
                    <a:pt x="17492" y="4560"/>
                    <a:pt x="17888" y="4876"/>
                    <a:pt x="17827" y="5362"/>
                  </a:cubicBezTo>
                  <a:cubicBezTo>
                    <a:pt x="17781" y="5732"/>
                    <a:pt x="17416" y="6024"/>
                    <a:pt x="17117" y="5842"/>
                  </a:cubicBezTo>
                  <a:cubicBezTo>
                    <a:pt x="17041" y="5793"/>
                    <a:pt x="16965" y="5745"/>
                    <a:pt x="16889" y="5702"/>
                  </a:cubicBezTo>
                  <a:cubicBezTo>
                    <a:pt x="16600" y="5520"/>
                    <a:pt x="16529" y="4937"/>
                    <a:pt x="16899" y="4791"/>
                  </a:cubicBezTo>
                  <a:cubicBezTo>
                    <a:pt x="16975" y="4761"/>
                    <a:pt x="17051" y="4731"/>
                    <a:pt x="17127" y="4700"/>
                  </a:cubicBezTo>
                  <a:close/>
                  <a:moveTo>
                    <a:pt x="10505" y="7724"/>
                  </a:moveTo>
                  <a:cubicBezTo>
                    <a:pt x="10753" y="7864"/>
                    <a:pt x="10830" y="8161"/>
                    <a:pt x="10855" y="8465"/>
                  </a:cubicBezTo>
                  <a:cubicBezTo>
                    <a:pt x="10992" y="8247"/>
                    <a:pt x="11139" y="8040"/>
                    <a:pt x="11316" y="7864"/>
                  </a:cubicBezTo>
                  <a:cubicBezTo>
                    <a:pt x="11463" y="7718"/>
                    <a:pt x="11661" y="7967"/>
                    <a:pt x="11550" y="8143"/>
                  </a:cubicBezTo>
                  <a:cubicBezTo>
                    <a:pt x="11438" y="8319"/>
                    <a:pt x="11321" y="8489"/>
                    <a:pt x="11210" y="8665"/>
                  </a:cubicBezTo>
                  <a:cubicBezTo>
                    <a:pt x="11377" y="8659"/>
                    <a:pt x="11539" y="8653"/>
                    <a:pt x="11707" y="8678"/>
                  </a:cubicBezTo>
                  <a:cubicBezTo>
                    <a:pt x="11864" y="8696"/>
                    <a:pt x="11833" y="8945"/>
                    <a:pt x="11702" y="8981"/>
                  </a:cubicBezTo>
                  <a:cubicBezTo>
                    <a:pt x="11468" y="9048"/>
                    <a:pt x="11225" y="9072"/>
                    <a:pt x="10982" y="9078"/>
                  </a:cubicBezTo>
                  <a:cubicBezTo>
                    <a:pt x="11281" y="9358"/>
                    <a:pt x="11600" y="9607"/>
                    <a:pt x="11904" y="9886"/>
                  </a:cubicBezTo>
                  <a:cubicBezTo>
                    <a:pt x="12036" y="10008"/>
                    <a:pt x="11879" y="10250"/>
                    <a:pt x="11747" y="10135"/>
                  </a:cubicBezTo>
                  <a:cubicBezTo>
                    <a:pt x="11489" y="9916"/>
                    <a:pt x="11220" y="9722"/>
                    <a:pt x="10961" y="9510"/>
                  </a:cubicBezTo>
                  <a:cubicBezTo>
                    <a:pt x="11002" y="9789"/>
                    <a:pt x="11058" y="10062"/>
                    <a:pt x="11139" y="10342"/>
                  </a:cubicBezTo>
                  <a:cubicBezTo>
                    <a:pt x="11184" y="10487"/>
                    <a:pt x="11002" y="10578"/>
                    <a:pt x="10951" y="10433"/>
                  </a:cubicBezTo>
                  <a:cubicBezTo>
                    <a:pt x="10845" y="10141"/>
                    <a:pt x="10738" y="9831"/>
                    <a:pt x="10672" y="9522"/>
                  </a:cubicBezTo>
                  <a:cubicBezTo>
                    <a:pt x="10530" y="9777"/>
                    <a:pt x="10449" y="10068"/>
                    <a:pt x="10206" y="10208"/>
                  </a:cubicBezTo>
                  <a:cubicBezTo>
                    <a:pt x="10054" y="10299"/>
                    <a:pt x="9917" y="10008"/>
                    <a:pt x="10059" y="9898"/>
                  </a:cubicBezTo>
                  <a:cubicBezTo>
                    <a:pt x="10201" y="9783"/>
                    <a:pt x="10246" y="9546"/>
                    <a:pt x="10328" y="9376"/>
                  </a:cubicBezTo>
                  <a:cubicBezTo>
                    <a:pt x="10373" y="9273"/>
                    <a:pt x="10434" y="9176"/>
                    <a:pt x="10490" y="9078"/>
                  </a:cubicBezTo>
                  <a:cubicBezTo>
                    <a:pt x="10181" y="9072"/>
                    <a:pt x="9871" y="8999"/>
                    <a:pt x="9572" y="9091"/>
                  </a:cubicBezTo>
                  <a:cubicBezTo>
                    <a:pt x="9405" y="9145"/>
                    <a:pt x="9293" y="8854"/>
                    <a:pt x="9471" y="8781"/>
                  </a:cubicBezTo>
                  <a:cubicBezTo>
                    <a:pt x="9684" y="8690"/>
                    <a:pt x="9892" y="8684"/>
                    <a:pt x="10099" y="8684"/>
                  </a:cubicBezTo>
                  <a:cubicBezTo>
                    <a:pt x="10039" y="8629"/>
                    <a:pt x="9978" y="8574"/>
                    <a:pt x="9907" y="8526"/>
                  </a:cubicBezTo>
                  <a:cubicBezTo>
                    <a:pt x="9765" y="8423"/>
                    <a:pt x="9907" y="8192"/>
                    <a:pt x="10044" y="8246"/>
                  </a:cubicBezTo>
                  <a:cubicBezTo>
                    <a:pt x="10252" y="8325"/>
                    <a:pt x="10414" y="8477"/>
                    <a:pt x="10566" y="8641"/>
                  </a:cubicBezTo>
                  <a:cubicBezTo>
                    <a:pt x="10541" y="8386"/>
                    <a:pt x="10500" y="8131"/>
                    <a:pt x="10358" y="7955"/>
                  </a:cubicBezTo>
                  <a:cubicBezTo>
                    <a:pt x="10262" y="7840"/>
                    <a:pt x="10393" y="7664"/>
                    <a:pt x="10505" y="7724"/>
                  </a:cubicBezTo>
                  <a:close/>
                  <a:moveTo>
                    <a:pt x="13147" y="5253"/>
                  </a:moveTo>
                  <a:cubicBezTo>
                    <a:pt x="13659" y="5514"/>
                    <a:pt x="13420" y="6437"/>
                    <a:pt x="12888" y="6346"/>
                  </a:cubicBezTo>
                  <a:cubicBezTo>
                    <a:pt x="12204" y="6230"/>
                    <a:pt x="12503" y="4925"/>
                    <a:pt x="13147" y="5253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3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2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1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25"/>
                    <a:pt x="3133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88"/>
                    <a:pt x="4537" y="8052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35C2F874-33F5-43D6-8E83-02757A25BE6F}"/>
                </a:ext>
              </a:extLst>
            </p:cNvPr>
            <p:cNvSpPr/>
            <p:nvPr/>
          </p:nvSpPr>
          <p:spPr>
            <a:xfrm>
              <a:off x="177799" y="4051300"/>
              <a:ext cx="527520" cy="389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09" y="2874"/>
                    <a:pt x="-857" y="8231"/>
                    <a:pt x="148" y="13702"/>
                  </a:cubicBezTo>
                  <a:close/>
                  <a:moveTo>
                    <a:pt x="2357" y="7737"/>
                  </a:moveTo>
                  <a:cubicBezTo>
                    <a:pt x="2357" y="7687"/>
                    <a:pt x="2352" y="7643"/>
                    <a:pt x="2352" y="7592"/>
                  </a:cubicBezTo>
                  <a:cubicBezTo>
                    <a:pt x="2342" y="7326"/>
                    <a:pt x="2575" y="7206"/>
                    <a:pt x="2703" y="7402"/>
                  </a:cubicBezTo>
                  <a:cubicBezTo>
                    <a:pt x="2726" y="7440"/>
                    <a:pt x="2750" y="7478"/>
                    <a:pt x="2774" y="7510"/>
                  </a:cubicBezTo>
                  <a:cubicBezTo>
                    <a:pt x="3030" y="7915"/>
                    <a:pt x="2376" y="8262"/>
                    <a:pt x="2357" y="7737"/>
                  </a:cubicBezTo>
                  <a:close/>
                  <a:moveTo>
                    <a:pt x="1475" y="14531"/>
                  </a:moveTo>
                  <a:cubicBezTo>
                    <a:pt x="1750" y="13082"/>
                    <a:pt x="1617" y="11261"/>
                    <a:pt x="1342" y="9831"/>
                  </a:cubicBezTo>
                  <a:cubicBezTo>
                    <a:pt x="1290" y="9559"/>
                    <a:pt x="1565" y="9395"/>
                    <a:pt x="1650" y="9667"/>
                  </a:cubicBezTo>
                  <a:cubicBezTo>
                    <a:pt x="1935" y="10546"/>
                    <a:pt x="1996" y="11457"/>
                    <a:pt x="1968" y="12412"/>
                  </a:cubicBezTo>
                  <a:cubicBezTo>
                    <a:pt x="1944" y="13158"/>
                    <a:pt x="1987" y="13949"/>
                    <a:pt x="1731" y="14632"/>
                  </a:cubicBezTo>
                  <a:cubicBezTo>
                    <a:pt x="1669" y="14803"/>
                    <a:pt x="1437" y="14739"/>
                    <a:pt x="1475" y="14531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0"/>
                    <a:pt x="4129" y="9793"/>
                    <a:pt x="3670" y="9660"/>
                  </a:cubicBezTo>
                  <a:close/>
                  <a:moveTo>
                    <a:pt x="2935" y="12532"/>
                  </a:moveTo>
                  <a:cubicBezTo>
                    <a:pt x="2902" y="12526"/>
                    <a:pt x="2869" y="12526"/>
                    <a:pt x="2840" y="12519"/>
                  </a:cubicBezTo>
                  <a:cubicBezTo>
                    <a:pt x="2698" y="12500"/>
                    <a:pt x="2622" y="12247"/>
                    <a:pt x="2712" y="12102"/>
                  </a:cubicBezTo>
                  <a:cubicBezTo>
                    <a:pt x="2731" y="12070"/>
                    <a:pt x="2755" y="12038"/>
                    <a:pt x="2774" y="12001"/>
                  </a:cubicBezTo>
                  <a:cubicBezTo>
                    <a:pt x="3115" y="11463"/>
                    <a:pt x="3456" y="12608"/>
                    <a:pt x="2935" y="12532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6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79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5"/>
                  </a:cubicBezTo>
                  <a:cubicBezTo>
                    <a:pt x="3376" y="16441"/>
                    <a:pt x="2987" y="16649"/>
                    <a:pt x="2883" y="16314"/>
                  </a:cubicBezTo>
                  <a:close/>
                  <a:moveTo>
                    <a:pt x="4248" y="15808"/>
                  </a:moveTo>
                  <a:cubicBezTo>
                    <a:pt x="4561" y="15448"/>
                    <a:pt x="4722" y="14815"/>
                    <a:pt x="4930" y="14341"/>
                  </a:cubicBezTo>
                  <a:cubicBezTo>
                    <a:pt x="5196" y="13746"/>
                    <a:pt x="5111" y="13645"/>
                    <a:pt x="4746" y="13266"/>
                  </a:cubicBezTo>
                  <a:cubicBezTo>
                    <a:pt x="4295" y="12797"/>
                    <a:pt x="3964" y="12481"/>
                    <a:pt x="4020" y="11697"/>
                  </a:cubicBezTo>
                  <a:cubicBezTo>
                    <a:pt x="4068" y="11033"/>
                    <a:pt x="4589" y="9907"/>
                    <a:pt x="4878" y="9363"/>
                  </a:cubicBezTo>
                  <a:cubicBezTo>
                    <a:pt x="5115" y="8914"/>
                    <a:pt x="4049" y="7238"/>
                    <a:pt x="3717" y="6953"/>
                  </a:cubicBezTo>
                  <a:cubicBezTo>
                    <a:pt x="3490" y="6751"/>
                    <a:pt x="3684" y="6346"/>
                    <a:pt x="3907" y="6365"/>
                  </a:cubicBezTo>
                  <a:cubicBezTo>
                    <a:pt x="4532" y="6409"/>
                    <a:pt x="5205" y="7763"/>
                    <a:pt x="5566" y="8389"/>
                  </a:cubicBezTo>
                  <a:cubicBezTo>
                    <a:pt x="6040" y="9224"/>
                    <a:pt x="5125" y="10464"/>
                    <a:pt x="4859" y="11166"/>
                  </a:cubicBezTo>
                  <a:cubicBezTo>
                    <a:pt x="4300" y="12639"/>
                    <a:pt x="6044" y="12949"/>
                    <a:pt x="5736" y="13917"/>
                  </a:cubicBezTo>
                  <a:cubicBezTo>
                    <a:pt x="5504" y="14651"/>
                    <a:pt x="4983" y="15739"/>
                    <a:pt x="4480" y="16213"/>
                  </a:cubicBezTo>
                  <a:cubicBezTo>
                    <a:pt x="4272" y="16390"/>
                    <a:pt x="4068" y="16017"/>
                    <a:pt x="4248" y="15808"/>
                  </a:cubicBezTo>
                  <a:close/>
                  <a:moveTo>
                    <a:pt x="6746" y="17832"/>
                  </a:moveTo>
                  <a:cubicBezTo>
                    <a:pt x="7993" y="12975"/>
                    <a:pt x="7466" y="8427"/>
                    <a:pt x="6030" y="3746"/>
                  </a:cubicBezTo>
                  <a:cubicBezTo>
                    <a:pt x="5940" y="3455"/>
                    <a:pt x="6262" y="3202"/>
                    <a:pt x="6395" y="3468"/>
                  </a:cubicBezTo>
                  <a:cubicBezTo>
                    <a:pt x="7026" y="4720"/>
                    <a:pt x="7130" y="6055"/>
                    <a:pt x="7471" y="7472"/>
                  </a:cubicBezTo>
                  <a:cubicBezTo>
                    <a:pt x="7746" y="8610"/>
                    <a:pt x="8054" y="9749"/>
                    <a:pt x="8078" y="10957"/>
                  </a:cubicBezTo>
                  <a:cubicBezTo>
                    <a:pt x="8125" y="13285"/>
                    <a:pt x="7855" y="15909"/>
                    <a:pt x="7007" y="17978"/>
                  </a:cubicBezTo>
                  <a:cubicBezTo>
                    <a:pt x="6917" y="18186"/>
                    <a:pt x="6689" y="18060"/>
                    <a:pt x="6746" y="17832"/>
                  </a:cubicBezTo>
                  <a:close/>
                  <a:moveTo>
                    <a:pt x="9329" y="4898"/>
                  </a:moveTo>
                  <a:cubicBezTo>
                    <a:pt x="9396" y="5125"/>
                    <a:pt x="9244" y="5454"/>
                    <a:pt x="9045" y="5378"/>
                  </a:cubicBezTo>
                  <a:cubicBezTo>
                    <a:pt x="9012" y="5366"/>
                    <a:pt x="8983" y="5353"/>
                    <a:pt x="8950" y="5347"/>
                  </a:cubicBezTo>
                  <a:cubicBezTo>
                    <a:pt x="8798" y="5290"/>
                    <a:pt x="8741" y="5106"/>
                    <a:pt x="8822" y="4929"/>
                  </a:cubicBezTo>
                  <a:cubicBezTo>
                    <a:pt x="8841" y="4891"/>
                    <a:pt x="8855" y="4853"/>
                    <a:pt x="8874" y="4815"/>
                  </a:cubicBezTo>
                  <a:cubicBezTo>
                    <a:pt x="8978" y="4575"/>
                    <a:pt x="9258" y="4676"/>
                    <a:pt x="9329" y="4898"/>
                  </a:cubicBezTo>
                  <a:close/>
                  <a:moveTo>
                    <a:pt x="9106" y="7775"/>
                  </a:moveTo>
                  <a:cubicBezTo>
                    <a:pt x="9239" y="8212"/>
                    <a:pt x="8732" y="8484"/>
                    <a:pt x="8599" y="8047"/>
                  </a:cubicBezTo>
                  <a:cubicBezTo>
                    <a:pt x="8471" y="7611"/>
                    <a:pt x="8978" y="7339"/>
                    <a:pt x="9106" y="7775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1" y="9983"/>
                    <a:pt x="9651" y="9705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36"/>
                    <a:pt x="9012" y="11596"/>
                    <a:pt x="9130" y="11988"/>
                  </a:cubicBezTo>
                  <a:close/>
                  <a:moveTo>
                    <a:pt x="9832" y="14474"/>
                  </a:moveTo>
                  <a:cubicBezTo>
                    <a:pt x="10054" y="14499"/>
                    <a:pt x="10159" y="14606"/>
                    <a:pt x="10201" y="14897"/>
                  </a:cubicBezTo>
                  <a:cubicBezTo>
                    <a:pt x="10235" y="15131"/>
                    <a:pt x="10002" y="15296"/>
                    <a:pt x="9870" y="15144"/>
                  </a:cubicBezTo>
                  <a:cubicBezTo>
                    <a:pt x="9803" y="15068"/>
                    <a:pt x="9765" y="14967"/>
                    <a:pt x="9699" y="14891"/>
                  </a:cubicBezTo>
                  <a:cubicBezTo>
                    <a:pt x="9561" y="14739"/>
                    <a:pt x="9651" y="14448"/>
                    <a:pt x="9832" y="14474"/>
                  </a:cubicBezTo>
                  <a:close/>
                  <a:moveTo>
                    <a:pt x="8424" y="17073"/>
                  </a:moveTo>
                  <a:cubicBezTo>
                    <a:pt x="8301" y="16675"/>
                    <a:pt x="8770" y="16422"/>
                    <a:pt x="8888" y="16820"/>
                  </a:cubicBezTo>
                  <a:cubicBezTo>
                    <a:pt x="9012" y="17225"/>
                    <a:pt x="8542" y="17478"/>
                    <a:pt x="8424" y="17073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5" y="6972"/>
                  </a:cubicBezTo>
                  <a:cubicBezTo>
                    <a:pt x="16804" y="5966"/>
                    <a:pt x="16084" y="5195"/>
                    <a:pt x="15652" y="4569"/>
                  </a:cubicBezTo>
                  <a:cubicBezTo>
                    <a:pt x="15434" y="4455"/>
                    <a:pt x="15363" y="4290"/>
                    <a:pt x="15448" y="4088"/>
                  </a:cubicBezTo>
                  <a:cubicBezTo>
                    <a:pt x="15202" y="4284"/>
                    <a:pt x="14932" y="3942"/>
                    <a:pt x="15093" y="3614"/>
                  </a:cubicBezTo>
                  <a:cubicBezTo>
                    <a:pt x="15131" y="3538"/>
                    <a:pt x="15164" y="3468"/>
                    <a:pt x="15202" y="3392"/>
                  </a:cubicBezTo>
                  <a:cubicBezTo>
                    <a:pt x="15283" y="3202"/>
                    <a:pt x="15491" y="3190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5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3" y="15378"/>
                  </a:cubicBezTo>
                  <a:cubicBezTo>
                    <a:pt x="14382" y="15315"/>
                    <a:pt x="14496" y="15365"/>
                    <a:pt x="14576" y="15473"/>
                  </a:cubicBezTo>
                  <a:cubicBezTo>
                    <a:pt x="14657" y="15574"/>
                    <a:pt x="14695" y="15732"/>
                    <a:pt x="14638" y="15890"/>
                  </a:cubicBezTo>
                  <a:cubicBezTo>
                    <a:pt x="14633" y="15909"/>
                    <a:pt x="14624" y="15928"/>
                    <a:pt x="14619" y="15954"/>
                  </a:cubicBezTo>
                  <a:cubicBezTo>
                    <a:pt x="14567" y="16099"/>
                    <a:pt x="14425" y="16175"/>
                    <a:pt x="14306" y="16112"/>
                  </a:cubicBezTo>
                  <a:close/>
                  <a:moveTo>
                    <a:pt x="15373" y="12994"/>
                  </a:moveTo>
                  <a:cubicBezTo>
                    <a:pt x="15136" y="13120"/>
                    <a:pt x="14809" y="12766"/>
                    <a:pt x="14960" y="12431"/>
                  </a:cubicBezTo>
                  <a:cubicBezTo>
                    <a:pt x="14974" y="12399"/>
                    <a:pt x="14989" y="12367"/>
                    <a:pt x="15003" y="12336"/>
                  </a:cubicBezTo>
                  <a:cubicBezTo>
                    <a:pt x="15074" y="12178"/>
                    <a:pt x="15174" y="12121"/>
                    <a:pt x="15306" y="12171"/>
                  </a:cubicBezTo>
                  <a:cubicBezTo>
                    <a:pt x="15330" y="12184"/>
                    <a:pt x="15358" y="12190"/>
                    <a:pt x="15382" y="12203"/>
                  </a:cubicBezTo>
                  <a:cubicBezTo>
                    <a:pt x="15662" y="12310"/>
                    <a:pt x="15610" y="12867"/>
                    <a:pt x="15373" y="12994"/>
                  </a:cubicBezTo>
                  <a:close/>
                  <a:moveTo>
                    <a:pt x="14628" y="9129"/>
                  </a:moveTo>
                  <a:cubicBezTo>
                    <a:pt x="14624" y="9078"/>
                    <a:pt x="14614" y="9034"/>
                    <a:pt x="14609" y="8983"/>
                  </a:cubicBezTo>
                  <a:cubicBezTo>
                    <a:pt x="14576" y="8775"/>
                    <a:pt x="14818" y="8648"/>
                    <a:pt x="14903" y="8825"/>
                  </a:cubicBezTo>
                  <a:cubicBezTo>
                    <a:pt x="14922" y="8863"/>
                    <a:pt x="14941" y="8908"/>
                    <a:pt x="14960" y="8946"/>
                  </a:cubicBezTo>
                  <a:cubicBezTo>
                    <a:pt x="15121" y="9293"/>
                    <a:pt x="14685" y="9527"/>
                    <a:pt x="14628" y="9129"/>
                  </a:cubicBezTo>
                  <a:close/>
                  <a:moveTo>
                    <a:pt x="14856" y="5992"/>
                  </a:moveTo>
                  <a:cubicBezTo>
                    <a:pt x="14700" y="5467"/>
                    <a:pt x="15306" y="5144"/>
                    <a:pt x="15463" y="5663"/>
                  </a:cubicBezTo>
                  <a:cubicBezTo>
                    <a:pt x="15624" y="6188"/>
                    <a:pt x="15017" y="6517"/>
                    <a:pt x="14856" y="5992"/>
                  </a:cubicBezTo>
                  <a:close/>
                  <a:moveTo>
                    <a:pt x="13898" y="1539"/>
                  </a:moveTo>
                  <a:cubicBezTo>
                    <a:pt x="13951" y="1520"/>
                    <a:pt x="14003" y="1514"/>
                    <a:pt x="14055" y="1552"/>
                  </a:cubicBezTo>
                  <a:cubicBezTo>
                    <a:pt x="14093" y="1571"/>
                    <a:pt x="14126" y="1602"/>
                    <a:pt x="14150" y="1646"/>
                  </a:cubicBezTo>
                  <a:cubicBezTo>
                    <a:pt x="14164" y="1665"/>
                    <a:pt x="14178" y="1684"/>
                    <a:pt x="14192" y="1710"/>
                  </a:cubicBezTo>
                  <a:cubicBezTo>
                    <a:pt x="14500" y="2152"/>
                    <a:pt x="13728" y="2570"/>
                    <a:pt x="13718" y="1963"/>
                  </a:cubicBezTo>
                  <a:cubicBezTo>
                    <a:pt x="13718" y="1937"/>
                    <a:pt x="13718" y="1906"/>
                    <a:pt x="13718" y="1880"/>
                  </a:cubicBezTo>
                  <a:cubicBezTo>
                    <a:pt x="13714" y="1830"/>
                    <a:pt x="13718" y="1773"/>
                    <a:pt x="13737" y="1729"/>
                  </a:cubicBezTo>
                  <a:cubicBezTo>
                    <a:pt x="13761" y="1653"/>
                    <a:pt x="13799" y="1609"/>
                    <a:pt x="13846" y="1577"/>
                  </a:cubicBezTo>
                  <a:cubicBezTo>
                    <a:pt x="13856" y="1571"/>
                    <a:pt x="13861" y="1564"/>
                    <a:pt x="13870" y="1558"/>
                  </a:cubicBezTo>
                  <a:cubicBezTo>
                    <a:pt x="13880" y="1539"/>
                    <a:pt x="13889" y="1539"/>
                    <a:pt x="13898" y="1539"/>
                  </a:cubicBezTo>
                  <a:close/>
                  <a:moveTo>
                    <a:pt x="12533" y="2039"/>
                  </a:moveTo>
                  <a:cubicBezTo>
                    <a:pt x="13647" y="4935"/>
                    <a:pt x="13989" y="7339"/>
                    <a:pt x="14069" y="10552"/>
                  </a:cubicBezTo>
                  <a:cubicBezTo>
                    <a:pt x="14131" y="13013"/>
                    <a:pt x="13534" y="15087"/>
                    <a:pt x="13315" y="17465"/>
                  </a:cubicBezTo>
                  <a:cubicBezTo>
                    <a:pt x="13297" y="17668"/>
                    <a:pt x="13074" y="17655"/>
                    <a:pt x="13055" y="17459"/>
                  </a:cubicBezTo>
                  <a:cubicBezTo>
                    <a:pt x="12951" y="16485"/>
                    <a:pt x="13315" y="15555"/>
                    <a:pt x="13434" y="14600"/>
                  </a:cubicBezTo>
                  <a:cubicBezTo>
                    <a:pt x="13595" y="13272"/>
                    <a:pt x="13652" y="11969"/>
                    <a:pt x="13600" y="10622"/>
                  </a:cubicBezTo>
                  <a:cubicBezTo>
                    <a:pt x="13552" y="9414"/>
                    <a:pt x="13590" y="8149"/>
                    <a:pt x="13410" y="6966"/>
                  </a:cubicBezTo>
                  <a:cubicBezTo>
                    <a:pt x="13159" y="5296"/>
                    <a:pt x="12567" y="3841"/>
                    <a:pt x="12164" y="2241"/>
                  </a:cubicBezTo>
                  <a:cubicBezTo>
                    <a:pt x="12078" y="1912"/>
                    <a:pt x="12420" y="1735"/>
                    <a:pt x="12533" y="2039"/>
                  </a:cubicBezTo>
                  <a:close/>
                  <a:moveTo>
                    <a:pt x="9765" y="1824"/>
                  </a:moveTo>
                  <a:cubicBezTo>
                    <a:pt x="10709" y="2975"/>
                    <a:pt x="11320" y="3335"/>
                    <a:pt x="10941" y="5182"/>
                  </a:cubicBezTo>
                  <a:cubicBezTo>
                    <a:pt x="10784" y="5935"/>
                    <a:pt x="10187" y="7282"/>
                    <a:pt x="10813" y="7794"/>
                  </a:cubicBezTo>
                  <a:cubicBezTo>
                    <a:pt x="11116" y="8047"/>
                    <a:pt x="11704" y="8806"/>
                    <a:pt x="11827" y="9218"/>
                  </a:cubicBezTo>
                  <a:cubicBezTo>
                    <a:pt x="12078" y="10046"/>
                    <a:pt x="11661" y="10590"/>
                    <a:pt x="11448" y="11362"/>
                  </a:cubicBezTo>
                  <a:cubicBezTo>
                    <a:pt x="11107" y="12601"/>
                    <a:pt x="10969" y="13613"/>
                    <a:pt x="11600" y="14689"/>
                  </a:cubicBezTo>
                  <a:cubicBezTo>
                    <a:pt x="12230" y="15764"/>
                    <a:pt x="10637" y="17250"/>
                    <a:pt x="10339" y="18016"/>
                  </a:cubicBezTo>
                  <a:cubicBezTo>
                    <a:pt x="10230" y="18288"/>
                    <a:pt x="9917" y="18117"/>
                    <a:pt x="10007" y="17826"/>
                  </a:cubicBezTo>
                  <a:cubicBezTo>
                    <a:pt x="10268" y="16978"/>
                    <a:pt x="10661" y="16384"/>
                    <a:pt x="11083" y="15663"/>
                  </a:cubicBezTo>
                  <a:cubicBezTo>
                    <a:pt x="11363" y="15182"/>
                    <a:pt x="10396" y="13778"/>
                    <a:pt x="10220" y="13329"/>
                  </a:cubicBezTo>
                  <a:cubicBezTo>
                    <a:pt x="9761" y="12127"/>
                    <a:pt x="11912" y="10369"/>
                    <a:pt x="11078" y="9344"/>
                  </a:cubicBezTo>
                  <a:cubicBezTo>
                    <a:pt x="10372" y="8478"/>
                    <a:pt x="9642" y="8168"/>
                    <a:pt x="9874" y="6846"/>
                  </a:cubicBezTo>
                  <a:cubicBezTo>
                    <a:pt x="10012" y="6068"/>
                    <a:pt x="10362" y="5271"/>
                    <a:pt x="10419" y="4480"/>
                  </a:cubicBezTo>
                  <a:cubicBezTo>
                    <a:pt x="10467" y="3822"/>
                    <a:pt x="9675" y="2975"/>
                    <a:pt x="9296" y="2443"/>
                  </a:cubicBezTo>
                  <a:cubicBezTo>
                    <a:pt x="9035" y="2077"/>
                    <a:pt x="9486" y="1488"/>
                    <a:pt x="9765" y="1824"/>
                  </a:cubicBezTo>
                  <a:close/>
                  <a:moveTo>
                    <a:pt x="7765" y="2412"/>
                  </a:moveTo>
                  <a:cubicBezTo>
                    <a:pt x="7784" y="2450"/>
                    <a:pt x="7803" y="2494"/>
                    <a:pt x="7822" y="2532"/>
                  </a:cubicBezTo>
                  <a:cubicBezTo>
                    <a:pt x="8016" y="2930"/>
                    <a:pt x="7504" y="3209"/>
                    <a:pt x="7433" y="2741"/>
                  </a:cubicBezTo>
                  <a:cubicBezTo>
                    <a:pt x="7428" y="2690"/>
                    <a:pt x="7419" y="2646"/>
                    <a:pt x="7414" y="2595"/>
                  </a:cubicBezTo>
                  <a:cubicBezTo>
                    <a:pt x="7381" y="2349"/>
                    <a:pt x="7665" y="2197"/>
                    <a:pt x="7765" y="2412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9EC350A3-9D25-49CE-90B8-4B47BCF84CCC}"/>
                </a:ext>
              </a:extLst>
            </p:cNvPr>
            <p:cNvSpPr/>
            <p:nvPr/>
          </p:nvSpPr>
          <p:spPr>
            <a:xfrm>
              <a:off x="330199" y="4356099"/>
              <a:ext cx="493011" cy="424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30" y="2283"/>
                    <a:pt x="12538" y="4050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3" y="15710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35" y="13366"/>
                    <a:pt x="7797" y="13821"/>
                    <a:pt x="7554" y="13092"/>
                  </a:cubicBezTo>
                  <a:close/>
                  <a:moveTo>
                    <a:pt x="8441" y="18691"/>
                  </a:moveTo>
                  <a:lnTo>
                    <a:pt x="8325" y="18552"/>
                  </a:lnTo>
                  <a:cubicBezTo>
                    <a:pt x="8081" y="18266"/>
                    <a:pt x="8233" y="17841"/>
                    <a:pt x="8573" y="17853"/>
                  </a:cubicBezTo>
                  <a:lnTo>
                    <a:pt x="8740" y="17859"/>
                  </a:lnTo>
                  <a:cubicBezTo>
                    <a:pt x="9405" y="17884"/>
                    <a:pt x="8918" y="19244"/>
                    <a:pt x="8441" y="18691"/>
                  </a:cubicBezTo>
                  <a:close/>
                  <a:moveTo>
                    <a:pt x="11555" y="14908"/>
                  </a:moveTo>
                  <a:cubicBezTo>
                    <a:pt x="11712" y="14926"/>
                    <a:pt x="11681" y="15175"/>
                    <a:pt x="11550" y="15212"/>
                  </a:cubicBezTo>
                  <a:cubicBezTo>
                    <a:pt x="11316" y="15279"/>
                    <a:pt x="11073" y="15303"/>
                    <a:pt x="10830" y="15309"/>
                  </a:cubicBezTo>
                  <a:cubicBezTo>
                    <a:pt x="11129" y="15588"/>
                    <a:pt x="11448" y="15837"/>
                    <a:pt x="11752" y="16117"/>
                  </a:cubicBezTo>
                  <a:cubicBezTo>
                    <a:pt x="11884" y="16238"/>
                    <a:pt x="11727" y="16481"/>
                    <a:pt x="11595" y="16365"/>
                  </a:cubicBezTo>
                  <a:cubicBezTo>
                    <a:pt x="11337" y="16147"/>
                    <a:pt x="11068" y="15953"/>
                    <a:pt x="10809" y="15740"/>
                  </a:cubicBezTo>
                  <a:cubicBezTo>
                    <a:pt x="10850" y="16019"/>
                    <a:pt x="10906" y="16293"/>
                    <a:pt x="10987" y="16572"/>
                  </a:cubicBezTo>
                  <a:cubicBezTo>
                    <a:pt x="11032" y="16718"/>
                    <a:pt x="10850" y="16809"/>
                    <a:pt x="10799" y="16663"/>
                  </a:cubicBezTo>
                  <a:cubicBezTo>
                    <a:pt x="10693" y="16372"/>
                    <a:pt x="10586" y="16062"/>
                    <a:pt x="10520" y="15752"/>
                  </a:cubicBezTo>
                  <a:cubicBezTo>
                    <a:pt x="10378" y="16007"/>
                    <a:pt x="10297" y="16299"/>
                    <a:pt x="10054" y="16438"/>
                  </a:cubicBezTo>
                  <a:cubicBezTo>
                    <a:pt x="9902" y="16529"/>
                    <a:pt x="9765" y="16238"/>
                    <a:pt x="9907" y="16129"/>
                  </a:cubicBezTo>
                  <a:cubicBezTo>
                    <a:pt x="10049" y="16013"/>
                    <a:pt x="10094" y="15776"/>
                    <a:pt x="10175" y="15606"/>
                  </a:cubicBezTo>
                  <a:cubicBezTo>
                    <a:pt x="10221" y="15503"/>
                    <a:pt x="10282" y="15406"/>
                    <a:pt x="10338" y="15309"/>
                  </a:cubicBezTo>
                  <a:cubicBezTo>
                    <a:pt x="10028" y="15303"/>
                    <a:pt x="9719" y="15230"/>
                    <a:pt x="9420" y="15321"/>
                  </a:cubicBezTo>
                  <a:cubicBezTo>
                    <a:pt x="9253" y="15376"/>
                    <a:pt x="9141" y="15084"/>
                    <a:pt x="9319" y="15011"/>
                  </a:cubicBezTo>
                  <a:cubicBezTo>
                    <a:pt x="9531" y="14920"/>
                    <a:pt x="9734" y="14914"/>
                    <a:pt x="9947" y="14914"/>
                  </a:cubicBezTo>
                  <a:cubicBezTo>
                    <a:pt x="9886" y="14860"/>
                    <a:pt x="9826" y="14805"/>
                    <a:pt x="9755" y="14756"/>
                  </a:cubicBezTo>
                  <a:cubicBezTo>
                    <a:pt x="9613" y="14653"/>
                    <a:pt x="9755" y="14422"/>
                    <a:pt x="9891" y="14477"/>
                  </a:cubicBezTo>
                  <a:cubicBezTo>
                    <a:pt x="10099" y="14556"/>
                    <a:pt x="10262" y="14708"/>
                    <a:pt x="10414" y="14872"/>
                  </a:cubicBezTo>
                  <a:cubicBezTo>
                    <a:pt x="10388" y="14617"/>
                    <a:pt x="10348" y="14362"/>
                    <a:pt x="10206" y="14185"/>
                  </a:cubicBezTo>
                  <a:cubicBezTo>
                    <a:pt x="10115" y="14070"/>
                    <a:pt x="10246" y="13894"/>
                    <a:pt x="10358" y="13955"/>
                  </a:cubicBezTo>
                  <a:cubicBezTo>
                    <a:pt x="10606" y="14094"/>
                    <a:pt x="10682" y="14392"/>
                    <a:pt x="10708" y="14696"/>
                  </a:cubicBezTo>
                  <a:cubicBezTo>
                    <a:pt x="10845" y="14477"/>
                    <a:pt x="10992" y="14270"/>
                    <a:pt x="11169" y="14094"/>
                  </a:cubicBezTo>
                  <a:cubicBezTo>
                    <a:pt x="11316" y="13949"/>
                    <a:pt x="11514" y="14198"/>
                    <a:pt x="11402" y="14374"/>
                  </a:cubicBezTo>
                  <a:cubicBezTo>
                    <a:pt x="11291" y="14550"/>
                    <a:pt x="11174" y="14720"/>
                    <a:pt x="11063" y="14896"/>
                  </a:cubicBezTo>
                  <a:cubicBezTo>
                    <a:pt x="11225" y="14890"/>
                    <a:pt x="11392" y="14884"/>
                    <a:pt x="11555" y="14908"/>
                  </a:cubicBezTo>
                  <a:close/>
                  <a:moveTo>
                    <a:pt x="14617" y="11957"/>
                  </a:moveTo>
                  <a:cubicBezTo>
                    <a:pt x="15444" y="11987"/>
                    <a:pt x="14840" y="13688"/>
                    <a:pt x="14247" y="12995"/>
                  </a:cubicBezTo>
                  <a:cubicBezTo>
                    <a:pt x="14151" y="12880"/>
                    <a:pt x="14075" y="12783"/>
                    <a:pt x="14019" y="12631"/>
                  </a:cubicBezTo>
                  <a:cubicBezTo>
                    <a:pt x="13938" y="12394"/>
                    <a:pt x="14039" y="12103"/>
                    <a:pt x="14237" y="12012"/>
                  </a:cubicBezTo>
                  <a:cubicBezTo>
                    <a:pt x="14374" y="11951"/>
                    <a:pt x="14485" y="11951"/>
                    <a:pt x="14617" y="11957"/>
                  </a:cubicBezTo>
                  <a:close/>
                  <a:moveTo>
                    <a:pt x="5561" y="16529"/>
                  </a:moveTo>
                  <a:cubicBezTo>
                    <a:pt x="5698" y="16311"/>
                    <a:pt x="5845" y="16104"/>
                    <a:pt x="6023" y="15928"/>
                  </a:cubicBezTo>
                  <a:cubicBezTo>
                    <a:pt x="6170" y="15783"/>
                    <a:pt x="6368" y="16032"/>
                    <a:pt x="6256" y="16208"/>
                  </a:cubicBezTo>
                  <a:cubicBezTo>
                    <a:pt x="6144" y="16384"/>
                    <a:pt x="6028" y="16554"/>
                    <a:pt x="5916" y="16730"/>
                  </a:cubicBezTo>
                  <a:cubicBezTo>
                    <a:pt x="6084" y="16724"/>
                    <a:pt x="6246" y="16718"/>
                    <a:pt x="6413" y="16742"/>
                  </a:cubicBezTo>
                  <a:cubicBezTo>
                    <a:pt x="6570" y="16760"/>
                    <a:pt x="6540" y="17009"/>
                    <a:pt x="6408" y="17046"/>
                  </a:cubicBezTo>
                  <a:cubicBezTo>
                    <a:pt x="6175" y="17112"/>
                    <a:pt x="5931" y="17137"/>
                    <a:pt x="5688" y="17143"/>
                  </a:cubicBezTo>
                  <a:cubicBezTo>
                    <a:pt x="5987" y="17422"/>
                    <a:pt x="6307" y="17671"/>
                    <a:pt x="6611" y="17950"/>
                  </a:cubicBezTo>
                  <a:cubicBezTo>
                    <a:pt x="6743" y="18072"/>
                    <a:pt x="6586" y="18315"/>
                    <a:pt x="6454" y="18199"/>
                  </a:cubicBezTo>
                  <a:cubicBezTo>
                    <a:pt x="6195" y="17981"/>
                    <a:pt x="5926" y="17786"/>
                    <a:pt x="5668" y="17574"/>
                  </a:cubicBezTo>
                  <a:cubicBezTo>
                    <a:pt x="5708" y="17853"/>
                    <a:pt x="5764" y="18127"/>
                    <a:pt x="5845" y="18406"/>
                  </a:cubicBezTo>
                  <a:cubicBezTo>
                    <a:pt x="5891" y="18552"/>
                    <a:pt x="5708" y="18643"/>
                    <a:pt x="5658" y="18497"/>
                  </a:cubicBezTo>
                  <a:cubicBezTo>
                    <a:pt x="5551" y="18205"/>
                    <a:pt x="5445" y="17896"/>
                    <a:pt x="5379" y="17586"/>
                  </a:cubicBezTo>
                  <a:cubicBezTo>
                    <a:pt x="5237" y="17841"/>
                    <a:pt x="5156" y="18133"/>
                    <a:pt x="4912" y="18272"/>
                  </a:cubicBezTo>
                  <a:cubicBezTo>
                    <a:pt x="4760" y="18363"/>
                    <a:pt x="4623" y="18072"/>
                    <a:pt x="4765" y="17963"/>
                  </a:cubicBezTo>
                  <a:cubicBezTo>
                    <a:pt x="4907" y="17847"/>
                    <a:pt x="4953" y="17610"/>
                    <a:pt x="5034" y="17440"/>
                  </a:cubicBezTo>
                  <a:cubicBezTo>
                    <a:pt x="5080" y="17337"/>
                    <a:pt x="5140" y="17240"/>
                    <a:pt x="5196" y="17143"/>
                  </a:cubicBezTo>
                  <a:cubicBezTo>
                    <a:pt x="4887" y="17137"/>
                    <a:pt x="4578" y="17064"/>
                    <a:pt x="4279" y="17155"/>
                  </a:cubicBezTo>
                  <a:cubicBezTo>
                    <a:pt x="4111" y="17210"/>
                    <a:pt x="4000" y="16918"/>
                    <a:pt x="4177" y="16845"/>
                  </a:cubicBezTo>
                  <a:cubicBezTo>
                    <a:pt x="4390" y="16754"/>
                    <a:pt x="4598" y="16748"/>
                    <a:pt x="4806" y="16748"/>
                  </a:cubicBezTo>
                  <a:cubicBezTo>
                    <a:pt x="4745" y="16693"/>
                    <a:pt x="4684" y="16639"/>
                    <a:pt x="4613" y="16590"/>
                  </a:cubicBezTo>
                  <a:cubicBezTo>
                    <a:pt x="4471" y="16487"/>
                    <a:pt x="4613" y="16256"/>
                    <a:pt x="4750" y="16311"/>
                  </a:cubicBezTo>
                  <a:cubicBezTo>
                    <a:pt x="4958" y="16390"/>
                    <a:pt x="5120" y="16542"/>
                    <a:pt x="5272" y="16706"/>
                  </a:cubicBezTo>
                  <a:cubicBezTo>
                    <a:pt x="5247" y="16450"/>
                    <a:pt x="5206" y="16195"/>
                    <a:pt x="5064" y="16019"/>
                  </a:cubicBezTo>
                  <a:cubicBezTo>
                    <a:pt x="4973" y="15904"/>
                    <a:pt x="5105" y="15728"/>
                    <a:pt x="5217" y="15789"/>
                  </a:cubicBezTo>
                  <a:cubicBezTo>
                    <a:pt x="5460" y="15922"/>
                    <a:pt x="5536" y="16220"/>
                    <a:pt x="5561" y="16529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0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3"/>
                    <a:pt x="15657" y="9631"/>
                    <a:pt x="15799" y="9522"/>
                  </a:cubicBezTo>
                  <a:cubicBezTo>
                    <a:pt x="15940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9"/>
                  </a:cubicBezTo>
                  <a:cubicBezTo>
                    <a:pt x="16001" y="7469"/>
                    <a:pt x="16133" y="7287"/>
                    <a:pt x="16245" y="7348"/>
                  </a:cubicBezTo>
                  <a:close/>
                  <a:moveTo>
                    <a:pt x="17127" y="4706"/>
                  </a:moveTo>
                  <a:cubicBezTo>
                    <a:pt x="17492" y="4567"/>
                    <a:pt x="17888" y="4882"/>
                    <a:pt x="17827" y="5368"/>
                  </a:cubicBezTo>
                  <a:cubicBezTo>
                    <a:pt x="17781" y="5739"/>
                    <a:pt x="17416" y="6030"/>
                    <a:pt x="17117" y="5848"/>
                  </a:cubicBezTo>
                  <a:cubicBezTo>
                    <a:pt x="17041" y="5799"/>
                    <a:pt x="16965" y="5751"/>
                    <a:pt x="16889" y="5708"/>
                  </a:cubicBezTo>
                  <a:cubicBezTo>
                    <a:pt x="16600" y="5526"/>
                    <a:pt x="16529" y="4943"/>
                    <a:pt x="16899" y="4797"/>
                  </a:cubicBezTo>
                  <a:cubicBezTo>
                    <a:pt x="16975" y="4761"/>
                    <a:pt x="17051" y="4731"/>
                    <a:pt x="17127" y="4706"/>
                  </a:cubicBezTo>
                  <a:close/>
                  <a:moveTo>
                    <a:pt x="10500" y="7724"/>
                  </a:moveTo>
                  <a:cubicBezTo>
                    <a:pt x="10748" y="7864"/>
                    <a:pt x="10824" y="8162"/>
                    <a:pt x="10850" y="8465"/>
                  </a:cubicBezTo>
                  <a:cubicBezTo>
                    <a:pt x="10987" y="8247"/>
                    <a:pt x="11134" y="8040"/>
                    <a:pt x="11311" y="7864"/>
                  </a:cubicBezTo>
                  <a:cubicBezTo>
                    <a:pt x="11458" y="7718"/>
                    <a:pt x="11656" y="7967"/>
                    <a:pt x="11544" y="8143"/>
                  </a:cubicBezTo>
                  <a:cubicBezTo>
                    <a:pt x="11433" y="8319"/>
                    <a:pt x="11316" y="8489"/>
                    <a:pt x="11205" y="8666"/>
                  </a:cubicBezTo>
                  <a:cubicBezTo>
                    <a:pt x="11372" y="8659"/>
                    <a:pt x="11534" y="8653"/>
                    <a:pt x="11702" y="8678"/>
                  </a:cubicBezTo>
                  <a:cubicBezTo>
                    <a:pt x="11859" y="8696"/>
                    <a:pt x="11828" y="8945"/>
                    <a:pt x="11697" y="8981"/>
                  </a:cubicBezTo>
                  <a:cubicBezTo>
                    <a:pt x="11463" y="9048"/>
                    <a:pt x="11220" y="9072"/>
                    <a:pt x="10977" y="9078"/>
                  </a:cubicBezTo>
                  <a:cubicBezTo>
                    <a:pt x="11276" y="9358"/>
                    <a:pt x="11595" y="9607"/>
                    <a:pt x="11899" y="9886"/>
                  </a:cubicBezTo>
                  <a:cubicBezTo>
                    <a:pt x="12031" y="10008"/>
                    <a:pt x="11874" y="10250"/>
                    <a:pt x="11742" y="10135"/>
                  </a:cubicBezTo>
                  <a:cubicBezTo>
                    <a:pt x="11484" y="9916"/>
                    <a:pt x="11215" y="9722"/>
                    <a:pt x="10956" y="9510"/>
                  </a:cubicBezTo>
                  <a:cubicBezTo>
                    <a:pt x="10997" y="9789"/>
                    <a:pt x="11053" y="10062"/>
                    <a:pt x="11134" y="10342"/>
                  </a:cubicBezTo>
                  <a:cubicBezTo>
                    <a:pt x="11179" y="10487"/>
                    <a:pt x="10997" y="10578"/>
                    <a:pt x="10946" y="10433"/>
                  </a:cubicBezTo>
                  <a:cubicBezTo>
                    <a:pt x="10840" y="10141"/>
                    <a:pt x="10733" y="9831"/>
                    <a:pt x="10667" y="9522"/>
                  </a:cubicBezTo>
                  <a:cubicBezTo>
                    <a:pt x="10525" y="9777"/>
                    <a:pt x="10444" y="10068"/>
                    <a:pt x="10201" y="10208"/>
                  </a:cubicBezTo>
                  <a:cubicBezTo>
                    <a:pt x="10049" y="10299"/>
                    <a:pt x="9912" y="10008"/>
                    <a:pt x="10054" y="9898"/>
                  </a:cubicBezTo>
                  <a:cubicBezTo>
                    <a:pt x="10196" y="9783"/>
                    <a:pt x="10241" y="9546"/>
                    <a:pt x="10322" y="9376"/>
                  </a:cubicBezTo>
                  <a:cubicBezTo>
                    <a:pt x="10368" y="9273"/>
                    <a:pt x="10429" y="9176"/>
                    <a:pt x="10485" y="9078"/>
                  </a:cubicBezTo>
                  <a:cubicBezTo>
                    <a:pt x="10175" y="9072"/>
                    <a:pt x="9866" y="9000"/>
                    <a:pt x="9567" y="9091"/>
                  </a:cubicBezTo>
                  <a:cubicBezTo>
                    <a:pt x="9400" y="9145"/>
                    <a:pt x="9288" y="8854"/>
                    <a:pt x="9466" y="8781"/>
                  </a:cubicBezTo>
                  <a:cubicBezTo>
                    <a:pt x="9679" y="8690"/>
                    <a:pt x="9886" y="8684"/>
                    <a:pt x="10094" y="8684"/>
                  </a:cubicBezTo>
                  <a:cubicBezTo>
                    <a:pt x="10033" y="8629"/>
                    <a:pt x="9973" y="8574"/>
                    <a:pt x="9902" y="8526"/>
                  </a:cubicBezTo>
                  <a:cubicBezTo>
                    <a:pt x="9760" y="8423"/>
                    <a:pt x="9902" y="8192"/>
                    <a:pt x="10039" y="8247"/>
                  </a:cubicBezTo>
                  <a:cubicBezTo>
                    <a:pt x="10246" y="8325"/>
                    <a:pt x="10409" y="8477"/>
                    <a:pt x="10561" y="8641"/>
                  </a:cubicBezTo>
                  <a:cubicBezTo>
                    <a:pt x="10535" y="8386"/>
                    <a:pt x="10495" y="8131"/>
                    <a:pt x="10353" y="7955"/>
                  </a:cubicBezTo>
                  <a:cubicBezTo>
                    <a:pt x="10262" y="7846"/>
                    <a:pt x="10393" y="7664"/>
                    <a:pt x="10500" y="7724"/>
                  </a:cubicBezTo>
                  <a:close/>
                  <a:moveTo>
                    <a:pt x="13147" y="5259"/>
                  </a:moveTo>
                  <a:cubicBezTo>
                    <a:pt x="13659" y="5520"/>
                    <a:pt x="13420" y="6443"/>
                    <a:pt x="12888" y="6352"/>
                  </a:cubicBezTo>
                  <a:cubicBezTo>
                    <a:pt x="12199" y="6237"/>
                    <a:pt x="12503" y="4931"/>
                    <a:pt x="13147" y="5259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4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3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0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31"/>
                    <a:pt x="3128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94"/>
                    <a:pt x="4537" y="8058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A2978FFD-F8B8-45BF-B942-BF32F992EB5D}"/>
                </a:ext>
              </a:extLst>
            </p:cNvPr>
            <p:cNvSpPr/>
            <p:nvPr/>
          </p:nvSpPr>
          <p:spPr>
            <a:xfrm>
              <a:off x="6832600" y="2108199"/>
              <a:ext cx="460447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74" y="12387"/>
                    <a:pt x="1481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40" y="17679"/>
                  </a:moveTo>
                  <a:cubicBezTo>
                    <a:pt x="5590" y="17531"/>
                    <a:pt x="5825" y="17158"/>
                    <a:pt x="6075" y="17300"/>
                  </a:cubicBezTo>
                  <a:cubicBezTo>
                    <a:pt x="6325" y="17448"/>
                    <a:pt x="6091" y="17826"/>
                    <a:pt x="5840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6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71" y="16858"/>
                    <a:pt x="6713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60" y="16382"/>
                    <a:pt x="9894" y="16200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1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1" y="9625"/>
                  </a:cubicBezTo>
                  <a:cubicBezTo>
                    <a:pt x="8914" y="9660"/>
                    <a:pt x="8796" y="9660"/>
                    <a:pt x="8663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801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8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7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2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83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0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4"/>
                    <a:pt x="11476" y="4019"/>
                    <a:pt x="11088" y="3793"/>
                  </a:cubicBezTo>
                  <a:close/>
                  <a:moveTo>
                    <a:pt x="8097" y="1636"/>
                  </a:moveTo>
                  <a:cubicBezTo>
                    <a:pt x="8127" y="1592"/>
                    <a:pt x="8173" y="1557"/>
                    <a:pt x="8240" y="1543"/>
                  </a:cubicBezTo>
                  <a:cubicBezTo>
                    <a:pt x="8281" y="1533"/>
                    <a:pt x="8321" y="1533"/>
                    <a:pt x="8367" y="1543"/>
                  </a:cubicBezTo>
                  <a:cubicBezTo>
                    <a:pt x="8388" y="1547"/>
                    <a:pt x="8413" y="1552"/>
                    <a:pt x="8434" y="1552"/>
                  </a:cubicBezTo>
                  <a:cubicBezTo>
                    <a:pt x="8914" y="1636"/>
                    <a:pt x="8454" y="2373"/>
                    <a:pt x="8153" y="2004"/>
                  </a:cubicBezTo>
                  <a:cubicBezTo>
                    <a:pt x="8138" y="1990"/>
                    <a:pt x="8127" y="1970"/>
                    <a:pt x="8112" y="1955"/>
                  </a:cubicBezTo>
                  <a:cubicBezTo>
                    <a:pt x="8082" y="1926"/>
                    <a:pt x="8061" y="1886"/>
                    <a:pt x="8056" y="1847"/>
                  </a:cubicBezTo>
                  <a:cubicBezTo>
                    <a:pt x="8041" y="1788"/>
                    <a:pt x="8051" y="1734"/>
                    <a:pt x="8076" y="1685"/>
                  </a:cubicBezTo>
                  <a:cubicBezTo>
                    <a:pt x="8082" y="1675"/>
                    <a:pt x="8082" y="1665"/>
                    <a:pt x="8087" y="1656"/>
                  </a:cubicBezTo>
                  <a:cubicBezTo>
                    <a:pt x="8082" y="1651"/>
                    <a:pt x="8087" y="1641"/>
                    <a:pt x="8097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4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3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9B700291-EF44-476F-98C3-6C95E87CCFB5}"/>
                </a:ext>
              </a:extLst>
            </p:cNvPr>
            <p:cNvSpPr/>
            <p:nvPr/>
          </p:nvSpPr>
          <p:spPr>
            <a:xfrm>
              <a:off x="7137400" y="2260600"/>
              <a:ext cx="401802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81" y="4465"/>
                    <a:pt x="6876" y="6793"/>
                  </a:cubicBezTo>
                  <a:close/>
                  <a:moveTo>
                    <a:pt x="5193" y="18574"/>
                  </a:moveTo>
                  <a:cubicBezTo>
                    <a:pt x="4675" y="18333"/>
                    <a:pt x="5154" y="17706"/>
                    <a:pt x="5678" y="17947"/>
                  </a:cubicBezTo>
                  <a:cubicBezTo>
                    <a:pt x="6196" y="18187"/>
                    <a:pt x="5711" y="18815"/>
                    <a:pt x="5193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7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1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1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2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29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5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8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10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11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9AEAA9F2-0B92-41A3-A113-3D7AA84E98B3}"/>
                </a:ext>
              </a:extLst>
            </p:cNvPr>
            <p:cNvSpPr/>
            <p:nvPr/>
          </p:nvSpPr>
          <p:spPr>
            <a:xfrm>
              <a:off x="1117599" y="2438399"/>
              <a:ext cx="455296" cy="483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80" y="19783"/>
                    <a:pt x="16992" y="16947"/>
                  </a:cubicBezTo>
                  <a:close/>
                  <a:moveTo>
                    <a:pt x="11604" y="17077"/>
                  </a:moveTo>
                  <a:cubicBezTo>
                    <a:pt x="11568" y="17096"/>
                    <a:pt x="11537" y="17115"/>
                    <a:pt x="11501" y="17135"/>
                  </a:cubicBezTo>
                  <a:cubicBezTo>
                    <a:pt x="11317" y="17236"/>
                    <a:pt x="11111" y="17072"/>
                    <a:pt x="11188" y="16885"/>
                  </a:cubicBezTo>
                  <a:cubicBezTo>
                    <a:pt x="11204" y="16851"/>
                    <a:pt x="11219" y="16817"/>
                    <a:pt x="11229" y="16784"/>
                  </a:cubicBezTo>
                  <a:cubicBezTo>
                    <a:pt x="11383" y="16409"/>
                    <a:pt x="11968" y="16870"/>
                    <a:pt x="11604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5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5" y="14861"/>
                  </a:moveTo>
                  <a:cubicBezTo>
                    <a:pt x="14770" y="14890"/>
                    <a:pt x="14781" y="14924"/>
                    <a:pt x="14796" y="14953"/>
                  </a:cubicBezTo>
                  <a:cubicBezTo>
                    <a:pt x="14852" y="15087"/>
                    <a:pt x="14714" y="15246"/>
                    <a:pt x="14560" y="15212"/>
                  </a:cubicBezTo>
                  <a:cubicBezTo>
                    <a:pt x="14524" y="15207"/>
                    <a:pt x="14493" y="15198"/>
                    <a:pt x="14457" y="15193"/>
                  </a:cubicBezTo>
                  <a:cubicBezTo>
                    <a:pt x="13893" y="15078"/>
                    <a:pt x="14539" y="14361"/>
                    <a:pt x="14755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50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27"/>
                    <a:pt x="7976" y="11276"/>
                    <a:pt x="8222" y="11002"/>
                  </a:cubicBezTo>
                  <a:close/>
                  <a:moveTo>
                    <a:pt x="9238" y="9690"/>
                  </a:moveTo>
                  <a:cubicBezTo>
                    <a:pt x="9079" y="9464"/>
                    <a:pt x="9151" y="9219"/>
                    <a:pt x="9428" y="9118"/>
                  </a:cubicBezTo>
                  <a:cubicBezTo>
                    <a:pt x="9562" y="9070"/>
                    <a:pt x="9710" y="9166"/>
                    <a:pt x="9721" y="9295"/>
                  </a:cubicBezTo>
                  <a:cubicBezTo>
                    <a:pt x="9731" y="9425"/>
                    <a:pt x="9710" y="9536"/>
                    <a:pt x="9654" y="9656"/>
                  </a:cubicBezTo>
                  <a:cubicBezTo>
                    <a:pt x="9577" y="9815"/>
                    <a:pt x="9336" y="9834"/>
                    <a:pt x="9238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9" y="10060"/>
                    <a:pt x="11014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8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6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8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40" y="8925"/>
                    <a:pt x="1335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6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7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51" y="14107"/>
                  </a:moveTo>
                  <a:cubicBezTo>
                    <a:pt x="5071" y="14073"/>
                    <a:pt x="5092" y="14044"/>
                    <a:pt x="5107" y="14011"/>
                  </a:cubicBezTo>
                  <a:cubicBezTo>
                    <a:pt x="5297" y="13698"/>
                    <a:pt x="5754" y="14059"/>
                    <a:pt x="5451" y="14284"/>
                  </a:cubicBezTo>
                  <a:cubicBezTo>
                    <a:pt x="5420" y="14309"/>
                    <a:pt x="5389" y="14333"/>
                    <a:pt x="5359" y="14352"/>
                  </a:cubicBezTo>
                  <a:cubicBezTo>
                    <a:pt x="5199" y="14477"/>
                    <a:pt x="4948" y="14275"/>
                    <a:pt x="5051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3E9F61F7-5AAE-4CD4-B3F3-9D088C2C7469}"/>
                </a:ext>
              </a:extLst>
            </p:cNvPr>
            <p:cNvSpPr/>
            <p:nvPr/>
          </p:nvSpPr>
          <p:spPr>
            <a:xfrm>
              <a:off x="1308099" y="2209800"/>
              <a:ext cx="511484" cy="422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7" y="15125"/>
                    <a:pt x="18225" y="15680"/>
                    <a:pt x="17920" y="16105"/>
                  </a:cubicBezTo>
                  <a:close/>
                  <a:moveTo>
                    <a:pt x="13343" y="11027"/>
                  </a:moveTo>
                  <a:cubicBezTo>
                    <a:pt x="12921" y="11605"/>
                    <a:pt x="12145" y="10844"/>
                    <a:pt x="12571" y="10265"/>
                  </a:cubicBezTo>
                  <a:cubicBezTo>
                    <a:pt x="12992" y="9680"/>
                    <a:pt x="13764" y="10448"/>
                    <a:pt x="13343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6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8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1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6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30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1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6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6" y="10613"/>
                    <a:pt x="7998" y="10560"/>
                    <a:pt x="7993" y="10418"/>
                  </a:cubicBezTo>
                  <a:close/>
                  <a:moveTo>
                    <a:pt x="4938" y="8812"/>
                  </a:moveTo>
                  <a:cubicBezTo>
                    <a:pt x="4892" y="8163"/>
                    <a:pt x="5684" y="7991"/>
                    <a:pt x="5867" y="8582"/>
                  </a:cubicBezTo>
                  <a:cubicBezTo>
                    <a:pt x="6100" y="9344"/>
                    <a:pt x="4994" y="9627"/>
                    <a:pt x="4938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5336C737-BC38-4F75-85D9-AEF5DAA3ABD1}"/>
                </a:ext>
              </a:extLst>
            </p:cNvPr>
            <p:cNvSpPr/>
            <p:nvPr/>
          </p:nvSpPr>
          <p:spPr>
            <a:xfrm>
              <a:off x="6337299" y="2895600"/>
              <a:ext cx="506385" cy="6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66" y="5866"/>
                    <a:pt x="17033" y="191"/>
                    <a:pt x="10825" y="3"/>
                  </a:cubicBezTo>
                  <a:close/>
                  <a:moveTo>
                    <a:pt x="16241" y="3658"/>
                  </a:moveTo>
                  <a:cubicBezTo>
                    <a:pt x="16294" y="3666"/>
                    <a:pt x="16347" y="3677"/>
                    <a:pt x="16395" y="3685"/>
                  </a:cubicBezTo>
                  <a:cubicBezTo>
                    <a:pt x="16677" y="3736"/>
                    <a:pt x="16714" y="4003"/>
                    <a:pt x="16448" y="4093"/>
                  </a:cubicBezTo>
                  <a:cubicBezTo>
                    <a:pt x="16400" y="4109"/>
                    <a:pt x="16352" y="4124"/>
                    <a:pt x="16304" y="4144"/>
                  </a:cubicBezTo>
                  <a:cubicBezTo>
                    <a:pt x="15778" y="4324"/>
                    <a:pt x="15672" y="3560"/>
                    <a:pt x="16241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28" y="1340"/>
                    <a:pt x="9188" y="1113"/>
                    <a:pt x="9395" y="1203"/>
                  </a:cubicBezTo>
                  <a:close/>
                  <a:moveTo>
                    <a:pt x="13663" y="4595"/>
                  </a:moveTo>
                  <a:cubicBezTo>
                    <a:pt x="13684" y="4564"/>
                    <a:pt x="13711" y="4532"/>
                    <a:pt x="13732" y="4501"/>
                  </a:cubicBezTo>
                  <a:cubicBezTo>
                    <a:pt x="13812" y="4391"/>
                    <a:pt x="13998" y="4375"/>
                    <a:pt x="14109" y="4473"/>
                  </a:cubicBezTo>
                  <a:cubicBezTo>
                    <a:pt x="14141" y="4501"/>
                    <a:pt x="14173" y="4528"/>
                    <a:pt x="14200" y="4556"/>
                  </a:cubicBezTo>
                  <a:cubicBezTo>
                    <a:pt x="14646" y="4952"/>
                    <a:pt x="13333" y="5050"/>
                    <a:pt x="13663" y="4595"/>
                  </a:cubicBezTo>
                  <a:close/>
                  <a:moveTo>
                    <a:pt x="10915" y="3175"/>
                  </a:moveTo>
                  <a:cubicBezTo>
                    <a:pt x="10931" y="3144"/>
                    <a:pt x="10952" y="3109"/>
                    <a:pt x="10968" y="3077"/>
                  </a:cubicBezTo>
                  <a:cubicBezTo>
                    <a:pt x="11048" y="2932"/>
                    <a:pt x="11346" y="2909"/>
                    <a:pt x="11463" y="3042"/>
                  </a:cubicBezTo>
                  <a:cubicBezTo>
                    <a:pt x="11489" y="3070"/>
                    <a:pt x="11516" y="3101"/>
                    <a:pt x="11542" y="3128"/>
                  </a:cubicBezTo>
                  <a:cubicBezTo>
                    <a:pt x="11978" y="3607"/>
                    <a:pt x="10623" y="3709"/>
                    <a:pt x="10915" y="3175"/>
                  </a:cubicBezTo>
                  <a:close/>
                  <a:moveTo>
                    <a:pt x="8662" y="3720"/>
                  </a:moveTo>
                  <a:cubicBezTo>
                    <a:pt x="8678" y="3689"/>
                    <a:pt x="8699" y="3654"/>
                    <a:pt x="8715" y="3622"/>
                  </a:cubicBezTo>
                  <a:cubicBezTo>
                    <a:pt x="8789" y="3485"/>
                    <a:pt x="9071" y="3466"/>
                    <a:pt x="9182" y="3587"/>
                  </a:cubicBezTo>
                  <a:cubicBezTo>
                    <a:pt x="9209" y="3619"/>
                    <a:pt x="9236" y="3646"/>
                    <a:pt x="9262" y="3673"/>
                  </a:cubicBezTo>
                  <a:cubicBezTo>
                    <a:pt x="9677" y="4132"/>
                    <a:pt x="8380" y="4226"/>
                    <a:pt x="8662" y="3720"/>
                  </a:cubicBezTo>
                  <a:close/>
                  <a:moveTo>
                    <a:pt x="6929" y="2266"/>
                  </a:moveTo>
                  <a:cubicBezTo>
                    <a:pt x="7328" y="2234"/>
                    <a:pt x="7391" y="2693"/>
                    <a:pt x="6993" y="2724"/>
                  </a:cubicBezTo>
                  <a:cubicBezTo>
                    <a:pt x="6594" y="2756"/>
                    <a:pt x="6530" y="2297"/>
                    <a:pt x="6929" y="2266"/>
                  </a:cubicBezTo>
                  <a:close/>
                  <a:moveTo>
                    <a:pt x="6902" y="3803"/>
                  </a:moveTo>
                  <a:cubicBezTo>
                    <a:pt x="7157" y="4215"/>
                    <a:pt x="7763" y="4520"/>
                    <a:pt x="8178" y="4850"/>
                  </a:cubicBezTo>
                  <a:cubicBezTo>
                    <a:pt x="8699" y="5262"/>
                    <a:pt x="8842" y="5195"/>
                    <a:pt x="9395" y="4901"/>
                  </a:cubicBezTo>
                  <a:cubicBezTo>
                    <a:pt x="10075" y="4536"/>
                    <a:pt x="10548" y="4266"/>
                    <a:pt x="11356" y="4497"/>
                  </a:cubicBezTo>
                  <a:cubicBezTo>
                    <a:pt x="12042" y="4697"/>
                    <a:pt x="13020" y="5497"/>
                    <a:pt x="13482" y="5920"/>
                  </a:cubicBezTo>
                  <a:cubicBezTo>
                    <a:pt x="13865" y="6270"/>
                    <a:pt x="16076" y="5536"/>
                    <a:pt x="16517" y="5254"/>
                  </a:cubicBezTo>
                  <a:cubicBezTo>
                    <a:pt x="16825" y="5058"/>
                    <a:pt x="17176" y="5356"/>
                    <a:pt x="17065" y="5583"/>
                  </a:cubicBezTo>
                  <a:cubicBezTo>
                    <a:pt x="16762" y="6226"/>
                    <a:pt x="15050" y="6626"/>
                    <a:pt x="14242" y="6858"/>
                  </a:cubicBezTo>
                  <a:cubicBezTo>
                    <a:pt x="13163" y="7168"/>
                    <a:pt x="12223" y="5924"/>
                    <a:pt x="11590" y="5489"/>
                  </a:cubicBezTo>
                  <a:cubicBezTo>
                    <a:pt x="10256" y="4568"/>
                    <a:pt x="9214" y="6320"/>
                    <a:pt x="8316" y="5779"/>
                  </a:cubicBezTo>
                  <a:cubicBezTo>
                    <a:pt x="7636" y="5371"/>
                    <a:pt x="6690" y="4579"/>
                    <a:pt x="6397" y="3948"/>
                  </a:cubicBezTo>
                  <a:cubicBezTo>
                    <a:pt x="6280" y="3701"/>
                    <a:pt x="6754" y="3568"/>
                    <a:pt x="6902" y="3803"/>
                  </a:cubicBezTo>
                  <a:close/>
                  <a:moveTo>
                    <a:pt x="3735" y="5960"/>
                  </a:moveTo>
                  <a:cubicBezTo>
                    <a:pt x="8375" y="8364"/>
                    <a:pt x="13413" y="8842"/>
                    <a:pt x="18967" y="8407"/>
                  </a:cubicBezTo>
                  <a:cubicBezTo>
                    <a:pt x="19313" y="8379"/>
                    <a:pt x="19451" y="8771"/>
                    <a:pt x="19111" y="8850"/>
                  </a:cubicBezTo>
                  <a:cubicBezTo>
                    <a:pt x="17522" y="9222"/>
                    <a:pt x="16065" y="9030"/>
                    <a:pt x="14423" y="9066"/>
                  </a:cubicBezTo>
                  <a:cubicBezTo>
                    <a:pt x="13105" y="9093"/>
                    <a:pt x="11766" y="9156"/>
                    <a:pt x="10474" y="8909"/>
                  </a:cubicBezTo>
                  <a:cubicBezTo>
                    <a:pt x="7987" y="8430"/>
                    <a:pt x="5313" y="7556"/>
                    <a:pt x="3469" y="6195"/>
                  </a:cubicBezTo>
                  <a:cubicBezTo>
                    <a:pt x="3288" y="6058"/>
                    <a:pt x="3517" y="5842"/>
                    <a:pt x="3735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78" y="11293"/>
                    <a:pt x="16661" y="11564"/>
                    <a:pt x="16395" y="11583"/>
                  </a:cubicBezTo>
                  <a:close/>
                  <a:moveTo>
                    <a:pt x="13429" y="10701"/>
                  </a:moveTo>
                  <a:cubicBezTo>
                    <a:pt x="12914" y="10740"/>
                    <a:pt x="12834" y="10148"/>
                    <a:pt x="13349" y="10113"/>
                  </a:cubicBezTo>
                  <a:cubicBezTo>
                    <a:pt x="13865" y="10073"/>
                    <a:pt x="13945" y="10666"/>
                    <a:pt x="13429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04" y="10677"/>
                    <a:pt x="11160" y="10830"/>
                    <a:pt x="11117" y="11011"/>
                  </a:cubicBezTo>
                  <a:close/>
                  <a:moveTo>
                    <a:pt x="8954" y="9771"/>
                  </a:moveTo>
                  <a:cubicBezTo>
                    <a:pt x="8486" y="9807"/>
                    <a:pt x="8417" y="9273"/>
                    <a:pt x="8879" y="9238"/>
                  </a:cubicBezTo>
                  <a:cubicBezTo>
                    <a:pt x="9347" y="9207"/>
                    <a:pt x="9422" y="9736"/>
                    <a:pt x="8954" y="9771"/>
                  </a:cubicBezTo>
                  <a:close/>
                  <a:moveTo>
                    <a:pt x="6031" y="9940"/>
                  </a:moveTo>
                  <a:cubicBezTo>
                    <a:pt x="5908" y="10168"/>
                    <a:pt x="5754" y="10250"/>
                    <a:pt x="5430" y="10226"/>
                  </a:cubicBezTo>
                  <a:cubicBezTo>
                    <a:pt x="5170" y="10207"/>
                    <a:pt x="5085" y="9928"/>
                    <a:pt x="5303" y="9822"/>
                  </a:cubicBezTo>
                  <a:cubicBezTo>
                    <a:pt x="5414" y="9771"/>
                    <a:pt x="5536" y="9752"/>
                    <a:pt x="5643" y="9701"/>
                  </a:cubicBezTo>
                  <a:cubicBezTo>
                    <a:pt x="5861" y="9599"/>
                    <a:pt x="6126" y="9760"/>
                    <a:pt x="6031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48" y="8458"/>
                    <a:pt x="3373" y="7917"/>
                    <a:pt x="3852" y="7881"/>
                  </a:cubicBezTo>
                  <a:close/>
                  <a:moveTo>
                    <a:pt x="10952" y="20752"/>
                  </a:moveTo>
                  <a:cubicBezTo>
                    <a:pt x="9703" y="20846"/>
                    <a:pt x="8433" y="20842"/>
                    <a:pt x="7211" y="20587"/>
                  </a:cubicBezTo>
                  <a:cubicBezTo>
                    <a:pt x="6004" y="20336"/>
                    <a:pt x="4984" y="19842"/>
                    <a:pt x="3830" y="19509"/>
                  </a:cubicBezTo>
                  <a:cubicBezTo>
                    <a:pt x="3628" y="19450"/>
                    <a:pt x="3729" y="19191"/>
                    <a:pt x="3942" y="19234"/>
                  </a:cubicBezTo>
                  <a:cubicBezTo>
                    <a:pt x="5111" y="19473"/>
                    <a:pt x="6105" y="20003"/>
                    <a:pt x="7301" y="20187"/>
                  </a:cubicBezTo>
                  <a:cubicBezTo>
                    <a:pt x="8492" y="20371"/>
                    <a:pt x="9687" y="20419"/>
                    <a:pt x="10905" y="20415"/>
                  </a:cubicBezTo>
                  <a:cubicBezTo>
                    <a:pt x="11202" y="20411"/>
                    <a:pt x="11255" y="20728"/>
                    <a:pt x="10952" y="20752"/>
                  </a:cubicBezTo>
                  <a:close/>
                  <a:moveTo>
                    <a:pt x="15497" y="18505"/>
                  </a:moveTo>
                  <a:cubicBezTo>
                    <a:pt x="14731" y="18932"/>
                    <a:pt x="12967" y="19740"/>
                    <a:pt x="12037" y="19622"/>
                  </a:cubicBezTo>
                  <a:cubicBezTo>
                    <a:pt x="10936" y="19485"/>
                    <a:pt x="10506" y="18599"/>
                    <a:pt x="9873" y="18058"/>
                  </a:cubicBezTo>
                  <a:cubicBezTo>
                    <a:pt x="8513" y="16889"/>
                    <a:pt x="6397" y="18595"/>
                    <a:pt x="4883" y="18085"/>
                  </a:cubicBezTo>
                  <a:cubicBezTo>
                    <a:pt x="3894" y="17752"/>
                    <a:pt x="3091" y="16517"/>
                    <a:pt x="2517" y="15889"/>
                  </a:cubicBezTo>
                  <a:cubicBezTo>
                    <a:pt x="2305" y="15654"/>
                    <a:pt x="2746" y="15426"/>
                    <a:pt x="2991" y="15634"/>
                  </a:cubicBezTo>
                  <a:cubicBezTo>
                    <a:pt x="4277" y="16740"/>
                    <a:pt x="5005" y="17713"/>
                    <a:pt x="7386" y="17195"/>
                  </a:cubicBezTo>
                  <a:cubicBezTo>
                    <a:pt x="7928" y="17077"/>
                    <a:pt x="8943" y="16756"/>
                    <a:pt x="9491" y="16983"/>
                  </a:cubicBezTo>
                  <a:cubicBezTo>
                    <a:pt x="10368" y="17352"/>
                    <a:pt x="10671" y="17862"/>
                    <a:pt x="11335" y="18415"/>
                  </a:cubicBezTo>
                  <a:cubicBezTo>
                    <a:pt x="12207" y="19140"/>
                    <a:pt x="13317" y="18568"/>
                    <a:pt x="14163" y="18254"/>
                  </a:cubicBezTo>
                  <a:cubicBezTo>
                    <a:pt x="14375" y="18050"/>
                    <a:pt x="14572" y="18015"/>
                    <a:pt x="14758" y="18148"/>
                  </a:cubicBezTo>
                  <a:cubicBezTo>
                    <a:pt x="14652" y="17846"/>
                    <a:pt x="15125" y="17638"/>
                    <a:pt x="15412" y="17885"/>
                  </a:cubicBezTo>
                  <a:cubicBezTo>
                    <a:pt x="15475" y="17940"/>
                    <a:pt x="15539" y="17995"/>
                    <a:pt x="15603" y="18050"/>
                  </a:cubicBezTo>
                  <a:cubicBezTo>
                    <a:pt x="15752" y="18191"/>
                    <a:pt x="15677" y="18407"/>
                    <a:pt x="15497" y="18505"/>
                  </a:cubicBezTo>
                  <a:close/>
                  <a:moveTo>
                    <a:pt x="2459" y="14242"/>
                  </a:moveTo>
                  <a:cubicBezTo>
                    <a:pt x="2475" y="14226"/>
                    <a:pt x="2491" y="14215"/>
                    <a:pt x="2507" y="14199"/>
                  </a:cubicBezTo>
                  <a:cubicBezTo>
                    <a:pt x="2618" y="14085"/>
                    <a:pt x="2799" y="14062"/>
                    <a:pt x="2953" y="14101"/>
                  </a:cubicBezTo>
                  <a:cubicBezTo>
                    <a:pt x="3107" y="14136"/>
                    <a:pt x="3235" y="14230"/>
                    <a:pt x="3256" y="14364"/>
                  </a:cubicBezTo>
                  <a:cubicBezTo>
                    <a:pt x="3272" y="14501"/>
                    <a:pt x="3171" y="14611"/>
                    <a:pt x="3033" y="14666"/>
                  </a:cubicBezTo>
                  <a:cubicBezTo>
                    <a:pt x="2890" y="14724"/>
                    <a:pt x="2709" y="14728"/>
                    <a:pt x="2571" y="14634"/>
                  </a:cubicBezTo>
                  <a:cubicBezTo>
                    <a:pt x="2549" y="14622"/>
                    <a:pt x="2533" y="14611"/>
                    <a:pt x="2512" y="14599"/>
                  </a:cubicBezTo>
                  <a:cubicBezTo>
                    <a:pt x="2363" y="14517"/>
                    <a:pt x="2342" y="14352"/>
                    <a:pt x="2459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0" y="16160"/>
                  </a:moveTo>
                  <a:cubicBezTo>
                    <a:pt x="9783" y="16164"/>
                    <a:pt x="9836" y="16168"/>
                    <a:pt x="9889" y="16171"/>
                  </a:cubicBezTo>
                  <a:cubicBezTo>
                    <a:pt x="10123" y="16187"/>
                    <a:pt x="10160" y="16466"/>
                    <a:pt x="9937" y="16513"/>
                  </a:cubicBezTo>
                  <a:cubicBezTo>
                    <a:pt x="9884" y="16524"/>
                    <a:pt x="9836" y="16536"/>
                    <a:pt x="9783" y="16548"/>
                  </a:cubicBezTo>
                  <a:cubicBezTo>
                    <a:pt x="9358" y="16638"/>
                    <a:pt x="9283" y="16128"/>
                    <a:pt x="9730" y="16160"/>
                  </a:cubicBezTo>
                  <a:close/>
                  <a:moveTo>
                    <a:pt x="12967" y="17113"/>
                  </a:moveTo>
                  <a:cubicBezTo>
                    <a:pt x="13589" y="17066"/>
                    <a:pt x="13684" y="17775"/>
                    <a:pt x="13062" y="17822"/>
                  </a:cubicBezTo>
                  <a:cubicBezTo>
                    <a:pt x="12441" y="17870"/>
                    <a:pt x="12345" y="17160"/>
                    <a:pt x="12967" y="17113"/>
                  </a:cubicBezTo>
                  <a:close/>
                  <a:moveTo>
                    <a:pt x="18085" y="17124"/>
                  </a:moveTo>
                  <a:cubicBezTo>
                    <a:pt x="18085" y="17183"/>
                    <a:pt x="18069" y="17238"/>
                    <a:pt x="18011" y="17285"/>
                  </a:cubicBezTo>
                  <a:cubicBezTo>
                    <a:pt x="17973" y="17320"/>
                    <a:pt x="17926" y="17344"/>
                    <a:pt x="17872" y="17360"/>
                  </a:cubicBezTo>
                  <a:cubicBezTo>
                    <a:pt x="17846" y="17371"/>
                    <a:pt x="17819" y="17379"/>
                    <a:pt x="17793" y="17391"/>
                  </a:cubicBezTo>
                  <a:cubicBezTo>
                    <a:pt x="17197" y="17611"/>
                    <a:pt x="17075" y="16713"/>
                    <a:pt x="17718" y="16838"/>
                  </a:cubicBezTo>
                  <a:cubicBezTo>
                    <a:pt x="17745" y="16842"/>
                    <a:pt x="17777" y="16850"/>
                    <a:pt x="17803" y="16854"/>
                  </a:cubicBezTo>
                  <a:cubicBezTo>
                    <a:pt x="17862" y="16862"/>
                    <a:pt x="17915" y="16881"/>
                    <a:pt x="17957" y="16909"/>
                  </a:cubicBezTo>
                  <a:cubicBezTo>
                    <a:pt x="18026" y="16948"/>
                    <a:pt x="18058" y="17003"/>
                    <a:pt x="18074" y="17058"/>
                  </a:cubicBezTo>
                  <a:cubicBezTo>
                    <a:pt x="18080" y="17070"/>
                    <a:pt x="18080" y="17077"/>
                    <a:pt x="18085" y="17089"/>
                  </a:cubicBezTo>
                  <a:cubicBezTo>
                    <a:pt x="18085" y="17101"/>
                    <a:pt x="18085" y="17113"/>
                    <a:pt x="18085" y="17124"/>
                  </a:cubicBezTo>
                  <a:close/>
                  <a:moveTo>
                    <a:pt x="18106" y="15583"/>
                  </a:moveTo>
                  <a:cubicBezTo>
                    <a:pt x="14577" y="16089"/>
                    <a:pt x="11888" y="15901"/>
                    <a:pt x="8449" y="15254"/>
                  </a:cubicBezTo>
                  <a:cubicBezTo>
                    <a:pt x="5813" y="14760"/>
                    <a:pt x="3862" y="13670"/>
                    <a:pt x="1428" y="12901"/>
                  </a:cubicBezTo>
                  <a:cubicBezTo>
                    <a:pt x="1221" y="12834"/>
                    <a:pt x="1327" y="12607"/>
                    <a:pt x="1540" y="12626"/>
                  </a:cubicBezTo>
                  <a:cubicBezTo>
                    <a:pt x="2613" y="12736"/>
                    <a:pt x="3453" y="13332"/>
                    <a:pt x="4415" y="13670"/>
                  </a:cubicBezTo>
                  <a:cubicBezTo>
                    <a:pt x="5754" y="14136"/>
                    <a:pt x="7115" y="14497"/>
                    <a:pt x="8566" y="14748"/>
                  </a:cubicBezTo>
                  <a:cubicBezTo>
                    <a:pt x="9863" y="14971"/>
                    <a:pt x="11192" y="15297"/>
                    <a:pt x="12526" y="15379"/>
                  </a:cubicBezTo>
                  <a:cubicBezTo>
                    <a:pt x="14402" y="15493"/>
                    <a:pt x="16188" y="15207"/>
                    <a:pt x="18048" y="15148"/>
                  </a:cubicBezTo>
                  <a:cubicBezTo>
                    <a:pt x="18436" y="15136"/>
                    <a:pt x="18478" y="15528"/>
                    <a:pt x="18106" y="15583"/>
                  </a:cubicBezTo>
                  <a:close/>
                  <a:moveTo>
                    <a:pt x="19472" y="12740"/>
                  </a:moveTo>
                  <a:cubicBezTo>
                    <a:pt x="17862" y="13466"/>
                    <a:pt x="17235" y="14022"/>
                    <a:pt x="15428" y="13207"/>
                  </a:cubicBezTo>
                  <a:cubicBezTo>
                    <a:pt x="14694" y="12877"/>
                    <a:pt x="13514" y="11944"/>
                    <a:pt x="12712" y="12481"/>
                  </a:cubicBezTo>
                  <a:cubicBezTo>
                    <a:pt x="12324" y="12744"/>
                    <a:pt x="11271" y="13179"/>
                    <a:pt x="10782" y="13215"/>
                  </a:cubicBezTo>
                  <a:cubicBezTo>
                    <a:pt x="9804" y="13289"/>
                    <a:pt x="9395" y="12732"/>
                    <a:pt x="8662" y="12332"/>
                  </a:cubicBezTo>
                  <a:cubicBezTo>
                    <a:pt x="7492" y="11693"/>
                    <a:pt x="6472" y="11320"/>
                    <a:pt x="5074" y="11736"/>
                  </a:cubicBezTo>
                  <a:cubicBezTo>
                    <a:pt x="3676" y="12148"/>
                    <a:pt x="2751" y="10152"/>
                    <a:pt x="2060" y="9662"/>
                  </a:cubicBezTo>
                  <a:cubicBezTo>
                    <a:pt x="1816" y="9489"/>
                    <a:pt x="2124" y="9199"/>
                    <a:pt x="2395" y="9360"/>
                  </a:cubicBezTo>
                  <a:cubicBezTo>
                    <a:pt x="3182" y="9822"/>
                    <a:pt x="3655" y="10371"/>
                    <a:pt x="4250" y="10971"/>
                  </a:cubicBezTo>
                  <a:cubicBezTo>
                    <a:pt x="4649" y="11375"/>
                    <a:pt x="6530" y="10681"/>
                    <a:pt x="7083" y="10603"/>
                  </a:cubicBezTo>
                  <a:cubicBezTo>
                    <a:pt x="8550" y="10399"/>
                    <a:pt x="9528" y="13042"/>
                    <a:pt x="10958" y="12403"/>
                  </a:cubicBezTo>
                  <a:cubicBezTo>
                    <a:pt x="12164" y="11862"/>
                    <a:pt x="12797" y="11171"/>
                    <a:pt x="14099" y="11713"/>
                  </a:cubicBezTo>
                  <a:cubicBezTo>
                    <a:pt x="14869" y="12034"/>
                    <a:pt x="15566" y="12579"/>
                    <a:pt x="16384" y="12819"/>
                  </a:cubicBezTo>
                  <a:cubicBezTo>
                    <a:pt x="17065" y="13015"/>
                    <a:pt x="18282" y="12383"/>
                    <a:pt x="19004" y="12109"/>
                  </a:cubicBezTo>
                  <a:cubicBezTo>
                    <a:pt x="19504" y="11920"/>
                    <a:pt x="19945" y="12524"/>
                    <a:pt x="19472" y="12740"/>
                  </a:cubicBezTo>
                  <a:close/>
                  <a:moveTo>
                    <a:pt x="19669" y="10517"/>
                  </a:moveTo>
                  <a:cubicBezTo>
                    <a:pt x="19616" y="10528"/>
                    <a:pt x="19568" y="10540"/>
                    <a:pt x="19515" y="10552"/>
                  </a:cubicBezTo>
                  <a:cubicBezTo>
                    <a:pt x="19010" y="10662"/>
                    <a:pt x="18930" y="10066"/>
                    <a:pt x="19451" y="10101"/>
                  </a:cubicBezTo>
                  <a:cubicBezTo>
                    <a:pt x="19504" y="10105"/>
                    <a:pt x="19557" y="10109"/>
                    <a:pt x="19610" y="10113"/>
                  </a:cubicBezTo>
                  <a:cubicBezTo>
                    <a:pt x="19892" y="10128"/>
                    <a:pt x="19940" y="10458"/>
                    <a:pt x="19669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ECF23B6A-46A1-467C-82E3-4B5567B99A2F}"/>
                </a:ext>
              </a:extLst>
            </p:cNvPr>
            <p:cNvSpPr/>
            <p:nvPr/>
          </p:nvSpPr>
          <p:spPr>
            <a:xfrm>
              <a:off x="5905500" y="2946399"/>
              <a:ext cx="463748" cy="683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1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55" y="2183"/>
                    <a:pt x="7348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3" y="7816"/>
                    <a:pt x="8438" y="7750"/>
                  </a:cubicBezTo>
                  <a:close/>
                  <a:moveTo>
                    <a:pt x="1506" y="7299"/>
                  </a:moveTo>
                  <a:lnTo>
                    <a:pt x="1720" y="7218"/>
                  </a:lnTo>
                  <a:cubicBezTo>
                    <a:pt x="2155" y="7051"/>
                    <a:pt x="2596" y="7299"/>
                    <a:pt x="2444" y="7622"/>
                  </a:cubicBezTo>
                  <a:lnTo>
                    <a:pt x="2370" y="7781"/>
                  </a:lnTo>
                  <a:cubicBezTo>
                    <a:pt x="2059" y="8417"/>
                    <a:pt x="658" y="7629"/>
                    <a:pt x="1506" y="7299"/>
                  </a:cubicBezTo>
                  <a:close/>
                  <a:moveTo>
                    <a:pt x="4675" y="11197"/>
                  </a:moveTo>
                  <a:cubicBezTo>
                    <a:pt x="4591" y="11344"/>
                    <a:pt x="4314" y="11255"/>
                    <a:pt x="4319" y="11123"/>
                  </a:cubicBezTo>
                  <a:cubicBezTo>
                    <a:pt x="4336" y="10883"/>
                    <a:pt x="4410" y="10642"/>
                    <a:pt x="4500" y="10405"/>
                  </a:cubicBezTo>
                  <a:cubicBezTo>
                    <a:pt x="4048" y="10630"/>
                    <a:pt x="3624" y="10879"/>
                    <a:pt x="3172" y="11104"/>
                  </a:cubicBezTo>
                  <a:cubicBezTo>
                    <a:pt x="2975" y="11205"/>
                    <a:pt x="2754" y="10995"/>
                    <a:pt x="2946" y="10890"/>
                  </a:cubicBezTo>
                  <a:cubicBezTo>
                    <a:pt x="3308" y="10692"/>
                    <a:pt x="3647" y="10479"/>
                    <a:pt x="4003" y="10277"/>
                  </a:cubicBezTo>
                  <a:cubicBezTo>
                    <a:pt x="3658" y="10254"/>
                    <a:pt x="3319" y="10238"/>
                    <a:pt x="2952" y="10254"/>
                  </a:cubicBezTo>
                  <a:cubicBezTo>
                    <a:pt x="2760" y="10261"/>
                    <a:pt x="2732" y="10067"/>
                    <a:pt x="2924" y="10048"/>
                  </a:cubicBezTo>
                  <a:cubicBezTo>
                    <a:pt x="3314" y="10013"/>
                    <a:pt x="3715" y="9986"/>
                    <a:pt x="4110" y="9990"/>
                  </a:cubicBezTo>
                  <a:cubicBezTo>
                    <a:pt x="3867" y="9796"/>
                    <a:pt x="3562" y="9648"/>
                    <a:pt x="3495" y="9376"/>
                  </a:cubicBezTo>
                  <a:cubicBezTo>
                    <a:pt x="3455" y="9209"/>
                    <a:pt x="3845" y="9143"/>
                    <a:pt x="3918" y="9306"/>
                  </a:cubicBezTo>
                  <a:cubicBezTo>
                    <a:pt x="3992" y="9469"/>
                    <a:pt x="4252" y="9570"/>
                    <a:pt x="4421" y="9687"/>
                  </a:cubicBezTo>
                  <a:cubicBezTo>
                    <a:pt x="4523" y="9757"/>
                    <a:pt x="4608" y="9838"/>
                    <a:pt x="4704" y="9916"/>
                  </a:cubicBezTo>
                  <a:cubicBezTo>
                    <a:pt x="4839" y="9621"/>
                    <a:pt x="5048" y="9337"/>
                    <a:pt x="5060" y="9023"/>
                  </a:cubicBezTo>
                  <a:cubicBezTo>
                    <a:pt x="5065" y="8848"/>
                    <a:pt x="5449" y="8809"/>
                    <a:pt x="5466" y="8996"/>
                  </a:cubicBezTo>
                  <a:cubicBezTo>
                    <a:pt x="5483" y="9221"/>
                    <a:pt x="5416" y="9423"/>
                    <a:pt x="5325" y="9625"/>
                  </a:cubicBezTo>
                  <a:cubicBezTo>
                    <a:pt x="5416" y="9578"/>
                    <a:pt x="5506" y="9532"/>
                    <a:pt x="5591" y="9477"/>
                  </a:cubicBezTo>
                  <a:cubicBezTo>
                    <a:pt x="5766" y="9365"/>
                    <a:pt x="5981" y="9555"/>
                    <a:pt x="5862" y="9675"/>
                  </a:cubicBezTo>
                  <a:cubicBezTo>
                    <a:pt x="5681" y="9858"/>
                    <a:pt x="5438" y="9978"/>
                    <a:pt x="5190" y="10091"/>
                  </a:cubicBezTo>
                  <a:cubicBezTo>
                    <a:pt x="5500" y="10129"/>
                    <a:pt x="5817" y="10145"/>
                    <a:pt x="6082" y="10052"/>
                  </a:cubicBezTo>
                  <a:cubicBezTo>
                    <a:pt x="6252" y="9994"/>
                    <a:pt x="6410" y="10160"/>
                    <a:pt x="6297" y="10254"/>
                  </a:cubicBezTo>
                  <a:cubicBezTo>
                    <a:pt x="6031" y="10459"/>
                    <a:pt x="5653" y="10463"/>
                    <a:pt x="5280" y="10417"/>
                  </a:cubicBezTo>
                  <a:cubicBezTo>
                    <a:pt x="5478" y="10599"/>
                    <a:pt x="5664" y="10789"/>
                    <a:pt x="5800" y="11007"/>
                  </a:cubicBezTo>
                  <a:cubicBezTo>
                    <a:pt x="5913" y="11185"/>
                    <a:pt x="5534" y="11317"/>
                    <a:pt x="5376" y="11166"/>
                  </a:cubicBezTo>
                  <a:cubicBezTo>
                    <a:pt x="5218" y="11018"/>
                    <a:pt x="5060" y="10867"/>
                    <a:pt x="4901" y="10716"/>
                  </a:cubicBezTo>
                  <a:cubicBezTo>
                    <a:pt x="4834" y="10883"/>
                    <a:pt x="4771" y="11042"/>
                    <a:pt x="4675" y="11197"/>
                  </a:cubicBezTo>
                  <a:close/>
                  <a:moveTo>
                    <a:pt x="6896" y="14846"/>
                  </a:moveTo>
                  <a:cubicBezTo>
                    <a:pt x="6523" y="15638"/>
                    <a:pt x="4771" y="14656"/>
                    <a:pt x="5828" y="14244"/>
                  </a:cubicBezTo>
                  <a:cubicBezTo>
                    <a:pt x="6003" y="14178"/>
                    <a:pt x="6144" y="14128"/>
                    <a:pt x="6348" y="14112"/>
                  </a:cubicBezTo>
                  <a:cubicBezTo>
                    <a:pt x="6659" y="14089"/>
                    <a:pt x="6958" y="14256"/>
                    <a:pt x="6981" y="14470"/>
                  </a:cubicBezTo>
                  <a:cubicBezTo>
                    <a:pt x="6998" y="14609"/>
                    <a:pt x="6958" y="14714"/>
                    <a:pt x="6896" y="14846"/>
                  </a:cubicBezTo>
                  <a:close/>
                  <a:moveTo>
                    <a:pt x="5218" y="5024"/>
                  </a:moveTo>
                  <a:cubicBezTo>
                    <a:pt x="5416" y="5207"/>
                    <a:pt x="5602" y="5397"/>
                    <a:pt x="5738" y="5615"/>
                  </a:cubicBezTo>
                  <a:cubicBezTo>
                    <a:pt x="5851" y="5793"/>
                    <a:pt x="5472" y="5925"/>
                    <a:pt x="5314" y="5774"/>
                  </a:cubicBezTo>
                  <a:cubicBezTo>
                    <a:pt x="5156" y="5626"/>
                    <a:pt x="4997" y="5475"/>
                    <a:pt x="4839" y="5323"/>
                  </a:cubicBezTo>
                  <a:cubicBezTo>
                    <a:pt x="4783" y="5486"/>
                    <a:pt x="4715" y="5646"/>
                    <a:pt x="4625" y="5801"/>
                  </a:cubicBezTo>
                  <a:cubicBezTo>
                    <a:pt x="4540" y="5948"/>
                    <a:pt x="4263" y="5859"/>
                    <a:pt x="4269" y="5727"/>
                  </a:cubicBezTo>
                  <a:cubicBezTo>
                    <a:pt x="4286" y="5486"/>
                    <a:pt x="4359" y="5246"/>
                    <a:pt x="4449" y="5009"/>
                  </a:cubicBezTo>
                  <a:cubicBezTo>
                    <a:pt x="3997" y="5234"/>
                    <a:pt x="3574" y="5483"/>
                    <a:pt x="3122" y="5708"/>
                  </a:cubicBezTo>
                  <a:cubicBezTo>
                    <a:pt x="2924" y="5809"/>
                    <a:pt x="2704" y="5599"/>
                    <a:pt x="2896" y="5494"/>
                  </a:cubicBezTo>
                  <a:cubicBezTo>
                    <a:pt x="3257" y="5296"/>
                    <a:pt x="3596" y="5083"/>
                    <a:pt x="3952" y="4881"/>
                  </a:cubicBezTo>
                  <a:cubicBezTo>
                    <a:pt x="3608" y="4857"/>
                    <a:pt x="3269" y="4842"/>
                    <a:pt x="2901" y="4857"/>
                  </a:cubicBezTo>
                  <a:cubicBezTo>
                    <a:pt x="2709" y="4865"/>
                    <a:pt x="2681" y="4671"/>
                    <a:pt x="2873" y="4652"/>
                  </a:cubicBezTo>
                  <a:cubicBezTo>
                    <a:pt x="3263" y="4617"/>
                    <a:pt x="3664" y="4590"/>
                    <a:pt x="4060" y="4594"/>
                  </a:cubicBezTo>
                  <a:cubicBezTo>
                    <a:pt x="3817" y="4399"/>
                    <a:pt x="3511" y="4252"/>
                    <a:pt x="3444" y="3980"/>
                  </a:cubicBezTo>
                  <a:cubicBezTo>
                    <a:pt x="3404" y="3813"/>
                    <a:pt x="3794" y="3747"/>
                    <a:pt x="3867" y="3910"/>
                  </a:cubicBezTo>
                  <a:cubicBezTo>
                    <a:pt x="3941" y="4073"/>
                    <a:pt x="4201" y="4174"/>
                    <a:pt x="4370" y="4291"/>
                  </a:cubicBezTo>
                  <a:cubicBezTo>
                    <a:pt x="4472" y="4361"/>
                    <a:pt x="4557" y="4442"/>
                    <a:pt x="4653" y="4520"/>
                  </a:cubicBezTo>
                  <a:cubicBezTo>
                    <a:pt x="4788" y="4225"/>
                    <a:pt x="4997" y="3941"/>
                    <a:pt x="5009" y="3627"/>
                  </a:cubicBezTo>
                  <a:cubicBezTo>
                    <a:pt x="5014" y="3452"/>
                    <a:pt x="5399" y="3413"/>
                    <a:pt x="5416" y="3600"/>
                  </a:cubicBezTo>
                  <a:cubicBezTo>
                    <a:pt x="5433" y="3825"/>
                    <a:pt x="5365" y="4027"/>
                    <a:pt x="5274" y="4229"/>
                  </a:cubicBezTo>
                  <a:cubicBezTo>
                    <a:pt x="5365" y="4182"/>
                    <a:pt x="5455" y="4135"/>
                    <a:pt x="5540" y="4081"/>
                  </a:cubicBezTo>
                  <a:cubicBezTo>
                    <a:pt x="5715" y="3968"/>
                    <a:pt x="5930" y="4159"/>
                    <a:pt x="5811" y="4279"/>
                  </a:cubicBezTo>
                  <a:cubicBezTo>
                    <a:pt x="5630" y="4462"/>
                    <a:pt x="5387" y="4582"/>
                    <a:pt x="5139" y="4694"/>
                  </a:cubicBezTo>
                  <a:cubicBezTo>
                    <a:pt x="5449" y="4733"/>
                    <a:pt x="5766" y="4749"/>
                    <a:pt x="6031" y="4656"/>
                  </a:cubicBezTo>
                  <a:cubicBezTo>
                    <a:pt x="6201" y="4597"/>
                    <a:pt x="6359" y="4764"/>
                    <a:pt x="6246" y="4857"/>
                  </a:cubicBezTo>
                  <a:cubicBezTo>
                    <a:pt x="5969" y="5067"/>
                    <a:pt x="5585" y="5067"/>
                    <a:pt x="5218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2" y="17230"/>
                    <a:pt x="11760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2" y="18802"/>
                    <a:pt x="14388" y="18884"/>
                    <a:pt x="14393" y="18965"/>
                  </a:cubicBezTo>
                  <a:close/>
                  <a:moveTo>
                    <a:pt x="13540" y="11857"/>
                  </a:moveTo>
                  <a:cubicBezTo>
                    <a:pt x="13275" y="12063"/>
                    <a:pt x="12896" y="12067"/>
                    <a:pt x="12523" y="12020"/>
                  </a:cubicBezTo>
                  <a:cubicBezTo>
                    <a:pt x="12721" y="12202"/>
                    <a:pt x="12907" y="12393"/>
                    <a:pt x="13043" y="12610"/>
                  </a:cubicBezTo>
                  <a:cubicBezTo>
                    <a:pt x="13156" y="12789"/>
                    <a:pt x="12778" y="12921"/>
                    <a:pt x="12619" y="12769"/>
                  </a:cubicBezTo>
                  <a:cubicBezTo>
                    <a:pt x="12461" y="12622"/>
                    <a:pt x="12303" y="12470"/>
                    <a:pt x="12145" y="12319"/>
                  </a:cubicBezTo>
                  <a:cubicBezTo>
                    <a:pt x="12088" y="12482"/>
                    <a:pt x="12020" y="12641"/>
                    <a:pt x="11930" y="12796"/>
                  </a:cubicBezTo>
                  <a:cubicBezTo>
                    <a:pt x="11845" y="12944"/>
                    <a:pt x="11568" y="12855"/>
                    <a:pt x="11574" y="12723"/>
                  </a:cubicBezTo>
                  <a:cubicBezTo>
                    <a:pt x="11591" y="12482"/>
                    <a:pt x="11664" y="12241"/>
                    <a:pt x="11755" y="12004"/>
                  </a:cubicBezTo>
                  <a:cubicBezTo>
                    <a:pt x="11303" y="12230"/>
                    <a:pt x="10879" y="12478"/>
                    <a:pt x="10427" y="12703"/>
                  </a:cubicBezTo>
                  <a:cubicBezTo>
                    <a:pt x="10229" y="12804"/>
                    <a:pt x="10009" y="12595"/>
                    <a:pt x="10201" y="12490"/>
                  </a:cubicBezTo>
                  <a:cubicBezTo>
                    <a:pt x="10563" y="12292"/>
                    <a:pt x="10902" y="12078"/>
                    <a:pt x="11258" y="11876"/>
                  </a:cubicBezTo>
                  <a:cubicBezTo>
                    <a:pt x="10913" y="11853"/>
                    <a:pt x="10574" y="11838"/>
                    <a:pt x="10207" y="11853"/>
                  </a:cubicBezTo>
                  <a:cubicBezTo>
                    <a:pt x="10015" y="11861"/>
                    <a:pt x="9986" y="11667"/>
                    <a:pt x="10179" y="11647"/>
                  </a:cubicBezTo>
                  <a:cubicBezTo>
                    <a:pt x="10568" y="11612"/>
                    <a:pt x="10970" y="11585"/>
                    <a:pt x="11365" y="11589"/>
                  </a:cubicBezTo>
                  <a:cubicBezTo>
                    <a:pt x="11122" y="11395"/>
                    <a:pt x="10817" y="11247"/>
                    <a:pt x="10749" y="10976"/>
                  </a:cubicBezTo>
                  <a:cubicBezTo>
                    <a:pt x="10710" y="10809"/>
                    <a:pt x="11099" y="10743"/>
                    <a:pt x="11173" y="10906"/>
                  </a:cubicBezTo>
                  <a:cubicBezTo>
                    <a:pt x="11246" y="11069"/>
                    <a:pt x="11506" y="11170"/>
                    <a:pt x="11676" y="11286"/>
                  </a:cubicBezTo>
                  <a:cubicBezTo>
                    <a:pt x="11777" y="11356"/>
                    <a:pt x="11862" y="11438"/>
                    <a:pt x="11958" y="11515"/>
                  </a:cubicBezTo>
                  <a:cubicBezTo>
                    <a:pt x="12094" y="11220"/>
                    <a:pt x="12303" y="10937"/>
                    <a:pt x="12314" y="10622"/>
                  </a:cubicBezTo>
                  <a:cubicBezTo>
                    <a:pt x="12320" y="10448"/>
                    <a:pt x="12704" y="10409"/>
                    <a:pt x="12721" y="10595"/>
                  </a:cubicBezTo>
                  <a:cubicBezTo>
                    <a:pt x="12738" y="10820"/>
                    <a:pt x="12670" y="11022"/>
                    <a:pt x="12580" y="11224"/>
                  </a:cubicBezTo>
                  <a:cubicBezTo>
                    <a:pt x="12670" y="11178"/>
                    <a:pt x="12761" y="11131"/>
                    <a:pt x="12845" y="11077"/>
                  </a:cubicBezTo>
                  <a:cubicBezTo>
                    <a:pt x="13020" y="10964"/>
                    <a:pt x="13235" y="11154"/>
                    <a:pt x="13117" y="11275"/>
                  </a:cubicBezTo>
                  <a:cubicBezTo>
                    <a:pt x="12936" y="11457"/>
                    <a:pt x="12693" y="11577"/>
                    <a:pt x="12444" y="11690"/>
                  </a:cubicBezTo>
                  <a:cubicBezTo>
                    <a:pt x="12755" y="11729"/>
                    <a:pt x="13071" y="11744"/>
                    <a:pt x="13337" y="11651"/>
                  </a:cubicBezTo>
                  <a:cubicBezTo>
                    <a:pt x="13501" y="11597"/>
                    <a:pt x="13659" y="11764"/>
                    <a:pt x="13540" y="11857"/>
                  </a:cubicBezTo>
                  <a:close/>
                  <a:moveTo>
                    <a:pt x="15360" y="14990"/>
                  </a:moveTo>
                  <a:cubicBezTo>
                    <a:pt x="14840" y="15425"/>
                    <a:pt x="13857" y="14978"/>
                    <a:pt x="14179" y="14485"/>
                  </a:cubicBezTo>
                  <a:cubicBezTo>
                    <a:pt x="14597" y="13845"/>
                    <a:pt x="16009" y="14442"/>
                    <a:pt x="15360" y="14990"/>
                  </a:cubicBezTo>
                  <a:close/>
                  <a:moveTo>
                    <a:pt x="14167" y="4372"/>
                  </a:moveTo>
                  <a:cubicBezTo>
                    <a:pt x="13902" y="4578"/>
                    <a:pt x="13523" y="4582"/>
                    <a:pt x="13150" y="4535"/>
                  </a:cubicBezTo>
                  <a:cubicBezTo>
                    <a:pt x="13348" y="4718"/>
                    <a:pt x="13535" y="4908"/>
                    <a:pt x="13670" y="5125"/>
                  </a:cubicBezTo>
                  <a:cubicBezTo>
                    <a:pt x="13783" y="5304"/>
                    <a:pt x="13405" y="5436"/>
                    <a:pt x="13246" y="5285"/>
                  </a:cubicBezTo>
                  <a:cubicBezTo>
                    <a:pt x="13088" y="5137"/>
                    <a:pt x="12930" y="4986"/>
                    <a:pt x="12772" y="4834"/>
                  </a:cubicBezTo>
                  <a:cubicBezTo>
                    <a:pt x="12715" y="4997"/>
                    <a:pt x="12648" y="5156"/>
                    <a:pt x="12557" y="5312"/>
                  </a:cubicBezTo>
                  <a:cubicBezTo>
                    <a:pt x="12472" y="5459"/>
                    <a:pt x="12196" y="5370"/>
                    <a:pt x="12201" y="5238"/>
                  </a:cubicBezTo>
                  <a:cubicBezTo>
                    <a:pt x="12218" y="4997"/>
                    <a:pt x="12292" y="4757"/>
                    <a:pt x="12382" y="4520"/>
                  </a:cubicBezTo>
                  <a:cubicBezTo>
                    <a:pt x="11930" y="4745"/>
                    <a:pt x="11506" y="4993"/>
                    <a:pt x="11054" y="5219"/>
                  </a:cubicBezTo>
                  <a:cubicBezTo>
                    <a:pt x="10856" y="5319"/>
                    <a:pt x="10636" y="5110"/>
                    <a:pt x="10828" y="5005"/>
                  </a:cubicBezTo>
                  <a:cubicBezTo>
                    <a:pt x="11190" y="4807"/>
                    <a:pt x="11529" y="4594"/>
                    <a:pt x="11885" y="4392"/>
                  </a:cubicBezTo>
                  <a:cubicBezTo>
                    <a:pt x="11540" y="4368"/>
                    <a:pt x="11201" y="4353"/>
                    <a:pt x="10834" y="4368"/>
                  </a:cubicBezTo>
                  <a:cubicBezTo>
                    <a:pt x="10642" y="4376"/>
                    <a:pt x="10614" y="4182"/>
                    <a:pt x="10806" y="4163"/>
                  </a:cubicBezTo>
                  <a:cubicBezTo>
                    <a:pt x="11196" y="4128"/>
                    <a:pt x="11597" y="4100"/>
                    <a:pt x="11992" y="4104"/>
                  </a:cubicBezTo>
                  <a:cubicBezTo>
                    <a:pt x="11749" y="3910"/>
                    <a:pt x="11444" y="3763"/>
                    <a:pt x="11376" y="3491"/>
                  </a:cubicBezTo>
                  <a:cubicBezTo>
                    <a:pt x="11337" y="3324"/>
                    <a:pt x="11727" y="3258"/>
                    <a:pt x="11800" y="3421"/>
                  </a:cubicBezTo>
                  <a:cubicBezTo>
                    <a:pt x="11874" y="3584"/>
                    <a:pt x="12133" y="3685"/>
                    <a:pt x="12303" y="3802"/>
                  </a:cubicBezTo>
                  <a:cubicBezTo>
                    <a:pt x="12405" y="3871"/>
                    <a:pt x="12489" y="3953"/>
                    <a:pt x="12585" y="4031"/>
                  </a:cubicBezTo>
                  <a:cubicBezTo>
                    <a:pt x="12721" y="3736"/>
                    <a:pt x="12930" y="3452"/>
                    <a:pt x="12941" y="3138"/>
                  </a:cubicBezTo>
                  <a:cubicBezTo>
                    <a:pt x="12947" y="2963"/>
                    <a:pt x="13331" y="2924"/>
                    <a:pt x="13348" y="3111"/>
                  </a:cubicBezTo>
                  <a:cubicBezTo>
                    <a:pt x="13365" y="3336"/>
                    <a:pt x="13297" y="3538"/>
                    <a:pt x="13207" y="3739"/>
                  </a:cubicBezTo>
                  <a:cubicBezTo>
                    <a:pt x="13297" y="3693"/>
                    <a:pt x="13388" y="3646"/>
                    <a:pt x="13472" y="3592"/>
                  </a:cubicBezTo>
                  <a:cubicBezTo>
                    <a:pt x="13648" y="3479"/>
                    <a:pt x="13862" y="3670"/>
                    <a:pt x="13744" y="3790"/>
                  </a:cubicBezTo>
                  <a:cubicBezTo>
                    <a:pt x="13563" y="3972"/>
                    <a:pt x="13320" y="4093"/>
                    <a:pt x="13071" y="4205"/>
                  </a:cubicBezTo>
                  <a:cubicBezTo>
                    <a:pt x="13382" y="4244"/>
                    <a:pt x="13698" y="4260"/>
                    <a:pt x="13964" y="4166"/>
                  </a:cubicBezTo>
                  <a:cubicBezTo>
                    <a:pt x="14128" y="4112"/>
                    <a:pt x="14286" y="4279"/>
                    <a:pt x="14167" y="4372"/>
                  </a:cubicBezTo>
                  <a:close/>
                  <a:moveTo>
                    <a:pt x="16348" y="5960"/>
                  </a:moveTo>
                  <a:cubicBezTo>
                    <a:pt x="17117" y="5906"/>
                    <a:pt x="17235" y="6725"/>
                    <a:pt x="16467" y="6775"/>
                  </a:cubicBezTo>
                  <a:cubicBezTo>
                    <a:pt x="15704" y="6830"/>
                    <a:pt x="15586" y="6014"/>
                    <a:pt x="16348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DA2F22A6-2ADE-4B5D-8CF1-4460271DAAAF}"/>
                </a:ext>
              </a:extLst>
            </p:cNvPr>
            <p:cNvSpPr/>
            <p:nvPr/>
          </p:nvSpPr>
          <p:spPr>
            <a:xfrm>
              <a:off x="4584699" y="1498600"/>
              <a:ext cx="41657" cy="17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54" y="128"/>
                  </a:moveTo>
                  <a:cubicBezTo>
                    <a:pt x="3754" y="48"/>
                    <a:pt x="2502" y="0"/>
                    <a:pt x="0" y="0"/>
                  </a:cubicBezTo>
                  <a:lnTo>
                    <a:pt x="0" y="4836"/>
                  </a:lnTo>
                  <a:lnTo>
                    <a:pt x="659" y="21472"/>
                  </a:lnTo>
                  <a:lnTo>
                    <a:pt x="659" y="21600"/>
                  </a:lnTo>
                  <a:cubicBezTo>
                    <a:pt x="14620" y="21152"/>
                    <a:pt x="21600" y="16348"/>
                    <a:pt x="21600" y="7173"/>
                  </a:cubicBezTo>
                  <a:cubicBezTo>
                    <a:pt x="21600" y="4483"/>
                    <a:pt x="20217" y="2642"/>
                    <a:pt x="17451" y="1665"/>
                  </a:cubicBezTo>
                  <a:cubicBezTo>
                    <a:pt x="14488" y="640"/>
                    <a:pt x="9878" y="128"/>
                    <a:pt x="3754" y="1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" name="Shape">
              <a:extLst>
                <a:ext uri="{FF2B5EF4-FFF2-40B4-BE49-F238E27FC236}">
                  <a16:creationId xmlns:a16="http://schemas.microsoft.com/office/drawing/2014/main" id="{BCC9BA3A-2B4D-499A-9EE6-D66D33E3F9CB}"/>
                </a:ext>
              </a:extLst>
            </p:cNvPr>
            <p:cNvSpPr/>
            <p:nvPr/>
          </p:nvSpPr>
          <p:spPr>
            <a:xfrm>
              <a:off x="4229100" y="1524000"/>
              <a:ext cx="59945" cy="251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61" y="13362"/>
                  </a:moveTo>
                  <a:cubicBezTo>
                    <a:pt x="19175" y="11264"/>
                    <a:pt x="18214" y="8828"/>
                    <a:pt x="16932" y="6053"/>
                  </a:cubicBezTo>
                  <a:cubicBezTo>
                    <a:pt x="15651" y="3278"/>
                    <a:pt x="14781" y="1256"/>
                    <a:pt x="14324" y="0"/>
                  </a:cubicBezTo>
                  <a:cubicBezTo>
                    <a:pt x="6956" y="9768"/>
                    <a:pt x="2151" y="16662"/>
                    <a:pt x="0" y="20660"/>
                  </a:cubicBezTo>
                  <a:cubicBezTo>
                    <a:pt x="2791" y="21097"/>
                    <a:pt x="9976" y="21414"/>
                    <a:pt x="21600" y="21600"/>
                  </a:cubicBezTo>
                  <a:cubicBezTo>
                    <a:pt x="21097" y="21032"/>
                    <a:pt x="20868" y="20038"/>
                    <a:pt x="20868" y="18628"/>
                  </a:cubicBezTo>
                  <a:cubicBezTo>
                    <a:pt x="20868" y="17208"/>
                    <a:pt x="20548" y="15449"/>
                    <a:pt x="19861" y="13362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" name="Shape">
              <a:extLst>
                <a:ext uri="{FF2B5EF4-FFF2-40B4-BE49-F238E27FC236}">
                  <a16:creationId xmlns:a16="http://schemas.microsoft.com/office/drawing/2014/main" id="{E2B9656E-C03F-40AE-8FAA-6F65ABB14C6A}"/>
                </a:ext>
              </a:extLst>
            </p:cNvPr>
            <p:cNvSpPr/>
            <p:nvPr/>
          </p:nvSpPr>
          <p:spPr>
            <a:xfrm>
              <a:off x="4419599" y="1498600"/>
              <a:ext cx="41657" cy="17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54" y="128"/>
                  </a:moveTo>
                  <a:cubicBezTo>
                    <a:pt x="3754" y="48"/>
                    <a:pt x="2502" y="0"/>
                    <a:pt x="0" y="0"/>
                  </a:cubicBezTo>
                  <a:lnTo>
                    <a:pt x="0" y="4836"/>
                  </a:lnTo>
                  <a:lnTo>
                    <a:pt x="659" y="21472"/>
                  </a:lnTo>
                  <a:lnTo>
                    <a:pt x="659" y="21600"/>
                  </a:lnTo>
                  <a:cubicBezTo>
                    <a:pt x="14620" y="21152"/>
                    <a:pt x="21600" y="16348"/>
                    <a:pt x="21600" y="7173"/>
                  </a:cubicBezTo>
                  <a:cubicBezTo>
                    <a:pt x="21600" y="4483"/>
                    <a:pt x="20217" y="2642"/>
                    <a:pt x="17451" y="1665"/>
                  </a:cubicBezTo>
                  <a:cubicBezTo>
                    <a:pt x="14488" y="640"/>
                    <a:pt x="9878" y="128"/>
                    <a:pt x="3754" y="1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6" name="Shape">
              <a:extLst>
                <a:ext uri="{FF2B5EF4-FFF2-40B4-BE49-F238E27FC236}">
                  <a16:creationId xmlns:a16="http://schemas.microsoft.com/office/drawing/2014/main" id="{A901FAC4-4777-4498-B2C1-4DF08A0BA596}"/>
                </a:ext>
              </a:extLst>
            </p:cNvPr>
            <p:cNvSpPr/>
            <p:nvPr/>
          </p:nvSpPr>
          <p:spPr>
            <a:xfrm>
              <a:off x="3632200" y="1358900"/>
              <a:ext cx="1539744" cy="651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1" h="21600" extrusionOk="0">
                  <a:moveTo>
                    <a:pt x="20074" y="14142"/>
                  </a:moveTo>
                  <a:cubicBezTo>
                    <a:pt x="19660" y="12386"/>
                    <a:pt x="19422" y="11366"/>
                    <a:pt x="19362" y="10869"/>
                  </a:cubicBezTo>
                  <a:cubicBezTo>
                    <a:pt x="19265" y="10082"/>
                    <a:pt x="19488" y="8637"/>
                    <a:pt x="19858" y="6342"/>
                  </a:cubicBezTo>
                  <a:cubicBezTo>
                    <a:pt x="20166" y="4430"/>
                    <a:pt x="20552" y="2047"/>
                    <a:pt x="20446" y="1158"/>
                  </a:cubicBezTo>
                  <a:cubicBezTo>
                    <a:pt x="20377" y="901"/>
                    <a:pt x="19854" y="261"/>
                    <a:pt x="16550" y="261"/>
                  </a:cubicBezTo>
                  <a:cubicBezTo>
                    <a:pt x="15498" y="261"/>
                    <a:pt x="14347" y="320"/>
                    <a:pt x="13330" y="375"/>
                  </a:cubicBezTo>
                  <a:cubicBezTo>
                    <a:pt x="12441" y="421"/>
                    <a:pt x="11616" y="463"/>
                    <a:pt x="10959" y="463"/>
                  </a:cubicBezTo>
                  <a:cubicBezTo>
                    <a:pt x="9165" y="463"/>
                    <a:pt x="7201" y="320"/>
                    <a:pt x="5469" y="198"/>
                  </a:cubicBezTo>
                  <a:cubicBezTo>
                    <a:pt x="4056" y="97"/>
                    <a:pt x="2723" y="0"/>
                    <a:pt x="1733" y="0"/>
                  </a:cubicBezTo>
                  <a:cubicBezTo>
                    <a:pt x="355" y="0"/>
                    <a:pt x="71" y="198"/>
                    <a:pt x="13" y="282"/>
                  </a:cubicBezTo>
                  <a:cubicBezTo>
                    <a:pt x="-95" y="842"/>
                    <a:pt x="488" y="4384"/>
                    <a:pt x="837" y="6498"/>
                  </a:cubicBezTo>
                  <a:cubicBezTo>
                    <a:pt x="1327" y="9484"/>
                    <a:pt x="1626" y="11358"/>
                    <a:pt x="1568" y="12230"/>
                  </a:cubicBezTo>
                  <a:cubicBezTo>
                    <a:pt x="1529" y="12815"/>
                    <a:pt x="1407" y="13636"/>
                    <a:pt x="1265" y="14592"/>
                  </a:cubicBezTo>
                  <a:cubicBezTo>
                    <a:pt x="992" y="16428"/>
                    <a:pt x="581" y="19200"/>
                    <a:pt x="886" y="20227"/>
                  </a:cubicBezTo>
                  <a:cubicBezTo>
                    <a:pt x="1341" y="20960"/>
                    <a:pt x="7582" y="21600"/>
                    <a:pt x="14777" y="21600"/>
                  </a:cubicBezTo>
                  <a:cubicBezTo>
                    <a:pt x="14777" y="21600"/>
                    <a:pt x="14777" y="21600"/>
                    <a:pt x="14777" y="21600"/>
                  </a:cubicBezTo>
                  <a:cubicBezTo>
                    <a:pt x="18861" y="21600"/>
                    <a:pt x="21062" y="21385"/>
                    <a:pt x="21470" y="21175"/>
                  </a:cubicBezTo>
                  <a:cubicBezTo>
                    <a:pt x="21505" y="20214"/>
                    <a:pt x="20543" y="16138"/>
                    <a:pt x="20074" y="14142"/>
                  </a:cubicBezTo>
                  <a:close/>
                  <a:moveTo>
                    <a:pt x="6849" y="17751"/>
                  </a:moveTo>
                  <a:cubicBezTo>
                    <a:pt x="6783" y="17873"/>
                    <a:pt x="6709" y="17932"/>
                    <a:pt x="6627" y="17932"/>
                  </a:cubicBezTo>
                  <a:cubicBezTo>
                    <a:pt x="6546" y="17932"/>
                    <a:pt x="6480" y="17789"/>
                    <a:pt x="6431" y="17502"/>
                  </a:cubicBezTo>
                  <a:cubicBezTo>
                    <a:pt x="6381" y="17216"/>
                    <a:pt x="6348" y="16795"/>
                    <a:pt x="6332" y="16235"/>
                  </a:cubicBezTo>
                  <a:cubicBezTo>
                    <a:pt x="6314" y="15675"/>
                    <a:pt x="6303" y="15190"/>
                    <a:pt x="6296" y="14782"/>
                  </a:cubicBezTo>
                  <a:cubicBezTo>
                    <a:pt x="6293" y="14605"/>
                    <a:pt x="6293" y="14407"/>
                    <a:pt x="6296" y="14180"/>
                  </a:cubicBezTo>
                  <a:cubicBezTo>
                    <a:pt x="6296" y="13872"/>
                    <a:pt x="6298" y="13523"/>
                    <a:pt x="6302" y="13127"/>
                  </a:cubicBezTo>
                  <a:cubicBezTo>
                    <a:pt x="6309" y="12432"/>
                    <a:pt x="6310" y="12032"/>
                    <a:pt x="6310" y="11922"/>
                  </a:cubicBezTo>
                  <a:lnTo>
                    <a:pt x="6310" y="11834"/>
                  </a:lnTo>
                  <a:lnTo>
                    <a:pt x="6325" y="11185"/>
                  </a:lnTo>
                  <a:lnTo>
                    <a:pt x="6270" y="10975"/>
                  </a:lnTo>
                  <a:lnTo>
                    <a:pt x="6270" y="10954"/>
                  </a:lnTo>
                  <a:cubicBezTo>
                    <a:pt x="6217" y="10983"/>
                    <a:pt x="6160" y="10996"/>
                    <a:pt x="6100" y="10996"/>
                  </a:cubicBezTo>
                  <a:lnTo>
                    <a:pt x="5490" y="10789"/>
                  </a:lnTo>
                  <a:lnTo>
                    <a:pt x="5490" y="13367"/>
                  </a:lnTo>
                  <a:lnTo>
                    <a:pt x="5545" y="17064"/>
                  </a:lnTo>
                  <a:cubicBezTo>
                    <a:pt x="5545" y="17275"/>
                    <a:pt x="5522" y="17464"/>
                    <a:pt x="5476" y="17629"/>
                  </a:cubicBezTo>
                  <a:cubicBezTo>
                    <a:pt x="5430" y="17793"/>
                    <a:pt x="5363" y="17877"/>
                    <a:pt x="5278" y="17877"/>
                  </a:cubicBezTo>
                  <a:cubicBezTo>
                    <a:pt x="5152" y="17877"/>
                    <a:pt x="5065" y="17603"/>
                    <a:pt x="5018" y="17060"/>
                  </a:cubicBezTo>
                  <a:cubicBezTo>
                    <a:pt x="4970" y="16517"/>
                    <a:pt x="4947" y="15771"/>
                    <a:pt x="4947" y="14828"/>
                  </a:cubicBezTo>
                  <a:lnTo>
                    <a:pt x="4975" y="11404"/>
                  </a:lnTo>
                  <a:cubicBezTo>
                    <a:pt x="4975" y="10697"/>
                    <a:pt x="4970" y="10305"/>
                    <a:pt x="4961" y="10229"/>
                  </a:cubicBezTo>
                  <a:lnTo>
                    <a:pt x="4961" y="10120"/>
                  </a:lnTo>
                  <a:cubicBezTo>
                    <a:pt x="4986" y="9337"/>
                    <a:pt x="4998" y="8899"/>
                    <a:pt x="4998" y="8802"/>
                  </a:cubicBezTo>
                  <a:lnTo>
                    <a:pt x="4934" y="3735"/>
                  </a:lnTo>
                  <a:cubicBezTo>
                    <a:pt x="4934" y="3559"/>
                    <a:pt x="4961" y="3407"/>
                    <a:pt x="5012" y="3268"/>
                  </a:cubicBezTo>
                  <a:cubicBezTo>
                    <a:pt x="5065" y="3133"/>
                    <a:pt x="5127" y="3066"/>
                    <a:pt x="5202" y="3066"/>
                  </a:cubicBezTo>
                  <a:cubicBezTo>
                    <a:pt x="5402" y="3066"/>
                    <a:pt x="5501" y="3512"/>
                    <a:pt x="5501" y="4405"/>
                  </a:cubicBezTo>
                  <a:lnTo>
                    <a:pt x="5464" y="10010"/>
                  </a:lnTo>
                  <a:cubicBezTo>
                    <a:pt x="5577" y="10082"/>
                    <a:pt x="5749" y="10120"/>
                    <a:pt x="5981" y="10120"/>
                  </a:cubicBezTo>
                  <a:lnTo>
                    <a:pt x="6323" y="10120"/>
                  </a:lnTo>
                  <a:cubicBezTo>
                    <a:pt x="6339" y="10052"/>
                    <a:pt x="6346" y="9812"/>
                    <a:pt x="6346" y="9396"/>
                  </a:cubicBezTo>
                  <a:cubicBezTo>
                    <a:pt x="6346" y="8979"/>
                    <a:pt x="6325" y="8061"/>
                    <a:pt x="6284" y="6646"/>
                  </a:cubicBezTo>
                  <a:cubicBezTo>
                    <a:pt x="6243" y="5230"/>
                    <a:pt x="6222" y="4165"/>
                    <a:pt x="6222" y="3449"/>
                  </a:cubicBezTo>
                  <a:cubicBezTo>
                    <a:pt x="6222" y="3281"/>
                    <a:pt x="6250" y="3142"/>
                    <a:pt x="6305" y="3028"/>
                  </a:cubicBezTo>
                  <a:cubicBezTo>
                    <a:pt x="6360" y="2914"/>
                    <a:pt x="6413" y="2859"/>
                    <a:pt x="6463" y="2859"/>
                  </a:cubicBezTo>
                  <a:cubicBezTo>
                    <a:pt x="6512" y="2859"/>
                    <a:pt x="6551" y="2872"/>
                    <a:pt x="6583" y="2893"/>
                  </a:cubicBezTo>
                  <a:cubicBezTo>
                    <a:pt x="6613" y="2914"/>
                    <a:pt x="6647" y="2944"/>
                    <a:pt x="6684" y="2982"/>
                  </a:cubicBezTo>
                  <a:cubicBezTo>
                    <a:pt x="6721" y="3020"/>
                    <a:pt x="6750" y="3045"/>
                    <a:pt x="6771" y="3057"/>
                  </a:cubicBezTo>
                  <a:cubicBezTo>
                    <a:pt x="6771" y="5003"/>
                    <a:pt x="6801" y="7846"/>
                    <a:pt x="6861" y="11585"/>
                  </a:cubicBezTo>
                  <a:cubicBezTo>
                    <a:pt x="6921" y="15325"/>
                    <a:pt x="6952" y="17258"/>
                    <a:pt x="6952" y="17384"/>
                  </a:cubicBezTo>
                  <a:cubicBezTo>
                    <a:pt x="6948" y="17511"/>
                    <a:pt x="6916" y="17633"/>
                    <a:pt x="6849" y="17751"/>
                  </a:cubicBezTo>
                  <a:close/>
                  <a:moveTo>
                    <a:pt x="9925" y="17507"/>
                  </a:moveTo>
                  <a:cubicBezTo>
                    <a:pt x="9925" y="17835"/>
                    <a:pt x="9872" y="18046"/>
                    <a:pt x="9767" y="18142"/>
                  </a:cubicBezTo>
                  <a:cubicBezTo>
                    <a:pt x="9634" y="18142"/>
                    <a:pt x="9532" y="18092"/>
                    <a:pt x="9457" y="17991"/>
                  </a:cubicBezTo>
                  <a:cubicBezTo>
                    <a:pt x="9383" y="17890"/>
                    <a:pt x="9348" y="17692"/>
                    <a:pt x="9348" y="17397"/>
                  </a:cubicBezTo>
                  <a:cubicBezTo>
                    <a:pt x="9348" y="16761"/>
                    <a:pt x="9302" y="15835"/>
                    <a:pt x="9209" y="14622"/>
                  </a:cubicBezTo>
                  <a:lnTo>
                    <a:pt x="8278" y="14293"/>
                  </a:lnTo>
                  <a:cubicBezTo>
                    <a:pt x="8220" y="14790"/>
                    <a:pt x="8175" y="15334"/>
                    <a:pt x="8145" y="15927"/>
                  </a:cubicBezTo>
                  <a:cubicBezTo>
                    <a:pt x="8115" y="16521"/>
                    <a:pt x="8085" y="16951"/>
                    <a:pt x="8057" y="17220"/>
                  </a:cubicBezTo>
                  <a:cubicBezTo>
                    <a:pt x="8002" y="17776"/>
                    <a:pt x="7899" y="18054"/>
                    <a:pt x="7748" y="18054"/>
                  </a:cubicBezTo>
                  <a:cubicBezTo>
                    <a:pt x="7674" y="18054"/>
                    <a:pt x="7607" y="17999"/>
                    <a:pt x="7543" y="17886"/>
                  </a:cubicBezTo>
                  <a:cubicBezTo>
                    <a:pt x="7479" y="17772"/>
                    <a:pt x="7449" y="17629"/>
                    <a:pt x="7449" y="17452"/>
                  </a:cubicBezTo>
                  <a:lnTo>
                    <a:pt x="7472" y="17254"/>
                  </a:lnTo>
                  <a:cubicBezTo>
                    <a:pt x="7897" y="13354"/>
                    <a:pt x="8212" y="9560"/>
                    <a:pt x="8418" y="5866"/>
                  </a:cubicBezTo>
                  <a:cubicBezTo>
                    <a:pt x="8425" y="5765"/>
                    <a:pt x="8434" y="5466"/>
                    <a:pt x="8446" y="4965"/>
                  </a:cubicBezTo>
                  <a:cubicBezTo>
                    <a:pt x="8476" y="3866"/>
                    <a:pt x="8535" y="3171"/>
                    <a:pt x="8622" y="2868"/>
                  </a:cubicBezTo>
                  <a:lnTo>
                    <a:pt x="8940" y="2868"/>
                  </a:lnTo>
                  <a:cubicBezTo>
                    <a:pt x="9027" y="2868"/>
                    <a:pt x="9101" y="2914"/>
                    <a:pt x="9167" y="3011"/>
                  </a:cubicBezTo>
                  <a:cubicBezTo>
                    <a:pt x="9231" y="3108"/>
                    <a:pt x="9264" y="3247"/>
                    <a:pt x="9264" y="3441"/>
                  </a:cubicBezTo>
                  <a:cubicBezTo>
                    <a:pt x="9264" y="4582"/>
                    <a:pt x="9328" y="6275"/>
                    <a:pt x="9456" y="8520"/>
                  </a:cubicBezTo>
                  <a:cubicBezTo>
                    <a:pt x="9583" y="10764"/>
                    <a:pt x="9647" y="12381"/>
                    <a:pt x="9647" y="13367"/>
                  </a:cubicBezTo>
                  <a:lnTo>
                    <a:pt x="9748" y="14748"/>
                  </a:lnTo>
                  <a:cubicBezTo>
                    <a:pt x="9748" y="14929"/>
                    <a:pt x="9778" y="15376"/>
                    <a:pt x="9838" y="16087"/>
                  </a:cubicBezTo>
                  <a:cubicBezTo>
                    <a:pt x="9898" y="16795"/>
                    <a:pt x="9928" y="17262"/>
                    <a:pt x="9928" y="17481"/>
                  </a:cubicBezTo>
                  <a:lnTo>
                    <a:pt x="9928" y="17507"/>
                  </a:lnTo>
                  <a:close/>
                  <a:moveTo>
                    <a:pt x="12041" y="8406"/>
                  </a:moveTo>
                  <a:cubicBezTo>
                    <a:pt x="12020" y="8642"/>
                    <a:pt x="11997" y="8869"/>
                    <a:pt x="11972" y="9080"/>
                  </a:cubicBezTo>
                  <a:cubicBezTo>
                    <a:pt x="11947" y="9290"/>
                    <a:pt x="11917" y="9463"/>
                    <a:pt x="11882" y="9593"/>
                  </a:cubicBezTo>
                  <a:cubicBezTo>
                    <a:pt x="11846" y="9724"/>
                    <a:pt x="11800" y="9871"/>
                    <a:pt x="11745" y="10027"/>
                  </a:cubicBezTo>
                  <a:cubicBezTo>
                    <a:pt x="11691" y="10183"/>
                    <a:pt x="11627" y="10318"/>
                    <a:pt x="11556" y="10427"/>
                  </a:cubicBezTo>
                  <a:cubicBezTo>
                    <a:pt x="11398" y="10667"/>
                    <a:pt x="11211" y="10874"/>
                    <a:pt x="10989" y="11042"/>
                  </a:cubicBezTo>
                  <a:lnTo>
                    <a:pt x="10989" y="13443"/>
                  </a:lnTo>
                  <a:lnTo>
                    <a:pt x="11064" y="17700"/>
                  </a:lnTo>
                  <a:cubicBezTo>
                    <a:pt x="11064" y="17881"/>
                    <a:pt x="11032" y="18037"/>
                    <a:pt x="10966" y="18168"/>
                  </a:cubicBezTo>
                  <a:cubicBezTo>
                    <a:pt x="10902" y="18294"/>
                    <a:pt x="10828" y="18361"/>
                    <a:pt x="10745" y="18361"/>
                  </a:cubicBezTo>
                  <a:lnTo>
                    <a:pt x="10546" y="18088"/>
                  </a:lnTo>
                  <a:cubicBezTo>
                    <a:pt x="10470" y="17262"/>
                    <a:pt x="10431" y="16159"/>
                    <a:pt x="10431" y="14786"/>
                  </a:cubicBezTo>
                  <a:lnTo>
                    <a:pt x="10469" y="10781"/>
                  </a:lnTo>
                  <a:cubicBezTo>
                    <a:pt x="10431" y="10583"/>
                    <a:pt x="10414" y="10402"/>
                    <a:pt x="10414" y="10234"/>
                  </a:cubicBezTo>
                  <a:lnTo>
                    <a:pt x="10414" y="10158"/>
                  </a:lnTo>
                  <a:cubicBezTo>
                    <a:pt x="10476" y="9867"/>
                    <a:pt x="10506" y="9223"/>
                    <a:pt x="10506" y="8229"/>
                  </a:cubicBezTo>
                  <a:lnTo>
                    <a:pt x="10520" y="6090"/>
                  </a:lnTo>
                  <a:cubicBezTo>
                    <a:pt x="10520" y="5176"/>
                    <a:pt x="10495" y="4481"/>
                    <a:pt x="10446" y="4005"/>
                  </a:cubicBezTo>
                  <a:cubicBezTo>
                    <a:pt x="10488" y="3479"/>
                    <a:pt x="10573" y="3213"/>
                    <a:pt x="10699" y="3213"/>
                  </a:cubicBezTo>
                  <a:lnTo>
                    <a:pt x="11113" y="3213"/>
                  </a:lnTo>
                  <a:cubicBezTo>
                    <a:pt x="11476" y="3213"/>
                    <a:pt x="11731" y="3571"/>
                    <a:pt x="11878" y="4287"/>
                  </a:cubicBezTo>
                  <a:cubicBezTo>
                    <a:pt x="12008" y="4923"/>
                    <a:pt x="12071" y="5656"/>
                    <a:pt x="12071" y="6481"/>
                  </a:cubicBezTo>
                  <a:cubicBezTo>
                    <a:pt x="12073" y="7526"/>
                    <a:pt x="12062" y="8170"/>
                    <a:pt x="12041" y="8406"/>
                  </a:cubicBezTo>
                  <a:close/>
                  <a:moveTo>
                    <a:pt x="14269" y="8406"/>
                  </a:moveTo>
                  <a:cubicBezTo>
                    <a:pt x="14248" y="8642"/>
                    <a:pt x="14225" y="8869"/>
                    <a:pt x="14200" y="9080"/>
                  </a:cubicBezTo>
                  <a:cubicBezTo>
                    <a:pt x="14175" y="9290"/>
                    <a:pt x="14145" y="9463"/>
                    <a:pt x="14110" y="9593"/>
                  </a:cubicBezTo>
                  <a:cubicBezTo>
                    <a:pt x="14074" y="9724"/>
                    <a:pt x="14028" y="9871"/>
                    <a:pt x="13973" y="10027"/>
                  </a:cubicBezTo>
                  <a:cubicBezTo>
                    <a:pt x="13918" y="10183"/>
                    <a:pt x="13855" y="10318"/>
                    <a:pt x="13784" y="10427"/>
                  </a:cubicBezTo>
                  <a:cubicBezTo>
                    <a:pt x="13626" y="10667"/>
                    <a:pt x="13438" y="10874"/>
                    <a:pt x="13217" y="11042"/>
                  </a:cubicBezTo>
                  <a:lnTo>
                    <a:pt x="13217" y="13443"/>
                  </a:lnTo>
                  <a:lnTo>
                    <a:pt x="13291" y="17700"/>
                  </a:lnTo>
                  <a:cubicBezTo>
                    <a:pt x="13291" y="17881"/>
                    <a:pt x="13260" y="18037"/>
                    <a:pt x="13194" y="18168"/>
                  </a:cubicBezTo>
                  <a:cubicBezTo>
                    <a:pt x="13130" y="18294"/>
                    <a:pt x="13056" y="18361"/>
                    <a:pt x="12973" y="18361"/>
                  </a:cubicBezTo>
                  <a:lnTo>
                    <a:pt x="12774" y="18088"/>
                  </a:lnTo>
                  <a:cubicBezTo>
                    <a:pt x="12698" y="17262"/>
                    <a:pt x="12659" y="16159"/>
                    <a:pt x="12659" y="14786"/>
                  </a:cubicBezTo>
                  <a:lnTo>
                    <a:pt x="12696" y="10781"/>
                  </a:lnTo>
                  <a:cubicBezTo>
                    <a:pt x="12659" y="10583"/>
                    <a:pt x="12642" y="10402"/>
                    <a:pt x="12642" y="10234"/>
                  </a:cubicBezTo>
                  <a:lnTo>
                    <a:pt x="12642" y="10158"/>
                  </a:lnTo>
                  <a:cubicBezTo>
                    <a:pt x="12703" y="9867"/>
                    <a:pt x="12734" y="9223"/>
                    <a:pt x="12734" y="8229"/>
                  </a:cubicBezTo>
                  <a:lnTo>
                    <a:pt x="12748" y="6090"/>
                  </a:lnTo>
                  <a:cubicBezTo>
                    <a:pt x="12748" y="5176"/>
                    <a:pt x="12723" y="4481"/>
                    <a:pt x="12673" y="4005"/>
                  </a:cubicBezTo>
                  <a:cubicBezTo>
                    <a:pt x="12716" y="3479"/>
                    <a:pt x="12801" y="3213"/>
                    <a:pt x="12927" y="3213"/>
                  </a:cubicBezTo>
                  <a:lnTo>
                    <a:pt x="13341" y="3213"/>
                  </a:lnTo>
                  <a:cubicBezTo>
                    <a:pt x="13704" y="3213"/>
                    <a:pt x="13959" y="3571"/>
                    <a:pt x="14106" y="4287"/>
                  </a:cubicBezTo>
                  <a:cubicBezTo>
                    <a:pt x="14235" y="4923"/>
                    <a:pt x="14299" y="5656"/>
                    <a:pt x="14299" y="6481"/>
                  </a:cubicBezTo>
                  <a:cubicBezTo>
                    <a:pt x="14301" y="7526"/>
                    <a:pt x="14290" y="8170"/>
                    <a:pt x="14269" y="8406"/>
                  </a:cubicBezTo>
                  <a:close/>
                  <a:moveTo>
                    <a:pt x="16417" y="6717"/>
                  </a:moveTo>
                  <a:cubicBezTo>
                    <a:pt x="16236" y="8141"/>
                    <a:pt x="16144" y="9223"/>
                    <a:pt x="16137" y="9968"/>
                  </a:cubicBezTo>
                  <a:lnTo>
                    <a:pt x="16137" y="16736"/>
                  </a:lnTo>
                  <a:cubicBezTo>
                    <a:pt x="16137" y="17738"/>
                    <a:pt x="16035" y="18239"/>
                    <a:pt x="15827" y="18239"/>
                  </a:cubicBezTo>
                  <a:cubicBezTo>
                    <a:pt x="15714" y="18239"/>
                    <a:pt x="15626" y="18075"/>
                    <a:pt x="15565" y="17747"/>
                  </a:cubicBezTo>
                  <a:cubicBezTo>
                    <a:pt x="15636" y="17418"/>
                    <a:pt x="15672" y="16151"/>
                    <a:pt x="15672" y="13940"/>
                  </a:cubicBezTo>
                  <a:cubicBezTo>
                    <a:pt x="15672" y="13539"/>
                    <a:pt x="15654" y="12967"/>
                    <a:pt x="15620" y="12230"/>
                  </a:cubicBezTo>
                  <a:cubicBezTo>
                    <a:pt x="15587" y="11493"/>
                    <a:pt x="15567" y="10966"/>
                    <a:pt x="15560" y="10651"/>
                  </a:cubicBezTo>
                  <a:lnTo>
                    <a:pt x="15560" y="10069"/>
                  </a:lnTo>
                  <a:cubicBezTo>
                    <a:pt x="15548" y="10002"/>
                    <a:pt x="15450" y="9412"/>
                    <a:pt x="15264" y="8292"/>
                  </a:cubicBezTo>
                  <a:cubicBezTo>
                    <a:pt x="14846" y="5782"/>
                    <a:pt x="14637" y="4287"/>
                    <a:pt x="14637" y="3807"/>
                  </a:cubicBezTo>
                  <a:lnTo>
                    <a:pt x="14637" y="3685"/>
                  </a:lnTo>
                  <a:lnTo>
                    <a:pt x="14850" y="3310"/>
                  </a:lnTo>
                  <a:cubicBezTo>
                    <a:pt x="15043" y="3319"/>
                    <a:pt x="15275" y="4477"/>
                    <a:pt x="15542" y="6789"/>
                  </a:cubicBezTo>
                  <a:cubicBezTo>
                    <a:pt x="15659" y="7799"/>
                    <a:pt x="15718" y="8305"/>
                    <a:pt x="15718" y="8313"/>
                  </a:cubicBezTo>
                  <a:cubicBezTo>
                    <a:pt x="15742" y="8145"/>
                    <a:pt x="15792" y="7585"/>
                    <a:pt x="15865" y="6633"/>
                  </a:cubicBezTo>
                  <a:cubicBezTo>
                    <a:pt x="16052" y="4207"/>
                    <a:pt x="16249" y="2990"/>
                    <a:pt x="16454" y="2990"/>
                  </a:cubicBezTo>
                  <a:cubicBezTo>
                    <a:pt x="16513" y="2990"/>
                    <a:pt x="16566" y="3032"/>
                    <a:pt x="16614" y="3121"/>
                  </a:cubicBezTo>
                  <a:cubicBezTo>
                    <a:pt x="16662" y="3209"/>
                    <a:pt x="16685" y="3323"/>
                    <a:pt x="16685" y="3462"/>
                  </a:cubicBezTo>
                  <a:cubicBezTo>
                    <a:pt x="16686" y="4211"/>
                    <a:pt x="16596" y="5294"/>
                    <a:pt x="16417" y="6717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" name="Shape">
              <a:extLst>
                <a:ext uri="{FF2B5EF4-FFF2-40B4-BE49-F238E27FC236}">
                  <a16:creationId xmlns:a16="http://schemas.microsoft.com/office/drawing/2014/main" id="{358E32F7-B1C9-4DD2-8307-1A769BF8FBA2}"/>
                </a:ext>
              </a:extLst>
            </p:cNvPr>
            <p:cNvSpPr/>
            <p:nvPr/>
          </p:nvSpPr>
          <p:spPr>
            <a:xfrm>
              <a:off x="5676899" y="3568700"/>
              <a:ext cx="278283" cy="411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1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" name="Shape">
              <a:extLst>
                <a:ext uri="{FF2B5EF4-FFF2-40B4-BE49-F238E27FC236}">
                  <a16:creationId xmlns:a16="http://schemas.microsoft.com/office/drawing/2014/main" id="{FFCBC301-30E5-431B-BA43-7C07385BB5D6}"/>
                </a:ext>
              </a:extLst>
            </p:cNvPr>
            <p:cNvSpPr/>
            <p:nvPr/>
          </p:nvSpPr>
          <p:spPr>
            <a:xfrm>
              <a:off x="5880100" y="18923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41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9" name="Shape">
              <a:extLst>
                <a:ext uri="{FF2B5EF4-FFF2-40B4-BE49-F238E27FC236}">
                  <a16:creationId xmlns:a16="http://schemas.microsoft.com/office/drawing/2014/main" id="{EF455836-C7EF-4E57-9193-56FF8D608764}"/>
                </a:ext>
              </a:extLst>
            </p:cNvPr>
            <p:cNvSpPr/>
            <p:nvPr/>
          </p:nvSpPr>
          <p:spPr>
            <a:xfrm>
              <a:off x="2349499" y="635000"/>
              <a:ext cx="249538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" name="Shape">
              <a:extLst>
                <a:ext uri="{FF2B5EF4-FFF2-40B4-BE49-F238E27FC236}">
                  <a16:creationId xmlns:a16="http://schemas.microsoft.com/office/drawing/2014/main" id="{1A7565C6-FC1F-4D5B-BA3E-B8656274D9C4}"/>
                </a:ext>
              </a:extLst>
            </p:cNvPr>
            <p:cNvSpPr/>
            <p:nvPr/>
          </p:nvSpPr>
          <p:spPr>
            <a:xfrm>
              <a:off x="2730500" y="4203699"/>
              <a:ext cx="274150" cy="412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94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" name="Shape">
              <a:extLst>
                <a:ext uri="{FF2B5EF4-FFF2-40B4-BE49-F238E27FC236}">
                  <a16:creationId xmlns:a16="http://schemas.microsoft.com/office/drawing/2014/main" id="{E2811743-EEED-45F0-8C80-645D38D563FA}"/>
                </a:ext>
              </a:extLst>
            </p:cNvPr>
            <p:cNvSpPr/>
            <p:nvPr/>
          </p:nvSpPr>
          <p:spPr>
            <a:xfrm>
              <a:off x="114300" y="1955800"/>
              <a:ext cx="274150" cy="412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" name="Shape">
              <a:extLst>
                <a:ext uri="{FF2B5EF4-FFF2-40B4-BE49-F238E27FC236}">
                  <a16:creationId xmlns:a16="http://schemas.microsoft.com/office/drawing/2014/main" id="{F21F8168-C95D-4C68-B87C-C6ED8810290E}"/>
                </a:ext>
              </a:extLst>
            </p:cNvPr>
            <p:cNvSpPr/>
            <p:nvPr/>
          </p:nvSpPr>
          <p:spPr>
            <a:xfrm>
              <a:off x="5664199" y="50799"/>
              <a:ext cx="225967" cy="4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" name="Shape">
              <a:extLst>
                <a:ext uri="{FF2B5EF4-FFF2-40B4-BE49-F238E27FC236}">
                  <a16:creationId xmlns:a16="http://schemas.microsoft.com/office/drawing/2014/main" id="{90CE3736-A7FA-42FA-8EF1-930D34F7EF0A}"/>
                </a:ext>
              </a:extLst>
            </p:cNvPr>
            <p:cNvSpPr/>
            <p:nvPr/>
          </p:nvSpPr>
          <p:spPr>
            <a:xfrm>
              <a:off x="6565900" y="2628899"/>
              <a:ext cx="479676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8" y="6202"/>
                    <a:pt x="21346" y="5119"/>
                    <a:pt x="20960" y="4707"/>
                  </a:cubicBezTo>
                  <a:close/>
                  <a:moveTo>
                    <a:pt x="10932" y="6130"/>
                  </a:moveTo>
                  <a:cubicBezTo>
                    <a:pt x="14564" y="9775"/>
                    <a:pt x="9746" y="19223"/>
                    <a:pt x="7149" y="11754"/>
                  </a:cubicBezTo>
                  <a:cubicBezTo>
                    <a:pt x="6148" y="8871"/>
                    <a:pt x="6965" y="6220"/>
                    <a:pt x="8252" y="4384"/>
                  </a:cubicBezTo>
                  <a:cubicBezTo>
                    <a:pt x="9209" y="4617"/>
                    <a:pt x="10126" y="5324"/>
                    <a:pt x="10932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1AD61C20-6988-4160-BF77-5B84E99B132D}"/>
                </a:ext>
              </a:extLst>
            </p:cNvPr>
            <p:cNvSpPr/>
            <p:nvPr/>
          </p:nvSpPr>
          <p:spPr>
            <a:xfrm>
              <a:off x="8381999" y="1587500"/>
              <a:ext cx="225347" cy="483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72" h="21113" extrusionOk="0">
                  <a:moveTo>
                    <a:pt x="9995" y="20970"/>
                  </a:moveTo>
                  <a:cubicBezTo>
                    <a:pt x="14488" y="17607"/>
                    <a:pt x="18644" y="12149"/>
                    <a:pt x="14406" y="8159"/>
                  </a:cubicBezTo>
                  <a:cubicBezTo>
                    <a:pt x="14907" y="5172"/>
                    <a:pt x="11991" y="1869"/>
                    <a:pt x="8336" y="107"/>
                  </a:cubicBezTo>
                  <a:cubicBezTo>
                    <a:pt x="7543" y="-275"/>
                    <a:pt x="6559" y="456"/>
                    <a:pt x="7343" y="850"/>
                  </a:cubicBezTo>
                  <a:cubicBezTo>
                    <a:pt x="10487" y="2418"/>
                    <a:pt x="12392" y="4452"/>
                    <a:pt x="12529" y="6840"/>
                  </a:cubicBezTo>
                  <a:cubicBezTo>
                    <a:pt x="8263" y="4757"/>
                    <a:pt x="-687" y="5311"/>
                    <a:pt x="42" y="9572"/>
                  </a:cubicBezTo>
                  <a:cubicBezTo>
                    <a:pt x="762" y="13761"/>
                    <a:pt x="7069" y="14421"/>
                    <a:pt x="11599" y="11739"/>
                  </a:cubicBezTo>
                  <a:cubicBezTo>
                    <a:pt x="12529" y="11190"/>
                    <a:pt x="13185" y="10575"/>
                    <a:pt x="13650" y="9932"/>
                  </a:cubicBezTo>
                  <a:cubicBezTo>
                    <a:pt x="13941" y="10370"/>
                    <a:pt x="14151" y="10808"/>
                    <a:pt x="14260" y="11207"/>
                  </a:cubicBezTo>
                  <a:cubicBezTo>
                    <a:pt x="14643" y="12625"/>
                    <a:pt x="13850" y="14265"/>
                    <a:pt x="13112" y="15579"/>
                  </a:cubicBezTo>
                  <a:cubicBezTo>
                    <a:pt x="12128" y="17335"/>
                    <a:pt x="10341" y="18937"/>
                    <a:pt x="8856" y="20549"/>
                  </a:cubicBezTo>
                  <a:cubicBezTo>
                    <a:pt x="8473" y="20954"/>
                    <a:pt x="9521" y="21325"/>
                    <a:pt x="9995" y="20970"/>
                  </a:cubicBezTo>
                  <a:close/>
                  <a:moveTo>
                    <a:pt x="10122" y="10996"/>
                  </a:moveTo>
                  <a:cubicBezTo>
                    <a:pt x="5866" y="14360"/>
                    <a:pt x="-2956" y="9051"/>
                    <a:pt x="5019" y="6934"/>
                  </a:cubicBezTo>
                  <a:cubicBezTo>
                    <a:pt x="8090" y="6120"/>
                    <a:pt x="10651" y="7078"/>
                    <a:pt x="12310" y="8458"/>
                  </a:cubicBezTo>
                  <a:cubicBezTo>
                    <a:pt x="11927" y="9395"/>
                    <a:pt x="11061" y="10253"/>
                    <a:pt x="10122" y="10996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3ABF4649-7711-4A1D-AC1B-0404AA77480D}"/>
                </a:ext>
              </a:extLst>
            </p:cNvPr>
            <p:cNvSpPr/>
            <p:nvPr/>
          </p:nvSpPr>
          <p:spPr>
            <a:xfrm>
              <a:off x="6553200" y="4635499"/>
              <a:ext cx="391827" cy="18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7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33" y="6131"/>
                  </a:moveTo>
                  <a:cubicBezTo>
                    <a:pt x="14564" y="9772"/>
                    <a:pt x="9748" y="19223"/>
                    <a:pt x="7151" y="11756"/>
                  </a:cubicBezTo>
                  <a:cubicBezTo>
                    <a:pt x="6151" y="8873"/>
                    <a:pt x="6967" y="6219"/>
                    <a:pt x="8254" y="4388"/>
                  </a:cubicBezTo>
                  <a:cubicBezTo>
                    <a:pt x="9214" y="4607"/>
                    <a:pt x="10125" y="5320"/>
                    <a:pt x="10933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A08EDBB9-D15C-4F40-9D49-0D28BCEB24CB}"/>
                </a:ext>
              </a:extLst>
            </p:cNvPr>
            <p:cNvSpPr/>
            <p:nvPr/>
          </p:nvSpPr>
          <p:spPr>
            <a:xfrm>
              <a:off x="4940299" y="63499"/>
              <a:ext cx="391884" cy="189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16356" extrusionOk="0">
                  <a:moveTo>
                    <a:pt x="20956" y="4703"/>
                  </a:moveTo>
                  <a:cubicBezTo>
                    <a:pt x="17312" y="835"/>
                    <a:pt x="11580" y="-2376"/>
                    <a:pt x="7820" y="2380"/>
                  </a:cubicBezTo>
                  <a:cubicBezTo>
                    <a:pt x="4786" y="2358"/>
                    <a:pt x="1643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3" y="7114"/>
                    <a:pt x="4204" y="4934"/>
                    <a:pt x="6594" y="4429"/>
                  </a:cubicBezTo>
                  <a:cubicBezTo>
                    <a:pt x="4752" y="8923"/>
                    <a:pt x="5834" y="17580"/>
                    <a:pt x="10073" y="16210"/>
                  </a:cubicBezTo>
                  <a:cubicBezTo>
                    <a:pt x="14244" y="14862"/>
                    <a:pt x="14532" y="8594"/>
                    <a:pt x="11566" y="4583"/>
                  </a:cubicBezTo>
                  <a:cubicBezTo>
                    <a:pt x="10964" y="3761"/>
                    <a:pt x="10306" y="3213"/>
                    <a:pt x="9628" y="2862"/>
                  </a:cubicBezTo>
                  <a:cubicBezTo>
                    <a:pt x="10053" y="2512"/>
                    <a:pt x="10478" y="2238"/>
                    <a:pt x="10875" y="2062"/>
                  </a:cubicBezTo>
                  <a:cubicBezTo>
                    <a:pt x="12272" y="1460"/>
                    <a:pt x="13970" y="1986"/>
                    <a:pt x="15333" y="2512"/>
                  </a:cubicBezTo>
                  <a:cubicBezTo>
                    <a:pt x="17155" y="3202"/>
                    <a:pt x="18874" y="4703"/>
                    <a:pt x="20579" y="5898"/>
                  </a:cubicBezTo>
                  <a:cubicBezTo>
                    <a:pt x="21031" y="6205"/>
                    <a:pt x="21346" y="5120"/>
                    <a:pt x="20956" y="4703"/>
                  </a:cubicBezTo>
                  <a:close/>
                  <a:moveTo>
                    <a:pt x="10930" y="6139"/>
                  </a:moveTo>
                  <a:cubicBezTo>
                    <a:pt x="14559" y="9777"/>
                    <a:pt x="9745" y="19224"/>
                    <a:pt x="7149" y="11761"/>
                  </a:cubicBezTo>
                  <a:cubicBezTo>
                    <a:pt x="6149" y="8879"/>
                    <a:pt x="6964" y="6227"/>
                    <a:pt x="8252" y="4397"/>
                  </a:cubicBezTo>
                  <a:cubicBezTo>
                    <a:pt x="9211" y="4616"/>
                    <a:pt x="10128" y="5328"/>
                    <a:pt x="10930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FE2A3BB2-9ED6-44FD-9A8E-60E05A6795B2}"/>
                </a:ext>
              </a:extLst>
            </p:cNvPr>
            <p:cNvSpPr/>
            <p:nvPr/>
          </p:nvSpPr>
          <p:spPr>
            <a:xfrm>
              <a:off x="1320799" y="4508499"/>
              <a:ext cx="479651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3" extrusionOk="0">
                  <a:moveTo>
                    <a:pt x="20960" y="4705"/>
                  </a:moveTo>
                  <a:cubicBezTo>
                    <a:pt x="17317" y="838"/>
                    <a:pt x="11581" y="-2376"/>
                    <a:pt x="7821" y="2377"/>
                  </a:cubicBezTo>
                  <a:cubicBezTo>
                    <a:pt x="4788" y="2350"/>
                    <a:pt x="1637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6" y="4937"/>
                    <a:pt x="6595" y="4427"/>
                  </a:cubicBezTo>
                  <a:cubicBezTo>
                    <a:pt x="4749" y="8921"/>
                    <a:pt x="5834" y="17577"/>
                    <a:pt x="10076" y="16207"/>
                  </a:cubicBezTo>
                  <a:cubicBezTo>
                    <a:pt x="14245" y="14856"/>
                    <a:pt x="14536" y="8590"/>
                    <a:pt x="11570" y="4579"/>
                  </a:cubicBezTo>
                  <a:cubicBezTo>
                    <a:pt x="10966" y="3756"/>
                    <a:pt x="10311" y="3210"/>
                    <a:pt x="9634" y="2861"/>
                  </a:cubicBezTo>
                  <a:cubicBezTo>
                    <a:pt x="10059" y="2503"/>
                    <a:pt x="10484" y="2234"/>
                    <a:pt x="10882" y="2064"/>
                  </a:cubicBezTo>
                  <a:cubicBezTo>
                    <a:pt x="12281" y="1464"/>
                    <a:pt x="13982" y="1992"/>
                    <a:pt x="15347" y="2511"/>
                  </a:cubicBezTo>
                  <a:cubicBezTo>
                    <a:pt x="17171" y="3201"/>
                    <a:pt x="18884" y="4705"/>
                    <a:pt x="20596" y="5904"/>
                  </a:cubicBezTo>
                  <a:cubicBezTo>
                    <a:pt x="21033" y="6200"/>
                    <a:pt x="21346" y="5116"/>
                    <a:pt x="20960" y="4705"/>
                  </a:cubicBezTo>
                  <a:close/>
                  <a:moveTo>
                    <a:pt x="10927" y="6137"/>
                  </a:moveTo>
                  <a:cubicBezTo>
                    <a:pt x="14558" y="9780"/>
                    <a:pt x="9740" y="19224"/>
                    <a:pt x="7144" y="11758"/>
                  </a:cubicBezTo>
                  <a:cubicBezTo>
                    <a:pt x="6142" y="8876"/>
                    <a:pt x="6959" y="6226"/>
                    <a:pt x="8246" y="4391"/>
                  </a:cubicBezTo>
                  <a:cubicBezTo>
                    <a:pt x="9209" y="4615"/>
                    <a:pt x="10121" y="5331"/>
                    <a:pt x="10927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" name="Shape">
              <a:extLst>
                <a:ext uri="{FF2B5EF4-FFF2-40B4-BE49-F238E27FC236}">
                  <a16:creationId xmlns:a16="http://schemas.microsoft.com/office/drawing/2014/main" id="{D5FB6FE8-0015-47E6-A075-95F69CDB1EE8}"/>
                </a:ext>
              </a:extLst>
            </p:cNvPr>
            <p:cNvSpPr/>
            <p:nvPr/>
          </p:nvSpPr>
          <p:spPr>
            <a:xfrm>
              <a:off x="7111999" y="3797299"/>
              <a:ext cx="424668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2" y="2875"/>
                    <a:pt x="21429" y="1702"/>
                    <a:pt x="20952" y="1479"/>
                  </a:cubicBezTo>
                  <a:close/>
                  <a:moveTo>
                    <a:pt x="10721" y="7195"/>
                  </a:moveTo>
                  <a:cubicBezTo>
                    <a:pt x="15195" y="9104"/>
                    <a:pt x="11903" y="20239"/>
                    <a:pt x="7811" y="14215"/>
                  </a:cubicBezTo>
                  <a:cubicBezTo>
                    <a:pt x="6228" y="11897"/>
                    <a:pt x="6591" y="9001"/>
                    <a:pt x="7601" y="6683"/>
                  </a:cubicBezTo>
                  <a:cubicBezTo>
                    <a:pt x="8643" y="6488"/>
                    <a:pt x="9736" y="6776"/>
                    <a:pt x="10721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57B9403F-C550-4C7C-A205-F1F3B4A5B3BB}"/>
                </a:ext>
              </a:extLst>
            </p:cNvPr>
            <p:cNvSpPr/>
            <p:nvPr/>
          </p:nvSpPr>
          <p:spPr>
            <a:xfrm>
              <a:off x="787400" y="3365499"/>
              <a:ext cx="424707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8" y="2875"/>
                    <a:pt x="21429" y="1702"/>
                    <a:pt x="20952" y="1479"/>
                  </a:cubicBezTo>
                  <a:close/>
                  <a:moveTo>
                    <a:pt x="10728" y="7195"/>
                  </a:moveTo>
                  <a:cubicBezTo>
                    <a:pt x="15201" y="9104"/>
                    <a:pt x="11909" y="20239"/>
                    <a:pt x="7817" y="14215"/>
                  </a:cubicBezTo>
                  <a:cubicBezTo>
                    <a:pt x="6235" y="11897"/>
                    <a:pt x="6597" y="9001"/>
                    <a:pt x="7607" y="6683"/>
                  </a:cubicBezTo>
                  <a:cubicBezTo>
                    <a:pt x="8649" y="6488"/>
                    <a:pt x="9736" y="6776"/>
                    <a:pt x="10728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6E07E7D9-1603-4141-A3F7-A9A973E1B3CD}"/>
                </a:ext>
              </a:extLst>
            </p:cNvPr>
            <p:cNvSpPr/>
            <p:nvPr/>
          </p:nvSpPr>
          <p:spPr>
            <a:xfrm>
              <a:off x="7277099" y="787400"/>
              <a:ext cx="228305" cy="4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4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13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58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2930C5D3-1050-499F-B18C-422FA0AB8C8D}"/>
                </a:ext>
              </a:extLst>
            </p:cNvPr>
            <p:cNvSpPr/>
            <p:nvPr/>
          </p:nvSpPr>
          <p:spPr>
            <a:xfrm>
              <a:off x="1917699" y="45974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9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968CC257-AAF9-4782-8A0E-2241CD652C69}"/>
                </a:ext>
              </a:extLst>
            </p:cNvPr>
            <p:cNvSpPr/>
            <p:nvPr/>
          </p:nvSpPr>
          <p:spPr>
            <a:xfrm>
              <a:off x="7327899" y="1981199"/>
              <a:ext cx="460165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8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69"/>
                    <a:pt x="10593" y="1130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38FF000D-3E6A-4E79-96F7-1DE5F636A899}"/>
                </a:ext>
              </a:extLst>
            </p:cNvPr>
            <p:cNvSpPr/>
            <p:nvPr/>
          </p:nvSpPr>
          <p:spPr>
            <a:xfrm>
              <a:off x="7645399" y="38099"/>
              <a:ext cx="460165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8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4" name="Shape">
              <a:extLst>
                <a:ext uri="{FF2B5EF4-FFF2-40B4-BE49-F238E27FC236}">
                  <a16:creationId xmlns:a16="http://schemas.microsoft.com/office/drawing/2014/main" id="{51A5BAC7-9E70-405F-AE14-0C06A78C2E82}"/>
                </a:ext>
              </a:extLst>
            </p:cNvPr>
            <p:cNvSpPr/>
            <p:nvPr/>
          </p:nvSpPr>
          <p:spPr>
            <a:xfrm>
              <a:off x="8039099" y="44831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5" name="Shape">
              <a:extLst>
                <a:ext uri="{FF2B5EF4-FFF2-40B4-BE49-F238E27FC236}">
                  <a16:creationId xmlns:a16="http://schemas.microsoft.com/office/drawing/2014/main" id="{20B15169-D016-4484-A5A5-EA3DE982790D}"/>
                </a:ext>
              </a:extLst>
            </p:cNvPr>
            <p:cNvSpPr/>
            <p:nvPr/>
          </p:nvSpPr>
          <p:spPr>
            <a:xfrm>
              <a:off x="165100" y="1320799"/>
              <a:ext cx="460164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6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9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6" name="Shape">
              <a:extLst>
                <a:ext uri="{FF2B5EF4-FFF2-40B4-BE49-F238E27FC236}">
                  <a16:creationId xmlns:a16="http://schemas.microsoft.com/office/drawing/2014/main" id="{D8BE3187-D3A3-47AA-93D5-8DC86EC317EB}"/>
                </a:ext>
              </a:extLst>
            </p:cNvPr>
            <p:cNvSpPr/>
            <p:nvPr/>
          </p:nvSpPr>
          <p:spPr>
            <a:xfrm>
              <a:off x="4406899" y="4394199"/>
              <a:ext cx="479677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8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7" name="Shape">
              <a:extLst>
                <a:ext uri="{FF2B5EF4-FFF2-40B4-BE49-F238E27FC236}">
                  <a16:creationId xmlns:a16="http://schemas.microsoft.com/office/drawing/2014/main" id="{DF77A9BD-93E2-4D14-B537-BF44C98C951F}"/>
                </a:ext>
              </a:extLst>
            </p:cNvPr>
            <p:cNvSpPr/>
            <p:nvPr/>
          </p:nvSpPr>
          <p:spPr>
            <a:xfrm>
              <a:off x="1816099" y="21843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8" name="Shape">
              <a:extLst>
                <a:ext uri="{FF2B5EF4-FFF2-40B4-BE49-F238E27FC236}">
                  <a16:creationId xmlns:a16="http://schemas.microsoft.com/office/drawing/2014/main" id="{580196A0-357F-422B-AB16-6F15AB26B9B4}"/>
                </a:ext>
              </a:extLst>
            </p:cNvPr>
            <p:cNvSpPr/>
            <p:nvPr/>
          </p:nvSpPr>
          <p:spPr>
            <a:xfrm>
              <a:off x="6388100" y="1168399"/>
              <a:ext cx="278339" cy="411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2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6" y="2639"/>
                    <a:pt x="17335" y="1842"/>
                    <a:pt x="20151" y="907"/>
                  </a:cubicBezTo>
                  <a:cubicBezTo>
                    <a:pt x="20881" y="665"/>
                    <a:pt x="20357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81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7CDCC8DA-E473-4BFB-B7E4-1A8B40AE23C5}"/>
                </a:ext>
              </a:extLst>
            </p:cNvPr>
            <p:cNvSpPr/>
            <p:nvPr/>
          </p:nvSpPr>
          <p:spPr>
            <a:xfrm>
              <a:off x="6477000" y="3644899"/>
              <a:ext cx="282580" cy="40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0" name="Shape">
              <a:extLst>
                <a:ext uri="{FF2B5EF4-FFF2-40B4-BE49-F238E27FC236}">
                  <a16:creationId xmlns:a16="http://schemas.microsoft.com/office/drawing/2014/main" id="{B3576763-EFD9-4378-9AD2-76BA08907133}"/>
                </a:ext>
              </a:extLst>
            </p:cNvPr>
            <p:cNvSpPr/>
            <p:nvPr/>
          </p:nvSpPr>
          <p:spPr>
            <a:xfrm>
              <a:off x="1435100" y="3251199"/>
              <a:ext cx="282580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58B4C10B-AEFC-4295-9504-4D1C7B6AAC7B}"/>
                </a:ext>
              </a:extLst>
            </p:cNvPr>
            <p:cNvSpPr/>
            <p:nvPr/>
          </p:nvSpPr>
          <p:spPr>
            <a:xfrm>
              <a:off x="8077200" y="2692399"/>
              <a:ext cx="282579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C37B038B-2B56-4491-AE18-16D81BF96F6B}"/>
                </a:ext>
              </a:extLst>
            </p:cNvPr>
            <p:cNvSpPr/>
            <p:nvPr/>
          </p:nvSpPr>
          <p:spPr>
            <a:xfrm>
              <a:off x="1231899" y="1422400"/>
              <a:ext cx="217128" cy="46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DC9B7CC8-626D-47A0-91B9-338523D4E445}"/>
                </a:ext>
              </a:extLst>
            </p:cNvPr>
            <p:cNvSpPr/>
            <p:nvPr/>
          </p:nvSpPr>
          <p:spPr>
            <a:xfrm>
              <a:off x="2438400" y="3035300"/>
              <a:ext cx="452028" cy="25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6" h="17628" extrusionOk="0">
                  <a:moveTo>
                    <a:pt x="273" y="15716"/>
                  </a:moveTo>
                  <a:cubicBezTo>
                    <a:pt x="4644" y="18141"/>
                    <a:pt x="11079" y="19166"/>
                    <a:pt x="14258" y="13184"/>
                  </a:cubicBezTo>
                  <a:cubicBezTo>
                    <a:pt x="17412" y="12106"/>
                    <a:pt x="20162" y="7702"/>
                    <a:pt x="21193" y="3396"/>
                  </a:cubicBezTo>
                  <a:cubicBezTo>
                    <a:pt x="21414" y="2469"/>
                    <a:pt x="20466" y="1925"/>
                    <a:pt x="20233" y="2861"/>
                  </a:cubicBezTo>
                  <a:cubicBezTo>
                    <a:pt x="19297" y="6579"/>
                    <a:pt x="17621" y="9396"/>
                    <a:pt x="15218" y="10760"/>
                  </a:cubicBezTo>
                  <a:cubicBezTo>
                    <a:pt x="16446" y="5732"/>
                    <a:pt x="14001" y="-2265"/>
                    <a:pt x="9815" y="606"/>
                  </a:cubicBezTo>
                  <a:cubicBezTo>
                    <a:pt x="5694" y="3432"/>
                    <a:pt x="6350" y="9619"/>
                    <a:pt x="10036" y="12427"/>
                  </a:cubicBezTo>
                  <a:cubicBezTo>
                    <a:pt x="10787" y="12997"/>
                    <a:pt x="11550" y="13291"/>
                    <a:pt x="12308" y="13389"/>
                  </a:cubicBezTo>
                  <a:cubicBezTo>
                    <a:pt x="11920" y="13889"/>
                    <a:pt x="11520" y="14308"/>
                    <a:pt x="11139" y="14620"/>
                  </a:cubicBezTo>
                  <a:cubicBezTo>
                    <a:pt x="9779" y="15707"/>
                    <a:pt x="7936" y="15814"/>
                    <a:pt x="6440" y="15814"/>
                  </a:cubicBezTo>
                  <a:cubicBezTo>
                    <a:pt x="4442" y="15805"/>
                    <a:pt x="2432" y="14976"/>
                    <a:pt x="482" y="14441"/>
                  </a:cubicBezTo>
                  <a:cubicBezTo>
                    <a:pt x="-31" y="14299"/>
                    <a:pt x="-186" y="15466"/>
                    <a:pt x="273" y="15716"/>
                  </a:cubicBezTo>
                  <a:close/>
                  <a:moveTo>
                    <a:pt x="10465" y="10688"/>
                  </a:moveTo>
                  <a:cubicBezTo>
                    <a:pt x="6141" y="8477"/>
                    <a:pt x="9702" y="-2434"/>
                    <a:pt x="13530" y="3860"/>
                  </a:cubicBezTo>
                  <a:cubicBezTo>
                    <a:pt x="15009" y="6284"/>
                    <a:pt x="14568" y="9155"/>
                    <a:pt x="13512" y="11401"/>
                  </a:cubicBezTo>
                  <a:cubicBezTo>
                    <a:pt x="12481" y="11526"/>
                    <a:pt x="11419" y="11170"/>
                    <a:pt x="10465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D704F34E-521B-4576-9141-2A77BA9FB573}"/>
                </a:ext>
              </a:extLst>
            </p:cNvPr>
            <p:cNvSpPr/>
            <p:nvPr/>
          </p:nvSpPr>
          <p:spPr>
            <a:xfrm>
              <a:off x="2438399" y="1346199"/>
              <a:ext cx="278284" cy="411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2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A75F4397-9FE5-4528-A58E-1D175CB393D1}"/>
                </a:ext>
              </a:extLst>
            </p:cNvPr>
            <p:cNvSpPr/>
            <p:nvPr/>
          </p:nvSpPr>
          <p:spPr>
            <a:xfrm>
              <a:off x="3581399" y="368300"/>
              <a:ext cx="350630" cy="27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4" h="21131" extrusionOk="0">
                  <a:moveTo>
                    <a:pt x="18598" y="328"/>
                  </a:moveTo>
                  <a:cubicBezTo>
                    <a:pt x="18197" y="-403"/>
                    <a:pt x="17443" y="201"/>
                    <a:pt x="17711" y="1049"/>
                  </a:cubicBezTo>
                  <a:cubicBezTo>
                    <a:pt x="18767" y="4400"/>
                    <a:pt x="17225" y="7752"/>
                    <a:pt x="15999" y="10558"/>
                  </a:cubicBezTo>
                  <a:cubicBezTo>
                    <a:pt x="14957" y="12935"/>
                    <a:pt x="13577" y="14153"/>
                    <a:pt x="12013" y="14611"/>
                  </a:cubicBezTo>
                  <a:cubicBezTo>
                    <a:pt x="12513" y="13266"/>
                    <a:pt x="12626" y="11698"/>
                    <a:pt x="12161" y="9866"/>
                  </a:cubicBezTo>
                  <a:cubicBezTo>
                    <a:pt x="11302" y="6446"/>
                    <a:pt x="9555" y="4507"/>
                    <a:pt x="7048" y="3621"/>
                  </a:cubicBezTo>
                  <a:cubicBezTo>
                    <a:pt x="5400" y="3046"/>
                    <a:pt x="2787" y="3952"/>
                    <a:pt x="2217" y="6524"/>
                  </a:cubicBezTo>
                  <a:cubicBezTo>
                    <a:pt x="843" y="12740"/>
                    <a:pt x="4661" y="15760"/>
                    <a:pt x="8555" y="16618"/>
                  </a:cubicBezTo>
                  <a:cubicBezTo>
                    <a:pt x="6421" y="18566"/>
                    <a:pt x="2752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1" y="21197"/>
                    <a:pt x="8006" y="19960"/>
                    <a:pt x="10654" y="16881"/>
                  </a:cubicBezTo>
                  <a:cubicBezTo>
                    <a:pt x="11309" y="16900"/>
                    <a:pt x="11943" y="16861"/>
                    <a:pt x="12513" y="16754"/>
                  </a:cubicBezTo>
                  <a:cubicBezTo>
                    <a:pt x="16739" y="16043"/>
                    <a:pt x="21387" y="5365"/>
                    <a:pt x="18598" y="328"/>
                  </a:cubicBezTo>
                  <a:close/>
                  <a:moveTo>
                    <a:pt x="5625" y="13110"/>
                  </a:moveTo>
                  <a:cubicBezTo>
                    <a:pt x="3104" y="10714"/>
                    <a:pt x="3886" y="4761"/>
                    <a:pt x="7428" y="5686"/>
                  </a:cubicBezTo>
                  <a:cubicBezTo>
                    <a:pt x="10048" y="6378"/>
                    <a:pt x="11231" y="11970"/>
                    <a:pt x="9872" y="14825"/>
                  </a:cubicBezTo>
                  <a:cubicBezTo>
                    <a:pt x="8978" y="14767"/>
                    <a:pt x="8048" y="14552"/>
                    <a:pt x="7111" y="14221"/>
                  </a:cubicBezTo>
                  <a:cubicBezTo>
                    <a:pt x="6618" y="13948"/>
                    <a:pt x="6104" y="13568"/>
                    <a:pt x="5625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6" name="Shape">
              <a:extLst>
                <a:ext uri="{FF2B5EF4-FFF2-40B4-BE49-F238E27FC236}">
                  <a16:creationId xmlns:a16="http://schemas.microsoft.com/office/drawing/2014/main" id="{51B553A2-5C29-4B8B-85A5-26229661F01A}"/>
                </a:ext>
              </a:extLst>
            </p:cNvPr>
            <p:cNvSpPr/>
            <p:nvPr/>
          </p:nvSpPr>
          <p:spPr>
            <a:xfrm>
              <a:off x="3822700" y="3098799"/>
              <a:ext cx="1166785" cy="62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2" h="21600" extrusionOk="0">
                  <a:moveTo>
                    <a:pt x="19046" y="14000"/>
                  </a:moveTo>
                  <a:cubicBezTo>
                    <a:pt x="18612" y="12500"/>
                    <a:pt x="18268" y="11314"/>
                    <a:pt x="18194" y="10820"/>
                  </a:cubicBezTo>
                  <a:cubicBezTo>
                    <a:pt x="18085" y="10102"/>
                    <a:pt x="18350" y="8702"/>
                    <a:pt x="18790" y="6480"/>
                  </a:cubicBezTo>
                  <a:cubicBezTo>
                    <a:pt x="19168" y="4572"/>
                    <a:pt x="19640" y="2196"/>
                    <a:pt x="19502" y="1269"/>
                  </a:cubicBezTo>
                  <a:cubicBezTo>
                    <a:pt x="19457" y="967"/>
                    <a:pt x="21405" y="258"/>
                    <a:pt x="17211" y="258"/>
                  </a:cubicBezTo>
                  <a:cubicBezTo>
                    <a:pt x="15938" y="258"/>
                    <a:pt x="14549" y="315"/>
                    <a:pt x="13319" y="368"/>
                  </a:cubicBezTo>
                  <a:cubicBezTo>
                    <a:pt x="12255" y="411"/>
                    <a:pt x="11251" y="455"/>
                    <a:pt x="10458" y="455"/>
                  </a:cubicBezTo>
                  <a:cubicBezTo>
                    <a:pt x="8293" y="455"/>
                    <a:pt x="8781" y="315"/>
                    <a:pt x="6691" y="193"/>
                  </a:cubicBezTo>
                  <a:cubicBezTo>
                    <a:pt x="4985" y="92"/>
                    <a:pt x="3371" y="0"/>
                    <a:pt x="2173" y="0"/>
                  </a:cubicBezTo>
                  <a:cubicBezTo>
                    <a:pt x="515" y="0"/>
                    <a:pt x="128" y="193"/>
                    <a:pt x="45" y="306"/>
                  </a:cubicBezTo>
                  <a:cubicBezTo>
                    <a:pt x="-195" y="696"/>
                    <a:pt x="585" y="4555"/>
                    <a:pt x="1005" y="6633"/>
                  </a:cubicBezTo>
                  <a:cubicBezTo>
                    <a:pt x="1595" y="9551"/>
                    <a:pt x="1947" y="11380"/>
                    <a:pt x="1884" y="12180"/>
                  </a:cubicBezTo>
                  <a:cubicBezTo>
                    <a:pt x="1839" y="12740"/>
                    <a:pt x="1692" y="13541"/>
                    <a:pt x="1523" y="14469"/>
                  </a:cubicBezTo>
                  <a:cubicBezTo>
                    <a:pt x="1168" y="16420"/>
                    <a:pt x="682" y="19089"/>
                    <a:pt x="1075" y="20174"/>
                  </a:cubicBezTo>
                  <a:cubicBezTo>
                    <a:pt x="1541" y="20966"/>
                    <a:pt x="6085" y="21600"/>
                    <a:pt x="15071" y="21600"/>
                  </a:cubicBezTo>
                  <a:cubicBezTo>
                    <a:pt x="15071" y="21600"/>
                    <a:pt x="15071" y="21600"/>
                    <a:pt x="15071" y="21600"/>
                  </a:cubicBezTo>
                  <a:cubicBezTo>
                    <a:pt x="20327" y="21600"/>
                    <a:pt x="20490" y="21359"/>
                    <a:pt x="20741" y="21136"/>
                  </a:cubicBezTo>
                  <a:cubicBezTo>
                    <a:pt x="20946" y="20567"/>
                    <a:pt x="19615" y="15965"/>
                    <a:pt x="19046" y="14000"/>
                  </a:cubicBezTo>
                  <a:close/>
                  <a:moveTo>
                    <a:pt x="8167" y="10111"/>
                  </a:moveTo>
                  <a:lnTo>
                    <a:pt x="8167" y="11472"/>
                  </a:lnTo>
                  <a:cubicBezTo>
                    <a:pt x="8167" y="13130"/>
                    <a:pt x="8128" y="14232"/>
                    <a:pt x="8051" y="14788"/>
                  </a:cubicBezTo>
                  <a:cubicBezTo>
                    <a:pt x="7974" y="15344"/>
                    <a:pt x="7895" y="15803"/>
                    <a:pt x="7812" y="16175"/>
                  </a:cubicBezTo>
                  <a:cubicBezTo>
                    <a:pt x="7728" y="16547"/>
                    <a:pt x="7629" y="16875"/>
                    <a:pt x="7513" y="17164"/>
                  </a:cubicBezTo>
                  <a:cubicBezTo>
                    <a:pt x="7245" y="17824"/>
                    <a:pt x="6903" y="18354"/>
                    <a:pt x="6492" y="18756"/>
                  </a:cubicBezTo>
                  <a:lnTo>
                    <a:pt x="5570" y="18756"/>
                  </a:lnTo>
                  <a:cubicBezTo>
                    <a:pt x="5355" y="18756"/>
                    <a:pt x="5247" y="17680"/>
                    <a:pt x="5247" y="15527"/>
                  </a:cubicBezTo>
                  <a:lnTo>
                    <a:pt x="5285" y="7753"/>
                  </a:lnTo>
                  <a:cubicBezTo>
                    <a:pt x="5285" y="7223"/>
                    <a:pt x="5260" y="6414"/>
                    <a:pt x="5211" y="5325"/>
                  </a:cubicBezTo>
                  <a:cubicBezTo>
                    <a:pt x="5161" y="4235"/>
                    <a:pt x="5136" y="3544"/>
                    <a:pt x="5136" y="3246"/>
                  </a:cubicBezTo>
                  <a:cubicBezTo>
                    <a:pt x="5136" y="2949"/>
                    <a:pt x="5184" y="2717"/>
                    <a:pt x="5278" y="2551"/>
                  </a:cubicBezTo>
                  <a:cubicBezTo>
                    <a:pt x="5373" y="2384"/>
                    <a:pt x="5475" y="2306"/>
                    <a:pt x="5584" y="2306"/>
                  </a:cubicBezTo>
                  <a:cubicBezTo>
                    <a:pt x="6460" y="2306"/>
                    <a:pt x="7172" y="3299"/>
                    <a:pt x="7719" y="5285"/>
                  </a:cubicBezTo>
                  <a:cubicBezTo>
                    <a:pt x="8036" y="6418"/>
                    <a:pt x="8191" y="7617"/>
                    <a:pt x="8191" y="8877"/>
                  </a:cubicBezTo>
                  <a:lnTo>
                    <a:pt x="8167" y="10111"/>
                  </a:lnTo>
                  <a:close/>
                  <a:moveTo>
                    <a:pt x="12196" y="18139"/>
                  </a:moveTo>
                  <a:cubicBezTo>
                    <a:pt x="12196" y="18502"/>
                    <a:pt x="12126" y="18734"/>
                    <a:pt x="11984" y="18839"/>
                  </a:cubicBezTo>
                  <a:cubicBezTo>
                    <a:pt x="11805" y="18839"/>
                    <a:pt x="11667" y="18782"/>
                    <a:pt x="11568" y="18669"/>
                  </a:cubicBezTo>
                  <a:cubicBezTo>
                    <a:pt x="11468" y="18555"/>
                    <a:pt x="11419" y="18341"/>
                    <a:pt x="11419" y="18017"/>
                  </a:cubicBezTo>
                  <a:cubicBezTo>
                    <a:pt x="11419" y="17317"/>
                    <a:pt x="11355" y="16302"/>
                    <a:pt x="11231" y="14967"/>
                  </a:cubicBezTo>
                  <a:lnTo>
                    <a:pt x="9972" y="14604"/>
                  </a:lnTo>
                  <a:cubicBezTo>
                    <a:pt x="9893" y="15151"/>
                    <a:pt x="9834" y="15750"/>
                    <a:pt x="9791" y="16402"/>
                  </a:cubicBezTo>
                  <a:cubicBezTo>
                    <a:pt x="9751" y="17054"/>
                    <a:pt x="9710" y="17527"/>
                    <a:pt x="9674" y="17824"/>
                  </a:cubicBezTo>
                  <a:cubicBezTo>
                    <a:pt x="9599" y="18437"/>
                    <a:pt x="9459" y="18739"/>
                    <a:pt x="9256" y="18739"/>
                  </a:cubicBezTo>
                  <a:cubicBezTo>
                    <a:pt x="9156" y="18739"/>
                    <a:pt x="9064" y="18677"/>
                    <a:pt x="8978" y="18551"/>
                  </a:cubicBezTo>
                  <a:cubicBezTo>
                    <a:pt x="8892" y="18428"/>
                    <a:pt x="8849" y="18266"/>
                    <a:pt x="8849" y="18074"/>
                  </a:cubicBezTo>
                  <a:lnTo>
                    <a:pt x="8881" y="17855"/>
                  </a:lnTo>
                  <a:cubicBezTo>
                    <a:pt x="9455" y="13572"/>
                    <a:pt x="9880" y="9402"/>
                    <a:pt x="10158" y="5342"/>
                  </a:cubicBezTo>
                  <a:cubicBezTo>
                    <a:pt x="10167" y="5228"/>
                    <a:pt x="10178" y="4900"/>
                    <a:pt x="10196" y="4353"/>
                  </a:cubicBezTo>
                  <a:cubicBezTo>
                    <a:pt x="10237" y="3150"/>
                    <a:pt x="10316" y="2380"/>
                    <a:pt x="10433" y="2052"/>
                  </a:cubicBezTo>
                  <a:lnTo>
                    <a:pt x="10863" y="2052"/>
                  </a:lnTo>
                  <a:cubicBezTo>
                    <a:pt x="10978" y="2052"/>
                    <a:pt x="11082" y="2104"/>
                    <a:pt x="11168" y="2209"/>
                  </a:cubicBezTo>
                  <a:cubicBezTo>
                    <a:pt x="11256" y="2314"/>
                    <a:pt x="11299" y="2472"/>
                    <a:pt x="11299" y="2678"/>
                  </a:cubicBezTo>
                  <a:cubicBezTo>
                    <a:pt x="11299" y="3933"/>
                    <a:pt x="11385" y="5793"/>
                    <a:pt x="11556" y="8260"/>
                  </a:cubicBezTo>
                  <a:cubicBezTo>
                    <a:pt x="11728" y="10728"/>
                    <a:pt x="11814" y="12504"/>
                    <a:pt x="11814" y="13589"/>
                  </a:cubicBezTo>
                  <a:lnTo>
                    <a:pt x="11952" y="15107"/>
                  </a:lnTo>
                  <a:cubicBezTo>
                    <a:pt x="11952" y="15309"/>
                    <a:pt x="11993" y="15799"/>
                    <a:pt x="12074" y="16577"/>
                  </a:cubicBezTo>
                  <a:cubicBezTo>
                    <a:pt x="12155" y="17356"/>
                    <a:pt x="12196" y="17868"/>
                    <a:pt x="12196" y="18109"/>
                  </a:cubicBezTo>
                  <a:lnTo>
                    <a:pt x="12196" y="18139"/>
                  </a:lnTo>
                  <a:close/>
                  <a:moveTo>
                    <a:pt x="14858" y="6283"/>
                  </a:moveTo>
                  <a:cubicBezTo>
                    <a:pt x="14614" y="7845"/>
                    <a:pt x="14490" y="9039"/>
                    <a:pt x="14481" y="9857"/>
                  </a:cubicBezTo>
                  <a:lnTo>
                    <a:pt x="14481" y="17295"/>
                  </a:lnTo>
                  <a:cubicBezTo>
                    <a:pt x="14481" y="18397"/>
                    <a:pt x="14343" y="18944"/>
                    <a:pt x="14063" y="18944"/>
                  </a:cubicBezTo>
                  <a:cubicBezTo>
                    <a:pt x="13909" y="18944"/>
                    <a:pt x="13791" y="18765"/>
                    <a:pt x="13708" y="18402"/>
                  </a:cubicBezTo>
                  <a:cubicBezTo>
                    <a:pt x="13803" y="18039"/>
                    <a:pt x="13850" y="16647"/>
                    <a:pt x="13850" y="14219"/>
                  </a:cubicBezTo>
                  <a:cubicBezTo>
                    <a:pt x="13850" y="13777"/>
                    <a:pt x="13828" y="13152"/>
                    <a:pt x="13782" y="12338"/>
                  </a:cubicBezTo>
                  <a:cubicBezTo>
                    <a:pt x="13737" y="11528"/>
                    <a:pt x="13710" y="10947"/>
                    <a:pt x="13701" y="10601"/>
                  </a:cubicBezTo>
                  <a:lnTo>
                    <a:pt x="13701" y="9962"/>
                  </a:lnTo>
                  <a:cubicBezTo>
                    <a:pt x="13685" y="9888"/>
                    <a:pt x="13552" y="9240"/>
                    <a:pt x="13303" y="8011"/>
                  </a:cubicBezTo>
                  <a:cubicBezTo>
                    <a:pt x="12738" y="5255"/>
                    <a:pt x="12456" y="3610"/>
                    <a:pt x="12456" y="3080"/>
                  </a:cubicBezTo>
                  <a:lnTo>
                    <a:pt x="12456" y="2949"/>
                  </a:lnTo>
                  <a:lnTo>
                    <a:pt x="12743" y="2538"/>
                  </a:lnTo>
                  <a:cubicBezTo>
                    <a:pt x="13005" y="2546"/>
                    <a:pt x="13317" y="3820"/>
                    <a:pt x="13676" y="6361"/>
                  </a:cubicBezTo>
                  <a:cubicBezTo>
                    <a:pt x="13834" y="7468"/>
                    <a:pt x="13913" y="8028"/>
                    <a:pt x="13913" y="8037"/>
                  </a:cubicBezTo>
                  <a:cubicBezTo>
                    <a:pt x="13947" y="7853"/>
                    <a:pt x="14013" y="7236"/>
                    <a:pt x="14112" y="6191"/>
                  </a:cubicBezTo>
                  <a:cubicBezTo>
                    <a:pt x="14365" y="3522"/>
                    <a:pt x="14632" y="2188"/>
                    <a:pt x="14910" y="2188"/>
                  </a:cubicBezTo>
                  <a:cubicBezTo>
                    <a:pt x="14989" y="2188"/>
                    <a:pt x="15059" y="2236"/>
                    <a:pt x="15125" y="2332"/>
                  </a:cubicBezTo>
                  <a:cubicBezTo>
                    <a:pt x="15188" y="2428"/>
                    <a:pt x="15222" y="2555"/>
                    <a:pt x="15222" y="2704"/>
                  </a:cubicBezTo>
                  <a:cubicBezTo>
                    <a:pt x="15224" y="3526"/>
                    <a:pt x="15102" y="4716"/>
                    <a:pt x="14858" y="6283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7" name="Shape">
              <a:extLst>
                <a:ext uri="{FF2B5EF4-FFF2-40B4-BE49-F238E27FC236}">
                  <a16:creationId xmlns:a16="http://schemas.microsoft.com/office/drawing/2014/main" id="{D6293A45-2CA5-4290-815D-9B88711113A1}"/>
                </a:ext>
              </a:extLst>
            </p:cNvPr>
            <p:cNvSpPr/>
            <p:nvPr/>
          </p:nvSpPr>
          <p:spPr>
            <a:xfrm>
              <a:off x="4381499" y="3238500"/>
              <a:ext cx="63374" cy="265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12" y="13361"/>
                  </a:moveTo>
                  <a:cubicBezTo>
                    <a:pt x="19219" y="11265"/>
                    <a:pt x="18267" y="8828"/>
                    <a:pt x="16968" y="6050"/>
                  </a:cubicBezTo>
                  <a:cubicBezTo>
                    <a:pt x="15670" y="3273"/>
                    <a:pt x="14804" y="1260"/>
                    <a:pt x="14328" y="0"/>
                  </a:cubicBezTo>
                  <a:cubicBezTo>
                    <a:pt x="6926" y="9768"/>
                    <a:pt x="2164" y="16654"/>
                    <a:pt x="0" y="20660"/>
                  </a:cubicBezTo>
                  <a:cubicBezTo>
                    <a:pt x="2770" y="21094"/>
                    <a:pt x="9999" y="21414"/>
                    <a:pt x="21600" y="21600"/>
                  </a:cubicBezTo>
                  <a:cubicBezTo>
                    <a:pt x="21124" y="21032"/>
                    <a:pt x="20864" y="20041"/>
                    <a:pt x="20864" y="18626"/>
                  </a:cubicBezTo>
                  <a:cubicBezTo>
                    <a:pt x="20951" y="17212"/>
                    <a:pt x="20604" y="15457"/>
                    <a:pt x="19912" y="13361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8" name="Shape">
              <a:extLst>
                <a:ext uri="{FF2B5EF4-FFF2-40B4-BE49-F238E27FC236}">
                  <a16:creationId xmlns:a16="http://schemas.microsoft.com/office/drawing/2014/main" id="{098C410A-1F05-40CC-8500-4E3D16F46B42}"/>
                </a:ext>
              </a:extLst>
            </p:cNvPr>
            <p:cNvSpPr/>
            <p:nvPr/>
          </p:nvSpPr>
          <p:spPr>
            <a:xfrm>
              <a:off x="4152899" y="3200399"/>
              <a:ext cx="88647" cy="408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69" y="0"/>
                  </a:moveTo>
                  <a:cubicBezTo>
                    <a:pt x="402" y="1002"/>
                    <a:pt x="0" y="2373"/>
                    <a:pt x="0" y="4121"/>
                  </a:cubicBezTo>
                  <a:cubicBezTo>
                    <a:pt x="0" y="5869"/>
                    <a:pt x="433" y="8598"/>
                    <a:pt x="1331" y="12316"/>
                  </a:cubicBezTo>
                  <a:cubicBezTo>
                    <a:pt x="2197" y="16034"/>
                    <a:pt x="2661" y="18824"/>
                    <a:pt x="2661" y="20692"/>
                  </a:cubicBezTo>
                  <a:lnTo>
                    <a:pt x="2661" y="21600"/>
                  </a:lnTo>
                  <a:cubicBezTo>
                    <a:pt x="12780" y="21600"/>
                    <a:pt x="18877" y="19375"/>
                    <a:pt x="20919" y="14931"/>
                  </a:cubicBezTo>
                  <a:cubicBezTo>
                    <a:pt x="21383" y="13903"/>
                    <a:pt x="21600" y="12921"/>
                    <a:pt x="21600" y="11966"/>
                  </a:cubicBezTo>
                  <a:cubicBezTo>
                    <a:pt x="21569" y="4336"/>
                    <a:pt x="14792" y="343"/>
                    <a:pt x="1269" y="0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9" name="Shape">
              <a:extLst>
                <a:ext uri="{FF2B5EF4-FFF2-40B4-BE49-F238E27FC236}">
                  <a16:creationId xmlns:a16="http://schemas.microsoft.com/office/drawing/2014/main" id="{25475724-50A1-44A4-8605-40BD8CAAD819}"/>
                </a:ext>
              </a:extLst>
            </p:cNvPr>
            <p:cNvSpPr/>
            <p:nvPr/>
          </p:nvSpPr>
          <p:spPr>
            <a:xfrm>
              <a:off x="5321299" y="7365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64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0" name="Shape">
              <a:extLst>
                <a:ext uri="{FF2B5EF4-FFF2-40B4-BE49-F238E27FC236}">
                  <a16:creationId xmlns:a16="http://schemas.microsoft.com/office/drawing/2014/main" id="{F69C1C82-DAC1-4937-8EF1-88352A9FB9E1}"/>
                </a:ext>
              </a:extLst>
            </p:cNvPr>
            <p:cNvSpPr/>
            <p:nvPr/>
          </p:nvSpPr>
          <p:spPr>
            <a:xfrm>
              <a:off x="7848599" y="2920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6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49" y="9128"/>
                    <a:pt x="17359" y="6300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BCE711E6-B433-4216-976F-D10D62FF6F2D}"/>
                </a:ext>
              </a:extLst>
            </p:cNvPr>
            <p:cNvSpPr/>
            <p:nvPr/>
          </p:nvSpPr>
          <p:spPr>
            <a:xfrm>
              <a:off x="711200" y="3721100"/>
              <a:ext cx="404662" cy="609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231" extrusionOk="0">
                  <a:moveTo>
                    <a:pt x="16613" y="6955"/>
                  </a:moveTo>
                  <a:cubicBezTo>
                    <a:pt x="15288" y="6615"/>
                    <a:pt x="13883" y="6562"/>
                    <a:pt x="12498" y="6708"/>
                  </a:cubicBezTo>
                  <a:cubicBezTo>
                    <a:pt x="12551" y="6027"/>
                    <a:pt x="12855" y="5382"/>
                    <a:pt x="13333" y="4772"/>
                  </a:cubicBezTo>
                  <a:cubicBezTo>
                    <a:pt x="13876" y="4073"/>
                    <a:pt x="14705" y="3472"/>
                    <a:pt x="15162" y="2742"/>
                  </a:cubicBezTo>
                  <a:cubicBezTo>
                    <a:pt x="15984" y="1416"/>
                    <a:pt x="14830" y="-140"/>
                    <a:pt x="12498" y="10"/>
                  </a:cubicBezTo>
                  <a:cubicBezTo>
                    <a:pt x="10377" y="147"/>
                    <a:pt x="9422" y="1421"/>
                    <a:pt x="9223" y="2698"/>
                  </a:cubicBezTo>
                  <a:cubicBezTo>
                    <a:pt x="8912" y="2367"/>
                    <a:pt x="8567" y="2048"/>
                    <a:pt x="8183" y="1743"/>
                  </a:cubicBezTo>
                  <a:cubicBezTo>
                    <a:pt x="7387" y="1107"/>
                    <a:pt x="6466" y="594"/>
                    <a:pt x="5200" y="466"/>
                  </a:cubicBezTo>
                  <a:cubicBezTo>
                    <a:pt x="3961" y="342"/>
                    <a:pt x="2403" y="457"/>
                    <a:pt x="1343" y="921"/>
                  </a:cubicBezTo>
                  <a:cubicBezTo>
                    <a:pt x="342" y="1359"/>
                    <a:pt x="-261" y="2172"/>
                    <a:pt x="110" y="2963"/>
                  </a:cubicBezTo>
                  <a:cubicBezTo>
                    <a:pt x="495" y="3777"/>
                    <a:pt x="1694" y="4232"/>
                    <a:pt x="2788" y="4559"/>
                  </a:cubicBezTo>
                  <a:cubicBezTo>
                    <a:pt x="5028" y="5227"/>
                    <a:pt x="7911" y="5841"/>
                    <a:pt x="9137" y="7384"/>
                  </a:cubicBezTo>
                  <a:cubicBezTo>
                    <a:pt x="8110" y="7672"/>
                    <a:pt x="7109" y="8030"/>
                    <a:pt x="6267" y="8450"/>
                  </a:cubicBezTo>
                  <a:cubicBezTo>
                    <a:pt x="4809" y="9175"/>
                    <a:pt x="3954" y="10244"/>
                    <a:pt x="4087" y="11473"/>
                  </a:cubicBezTo>
                  <a:cubicBezTo>
                    <a:pt x="4226" y="12751"/>
                    <a:pt x="5240" y="13816"/>
                    <a:pt x="6473" y="14758"/>
                  </a:cubicBezTo>
                  <a:cubicBezTo>
                    <a:pt x="7938" y="15877"/>
                    <a:pt x="9542" y="16920"/>
                    <a:pt x="11132" y="17959"/>
                  </a:cubicBezTo>
                  <a:cubicBezTo>
                    <a:pt x="12670" y="18962"/>
                    <a:pt x="14227" y="19922"/>
                    <a:pt x="15944" y="20779"/>
                  </a:cubicBezTo>
                  <a:cubicBezTo>
                    <a:pt x="16110" y="20925"/>
                    <a:pt x="16342" y="21031"/>
                    <a:pt x="16593" y="21093"/>
                  </a:cubicBezTo>
                  <a:cubicBezTo>
                    <a:pt x="17462" y="21460"/>
                    <a:pt x="18390" y="21040"/>
                    <a:pt x="18403" y="20505"/>
                  </a:cubicBezTo>
                  <a:cubicBezTo>
                    <a:pt x="19901" y="18246"/>
                    <a:pt x="20802" y="15854"/>
                    <a:pt x="21074" y="13388"/>
                  </a:cubicBezTo>
                  <a:cubicBezTo>
                    <a:pt x="21339" y="10921"/>
                    <a:pt x="20477" y="7954"/>
                    <a:pt x="16613" y="695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2" name="Shape">
              <a:extLst>
                <a:ext uri="{FF2B5EF4-FFF2-40B4-BE49-F238E27FC236}">
                  <a16:creationId xmlns:a16="http://schemas.microsoft.com/office/drawing/2014/main" id="{ABD54C29-E5EB-4492-B959-994F5BF8E1C9}"/>
                </a:ext>
              </a:extLst>
            </p:cNvPr>
            <p:cNvSpPr/>
            <p:nvPr/>
          </p:nvSpPr>
          <p:spPr>
            <a:xfrm>
              <a:off x="1777999" y="63500"/>
              <a:ext cx="521107" cy="541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4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41B92C67-C2F1-4AD3-A963-02FAE79A4308}"/>
                </a:ext>
              </a:extLst>
            </p:cNvPr>
            <p:cNvSpPr/>
            <p:nvPr/>
          </p:nvSpPr>
          <p:spPr>
            <a:xfrm>
              <a:off x="3873499" y="4457699"/>
              <a:ext cx="654073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048073A4-B27E-477A-8D29-073971D2C030}"/>
                </a:ext>
              </a:extLst>
            </p:cNvPr>
            <p:cNvSpPr/>
            <p:nvPr/>
          </p:nvSpPr>
          <p:spPr>
            <a:xfrm>
              <a:off x="7493000" y="3911599"/>
              <a:ext cx="654071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8320C87B-0E70-4ADB-8101-F1DF8EBC7DDC}"/>
                </a:ext>
              </a:extLst>
            </p:cNvPr>
            <p:cNvSpPr/>
            <p:nvPr/>
          </p:nvSpPr>
          <p:spPr>
            <a:xfrm>
              <a:off x="1930400" y="3784600"/>
              <a:ext cx="752503" cy="797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0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D7C65A8C-5608-4A56-B5A9-738EA2D9CB38}"/>
                </a:ext>
              </a:extLst>
            </p:cNvPr>
            <p:cNvSpPr/>
            <p:nvPr/>
          </p:nvSpPr>
          <p:spPr>
            <a:xfrm>
              <a:off x="635000" y="317499"/>
              <a:ext cx="602241" cy="1125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4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C55B293E-84D7-4A51-8490-DF7B7E716FBF}"/>
                </a:ext>
              </a:extLst>
            </p:cNvPr>
            <p:cNvSpPr/>
            <p:nvPr/>
          </p:nvSpPr>
          <p:spPr>
            <a:xfrm>
              <a:off x="7518399" y="2349499"/>
              <a:ext cx="602242" cy="1125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9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A45587D8-FD5E-40E3-A770-CFE4770B7380}"/>
                </a:ext>
              </a:extLst>
            </p:cNvPr>
            <p:cNvSpPr/>
            <p:nvPr/>
          </p:nvSpPr>
          <p:spPr>
            <a:xfrm>
              <a:off x="5943600" y="2463799"/>
              <a:ext cx="632847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09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9" name="Shape">
              <a:extLst>
                <a:ext uri="{FF2B5EF4-FFF2-40B4-BE49-F238E27FC236}">
                  <a16:creationId xmlns:a16="http://schemas.microsoft.com/office/drawing/2014/main" id="{F851473D-7C1A-443B-B16A-CF78BF1E576D}"/>
                </a:ext>
              </a:extLst>
            </p:cNvPr>
            <p:cNvSpPr/>
            <p:nvPr/>
          </p:nvSpPr>
          <p:spPr>
            <a:xfrm>
              <a:off x="419099" y="1587500"/>
              <a:ext cx="632848" cy="356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58" extrusionOk="0">
                  <a:moveTo>
                    <a:pt x="7601" y="3683"/>
                  </a:moveTo>
                  <a:cubicBezTo>
                    <a:pt x="7136" y="5059"/>
                    <a:pt x="6939" y="6614"/>
                    <a:pt x="6926" y="8191"/>
                  </a:cubicBezTo>
                  <a:cubicBezTo>
                    <a:pt x="6282" y="7945"/>
                    <a:pt x="5701" y="7421"/>
                    <a:pt x="5172" y="6726"/>
                  </a:cubicBezTo>
                  <a:cubicBezTo>
                    <a:pt x="4562" y="5926"/>
                    <a:pt x="4079" y="4834"/>
                    <a:pt x="3430" y="4124"/>
                  </a:cubicBezTo>
                  <a:cubicBezTo>
                    <a:pt x="2256" y="2838"/>
                    <a:pt x="651" y="3690"/>
                    <a:pt x="545" y="6330"/>
                  </a:cubicBezTo>
                  <a:cubicBezTo>
                    <a:pt x="451" y="8730"/>
                    <a:pt x="1561" y="10143"/>
                    <a:pt x="2756" y="10726"/>
                  </a:cubicBezTo>
                  <a:cubicBezTo>
                    <a:pt x="2406" y="10980"/>
                    <a:pt x="2064" y="11272"/>
                    <a:pt x="1736" y="11616"/>
                  </a:cubicBezTo>
                  <a:cubicBezTo>
                    <a:pt x="1048" y="12326"/>
                    <a:pt x="455" y="13208"/>
                    <a:pt x="203" y="14576"/>
                  </a:cubicBezTo>
                  <a:cubicBezTo>
                    <a:pt x="-45" y="15922"/>
                    <a:pt x="-100" y="17687"/>
                    <a:pt x="229" y="18995"/>
                  </a:cubicBezTo>
                  <a:cubicBezTo>
                    <a:pt x="540" y="20229"/>
                    <a:pt x="1253" y="21126"/>
                    <a:pt x="2043" y="20932"/>
                  </a:cubicBezTo>
                  <a:cubicBezTo>
                    <a:pt x="2858" y="20730"/>
                    <a:pt x="3422" y="19526"/>
                    <a:pt x="3844" y="18397"/>
                  </a:cubicBezTo>
                  <a:cubicBezTo>
                    <a:pt x="4715" y="16094"/>
                    <a:pt x="5607" y="13051"/>
                    <a:pt x="7212" y="12117"/>
                  </a:cubicBezTo>
                  <a:cubicBezTo>
                    <a:pt x="7379" y="13343"/>
                    <a:pt x="7614" y="14554"/>
                    <a:pt x="7921" y="15608"/>
                  </a:cubicBezTo>
                  <a:cubicBezTo>
                    <a:pt x="8455" y="17433"/>
                    <a:pt x="9385" y="18681"/>
                    <a:pt x="10568" y="18876"/>
                  </a:cubicBezTo>
                  <a:cubicBezTo>
                    <a:pt x="11797" y="19077"/>
                    <a:pt x="12920" y="18240"/>
                    <a:pt x="13949" y="17133"/>
                  </a:cubicBezTo>
                  <a:cubicBezTo>
                    <a:pt x="15169" y="15818"/>
                    <a:pt x="16335" y="14322"/>
                    <a:pt x="17492" y="12842"/>
                  </a:cubicBezTo>
                  <a:cubicBezTo>
                    <a:pt x="18610" y="11406"/>
                    <a:pt x="19690" y="9948"/>
                    <a:pt x="20689" y="8274"/>
                  </a:cubicBezTo>
                  <a:cubicBezTo>
                    <a:pt x="20843" y="8132"/>
                    <a:pt x="20971" y="7900"/>
                    <a:pt x="21056" y="7638"/>
                  </a:cubicBezTo>
                  <a:cubicBezTo>
                    <a:pt x="21500" y="6778"/>
                    <a:pt x="21197" y="5619"/>
                    <a:pt x="20689" y="5462"/>
                  </a:cubicBezTo>
                  <a:cubicBezTo>
                    <a:pt x="18695" y="3167"/>
                    <a:pt x="16514" y="1492"/>
                    <a:pt x="14192" y="505"/>
                  </a:cubicBezTo>
                  <a:cubicBezTo>
                    <a:pt x="11878" y="-474"/>
                    <a:pt x="8963" y="-332"/>
                    <a:pt x="7601" y="3683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0" name="Shape">
              <a:extLst>
                <a:ext uri="{FF2B5EF4-FFF2-40B4-BE49-F238E27FC236}">
                  <a16:creationId xmlns:a16="http://schemas.microsoft.com/office/drawing/2014/main" id="{4D98EA63-B2F4-45DD-8E8C-F9EA6766C995}"/>
                </a:ext>
              </a:extLst>
            </p:cNvPr>
            <p:cNvSpPr/>
            <p:nvPr/>
          </p:nvSpPr>
          <p:spPr>
            <a:xfrm>
              <a:off x="7404100" y="1625599"/>
              <a:ext cx="645134" cy="331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0761" extrusionOk="0">
                  <a:moveTo>
                    <a:pt x="8052" y="3297"/>
                  </a:moveTo>
                  <a:cubicBezTo>
                    <a:pt x="7533" y="4683"/>
                    <a:pt x="7269" y="6308"/>
                    <a:pt x="7185" y="7980"/>
                  </a:cubicBezTo>
                  <a:cubicBezTo>
                    <a:pt x="6570" y="7614"/>
                    <a:pt x="6022" y="6977"/>
                    <a:pt x="5536" y="6156"/>
                  </a:cubicBezTo>
                  <a:cubicBezTo>
                    <a:pt x="4980" y="5208"/>
                    <a:pt x="4557" y="3982"/>
                    <a:pt x="3954" y="3130"/>
                  </a:cubicBezTo>
                  <a:cubicBezTo>
                    <a:pt x="2866" y="1585"/>
                    <a:pt x="1259" y="2238"/>
                    <a:pt x="1033" y="5025"/>
                  </a:cubicBezTo>
                  <a:cubicBezTo>
                    <a:pt x="832" y="7558"/>
                    <a:pt x="1849" y="9231"/>
                    <a:pt x="2992" y="10027"/>
                  </a:cubicBezTo>
                  <a:cubicBezTo>
                    <a:pt x="2640" y="10242"/>
                    <a:pt x="2293" y="10505"/>
                    <a:pt x="1954" y="10816"/>
                  </a:cubicBezTo>
                  <a:cubicBezTo>
                    <a:pt x="1247" y="11461"/>
                    <a:pt x="631" y="12305"/>
                    <a:pt x="317" y="13731"/>
                  </a:cubicBezTo>
                  <a:cubicBezTo>
                    <a:pt x="12" y="15116"/>
                    <a:pt x="-122" y="16988"/>
                    <a:pt x="137" y="18422"/>
                  </a:cubicBezTo>
                  <a:cubicBezTo>
                    <a:pt x="384" y="19776"/>
                    <a:pt x="1037" y="20843"/>
                    <a:pt x="1820" y="20755"/>
                  </a:cubicBezTo>
                  <a:cubicBezTo>
                    <a:pt x="2628" y="20668"/>
                    <a:pt x="3230" y="19473"/>
                    <a:pt x="3699" y="18342"/>
                  </a:cubicBezTo>
                  <a:cubicBezTo>
                    <a:pt x="4658" y="16024"/>
                    <a:pt x="5666" y="12942"/>
                    <a:pt x="7277" y="12193"/>
                  </a:cubicBezTo>
                  <a:cubicBezTo>
                    <a:pt x="7382" y="13524"/>
                    <a:pt x="7554" y="14846"/>
                    <a:pt x="7809" y="16008"/>
                  </a:cubicBezTo>
                  <a:cubicBezTo>
                    <a:pt x="8248" y="18024"/>
                    <a:pt x="9098" y="19497"/>
                    <a:pt x="10245" y="19887"/>
                  </a:cubicBezTo>
                  <a:cubicBezTo>
                    <a:pt x="11438" y="20293"/>
                    <a:pt x="12572" y="19577"/>
                    <a:pt x="13627" y="18557"/>
                  </a:cubicBezTo>
                  <a:cubicBezTo>
                    <a:pt x="14878" y="17347"/>
                    <a:pt x="16087" y="15937"/>
                    <a:pt x="17284" y="14543"/>
                  </a:cubicBezTo>
                  <a:cubicBezTo>
                    <a:pt x="18444" y="13189"/>
                    <a:pt x="19565" y="11811"/>
                    <a:pt x="20616" y="10186"/>
                  </a:cubicBezTo>
                  <a:cubicBezTo>
                    <a:pt x="20775" y="10059"/>
                    <a:pt x="20909" y="9836"/>
                    <a:pt x="21005" y="9565"/>
                  </a:cubicBezTo>
                  <a:cubicBezTo>
                    <a:pt x="21478" y="8721"/>
                    <a:pt x="21235" y="7447"/>
                    <a:pt x="20746" y="7200"/>
                  </a:cubicBezTo>
                  <a:cubicBezTo>
                    <a:pt x="18904" y="4460"/>
                    <a:pt x="16849" y="2341"/>
                    <a:pt x="14627" y="939"/>
                  </a:cubicBezTo>
                  <a:cubicBezTo>
                    <a:pt x="12421" y="-454"/>
                    <a:pt x="9567" y="-757"/>
                    <a:pt x="8052" y="329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1" name="Shape">
              <a:extLst>
                <a:ext uri="{FF2B5EF4-FFF2-40B4-BE49-F238E27FC236}">
                  <a16:creationId xmlns:a16="http://schemas.microsoft.com/office/drawing/2014/main" id="{C755E88D-F3E7-4C99-8C63-2F0C0D7E1646}"/>
                </a:ext>
              </a:extLst>
            </p:cNvPr>
            <p:cNvSpPr/>
            <p:nvPr/>
          </p:nvSpPr>
          <p:spPr>
            <a:xfrm>
              <a:off x="6642099" y="482600"/>
              <a:ext cx="620199" cy="75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0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0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9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2" name="Shape">
              <a:extLst>
                <a:ext uri="{FF2B5EF4-FFF2-40B4-BE49-F238E27FC236}">
                  <a16:creationId xmlns:a16="http://schemas.microsoft.com/office/drawing/2014/main" id="{8B8E0777-7D9D-4947-8280-BB03F5F8BC23}"/>
                </a:ext>
              </a:extLst>
            </p:cNvPr>
            <p:cNvSpPr/>
            <p:nvPr/>
          </p:nvSpPr>
          <p:spPr>
            <a:xfrm>
              <a:off x="3124199" y="63500"/>
              <a:ext cx="666667" cy="33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4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3" name="Shape">
              <a:extLst>
                <a:ext uri="{FF2B5EF4-FFF2-40B4-BE49-F238E27FC236}">
                  <a16:creationId xmlns:a16="http://schemas.microsoft.com/office/drawing/2014/main" id="{B0ACDA0A-2133-4A02-AF44-79C7B57FA13F}"/>
                </a:ext>
              </a:extLst>
            </p:cNvPr>
            <p:cNvSpPr/>
            <p:nvPr/>
          </p:nvSpPr>
          <p:spPr>
            <a:xfrm>
              <a:off x="1549400" y="1384300"/>
              <a:ext cx="869047" cy="769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4" name="Shape">
              <a:extLst>
                <a:ext uri="{FF2B5EF4-FFF2-40B4-BE49-F238E27FC236}">
                  <a16:creationId xmlns:a16="http://schemas.microsoft.com/office/drawing/2014/main" id="{F235C309-BFAE-4D0D-8A7C-28946E337C6D}"/>
                </a:ext>
              </a:extLst>
            </p:cNvPr>
            <p:cNvSpPr/>
            <p:nvPr/>
          </p:nvSpPr>
          <p:spPr>
            <a:xfrm>
              <a:off x="6311899" y="3860800"/>
              <a:ext cx="834314" cy="79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1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52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5" name="Shape">
              <a:extLst>
                <a:ext uri="{FF2B5EF4-FFF2-40B4-BE49-F238E27FC236}">
                  <a16:creationId xmlns:a16="http://schemas.microsoft.com/office/drawing/2014/main" id="{A15FA9FB-680E-4963-A0DB-193C1568874C}"/>
                </a:ext>
              </a:extLst>
            </p:cNvPr>
            <p:cNvSpPr/>
            <p:nvPr/>
          </p:nvSpPr>
          <p:spPr>
            <a:xfrm>
              <a:off x="4394199" y="101599"/>
              <a:ext cx="634104" cy="405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6" name="Shape">
              <a:extLst>
                <a:ext uri="{FF2B5EF4-FFF2-40B4-BE49-F238E27FC236}">
                  <a16:creationId xmlns:a16="http://schemas.microsoft.com/office/drawing/2014/main" id="{89A8344C-D325-4A6D-ACE0-C0C3A9ECF142}"/>
                </a:ext>
              </a:extLst>
            </p:cNvPr>
            <p:cNvSpPr/>
            <p:nvPr/>
          </p:nvSpPr>
          <p:spPr>
            <a:xfrm>
              <a:off x="2324099" y="3365500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7" name="Shape">
              <a:extLst>
                <a:ext uri="{FF2B5EF4-FFF2-40B4-BE49-F238E27FC236}">
                  <a16:creationId xmlns:a16="http://schemas.microsoft.com/office/drawing/2014/main" id="{C04F103A-2000-46F7-98B1-7FB3AABFF9F7}"/>
                </a:ext>
              </a:extLst>
            </p:cNvPr>
            <p:cNvSpPr/>
            <p:nvPr/>
          </p:nvSpPr>
          <p:spPr>
            <a:xfrm>
              <a:off x="2717800" y="1473200"/>
              <a:ext cx="382798" cy="64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23" y="15367"/>
                    <a:pt x="17992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8" name="Shape">
              <a:extLst>
                <a:ext uri="{FF2B5EF4-FFF2-40B4-BE49-F238E27FC236}">
                  <a16:creationId xmlns:a16="http://schemas.microsoft.com/office/drawing/2014/main" id="{F1FFE081-FDC9-4D5A-8DE1-AD415AC844FB}"/>
                </a:ext>
              </a:extLst>
            </p:cNvPr>
            <p:cNvSpPr/>
            <p:nvPr/>
          </p:nvSpPr>
          <p:spPr>
            <a:xfrm>
              <a:off x="3124200" y="2082799"/>
              <a:ext cx="1399055" cy="1030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30" extrusionOk="0">
                  <a:moveTo>
                    <a:pt x="21104" y="11200"/>
                  </a:moveTo>
                  <a:cubicBezTo>
                    <a:pt x="20960" y="10582"/>
                    <a:pt x="20797" y="9961"/>
                    <a:pt x="20649" y="9394"/>
                  </a:cubicBezTo>
                  <a:cubicBezTo>
                    <a:pt x="20500" y="8826"/>
                    <a:pt x="20359" y="8309"/>
                    <a:pt x="20275" y="7908"/>
                  </a:cubicBezTo>
                  <a:cubicBezTo>
                    <a:pt x="20165" y="7389"/>
                    <a:pt x="20159" y="6985"/>
                    <a:pt x="20361" y="6805"/>
                  </a:cubicBezTo>
                  <a:cubicBezTo>
                    <a:pt x="20467" y="6710"/>
                    <a:pt x="20987" y="6487"/>
                    <a:pt x="21042" y="6402"/>
                  </a:cubicBezTo>
                  <a:cubicBezTo>
                    <a:pt x="21171" y="6206"/>
                    <a:pt x="20764" y="5710"/>
                    <a:pt x="20363" y="5776"/>
                  </a:cubicBezTo>
                  <a:cubicBezTo>
                    <a:pt x="19893" y="5856"/>
                    <a:pt x="19453" y="6086"/>
                    <a:pt x="19122" y="6373"/>
                  </a:cubicBezTo>
                  <a:cubicBezTo>
                    <a:pt x="18792" y="6659"/>
                    <a:pt x="18567" y="7094"/>
                    <a:pt x="18420" y="7550"/>
                  </a:cubicBezTo>
                  <a:cubicBezTo>
                    <a:pt x="18404" y="7601"/>
                    <a:pt x="18408" y="7643"/>
                    <a:pt x="18400" y="7683"/>
                  </a:cubicBezTo>
                  <a:cubicBezTo>
                    <a:pt x="18297" y="8327"/>
                    <a:pt x="17856" y="9227"/>
                    <a:pt x="17618" y="9911"/>
                  </a:cubicBezTo>
                  <a:cubicBezTo>
                    <a:pt x="17379" y="10598"/>
                    <a:pt x="17172" y="11197"/>
                    <a:pt x="17025" y="11627"/>
                  </a:cubicBezTo>
                  <a:cubicBezTo>
                    <a:pt x="16878" y="12056"/>
                    <a:pt x="16790" y="12314"/>
                    <a:pt x="16790" y="12314"/>
                  </a:cubicBezTo>
                  <a:cubicBezTo>
                    <a:pt x="16790" y="12314"/>
                    <a:pt x="16792" y="12319"/>
                    <a:pt x="16792" y="12319"/>
                  </a:cubicBezTo>
                  <a:cubicBezTo>
                    <a:pt x="16700" y="12584"/>
                    <a:pt x="16590" y="12892"/>
                    <a:pt x="16469" y="13218"/>
                  </a:cubicBezTo>
                  <a:cubicBezTo>
                    <a:pt x="16234" y="13847"/>
                    <a:pt x="15954" y="14534"/>
                    <a:pt x="15655" y="15054"/>
                  </a:cubicBezTo>
                  <a:cubicBezTo>
                    <a:pt x="15356" y="15573"/>
                    <a:pt x="15035" y="15926"/>
                    <a:pt x="14722" y="15881"/>
                  </a:cubicBezTo>
                  <a:cubicBezTo>
                    <a:pt x="14462" y="15841"/>
                    <a:pt x="14489" y="15199"/>
                    <a:pt x="14647" y="14372"/>
                  </a:cubicBezTo>
                  <a:cubicBezTo>
                    <a:pt x="14806" y="13544"/>
                    <a:pt x="15099" y="12534"/>
                    <a:pt x="15354" y="11746"/>
                  </a:cubicBezTo>
                  <a:cubicBezTo>
                    <a:pt x="15608" y="10958"/>
                    <a:pt x="15817" y="10449"/>
                    <a:pt x="15819" y="10449"/>
                  </a:cubicBezTo>
                  <a:cubicBezTo>
                    <a:pt x="15819" y="10449"/>
                    <a:pt x="16238" y="9587"/>
                    <a:pt x="16420" y="9484"/>
                  </a:cubicBezTo>
                  <a:cubicBezTo>
                    <a:pt x="16547" y="9410"/>
                    <a:pt x="16491" y="9004"/>
                    <a:pt x="16320" y="8815"/>
                  </a:cubicBezTo>
                  <a:cubicBezTo>
                    <a:pt x="16054" y="8521"/>
                    <a:pt x="15315" y="8290"/>
                    <a:pt x="15066" y="8243"/>
                  </a:cubicBezTo>
                  <a:cubicBezTo>
                    <a:pt x="14753" y="8182"/>
                    <a:pt x="14465" y="8404"/>
                    <a:pt x="14231" y="8778"/>
                  </a:cubicBezTo>
                  <a:cubicBezTo>
                    <a:pt x="13994" y="9152"/>
                    <a:pt x="13806" y="9667"/>
                    <a:pt x="13671" y="10168"/>
                  </a:cubicBezTo>
                  <a:cubicBezTo>
                    <a:pt x="13648" y="10224"/>
                    <a:pt x="13636" y="10253"/>
                    <a:pt x="13614" y="10309"/>
                  </a:cubicBezTo>
                  <a:cubicBezTo>
                    <a:pt x="13442" y="10157"/>
                    <a:pt x="13203" y="9956"/>
                    <a:pt x="12910" y="9784"/>
                  </a:cubicBezTo>
                  <a:cubicBezTo>
                    <a:pt x="12614" y="9611"/>
                    <a:pt x="12262" y="9468"/>
                    <a:pt x="11861" y="9433"/>
                  </a:cubicBezTo>
                  <a:cubicBezTo>
                    <a:pt x="11546" y="9407"/>
                    <a:pt x="11245" y="9417"/>
                    <a:pt x="10953" y="9566"/>
                  </a:cubicBezTo>
                  <a:cubicBezTo>
                    <a:pt x="10662" y="9715"/>
                    <a:pt x="10380" y="9998"/>
                    <a:pt x="10102" y="10516"/>
                  </a:cubicBezTo>
                  <a:cubicBezTo>
                    <a:pt x="9863" y="10961"/>
                    <a:pt x="9615" y="11590"/>
                    <a:pt x="9390" y="12438"/>
                  </a:cubicBezTo>
                  <a:cubicBezTo>
                    <a:pt x="8981" y="12990"/>
                    <a:pt x="8556" y="14152"/>
                    <a:pt x="8159" y="14844"/>
                  </a:cubicBezTo>
                  <a:cubicBezTo>
                    <a:pt x="7723" y="15603"/>
                    <a:pt x="7298" y="16271"/>
                    <a:pt x="6887" y="16854"/>
                  </a:cubicBezTo>
                  <a:cubicBezTo>
                    <a:pt x="6476" y="17438"/>
                    <a:pt x="6079" y="17937"/>
                    <a:pt x="5697" y="18353"/>
                  </a:cubicBezTo>
                  <a:cubicBezTo>
                    <a:pt x="5314" y="18772"/>
                    <a:pt x="4946" y="19109"/>
                    <a:pt x="4592" y="19374"/>
                  </a:cubicBezTo>
                  <a:cubicBezTo>
                    <a:pt x="4240" y="19639"/>
                    <a:pt x="3901" y="19830"/>
                    <a:pt x="3580" y="19955"/>
                  </a:cubicBezTo>
                  <a:cubicBezTo>
                    <a:pt x="3259" y="20080"/>
                    <a:pt x="2954" y="20133"/>
                    <a:pt x="2672" y="20135"/>
                  </a:cubicBezTo>
                  <a:cubicBezTo>
                    <a:pt x="2398" y="20138"/>
                    <a:pt x="2193" y="19984"/>
                    <a:pt x="2060" y="19695"/>
                  </a:cubicBezTo>
                  <a:cubicBezTo>
                    <a:pt x="1927" y="19406"/>
                    <a:pt x="1860" y="18992"/>
                    <a:pt x="1858" y="18494"/>
                  </a:cubicBezTo>
                  <a:cubicBezTo>
                    <a:pt x="1856" y="17992"/>
                    <a:pt x="1919" y="17403"/>
                    <a:pt x="2044" y="16772"/>
                  </a:cubicBezTo>
                  <a:cubicBezTo>
                    <a:pt x="2168" y="16138"/>
                    <a:pt x="2353" y="15462"/>
                    <a:pt x="2596" y="14786"/>
                  </a:cubicBezTo>
                  <a:cubicBezTo>
                    <a:pt x="2839" y="14107"/>
                    <a:pt x="3138" y="13428"/>
                    <a:pt x="3490" y="12789"/>
                  </a:cubicBezTo>
                  <a:cubicBezTo>
                    <a:pt x="3843" y="12149"/>
                    <a:pt x="4248" y="11553"/>
                    <a:pt x="4696" y="11035"/>
                  </a:cubicBezTo>
                  <a:cubicBezTo>
                    <a:pt x="5144" y="10518"/>
                    <a:pt x="5999" y="10083"/>
                    <a:pt x="6165" y="9770"/>
                  </a:cubicBezTo>
                  <a:cubicBezTo>
                    <a:pt x="6249" y="9614"/>
                    <a:pt x="5786" y="8794"/>
                    <a:pt x="5508" y="8792"/>
                  </a:cubicBezTo>
                  <a:cubicBezTo>
                    <a:pt x="5232" y="8789"/>
                    <a:pt x="4613" y="9290"/>
                    <a:pt x="4508" y="9234"/>
                  </a:cubicBezTo>
                  <a:cubicBezTo>
                    <a:pt x="4408" y="9181"/>
                    <a:pt x="4197" y="8163"/>
                    <a:pt x="4228" y="7420"/>
                  </a:cubicBezTo>
                  <a:cubicBezTo>
                    <a:pt x="4251" y="6813"/>
                    <a:pt x="4410" y="6166"/>
                    <a:pt x="4619" y="5588"/>
                  </a:cubicBezTo>
                  <a:cubicBezTo>
                    <a:pt x="4829" y="5009"/>
                    <a:pt x="5087" y="4492"/>
                    <a:pt x="5294" y="4121"/>
                  </a:cubicBezTo>
                  <a:cubicBezTo>
                    <a:pt x="5500" y="3750"/>
                    <a:pt x="5654" y="3524"/>
                    <a:pt x="5654" y="3524"/>
                  </a:cubicBezTo>
                  <a:cubicBezTo>
                    <a:pt x="5676" y="3476"/>
                    <a:pt x="5688" y="3453"/>
                    <a:pt x="5709" y="3405"/>
                  </a:cubicBezTo>
                  <a:cubicBezTo>
                    <a:pt x="5719" y="3405"/>
                    <a:pt x="5723" y="3402"/>
                    <a:pt x="5731" y="3402"/>
                  </a:cubicBezTo>
                  <a:cubicBezTo>
                    <a:pt x="6040" y="2904"/>
                    <a:pt x="6363" y="2461"/>
                    <a:pt x="6690" y="2116"/>
                  </a:cubicBezTo>
                  <a:cubicBezTo>
                    <a:pt x="7016" y="1771"/>
                    <a:pt x="7347" y="1522"/>
                    <a:pt x="7670" y="1413"/>
                  </a:cubicBezTo>
                  <a:cubicBezTo>
                    <a:pt x="7993" y="1304"/>
                    <a:pt x="8312" y="1355"/>
                    <a:pt x="8599" y="1543"/>
                  </a:cubicBezTo>
                  <a:cubicBezTo>
                    <a:pt x="8746" y="1638"/>
                    <a:pt x="8858" y="1935"/>
                    <a:pt x="8893" y="2370"/>
                  </a:cubicBezTo>
                  <a:cubicBezTo>
                    <a:pt x="8928" y="2808"/>
                    <a:pt x="8893" y="3381"/>
                    <a:pt x="8773" y="4025"/>
                  </a:cubicBezTo>
                  <a:cubicBezTo>
                    <a:pt x="8654" y="4670"/>
                    <a:pt x="8451" y="5383"/>
                    <a:pt x="8147" y="6105"/>
                  </a:cubicBezTo>
                  <a:cubicBezTo>
                    <a:pt x="7844" y="6826"/>
                    <a:pt x="7406" y="7550"/>
                    <a:pt x="6928" y="8219"/>
                  </a:cubicBezTo>
                  <a:cubicBezTo>
                    <a:pt x="6662" y="8593"/>
                    <a:pt x="7206" y="9025"/>
                    <a:pt x="8020" y="8611"/>
                  </a:cubicBezTo>
                  <a:cubicBezTo>
                    <a:pt x="8355" y="8441"/>
                    <a:pt x="8711" y="8107"/>
                    <a:pt x="9047" y="7672"/>
                  </a:cubicBezTo>
                  <a:cubicBezTo>
                    <a:pt x="9384" y="7237"/>
                    <a:pt x="9703" y="6702"/>
                    <a:pt x="9961" y="6121"/>
                  </a:cubicBezTo>
                  <a:cubicBezTo>
                    <a:pt x="10219" y="5540"/>
                    <a:pt x="10417" y="4911"/>
                    <a:pt x="10509" y="4293"/>
                  </a:cubicBezTo>
                  <a:cubicBezTo>
                    <a:pt x="10601" y="3673"/>
                    <a:pt x="10587" y="3063"/>
                    <a:pt x="10421" y="2508"/>
                  </a:cubicBezTo>
                  <a:cubicBezTo>
                    <a:pt x="10253" y="1957"/>
                    <a:pt x="9932" y="1463"/>
                    <a:pt x="9409" y="1092"/>
                  </a:cubicBezTo>
                  <a:cubicBezTo>
                    <a:pt x="8948" y="763"/>
                    <a:pt x="8539" y="448"/>
                    <a:pt x="8126" y="241"/>
                  </a:cubicBezTo>
                  <a:cubicBezTo>
                    <a:pt x="7715" y="34"/>
                    <a:pt x="7296" y="-67"/>
                    <a:pt x="6828" y="50"/>
                  </a:cubicBezTo>
                  <a:cubicBezTo>
                    <a:pt x="6392" y="156"/>
                    <a:pt x="5952" y="371"/>
                    <a:pt x="5521" y="673"/>
                  </a:cubicBezTo>
                  <a:cubicBezTo>
                    <a:pt x="5091" y="975"/>
                    <a:pt x="4662" y="1437"/>
                    <a:pt x="4269" y="1827"/>
                  </a:cubicBezTo>
                  <a:cubicBezTo>
                    <a:pt x="4042" y="2052"/>
                    <a:pt x="3768" y="2347"/>
                    <a:pt x="3543" y="2705"/>
                  </a:cubicBezTo>
                  <a:cubicBezTo>
                    <a:pt x="3318" y="3060"/>
                    <a:pt x="3111" y="3474"/>
                    <a:pt x="2925" y="3901"/>
                  </a:cubicBezTo>
                  <a:cubicBezTo>
                    <a:pt x="2616" y="4606"/>
                    <a:pt x="2467" y="5195"/>
                    <a:pt x="2406" y="5699"/>
                  </a:cubicBezTo>
                  <a:cubicBezTo>
                    <a:pt x="2346" y="6203"/>
                    <a:pt x="2369" y="6627"/>
                    <a:pt x="2398" y="7009"/>
                  </a:cubicBezTo>
                  <a:cubicBezTo>
                    <a:pt x="2443" y="7619"/>
                    <a:pt x="2592" y="8166"/>
                    <a:pt x="2798" y="8640"/>
                  </a:cubicBezTo>
                  <a:cubicBezTo>
                    <a:pt x="3003" y="9115"/>
                    <a:pt x="3539" y="9765"/>
                    <a:pt x="3531" y="9863"/>
                  </a:cubicBezTo>
                  <a:cubicBezTo>
                    <a:pt x="3524" y="9948"/>
                    <a:pt x="2520" y="10778"/>
                    <a:pt x="2103" y="11322"/>
                  </a:cubicBezTo>
                  <a:cubicBezTo>
                    <a:pt x="1686" y="11866"/>
                    <a:pt x="1332" y="12457"/>
                    <a:pt x="1039" y="13070"/>
                  </a:cubicBezTo>
                  <a:cubicBezTo>
                    <a:pt x="745" y="13682"/>
                    <a:pt x="514" y="14314"/>
                    <a:pt x="346" y="14937"/>
                  </a:cubicBezTo>
                  <a:cubicBezTo>
                    <a:pt x="178" y="15557"/>
                    <a:pt x="70" y="16170"/>
                    <a:pt x="25" y="16743"/>
                  </a:cubicBezTo>
                  <a:cubicBezTo>
                    <a:pt x="-20" y="17316"/>
                    <a:pt x="-4" y="17849"/>
                    <a:pt x="72" y="18313"/>
                  </a:cubicBezTo>
                  <a:cubicBezTo>
                    <a:pt x="117" y="18584"/>
                    <a:pt x="230" y="18870"/>
                    <a:pt x="385" y="19162"/>
                  </a:cubicBezTo>
                  <a:cubicBezTo>
                    <a:pt x="538" y="19454"/>
                    <a:pt x="733" y="19751"/>
                    <a:pt x="941" y="20032"/>
                  </a:cubicBezTo>
                  <a:cubicBezTo>
                    <a:pt x="1230" y="20427"/>
                    <a:pt x="1600" y="20804"/>
                    <a:pt x="1972" y="21082"/>
                  </a:cubicBezTo>
                  <a:cubicBezTo>
                    <a:pt x="2389" y="21395"/>
                    <a:pt x="2825" y="21533"/>
                    <a:pt x="3267" y="21530"/>
                  </a:cubicBezTo>
                  <a:cubicBezTo>
                    <a:pt x="3709" y="21528"/>
                    <a:pt x="4158" y="21387"/>
                    <a:pt x="4606" y="21143"/>
                  </a:cubicBezTo>
                  <a:cubicBezTo>
                    <a:pt x="5054" y="20899"/>
                    <a:pt x="5502" y="20554"/>
                    <a:pt x="5940" y="20138"/>
                  </a:cubicBezTo>
                  <a:cubicBezTo>
                    <a:pt x="6378" y="19724"/>
                    <a:pt x="6807" y="19241"/>
                    <a:pt x="7214" y="18724"/>
                  </a:cubicBezTo>
                  <a:cubicBezTo>
                    <a:pt x="7623" y="18207"/>
                    <a:pt x="8010" y="17655"/>
                    <a:pt x="8364" y="17098"/>
                  </a:cubicBezTo>
                  <a:cubicBezTo>
                    <a:pt x="8648" y="16653"/>
                    <a:pt x="8910" y="16205"/>
                    <a:pt x="9145" y="15770"/>
                  </a:cubicBezTo>
                  <a:cubicBezTo>
                    <a:pt x="9296" y="16194"/>
                    <a:pt x="9554" y="16621"/>
                    <a:pt x="9850" y="16971"/>
                  </a:cubicBezTo>
                  <a:cubicBezTo>
                    <a:pt x="10239" y="17433"/>
                    <a:pt x="10699" y="17754"/>
                    <a:pt x="11063" y="17777"/>
                  </a:cubicBezTo>
                  <a:cubicBezTo>
                    <a:pt x="11429" y="17801"/>
                    <a:pt x="11787" y="17547"/>
                    <a:pt x="12110" y="17133"/>
                  </a:cubicBezTo>
                  <a:cubicBezTo>
                    <a:pt x="12432" y="16719"/>
                    <a:pt x="12906" y="15581"/>
                    <a:pt x="12972" y="15581"/>
                  </a:cubicBezTo>
                  <a:cubicBezTo>
                    <a:pt x="12972" y="15581"/>
                    <a:pt x="13454" y="16454"/>
                    <a:pt x="13769" y="16775"/>
                  </a:cubicBezTo>
                  <a:cubicBezTo>
                    <a:pt x="14084" y="17096"/>
                    <a:pt x="14430" y="17308"/>
                    <a:pt x="14726" y="17340"/>
                  </a:cubicBezTo>
                  <a:cubicBezTo>
                    <a:pt x="15166" y="17388"/>
                    <a:pt x="15594" y="17037"/>
                    <a:pt x="15974" y="16504"/>
                  </a:cubicBezTo>
                  <a:cubicBezTo>
                    <a:pt x="16354" y="15974"/>
                    <a:pt x="16692" y="15271"/>
                    <a:pt x="16960" y="14634"/>
                  </a:cubicBezTo>
                  <a:cubicBezTo>
                    <a:pt x="17117" y="14261"/>
                    <a:pt x="17250" y="13910"/>
                    <a:pt x="17350" y="13629"/>
                  </a:cubicBezTo>
                  <a:cubicBezTo>
                    <a:pt x="17359" y="13616"/>
                    <a:pt x="17367" y="13608"/>
                    <a:pt x="17377" y="13592"/>
                  </a:cubicBezTo>
                  <a:cubicBezTo>
                    <a:pt x="17455" y="13446"/>
                    <a:pt x="17577" y="13139"/>
                    <a:pt x="17725" y="12733"/>
                  </a:cubicBezTo>
                  <a:cubicBezTo>
                    <a:pt x="17872" y="12327"/>
                    <a:pt x="18046" y="11826"/>
                    <a:pt x="18228" y="11293"/>
                  </a:cubicBezTo>
                  <a:cubicBezTo>
                    <a:pt x="18410" y="10760"/>
                    <a:pt x="18786" y="9661"/>
                    <a:pt x="18786" y="9664"/>
                  </a:cubicBezTo>
                  <a:cubicBezTo>
                    <a:pt x="18786" y="9664"/>
                    <a:pt x="18843" y="10860"/>
                    <a:pt x="19052" y="11720"/>
                  </a:cubicBezTo>
                  <a:cubicBezTo>
                    <a:pt x="19261" y="12579"/>
                    <a:pt x="19527" y="13515"/>
                    <a:pt x="19674" y="14250"/>
                  </a:cubicBezTo>
                  <a:cubicBezTo>
                    <a:pt x="19821" y="14985"/>
                    <a:pt x="19852" y="15523"/>
                    <a:pt x="19600" y="15581"/>
                  </a:cubicBezTo>
                  <a:cubicBezTo>
                    <a:pt x="19390" y="15629"/>
                    <a:pt x="19173" y="15510"/>
                    <a:pt x="18958" y="15284"/>
                  </a:cubicBezTo>
                  <a:cubicBezTo>
                    <a:pt x="18743" y="15059"/>
                    <a:pt x="18502" y="14494"/>
                    <a:pt x="18322" y="14351"/>
                  </a:cubicBezTo>
                  <a:cubicBezTo>
                    <a:pt x="18113" y="14186"/>
                    <a:pt x="17541" y="14788"/>
                    <a:pt x="17649" y="15234"/>
                  </a:cubicBezTo>
                  <a:cubicBezTo>
                    <a:pt x="17745" y="15640"/>
                    <a:pt x="18250" y="16231"/>
                    <a:pt x="18592" y="16571"/>
                  </a:cubicBezTo>
                  <a:cubicBezTo>
                    <a:pt x="18935" y="16910"/>
                    <a:pt x="19300" y="17090"/>
                    <a:pt x="19664" y="17006"/>
                  </a:cubicBezTo>
                  <a:cubicBezTo>
                    <a:pt x="20026" y="16921"/>
                    <a:pt x="20463" y="16539"/>
                    <a:pt x="20823" y="16043"/>
                  </a:cubicBezTo>
                  <a:cubicBezTo>
                    <a:pt x="21183" y="15547"/>
                    <a:pt x="21472" y="14939"/>
                    <a:pt x="21535" y="14420"/>
                  </a:cubicBezTo>
                  <a:cubicBezTo>
                    <a:pt x="21580" y="14038"/>
                    <a:pt x="21547" y="13534"/>
                    <a:pt x="21468" y="12977"/>
                  </a:cubicBezTo>
                  <a:cubicBezTo>
                    <a:pt x="21375" y="12433"/>
                    <a:pt x="21249" y="11818"/>
                    <a:pt x="21104" y="11200"/>
                  </a:cubicBezTo>
                  <a:close/>
                  <a:moveTo>
                    <a:pt x="13109" y="12208"/>
                  </a:moveTo>
                  <a:cubicBezTo>
                    <a:pt x="12998" y="12595"/>
                    <a:pt x="12812" y="13192"/>
                    <a:pt x="12597" y="13804"/>
                  </a:cubicBezTo>
                  <a:cubicBezTo>
                    <a:pt x="12382" y="14417"/>
                    <a:pt x="12131" y="15051"/>
                    <a:pt x="11863" y="15526"/>
                  </a:cubicBezTo>
                  <a:cubicBezTo>
                    <a:pt x="11595" y="16000"/>
                    <a:pt x="11309" y="16316"/>
                    <a:pt x="11020" y="16292"/>
                  </a:cubicBezTo>
                  <a:cubicBezTo>
                    <a:pt x="10712" y="16266"/>
                    <a:pt x="10681" y="15733"/>
                    <a:pt x="10783" y="15035"/>
                  </a:cubicBezTo>
                  <a:cubicBezTo>
                    <a:pt x="10885" y="14337"/>
                    <a:pt x="11119" y="13481"/>
                    <a:pt x="11331" y="12815"/>
                  </a:cubicBezTo>
                  <a:cubicBezTo>
                    <a:pt x="11542" y="12149"/>
                    <a:pt x="11724" y="11730"/>
                    <a:pt x="11724" y="11730"/>
                  </a:cubicBezTo>
                  <a:cubicBezTo>
                    <a:pt x="11724" y="11730"/>
                    <a:pt x="12209" y="10974"/>
                    <a:pt x="12503" y="10903"/>
                  </a:cubicBezTo>
                  <a:cubicBezTo>
                    <a:pt x="12798" y="10829"/>
                    <a:pt x="13374" y="10953"/>
                    <a:pt x="13409" y="11062"/>
                  </a:cubicBezTo>
                  <a:cubicBezTo>
                    <a:pt x="13436" y="11141"/>
                    <a:pt x="13219" y="11828"/>
                    <a:pt x="13109" y="1220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9" name="Shape">
              <a:extLst>
                <a:ext uri="{FF2B5EF4-FFF2-40B4-BE49-F238E27FC236}">
                  <a16:creationId xmlns:a16="http://schemas.microsoft.com/office/drawing/2014/main" id="{4EC81288-C1A8-4B5C-B78E-96EB52140D8F}"/>
                </a:ext>
              </a:extLst>
            </p:cNvPr>
            <p:cNvSpPr/>
            <p:nvPr/>
          </p:nvSpPr>
          <p:spPr>
            <a:xfrm>
              <a:off x="4559299" y="2146300"/>
              <a:ext cx="1129116" cy="810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1" h="21432" extrusionOk="0">
                  <a:moveTo>
                    <a:pt x="20391" y="15859"/>
                  </a:moveTo>
                  <a:cubicBezTo>
                    <a:pt x="20213" y="16155"/>
                    <a:pt x="19896" y="16729"/>
                    <a:pt x="19518" y="17348"/>
                  </a:cubicBezTo>
                  <a:cubicBezTo>
                    <a:pt x="19139" y="17969"/>
                    <a:pt x="18696" y="18638"/>
                    <a:pt x="18258" y="19122"/>
                  </a:cubicBezTo>
                  <a:cubicBezTo>
                    <a:pt x="17821" y="19602"/>
                    <a:pt x="17385" y="19895"/>
                    <a:pt x="17014" y="19760"/>
                  </a:cubicBezTo>
                  <a:cubicBezTo>
                    <a:pt x="16718" y="19653"/>
                    <a:pt x="16715" y="19249"/>
                    <a:pt x="16879" y="18678"/>
                  </a:cubicBezTo>
                  <a:cubicBezTo>
                    <a:pt x="17042" y="18107"/>
                    <a:pt x="17369" y="17371"/>
                    <a:pt x="17728" y="16602"/>
                  </a:cubicBezTo>
                  <a:cubicBezTo>
                    <a:pt x="18088" y="15832"/>
                    <a:pt x="18483" y="15036"/>
                    <a:pt x="18774" y="14330"/>
                  </a:cubicBezTo>
                  <a:cubicBezTo>
                    <a:pt x="19063" y="13624"/>
                    <a:pt x="19248" y="13009"/>
                    <a:pt x="19184" y="12599"/>
                  </a:cubicBezTo>
                  <a:cubicBezTo>
                    <a:pt x="19077" y="11927"/>
                    <a:pt x="18696" y="11366"/>
                    <a:pt x="18081" y="10869"/>
                  </a:cubicBezTo>
                  <a:cubicBezTo>
                    <a:pt x="17930" y="10748"/>
                    <a:pt x="17695" y="10543"/>
                    <a:pt x="17407" y="10291"/>
                  </a:cubicBezTo>
                  <a:cubicBezTo>
                    <a:pt x="17118" y="10039"/>
                    <a:pt x="16337" y="9619"/>
                    <a:pt x="16306" y="9464"/>
                  </a:cubicBezTo>
                  <a:cubicBezTo>
                    <a:pt x="16285" y="9353"/>
                    <a:pt x="16872" y="8211"/>
                    <a:pt x="17028" y="7646"/>
                  </a:cubicBezTo>
                  <a:cubicBezTo>
                    <a:pt x="17184" y="7085"/>
                    <a:pt x="17248" y="6561"/>
                    <a:pt x="17203" y="6067"/>
                  </a:cubicBezTo>
                  <a:cubicBezTo>
                    <a:pt x="17170" y="5718"/>
                    <a:pt x="16796" y="4945"/>
                    <a:pt x="16299" y="4313"/>
                  </a:cubicBezTo>
                  <a:cubicBezTo>
                    <a:pt x="15802" y="3681"/>
                    <a:pt x="15182" y="3191"/>
                    <a:pt x="14685" y="3422"/>
                  </a:cubicBezTo>
                  <a:cubicBezTo>
                    <a:pt x="14176" y="3658"/>
                    <a:pt x="13693" y="4296"/>
                    <a:pt x="13369" y="4982"/>
                  </a:cubicBezTo>
                  <a:cubicBezTo>
                    <a:pt x="13042" y="5667"/>
                    <a:pt x="12872" y="6403"/>
                    <a:pt x="12969" y="6847"/>
                  </a:cubicBezTo>
                  <a:cubicBezTo>
                    <a:pt x="13095" y="7421"/>
                    <a:pt x="13438" y="7942"/>
                    <a:pt x="13826" y="8406"/>
                  </a:cubicBezTo>
                  <a:cubicBezTo>
                    <a:pt x="14212" y="8870"/>
                    <a:pt x="14931" y="9458"/>
                    <a:pt x="14948" y="9636"/>
                  </a:cubicBezTo>
                  <a:cubicBezTo>
                    <a:pt x="14974" y="9921"/>
                    <a:pt x="14070" y="11407"/>
                    <a:pt x="13679" y="12206"/>
                  </a:cubicBezTo>
                  <a:cubicBezTo>
                    <a:pt x="13286" y="13006"/>
                    <a:pt x="12943" y="13718"/>
                    <a:pt x="12697" y="14226"/>
                  </a:cubicBezTo>
                  <a:cubicBezTo>
                    <a:pt x="12614" y="14397"/>
                    <a:pt x="12548" y="14535"/>
                    <a:pt x="12489" y="14659"/>
                  </a:cubicBezTo>
                  <a:cubicBezTo>
                    <a:pt x="12207" y="15180"/>
                    <a:pt x="11805" y="15765"/>
                    <a:pt x="11346" y="16329"/>
                  </a:cubicBezTo>
                  <a:cubicBezTo>
                    <a:pt x="10811" y="16988"/>
                    <a:pt x="10207" y="17616"/>
                    <a:pt x="9651" y="18043"/>
                  </a:cubicBezTo>
                  <a:cubicBezTo>
                    <a:pt x="9095" y="18470"/>
                    <a:pt x="8584" y="18698"/>
                    <a:pt x="8226" y="18551"/>
                  </a:cubicBezTo>
                  <a:cubicBezTo>
                    <a:pt x="7798" y="18372"/>
                    <a:pt x="7673" y="17842"/>
                    <a:pt x="7684" y="17237"/>
                  </a:cubicBezTo>
                  <a:cubicBezTo>
                    <a:pt x="7696" y="16632"/>
                    <a:pt x="7848" y="15956"/>
                    <a:pt x="7971" y="15489"/>
                  </a:cubicBezTo>
                  <a:cubicBezTo>
                    <a:pt x="7971" y="15476"/>
                    <a:pt x="7971" y="15469"/>
                    <a:pt x="7973" y="15456"/>
                  </a:cubicBezTo>
                  <a:cubicBezTo>
                    <a:pt x="8226" y="15832"/>
                    <a:pt x="8657" y="16178"/>
                    <a:pt x="9299" y="16098"/>
                  </a:cubicBezTo>
                  <a:cubicBezTo>
                    <a:pt x="9845" y="16030"/>
                    <a:pt x="10349" y="15563"/>
                    <a:pt x="10789" y="14898"/>
                  </a:cubicBezTo>
                  <a:cubicBezTo>
                    <a:pt x="11227" y="14233"/>
                    <a:pt x="11608" y="13379"/>
                    <a:pt x="11921" y="12559"/>
                  </a:cubicBezTo>
                  <a:cubicBezTo>
                    <a:pt x="12233" y="11739"/>
                    <a:pt x="12503" y="10939"/>
                    <a:pt x="12647" y="10422"/>
                  </a:cubicBezTo>
                  <a:cubicBezTo>
                    <a:pt x="12687" y="10277"/>
                    <a:pt x="12413" y="9952"/>
                    <a:pt x="12183" y="9777"/>
                  </a:cubicBezTo>
                  <a:cubicBezTo>
                    <a:pt x="12041" y="9669"/>
                    <a:pt x="11935" y="9646"/>
                    <a:pt x="11833" y="9659"/>
                  </a:cubicBezTo>
                  <a:cubicBezTo>
                    <a:pt x="11580" y="9689"/>
                    <a:pt x="11241" y="10311"/>
                    <a:pt x="11173" y="10321"/>
                  </a:cubicBezTo>
                  <a:cubicBezTo>
                    <a:pt x="11057" y="10335"/>
                    <a:pt x="10463" y="9663"/>
                    <a:pt x="10120" y="9515"/>
                  </a:cubicBezTo>
                  <a:cubicBezTo>
                    <a:pt x="9777" y="9367"/>
                    <a:pt x="9445" y="9330"/>
                    <a:pt x="9138" y="9370"/>
                  </a:cubicBezTo>
                  <a:cubicBezTo>
                    <a:pt x="8520" y="9451"/>
                    <a:pt x="7912" y="9861"/>
                    <a:pt x="7476" y="10425"/>
                  </a:cubicBezTo>
                  <a:cubicBezTo>
                    <a:pt x="7114" y="10896"/>
                    <a:pt x="6792" y="11460"/>
                    <a:pt x="6518" y="12048"/>
                  </a:cubicBezTo>
                  <a:cubicBezTo>
                    <a:pt x="6243" y="12633"/>
                    <a:pt x="6018" y="13268"/>
                    <a:pt x="5846" y="13960"/>
                  </a:cubicBezTo>
                  <a:cubicBezTo>
                    <a:pt x="5666" y="14323"/>
                    <a:pt x="5398" y="14821"/>
                    <a:pt x="5084" y="15355"/>
                  </a:cubicBezTo>
                  <a:cubicBezTo>
                    <a:pt x="4662" y="16074"/>
                    <a:pt x="4161" y="16854"/>
                    <a:pt x="3671" y="17432"/>
                  </a:cubicBezTo>
                  <a:cubicBezTo>
                    <a:pt x="3183" y="18013"/>
                    <a:pt x="2705" y="18393"/>
                    <a:pt x="2329" y="18295"/>
                  </a:cubicBezTo>
                  <a:cubicBezTo>
                    <a:pt x="2040" y="18221"/>
                    <a:pt x="2059" y="17529"/>
                    <a:pt x="2246" y="16652"/>
                  </a:cubicBezTo>
                  <a:cubicBezTo>
                    <a:pt x="2393" y="15960"/>
                    <a:pt x="2561" y="15271"/>
                    <a:pt x="2745" y="14609"/>
                  </a:cubicBezTo>
                  <a:cubicBezTo>
                    <a:pt x="2932" y="13947"/>
                    <a:pt x="3136" y="13302"/>
                    <a:pt x="3349" y="12670"/>
                  </a:cubicBezTo>
                  <a:cubicBezTo>
                    <a:pt x="3564" y="12038"/>
                    <a:pt x="3789" y="11423"/>
                    <a:pt x="4019" y="10815"/>
                  </a:cubicBezTo>
                  <a:cubicBezTo>
                    <a:pt x="4248" y="10207"/>
                    <a:pt x="4482" y="9609"/>
                    <a:pt x="4712" y="9021"/>
                  </a:cubicBezTo>
                  <a:cubicBezTo>
                    <a:pt x="4961" y="8392"/>
                    <a:pt x="5289" y="7236"/>
                    <a:pt x="5498" y="7112"/>
                  </a:cubicBezTo>
                  <a:cubicBezTo>
                    <a:pt x="5763" y="6954"/>
                    <a:pt x="6799" y="7438"/>
                    <a:pt x="7187" y="7391"/>
                  </a:cubicBezTo>
                  <a:cubicBezTo>
                    <a:pt x="7599" y="7341"/>
                    <a:pt x="8056" y="7166"/>
                    <a:pt x="8283" y="6897"/>
                  </a:cubicBezTo>
                  <a:cubicBezTo>
                    <a:pt x="8510" y="6628"/>
                    <a:pt x="8222" y="5805"/>
                    <a:pt x="8013" y="5849"/>
                  </a:cubicBezTo>
                  <a:cubicBezTo>
                    <a:pt x="7985" y="5855"/>
                    <a:pt x="7845" y="6017"/>
                    <a:pt x="7692" y="6064"/>
                  </a:cubicBezTo>
                  <a:cubicBezTo>
                    <a:pt x="7225" y="6212"/>
                    <a:pt x="6052" y="6134"/>
                    <a:pt x="6009" y="5996"/>
                  </a:cubicBezTo>
                  <a:cubicBezTo>
                    <a:pt x="5990" y="5936"/>
                    <a:pt x="6870" y="4195"/>
                    <a:pt x="7268" y="3506"/>
                  </a:cubicBezTo>
                  <a:cubicBezTo>
                    <a:pt x="7663" y="2821"/>
                    <a:pt x="8021" y="2293"/>
                    <a:pt x="8283" y="2055"/>
                  </a:cubicBezTo>
                  <a:cubicBezTo>
                    <a:pt x="8499" y="1860"/>
                    <a:pt x="8714" y="1810"/>
                    <a:pt x="8828" y="1783"/>
                  </a:cubicBezTo>
                  <a:cubicBezTo>
                    <a:pt x="8981" y="1746"/>
                    <a:pt x="8958" y="1208"/>
                    <a:pt x="8764" y="969"/>
                  </a:cubicBezTo>
                  <a:cubicBezTo>
                    <a:pt x="8174" y="247"/>
                    <a:pt x="7438" y="-42"/>
                    <a:pt x="6939" y="5"/>
                  </a:cubicBezTo>
                  <a:cubicBezTo>
                    <a:pt x="6440" y="52"/>
                    <a:pt x="6002" y="472"/>
                    <a:pt x="5484" y="1232"/>
                  </a:cubicBezTo>
                  <a:cubicBezTo>
                    <a:pt x="5124" y="1756"/>
                    <a:pt x="4764" y="2351"/>
                    <a:pt x="4421" y="2992"/>
                  </a:cubicBezTo>
                  <a:cubicBezTo>
                    <a:pt x="4080" y="3634"/>
                    <a:pt x="3671" y="4898"/>
                    <a:pt x="3446" y="5029"/>
                  </a:cubicBezTo>
                  <a:cubicBezTo>
                    <a:pt x="3202" y="5173"/>
                    <a:pt x="2180" y="4562"/>
                    <a:pt x="1664" y="4595"/>
                  </a:cubicBezTo>
                  <a:cubicBezTo>
                    <a:pt x="992" y="4639"/>
                    <a:pt x="554" y="5842"/>
                    <a:pt x="890" y="5996"/>
                  </a:cubicBezTo>
                  <a:cubicBezTo>
                    <a:pt x="923" y="6013"/>
                    <a:pt x="1150" y="5909"/>
                    <a:pt x="1356" y="5892"/>
                  </a:cubicBezTo>
                  <a:cubicBezTo>
                    <a:pt x="1588" y="5872"/>
                    <a:pt x="2206" y="6047"/>
                    <a:pt x="2921" y="6296"/>
                  </a:cubicBezTo>
                  <a:cubicBezTo>
                    <a:pt x="2743" y="6766"/>
                    <a:pt x="2655" y="7005"/>
                    <a:pt x="2480" y="7478"/>
                  </a:cubicBezTo>
                  <a:cubicBezTo>
                    <a:pt x="2310" y="7935"/>
                    <a:pt x="2054" y="8628"/>
                    <a:pt x="1773" y="9441"/>
                  </a:cubicBezTo>
                  <a:cubicBezTo>
                    <a:pt x="1491" y="10254"/>
                    <a:pt x="1186" y="11191"/>
                    <a:pt x="909" y="12132"/>
                  </a:cubicBezTo>
                  <a:cubicBezTo>
                    <a:pt x="632" y="13073"/>
                    <a:pt x="386" y="14017"/>
                    <a:pt x="220" y="14844"/>
                  </a:cubicBezTo>
                  <a:cubicBezTo>
                    <a:pt x="55" y="15671"/>
                    <a:pt x="-33" y="16380"/>
                    <a:pt x="12" y="16843"/>
                  </a:cubicBezTo>
                  <a:cubicBezTo>
                    <a:pt x="76" y="17502"/>
                    <a:pt x="410" y="18265"/>
                    <a:pt x="833" y="18883"/>
                  </a:cubicBezTo>
                  <a:cubicBezTo>
                    <a:pt x="1257" y="19498"/>
                    <a:pt x="1777" y="19962"/>
                    <a:pt x="2213" y="20059"/>
                  </a:cubicBezTo>
                  <a:cubicBezTo>
                    <a:pt x="2741" y="20174"/>
                    <a:pt x="3349" y="19811"/>
                    <a:pt x="3936" y="19226"/>
                  </a:cubicBezTo>
                  <a:cubicBezTo>
                    <a:pt x="4523" y="18641"/>
                    <a:pt x="5093" y="17852"/>
                    <a:pt x="5555" y="17132"/>
                  </a:cubicBezTo>
                  <a:cubicBezTo>
                    <a:pt x="5562" y="17119"/>
                    <a:pt x="5571" y="17106"/>
                    <a:pt x="5578" y="17096"/>
                  </a:cubicBezTo>
                  <a:cubicBezTo>
                    <a:pt x="5647" y="17415"/>
                    <a:pt x="5751" y="17717"/>
                    <a:pt x="5876" y="17993"/>
                  </a:cubicBezTo>
                  <a:cubicBezTo>
                    <a:pt x="6113" y="18514"/>
                    <a:pt x="6437" y="18964"/>
                    <a:pt x="6771" y="19327"/>
                  </a:cubicBezTo>
                  <a:cubicBezTo>
                    <a:pt x="7105" y="19693"/>
                    <a:pt x="7448" y="19975"/>
                    <a:pt x="7727" y="20167"/>
                  </a:cubicBezTo>
                  <a:cubicBezTo>
                    <a:pt x="8087" y="20416"/>
                    <a:pt x="8541" y="20405"/>
                    <a:pt x="9031" y="20224"/>
                  </a:cubicBezTo>
                  <a:cubicBezTo>
                    <a:pt x="9523" y="20043"/>
                    <a:pt x="10056" y="19690"/>
                    <a:pt x="10572" y="19249"/>
                  </a:cubicBezTo>
                  <a:cubicBezTo>
                    <a:pt x="11090" y="18809"/>
                    <a:pt x="11597" y="18285"/>
                    <a:pt x="12030" y="17747"/>
                  </a:cubicBezTo>
                  <a:cubicBezTo>
                    <a:pt x="12306" y="17405"/>
                    <a:pt x="12550" y="17059"/>
                    <a:pt x="12754" y="16729"/>
                  </a:cubicBezTo>
                  <a:cubicBezTo>
                    <a:pt x="12782" y="16719"/>
                    <a:pt x="12813" y="16702"/>
                    <a:pt x="12846" y="16655"/>
                  </a:cubicBezTo>
                  <a:cubicBezTo>
                    <a:pt x="13014" y="16417"/>
                    <a:pt x="13329" y="15802"/>
                    <a:pt x="13705" y="15039"/>
                  </a:cubicBezTo>
                  <a:cubicBezTo>
                    <a:pt x="14081" y="14276"/>
                    <a:pt x="14519" y="13362"/>
                    <a:pt x="14922" y="12519"/>
                  </a:cubicBezTo>
                  <a:cubicBezTo>
                    <a:pt x="15326" y="11675"/>
                    <a:pt x="15802" y="10449"/>
                    <a:pt x="15930" y="10409"/>
                  </a:cubicBezTo>
                  <a:cubicBezTo>
                    <a:pt x="15944" y="10405"/>
                    <a:pt x="16015" y="10429"/>
                    <a:pt x="16032" y="10429"/>
                  </a:cubicBezTo>
                  <a:cubicBezTo>
                    <a:pt x="16214" y="10419"/>
                    <a:pt x="16732" y="10933"/>
                    <a:pt x="16959" y="11208"/>
                  </a:cubicBezTo>
                  <a:cubicBezTo>
                    <a:pt x="17229" y="11538"/>
                    <a:pt x="17085" y="12196"/>
                    <a:pt x="16756" y="13003"/>
                  </a:cubicBezTo>
                  <a:cubicBezTo>
                    <a:pt x="16424" y="13809"/>
                    <a:pt x="15925" y="14763"/>
                    <a:pt x="15516" y="15674"/>
                  </a:cubicBezTo>
                  <a:cubicBezTo>
                    <a:pt x="15106" y="16585"/>
                    <a:pt x="14789" y="17448"/>
                    <a:pt x="14808" y="18040"/>
                  </a:cubicBezTo>
                  <a:cubicBezTo>
                    <a:pt x="14827" y="18665"/>
                    <a:pt x="15101" y="19428"/>
                    <a:pt x="15480" y="20066"/>
                  </a:cubicBezTo>
                  <a:cubicBezTo>
                    <a:pt x="15856" y="20704"/>
                    <a:pt x="16342" y="21215"/>
                    <a:pt x="16770" y="21370"/>
                  </a:cubicBezTo>
                  <a:cubicBezTo>
                    <a:pt x="17288" y="21558"/>
                    <a:pt x="17856" y="21303"/>
                    <a:pt x="18393" y="20832"/>
                  </a:cubicBezTo>
                  <a:cubicBezTo>
                    <a:pt x="18931" y="20362"/>
                    <a:pt x="19444" y="19690"/>
                    <a:pt x="19863" y="19071"/>
                  </a:cubicBezTo>
                  <a:cubicBezTo>
                    <a:pt x="20282" y="18453"/>
                    <a:pt x="20604" y="17882"/>
                    <a:pt x="20755" y="17610"/>
                  </a:cubicBezTo>
                  <a:cubicBezTo>
                    <a:pt x="21567" y="16165"/>
                    <a:pt x="20391" y="15859"/>
                    <a:pt x="20391" y="15859"/>
                  </a:cubicBezTo>
                  <a:close/>
                  <a:moveTo>
                    <a:pt x="9216" y="12203"/>
                  </a:moveTo>
                  <a:cubicBezTo>
                    <a:pt x="9575" y="11595"/>
                    <a:pt x="9923" y="11232"/>
                    <a:pt x="10207" y="11057"/>
                  </a:cubicBezTo>
                  <a:cubicBezTo>
                    <a:pt x="10489" y="10886"/>
                    <a:pt x="10785" y="10966"/>
                    <a:pt x="10794" y="11067"/>
                  </a:cubicBezTo>
                  <a:cubicBezTo>
                    <a:pt x="10825" y="11400"/>
                    <a:pt x="10285" y="12468"/>
                    <a:pt x="9907" y="13107"/>
                  </a:cubicBezTo>
                  <a:cubicBezTo>
                    <a:pt x="9528" y="13745"/>
                    <a:pt x="9071" y="14290"/>
                    <a:pt x="8544" y="14589"/>
                  </a:cubicBezTo>
                  <a:cubicBezTo>
                    <a:pt x="8390" y="14676"/>
                    <a:pt x="8314" y="14720"/>
                    <a:pt x="8158" y="14807"/>
                  </a:cubicBezTo>
                  <a:cubicBezTo>
                    <a:pt x="8484" y="13665"/>
                    <a:pt x="8856" y="12811"/>
                    <a:pt x="9216" y="12203"/>
                  </a:cubicBezTo>
                  <a:close/>
                  <a:moveTo>
                    <a:pt x="16131" y="6628"/>
                  </a:moveTo>
                  <a:cubicBezTo>
                    <a:pt x="16020" y="7203"/>
                    <a:pt x="15596" y="8577"/>
                    <a:pt x="15452" y="8607"/>
                  </a:cubicBezTo>
                  <a:cubicBezTo>
                    <a:pt x="15407" y="8617"/>
                    <a:pt x="15004" y="8073"/>
                    <a:pt x="14891" y="7902"/>
                  </a:cubicBezTo>
                  <a:cubicBezTo>
                    <a:pt x="14671" y="7576"/>
                    <a:pt x="14924" y="6887"/>
                    <a:pt x="15258" y="6292"/>
                  </a:cubicBezTo>
                  <a:cubicBezTo>
                    <a:pt x="15591" y="5697"/>
                    <a:pt x="16001" y="5193"/>
                    <a:pt x="16017" y="5217"/>
                  </a:cubicBezTo>
                  <a:cubicBezTo>
                    <a:pt x="16221" y="5466"/>
                    <a:pt x="16242" y="6054"/>
                    <a:pt x="16131" y="66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0" name="Shape">
              <a:extLst>
                <a:ext uri="{FF2B5EF4-FFF2-40B4-BE49-F238E27FC236}">
                  <a16:creationId xmlns:a16="http://schemas.microsoft.com/office/drawing/2014/main" id="{A001F1FB-ECFC-41BE-8DD5-B8B60CF1ACDE}"/>
                </a:ext>
              </a:extLst>
            </p:cNvPr>
            <p:cNvSpPr/>
            <p:nvPr/>
          </p:nvSpPr>
          <p:spPr>
            <a:xfrm>
              <a:off x="5765799" y="1295400"/>
              <a:ext cx="512124" cy="55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6" y="4226"/>
                    <a:pt x="16465" y="2254"/>
                    <a:pt x="17860" y="1417"/>
                  </a:cubicBezTo>
                  <a:close/>
                  <a:moveTo>
                    <a:pt x="6313" y="5626"/>
                  </a:moveTo>
                  <a:cubicBezTo>
                    <a:pt x="7894" y="6020"/>
                    <a:pt x="8371" y="7910"/>
                    <a:pt x="7029" y="8843"/>
                  </a:cubicBezTo>
                  <a:cubicBezTo>
                    <a:pt x="5878" y="9637"/>
                    <a:pt x="4104" y="9065"/>
                    <a:pt x="3824" y="7781"/>
                  </a:cubicBezTo>
                  <a:cubicBezTo>
                    <a:pt x="3233" y="6376"/>
                    <a:pt x="4903" y="5275"/>
                    <a:pt x="6313" y="5626"/>
                  </a:cubicBezTo>
                  <a:close/>
                  <a:moveTo>
                    <a:pt x="3202" y="14629"/>
                  </a:moveTo>
                  <a:cubicBezTo>
                    <a:pt x="2632" y="15173"/>
                    <a:pt x="1346" y="15841"/>
                    <a:pt x="869" y="14932"/>
                  </a:cubicBezTo>
                  <a:cubicBezTo>
                    <a:pt x="340" y="13942"/>
                    <a:pt x="231" y="12744"/>
                    <a:pt x="516" y="11676"/>
                  </a:cubicBezTo>
                  <a:cubicBezTo>
                    <a:pt x="573" y="11469"/>
                    <a:pt x="833" y="11349"/>
                    <a:pt x="1014" y="11441"/>
                  </a:cubicBezTo>
                  <a:cubicBezTo>
                    <a:pt x="1916" y="11229"/>
                    <a:pt x="2917" y="11513"/>
                    <a:pt x="3441" y="12273"/>
                  </a:cubicBezTo>
                  <a:cubicBezTo>
                    <a:pt x="3933" y="12999"/>
                    <a:pt x="3845" y="14014"/>
                    <a:pt x="3202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8" y="4294"/>
                    <a:pt x="13074" y="4948"/>
                    <a:pt x="12037" y="4799"/>
                  </a:cubicBezTo>
                  <a:close/>
                  <a:moveTo>
                    <a:pt x="10528" y="7872"/>
                  </a:moveTo>
                  <a:cubicBezTo>
                    <a:pt x="10969" y="7516"/>
                    <a:pt x="11648" y="7516"/>
                    <a:pt x="12073" y="7867"/>
                  </a:cubicBezTo>
                  <a:cubicBezTo>
                    <a:pt x="12239" y="7934"/>
                    <a:pt x="12390" y="8040"/>
                    <a:pt x="12504" y="8175"/>
                  </a:cubicBezTo>
                  <a:cubicBezTo>
                    <a:pt x="12939" y="8690"/>
                    <a:pt x="12727" y="9464"/>
                    <a:pt x="12167" y="9815"/>
                  </a:cubicBezTo>
                  <a:cubicBezTo>
                    <a:pt x="11627" y="10156"/>
                    <a:pt x="10824" y="10046"/>
                    <a:pt x="10399" y="9594"/>
                  </a:cubicBezTo>
                  <a:cubicBezTo>
                    <a:pt x="9937" y="9098"/>
                    <a:pt x="9994" y="8300"/>
                    <a:pt x="10528" y="7872"/>
                  </a:cubicBezTo>
                  <a:close/>
                  <a:moveTo>
                    <a:pt x="7054" y="15577"/>
                  </a:moveTo>
                  <a:cubicBezTo>
                    <a:pt x="6225" y="15134"/>
                    <a:pt x="5997" y="14071"/>
                    <a:pt x="6526" y="13340"/>
                  </a:cubicBezTo>
                  <a:cubicBezTo>
                    <a:pt x="7091" y="12561"/>
                    <a:pt x="8154" y="12480"/>
                    <a:pt x="8942" y="12956"/>
                  </a:cubicBezTo>
                  <a:cubicBezTo>
                    <a:pt x="9336" y="13009"/>
                    <a:pt x="9631" y="13716"/>
                    <a:pt x="9642" y="13999"/>
                  </a:cubicBezTo>
                  <a:cubicBezTo>
                    <a:pt x="9647" y="14230"/>
                    <a:pt x="9585" y="14447"/>
                    <a:pt x="9471" y="14634"/>
                  </a:cubicBezTo>
                  <a:cubicBezTo>
                    <a:pt x="9445" y="14745"/>
                    <a:pt x="9408" y="14855"/>
                    <a:pt x="9351" y="14961"/>
                  </a:cubicBezTo>
                  <a:cubicBezTo>
                    <a:pt x="8937" y="15769"/>
                    <a:pt x="7868" y="16015"/>
                    <a:pt x="7054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55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902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4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1" name="Shape">
              <a:extLst>
                <a:ext uri="{FF2B5EF4-FFF2-40B4-BE49-F238E27FC236}">
                  <a16:creationId xmlns:a16="http://schemas.microsoft.com/office/drawing/2014/main" id="{B6DF6B2D-D4BB-43E2-9523-ACA0642DAF4D}"/>
                </a:ext>
              </a:extLst>
            </p:cNvPr>
            <p:cNvSpPr/>
            <p:nvPr/>
          </p:nvSpPr>
          <p:spPr>
            <a:xfrm>
              <a:off x="1790700" y="3111499"/>
              <a:ext cx="512096" cy="552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64" y="1422"/>
                  </a:moveTo>
                  <a:cubicBezTo>
                    <a:pt x="17874" y="1417"/>
                    <a:pt x="17885" y="1413"/>
                    <a:pt x="17890" y="1408"/>
                  </a:cubicBezTo>
                  <a:cubicBezTo>
                    <a:pt x="17968" y="1239"/>
                    <a:pt x="18201" y="1110"/>
                    <a:pt x="18377" y="1263"/>
                  </a:cubicBezTo>
                  <a:cubicBezTo>
                    <a:pt x="18777" y="1619"/>
                    <a:pt x="19150" y="1990"/>
                    <a:pt x="19477" y="2403"/>
                  </a:cubicBezTo>
                  <a:cubicBezTo>
                    <a:pt x="19715" y="2706"/>
                    <a:pt x="20089" y="3110"/>
                    <a:pt x="20141" y="3495"/>
                  </a:cubicBezTo>
                  <a:cubicBezTo>
                    <a:pt x="20239" y="4168"/>
                    <a:pt x="19233" y="4409"/>
                    <a:pt x="18678" y="4361"/>
                  </a:cubicBezTo>
                  <a:cubicBezTo>
                    <a:pt x="17045" y="4231"/>
                    <a:pt x="16469" y="2254"/>
                    <a:pt x="17864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34" y="12999"/>
                    <a:pt x="3841" y="14014"/>
                    <a:pt x="3198" y="14634"/>
                  </a:cubicBezTo>
                  <a:close/>
                  <a:moveTo>
                    <a:pt x="12040" y="4799"/>
                  </a:moveTo>
                  <a:cubicBezTo>
                    <a:pt x="11008" y="4649"/>
                    <a:pt x="10215" y="3779"/>
                    <a:pt x="10318" y="2798"/>
                  </a:cubicBezTo>
                  <a:cubicBezTo>
                    <a:pt x="10406" y="1937"/>
                    <a:pt x="11158" y="1336"/>
                    <a:pt x="12019" y="1345"/>
                  </a:cubicBezTo>
                  <a:cubicBezTo>
                    <a:pt x="12211" y="1307"/>
                    <a:pt x="12419" y="1297"/>
                    <a:pt x="12626" y="1321"/>
                  </a:cubicBezTo>
                  <a:cubicBezTo>
                    <a:pt x="13689" y="1456"/>
                    <a:pt x="14436" y="2365"/>
                    <a:pt x="14223" y="3351"/>
                  </a:cubicBezTo>
                  <a:cubicBezTo>
                    <a:pt x="14016" y="4298"/>
                    <a:pt x="13072" y="4948"/>
                    <a:pt x="12040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50" y="6516"/>
                  </a:moveTo>
                  <a:cubicBezTo>
                    <a:pt x="18497" y="6540"/>
                    <a:pt x="18533" y="6573"/>
                    <a:pt x="18554" y="6612"/>
                  </a:cubicBezTo>
                  <a:cubicBezTo>
                    <a:pt x="19736" y="6987"/>
                    <a:pt x="20649" y="8247"/>
                    <a:pt x="20099" y="9406"/>
                  </a:cubicBezTo>
                  <a:cubicBezTo>
                    <a:pt x="19228" y="11243"/>
                    <a:pt x="16407" y="10719"/>
                    <a:pt x="15707" y="9055"/>
                  </a:cubicBezTo>
                  <a:cubicBezTo>
                    <a:pt x="15053" y="7516"/>
                    <a:pt x="16713" y="5616"/>
                    <a:pt x="18450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72" y="14711"/>
                  </a:moveTo>
                  <a:cubicBezTo>
                    <a:pt x="12263" y="12960"/>
                    <a:pt x="14239" y="11200"/>
                    <a:pt x="15800" y="11821"/>
                  </a:cubicBezTo>
                  <a:cubicBezTo>
                    <a:pt x="15898" y="11825"/>
                    <a:pt x="15997" y="11835"/>
                    <a:pt x="16101" y="11854"/>
                  </a:cubicBezTo>
                  <a:cubicBezTo>
                    <a:pt x="17138" y="12047"/>
                    <a:pt x="17838" y="12941"/>
                    <a:pt x="17848" y="13898"/>
                  </a:cubicBezTo>
                  <a:cubicBezTo>
                    <a:pt x="17885" y="16370"/>
                    <a:pt x="14078" y="16885"/>
                    <a:pt x="13072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2" name="Shape">
              <a:extLst>
                <a:ext uri="{FF2B5EF4-FFF2-40B4-BE49-F238E27FC236}">
                  <a16:creationId xmlns:a16="http://schemas.microsoft.com/office/drawing/2014/main" id="{C5618FCF-9BC4-47A9-8844-17D3170A7C08}"/>
                </a:ext>
              </a:extLst>
            </p:cNvPr>
            <p:cNvSpPr/>
            <p:nvPr/>
          </p:nvSpPr>
          <p:spPr>
            <a:xfrm>
              <a:off x="6857999" y="3111499"/>
              <a:ext cx="617971" cy="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42" extrusionOk="0">
                  <a:moveTo>
                    <a:pt x="20853" y="5731"/>
                  </a:moveTo>
                  <a:cubicBezTo>
                    <a:pt x="20711" y="4212"/>
                    <a:pt x="20105" y="2656"/>
                    <a:pt x="19009" y="1604"/>
                  </a:cubicBezTo>
                  <a:cubicBezTo>
                    <a:pt x="18932" y="1456"/>
                    <a:pt x="18812" y="1313"/>
                    <a:pt x="18636" y="1185"/>
                  </a:cubicBezTo>
                  <a:cubicBezTo>
                    <a:pt x="16539" y="-366"/>
                    <a:pt x="13793" y="-238"/>
                    <a:pt x="11421" y="671"/>
                  </a:cubicBezTo>
                  <a:cubicBezTo>
                    <a:pt x="8882" y="1648"/>
                    <a:pt x="6287" y="3087"/>
                    <a:pt x="4250" y="4802"/>
                  </a:cubicBezTo>
                  <a:cubicBezTo>
                    <a:pt x="2243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19" y="18503"/>
                    <a:pt x="4001" y="19125"/>
                    <a:pt x="5230" y="19715"/>
                  </a:cubicBezTo>
                  <a:cubicBezTo>
                    <a:pt x="6334" y="20241"/>
                    <a:pt x="7494" y="20700"/>
                    <a:pt x="8731" y="20875"/>
                  </a:cubicBezTo>
                  <a:cubicBezTo>
                    <a:pt x="11267" y="21234"/>
                    <a:pt x="13647" y="20094"/>
                    <a:pt x="15430" y="18503"/>
                  </a:cubicBezTo>
                  <a:cubicBezTo>
                    <a:pt x="19095" y="15225"/>
                    <a:pt x="21291" y="10476"/>
                    <a:pt x="20853" y="5731"/>
                  </a:cubicBezTo>
                  <a:close/>
                  <a:moveTo>
                    <a:pt x="17858" y="1420"/>
                  </a:moveTo>
                  <a:cubicBezTo>
                    <a:pt x="17866" y="1416"/>
                    <a:pt x="17875" y="1412"/>
                    <a:pt x="17888" y="1408"/>
                  </a:cubicBezTo>
                  <a:cubicBezTo>
                    <a:pt x="17965" y="1241"/>
                    <a:pt x="18202" y="1109"/>
                    <a:pt x="18373" y="1261"/>
                  </a:cubicBezTo>
                  <a:cubicBezTo>
                    <a:pt x="18773" y="1616"/>
                    <a:pt x="19147" y="1991"/>
                    <a:pt x="19473" y="2401"/>
                  </a:cubicBezTo>
                  <a:cubicBezTo>
                    <a:pt x="19714" y="2704"/>
                    <a:pt x="20084" y="3111"/>
                    <a:pt x="20139" y="3494"/>
                  </a:cubicBezTo>
                  <a:cubicBezTo>
                    <a:pt x="20234" y="4168"/>
                    <a:pt x="19233" y="4407"/>
                    <a:pt x="18679" y="4363"/>
                  </a:cubicBezTo>
                  <a:cubicBezTo>
                    <a:pt x="17041" y="4228"/>
                    <a:pt x="16466" y="2254"/>
                    <a:pt x="17858" y="1420"/>
                  </a:cubicBezTo>
                  <a:close/>
                  <a:moveTo>
                    <a:pt x="6312" y="5627"/>
                  </a:moveTo>
                  <a:cubicBezTo>
                    <a:pt x="7889" y="6022"/>
                    <a:pt x="8371" y="7916"/>
                    <a:pt x="7026" y="8845"/>
                  </a:cubicBezTo>
                  <a:cubicBezTo>
                    <a:pt x="5878" y="9642"/>
                    <a:pt x="4100" y="9064"/>
                    <a:pt x="3820" y="7784"/>
                  </a:cubicBezTo>
                  <a:cubicBezTo>
                    <a:pt x="3236" y="6377"/>
                    <a:pt x="4903" y="5276"/>
                    <a:pt x="6312" y="5627"/>
                  </a:cubicBezTo>
                  <a:close/>
                  <a:moveTo>
                    <a:pt x="3202" y="14631"/>
                  </a:moveTo>
                  <a:cubicBezTo>
                    <a:pt x="2634" y="15177"/>
                    <a:pt x="1350" y="15843"/>
                    <a:pt x="868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2" y="11521"/>
                    <a:pt x="3442" y="12278"/>
                  </a:cubicBezTo>
                  <a:cubicBezTo>
                    <a:pt x="3936" y="13000"/>
                    <a:pt x="3846" y="14017"/>
                    <a:pt x="3202" y="14631"/>
                  </a:cubicBezTo>
                  <a:close/>
                  <a:moveTo>
                    <a:pt x="12036" y="4798"/>
                  </a:moveTo>
                  <a:cubicBezTo>
                    <a:pt x="11004" y="4650"/>
                    <a:pt x="10210" y="3777"/>
                    <a:pt x="10313" y="2796"/>
                  </a:cubicBezTo>
                  <a:cubicBezTo>
                    <a:pt x="10403" y="1935"/>
                    <a:pt x="11151" y="1337"/>
                    <a:pt x="12014" y="1345"/>
                  </a:cubicBezTo>
                  <a:cubicBezTo>
                    <a:pt x="12208" y="1305"/>
                    <a:pt x="12414" y="1297"/>
                    <a:pt x="12620" y="1321"/>
                  </a:cubicBezTo>
                  <a:cubicBezTo>
                    <a:pt x="13686" y="1456"/>
                    <a:pt x="14429" y="2365"/>
                    <a:pt x="14218" y="3350"/>
                  </a:cubicBezTo>
                  <a:cubicBezTo>
                    <a:pt x="14017" y="4295"/>
                    <a:pt x="13071" y="4945"/>
                    <a:pt x="12036" y="4798"/>
                  </a:cubicBezTo>
                  <a:close/>
                  <a:moveTo>
                    <a:pt x="10528" y="7872"/>
                  </a:moveTo>
                  <a:cubicBezTo>
                    <a:pt x="10970" y="7517"/>
                    <a:pt x="11649" y="7517"/>
                    <a:pt x="12074" y="7864"/>
                  </a:cubicBezTo>
                  <a:cubicBezTo>
                    <a:pt x="12242" y="7932"/>
                    <a:pt x="12392" y="8036"/>
                    <a:pt x="12504" y="8171"/>
                  </a:cubicBezTo>
                  <a:cubicBezTo>
                    <a:pt x="12938" y="8686"/>
                    <a:pt x="12727" y="9459"/>
                    <a:pt x="12169" y="9814"/>
                  </a:cubicBezTo>
                  <a:cubicBezTo>
                    <a:pt x="11632" y="10157"/>
                    <a:pt x="10824" y="10045"/>
                    <a:pt x="10399" y="9591"/>
                  </a:cubicBezTo>
                  <a:cubicBezTo>
                    <a:pt x="9939" y="9100"/>
                    <a:pt x="9999" y="8303"/>
                    <a:pt x="10528" y="7872"/>
                  </a:cubicBezTo>
                  <a:close/>
                  <a:moveTo>
                    <a:pt x="7056" y="15580"/>
                  </a:moveTo>
                  <a:cubicBezTo>
                    <a:pt x="6226" y="15137"/>
                    <a:pt x="5999" y="14073"/>
                    <a:pt x="6527" y="13343"/>
                  </a:cubicBezTo>
                  <a:cubicBezTo>
                    <a:pt x="7090" y="12565"/>
                    <a:pt x="8156" y="12482"/>
                    <a:pt x="8946" y="12956"/>
                  </a:cubicBezTo>
                  <a:cubicBezTo>
                    <a:pt x="9342" y="13012"/>
                    <a:pt x="9638" y="13718"/>
                    <a:pt x="9642" y="14001"/>
                  </a:cubicBezTo>
                  <a:cubicBezTo>
                    <a:pt x="9647" y="14232"/>
                    <a:pt x="9587" y="14447"/>
                    <a:pt x="9471" y="14639"/>
                  </a:cubicBezTo>
                  <a:cubicBezTo>
                    <a:pt x="9445" y="14750"/>
                    <a:pt x="9410" y="14862"/>
                    <a:pt x="9354" y="14970"/>
                  </a:cubicBezTo>
                  <a:cubicBezTo>
                    <a:pt x="8942" y="15771"/>
                    <a:pt x="7868" y="16014"/>
                    <a:pt x="7056" y="15580"/>
                  </a:cubicBezTo>
                  <a:close/>
                  <a:moveTo>
                    <a:pt x="18442" y="6516"/>
                  </a:moveTo>
                  <a:cubicBezTo>
                    <a:pt x="18489" y="6540"/>
                    <a:pt x="18524" y="6576"/>
                    <a:pt x="18545" y="6612"/>
                  </a:cubicBezTo>
                  <a:cubicBezTo>
                    <a:pt x="19727" y="6987"/>
                    <a:pt x="20638" y="8247"/>
                    <a:pt x="20092" y="9403"/>
                  </a:cubicBezTo>
                  <a:cubicBezTo>
                    <a:pt x="19220" y="11241"/>
                    <a:pt x="16406" y="10719"/>
                    <a:pt x="15701" y="9048"/>
                  </a:cubicBezTo>
                  <a:cubicBezTo>
                    <a:pt x="15052" y="7513"/>
                    <a:pt x="16706" y="5615"/>
                    <a:pt x="18442" y="6516"/>
                  </a:cubicBezTo>
                  <a:close/>
                  <a:moveTo>
                    <a:pt x="11284" y="20377"/>
                  </a:moveTo>
                  <a:cubicBezTo>
                    <a:pt x="10467" y="20648"/>
                    <a:pt x="9565" y="20676"/>
                    <a:pt x="8744" y="20413"/>
                  </a:cubicBezTo>
                  <a:cubicBezTo>
                    <a:pt x="8723" y="20405"/>
                    <a:pt x="8706" y="20397"/>
                    <a:pt x="8689" y="20381"/>
                  </a:cubicBezTo>
                  <a:cubicBezTo>
                    <a:pt x="8577" y="20345"/>
                    <a:pt x="8482" y="20261"/>
                    <a:pt x="8452" y="20149"/>
                  </a:cubicBezTo>
                  <a:cubicBezTo>
                    <a:pt x="8280" y="19464"/>
                    <a:pt x="8650" y="18738"/>
                    <a:pt x="9303" y="18391"/>
                  </a:cubicBezTo>
                  <a:cubicBezTo>
                    <a:pt x="9973" y="18036"/>
                    <a:pt x="10798" y="18204"/>
                    <a:pt x="11335" y="18698"/>
                  </a:cubicBezTo>
                  <a:cubicBezTo>
                    <a:pt x="11610" y="18953"/>
                    <a:pt x="11812" y="19292"/>
                    <a:pt x="11855" y="19655"/>
                  </a:cubicBezTo>
                  <a:cubicBezTo>
                    <a:pt x="11903" y="20050"/>
                    <a:pt x="11653" y="20253"/>
                    <a:pt x="11284" y="20377"/>
                  </a:cubicBezTo>
                  <a:close/>
                  <a:moveTo>
                    <a:pt x="13071" y="14711"/>
                  </a:moveTo>
                  <a:cubicBezTo>
                    <a:pt x="12263" y="12960"/>
                    <a:pt x="14236" y="11202"/>
                    <a:pt x="15800" y="11816"/>
                  </a:cubicBezTo>
                  <a:cubicBezTo>
                    <a:pt x="15898" y="11820"/>
                    <a:pt x="15997" y="11832"/>
                    <a:pt x="16100" y="11848"/>
                  </a:cubicBezTo>
                  <a:cubicBezTo>
                    <a:pt x="17136" y="12039"/>
                    <a:pt x="17836" y="12932"/>
                    <a:pt x="17849" y="13893"/>
                  </a:cubicBezTo>
                  <a:cubicBezTo>
                    <a:pt x="17884" y="16373"/>
                    <a:pt x="14077" y="16888"/>
                    <a:pt x="13071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3" name="Shape">
              <a:extLst>
                <a:ext uri="{FF2B5EF4-FFF2-40B4-BE49-F238E27FC236}">
                  <a16:creationId xmlns:a16="http://schemas.microsoft.com/office/drawing/2014/main" id="{81BCB9AC-A9F2-417D-B16F-EE6C6F35FC1E}"/>
                </a:ext>
              </a:extLst>
            </p:cNvPr>
            <p:cNvSpPr/>
            <p:nvPr/>
          </p:nvSpPr>
          <p:spPr>
            <a:xfrm>
              <a:off x="76200" y="3276600"/>
              <a:ext cx="570605" cy="698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074" extrusionOk="0">
                  <a:moveTo>
                    <a:pt x="10397" y="646"/>
                  </a:moveTo>
                  <a:cubicBezTo>
                    <a:pt x="8753" y="52"/>
                    <a:pt x="6823" y="-193"/>
                    <a:pt x="5151" y="171"/>
                  </a:cubicBezTo>
                  <a:cubicBezTo>
                    <a:pt x="4958" y="163"/>
                    <a:pt x="4746" y="194"/>
                    <a:pt x="4520" y="271"/>
                  </a:cubicBezTo>
                  <a:cubicBezTo>
                    <a:pt x="1808" y="1187"/>
                    <a:pt x="489" y="3394"/>
                    <a:pt x="178" y="5667"/>
                  </a:cubicBezTo>
                  <a:cubicBezTo>
                    <a:pt x="-156" y="8104"/>
                    <a:pt x="-34" y="10799"/>
                    <a:pt x="663" y="13186"/>
                  </a:cubicBezTo>
                  <a:cubicBezTo>
                    <a:pt x="1346" y="15539"/>
                    <a:pt x="2712" y="17735"/>
                    <a:pt x="5019" y="19303"/>
                  </a:cubicBezTo>
                  <a:cubicBezTo>
                    <a:pt x="7044" y="20683"/>
                    <a:pt x="9973" y="21407"/>
                    <a:pt x="12586" y="20924"/>
                  </a:cubicBezTo>
                  <a:cubicBezTo>
                    <a:pt x="14084" y="20648"/>
                    <a:pt x="15351" y="20016"/>
                    <a:pt x="16608" y="19326"/>
                  </a:cubicBezTo>
                  <a:cubicBezTo>
                    <a:pt x="17738" y="18709"/>
                    <a:pt x="18821" y="18015"/>
                    <a:pt x="19655" y="17130"/>
                  </a:cubicBezTo>
                  <a:cubicBezTo>
                    <a:pt x="21369" y="15313"/>
                    <a:pt x="21444" y="12929"/>
                    <a:pt x="20738" y="10795"/>
                  </a:cubicBezTo>
                  <a:cubicBezTo>
                    <a:pt x="19292" y="6422"/>
                    <a:pt x="15539" y="2505"/>
                    <a:pt x="10397" y="646"/>
                  </a:cubicBezTo>
                  <a:close/>
                  <a:moveTo>
                    <a:pt x="4355" y="991"/>
                  </a:moveTo>
                  <a:cubicBezTo>
                    <a:pt x="4355" y="980"/>
                    <a:pt x="4355" y="972"/>
                    <a:pt x="4355" y="964"/>
                  </a:cubicBezTo>
                  <a:cubicBezTo>
                    <a:pt x="4223" y="826"/>
                    <a:pt x="4209" y="581"/>
                    <a:pt x="4459" y="516"/>
                  </a:cubicBezTo>
                  <a:cubicBezTo>
                    <a:pt x="5038" y="367"/>
                    <a:pt x="5622" y="248"/>
                    <a:pt x="6220" y="186"/>
                  </a:cubicBezTo>
                  <a:cubicBezTo>
                    <a:pt x="6658" y="140"/>
                    <a:pt x="7275" y="37"/>
                    <a:pt x="7703" y="171"/>
                  </a:cubicBezTo>
                  <a:cubicBezTo>
                    <a:pt x="8452" y="409"/>
                    <a:pt x="8169" y="1305"/>
                    <a:pt x="7830" y="1716"/>
                  </a:cubicBezTo>
                  <a:cubicBezTo>
                    <a:pt x="6832" y="2927"/>
                    <a:pt x="4482" y="2467"/>
                    <a:pt x="4355" y="991"/>
                  </a:cubicBezTo>
                  <a:close/>
                  <a:moveTo>
                    <a:pt x="2608" y="11960"/>
                  </a:moveTo>
                  <a:cubicBezTo>
                    <a:pt x="3847" y="10910"/>
                    <a:pt x="6065" y="11412"/>
                    <a:pt x="6319" y="12895"/>
                  </a:cubicBezTo>
                  <a:cubicBezTo>
                    <a:pt x="6535" y="14160"/>
                    <a:pt x="5000" y="15283"/>
                    <a:pt x="3526" y="14907"/>
                  </a:cubicBezTo>
                  <a:cubicBezTo>
                    <a:pt x="1756" y="14712"/>
                    <a:pt x="1502" y="12903"/>
                    <a:pt x="2608" y="11960"/>
                  </a:cubicBezTo>
                  <a:close/>
                  <a:moveTo>
                    <a:pt x="10284" y="18563"/>
                  </a:moveTo>
                  <a:cubicBezTo>
                    <a:pt x="10547" y="19261"/>
                    <a:pt x="10557" y="20572"/>
                    <a:pt x="9366" y="20529"/>
                  </a:cubicBezTo>
                  <a:cubicBezTo>
                    <a:pt x="8061" y="20480"/>
                    <a:pt x="6766" y="20012"/>
                    <a:pt x="5810" y="19291"/>
                  </a:cubicBezTo>
                  <a:cubicBezTo>
                    <a:pt x="5627" y="19153"/>
                    <a:pt x="5636" y="18889"/>
                    <a:pt x="5829" y="18793"/>
                  </a:cubicBezTo>
                  <a:cubicBezTo>
                    <a:pt x="6088" y="17988"/>
                    <a:pt x="6912" y="17341"/>
                    <a:pt x="7972" y="17283"/>
                  </a:cubicBezTo>
                  <a:cubicBezTo>
                    <a:pt x="8979" y="17233"/>
                    <a:pt x="9982" y="17774"/>
                    <a:pt x="10284" y="18563"/>
                  </a:cubicBezTo>
                  <a:close/>
                  <a:moveTo>
                    <a:pt x="4774" y="7104"/>
                  </a:moveTo>
                  <a:cubicBezTo>
                    <a:pt x="4073" y="7844"/>
                    <a:pt x="2754" y="8058"/>
                    <a:pt x="1794" y="7522"/>
                  </a:cubicBezTo>
                  <a:cubicBezTo>
                    <a:pt x="951" y="7050"/>
                    <a:pt x="725" y="6188"/>
                    <a:pt x="1186" y="5521"/>
                  </a:cubicBezTo>
                  <a:cubicBezTo>
                    <a:pt x="1247" y="5353"/>
                    <a:pt x="1346" y="5188"/>
                    <a:pt x="1483" y="5038"/>
                  </a:cubicBezTo>
                  <a:cubicBezTo>
                    <a:pt x="2184" y="4268"/>
                    <a:pt x="3517" y="4107"/>
                    <a:pt x="4426" y="4732"/>
                  </a:cubicBezTo>
                  <a:cubicBezTo>
                    <a:pt x="5302" y="5326"/>
                    <a:pt x="5476" y="6364"/>
                    <a:pt x="4774" y="7104"/>
                  </a:cubicBezTo>
                  <a:close/>
                  <a:moveTo>
                    <a:pt x="7157" y="9706"/>
                  </a:moveTo>
                  <a:cubicBezTo>
                    <a:pt x="7020" y="9197"/>
                    <a:pt x="7383" y="8664"/>
                    <a:pt x="7967" y="8495"/>
                  </a:cubicBezTo>
                  <a:cubicBezTo>
                    <a:pt x="8127" y="8399"/>
                    <a:pt x="8311" y="8327"/>
                    <a:pt x="8513" y="8300"/>
                  </a:cubicBezTo>
                  <a:cubicBezTo>
                    <a:pt x="9276" y="8196"/>
                    <a:pt x="9964" y="8725"/>
                    <a:pt x="10034" y="9323"/>
                  </a:cubicBezTo>
                  <a:cubicBezTo>
                    <a:pt x="10105" y="9902"/>
                    <a:pt x="9563" y="10481"/>
                    <a:pt x="8866" y="10603"/>
                  </a:cubicBezTo>
                  <a:cubicBezTo>
                    <a:pt x="8118" y="10737"/>
                    <a:pt x="7322" y="10320"/>
                    <a:pt x="7157" y="9706"/>
                  </a:cubicBezTo>
                  <a:close/>
                  <a:moveTo>
                    <a:pt x="13298" y="15996"/>
                  </a:moveTo>
                  <a:cubicBezTo>
                    <a:pt x="12403" y="16436"/>
                    <a:pt x="11178" y="16122"/>
                    <a:pt x="10703" y="15371"/>
                  </a:cubicBezTo>
                  <a:cubicBezTo>
                    <a:pt x="10194" y="14570"/>
                    <a:pt x="10675" y="13700"/>
                    <a:pt x="11579" y="13301"/>
                  </a:cubicBezTo>
                  <a:cubicBezTo>
                    <a:pt x="11842" y="13018"/>
                    <a:pt x="12732" y="13113"/>
                    <a:pt x="13029" y="13240"/>
                  </a:cubicBezTo>
                  <a:cubicBezTo>
                    <a:pt x="13269" y="13343"/>
                    <a:pt x="13458" y="13493"/>
                    <a:pt x="13599" y="13669"/>
                  </a:cubicBezTo>
                  <a:cubicBezTo>
                    <a:pt x="13698" y="13742"/>
                    <a:pt x="13797" y="13819"/>
                    <a:pt x="13877" y="13914"/>
                  </a:cubicBezTo>
                  <a:cubicBezTo>
                    <a:pt x="14494" y="14608"/>
                    <a:pt x="14178" y="15559"/>
                    <a:pt x="13298" y="15996"/>
                  </a:cubicBezTo>
                  <a:close/>
                  <a:moveTo>
                    <a:pt x="9935" y="2892"/>
                  </a:moveTo>
                  <a:cubicBezTo>
                    <a:pt x="9987" y="2865"/>
                    <a:pt x="10039" y="2854"/>
                    <a:pt x="10086" y="2854"/>
                  </a:cubicBezTo>
                  <a:cubicBezTo>
                    <a:pt x="11098" y="2103"/>
                    <a:pt x="12883" y="1976"/>
                    <a:pt x="13792" y="2938"/>
                  </a:cubicBezTo>
                  <a:cubicBezTo>
                    <a:pt x="15238" y="4471"/>
                    <a:pt x="13203" y="6430"/>
                    <a:pt x="11103" y="6207"/>
                  </a:cubicBezTo>
                  <a:cubicBezTo>
                    <a:pt x="9177" y="6004"/>
                    <a:pt x="8089" y="3835"/>
                    <a:pt x="9935" y="2892"/>
                  </a:cubicBezTo>
                  <a:close/>
                  <a:moveTo>
                    <a:pt x="20493" y="14915"/>
                  </a:moveTo>
                  <a:cubicBezTo>
                    <a:pt x="20342" y="15677"/>
                    <a:pt x="19890" y="16398"/>
                    <a:pt x="19184" y="16915"/>
                  </a:cubicBezTo>
                  <a:cubicBezTo>
                    <a:pt x="19165" y="16931"/>
                    <a:pt x="19146" y="16938"/>
                    <a:pt x="19122" y="16946"/>
                  </a:cubicBezTo>
                  <a:cubicBezTo>
                    <a:pt x="19028" y="17015"/>
                    <a:pt x="18887" y="17053"/>
                    <a:pt x="18760" y="17023"/>
                  </a:cubicBezTo>
                  <a:cubicBezTo>
                    <a:pt x="17959" y="16842"/>
                    <a:pt x="17404" y="16214"/>
                    <a:pt x="17394" y="15543"/>
                  </a:cubicBezTo>
                  <a:cubicBezTo>
                    <a:pt x="17385" y="14853"/>
                    <a:pt x="17992" y="14286"/>
                    <a:pt x="18783" y="14098"/>
                  </a:cubicBezTo>
                  <a:cubicBezTo>
                    <a:pt x="19193" y="14003"/>
                    <a:pt x="19650" y="13999"/>
                    <a:pt x="20050" y="14137"/>
                  </a:cubicBezTo>
                  <a:cubicBezTo>
                    <a:pt x="20483" y="14279"/>
                    <a:pt x="20563" y="14566"/>
                    <a:pt x="20493" y="14915"/>
                  </a:cubicBezTo>
                  <a:close/>
                  <a:moveTo>
                    <a:pt x="15572" y="10891"/>
                  </a:moveTo>
                  <a:cubicBezTo>
                    <a:pt x="13330" y="10710"/>
                    <a:pt x="12553" y="8353"/>
                    <a:pt x="14018" y="7418"/>
                  </a:cubicBezTo>
                  <a:cubicBezTo>
                    <a:pt x="14074" y="7342"/>
                    <a:pt x="14140" y="7269"/>
                    <a:pt x="14211" y="7200"/>
                  </a:cubicBezTo>
                  <a:cubicBezTo>
                    <a:pt x="14955" y="6479"/>
                    <a:pt x="16250" y="6349"/>
                    <a:pt x="17253" y="6782"/>
                  </a:cubicBezTo>
                  <a:cubicBezTo>
                    <a:pt x="19838" y="7897"/>
                    <a:pt x="18360" y="11113"/>
                    <a:pt x="15572" y="1089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4" name="Shape">
              <a:extLst>
                <a:ext uri="{FF2B5EF4-FFF2-40B4-BE49-F238E27FC236}">
                  <a16:creationId xmlns:a16="http://schemas.microsoft.com/office/drawing/2014/main" id="{BAD0270A-8C8C-46C6-BA72-5D678155C616}"/>
                </a:ext>
              </a:extLst>
            </p:cNvPr>
            <p:cNvSpPr/>
            <p:nvPr/>
          </p:nvSpPr>
          <p:spPr>
            <a:xfrm>
              <a:off x="2743200" y="36703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19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5" name="Shape">
              <a:extLst>
                <a:ext uri="{FF2B5EF4-FFF2-40B4-BE49-F238E27FC236}">
                  <a16:creationId xmlns:a16="http://schemas.microsoft.com/office/drawing/2014/main" id="{5A1F55FB-99E1-44C6-9B71-70C3FCD1B02A}"/>
                </a:ext>
              </a:extLst>
            </p:cNvPr>
            <p:cNvSpPr/>
            <p:nvPr/>
          </p:nvSpPr>
          <p:spPr>
            <a:xfrm>
              <a:off x="7365999" y="190500"/>
              <a:ext cx="470185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4"/>
                    <a:pt x="15786" y="2641"/>
                    <a:pt x="10659" y="703"/>
                  </a:cubicBezTo>
                  <a:close/>
                  <a:moveTo>
                    <a:pt x="4572" y="943"/>
                  </a:moveTo>
                  <a:cubicBezTo>
                    <a:pt x="4572" y="934"/>
                    <a:pt x="4572" y="924"/>
                    <a:pt x="4572" y="915"/>
                  </a:cubicBezTo>
                  <a:cubicBezTo>
                    <a:pt x="4440" y="777"/>
                    <a:pt x="4434" y="528"/>
                    <a:pt x="4692" y="468"/>
                  </a:cubicBezTo>
                  <a:cubicBezTo>
                    <a:pt x="5275" y="329"/>
                    <a:pt x="5869" y="219"/>
                    <a:pt x="6475" y="168"/>
                  </a:cubicBezTo>
                  <a:cubicBezTo>
                    <a:pt x="6921" y="131"/>
                    <a:pt x="7544" y="34"/>
                    <a:pt x="7967" y="177"/>
                  </a:cubicBezTo>
                  <a:cubicBezTo>
                    <a:pt x="8715" y="426"/>
                    <a:pt x="8407" y="1317"/>
                    <a:pt x="8052" y="1718"/>
                  </a:cubicBezTo>
                  <a:cubicBezTo>
                    <a:pt x="7012" y="2917"/>
                    <a:pt x="4663" y="2419"/>
                    <a:pt x="4572" y="943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4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2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28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695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1" y="15097"/>
                  </a:moveTo>
                  <a:cubicBezTo>
                    <a:pt x="20290" y="15853"/>
                    <a:pt x="19821" y="16564"/>
                    <a:pt x="19095" y="17071"/>
                  </a:cubicBezTo>
                  <a:cubicBezTo>
                    <a:pt x="19078" y="17085"/>
                    <a:pt x="19055" y="17094"/>
                    <a:pt x="19032" y="17099"/>
                  </a:cubicBezTo>
                  <a:cubicBezTo>
                    <a:pt x="18935" y="17168"/>
                    <a:pt x="18792" y="17201"/>
                    <a:pt x="18667" y="17168"/>
                  </a:cubicBezTo>
                  <a:cubicBezTo>
                    <a:pt x="17866" y="16975"/>
                    <a:pt x="17323" y="16338"/>
                    <a:pt x="17329" y="15669"/>
                  </a:cubicBezTo>
                  <a:cubicBezTo>
                    <a:pt x="17335" y="14982"/>
                    <a:pt x="17958" y="14428"/>
                    <a:pt x="18764" y="14253"/>
                  </a:cubicBezTo>
                  <a:cubicBezTo>
                    <a:pt x="19175" y="14160"/>
                    <a:pt x="19638" y="14170"/>
                    <a:pt x="20038" y="14308"/>
                  </a:cubicBezTo>
                  <a:cubicBezTo>
                    <a:pt x="20467" y="14465"/>
                    <a:pt x="20541" y="14755"/>
                    <a:pt x="20461" y="15097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6" name="Shape">
              <a:extLst>
                <a:ext uri="{FF2B5EF4-FFF2-40B4-BE49-F238E27FC236}">
                  <a16:creationId xmlns:a16="http://schemas.microsoft.com/office/drawing/2014/main" id="{FFE34544-2E8C-4E56-93C1-71D6384DAF9D}"/>
                </a:ext>
              </a:extLst>
            </p:cNvPr>
            <p:cNvSpPr/>
            <p:nvPr/>
          </p:nvSpPr>
          <p:spPr>
            <a:xfrm>
              <a:off x="4711700" y="4483100"/>
              <a:ext cx="324242" cy="37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1" h="21046" extrusionOk="0">
                  <a:moveTo>
                    <a:pt x="20335" y="4913"/>
                  </a:moveTo>
                  <a:cubicBezTo>
                    <a:pt x="19970" y="3458"/>
                    <a:pt x="19127" y="2018"/>
                    <a:pt x="17862" y="1122"/>
                  </a:cubicBezTo>
                  <a:cubicBezTo>
                    <a:pt x="17765" y="986"/>
                    <a:pt x="17619" y="864"/>
                    <a:pt x="17416" y="756"/>
                  </a:cubicBezTo>
                  <a:cubicBezTo>
                    <a:pt x="15057" y="-505"/>
                    <a:pt x="12276" y="-54"/>
                    <a:pt x="9989" y="1115"/>
                  </a:cubicBezTo>
                  <a:cubicBezTo>
                    <a:pt x="7540" y="2362"/>
                    <a:pt x="5108" y="4074"/>
                    <a:pt x="3276" y="5974"/>
                  </a:cubicBezTo>
                  <a:cubicBezTo>
                    <a:pt x="1476" y="7851"/>
                    <a:pt x="186" y="10087"/>
                    <a:pt x="16" y="12574"/>
                  </a:cubicBezTo>
                  <a:cubicBezTo>
                    <a:pt x="-138" y="14760"/>
                    <a:pt x="819" y="17153"/>
                    <a:pt x="2716" y="18608"/>
                  </a:cubicBezTo>
                  <a:cubicBezTo>
                    <a:pt x="3803" y="19440"/>
                    <a:pt x="5100" y="19905"/>
                    <a:pt x="6438" y="20335"/>
                  </a:cubicBezTo>
                  <a:cubicBezTo>
                    <a:pt x="7638" y="20715"/>
                    <a:pt x="8886" y="21023"/>
                    <a:pt x="10175" y="21045"/>
                  </a:cubicBezTo>
                  <a:cubicBezTo>
                    <a:pt x="12811" y="21095"/>
                    <a:pt x="15073" y="19705"/>
                    <a:pt x="16662" y="17942"/>
                  </a:cubicBezTo>
                  <a:cubicBezTo>
                    <a:pt x="19913" y="14337"/>
                    <a:pt x="21462" y="9464"/>
                    <a:pt x="20335" y="4913"/>
                  </a:cubicBezTo>
                  <a:close/>
                  <a:moveTo>
                    <a:pt x="16654" y="1079"/>
                  </a:moveTo>
                  <a:cubicBezTo>
                    <a:pt x="16662" y="1072"/>
                    <a:pt x="16670" y="1065"/>
                    <a:pt x="16678" y="1065"/>
                  </a:cubicBezTo>
                  <a:cubicBezTo>
                    <a:pt x="16735" y="893"/>
                    <a:pt x="16954" y="735"/>
                    <a:pt x="17157" y="864"/>
                  </a:cubicBezTo>
                  <a:cubicBezTo>
                    <a:pt x="17611" y="1158"/>
                    <a:pt x="18048" y="1480"/>
                    <a:pt x="18446" y="1846"/>
                  </a:cubicBezTo>
                  <a:cubicBezTo>
                    <a:pt x="18730" y="2111"/>
                    <a:pt x="19176" y="2462"/>
                    <a:pt x="19281" y="2827"/>
                  </a:cubicBezTo>
                  <a:cubicBezTo>
                    <a:pt x="19476" y="3472"/>
                    <a:pt x="18486" y="3824"/>
                    <a:pt x="17919" y="3845"/>
                  </a:cubicBezTo>
                  <a:cubicBezTo>
                    <a:pt x="16232" y="3902"/>
                    <a:pt x="15357" y="2053"/>
                    <a:pt x="16654" y="1079"/>
                  </a:cubicBezTo>
                  <a:close/>
                  <a:moveTo>
                    <a:pt x="5497" y="6540"/>
                  </a:moveTo>
                  <a:cubicBezTo>
                    <a:pt x="7167" y="6733"/>
                    <a:pt x="7930" y="8518"/>
                    <a:pt x="6689" y="9578"/>
                  </a:cubicBezTo>
                  <a:cubicBezTo>
                    <a:pt x="5635" y="10489"/>
                    <a:pt x="3738" y="10137"/>
                    <a:pt x="3267" y="8926"/>
                  </a:cubicBezTo>
                  <a:cubicBezTo>
                    <a:pt x="2465" y="7629"/>
                    <a:pt x="4005" y="6361"/>
                    <a:pt x="5497" y="6540"/>
                  </a:cubicBezTo>
                  <a:close/>
                  <a:moveTo>
                    <a:pt x="3624" y="15648"/>
                  </a:moveTo>
                  <a:cubicBezTo>
                    <a:pt x="3121" y="16243"/>
                    <a:pt x="1913" y="17046"/>
                    <a:pt x="1289" y="16222"/>
                  </a:cubicBezTo>
                  <a:cubicBezTo>
                    <a:pt x="608" y="15319"/>
                    <a:pt x="324" y="14172"/>
                    <a:pt x="462" y="13097"/>
                  </a:cubicBezTo>
                  <a:cubicBezTo>
                    <a:pt x="486" y="12889"/>
                    <a:pt x="738" y="12739"/>
                    <a:pt x="932" y="12810"/>
                  </a:cubicBezTo>
                  <a:cubicBezTo>
                    <a:pt x="1824" y="12502"/>
                    <a:pt x="2886" y="12660"/>
                    <a:pt x="3527" y="13334"/>
                  </a:cubicBezTo>
                  <a:cubicBezTo>
                    <a:pt x="4135" y="13979"/>
                    <a:pt x="4192" y="14975"/>
                    <a:pt x="3624" y="15648"/>
                  </a:cubicBezTo>
                  <a:close/>
                  <a:moveTo>
                    <a:pt x="11213" y="5049"/>
                  </a:moveTo>
                  <a:cubicBezTo>
                    <a:pt x="10135" y="5028"/>
                    <a:pt x="9203" y="4275"/>
                    <a:pt x="9170" y="3315"/>
                  </a:cubicBezTo>
                  <a:cubicBezTo>
                    <a:pt x="9138" y="2469"/>
                    <a:pt x="9811" y="1795"/>
                    <a:pt x="10694" y="1702"/>
                  </a:cubicBezTo>
                  <a:cubicBezTo>
                    <a:pt x="10889" y="1645"/>
                    <a:pt x="11092" y="1609"/>
                    <a:pt x="11311" y="1609"/>
                  </a:cubicBezTo>
                  <a:cubicBezTo>
                    <a:pt x="12413" y="1616"/>
                    <a:pt x="13305" y="2405"/>
                    <a:pt x="13232" y="3386"/>
                  </a:cubicBezTo>
                  <a:cubicBezTo>
                    <a:pt x="13151" y="4332"/>
                    <a:pt x="12284" y="5071"/>
                    <a:pt x="11213" y="5049"/>
                  </a:cubicBezTo>
                  <a:close/>
                  <a:moveTo>
                    <a:pt x="10119" y="8217"/>
                  </a:moveTo>
                  <a:cubicBezTo>
                    <a:pt x="10516" y="7815"/>
                    <a:pt x="11213" y="7737"/>
                    <a:pt x="11692" y="8030"/>
                  </a:cubicBezTo>
                  <a:cubicBezTo>
                    <a:pt x="11870" y="8081"/>
                    <a:pt x="12040" y="8159"/>
                    <a:pt x="12178" y="8274"/>
                  </a:cubicBezTo>
                  <a:cubicBezTo>
                    <a:pt x="12697" y="8718"/>
                    <a:pt x="12592" y="9500"/>
                    <a:pt x="12073" y="9908"/>
                  </a:cubicBezTo>
                  <a:cubicBezTo>
                    <a:pt x="11570" y="10302"/>
                    <a:pt x="10735" y="10295"/>
                    <a:pt x="10232" y="9901"/>
                  </a:cubicBezTo>
                  <a:cubicBezTo>
                    <a:pt x="9697" y="9478"/>
                    <a:pt x="9640" y="8697"/>
                    <a:pt x="10119" y="8217"/>
                  </a:cubicBezTo>
                  <a:close/>
                  <a:moveTo>
                    <a:pt x="7694" y="16114"/>
                  </a:moveTo>
                  <a:cubicBezTo>
                    <a:pt x="6786" y="15785"/>
                    <a:pt x="6397" y="14774"/>
                    <a:pt x="6835" y="14000"/>
                  </a:cubicBezTo>
                  <a:cubicBezTo>
                    <a:pt x="7297" y="13176"/>
                    <a:pt x="8375" y="12968"/>
                    <a:pt x="9243" y="13341"/>
                  </a:cubicBezTo>
                  <a:cubicBezTo>
                    <a:pt x="9657" y="13348"/>
                    <a:pt x="10054" y="14000"/>
                    <a:pt x="10103" y="14272"/>
                  </a:cubicBezTo>
                  <a:cubicBezTo>
                    <a:pt x="10143" y="14495"/>
                    <a:pt x="10111" y="14710"/>
                    <a:pt x="10021" y="14910"/>
                  </a:cubicBezTo>
                  <a:cubicBezTo>
                    <a:pt x="10013" y="15018"/>
                    <a:pt x="9989" y="15132"/>
                    <a:pt x="9948" y="15247"/>
                  </a:cubicBezTo>
                  <a:cubicBezTo>
                    <a:pt x="9640" y="16078"/>
                    <a:pt x="8586" y="16437"/>
                    <a:pt x="7694" y="16114"/>
                  </a:cubicBezTo>
                  <a:close/>
                  <a:moveTo>
                    <a:pt x="17992" y="5959"/>
                  </a:moveTo>
                  <a:cubicBezTo>
                    <a:pt x="18040" y="5981"/>
                    <a:pt x="18081" y="6002"/>
                    <a:pt x="18113" y="6038"/>
                  </a:cubicBezTo>
                  <a:cubicBezTo>
                    <a:pt x="19370" y="6260"/>
                    <a:pt x="20481" y="7378"/>
                    <a:pt x="20092" y="8568"/>
                  </a:cubicBezTo>
                  <a:cubicBezTo>
                    <a:pt x="19467" y="10460"/>
                    <a:pt x="16524" y="10281"/>
                    <a:pt x="15559" y="8747"/>
                  </a:cubicBezTo>
                  <a:cubicBezTo>
                    <a:pt x="14676" y="7328"/>
                    <a:pt x="16086" y="5293"/>
                    <a:pt x="17992" y="5959"/>
                  </a:cubicBezTo>
                  <a:close/>
                  <a:moveTo>
                    <a:pt x="12697" y="20271"/>
                  </a:moveTo>
                  <a:cubicBezTo>
                    <a:pt x="11903" y="20629"/>
                    <a:pt x="10986" y="20765"/>
                    <a:pt x="10111" y="20608"/>
                  </a:cubicBezTo>
                  <a:cubicBezTo>
                    <a:pt x="10086" y="20601"/>
                    <a:pt x="10070" y="20593"/>
                    <a:pt x="10046" y="20586"/>
                  </a:cubicBezTo>
                  <a:cubicBezTo>
                    <a:pt x="9932" y="20565"/>
                    <a:pt x="9819" y="20493"/>
                    <a:pt x="9770" y="20393"/>
                  </a:cubicBezTo>
                  <a:cubicBezTo>
                    <a:pt x="9494" y="19748"/>
                    <a:pt x="9770" y="18995"/>
                    <a:pt x="10386" y="18587"/>
                  </a:cubicBezTo>
                  <a:cubicBezTo>
                    <a:pt x="11019" y="18164"/>
                    <a:pt x="11886" y="18228"/>
                    <a:pt x="12503" y="18644"/>
                  </a:cubicBezTo>
                  <a:cubicBezTo>
                    <a:pt x="12819" y="18859"/>
                    <a:pt x="13078" y="19167"/>
                    <a:pt x="13176" y="19511"/>
                  </a:cubicBezTo>
                  <a:cubicBezTo>
                    <a:pt x="13281" y="19877"/>
                    <a:pt x="13054" y="20106"/>
                    <a:pt x="12697" y="20271"/>
                  </a:cubicBezTo>
                  <a:close/>
                  <a:moveTo>
                    <a:pt x="13694" y="14552"/>
                  </a:moveTo>
                  <a:cubicBezTo>
                    <a:pt x="12616" y="12947"/>
                    <a:pt x="14375" y="11005"/>
                    <a:pt x="16054" y="11420"/>
                  </a:cubicBezTo>
                  <a:cubicBezTo>
                    <a:pt x="16159" y="11413"/>
                    <a:pt x="16257" y="11413"/>
                    <a:pt x="16362" y="11420"/>
                  </a:cubicBezTo>
                  <a:cubicBezTo>
                    <a:pt x="17448" y="11485"/>
                    <a:pt x="18284" y="12266"/>
                    <a:pt x="18438" y="13197"/>
                  </a:cubicBezTo>
                  <a:cubicBezTo>
                    <a:pt x="18843" y="15598"/>
                    <a:pt x="15040" y="16544"/>
                    <a:pt x="13694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7" name="Shape">
              <a:extLst>
                <a:ext uri="{FF2B5EF4-FFF2-40B4-BE49-F238E27FC236}">
                  <a16:creationId xmlns:a16="http://schemas.microsoft.com/office/drawing/2014/main" id="{68579CEB-B8E3-46E3-B5FB-F6DDDB32D946}"/>
                </a:ext>
              </a:extLst>
            </p:cNvPr>
            <p:cNvSpPr/>
            <p:nvPr/>
          </p:nvSpPr>
          <p:spPr>
            <a:xfrm>
              <a:off x="6934199" y="28575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3" y="743"/>
                    <a:pt x="17150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50" y="2055"/>
                    <a:pt x="16650" y="1079"/>
                  </a:cubicBezTo>
                  <a:close/>
                  <a:moveTo>
                    <a:pt x="5496" y="6537"/>
                  </a:moveTo>
                  <a:cubicBezTo>
                    <a:pt x="7164" y="6735"/>
                    <a:pt x="7926" y="8512"/>
                    <a:pt x="6691" y="9580"/>
                  </a:cubicBezTo>
                  <a:cubicBezTo>
                    <a:pt x="5640" y="10486"/>
                    <a:pt x="3735" y="10137"/>
                    <a:pt x="3275" y="8930"/>
                  </a:cubicBezTo>
                  <a:cubicBezTo>
                    <a:pt x="2461" y="7629"/>
                    <a:pt x="3998" y="6363"/>
                    <a:pt x="5496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51"/>
                  </a:moveTo>
                  <a:cubicBezTo>
                    <a:pt x="10133" y="5028"/>
                    <a:pt x="9201" y="4273"/>
                    <a:pt x="9161" y="3309"/>
                  </a:cubicBezTo>
                  <a:cubicBezTo>
                    <a:pt x="9122" y="2461"/>
                    <a:pt x="9805" y="1788"/>
                    <a:pt x="10685" y="1695"/>
                  </a:cubicBezTo>
                  <a:cubicBezTo>
                    <a:pt x="10882" y="1637"/>
                    <a:pt x="11079" y="1602"/>
                    <a:pt x="11303" y="1602"/>
                  </a:cubicBezTo>
                  <a:cubicBezTo>
                    <a:pt x="12406" y="1602"/>
                    <a:pt x="13300" y="2403"/>
                    <a:pt x="13221" y="3379"/>
                  </a:cubicBezTo>
                  <a:cubicBezTo>
                    <a:pt x="13155" y="4319"/>
                    <a:pt x="12288" y="5063"/>
                    <a:pt x="11211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6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79" y="7327"/>
                    <a:pt x="16085" y="5283"/>
                    <a:pt x="17990" y="5957"/>
                  </a:cubicBezTo>
                  <a:close/>
                  <a:moveTo>
                    <a:pt x="12696" y="20264"/>
                  </a:moveTo>
                  <a:cubicBezTo>
                    <a:pt x="11907" y="20624"/>
                    <a:pt x="10988" y="20752"/>
                    <a:pt x="10107" y="20601"/>
                  </a:cubicBezTo>
                  <a:cubicBezTo>
                    <a:pt x="10081" y="20601"/>
                    <a:pt x="10068" y="20589"/>
                    <a:pt x="10042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81"/>
                    <a:pt x="13050" y="20101"/>
                    <a:pt x="12696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8" name="Shape">
              <a:extLst>
                <a:ext uri="{FF2B5EF4-FFF2-40B4-BE49-F238E27FC236}">
                  <a16:creationId xmlns:a16="http://schemas.microsoft.com/office/drawing/2014/main" id="{384FEF61-1730-42EF-9A54-EA4BF49FC3B4}"/>
                </a:ext>
              </a:extLst>
            </p:cNvPr>
            <p:cNvSpPr/>
            <p:nvPr/>
          </p:nvSpPr>
          <p:spPr>
            <a:xfrm>
              <a:off x="8394699" y="876299"/>
              <a:ext cx="200052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68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1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74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66" y="7327"/>
                    <a:pt x="16085" y="5283"/>
                    <a:pt x="17990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9" name="Shape">
              <a:extLst>
                <a:ext uri="{FF2B5EF4-FFF2-40B4-BE49-F238E27FC236}">
                  <a16:creationId xmlns:a16="http://schemas.microsoft.com/office/drawing/2014/main" id="{1D6D8E75-2C6F-4FA8-8769-DB3123659385}"/>
                </a:ext>
              </a:extLst>
            </p:cNvPr>
            <p:cNvSpPr/>
            <p:nvPr/>
          </p:nvSpPr>
          <p:spPr>
            <a:xfrm>
              <a:off x="76199" y="29337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58"/>
                    <a:pt x="4195" y="14957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198"/>
                  </a:moveTo>
                  <a:cubicBezTo>
                    <a:pt x="10501" y="7803"/>
                    <a:pt x="11198" y="7722"/>
                    <a:pt x="11684" y="8012"/>
                  </a:cubicBezTo>
                  <a:cubicBezTo>
                    <a:pt x="11868" y="8059"/>
                    <a:pt x="12025" y="8140"/>
                    <a:pt x="12170" y="8256"/>
                  </a:cubicBezTo>
                  <a:cubicBezTo>
                    <a:pt x="12682" y="8709"/>
                    <a:pt x="12577" y="9475"/>
                    <a:pt x="12065" y="9894"/>
                  </a:cubicBezTo>
                  <a:cubicBezTo>
                    <a:pt x="11566" y="10288"/>
                    <a:pt x="10725" y="10277"/>
                    <a:pt x="10225" y="9882"/>
                  </a:cubicBezTo>
                  <a:cubicBezTo>
                    <a:pt x="9687" y="9464"/>
                    <a:pt x="9634" y="8686"/>
                    <a:pt x="10107" y="8198"/>
                  </a:cubicBezTo>
                  <a:close/>
                  <a:moveTo>
                    <a:pt x="7690" y="16095"/>
                  </a:moveTo>
                  <a:cubicBezTo>
                    <a:pt x="6783" y="15758"/>
                    <a:pt x="6389" y="14759"/>
                    <a:pt x="6823" y="13981"/>
                  </a:cubicBezTo>
                  <a:cubicBezTo>
                    <a:pt x="7282" y="13157"/>
                    <a:pt x="8360" y="12948"/>
                    <a:pt x="9227" y="13319"/>
                  </a:cubicBezTo>
                  <a:cubicBezTo>
                    <a:pt x="9634" y="13331"/>
                    <a:pt x="10041" y="13981"/>
                    <a:pt x="10094" y="14248"/>
                  </a:cubicBezTo>
                  <a:cubicBezTo>
                    <a:pt x="10133" y="14469"/>
                    <a:pt x="10094" y="14690"/>
                    <a:pt x="10015" y="14887"/>
                  </a:cubicBezTo>
                  <a:cubicBezTo>
                    <a:pt x="10002" y="15003"/>
                    <a:pt x="9989" y="15108"/>
                    <a:pt x="9950" y="15224"/>
                  </a:cubicBezTo>
                  <a:cubicBezTo>
                    <a:pt x="9634" y="16060"/>
                    <a:pt x="8583" y="16432"/>
                    <a:pt x="7690" y="16095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52"/>
                  </a:moveTo>
                  <a:cubicBezTo>
                    <a:pt x="11907" y="20612"/>
                    <a:pt x="10987" y="20740"/>
                    <a:pt x="10107" y="20589"/>
                  </a:cubicBezTo>
                  <a:cubicBezTo>
                    <a:pt x="10081" y="20589"/>
                    <a:pt x="10068" y="20577"/>
                    <a:pt x="10041" y="20566"/>
                  </a:cubicBezTo>
                  <a:cubicBezTo>
                    <a:pt x="9923" y="20543"/>
                    <a:pt x="9818" y="20473"/>
                    <a:pt x="9766" y="20368"/>
                  </a:cubicBezTo>
                  <a:cubicBezTo>
                    <a:pt x="9490" y="19730"/>
                    <a:pt x="9766" y="18975"/>
                    <a:pt x="10383" y="18557"/>
                  </a:cubicBezTo>
                  <a:cubicBezTo>
                    <a:pt x="11014" y="18139"/>
                    <a:pt x="11881" y="18197"/>
                    <a:pt x="12498" y="18615"/>
                  </a:cubicBezTo>
                  <a:cubicBezTo>
                    <a:pt x="12814" y="18824"/>
                    <a:pt x="13077" y="19137"/>
                    <a:pt x="13168" y="19486"/>
                  </a:cubicBezTo>
                  <a:cubicBezTo>
                    <a:pt x="13274" y="19869"/>
                    <a:pt x="13050" y="20090"/>
                    <a:pt x="12695" y="20252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0" name="Shape">
              <a:extLst>
                <a:ext uri="{FF2B5EF4-FFF2-40B4-BE49-F238E27FC236}">
                  <a16:creationId xmlns:a16="http://schemas.microsoft.com/office/drawing/2014/main" id="{BFA2469D-7D84-44B9-A626-FECE21E152B7}"/>
                </a:ext>
              </a:extLst>
            </p:cNvPr>
            <p:cNvSpPr/>
            <p:nvPr/>
          </p:nvSpPr>
          <p:spPr>
            <a:xfrm>
              <a:off x="6172200" y="50799"/>
              <a:ext cx="200117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0" h="21055" extrusionOk="0">
                  <a:moveTo>
                    <a:pt x="20317" y="4900"/>
                  </a:moveTo>
                  <a:cubicBezTo>
                    <a:pt x="19949" y="3448"/>
                    <a:pt x="19109" y="2008"/>
                    <a:pt x="17848" y="1114"/>
                  </a:cubicBezTo>
                  <a:cubicBezTo>
                    <a:pt x="17743" y="975"/>
                    <a:pt x="17599" y="859"/>
                    <a:pt x="17402" y="754"/>
                  </a:cubicBezTo>
                  <a:cubicBezTo>
                    <a:pt x="15038" y="-500"/>
                    <a:pt x="12254" y="-59"/>
                    <a:pt x="9983" y="1114"/>
                  </a:cubicBezTo>
                  <a:cubicBezTo>
                    <a:pt x="7540" y="2357"/>
                    <a:pt x="5098" y="4075"/>
                    <a:pt x="3273" y="5980"/>
                  </a:cubicBezTo>
                  <a:cubicBezTo>
                    <a:pt x="1474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08" y="18626"/>
                  </a:cubicBezTo>
                  <a:cubicBezTo>
                    <a:pt x="3798" y="19463"/>
                    <a:pt x="5085" y="19927"/>
                    <a:pt x="6424" y="20345"/>
                  </a:cubicBezTo>
                  <a:cubicBezTo>
                    <a:pt x="7632" y="20728"/>
                    <a:pt x="8867" y="21030"/>
                    <a:pt x="10153" y="21054"/>
                  </a:cubicBezTo>
                  <a:cubicBezTo>
                    <a:pt x="12793" y="21100"/>
                    <a:pt x="15051" y="19706"/>
                    <a:pt x="16640" y="17953"/>
                  </a:cubicBezTo>
                  <a:cubicBezTo>
                    <a:pt x="19910" y="14330"/>
                    <a:pt x="21459" y="9452"/>
                    <a:pt x="20317" y="4900"/>
                  </a:cubicBezTo>
                  <a:close/>
                  <a:moveTo>
                    <a:pt x="16653" y="1068"/>
                  </a:moveTo>
                  <a:cubicBezTo>
                    <a:pt x="16666" y="1056"/>
                    <a:pt x="16666" y="1056"/>
                    <a:pt x="16679" y="1056"/>
                  </a:cubicBezTo>
                  <a:cubicBezTo>
                    <a:pt x="16732" y="882"/>
                    <a:pt x="16955" y="731"/>
                    <a:pt x="17152" y="859"/>
                  </a:cubicBezTo>
                  <a:cubicBezTo>
                    <a:pt x="17612" y="1161"/>
                    <a:pt x="18045" y="1474"/>
                    <a:pt x="18439" y="1834"/>
                  </a:cubicBezTo>
                  <a:cubicBezTo>
                    <a:pt x="18728" y="2101"/>
                    <a:pt x="19161" y="2450"/>
                    <a:pt x="19279" y="2821"/>
                  </a:cubicBezTo>
                  <a:cubicBezTo>
                    <a:pt x="19476" y="3460"/>
                    <a:pt x="18491" y="3820"/>
                    <a:pt x="17914" y="3843"/>
                  </a:cubicBezTo>
                  <a:cubicBezTo>
                    <a:pt x="16220" y="3890"/>
                    <a:pt x="15353" y="2043"/>
                    <a:pt x="16653" y="1068"/>
                  </a:cubicBezTo>
                  <a:close/>
                  <a:moveTo>
                    <a:pt x="5492" y="6526"/>
                  </a:moveTo>
                  <a:cubicBezTo>
                    <a:pt x="7160" y="6723"/>
                    <a:pt x="7921" y="8500"/>
                    <a:pt x="6687" y="9568"/>
                  </a:cubicBezTo>
                  <a:cubicBezTo>
                    <a:pt x="5637" y="10474"/>
                    <a:pt x="3733" y="10126"/>
                    <a:pt x="3273" y="8918"/>
                  </a:cubicBezTo>
                  <a:cubicBezTo>
                    <a:pt x="2459" y="7617"/>
                    <a:pt x="4008" y="6352"/>
                    <a:pt x="5492" y="6526"/>
                  </a:cubicBezTo>
                  <a:close/>
                  <a:moveTo>
                    <a:pt x="3628" y="15642"/>
                  </a:moveTo>
                  <a:cubicBezTo>
                    <a:pt x="3129" y="16234"/>
                    <a:pt x="1921" y="17035"/>
                    <a:pt x="1290" y="16211"/>
                  </a:cubicBezTo>
                  <a:cubicBezTo>
                    <a:pt x="607" y="15305"/>
                    <a:pt x="319" y="14155"/>
                    <a:pt x="463" y="13087"/>
                  </a:cubicBezTo>
                  <a:cubicBezTo>
                    <a:pt x="489" y="12878"/>
                    <a:pt x="739" y="12727"/>
                    <a:pt x="936" y="12797"/>
                  </a:cubicBezTo>
                  <a:cubicBezTo>
                    <a:pt x="1829" y="12483"/>
                    <a:pt x="2892" y="12646"/>
                    <a:pt x="3522" y="13319"/>
                  </a:cubicBezTo>
                  <a:cubicBezTo>
                    <a:pt x="4140" y="13970"/>
                    <a:pt x="4192" y="14968"/>
                    <a:pt x="3628" y="15642"/>
                  </a:cubicBezTo>
                  <a:close/>
                  <a:moveTo>
                    <a:pt x="11204" y="5039"/>
                  </a:moveTo>
                  <a:cubicBezTo>
                    <a:pt x="10127" y="5016"/>
                    <a:pt x="9195" y="4261"/>
                    <a:pt x="9156" y="3297"/>
                  </a:cubicBezTo>
                  <a:cubicBezTo>
                    <a:pt x="9116" y="2450"/>
                    <a:pt x="9799" y="1776"/>
                    <a:pt x="10679" y="1683"/>
                  </a:cubicBezTo>
                  <a:cubicBezTo>
                    <a:pt x="10876" y="1625"/>
                    <a:pt x="11073" y="1590"/>
                    <a:pt x="11296" y="1590"/>
                  </a:cubicBezTo>
                  <a:cubicBezTo>
                    <a:pt x="12399" y="1590"/>
                    <a:pt x="13292" y="2392"/>
                    <a:pt x="13213" y="3367"/>
                  </a:cubicBezTo>
                  <a:cubicBezTo>
                    <a:pt x="13147" y="4319"/>
                    <a:pt x="12281" y="5063"/>
                    <a:pt x="11204" y="5039"/>
                  </a:cubicBezTo>
                  <a:close/>
                  <a:moveTo>
                    <a:pt x="10114" y="8210"/>
                  </a:moveTo>
                  <a:cubicBezTo>
                    <a:pt x="10508" y="7815"/>
                    <a:pt x="11204" y="7734"/>
                    <a:pt x="11690" y="8024"/>
                  </a:cubicBezTo>
                  <a:cubicBezTo>
                    <a:pt x="11874" y="8070"/>
                    <a:pt x="12031" y="8152"/>
                    <a:pt x="12176" y="8268"/>
                  </a:cubicBezTo>
                  <a:cubicBezTo>
                    <a:pt x="12688" y="8721"/>
                    <a:pt x="12583" y="9487"/>
                    <a:pt x="12071" y="9905"/>
                  </a:cubicBezTo>
                  <a:cubicBezTo>
                    <a:pt x="11572" y="10300"/>
                    <a:pt x="10731" y="10288"/>
                    <a:pt x="10232" y="9894"/>
                  </a:cubicBezTo>
                  <a:cubicBezTo>
                    <a:pt x="9694" y="9464"/>
                    <a:pt x="9628" y="8686"/>
                    <a:pt x="10114" y="8210"/>
                  </a:cubicBezTo>
                  <a:close/>
                  <a:moveTo>
                    <a:pt x="7685" y="16106"/>
                  </a:moveTo>
                  <a:cubicBezTo>
                    <a:pt x="6779" y="15770"/>
                    <a:pt x="6385" y="14771"/>
                    <a:pt x="6818" y="13993"/>
                  </a:cubicBezTo>
                  <a:cubicBezTo>
                    <a:pt x="7278" y="13168"/>
                    <a:pt x="8355" y="12959"/>
                    <a:pt x="9221" y="13331"/>
                  </a:cubicBezTo>
                  <a:cubicBezTo>
                    <a:pt x="9628" y="13343"/>
                    <a:pt x="10035" y="13993"/>
                    <a:pt x="10088" y="14260"/>
                  </a:cubicBezTo>
                  <a:cubicBezTo>
                    <a:pt x="10127" y="14481"/>
                    <a:pt x="10088" y="14701"/>
                    <a:pt x="10009" y="14899"/>
                  </a:cubicBezTo>
                  <a:cubicBezTo>
                    <a:pt x="9996" y="15015"/>
                    <a:pt x="9983" y="15119"/>
                    <a:pt x="9943" y="15235"/>
                  </a:cubicBezTo>
                  <a:cubicBezTo>
                    <a:pt x="9641" y="16072"/>
                    <a:pt x="8578" y="16432"/>
                    <a:pt x="7685" y="16106"/>
                  </a:cubicBezTo>
                  <a:close/>
                  <a:moveTo>
                    <a:pt x="17979" y="5945"/>
                  </a:moveTo>
                  <a:cubicBezTo>
                    <a:pt x="18032" y="5968"/>
                    <a:pt x="18071" y="5992"/>
                    <a:pt x="18098" y="6026"/>
                  </a:cubicBezTo>
                  <a:cubicBezTo>
                    <a:pt x="19358" y="6247"/>
                    <a:pt x="20474" y="7362"/>
                    <a:pt x="20080" y="8558"/>
                  </a:cubicBezTo>
                  <a:cubicBezTo>
                    <a:pt x="19463" y="10451"/>
                    <a:pt x="16509" y="10277"/>
                    <a:pt x="15550" y="8732"/>
                  </a:cubicBezTo>
                  <a:cubicBezTo>
                    <a:pt x="14670" y="7315"/>
                    <a:pt x="16075" y="5283"/>
                    <a:pt x="17979" y="5945"/>
                  </a:cubicBezTo>
                  <a:close/>
                  <a:moveTo>
                    <a:pt x="12688" y="20264"/>
                  </a:moveTo>
                  <a:cubicBezTo>
                    <a:pt x="11900" y="20624"/>
                    <a:pt x="10981" y="20752"/>
                    <a:pt x="10101" y="20601"/>
                  </a:cubicBezTo>
                  <a:cubicBezTo>
                    <a:pt x="10075" y="20601"/>
                    <a:pt x="10062" y="20589"/>
                    <a:pt x="10035" y="20577"/>
                  </a:cubicBezTo>
                  <a:cubicBezTo>
                    <a:pt x="9917" y="20554"/>
                    <a:pt x="9812" y="20485"/>
                    <a:pt x="9760" y="20380"/>
                  </a:cubicBezTo>
                  <a:cubicBezTo>
                    <a:pt x="9484" y="19741"/>
                    <a:pt x="9760" y="18986"/>
                    <a:pt x="10377" y="18568"/>
                  </a:cubicBezTo>
                  <a:cubicBezTo>
                    <a:pt x="11007" y="18150"/>
                    <a:pt x="11874" y="18208"/>
                    <a:pt x="12491" y="18626"/>
                  </a:cubicBezTo>
                  <a:cubicBezTo>
                    <a:pt x="12806" y="18835"/>
                    <a:pt x="13068" y="19149"/>
                    <a:pt x="13160" y="19497"/>
                  </a:cubicBezTo>
                  <a:cubicBezTo>
                    <a:pt x="13265" y="19869"/>
                    <a:pt x="13055" y="20101"/>
                    <a:pt x="12688" y="20264"/>
                  </a:cubicBezTo>
                  <a:close/>
                  <a:moveTo>
                    <a:pt x="13686" y="14539"/>
                  </a:moveTo>
                  <a:cubicBezTo>
                    <a:pt x="12609" y="12936"/>
                    <a:pt x="14368" y="10997"/>
                    <a:pt x="16049" y="11403"/>
                  </a:cubicBezTo>
                  <a:cubicBezTo>
                    <a:pt x="16154" y="11392"/>
                    <a:pt x="16259" y="11392"/>
                    <a:pt x="16364" y="11403"/>
                  </a:cubicBezTo>
                  <a:cubicBezTo>
                    <a:pt x="17454" y="11461"/>
                    <a:pt x="18294" y="12251"/>
                    <a:pt x="18439" y="13180"/>
                  </a:cubicBezTo>
                  <a:cubicBezTo>
                    <a:pt x="18833" y="15584"/>
                    <a:pt x="15025" y="16536"/>
                    <a:pt x="13686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1" name="Shape">
              <a:extLst>
                <a:ext uri="{FF2B5EF4-FFF2-40B4-BE49-F238E27FC236}">
                  <a16:creationId xmlns:a16="http://schemas.microsoft.com/office/drawing/2014/main" id="{A27F46CA-0A6C-4383-8660-CA7F9AB010DC}"/>
                </a:ext>
              </a:extLst>
            </p:cNvPr>
            <p:cNvSpPr/>
            <p:nvPr/>
          </p:nvSpPr>
          <p:spPr>
            <a:xfrm>
              <a:off x="2806699" y="50799"/>
              <a:ext cx="200052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49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2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49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2" name="Shape">
              <a:extLst>
                <a:ext uri="{FF2B5EF4-FFF2-40B4-BE49-F238E27FC236}">
                  <a16:creationId xmlns:a16="http://schemas.microsoft.com/office/drawing/2014/main" id="{79945975-2463-435C-B755-2078010E6A15}"/>
                </a:ext>
              </a:extLst>
            </p:cNvPr>
            <p:cNvSpPr/>
            <p:nvPr/>
          </p:nvSpPr>
          <p:spPr>
            <a:xfrm>
              <a:off x="1181100" y="2984499"/>
              <a:ext cx="279931" cy="247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12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11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73" y="16491"/>
                  </a:moveTo>
                  <a:cubicBezTo>
                    <a:pt x="8415" y="17008"/>
                    <a:pt x="8798" y="18204"/>
                    <a:pt x="8377" y="19196"/>
                  </a:cubicBezTo>
                  <a:cubicBezTo>
                    <a:pt x="8004" y="20069"/>
                    <a:pt x="7161" y="20425"/>
                    <a:pt x="6414" y="20112"/>
                  </a:cubicBezTo>
                  <a:cubicBezTo>
                    <a:pt x="6232" y="20080"/>
                    <a:pt x="6051" y="20026"/>
                    <a:pt x="5878" y="19918"/>
                  </a:cubicBezTo>
                  <a:cubicBezTo>
                    <a:pt x="5007" y="19401"/>
                    <a:pt x="4672" y="18183"/>
                    <a:pt x="5189" y="17224"/>
                  </a:cubicBezTo>
                  <a:cubicBezTo>
                    <a:pt x="5687" y="16307"/>
                    <a:pt x="6730" y="15963"/>
                    <a:pt x="757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39" y="6963"/>
                  </a:moveTo>
                  <a:cubicBezTo>
                    <a:pt x="16104" y="7717"/>
                    <a:pt x="15941" y="8913"/>
                    <a:pt x="15232" y="9496"/>
                  </a:cubicBezTo>
                  <a:cubicBezTo>
                    <a:pt x="14476" y="10110"/>
                    <a:pt x="13538" y="9819"/>
                    <a:pt x="13011" y="9043"/>
                  </a:cubicBezTo>
                  <a:cubicBezTo>
                    <a:pt x="12686" y="8849"/>
                    <a:pt x="12676" y="7997"/>
                    <a:pt x="12762" y="7696"/>
                  </a:cubicBezTo>
                  <a:cubicBezTo>
                    <a:pt x="12839" y="7448"/>
                    <a:pt x="12963" y="7254"/>
                    <a:pt x="13126" y="7092"/>
                  </a:cubicBezTo>
                  <a:cubicBezTo>
                    <a:pt x="13183" y="6984"/>
                    <a:pt x="13251" y="6887"/>
                    <a:pt x="13337" y="6790"/>
                  </a:cubicBezTo>
                  <a:cubicBezTo>
                    <a:pt x="13969" y="6090"/>
                    <a:pt x="14984" y="6219"/>
                    <a:pt x="1553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20" y="13969"/>
                    <a:pt x="2623" y="12416"/>
                  </a:cubicBezTo>
                  <a:close/>
                  <a:moveTo>
                    <a:pt x="13519" y="431"/>
                  </a:moveTo>
                  <a:cubicBezTo>
                    <a:pt x="14313" y="442"/>
                    <a:pt x="15108" y="733"/>
                    <a:pt x="15721" y="1293"/>
                  </a:cubicBezTo>
                  <a:cubicBezTo>
                    <a:pt x="15740" y="1304"/>
                    <a:pt x="15749" y="1325"/>
                    <a:pt x="15759" y="1347"/>
                  </a:cubicBezTo>
                  <a:cubicBezTo>
                    <a:pt x="15845" y="1422"/>
                    <a:pt x="15893" y="1541"/>
                    <a:pt x="15884" y="1670"/>
                  </a:cubicBezTo>
                  <a:cubicBezTo>
                    <a:pt x="15797" y="2446"/>
                    <a:pt x="15232" y="3082"/>
                    <a:pt x="14553" y="3212"/>
                  </a:cubicBezTo>
                  <a:cubicBezTo>
                    <a:pt x="13854" y="3341"/>
                    <a:pt x="13193" y="2878"/>
                    <a:pt x="12906" y="2166"/>
                  </a:cubicBezTo>
                  <a:cubicBezTo>
                    <a:pt x="12753" y="1800"/>
                    <a:pt x="12695" y="1369"/>
                    <a:pt x="12781" y="981"/>
                  </a:cubicBezTo>
                  <a:cubicBezTo>
                    <a:pt x="12868" y="560"/>
                    <a:pt x="13155" y="431"/>
                    <a:pt x="1351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1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3" name="Shape">
              <a:extLst>
                <a:ext uri="{FF2B5EF4-FFF2-40B4-BE49-F238E27FC236}">
                  <a16:creationId xmlns:a16="http://schemas.microsoft.com/office/drawing/2014/main" id="{7682A596-CCBB-4FF0-A0D7-D502E9B67762}"/>
                </a:ext>
              </a:extLst>
            </p:cNvPr>
            <p:cNvSpPr/>
            <p:nvPr/>
          </p:nvSpPr>
          <p:spPr>
            <a:xfrm>
              <a:off x="1155699" y="3543300"/>
              <a:ext cx="200052" cy="23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6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6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60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4" name="Shape">
              <a:extLst>
                <a:ext uri="{FF2B5EF4-FFF2-40B4-BE49-F238E27FC236}">
                  <a16:creationId xmlns:a16="http://schemas.microsoft.com/office/drawing/2014/main" id="{520357F6-1E3D-423C-BB97-7B8B9E166E97}"/>
                </a:ext>
              </a:extLst>
            </p:cNvPr>
            <p:cNvSpPr/>
            <p:nvPr/>
          </p:nvSpPr>
          <p:spPr>
            <a:xfrm>
              <a:off x="1435099" y="1765300"/>
              <a:ext cx="324309" cy="37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9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72" y="7629"/>
                    <a:pt x="4012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45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5" name="Shape">
              <a:extLst>
                <a:ext uri="{FF2B5EF4-FFF2-40B4-BE49-F238E27FC236}">
                  <a16:creationId xmlns:a16="http://schemas.microsoft.com/office/drawing/2014/main" id="{AA2F8C3E-F762-4EE3-9436-363D176AFDD7}"/>
                </a:ext>
              </a:extLst>
            </p:cNvPr>
            <p:cNvSpPr/>
            <p:nvPr/>
          </p:nvSpPr>
          <p:spPr>
            <a:xfrm>
              <a:off x="5956299" y="3746500"/>
              <a:ext cx="468492" cy="58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0" h="21021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1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0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3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76" y="12803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18" y="3496"/>
                    <a:pt x="13283" y="1886"/>
                    <a:pt x="14379" y="730"/>
                  </a:cubicBezTo>
                  <a:close/>
                  <a:moveTo>
                    <a:pt x="4277" y="7877"/>
                  </a:moveTo>
                  <a:cubicBezTo>
                    <a:pt x="6029" y="7771"/>
                    <a:pt x="7236" y="9335"/>
                    <a:pt x="6224" y="10569"/>
                  </a:cubicBezTo>
                  <a:cubicBezTo>
                    <a:pt x="5362" y="11620"/>
                    <a:pt x="3343" y="11620"/>
                    <a:pt x="2575" y="10546"/>
                  </a:cubicBezTo>
                  <a:cubicBezTo>
                    <a:pt x="1440" y="9446"/>
                    <a:pt x="2714" y="7973"/>
                    <a:pt x="4277" y="7877"/>
                  </a:cubicBezTo>
                  <a:close/>
                  <a:moveTo>
                    <a:pt x="4544" y="16895"/>
                  </a:moveTo>
                  <a:cubicBezTo>
                    <a:pt x="4177" y="17551"/>
                    <a:pt x="3126" y="18523"/>
                    <a:pt x="2297" y="17849"/>
                  </a:cubicBezTo>
                  <a:cubicBezTo>
                    <a:pt x="1384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7" y="14661"/>
                  </a:cubicBezTo>
                  <a:cubicBezTo>
                    <a:pt x="1952" y="14211"/>
                    <a:pt x="3076" y="14175"/>
                    <a:pt x="3893" y="14707"/>
                  </a:cubicBezTo>
                  <a:cubicBezTo>
                    <a:pt x="4666" y="15207"/>
                    <a:pt x="4961" y="16152"/>
                    <a:pt x="4544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19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75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1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1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19" y="19243"/>
                    <a:pt x="15247" y="19500"/>
                    <a:pt x="14919" y="19720"/>
                  </a:cubicBezTo>
                  <a:close/>
                  <a:moveTo>
                    <a:pt x="14574" y="14092"/>
                  </a:moveTo>
                  <a:cubicBezTo>
                    <a:pt x="13088" y="12748"/>
                    <a:pt x="14418" y="10592"/>
                    <a:pt x="16237" y="10693"/>
                  </a:cubicBezTo>
                  <a:cubicBezTo>
                    <a:pt x="16343" y="10670"/>
                    <a:pt x="16443" y="10647"/>
                    <a:pt x="16554" y="10638"/>
                  </a:cubicBezTo>
                  <a:cubicBezTo>
                    <a:pt x="17678" y="10510"/>
                    <a:pt x="18723" y="11111"/>
                    <a:pt x="19102" y="11973"/>
                  </a:cubicBezTo>
                  <a:cubicBezTo>
                    <a:pt x="20086" y="14193"/>
                    <a:pt x="16420" y="15762"/>
                    <a:pt x="14574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6" name="Shape">
              <a:extLst>
                <a:ext uri="{FF2B5EF4-FFF2-40B4-BE49-F238E27FC236}">
                  <a16:creationId xmlns:a16="http://schemas.microsoft.com/office/drawing/2014/main" id="{D96A6636-AD43-49AB-A707-76663FA59208}"/>
                </a:ext>
              </a:extLst>
            </p:cNvPr>
            <p:cNvSpPr/>
            <p:nvPr/>
          </p:nvSpPr>
          <p:spPr>
            <a:xfrm>
              <a:off x="7912099" y="1803400"/>
              <a:ext cx="468533" cy="582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2" h="21022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0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1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8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82" y="12808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24" y="3496"/>
                    <a:pt x="13289" y="1891"/>
                    <a:pt x="14379" y="730"/>
                  </a:cubicBezTo>
                  <a:close/>
                  <a:moveTo>
                    <a:pt x="4277" y="7881"/>
                  </a:moveTo>
                  <a:cubicBezTo>
                    <a:pt x="6029" y="7776"/>
                    <a:pt x="7236" y="9340"/>
                    <a:pt x="6224" y="10574"/>
                  </a:cubicBezTo>
                  <a:cubicBezTo>
                    <a:pt x="5362" y="11624"/>
                    <a:pt x="3343" y="11624"/>
                    <a:pt x="2575" y="10551"/>
                  </a:cubicBezTo>
                  <a:cubicBezTo>
                    <a:pt x="1440" y="9446"/>
                    <a:pt x="2714" y="7973"/>
                    <a:pt x="4277" y="7881"/>
                  </a:cubicBezTo>
                  <a:close/>
                  <a:moveTo>
                    <a:pt x="4550" y="16895"/>
                  </a:moveTo>
                  <a:cubicBezTo>
                    <a:pt x="4183" y="17551"/>
                    <a:pt x="3131" y="18523"/>
                    <a:pt x="2302" y="17849"/>
                  </a:cubicBezTo>
                  <a:cubicBezTo>
                    <a:pt x="1390" y="17106"/>
                    <a:pt x="823" y="16065"/>
                    <a:pt x="711" y="15019"/>
                  </a:cubicBezTo>
                  <a:cubicBezTo>
                    <a:pt x="689" y="14817"/>
                    <a:pt x="906" y="14629"/>
                    <a:pt x="1123" y="14661"/>
                  </a:cubicBezTo>
                  <a:cubicBezTo>
                    <a:pt x="1957" y="14211"/>
                    <a:pt x="3081" y="14175"/>
                    <a:pt x="3899" y="14707"/>
                  </a:cubicBezTo>
                  <a:cubicBezTo>
                    <a:pt x="4672" y="15207"/>
                    <a:pt x="4967" y="16152"/>
                    <a:pt x="4550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20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81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7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6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25" y="19243"/>
                    <a:pt x="15247" y="19500"/>
                    <a:pt x="14919" y="19720"/>
                  </a:cubicBezTo>
                  <a:close/>
                  <a:moveTo>
                    <a:pt x="14579" y="14092"/>
                  </a:moveTo>
                  <a:cubicBezTo>
                    <a:pt x="13094" y="12748"/>
                    <a:pt x="14423" y="10592"/>
                    <a:pt x="16242" y="10693"/>
                  </a:cubicBezTo>
                  <a:cubicBezTo>
                    <a:pt x="16348" y="10670"/>
                    <a:pt x="16448" y="10647"/>
                    <a:pt x="16560" y="10638"/>
                  </a:cubicBezTo>
                  <a:cubicBezTo>
                    <a:pt x="17683" y="10510"/>
                    <a:pt x="18729" y="11111"/>
                    <a:pt x="19107" y="11973"/>
                  </a:cubicBezTo>
                  <a:cubicBezTo>
                    <a:pt x="20086" y="14193"/>
                    <a:pt x="16426" y="15762"/>
                    <a:pt x="14579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7" name="Shape">
              <a:extLst>
                <a:ext uri="{FF2B5EF4-FFF2-40B4-BE49-F238E27FC236}">
                  <a16:creationId xmlns:a16="http://schemas.microsoft.com/office/drawing/2014/main" id="{4944C681-782A-4077-82F2-FA91665CFFB2}"/>
                </a:ext>
              </a:extLst>
            </p:cNvPr>
            <p:cNvSpPr/>
            <p:nvPr/>
          </p:nvSpPr>
          <p:spPr>
            <a:xfrm>
              <a:off x="2425699" y="4432299"/>
              <a:ext cx="289267" cy="359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6" h="21022" extrusionOk="0">
                  <a:moveTo>
                    <a:pt x="19045" y="3736"/>
                  </a:moveTo>
                  <a:cubicBezTo>
                    <a:pt x="18325" y="2414"/>
                    <a:pt x="17118" y="1188"/>
                    <a:pt x="15613" y="556"/>
                  </a:cubicBezTo>
                  <a:cubicBezTo>
                    <a:pt x="15478" y="445"/>
                    <a:pt x="15298" y="355"/>
                    <a:pt x="15073" y="289"/>
                  </a:cubicBezTo>
                  <a:cubicBezTo>
                    <a:pt x="12362" y="-499"/>
                    <a:pt x="9623" y="415"/>
                    <a:pt x="7570" y="1923"/>
                  </a:cubicBezTo>
                  <a:cubicBezTo>
                    <a:pt x="5363" y="3543"/>
                    <a:pt x="3291" y="5594"/>
                    <a:pt x="1868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1" y="18820"/>
                    <a:pt x="4309" y="19875"/>
                  </a:cubicBezTo>
                  <a:cubicBezTo>
                    <a:pt x="5615" y="20477"/>
                    <a:pt x="7047" y="20700"/>
                    <a:pt x="8524" y="20871"/>
                  </a:cubicBezTo>
                  <a:cubicBezTo>
                    <a:pt x="9839" y="21027"/>
                    <a:pt x="11191" y="21101"/>
                    <a:pt x="12506" y="20900"/>
                  </a:cubicBezTo>
                  <a:cubicBezTo>
                    <a:pt x="15208" y="20484"/>
                    <a:pt x="17190" y="18768"/>
                    <a:pt x="18388" y="16814"/>
                  </a:cubicBezTo>
                  <a:cubicBezTo>
                    <a:pt x="20874" y="12794"/>
                    <a:pt x="21297" y="7882"/>
                    <a:pt x="19045" y="3736"/>
                  </a:cubicBezTo>
                  <a:close/>
                  <a:moveTo>
                    <a:pt x="14379" y="727"/>
                  </a:moveTo>
                  <a:cubicBezTo>
                    <a:pt x="14388" y="720"/>
                    <a:pt x="14397" y="712"/>
                    <a:pt x="14406" y="705"/>
                  </a:cubicBezTo>
                  <a:cubicBezTo>
                    <a:pt x="14424" y="534"/>
                    <a:pt x="14613" y="341"/>
                    <a:pt x="14848" y="430"/>
                  </a:cubicBezTo>
                  <a:cubicBezTo>
                    <a:pt x="15388" y="630"/>
                    <a:pt x="15911" y="861"/>
                    <a:pt x="16397" y="1136"/>
                  </a:cubicBezTo>
                  <a:cubicBezTo>
                    <a:pt x="16757" y="1336"/>
                    <a:pt x="17289" y="1596"/>
                    <a:pt x="17487" y="1923"/>
                  </a:cubicBezTo>
                  <a:cubicBezTo>
                    <a:pt x="17838" y="2503"/>
                    <a:pt x="16910" y="3008"/>
                    <a:pt x="16334" y="3127"/>
                  </a:cubicBezTo>
                  <a:cubicBezTo>
                    <a:pt x="14622" y="3491"/>
                    <a:pt x="13289" y="1886"/>
                    <a:pt x="14379" y="727"/>
                  </a:cubicBezTo>
                  <a:close/>
                  <a:moveTo>
                    <a:pt x="4282" y="7875"/>
                  </a:moveTo>
                  <a:cubicBezTo>
                    <a:pt x="6029" y="7771"/>
                    <a:pt x="7236" y="9339"/>
                    <a:pt x="6227" y="10565"/>
                  </a:cubicBezTo>
                  <a:cubicBezTo>
                    <a:pt x="5363" y="11612"/>
                    <a:pt x="3345" y="11612"/>
                    <a:pt x="2579" y="10542"/>
                  </a:cubicBezTo>
                  <a:cubicBezTo>
                    <a:pt x="1444" y="9443"/>
                    <a:pt x="2724" y="7964"/>
                    <a:pt x="4282" y="7875"/>
                  </a:cubicBezTo>
                  <a:close/>
                  <a:moveTo>
                    <a:pt x="4552" y="16881"/>
                  </a:moveTo>
                  <a:cubicBezTo>
                    <a:pt x="4183" y="17534"/>
                    <a:pt x="3138" y="18508"/>
                    <a:pt x="2300" y="17832"/>
                  </a:cubicBezTo>
                  <a:cubicBezTo>
                    <a:pt x="1390" y="17089"/>
                    <a:pt x="823" y="16048"/>
                    <a:pt x="706" y="15001"/>
                  </a:cubicBezTo>
                  <a:cubicBezTo>
                    <a:pt x="688" y="14800"/>
                    <a:pt x="904" y="14614"/>
                    <a:pt x="1120" y="14644"/>
                  </a:cubicBezTo>
                  <a:cubicBezTo>
                    <a:pt x="1958" y="14191"/>
                    <a:pt x="3075" y="14154"/>
                    <a:pt x="3894" y="14689"/>
                  </a:cubicBezTo>
                  <a:cubicBezTo>
                    <a:pt x="4678" y="15201"/>
                    <a:pt x="4966" y="16138"/>
                    <a:pt x="4552" y="16881"/>
                  </a:cubicBezTo>
                  <a:close/>
                  <a:moveTo>
                    <a:pt x="9767" y="5460"/>
                  </a:moveTo>
                  <a:cubicBezTo>
                    <a:pt x="8668" y="5624"/>
                    <a:pt x="7534" y="5074"/>
                    <a:pt x="7263" y="4160"/>
                  </a:cubicBezTo>
                  <a:cubicBezTo>
                    <a:pt x="7029" y="3357"/>
                    <a:pt x="7561" y="2599"/>
                    <a:pt x="8434" y="2354"/>
                  </a:cubicBezTo>
                  <a:cubicBezTo>
                    <a:pt x="8614" y="2265"/>
                    <a:pt x="8822" y="2198"/>
                    <a:pt x="9038" y="2161"/>
                  </a:cubicBezTo>
                  <a:cubicBezTo>
                    <a:pt x="10164" y="1975"/>
                    <a:pt x="11263" y="2577"/>
                    <a:pt x="11425" y="3521"/>
                  </a:cubicBezTo>
                  <a:cubicBezTo>
                    <a:pt x="11578" y="4435"/>
                    <a:pt x="10866" y="5297"/>
                    <a:pt x="9767" y="5460"/>
                  </a:cubicBezTo>
                  <a:close/>
                  <a:moveTo>
                    <a:pt x="9407" y="8670"/>
                  </a:moveTo>
                  <a:cubicBezTo>
                    <a:pt x="9713" y="8224"/>
                    <a:pt x="10407" y="8024"/>
                    <a:pt x="10974" y="8217"/>
                  </a:cubicBezTo>
                  <a:cubicBezTo>
                    <a:pt x="11173" y="8232"/>
                    <a:pt x="11362" y="8276"/>
                    <a:pt x="11524" y="8365"/>
                  </a:cubicBezTo>
                  <a:cubicBezTo>
                    <a:pt x="12163" y="8700"/>
                    <a:pt x="12235" y="9458"/>
                    <a:pt x="11812" y="9941"/>
                  </a:cubicBezTo>
                  <a:cubicBezTo>
                    <a:pt x="11398" y="10409"/>
                    <a:pt x="10542" y="10542"/>
                    <a:pt x="9939" y="10253"/>
                  </a:cubicBezTo>
                  <a:cubicBezTo>
                    <a:pt x="9272" y="9941"/>
                    <a:pt x="9029" y="9205"/>
                    <a:pt x="9407" y="8670"/>
                  </a:cubicBezTo>
                  <a:close/>
                  <a:moveTo>
                    <a:pt x="8813" y="16621"/>
                  </a:moveTo>
                  <a:cubicBezTo>
                    <a:pt x="7804" y="16464"/>
                    <a:pt x="7173" y="15573"/>
                    <a:pt x="7425" y="14755"/>
                  </a:cubicBezTo>
                  <a:cubicBezTo>
                    <a:pt x="7705" y="13886"/>
                    <a:pt x="8750" y="13507"/>
                    <a:pt x="9731" y="13708"/>
                  </a:cubicBezTo>
                  <a:cubicBezTo>
                    <a:pt x="10155" y="13641"/>
                    <a:pt x="10722" y="14191"/>
                    <a:pt x="10839" y="14443"/>
                  </a:cubicBezTo>
                  <a:cubicBezTo>
                    <a:pt x="10929" y="14651"/>
                    <a:pt x="10947" y="14859"/>
                    <a:pt x="10911" y="15068"/>
                  </a:cubicBezTo>
                  <a:cubicBezTo>
                    <a:pt x="10929" y="15172"/>
                    <a:pt x="10929" y="15283"/>
                    <a:pt x="10920" y="15394"/>
                  </a:cubicBezTo>
                  <a:cubicBezTo>
                    <a:pt x="10794" y="16242"/>
                    <a:pt x="9803" y="16777"/>
                    <a:pt x="8813" y="16621"/>
                  </a:cubicBezTo>
                  <a:close/>
                  <a:moveTo>
                    <a:pt x="16910" y="5141"/>
                  </a:moveTo>
                  <a:cubicBezTo>
                    <a:pt x="16964" y="5148"/>
                    <a:pt x="17018" y="5170"/>
                    <a:pt x="17054" y="5193"/>
                  </a:cubicBezTo>
                  <a:cubicBezTo>
                    <a:pt x="18397" y="5185"/>
                    <a:pt x="19793" y="6055"/>
                    <a:pt x="19685" y="7258"/>
                  </a:cubicBezTo>
                  <a:cubicBezTo>
                    <a:pt x="19505" y="9168"/>
                    <a:pt x="16451" y="9517"/>
                    <a:pt x="15100" y="8217"/>
                  </a:cubicBezTo>
                  <a:cubicBezTo>
                    <a:pt x="13857" y="7028"/>
                    <a:pt x="14812" y="4836"/>
                    <a:pt x="16910" y="5141"/>
                  </a:cubicBezTo>
                  <a:close/>
                  <a:moveTo>
                    <a:pt x="14920" y="19712"/>
                  </a:moveTo>
                  <a:cubicBezTo>
                    <a:pt x="14199" y="20194"/>
                    <a:pt x="13289" y="20477"/>
                    <a:pt x="12362" y="20484"/>
                  </a:cubicBezTo>
                  <a:cubicBezTo>
                    <a:pt x="12335" y="20484"/>
                    <a:pt x="12317" y="20477"/>
                    <a:pt x="12289" y="20477"/>
                  </a:cubicBezTo>
                  <a:cubicBezTo>
                    <a:pt x="12163" y="20477"/>
                    <a:pt x="12037" y="20432"/>
                    <a:pt x="11965" y="20336"/>
                  </a:cubicBezTo>
                  <a:cubicBezTo>
                    <a:pt x="11533" y="19771"/>
                    <a:pt x="11632" y="19006"/>
                    <a:pt x="12163" y="18508"/>
                  </a:cubicBezTo>
                  <a:cubicBezTo>
                    <a:pt x="12713" y="17995"/>
                    <a:pt x="13605" y="17906"/>
                    <a:pt x="14334" y="18196"/>
                  </a:cubicBezTo>
                  <a:cubicBezTo>
                    <a:pt x="14713" y="18344"/>
                    <a:pt x="15046" y="18590"/>
                    <a:pt x="15226" y="18909"/>
                  </a:cubicBezTo>
                  <a:cubicBezTo>
                    <a:pt x="15424" y="19236"/>
                    <a:pt x="15244" y="19489"/>
                    <a:pt x="14920" y="19712"/>
                  </a:cubicBezTo>
                  <a:close/>
                  <a:moveTo>
                    <a:pt x="14577" y="14087"/>
                  </a:moveTo>
                  <a:cubicBezTo>
                    <a:pt x="13091" y="12742"/>
                    <a:pt x="14424" y="10587"/>
                    <a:pt x="16244" y="10691"/>
                  </a:cubicBezTo>
                  <a:cubicBezTo>
                    <a:pt x="16343" y="10669"/>
                    <a:pt x="16451" y="10646"/>
                    <a:pt x="16559" y="10632"/>
                  </a:cubicBezTo>
                  <a:cubicBezTo>
                    <a:pt x="17685" y="10505"/>
                    <a:pt x="18730" y="11107"/>
                    <a:pt x="19108" y="11962"/>
                  </a:cubicBezTo>
                  <a:cubicBezTo>
                    <a:pt x="20081" y="14183"/>
                    <a:pt x="16424" y="15751"/>
                    <a:pt x="14577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8" name="Shape">
              <a:extLst>
                <a:ext uri="{FF2B5EF4-FFF2-40B4-BE49-F238E27FC236}">
                  <a16:creationId xmlns:a16="http://schemas.microsoft.com/office/drawing/2014/main" id="{7CFBE8D9-5202-421F-8221-3152B30A45C4}"/>
                </a:ext>
              </a:extLst>
            </p:cNvPr>
            <p:cNvSpPr/>
            <p:nvPr/>
          </p:nvSpPr>
          <p:spPr>
            <a:xfrm>
              <a:off x="457199" y="1981200"/>
              <a:ext cx="289173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794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9" y="3008"/>
                    <a:pt x="16332" y="3127"/>
                  </a:cubicBezTo>
                  <a:cubicBezTo>
                    <a:pt x="14620" y="3491"/>
                    <a:pt x="13286" y="1879"/>
                    <a:pt x="14376" y="727"/>
                  </a:cubicBezTo>
                  <a:close/>
                  <a:moveTo>
                    <a:pt x="4284" y="7868"/>
                  </a:moveTo>
                  <a:cubicBezTo>
                    <a:pt x="6032" y="7764"/>
                    <a:pt x="7239" y="9331"/>
                    <a:pt x="6230" y="10557"/>
                  </a:cubicBezTo>
                  <a:cubicBezTo>
                    <a:pt x="5365" y="11605"/>
                    <a:pt x="3347" y="11605"/>
                    <a:pt x="2581" y="10535"/>
                  </a:cubicBezTo>
                  <a:cubicBezTo>
                    <a:pt x="1445" y="9435"/>
                    <a:pt x="2716" y="7964"/>
                    <a:pt x="4284" y="7868"/>
                  </a:cubicBezTo>
                  <a:close/>
                  <a:moveTo>
                    <a:pt x="4545" y="16881"/>
                  </a:moveTo>
                  <a:cubicBezTo>
                    <a:pt x="4176" y="17534"/>
                    <a:pt x="3130" y="18508"/>
                    <a:pt x="2292" y="17832"/>
                  </a:cubicBezTo>
                  <a:cubicBezTo>
                    <a:pt x="1382" y="17089"/>
                    <a:pt x="814" y="16048"/>
                    <a:pt x="697" y="15001"/>
                  </a:cubicBezTo>
                  <a:cubicBezTo>
                    <a:pt x="679" y="14800"/>
                    <a:pt x="895" y="14614"/>
                    <a:pt x="1112" y="14644"/>
                  </a:cubicBezTo>
                  <a:cubicBezTo>
                    <a:pt x="1950" y="14191"/>
                    <a:pt x="3067" y="14154"/>
                    <a:pt x="3887" y="14689"/>
                  </a:cubicBezTo>
                  <a:cubicBezTo>
                    <a:pt x="4671" y="15201"/>
                    <a:pt x="4969" y="16138"/>
                    <a:pt x="4545" y="16881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89"/>
                    <a:pt x="9763" y="5460"/>
                  </a:cubicBezTo>
                  <a:close/>
                  <a:moveTo>
                    <a:pt x="9402" y="8663"/>
                  </a:moveTo>
                  <a:cubicBezTo>
                    <a:pt x="9709" y="8217"/>
                    <a:pt x="10402" y="8016"/>
                    <a:pt x="10970" y="8209"/>
                  </a:cubicBezTo>
                  <a:cubicBezTo>
                    <a:pt x="11168" y="8224"/>
                    <a:pt x="11358" y="8269"/>
                    <a:pt x="11520" y="8358"/>
                  </a:cubicBezTo>
                  <a:cubicBezTo>
                    <a:pt x="12160" y="8692"/>
                    <a:pt x="12232" y="9450"/>
                    <a:pt x="11808" y="9933"/>
                  </a:cubicBezTo>
                  <a:cubicBezTo>
                    <a:pt x="11394" y="10401"/>
                    <a:pt x="10538" y="10535"/>
                    <a:pt x="9934" y="10245"/>
                  </a:cubicBezTo>
                  <a:cubicBezTo>
                    <a:pt x="9276" y="9941"/>
                    <a:pt x="9033" y="9205"/>
                    <a:pt x="9402" y="8663"/>
                  </a:cubicBezTo>
                  <a:close/>
                  <a:moveTo>
                    <a:pt x="8807" y="16613"/>
                  </a:moveTo>
                  <a:cubicBezTo>
                    <a:pt x="7798" y="16457"/>
                    <a:pt x="7167" y="15565"/>
                    <a:pt x="7420" y="14748"/>
                  </a:cubicBezTo>
                  <a:cubicBezTo>
                    <a:pt x="7699" y="13879"/>
                    <a:pt x="8744" y="13500"/>
                    <a:pt x="9727" y="13700"/>
                  </a:cubicBezTo>
                  <a:cubicBezTo>
                    <a:pt x="10150" y="13634"/>
                    <a:pt x="10718" y="14183"/>
                    <a:pt x="10835" y="14436"/>
                  </a:cubicBezTo>
                  <a:cubicBezTo>
                    <a:pt x="10925" y="14644"/>
                    <a:pt x="10943" y="14852"/>
                    <a:pt x="10907" y="15060"/>
                  </a:cubicBezTo>
                  <a:cubicBezTo>
                    <a:pt x="10925" y="15164"/>
                    <a:pt x="10925" y="15276"/>
                    <a:pt x="10916" y="15387"/>
                  </a:cubicBezTo>
                  <a:cubicBezTo>
                    <a:pt x="10799" y="16242"/>
                    <a:pt x="9799" y="16769"/>
                    <a:pt x="8807" y="16613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04"/>
                  </a:moveTo>
                  <a:cubicBezTo>
                    <a:pt x="14196" y="20187"/>
                    <a:pt x="13286" y="20469"/>
                    <a:pt x="12358" y="20477"/>
                  </a:cubicBezTo>
                  <a:cubicBezTo>
                    <a:pt x="12331" y="20477"/>
                    <a:pt x="12313" y="20469"/>
                    <a:pt x="12286" y="20469"/>
                  </a:cubicBezTo>
                  <a:cubicBezTo>
                    <a:pt x="12160" y="20469"/>
                    <a:pt x="12033" y="20425"/>
                    <a:pt x="11961" y="20328"/>
                  </a:cubicBezTo>
                  <a:cubicBezTo>
                    <a:pt x="11529" y="19764"/>
                    <a:pt x="11628" y="18998"/>
                    <a:pt x="12160" y="18500"/>
                  </a:cubicBezTo>
                  <a:cubicBezTo>
                    <a:pt x="12709" y="17988"/>
                    <a:pt x="13601" y="17899"/>
                    <a:pt x="14331" y="18188"/>
                  </a:cubicBezTo>
                  <a:cubicBezTo>
                    <a:pt x="14710" y="18337"/>
                    <a:pt x="15043" y="18582"/>
                    <a:pt x="15223" y="18902"/>
                  </a:cubicBezTo>
                  <a:cubicBezTo>
                    <a:pt x="15422" y="19236"/>
                    <a:pt x="15250" y="19489"/>
                    <a:pt x="14917" y="19704"/>
                  </a:cubicBezTo>
                  <a:close/>
                  <a:moveTo>
                    <a:pt x="14575" y="14079"/>
                  </a:moveTo>
                  <a:cubicBezTo>
                    <a:pt x="13088" y="12734"/>
                    <a:pt x="14421" y="10580"/>
                    <a:pt x="16242" y="10684"/>
                  </a:cubicBezTo>
                  <a:cubicBezTo>
                    <a:pt x="16341" y="10661"/>
                    <a:pt x="16449" y="10639"/>
                    <a:pt x="16557" y="10624"/>
                  </a:cubicBezTo>
                  <a:cubicBezTo>
                    <a:pt x="17683" y="10498"/>
                    <a:pt x="18729" y="11100"/>
                    <a:pt x="19107" y="11954"/>
                  </a:cubicBezTo>
                  <a:cubicBezTo>
                    <a:pt x="20089" y="14183"/>
                    <a:pt x="16422" y="15751"/>
                    <a:pt x="14575" y="1407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9" name="Shape">
              <a:extLst>
                <a:ext uri="{FF2B5EF4-FFF2-40B4-BE49-F238E27FC236}">
                  <a16:creationId xmlns:a16="http://schemas.microsoft.com/office/drawing/2014/main" id="{302F731D-0113-42F9-9BD0-048312429AA6}"/>
                </a:ext>
              </a:extLst>
            </p:cNvPr>
            <p:cNvSpPr/>
            <p:nvPr/>
          </p:nvSpPr>
          <p:spPr>
            <a:xfrm>
              <a:off x="6972299" y="50800"/>
              <a:ext cx="289215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4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801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7" y="3008"/>
                    <a:pt x="16341" y="3127"/>
                  </a:cubicBezTo>
                  <a:cubicBezTo>
                    <a:pt x="14620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72"/>
                    <a:pt x="4284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33" y="9212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60"/>
                    <a:pt x="10916" y="15068"/>
                  </a:cubicBezTo>
                  <a:cubicBezTo>
                    <a:pt x="10934" y="15172"/>
                    <a:pt x="10934" y="15283"/>
                    <a:pt x="10925" y="15395"/>
                  </a:cubicBezTo>
                  <a:cubicBezTo>
                    <a:pt x="10799" y="16249"/>
                    <a:pt x="9799" y="16777"/>
                    <a:pt x="8816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0" name="Shape">
              <a:extLst>
                <a:ext uri="{FF2B5EF4-FFF2-40B4-BE49-F238E27FC236}">
                  <a16:creationId xmlns:a16="http://schemas.microsoft.com/office/drawing/2014/main" id="{C7FD6CFA-82C9-44BD-927B-1AA1D9697D73}"/>
                </a:ext>
              </a:extLst>
            </p:cNvPr>
            <p:cNvSpPr/>
            <p:nvPr/>
          </p:nvSpPr>
          <p:spPr>
            <a:xfrm>
              <a:off x="6235700" y="1790699"/>
              <a:ext cx="470183" cy="580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1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19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67" y="14465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1" name="Shape">
              <a:extLst>
                <a:ext uri="{FF2B5EF4-FFF2-40B4-BE49-F238E27FC236}">
                  <a16:creationId xmlns:a16="http://schemas.microsoft.com/office/drawing/2014/main" id="{76528755-2719-4CD1-8505-D3B5F7FB084D}"/>
                </a:ext>
              </a:extLst>
            </p:cNvPr>
            <p:cNvSpPr/>
            <p:nvPr/>
          </p:nvSpPr>
          <p:spPr>
            <a:xfrm>
              <a:off x="6451599" y="38100"/>
              <a:ext cx="470184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0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24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9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3" y="17786"/>
                    <a:pt x="10099" y="18575"/>
                  </a:cubicBezTo>
                  <a:close/>
                  <a:moveTo>
                    <a:pt x="4840" y="7056"/>
                  </a:moveTo>
                  <a:cubicBezTo>
                    <a:pt x="4120" y="7780"/>
                    <a:pt x="2783" y="7974"/>
                    <a:pt x="1834" y="7425"/>
                  </a:cubicBezTo>
                  <a:cubicBezTo>
                    <a:pt x="993" y="6940"/>
                    <a:pt x="793" y="6078"/>
                    <a:pt x="1274" y="5418"/>
                  </a:cubicBezTo>
                  <a:cubicBezTo>
                    <a:pt x="1342" y="5252"/>
                    <a:pt x="1445" y="5086"/>
                    <a:pt x="1588" y="4938"/>
                  </a:cubicBezTo>
                  <a:cubicBezTo>
                    <a:pt x="2314" y="4182"/>
                    <a:pt x="3657" y="4043"/>
                    <a:pt x="4554" y="4680"/>
                  </a:cubicBezTo>
                  <a:cubicBezTo>
                    <a:pt x="5417" y="5289"/>
                    <a:pt x="5566" y="6327"/>
                    <a:pt x="4840" y="7056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8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1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88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09" y="11009"/>
                  </a:moveTo>
                  <a:cubicBezTo>
                    <a:pt x="13362" y="10793"/>
                    <a:pt x="12637" y="8430"/>
                    <a:pt x="14134" y="7522"/>
                  </a:cubicBezTo>
                  <a:cubicBezTo>
                    <a:pt x="14197" y="7448"/>
                    <a:pt x="14260" y="7374"/>
                    <a:pt x="14334" y="7309"/>
                  </a:cubicBezTo>
                  <a:cubicBezTo>
                    <a:pt x="15100" y="6604"/>
                    <a:pt x="16409" y="6493"/>
                    <a:pt x="17403" y="6940"/>
                  </a:cubicBezTo>
                  <a:cubicBezTo>
                    <a:pt x="19976" y="8094"/>
                    <a:pt x="18404" y="11277"/>
                    <a:pt x="15609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2" name="Shape">
              <a:extLst>
                <a:ext uri="{FF2B5EF4-FFF2-40B4-BE49-F238E27FC236}">
                  <a16:creationId xmlns:a16="http://schemas.microsoft.com/office/drawing/2014/main" id="{9A3260A0-0C60-455F-B1B4-A7AF46246BE9}"/>
                </a:ext>
              </a:extLst>
            </p:cNvPr>
            <p:cNvSpPr/>
            <p:nvPr/>
          </p:nvSpPr>
          <p:spPr>
            <a:xfrm>
              <a:off x="2387600" y="1270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3" name="Shape">
              <a:extLst>
                <a:ext uri="{FF2B5EF4-FFF2-40B4-BE49-F238E27FC236}">
                  <a16:creationId xmlns:a16="http://schemas.microsoft.com/office/drawing/2014/main" id="{47981C95-4E59-44A7-AAFE-3879A26F1F64}"/>
                </a:ext>
              </a:extLst>
            </p:cNvPr>
            <p:cNvSpPr/>
            <p:nvPr/>
          </p:nvSpPr>
          <p:spPr>
            <a:xfrm>
              <a:off x="3924300" y="-1"/>
              <a:ext cx="350443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4" name="Shape">
              <a:extLst>
                <a:ext uri="{FF2B5EF4-FFF2-40B4-BE49-F238E27FC236}">
                  <a16:creationId xmlns:a16="http://schemas.microsoft.com/office/drawing/2014/main" id="{A77268ED-AA24-4ACE-B957-79899E2F4630}"/>
                </a:ext>
              </a:extLst>
            </p:cNvPr>
            <p:cNvSpPr/>
            <p:nvPr/>
          </p:nvSpPr>
          <p:spPr>
            <a:xfrm>
              <a:off x="5892800" y="4445000"/>
              <a:ext cx="350443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64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2"/>
                  </a:moveTo>
                  <a:cubicBezTo>
                    <a:pt x="10188" y="2908"/>
                    <a:pt x="10242" y="2895"/>
                    <a:pt x="10288" y="2895"/>
                  </a:cubicBezTo>
                  <a:cubicBezTo>
                    <a:pt x="11323" y="2165"/>
                    <a:pt x="13125" y="2066"/>
                    <a:pt x="14014" y="3044"/>
                  </a:cubicBezTo>
                  <a:cubicBezTo>
                    <a:pt x="15425" y="4598"/>
                    <a:pt x="13339" y="6517"/>
                    <a:pt x="11231" y="6263"/>
                  </a:cubicBezTo>
                  <a:cubicBezTo>
                    <a:pt x="9291" y="6028"/>
                    <a:pt x="8256" y="3842"/>
                    <a:pt x="10134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5" name="Shape">
              <a:extLst>
                <a:ext uri="{FF2B5EF4-FFF2-40B4-BE49-F238E27FC236}">
                  <a16:creationId xmlns:a16="http://schemas.microsoft.com/office/drawing/2014/main" id="{CF39D8AF-8C72-4103-BF91-1FDA37D9A99C}"/>
                </a:ext>
              </a:extLst>
            </p:cNvPr>
            <p:cNvSpPr/>
            <p:nvPr/>
          </p:nvSpPr>
          <p:spPr>
            <a:xfrm>
              <a:off x="8242299" y="3975100"/>
              <a:ext cx="350444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51"/>
                  </a:moveTo>
                  <a:cubicBezTo>
                    <a:pt x="4568" y="939"/>
                    <a:pt x="4568" y="933"/>
                    <a:pt x="4568" y="920"/>
                  </a:cubicBezTo>
                  <a:cubicBezTo>
                    <a:pt x="4437" y="778"/>
                    <a:pt x="4430" y="537"/>
                    <a:pt x="4683" y="475"/>
                  </a:cubicBezTo>
                  <a:cubicBezTo>
                    <a:pt x="5265" y="338"/>
                    <a:pt x="5856" y="227"/>
                    <a:pt x="6462" y="171"/>
                  </a:cubicBezTo>
                  <a:cubicBezTo>
                    <a:pt x="6906" y="134"/>
                    <a:pt x="7527" y="41"/>
                    <a:pt x="7949" y="184"/>
                  </a:cubicBezTo>
                  <a:cubicBezTo>
                    <a:pt x="8693" y="431"/>
                    <a:pt x="8386" y="1323"/>
                    <a:pt x="8041" y="1725"/>
                  </a:cubicBezTo>
                  <a:cubicBezTo>
                    <a:pt x="7006" y="2920"/>
                    <a:pt x="4660" y="2425"/>
                    <a:pt x="4568" y="951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11" y="5285"/>
                    <a:pt x="5564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2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33"/>
                    <a:pt x="7320" y="10306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9"/>
                  </a:moveTo>
                  <a:cubicBezTo>
                    <a:pt x="10188" y="2914"/>
                    <a:pt x="10242" y="2901"/>
                    <a:pt x="10288" y="2901"/>
                  </a:cubicBezTo>
                  <a:cubicBezTo>
                    <a:pt x="11323" y="2171"/>
                    <a:pt x="13125" y="2072"/>
                    <a:pt x="14014" y="3050"/>
                  </a:cubicBezTo>
                  <a:cubicBezTo>
                    <a:pt x="15425" y="4604"/>
                    <a:pt x="13339" y="6523"/>
                    <a:pt x="11231" y="6269"/>
                  </a:cubicBezTo>
                  <a:cubicBezTo>
                    <a:pt x="9291" y="6028"/>
                    <a:pt x="8256" y="3849"/>
                    <a:pt x="10134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6" name="Shape">
              <a:extLst>
                <a:ext uri="{FF2B5EF4-FFF2-40B4-BE49-F238E27FC236}">
                  <a16:creationId xmlns:a16="http://schemas.microsoft.com/office/drawing/2014/main" id="{2CA138A8-7D22-4868-B668-F7A0BFE205EF}"/>
                </a:ext>
              </a:extLst>
            </p:cNvPr>
            <p:cNvSpPr/>
            <p:nvPr/>
          </p:nvSpPr>
          <p:spPr>
            <a:xfrm>
              <a:off x="914400" y="4394200"/>
              <a:ext cx="378273" cy="414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0950" extrusionOk="0">
                  <a:moveTo>
                    <a:pt x="20717" y="5525"/>
                  </a:moveTo>
                  <a:cubicBezTo>
                    <a:pt x="20528" y="4024"/>
                    <a:pt x="19864" y="2497"/>
                    <a:pt x="18725" y="1477"/>
                  </a:cubicBezTo>
                  <a:cubicBezTo>
                    <a:pt x="18641" y="1336"/>
                    <a:pt x="18515" y="1195"/>
                    <a:pt x="18333" y="1073"/>
                  </a:cubicBezTo>
                  <a:cubicBezTo>
                    <a:pt x="16173" y="-409"/>
                    <a:pt x="13419" y="-204"/>
                    <a:pt x="11070" y="771"/>
                  </a:cubicBezTo>
                  <a:cubicBezTo>
                    <a:pt x="8554" y="1811"/>
                    <a:pt x="5995" y="3318"/>
                    <a:pt x="4010" y="5076"/>
                  </a:cubicBezTo>
                  <a:cubicBezTo>
                    <a:pt x="2053" y="6808"/>
                    <a:pt x="557" y="8957"/>
                    <a:pt x="109" y="11453"/>
                  </a:cubicBezTo>
                  <a:cubicBezTo>
                    <a:pt x="-282" y="13647"/>
                    <a:pt x="382" y="16149"/>
                    <a:pt x="2067" y="17785"/>
                  </a:cubicBezTo>
                  <a:cubicBezTo>
                    <a:pt x="3031" y="18721"/>
                    <a:pt x="4241" y="19311"/>
                    <a:pt x="5492" y="19857"/>
                  </a:cubicBezTo>
                  <a:cubicBezTo>
                    <a:pt x="6617" y="20351"/>
                    <a:pt x="7799" y="20768"/>
                    <a:pt x="9043" y="20909"/>
                  </a:cubicBezTo>
                  <a:cubicBezTo>
                    <a:pt x="11602" y="21191"/>
                    <a:pt x="13950" y="19991"/>
                    <a:pt x="15691" y="18355"/>
                  </a:cubicBezTo>
                  <a:cubicBezTo>
                    <a:pt x="19277" y="15000"/>
                    <a:pt x="21318" y="10221"/>
                    <a:pt x="20717" y="5525"/>
                  </a:cubicBezTo>
                  <a:close/>
                  <a:moveTo>
                    <a:pt x="17564" y="1330"/>
                  </a:moveTo>
                  <a:cubicBezTo>
                    <a:pt x="17571" y="1323"/>
                    <a:pt x="17585" y="1317"/>
                    <a:pt x="17592" y="1317"/>
                  </a:cubicBezTo>
                  <a:cubicBezTo>
                    <a:pt x="17662" y="1150"/>
                    <a:pt x="17900" y="1009"/>
                    <a:pt x="18075" y="1156"/>
                  </a:cubicBezTo>
                  <a:cubicBezTo>
                    <a:pt x="18487" y="1496"/>
                    <a:pt x="18878" y="1856"/>
                    <a:pt x="19221" y="2260"/>
                  </a:cubicBezTo>
                  <a:cubicBezTo>
                    <a:pt x="19473" y="2555"/>
                    <a:pt x="19857" y="2946"/>
                    <a:pt x="19927" y="3325"/>
                  </a:cubicBezTo>
                  <a:cubicBezTo>
                    <a:pt x="20046" y="3992"/>
                    <a:pt x="19046" y="4255"/>
                    <a:pt x="18487" y="4229"/>
                  </a:cubicBezTo>
                  <a:cubicBezTo>
                    <a:pt x="16844" y="4139"/>
                    <a:pt x="16194" y="2196"/>
                    <a:pt x="17564" y="1330"/>
                  </a:cubicBezTo>
                  <a:close/>
                  <a:moveTo>
                    <a:pt x="6121" y="5839"/>
                  </a:moveTo>
                  <a:cubicBezTo>
                    <a:pt x="7722" y="6186"/>
                    <a:pt x="8267" y="8053"/>
                    <a:pt x="6946" y="9015"/>
                  </a:cubicBezTo>
                  <a:cubicBezTo>
                    <a:pt x="5821" y="9836"/>
                    <a:pt x="4017" y="9316"/>
                    <a:pt x="3695" y="8053"/>
                  </a:cubicBezTo>
                  <a:cubicBezTo>
                    <a:pt x="3052" y="6667"/>
                    <a:pt x="4688" y="5531"/>
                    <a:pt x="6121" y="5839"/>
                  </a:cubicBezTo>
                  <a:close/>
                  <a:moveTo>
                    <a:pt x="3297" y="14872"/>
                  </a:moveTo>
                  <a:cubicBezTo>
                    <a:pt x="2745" y="15430"/>
                    <a:pt x="1480" y="16129"/>
                    <a:pt x="962" y="15244"/>
                  </a:cubicBezTo>
                  <a:cubicBezTo>
                    <a:pt x="396" y="14275"/>
                    <a:pt x="249" y="13089"/>
                    <a:pt x="501" y="12017"/>
                  </a:cubicBezTo>
                  <a:cubicBezTo>
                    <a:pt x="550" y="11812"/>
                    <a:pt x="808" y="11684"/>
                    <a:pt x="990" y="11767"/>
                  </a:cubicBezTo>
                  <a:cubicBezTo>
                    <a:pt x="1892" y="11536"/>
                    <a:pt x="2906" y="11786"/>
                    <a:pt x="3451" y="12524"/>
                  </a:cubicBezTo>
                  <a:cubicBezTo>
                    <a:pt x="3982" y="13230"/>
                    <a:pt x="3926" y="14237"/>
                    <a:pt x="3297" y="14872"/>
                  </a:cubicBezTo>
                  <a:close/>
                  <a:moveTo>
                    <a:pt x="11839" y="4851"/>
                  </a:moveTo>
                  <a:cubicBezTo>
                    <a:pt x="10798" y="4736"/>
                    <a:pt x="9973" y="3889"/>
                    <a:pt x="10043" y="2914"/>
                  </a:cubicBezTo>
                  <a:cubicBezTo>
                    <a:pt x="10106" y="2054"/>
                    <a:pt x="10833" y="1439"/>
                    <a:pt x="11699" y="1419"/>
                  </a:cubicBezTo>
                  <a:cubicBezTo>
                    <a:pt x="11895" y="1374"/>
                    <a:pt x="12098" y="1362"/>
                    <a:pt x="12308" y="1381"/>
                  </a:cubicBezTo>
                  <a:cubicBezTo>
                    <a:pt x="13384" y="1483"/>
                    <a:pt x="14160" y="2362"/>
                    <a:pt x="13978" y="3350"/>
                  </a:cubicBezTo>
                  <a:cubicBezTo>
                    <a:pt x="13803" y="4293"/>
                    <a:pt x="12881" y="4967"/>
                    <a:pt x="11839" y="4851"/>
                  </a:cubicBezTo>
                  <a:close/>
                  <a:moveTo>
                    <a:pt x="10427" y="7944"/>
                  </a:moveTo>
                  <a:cubicBezTo>
                    <a:pt x="10861" y="7578"/>
                    <a:pt x="11539" y="7559"/>
                    <a:pt x="11979" y="7892"/>
                  </a:cubicBezTo>
                  <a:cubicBezTo>
                    <a:pt x="12147" y="7956"/>
                    <a:pt x="12301" y="8053"/>
                    <a:pt x="12419" y="8187"/>
                  </a:cubicBezTo>
                  <a:cubicBezTo>
                    <a:pt x="12874" y="8688"/>
                    <a:pt x="12685" y="9458"/>
                    <a:pt x="12140" y="9830"/>
                  </a:cubicBezTo>
                  <a:cubicBezTo>
                    <a:pt x="11608" y="10189"/>
                    <a:pt x="10798" y="10099"/>
                    <a:pt x="10357" y="9656"/>
                  </a:cubicBezTo>
                  <a:cubicBezTo>
                    <a:pt x="9875" y="9182"/>
                    <a:pt x="9910" y="8386"/>
                    <a:pt x="10427" y="7944"/>
                  </a:cubicBezTo>
                  <a:close/>
                  <a:moveTo>
                    <a:pt x="7198" y="15700"/>
                  </a:moveTo>
                  <a:cubicBezTo>
                    <a:pt x="6352" y="15283"/>
                    <a:pt x="6086" y="14230"/>
                    <a:pt x="6589" y="13493"/>
                  </a:cubicBezTo>
                  <a:cubicBezTo>
                    <a:pt x="7128" y="12704"/>
                    <a:pt x="8197" y="12595"/>
                    <a:pt x="9001" y="13037"/>
                  </a:cubicBezTo>
                  <a:cubicBezTo>
                    <a:pt x="9400" y="13082"/>
                    <a:pt x="9721" y="13775"/>
                    <a:pt x="9735" y="14057"/>
                  </a:cubicBezTo>
                  <a:cubicBezTo>
                    <a:pt x="9749" y="14288"/>
                    <a:pt x="9693" y="14500"/>
                    <a:pt x="9588" y="14692"/>
                  </a:cubicBezTo>
                  <a:cubicBezTo>
                    <a:pt x="9567" y="14801"/>
                    <a:pt x="9532" y="14917"/>
                    <a:pt x="9483" y="15020"/>
                  </a:cubicBezTo>
                  <a:cubicBezTo>
                    <a:pt x="9099" y="15841"/>
                    <a:pt x="8029" y="16110"/>
                    <a:pt x="7198" y="15700"/>
                  </a:cubicBezTo>
                  <a:close/>
                  <a:moveTo>
                    <a:pt x="18326" y="6372"/>
                  </a:moveTo>
                  <a:cubicBezTo>
                    <a:pt x="18375" y="6398"/>
                    <a:pt x="18410" y="6430"/>
                    <a:pt x="18431" y="6462"/>
                  </a:cubicBezTo>
                  <a:cubicBezTo>
                    <a:pt x="19633" y="6802"/>
                    <a:pt x="20591" y="8027"/>
                    <a:pt x="20081" y="9188"/>
                  </a:cubicBezTo>
                  <a:cubicBezTo>
                    <a:pt x="19270" y="11042"/>
                    <a:pt x="16425" y="10600"/>
                    <a:pt x="15656" y="8964"/>
                  </a:cubicBezTo>
                  <a:cubicBezTo>
                    <a:pt x="14957" y="7462"/>
                    <a:pt x="16551" y="5531"/>
                    <a:pt x="18326" y="6372"/>
                  </a:cubicBezTo>
                  <a:close/>
                  <a:moveTo>
                    <a:pt x="11601" y="20344"/>
                  </a:moveTo>
                  <a:cubicBezTo>
                    <a:pt x="10791" y="20639"/>
                    <a:pt x="9882" y="20691"/>
                    <a:pt x="9050" y="20453"/>
                  </a:cubicBezTo>
                  <a:cubicBezTo>
                    <a:pt x="9029" y="20447"/>
                    <a:pt x="9008" y="20434"/>
                    <a:pt x="8994" y="20428"/>
                  </a:cubicBezTo>
                  <a:cubicBezTo>
                    <a:pt x="8882" y="20396"/>
                    <a:pt x="8784" y="20312"/>
                    <a:pt x="8749" y="20203"/>
                  </a:cubicBezTo>
                  <a:cubicBezTo>
                    <a:pt x="8554" y="19529"/>
                    <a:pt x="8903" y="18798"/>
                    <a:pt x="9546" y="18432"/>
                  </a:cubicBezTo>
                  <a:cubicBezTo>
                    <a:pt x="10210" y="18060"/>
                    <a:pt x="11042" y="18202"/>
                    <a:pt x="11595" y="18683"/>
                  </a:cubicBezTo>
                  <a:cubicBezTo>
                    <a:pt x="11881" y="18926"/>
                    <a:pt x="12098" y="19260"/>
                    <a:pt x="12154" y="19619"/>
                  </a:cubicBezTo>
                  <a:cubicBezTo>
                    <a:pt x="12217" y="19998"/>
                    <a:pt x="11972" y="20209"/>
                    <a:pt x="11601" y="20344"/>
                  </a:cubicBezTo>
                  <a:close/>
                  <a:moveTo>
                    <a:pt x="13209" y="14660"/>
                  </a:moveTo>
                  <a:cubicBezTo>
                    <a:pt x="12335" y="12941"/>
                    <a:pt x="14258" y="11138"/>
                    <a:pt x="15852" y="11709"/>
                  </a:cubicBezTo>
                  <a:cubicBezTo>
                    <a:pt x="15949" y="11709"/>
                    <a:pt x="16054" y="11716"/>
                    <a:pt x="16152" y="11735"/>
                  </a:cubicBezTo>
                  <a:cubicBezTo>
                    <a:pt x="17201" y="11895"/>
                    <a:pt x="17928" y="12761"/>
                    <a:pt x="17977" y="13717"/>
                  </a:cubicBezTo>
                  <a:cubicBezTo>
                    <a:pt x="18095" y="16174"/>
                    <a:pt x="14293" y="16797"/>
                    <a:pt x="13209" y="1466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7" name="Shape">
              <a:extLst>
                <a:ext uri="{FF2B5EF4-FFF2-40B4-BE49-F238E27FC236}">
                  <a16:creationId xmlns:a16="http://schemas.microsoft.com/office/drawing/2014/main" id="{815F0B25-6230-4B09-A445-8BFCE1AECC88}"/>
                </a:ext>
              </a:extLst>
            </p:cNvPr>
            <p:cNvSpPr/>
            <p:nvPr/>
          </p:nvSpPr>
          <p:spPr>
            <a:xfrm>
              <a:off x="7708899" y="3505200"/>
              <a:ext cx="350444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2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6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8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8" name="Shape">
              <a:extLst>
                <a:ext uri="{FF2B5EF4-FFF2-40B4-BE49-F238E27FC236}">
                  <a16:creationId xmlns:a16="http://schemas.microsoft.com/office/drawing/2014/main" id="{57243D0D-74D8-4C7A-BAAE-818DA960FCB8}"/>
                </a:ext>
              </a:extLst>
            </p:cNvPr>
            <p:cNvSpPr/>
            <p:nvPr/>
          </p:nvSpPr>
          <p:spPr>
            <a:xfrm>
              <a:off x="7607300" y="4356100"/>
              <a:ext cx="363112" cy="425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6"/>
                    <a:pt x="15005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73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23"/>
                  </a:moveTo>
                  <a:cubicBezTo>
                    <a:pt x="10396" y="7915"/>
                    <a:pt x="11091" y="7808"/>
                    <a:pt x="11599" y="8072"/>
                  </a:cubicBezTo>
                  <a:cubicBezTo>
                    <a:pt x="11780" y="8109"/>
                    <a:pt x="11954" y="8185"/>
                    <a:pt x="12099" y="8298"/>
                  </a:cubicBezTo>
                  <a:cubicBezTo>
                    <a:pt x="12643" y="8719"/>
                    <a:pt x="12577" y="9498"/>
                    <a:pt x="12077" y="9925"/>
                  </a:cubicBezTo>
                  <a:cubicBezTo>
                    <a:pt x="11592" y="10340"/>
                    <a:pt x="10743" y="10359"/>
                    <a:pt x="10222" y="9988"/>
                  </a:cubicBezTo>
                  <a:cubicBezTo>
                    <a:pt x="9649" y="9592"/>
                    <a:pt x="9555" y="8813"/>
                    <a:pt x="10011" y="8323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0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8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6"/>
                    <a:pt x="13592" y="20009"/>
                    <a:pt x="13230" y="20185"/>
                  </a:cubicBezTo>
                  <a:close/>
                  <a:moveTo>
                    <a:pt x="13954" y="14474"/>
                  </a:moveTo>
                  <a:cubicBezTo>
                    <a:pt x="12780" y="12922"/>
                    <a:pt x="14462" y="10930"/>
                    <a:pt x="16187" y="11276"/>
                  </a:cubicBezTo>
                  <a:cubicBezTo>
                    <a:pt x="16288" y="11263"/>
                    <a:pt x="16397" y="11257"/>
                    <a:pt x="16499" y="11263"/>
                  </a:cubicBezTo>
                  <a:cubicBezTo>
                    <a:pt x="17600" y="11282"/>
                    <a:pt x="18492" y="12030"/>
                    <a:pt x="18695" y="12947"/>
                  </a:cubicBezTo>
                  <a:cubicBezTo>
                    <a:pt x="19217" y="15309"/>
                    <a:pt x="15411" y="16396"/>
                    <a:pt x="13954" y="1447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9" name="Shape">
              <a:extLst>
                <a:ext uri="{FF2B5EF4-FFF2-40B4-BE49-F238E27FC236}">
                  <a16:creationId xmlns:a16="http://schemas.microsoft.com/office/drawing/2014/main" id="{8D3A07D0-339B-4828-8F2D-017EFD30F16F}"/>
                </a:ext>
              </a:extLst>
            </p:cNvPr>
            <p:cNvSpPr/>
            <p:nvPr/>
          </p:nvSpPr>
          <p:spPr>
            <a:xfrm>
              <a:off x="8280400" y="38099"/>
              <a:ext cx="363112" cy="425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0"/>
                    <a:pt x="15006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67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17"/>
                  </a:moveTo>
                  <a:cubicBezTo>
                    <a:pt x="10396" y="7908"/>
                    <a:pt x="11091" y="7802"/>
                    <a:pt x="11599" y="8065"/>
                  </a:cubicBezTo>
                  <a:cubicBezTo>
                    <a:pt x="11780" y="8103"/>
                    <a:pt x="11954" y="8179"/>
                    <a:pt x="12099" y="8292"/>
                  </a:cubicBezTo>
                  <a:cubicBezTo>
                    <a:pt x="12643" y="8713"/>
                    <a:pt x="12577" y="9492"/>
                    <a:pt x="12077" y="9919"/>
                  </a:cubicBezTo>
                  <a:cubicBezTo>
                    <a:pt x="11592" y="10334"/>
                    <a:pt x="10743" y="10352"/>
                    <a:pt x="10222" y="9982"/>
                  </a:cubicBezTo>
                  <a:cubicBezTo>
                    <a:pt x="9649" y="9586"/>
                    <a:pt x="9555" y="8813"/>
                    <a:pt x="10011" y="8317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1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1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0"/>
                    <a:pt x="13592" y="20003"/>
                    <a:pt x="13230" y="20185"/>
                  </a:cubicBezTo>
                  <a:close/>
                  <a:moveTo>
                    <a:pt x="13954" y="14468"/>
                  </a:moveTo>
                  <a:cubicBezTo>
                    <a:pt x="12780" y="12916"/>
                    <a:pt x="14462" y="10924"/>
                    <a:pt x="16187" y="11270"/>
                  </a:cubicBezTo>
                  <a:cubicBezTo>
                    <a:pt x="16288" y="11257"/>
                    <a:pt x="16397" y="11251"/>
                    <a:pt x="16499" y="11257"/>
                  </a:cubicBezTo>
                  <a:cubicBezTo>
                    <a:pt x="17600" y="11276"/>
                    <a:pt x="18492" y="12024"/>
                    <a:pt x="18695" y="12941"/>
                  </a:cubicBezTo>
                  <a:cubicBezTo>
                    <a:pt x="19217" y="15303"/>
                    <a:pt x="15411" y="16396"/>
                    <a:pt x="13954" y="14468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0" name="Shape">
              <a:extLst>
                <a:ext uri="{FF2B5EF4-FFF2-40B4-BE49-F238E27FC236}">
                  <a16:creationId xmlns:a16="http://schemas.microsoft.com/office/drawing/2014/main" id="{D031BCBB-521F-455C-8DC7-EE1AE5580157}"/>
                </a:ext>
              </a:extLst>
            </p:cNvPr>
            <p:cNvSpPr/>
            <p:nvPr/>
          </p:nvSpPr>
          <p:spPr>
            <a:xfrm>
              <a:off x="876299" y="1968499"/>
              <a:ext cx="350445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0" y="951"/>
                  </a:moveTo>
                  <a:cubicBezTo>
                    <a:pt x="4560" y="939"/>
                    <a:pt x="4560" y="933"/>
                    <a:pt x="4560" y="920"/>
                  </a:cubicBezTo>
                  <a:cubicBezTo>
                    <a:pt x="4430" y="778"/>
                    <a:pt x="4422" y="537"/>
                    <a:pt x="4675" y="475"/>
                  </a:cubicBezTo>
                  <a:cubicBezTo>
                    <a:pt x="5258" y="338"/>
                    <a:pt x="5848" y="227"/>
                    <a:pt x="6454" y="171"/>
                  </a:cubicBezTo>
                  <a:cubicBezTo>
                    <a:pt x="6899" y="134"/>
                    <a:pt x="7520" y="41"/>
                    <a:pt x="7941" y="184"/>
                  </a:cubicBezTo>
                  <a:cubicBezTo>
                    <a:pt x="8685" y="431"/>
                    <a:pt x="8379" y="1323"/>
                    <a:pt x="8033" y="1725"/>
                  </a:cubicBezTo>
                  <a:cubicBezTo>
                    <a:pt x="7006" y="2920"/>
                    <a:pt x="4652" y="2425"/>
                    <a:pt x="4560" y="951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6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03" y="5291"/>
                    <a:pt x="5557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33"/>
                    <a:pt x="7313" y="10306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42"/>
                    <a:pt x="13179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9"/>
                    <a:pt x="10127" y="2939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6"/>
                    <a:pt x="20524" y="14751"/>
                    <a:pt x="20440" y="15097"/>
                  </a:cubicBezTo>
                  <a:close/>
                  <a:moveTo>
                    <a:pt x="15594" y="11005"/>
                  </a:moveTo>
                  <a:cubicBezTo>
                    <a:pt x="13347" y="10789"/>
                    <a:pt x="12626" y="8430"/>
                    <a:pt x="14122" y="7520"/>
                  </a:cubicBezTo>
                  <a:cubicBezTo>
                    <a:pt x="14183" y="7446"/>
                    <a:pt x="14244" y="7371"/>
                    <a:pt x="14321" y="7303"/>
                  </a:cubicBezTo>
                  <a:cubicBezTo>
                    <a:pt x="15088" y="6597"/>
                    <a:pt x="16391" y="6486"/>
                    <a:pt x="17388" y="6932"/>
                  </a:cubicBezTo>
                  <a:cubicBezTo>
                    <a:pt x="19957" y="8089"/>
                    <a:pt x="18393" y="11272"/>
                    <a:pt x="1559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1" name="Shape">
              <a:extLst>
                <a:ext uri="{FF2B5EF4-FFF2-40B4-BE49-F238E27FC236}">
                  <a16:creationId xmlns:a16="http://schemas.microsoft.com/office/drawing/2014/main" id="{9D68227B-ED54-4908-B3B4-6D1FD5FF9D27}"/>
                </a:ext>
              </a:extLst>
            </p:cNvPr>
            <p:cNvSpPr/>
            <p:nvPr/>
          </p:nvSpPr>
          <p:spPr>
            <a:xfrm>
              <a:off x="1663700" y="2743199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8" y="15097"/>
                  </a:cubicBezTo>
                  <a:close/>
                  <a:moveTo>
                    <a:pt x="15602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6"/>
                  </a:cubicBezTo>
                  <a:cubicBezTo>
                    <a:pt x="19957" y="8089"/>
                    <a:pt x="18393" y="11272"/>
                    <a:pt x="15602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2" name="Shape">
              <a:extLst>
                <a:ext uri="{FF2B5EF4-FFF2-40B4-BE49-F238E27FC236}">
                  <a16:creationId xmlns:a16="http://schemas.microsoft.com/office/drawing/2014/main" id="{5F8D9192-FD57-4224-94A6-5CB4552700DB}"/>
                </a:ext>
              </a:extLst>
            </p:cNvPr>
            <p:cNvSpPr/>
            <p:nvPr/>
          </p:nvSpPr>
          <p:spPr>
            <a:xfrm>
              <a:off x="177799" y="736599"/>
              <a:ext cx="350445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14"/>
                    <a:pt x="4652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64"/>
                  </a:moveTo>
                  <a:cubicBezTo>
                    <a:pt x="10334" y="19264"/>
                    <a:pt x="10311" y="20570"/>
                    <a:pt x="9115" y="20508"/>
                  </a:cubicBezTo>
                  <a:cubicBezTo>
                    <a:pt x="7803" y="20440"/>
                    <a:pt x="6515" y="19951"/>
                    <a:pt x="5572" y="19221"/>
                  </a:cubicBezTo>
                  <a:cubicBezTo>
                    <a:pt x="5388" y="19078"/>
                    <a:pt x="5411" y="18818"/>
                    <a:pt x="5603" y="18725"/>
                  </a:cubicBezTo>
                  <a:cubicBezTo>
                    <a:pt x="5887" y="17927"/>
                    <a:pt x="6730" y="17295"/>
                    <a:pt x="7796" y="17258"/>
                  </a:cubicBezTo>
                  <a:cubicBezTo>
                    <a:pt x="8808" y="17221"/>
                    <a:pt x="9805" y="17778"/>
                    <a:pt x="10088" y="18564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1"/>
                  </a:moveTo>
                  <a:cubicBezTo>
                    <a:pt x="12266" y="16478"/>
                    <a:pt x="11047" y="16144"/>
                    <a:pt x="10587" y="15382"/>
                  </a:cubicBezTo>
                  <a:cubicBezTo>
                    <a:pt x="10096" y="14571"/>
                    <a:pt x="10602" y="13717"/>
                    <a:pt x="11522" y="13333"/>
                  </a:cubicBezTo>
                  <a:cubicBezTo>
                    <a:pt x="11798" y="13055"/>
                    <a:pt x="12688" y="13166"/>
                    <a:pt x="12979" y="13296"/>
                  </a:cubicBezTo>
                  <a:cubicBezTo>
                    <a:pt x="13217" y="13401"/>
                    <a:pt x="13409" y="13556"/>
                    <a:pt x="13539" y="13729"/>
                  </a:cubicBezTo>
                  <a:cubicBezTo>
                    <a:pt x="13639" y="13804"/>
                    <a:pt x="13731" y="13884"/>
                    <a:pt x="13815" y="13977"/>
                  </a:cubicBezTo>
                  <a:cubicBezTo>
                    <a:pt x="14421" y="14695"/>
                    <a:pt x="14076" y="15636"/>
                    <a:pt x="13179" y="16051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2"/>
                    <a:pt x="8248" y="3842"/>
                    <a:pt x="10127" y="2932"/>
                  </a:cubicBezTo>
                  <a:close/>
                  <a:moveTo>
                    <a:pt x="20448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48" y="14460"/>
                    <a:pt x="20524" y="14751"/>
                    <a:pt x="20448" y="15091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65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3" name="Shape">
              <a:extLst>
                <a:ext uri="{FF2B5EF4-FFF2-40B4-BE49-F238E27FC236}">
                  <a16:creationId xmlns:a16="http://schemas.microsoft.com/office/drawing/2014/main" id="{80C02153-DC22-45DB-A8BE-6E449CFC2253}"/>
                </a:ext>
              </a:extLst>
            </p:cNvPr>
            <p:cNvSpPr/>
            <p:nvPr/>
          </p:nvSpPr>
          <p:spPr>
            <a:xfrm>
              <a:off x="2032000" y="965200"/>
              <a:ext cx="474749" cy="58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9" y="946"/>
                  </a:moveTo>
                  <a:cubicBezTo>
                    <a:pt x="4569" y="936"/>
                    <a:pt x="4569" y="927"/>
                    <a:pt x="4569" y="918"/>
                  </a:cubicBezTo>
                  <a:cubicBezTo>
                    <a:pt x="4439" y="776"/>
                    <a:pt x="4433" y="534"/>
                    <a:pt x="4688" y="475"/>
                  </a:cubicBezTo>
                  <a:cubicBezTo>
                    <a:pt x="5271" y="337"/>
                    <a:pt x="5865" y="228"/>
                    <a:pt x="6471" y="173"/>
                  </a:cubicBezTo>
                  <a:cubicBezTo>
                    <a:pt x="6912" y="136"/>
                    <a:pt x="7535" y="40"/>
                    <a:pt x="7960" y="182"/>
                  </a:cubicBezTo>
                  <a:cubicBezTo>
                    <a:pt x="8707" y="429"/>
                    <a:pt x="8401" y="1320"/>
                    <a:pt x="8050" y="1723"/>
                  </a:cubicBezTo>
                  <a:cubicBezTo>
                    <a:pt x="7003" y="2921"/>
                    <a:pt x="4660" y="2422"/>
                    <a:pt x="4569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14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14" y="17232"/>
                    <a:pt x="9811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12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20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6" y="14759"/>
                    <a:pt x="20446" y="15102"/>
                  </a:cubicBezTo>
                  <a:close/>
                  <a:moveTo>
                    <a:pt x="15601" y="11009"/>
                  </a:moveTo>
                  <a:cubicBezTo>
                    <a:pt x="13354" y="10794"/>
                    <a:pt x="12629" y="8431"/>
                    <a:pt x="14124" y="7521"/>
                  </a:cubicBezTo>
                  <a:cubicBezTo>
                    <a:pt x="14186" y="7447"/>
                    <a:pt x="14248" y="7374"/>
                    <a:pt x="14322" y="7306"/>
                  </a:cubicBezTo>
                  <a:cubicBezTo>
                    <a:pt x="15092" y="6597"/>
                    <a:pt x="16394" y="6487"/>
                    <a:pt x="17390" y="6935"/>
                  </a:cubicBezTo>
                  <a:cubicBezTo>
                    <a:pt x="19960" y="8092"/>
                    <a:pt x="18392" y="11275"/>
                    <a:pt x="15601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4" name="Shape">
              <a:extLst>
                <a:ext uri="{FF2B5EF4-FFF2-40B4-BE49-F238E27FC236}">
                  <a16:creationId xmlns:a16="http://schemas.microsoft.com/office/drawing/2014/main" id="{CD6FBB18-25A2-49E4-89C8-754B210CA796}"/>
                </a:ext>
              </a:extLst>
            </p:cNvPr>
            <p:cNvSpPr/>
            <p:nvPr/>
          </p:nvSpPr>
          <p:spPr>
            <a:xfrm>
              <a:off x="5029200" y="241299"/>
              <a:ext cx="563090" cy="49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52" y="10239"/>
                    <a:pt x="3323" y="11272"/>
                    <a:pt x="2557" y="11692"/>
                  </a:cubicBezTo>
                  <a:close/>
                  <a:moveTo>
                    <a:pt x="13543" y="4558"/>
                  </a:moveTo>
                  <a:cubicBezTo>
                    <a:pt x="12706" y="4031"/>
                    <a:pt x="12320" y="2831"/>
                    <a:pt x="12748" y="1841"/>
                  </a:cubicBezTo>
                  <a:cubicBezTo>
                    <a:pt x="13124" y="970"/>
                    <a:pt x="13971" y="609"/>
                    <a:pt x="14713" y="932"/>
                  </a:cubicBezTo>
                  <a:cubicBezTo>
                    <a:pt x="14894" y="959"/>
                    <a:pt x="15075" y="1024"/>
                    <a:pt x="15242" y="1126"/>
                  </a:cubicBezTo>
                  <a:cubicBezTo>
                    <a:pt x="16112" y="1648"/>
                    <a:pt x="16440" y="2874"/>
                    <a:pt x="15922" y="3827"/>
                  </a:cubicBezTo>
                  <a:cubicBezTo>
                    <a:pt x="15418" y="4746"/>
                    <a:pt x="14380" y="5091"/>
                    <a:pt x="13543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84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6" y="14952"/>
                    <a:pt x="6097" y="14823"/>
                    <a:pt x="5545" y="14070"/>
                  </a:cubicBezTo>
                  <a:close/>
                  <a:moveTo>
                    <a:pt x="18467" y="8668"/>
                  </a:moveTo>
                  <a:cubicBezTo>
                    <a:pt x="18501" y="8711"/>
                    <a:pt x="18520" y="8760"/>
                    <a:pt x="18524" y="8803"/>
                  </a:cubicBezTo>
                  <a:cubicBezTo>
                    <a:pt x="19414" y="9621"/>
                    <a:pt x="19766" y="11272"/>
                    <a:pt x="18895" y="12289"/>
                  </a:cubicBezTo>
                  <a:cubicBezTo>
                    <a:pt x="17516" y="13903"/>
                    <a:pt x="15270" y="12337"/>
                    <a:pt x="15237" y="10336"/>
                  </a:cubicBezTo>
                  <a:cubicBezTo>
                    <a:pt x="15203" y="8496"/>
                    <a:pt x="17278" y="7103"/>
                    <a:pt x="18467" y="8668"/>
                  </a:cubicBezTo>
                  <a:close/>
                  <a:moveTo>
                    <a:pt x="7539" y="20628"/>
                  </a:moveTo>
                  <a:cubicBezTo>
                    <a:pt x="6744" y="20617"/>
                    <a:pt x="5954" y="20321"/>
                    <a:pt x="5341" y="19745"/>
                  </a:cubicBezTo>
                  <a:cubicBezTo>
                    <a:pt x="5322" y="19729"/>
                    <a:pt x="5312" y="19713"/>
                    <a:pt x="5303" y="19692"/>
                  </a:cubicBezTo>
                  <a:cubicBezTo>
                    <a:pt x="5222" y="19616"/>
                    <a:pt x="5165" y="19493"/>
                    <a:pt x="5179" y="19363"/>
                  </a:cubicBezTo>
                  <a:cubicBezTo>
                    <a:pt x="5265" y="18583"/>
                    <a:pt x="5836" y="17954"/>
                    <a:pt x="6516" y="17830"/>
                  </a:cubicBezTo>
                  <a:cubicBezTo>
                    <a:pt x="7215" y="17701"/>
                    <a:pt x="7867" y="18175"/>
                    <a:pt x="8157" y="18885"/>
                  </a:cubicBezTo>
                  <a:cubicBezTo>
                    <a:pt x="8310" y="19250"/>
                    <a:pt x="8367" y="19681"/>
                    <a:pt x="8276" y="20079"/>
                  </a:cubicBezTo>
                  <a:cubicBezTo>
                    <a:pt x="8181" y="20509"/>
                    <a:pt x="7900" y="20633"/>
                    <a:pt x="7539" y="20628"/>
                  </a:cubicBezTo>
                  <a:close/>
                  <a:moveTo>
                    <a:pt x="11026" y="15329"/>
                  </a:moveTo>
                  <a:cubicBezTo>
                    <a:pt x="10931" y="13198"/>
                    <a:pt x="13234" y="12068"/>
                    <a:pt x="14366" y="13279"/>
                  </a:cubicBezTo>
                  <a:cubicBezTo>
                    <a:pt x="14452" y="13322"/>
                    <a:pt x="14533" y="13365"/>
                    <a:pt x="14614" y="13424"/>
                  </a:cubicBezTo>
                  <a:cubicBezTo>
                    <a:pt x="15441" y="14000"/>
                    <a:pt x="15732" y="15189"/>
                    <a:pt x="15418" y="16200"/>
                  </a:cubicBezTo>
                  <a:cubicBezTo>
                    <a:pt x="14595" y="18809"/>
                    <a:pt x="11140" y="17975"/>
                    <a:pt x="11026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5" name="Shape">
              <a:extLst>
                <a:ext uri="{FF2B5EF4-FFF2-40B4-BE49-F238E27FC236}">
                  <a16:creationId xmlns:a16="http://schemas.microsoft.com/office/drawing/2014/main" id="{D239A23D-C5A5-4781-90FA-B9A22B219A72}"/>
                </a:ext>
              </a:extLst>
            </p:cNvPr>
            <p:cNvSpPr/>
            <p:nvPr/>
          </p:nvSpPr>
          <p:spPr>
            <a:xfrm>
              <a:off x="5105399" y="40131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5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1997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1" y="7000"/>
                  </a:cubicBezTo>
                  <a:cubicBezTo>
                    <a:pt x="6677" y="6895"/>
                    <a:pt x="6767" y="6636"/>
                    <a:pt x="6968" y="6628"/>
                  </a:cubicBezTo>
                  <a:cubicBezTo>
                    <a:pt x="7070" y="6622"/>
                    <a:pt x="7163" y="6653"/>
                    <a:pt x="7262" y="6647"/>
                  </a:cubicBezTo>
                  <a:cubicBezTo>
                    <a:pt x="7469" y="6636"/>
                    <a:pt x="7565" y="6859"/>
                    <a:pt x="7401" y="6975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7" y="17573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8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3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6" name="Shape">
              <a:extLst>
                <a:ext uri="{FF2B5EF4-FFF2-40B4-BE49-F238E27FC236}">
                  <a16:creationId xmlns:a16="http://schemas.microsoft.com/office/drawing/2014/main" id="{5781556D-0AF4-488B-9F61-B9BD88E109F9}"/>
                </a:ext>
              </a:extLst>
            </p:cNvPr>
            <p:cNvSpPr/>
            <p:nvPr/>
          </p:nvSpPr>
          <p:spPr>
            <a:xfrm>
              <a:off x="368299" y="2400300"/>
              <a:ext cx="707006" cy="9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69" h="19052" extrusionOk="0">
                  <a:moveTo>
                    <a:pt x="4089" y="341"/>
                  </a:moveTo>
                  <a:cubicBezTo>
                    <a:pt x="3910" y="394"/>
                    <a:pt x="3735" y="458"/>
                    <a:pt x="3570" y="529"/>
                  </a:cubicBezTo>
                  <a:cubicBezTo>
                    <a:pt x="-370" y="2224"/>
                    <a:pt x="-1227" y="9402"/>
                    <a:pt x="1896" y="14494"/>
                  </a:cubicBezTo>
                  <a:cubicBezTo>
                    <a:pt x="3329" y="16826"/>
                    <a:pt x="6706" y="20447"/>
                    <a:pt x="13256" y="18495"/>
                  </a:cubicBezTo>
                  <a:cubicBezTo>
                    <a:pt x="13779" y="18339"/>
                    <a:pt x="14278" y="18159"/>
                    <a:pt x="14736" y="17964"/>
                  </a:cubicBezTo>
                  <a:cubicBezTo>
                    <a:pt x="14736" y="17964"/>
                    <a:pt x="14736" y="17964"/>
                    <a:pt x="14736" y="17964"/>
                  </a:cubicBezTo>
                  <a:cubicBezTo>
                    <a:pt x="20373" y="15536"/>
                    <a:pt x="19798" y="10479"/>
                    <a:pt x="17591" y="6885"/>
                  </a:cubicBezTo>
                  <a:cubicBezTo>
                    <a:pt x="14895" y="2492"/>
                    <a:pt x="9110" y="-1153"/>
                    <a:pt x="4089" y="341"/>
                  </a:cubicBezTo>
                  <a:close/>
                  <a:moveTo>
                    <a:pt x="10108" y="1926"/>
                  </a:moveTo>
                  <a:cubicBezTo>
                    <a:pt x="10153" y="1920"/>
                    <a:pt x="10201" y="1912"/>
                    <a:pt x="10246" y="1907"/>
                  </a:cubicBezTo>
                  <a:cubicBezTo>
                    <a:pt x="10494" y="1873"/>
                    <a:pt x="10649" y="2084"/>
                    <a:pt x="10480" y="2230"/>
                  </a:cubicBezTo>
                  <a:cubicBezTo>
                    <a:pt x="10449" y="2256"/>
                    <a:pt x="10418" y="2283"/>
                    <a:pt x="10387" y="2309"/>
                  </a:cubicBezTo>
                  <a:cubicBezTo>
                    <a:pt x="10053" y="2600"/>
                    <a:pt x="9609" y="1994"/>
                    <a:pt x="10108" y="1926"/>
                  </a:cubicBezTo>
                  <a:close/>
                  <a:moveTo>
                    <a:pt x="3518" y="1711"/>
                  </a:moveTo>
                  <a:cubicBezTo>
                    <a:pt x="4940" y="1841"/>
                    <a:pt x="6641" y="1542"/>
                    <a:pt x="7956" y="1137"/>
                  </a:cubicBezTo>
                  <a:cubicBezTo>
                    <a:pt x="8204" y="1061"/>
                    <a:pt x="8407" y="1312"/>
                    <a:pt x="8163" y="1423"/>
                  </a:cubicBezTo>
                  <a:cubicBezTo>
                    <a:pt x="7374" y="1783"/>
                    <a:pt x="6520" y="1931"/>
                    <a:pt x="5611" y="1992"/>
                  </a:cubicBezTo>
                  <a:cubicBezTo>
                    <a:pt x="4902" y="2039"/>
                    <a:pt x="4155" y="2156"/>
                    <a:pt x="3466" y="1970"/>
                  </a:cubicBezTo>
                  <a:cubicBezTo>
                    <a:pt x="3291" y="1926"/>
                    <a:pt x="3311" y="1693"/>
                    <a:pt x="3518" y="1711"/>
                  </a:cubicBezTo>
                  <a:close/>
                  <a:moveTo>
                    <a:pt x="8500" y="3383"/>
                  </a:moveTo>
                  <a:cubicBezTo>
                    <a:pt x="8504" y="3351"/>
                    <a:pt x="8507" y="3319"/>
                    <a:pt x="8511" y="3288"/>
                  </a:cubicBezTo>
                  <a:cubicBezTo>
                    <a:pt x="8525" y="3174"/>
                    <a:pt x="8666" y="3113"/>
                    <a:pt x="8797" y="3166"/>
                  </a:cubicBezTo>
                  <a:cubicBezTo>
                    <a:pt x="8834" y="3179"/>
                    <a:pt x="8872" y="3195"/>
                    <a:pt x="8907" y="3208"/>
                  </a:cubicBezTo>
                  <a:cubicBezTo>
                    <a:pt x="9447" y="3417"/>
                    <a:pt x="8449" y="3846"/>
                    <a:pt x="8500" y="3383"/>
                  </a:cubicBezTo>
                  <a:close/>
                  <a:moveTo>
                    <a:pt x="5653" y="2941"/>
                  </a:moveTo>
                  <a:cubicBezTo>
                    <a:pt x="5653" y="2909"/>
                    <a:pt x="5649" y="2878"/>
                    <a:pt x="5649" y="2846"/>
                  </a:cubicBezTo>
                  <a:cubicBezTo>
                    <a:pt x="5646" y="2703"/>
                    <a:pt x="5870" y="2608"/>
                    <a:pt x="6025" y="2685"/>
                  </a:cubicBezTo>
                  <a:cubicBezTo>
                    <a:pt x="6059" y="2703"/>
                    <a:pt x="6094" y="2719"/>
                    <a:pt x="6128" y="2737"/>
                  </a:cubicBezTo>
                  <a:cubicBezTo>
                    <a:pt x="6696" y="3015"/>
                    <a:pt x="5667" y="3460"/>
                    <a:pt x="5653" y="2941"/>
                  </a:cubicBezTo>
                  <a:close/>
                  <a:moveTo>
                    <a:pt x="4117" y="3988"/>
                  </a:moveTo>
                  <a:cubicBezTo>
                    <a:pt x="4117" y="3957"/>
                    <a:pt x="4114" y="3925"/>
                    <a:pt x="4114" y="3893"/>
                  </a:cubicBezTo>
                  <a:cubicBezTo>
                    <a:pt x="4110" y="3758"/>
                    <a:pt x="4324" y="3668"/>
                    <a:pt x="4468" y="3740"/>
                  </a:cubicBezTo>
                  <a:cubicBezTo>
                    <a:pt x="4503" y="3758"/>
                    <a:pt x="4537" y="3774"/>
                    <a:pt x="4572" y="3793"/>
                  </a:cubicBezTo>
                  <a:cubicBezTo>
                    <a:pt x="5119" y="4060"/>
                    <a:pt x="4131" y="4486"/>
                    <a:pt x="4117" y="3988"/>
                  </a:cubicBezTo>
                  <a:close/>
                  <a:moveTo>
                    <a:pt x="2058" y="3248"/>
                  </a:moveTo>
                  <a:cubicBezTo>
                    <a:pt x="2361" y="3116"/>
                    <a:pt x="2626" y="3478"/>
                    <a:pt x="2323" y="3610"/>
                  </a:cubicBezTo>
                  <a:cubicBezTo>
                    <a:pt x="2020" y="3743"/>
                    <a:pt x="1755" y="3380"/>
                    <a:pt x="2058" y="3248"/>
                  </a:cubicBezTo>
                  <a:close/>
                  <a:moveTo>
                    <a:pt x="2757" y="4525"/>
                  </a:moveTo>
                  <a:cubicBezTo>
                    <a:pt x="3153" y="4798"/>
                    <a:pt x="3776" y="4893"/>
                    <a:pt x="4258" y="5052"/>
                  </a:cubicBezTo>
                  <a:cubicBezTo>
                    <a:pt x="4864" y="5253"/>
                    <a:pt x="4947" y="5160"/>
                    <a:pt x="5246" y="4769"/>
                  </a:cubicBezTo>
                  <a:cubicBezTo>
                    <a:pt x="5615" y="4287"/>
                    <a:pt x="5866" y="3936"/>
                    <a:pt x="6617" y="3914"/>
                  </a:cubicBezTo>
                  <a:cubicBezTo>
                    <a:pt x="7257" y="3896"/>
                    <a:pt x="8407" y="4298"/>
                    <a:pt x="8972" y="4528"/>
                  </a:cubicBezTo>
                  <a:cubicBezTo>
                    <a:pt x="9440" y="4716"/>
                    <a:pt x="10849" y="3520"/>
                    <a:pt x="11069" y="3169"/>
                  </a:cubicBezTo>
                  <a:cubicBezTo>
                    <a:pt x="11221" y="2925"/>
                    <a:pt x="11637" y="3076"/>
                    <a:pt x="11661" y="3296"/>
                  </a:cubicBezTo>
                  <a:cubicBezTo>
                    <a:pt x="11723" y="3909"/>
                    <a:pt x="10553" y="4692"/>
                    <a:pt x="10015" y="5099"/>
                  </a:cubicBezTo>
                  <a:cubicBezTo>
                    <a:pt x="9303" y="5641"/>
                    <a:pt x="7974" y="4867"/>
                    <a:pt x="7268" y="4673"/>
                  </a:cubicBezTo>
                  <a:cubicBezTo>
                    <a:pt x="5777" y="4266"/>
                    <a:pt x="5770" y="5993"/>
                    <a:pt x="4802" y="5784"/>
                  </a:cubicBezTo>
                  <a:cubicBezTo>
                    <a:pt x="4069" y="5626"/>
                    <a:pt x="2950" y="5226"/>
                    <a:pt x="2419" y="4779"/>
                  </a:cubicBezTo>
                  <a:cubicBezTo>
                    <a:pt x="2216" y="4607"/>
                    <a:pt x="2533" y="4372"/>
                    <a:pt x="2757" y="4525"/>
                  </a:cubicBezTo>
                  <a:close/>
                  <a:moveTo>
                    <a:pt x="1252" y="7149"/>
                  </a:moveTo>
                  <a:cubicBezTo>
                    <a:pt x="6066" y="7903"/>
                    <a:pt x="10291" y="6961"/>
                    <a:pt x="14502" y="5123"/>
                  </a:cubicBezTo>
                  <a:cubicBezTo>
                    <a:pt x="14764" y="5009"/>
                    <a:pt x="15056" y="5295"/>
                    <a:pt x="14826" y="5451"/>
                  </a:cubicBezTo>
                  <a:cubicBezTo>
                    <a:pt x="13738" y="6181"/>
                    <a:pt x="12491" y="6408"/>
                    <a:pt x="11203" y="6874"/>
                  </a:cubicBezTo>
                  <a:cubicBezTo>
                    <a:pt x="10167" y="7247"/>
                    <a:pt x="9137" y="7657"/>
                    <a:pt x="7994" y="7794"/>
                  </a:cubicBezTo>
                  <a:cubicBezTo>
                    <a:pt x="5794" y="8059"/>
                    <a:pt x="3260" y="8048"/>
                    <a:pt x="1159" y="7413"/>
                  </a:cubicBezTo>
                  <a:cubicBezTo>
                    <a:pt x="942" y="7350"/>
                    <a:pt x="1025" y="7115"/>
                    <a:pt x="1252" y="7149"/>
                  </a:cubicBezTo>
                  <a:close/>
                  <a:moveTo>
                    <a:pt x="13948" y="8437"/>
                  </a:moveTo>
                  <a:cubicBezTo>
                    <a:pt x="13745" y="8524"/>
                    <a:pt x="13407" y="8408"/>
                    <a:pt x="13445" y="8207"/>
                  </a:cubicBezTo>
                  <a:cubicBezTo>
                    <a:pt x="13452" y="8175"/>
                    <a:pt x="13455" y="8143"/>
                    <a:pt x="13462" y="8112"/>
                  </a:cubicBezTo>
                  <a:cubicBezTo>
                    <a:pt x="13490" y="7961"/>
                    <a:pt x="13655" y="7890"/>
                    <a:pt x="13838" y="7950"/>
                  </a:cubicBezTo>
                  <a:cubicBezTo>
                    <a:pt x="13875" y="7964"/>
                    <a:pt x="13913" y="7977"/>
                    <a:pt x="13951" y="7990"/>
                  </a:cubicBezTo>
                  <a:cubicBezTo>
                    <a:pt x="14196" y="8069"/>
                    <a:pt x="14147" y="8350"/>
                    <a:pt x="13948" y="8437"/>
                  </a:cubicBezTo>
                  <a:close/>
                  <a:moveTo>
                    <a:pt x="11179" y="8495"/>
                  </a:moveTo>
                  <a:cubicBezTo>
                    <a:pt x="10787" y="8664"/>
                    <a:pt x="10446" y="8196"/>
                    <a:pt x="10838" y="8030"/>
                  </a:cubicBezTo>
                  <a:cubicBezTo>
                    <a:pt x="11231" y="7860"/>
                    <a:pt x="11572" y="8326"/>
                    <a:pt x="11179" y="8495"/>
                  </a:cubicBezTo>
                  <a:close/>
                  <a:moveTo>
                    <a:pt x="9485" y="9368"/>
                  </a:moveTo>
                  <a:cubicBezTo>
                    <a:pt x="9561" y="9625"/>
                    <a:pt x="9375" y="9823"/>
                    <a:pt x="9024" y="9826"/>
                  </a:cubicBezTo>
                  <a:cubicBezTo>
                    <a:pt x="8855" y="9826"/>
                    <a:pt x="8735" y="9693"/>
                    <a:pt x="8779" y="9572"/>
                  </a:cubicBezTo>
                  <a:cubicBezTo>
                    <a:pt x="8824" y="9447"/>
                    <a:pt x="8893" y="9357"/>
                    <a:pt x="9010" y="9265"/>
                  </a:cubicBezTo>
                  <a:cubicBezTo>
                    <a:pt x="9162" y="9146"/>
                    <a:pt x="9437" y="9207"/>
                    <a:pt x="9485" y="9368"/>
                  </a:cubicBezTo>
                  <a:close/>
                  <a:moveTo>
                    <a:pt x="7188" y="8916"/>
                  </a:moveTo>
                  <a:cubicBezTo>
                    <a:pt x="6834" y="9069"/>
                    <a:pt x="6527" y="8646"/>
                    <a:pt x="6882" y="8495"/>
                  </a:cubicBezTo>
                  <a:cubicBezTo>
                    <a:pt x="7237" y="8342"/>
                    <a:pt x="7543" y="8762"/>
                    <a:pt x="7188" y="8916"/>
                  </a:cubicBezTo>
                  <a:close/>
                  <a:moveTo>
                    <a:pt x="4943" y="9833"/>
                  </a:moveTo>
                  <a:cubicBezTo>
                    <a:pt x="4954" y="10053"/>
                    <a:pt x="4871" y="10164"/>
                    <a:pt x="4599" y="10233"/>
                  </a:cubicBezTo>
                  <a:cubicBezTo>
                    <a:pt x="4386" y="10286"/>
                    <a:pt x="4186" y="10077"/>
                    <a:pt x="4310" y="9934"/>
                  </a:cubicBezTo>
                  <a:cubicBezTo>
                    <a:pt x="4372" y="9860"/>
                    <a:pt x="4461" y="9812"/>
                    <a:pt x="4523" y="9744"/>
                  </a:cubicBezTo>
                  <a:cubicBezTo>
                    <a:pt x="4651" y="9595"/>
                    <a:pt x="4937" y="9656"/>
                    <a:pt x="4943" y="9833"/>
                  </a:cubicBezTo>
                  <a:close/>
                  <a:moveTo>
                    <a:pt x="2244" y="8709"/>
                  </a:moveTo>
                  <a:cubicBezTo>
                    <a:pt x="2605" y="8553"/>
                    <a:pt x="2919" y="8984"/>
                    <a:pt x="2557" y="9141"/>
                  </a:cubicBezTo>
                  <a:cubicBezTo>
                    <a:pt x="2199" y="9294"/>
                    <a:pt x="1886" y="8865"/>
                    <a:pt x="2244" y="8709"/>
                  </a:cubicBezTo>
                  <a:close/>
                  <a:moveTo>
                    <a:pt x="13927" y="17464"/>
                  </a:moveTo>
                  <a:cubicBezTo>
                    <a:pt x="12980" y="17874"/>
                    <a:pt x="11964" y="18207"/>
                    <a:pt x="10876" y="18321"/>
                  </a:cubicBezTo>
                  <a:cubicBezTo>
                    <a:pt x="9802" y="18434"/>
                    <a:pt x="8759" y="18297"/>
                    <a:pt x="7684" y="18329"/>
                  </a:cubicBezTo>
                  <a:cubicBezTo>
                    <a:pt x="7495" y="18334"/>
                    <a:pt x="7457" y="18093"/>
                    <a:pt x="7646" y="18072"/>
                  </a:cubicBezTo>
                  <a:cubicBezTo>
                    <a:pt x="8686" y="17958"/>
                    <a:pt x="9726" y="18130"/>
                    <a:pt x="10763" y="17966"/>
                  </a:cubicBezTo>
                  <a:cubicBezTo>
                    <a:pt x="11796" y="17802"/>
                    <a:pt x="12770" y="17522"/>
                    <a:pt x="13731" y="17197"/>
                  </a:cubicBezTo>
                  <a:cubicBezTo>
                    <a:pt x="13962" y="17117"/>
                    <a:pt x="14154" y="17363"/>
                    <a:pt x="13927" y="17464"/>
                  </a:cubicBezTo>
                  <a:close/>
                  <a:moveTo>
                    <a:pt x="16482" y="14401"/>
                  </a:moveTo>
                  <a:cubicBezTo>
                    <a:pt x="16076" y="14959"/>
                    <a:pt x="15050" y="16094"/>
                    <a:pt x="14254" y="16244"/>
                  </a:cubicBezTo>
                  <a:cubicBezTo>
                    <a:pt x="13318" y="16422"/>
                    <a:pt x="12560" y="15805"/>
                    <a:pt x="11799" y="15525"/>
                  </a:cubicBezTo>
                  <a:cubicBezTo>
                    <a:pt x="10170" y="14922"/>
                    <a:pt x="9289" y="16895"/>
                    <a:pt x="7846" y="16874"/>
                  </a:cubicBezTo>
                  <a:cubicBezTo>
                    <a:pt x="6906" y="16861"/>
                    <a:pt x="5687" y="16054"/>
                    <a:pt x="4940" y="15686"/>
                  </a:cubicBezTo>
                  <a:cubicBezTo>
                    <a:pt x="4661" y="15549"/>
                    <a:pt x="4906" y="15242"/>
                    <a:pt x="5198" y="15350"/>
                  </a:cubicBezTo>
                  <a:cubicBezTo>
                    <a:pt x="6741" y="15924"/>
                    <a:pt x="7774" y="16533"/>
                    <a:pt x="9420" y="15472"/>
                  </a:cubicBezTo>
                  <a:cubicBezTo>
                    <a:pt x="9795" y="15229"/>
                    <a:pt x="10449" y="14695"/>
                    <a:pt x="10993" y="14740"/>
                  </a:cubicBezTo>
                  <a:cubicBezTo>
                    <a:pt x="11865" y="14811"/>
                    <a:pt x="12343" y="15152"/>
                    <a:pt x="13132" y="15432"/>
                  </a:cubicBezTo>
                  <a:cubicBezTo>
                    <a:pt x="14165" y="15803"/>
                    <a:pt x="14778" y="15030"/>
                    <a:pt x="15301" y="14549"/>
                  </a:cubicBezTo>
                  <a:cubicBezTo>
                    <a:pt x="15377" y="14324"/>
                    <a:pt x="15518" y="14242"/>
                    <a:pt x="15725" y="14303"/>
                  </a:cubicBezTo>
                  <a:cubicBezTo>
                    <a:pt x="15497" y="14081"/>
                    <a:pt x="15776" y="13785"/>
                    <a:pt x="16120" y="13912"/>
                  </a:cubicBezTo>
                  <a:cubicBezTo>
                    <a:pt x="16196" y="13941"/>
                    <a:pt x="16272" y="13967"/>
                    <a:pt x="16348" y="13996"/>
                  </a:cubicBezTo>
                  <a:cubicBezTo>
                    <a:pt x="16534" y="14070"/>
                    <a:pt x="16575" y="14269"/>
                    <a:pt x="16482" y="14401"/>
                  </a:cubicBezTo>
                  <a:close/>
                  <a:moveTo>
                    <a:pt x="4127" y="14338"/>
                  </a:moveTo>
                  <a:cubicBezTo>
                    <a:pt x="4134" y="14322"/>
                    <a:pt x="4138" y="14306"/>
                    <a:pt x="4145" y="14290"/>
                  </a:cubicBezTo>
                  <a:cubicBezTo>
                    <a:pt x="4179" y="14166"/>
                    <a:pt x="4313" y="14100"/>
                    <a:pt x="4454" y="14089"/>
                  </a:cubicBezTo>
                  <a:cubicBezTo>
                    <a:pt x="4592" y="14076"/>
                    <a:pt x="4740" y="14121"/>
                    <a:pt x="4819" y="14226"/>
                  </a:cubicBezTo>
                  <a:cubicBezTo>
                    <a:pt x="4899" y="14335"/>
                    <a:pt x="4871" y="14454"/>
                    <a:pt x="4782" y="14536"/>
                  </a:cubicBezTo>
                  <a:cubicBezTo>
                    <a:pt x="4696" y="14623"/>
                    <a:pt x="4554" y="14676"/>
                    <a:pt x="4399" y="14634"/>
                  </a:cubicBezTo>
                  <a:cubicBezTo>
                    <a:pt x="4379" y="14628"/>
                    <a:pt x="4358" y="14626"/>
                    <a:pt x="4337" y="14621"/>
                  </a:cubicBezTo>
                  <a:cubicBezTo>
                    <a:pt x="4179" y="14591"/>
                    <a:pt x="4083" y="14462"/>
                    <a:pt x="4127" y="14338"/>
                  </a:cubicBezTo>
                  <a:close/>
                  <a:moveTo>
                    <a:pt x="7257" y="15083"/>
                  </a:moveTo>
                  <a:cubicBezTo>
                    <a:pt x="7099" y="14866"/>
                    <a:pt x="7381" y="14515"/>
                    <a:pt x="7726" y="14628"/>
                  </a:cubicBezTo>
                  <a:cubicBezTo>
                    <a:pt x="7757" y="14639"/>
                    <a:pt x="7788" y="14650"/>
                    <a:pt x="7819" y="14660"/>
                  </a:cubicBezTo>
                  <a:cubicBezTo>
                    <a:pt x="7980" y="14713"/>
                    <a:pt x="8049" y="14806"/>
                    <a:pt x="8022" y="14938"/>
                  </a:cubicBezTo>
                  <a:cubicBezTo>
                    <a:pt x="8015" y="14964"/>
                    <a:pt x="8011" y="14991"/>
                    <a:pt x="8008" y="15017"/>
                  </a:cubicBezTo>
                  <a:cubicBezTo>
                    <a:pt x="7953" y="15298"/>
                    <a:pt x="7416" y="15300"/>
                    <a:pt x="7257" y="15083"/>
                  </a:cubicBezTo>
                  <a:close/>
                  <a:moveTo>
                    <a:pt x="10801" y="13991"/>
                  </a:moveTo>
                  <a:cubicBezTo>
                    <a:pt x="10845" y="13980"/>
                    <a:pt x="10890" y="13967"/>
                    <a:pt x="10931" y="13957"/>
                  </a:cubicBezTo>
                  <a:cubicBezTo>
                    <a:pt x="11124" y="13906"/>
                    <a:pt x="11286" y="14126"/>
                    <a:pt x="11128" y="14226"/>
                  </a:cubicBezTo>
                  <a:cubicBezTo>
                    <a:pt x="11093" y="14250"/>
                    <a:pt x="11055" y="14271"/>
                    <a:pt x="11021" y="14295"/>
                  </a:cubicBezTo>
                  <a:cubicBezTo>
                    <a:pt x="10728" y="14488"/>
                    <a:pt x="10432" y="14086"/>
                    <a:pt x="10801" y="13991"/>
                  </a:cubicBezTo>
                  <a:close/>
                  <a:moveTo>
                    <a:pt x="13817" y="13920"/>
                  </a:moveTo>
                  <a:cubicBezTo>
                    <a:pt x="14289" y="13716"/>
                    <a:pt x="14698" y="14277"/>
                    <a:pt x="14227" y="14480"/>
                  </a:cubicBezTo>
                  <a:cubicBezTo>
                    <a:pt x="13755" y="14684"/>
                    <a:pt x="13345" y="14123"/>
                    <a:pt x="13817" y="13920"/>
                  </a:cubicBezTo>
                  <a:close/>
                  <a:moveTo>
                    <a:pt x="17887" y="12568"/>
                  </a:moveTo>
                  <a:cubicBezTo>
                    <a:pt x="17914" y="12616"/>
                    <a:pt x="17925" y="12666"/>
                    <a:pt x="17904" y="12722"/>
                  </a:cubicBezTo>
                  <a:cubicBezTo>
                    <a:pt x="17894" y="12759"/>
                    <a:pt x="17866" y="12793"/>
                    <a:pt x="17832" y="12822"/>
                  </a:cubicBezTo>
                  <a:cubicBezTo>
                    <a:pt x="17815" y="12838"/>
                    <a:pt x="17797" y="12854"/>
                    <a:pt x="17780" y="12870"/>
                  </a:cubicBezTo>
                  <a:cubicBezTo>
                    <a:pt x="17408" y="13211"/>
                    <a:pt x="16888" y="12499"/>
                    <a:pt x="17460" y="12433"/>
                  </a:cubicBezTo>
                  <a:cubicBezTo>
                    <a:pt x="17487" y="12431"/>
                    <a:pt x="17512" y="12428"/>
                    <a:pt x="17539" y="12425"/>
                  </a:cubicBezTo>
                  <a:cubicBezTo>
                    <a:pt x="17587" y="12417"/>
                    <a:pt x="17639" y="12417"/>
                    <a:pt x="17687" y="12431"/>
                  </a:cubicBezTo>
                  <a:cubicBezTo>
                    <a:pt x="17760" y="12444"/>
                    <a:pt x="17811" y="12478"/>
                    <a:pt x="17849" y="12523"/>
                  </a:cubicBezTo>
                  <a:cubicBezTo>
                    <a:pt x="17856" y="12531"/>
                    <a:pt x="17866" y="12539"/>
                    <a:pt x="17870" y="12547"/>
                  </a:cubicBezTo>
                  <a:cubicBezTo>
                    <a:pt x="17880" y="12550"/>
                    <a:pt x="17883" y="12558"/>
                    <a:pt x="17887" y="12568"/>
                  </a:cubicBezTo>
                  <a:close/>
                  <a:moveTo>
                    <a:pt x="17184" y="11288"/>
                  </a:moveTo>
                  <a:cubicBezTo>
                    <a:pt x="14619" y="12642"/>
                    <a:pt x="12395" y="13203"/>
                    <a:pt x="9358" y="13584"/>
                  </a:cubicBezTo>
                  <a:cubicBezTo>
                    <a:pt x="7030" y="13877"/>
                    <a:pt x="4971" y="13491"/>
                    <a:pt x="2674" y="13504"/>
                  </a:cubicBezTo>
                  <a:cubicBezTo>
                    <a:pt x="2478" y="13504"/>
                    <a:pt x="2454" y="13288"/>
                    <a:pt x="2636" y="13248"/>
                  </a:cubicBezTo>
                  <a:cubicBezTo>
                    <a:pt x="3542" y="13055"/>
                    <a:pt x="4489" y="13322"/>
                    <a:pt x="5408" y="13346"/>
                  </a:cubicBezTo>
                  <a:cubicBezTo>
                    <a:pt x="6693" y="13377"/>
                    <a:pt x="7943" y="13311"/>
                    <a:pt x="9210" y="13134"/>
                  </a:cubicBezTo>
                  <a:cubicBezTo>
                    <a:pt x="10346" y="12975"/>
                    <a:pt x="11555" y="12891"/>
                    <a:pt x="12650" y="12605"/>
                  </a:cubicBezTo>
                  <a:cubicBezTo>
                    <a:pt x="14196" y="12201"/>
                    <a:pt x="15477" y="11489"/>
                    <a:pt x="16930" y="10944"/>
                  </a:cubicBezTo>
                  <a:cubicBezTo>
                    <a:pt x="17233" y="10831"/>
                    <a:pt x="17453" y="11145"/>
                    <a:pt x="17184" y="11288"/>
                  </a:cubicBezTo>
                  <a:close/>
                  <a:moveTo>
                    <a:pt x="16937" y="8572"/>
                  </a:moveTo>
                  <a:cubicBezTo>
                    <a:pt x="15997" y="9598"/>
                    <a:pt x="15759" y="10228"/>
                    <a:pt x="13941" y="10034"/>
                  </a:cubicBezTo>
                  <a:cubicBezTo>
                    <a:pt x="13204" y="9955"/>
                    <a:pt x="11827" y="9500"/>
                    <a:pt x="11444" y="10156"/>
                  </a:cubicBezTo>
                  <a:cubicBezTo>
                    <a:pt x="11259" y="10476"/>
                    <a:pt x="10628" y="11116"/>
                    <a:pt x="10256" y="11278"/>
                  </a:cubicBezTo>
                  <a:cubicBezTo>
                    <a:pt x="9513" y="11598"/>
                    <a:pt x="8931" y="11246"/>
                    <a:pt x="8160" y="11111"/>
                  </a:cubicBezTo>
                  <a:cubicBezTo>
                    <a:pt x="6930" y="10894"/>
                    <a:pt x="5945" y="10857"/>
                    <a:pt x="5030" y="11571"/>
                  </a:cubicBezTo>
                  <a:cubicBezTo>
                    <a:pt x="4114" y="12285"/>
                    <a:pt x="2440" y="10878"/>
                    <a:pt x="1662" y="10659"/>
                  </a:cubicBezTo>
                  <a:cubicBezTo>
                    <a:pt x="1386" y="10579"/>
                    <a:pt x="1497" y="10259"/>
                    <a:pt x="1786" y="10320"/>
                  </a:cubicBezTo>
                  <a:cubicBezTo>
                    <a:pt x="2630" y="10495"/>
                    <a:pt x="3263" y="10820"/>
                    <a:pt x="4014" y="11161"/>
                  </a:cubicBezTo>
                  <a:cubicBezTo>
                    <a:pt x="4516" y="11389"/>
                    <a:pt x="5687" y="10315"/>
                    <a:pt x="6090" y="10103"/>
                  </a:cubicBezTo>
                  <a:cubicBezTo>
                    <a:pt x="7158" y="9545"/>
                    <a:pt x="9175" y="11471"/>
                    <a:pt x="10012" y="10563"/>
                  </a:cubicBezTo>
                  <a:cubicBezTo>
                    <a:pt x="10718" y="9794"/>
                    <a:pt x="10894" y="9056"/>
                    <a:pt x="12185" y="9156"/>
                  </a:cubicBezTo>
                  <a:cubicBezTo>
                    <a:pt x="12946" y="9217"/>
                    <a:pt x="13758" y="9484"/>
                    <a:pt x="14519" y="9463"/>
                  </a:cubicBezTo>
                  <a:cubicBezTo>
                    <a:pt x="15153" y="9445"/>
                    <a:pt x="15821" y="8598"/>
                    <a:pt x="16269" y="8180"/>
                  </a:cubicBezTo>
                  <a:cubicBezTo>
                    <a:pt x="16575" y="7887"/>
                    <a:pt x="17212" y="8270"/>
                    <a:pt x="16937" y="8572"/>
                  </a:cubicBezTo>
                  <a:close/>
                  <a:moveTo>
                    <a:pt x="16048" y="6686"/>
                  </a:moveTo>
                  <a:cubicBezTo>
                    <a:pt x="16014" y="6710"/>
                    <a:pt x="15976" y="6731"/>
                    <a:pt x="15941" y="6755"/>
                  </a:cubicBezTo>
                  <a:cubicBezTo>
                    <a:pt x="15594" y="6980"/>
                    <a:pt x="15249" y="6509"/>
                    <a:pt x="15680" y="6398"/>
                  </a:cubicBezTo>
                  <a:cubicBezTo>
                    <a:pt x="15725" y="6387"/>
                    <a:pt x="15769" y="6374"/>
                    <a:pt x="15811" y="6363"/>
                  </a:cubicBezTo>
                  <a:cubicBezTo>
                    <a:pt x="16045" y="6303"/>
                    <a:pt x="16234" y="6564"/>
                    <a:pt x="16048" y="668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7" name="Shape">
              <a:extLst>
                <a:ext uri="{FF2B5EF4-FFF2-40B4-BE49-F238E27FC236}">
                  <a16:creationId xmlns:a16="http://schemas.microsoft.com/office/drawing/2014/main" id="{7F070E68-A4DE-4421-BA10-655A2F4A05F9}"/>
                </a:ext>
              </a:extLst>
            </p:cNvPr>
            <p:cNvSpPr/>
            <p:nvPr/>
          </p:nvSpPr>
          <p:spPr>
            <a:xfrm>
              <a:off x="7594600" y="825499"/>
              <a:ext cx="854322" cy="799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96" h="18617" extrusionOk="0">
                  <a:moveTo>
                    <a:pt x="17974" y="16156"/>
                  </a:moveTo>
                  <a:cubicBezTo>
                    <a:pt x="18068" y="16023"/>
                    <a:pt x="18152" y="15884"/>
                    <a:pt x="18227" y="15739"/>
                  </a:cubicBezTo>
                  <a:cubicBezTo>
                    <a:pt x="19983" y="12340"/>
                    <a:pt x="16587" y="5136"/>
                    <a:pt x="11620" y="1722"/>
                  </a:cubicBezTo>
                  <a:cubicBezTo>
                    <a:pt x="9344" y="158"/>
                    <a:pt x="5020" y="-1747"/>
                    <a:pt x="1615" y="3080"/>
                  </a:cubicBezTo>
                  <a:cubicBezTo>
                    <a:pt x="1343" y="3464"/>
                    <a:pt x="1101" y="3861"/>
                    <a:pt x="898" y="4257"/>
                  </a:cubicBezTo>
                  <a:cubicBezTo>
                    <a:pt x="898" y="4257"/>
                    <a:pt x="898" y="4257"/>
                    <a:pt x="898" y="4257"/>
                  </a:cubicBezTo>
                  <a:cubicBezTo>
                    <a:pt x="-1617" y="9120"/>
                    <a:pt x="1587" y="13663"/>
                    <a:pt x="5095" y="16073"/>
                  </a:cubicBezTo>
                  <a:cubicBezTo>
                    <a:pt x="9375" y="19019"/>
                    <a:pt x="15364" y="19853"/>
                    <a:pt x="17974" y="16156"/>
                  </a:cubicBezTo>
                  <a:close/>
                  <a:moveTo>
                    <a:pt x="12971" y="17383"/>
                  </a:moveTo>
                  <a:cubicBezTo>
                    <a:pt x="12943" y="17410"/>
                    <a:pt x="12915" y="17437"/>
                    <a:pt x="12888" y="17463"/>
                  </a:cubicBezTo>
                  <a:cubicBezTo>
                    <a:pt x="12738" y="17608"/>
                    <a:pt x="12513" y="17478"/>
                    <a:pt x="12546" y="17265"/>
                  </a:cubicBezTo>
                  <a:cubicBezTo>
                    <a:pt x="12551" y="17227"/>
                    <a:pt x="12560" y="17185"/>
                    <a:pt x="12565" y="17147"/>
                  </a:cubicBezTo>
                  <a:cubicBezTo>
                    <a:pt x="12635" y="16718"/>
                    <a:pt x="13274" y="17093"/>
                    <a:pt x="12971" y="17383"/>
                  </a:cubicBezTo>
                  <a:close/>
                  <a:moveTo>
                    <a:pt x="17607" y="14594"/>
                  </a:moveTo>
                  <a:cubicBezTo>
                    <a:pt x="16559" y="15115"/>
                    <a:pt x="15561" y="16174"/>
                    <a:pt x="14883" y="17153"/>
                  </a:cubicBezTo>
                  <a:cubicBezTo>
                    <a:pt x="14755" y="17336"/>
                    <a:pt x="14477" y="17191"/>
                    <a:pt x="14583" y="16975"/>
                  </a:cubicBezTo>
                  <a:cubicBezTo>
                    <a:pt x="14922" y="16274"/>
                    <a:pt x="15428" y="15748"/>
                    <a:pt x="16017" y="15277"/>
                  </a:cubicBezTo>
                  <a:cubicBezTo>
                    <a:pt x="16476" y="14911"/>
                    <a:pt x="16926" y="14461"/>
                    <a:pt x="17498" y="14322"/>
                  </a:cubicBezTo>
                  <a:cubicBezTo>
                    <a:pt x="17640" y="14290"/>
                    <a:pt x="17757" y="14517"/>
                    <a:pt x="17607" y="14594"/>
                  </a:cubicBezTo>
                  <a:close/>
                  <a:moveTo>
                    <a:pt x="13263" y="15269"/>
                  </a:moveTo>
                  <a:cubicBezTo>
                    <a:pt x="13277" y="15301"/>
                    <a:pt x="13293" y="15331"/>
                    <a:pt x="13307" y="15363"/>
                  </a:cubicBezTo>
                  <a:cubicBezTo>
                    <a:pt x="13360" y="15476"/>
                    <a:pt x="13299" y="15597"/>
                    <a:pt x="13179" y="15609"/>
                  </a:cubicBezTo>
                  <a:cubicBezTo>
                    <a:pt x="13146" y="15612"/>
                    <a:pt x="13113" y="15615"/>
                    <a:pt x="13079" y="15618"/>
                  </a:cubicBezTo>
                  <a:cubicBezTo>
                    <a:pt x="12596" y="15668"/>
                    <a:pt x="13041" y="14807"/>
                    <a:pt x="13263" y="15269"/>
                  </a:cubicBezTo>
                  <a:close/>
                  <a:moveTo>
                    <a:pt x="15461" y="14396"/>
                  </a:moveTo>
                  <a:cubicBezTo>
                    <a:pt x="15481" y="14426"/>
                    <a:pt x="15497" y="14455"/>
                    <a:pt x="15517" y="14485"/>
                  </a:cubicBezTo>
                  <a:cubicBezTo>
                    <a:pt x="15597" y="14618"/>
                    <a:pt x="15497" y="14813"/>
                    <a:pt x="15350" y="14810"/>
                  </a:cubicBezTo>
                  <a:cubicBezTo>
                    <a:pt x="15317" y="14810"/>
                    <a:pt x="15283" y="14810"/>
                    <a:pt x="15250" y="14807"/>
                  </a:cubicBezTo>
                  <a:cubicBezTo>
                    <a:pt x="14703" y="14801"/>
                    <a:pt x="15161" y="13911"/>
                    <a:pt x="15461" y="14396"/>
                  </a:cubicBezTo>
                  <a:close/>
                  <a:moveTo>
                    <a:pt x="15931" y="12704"/>
                  </a:moveTo>
                  <a:cubicBezTo>
                    <a:pt x="15950" y="12734"/>
                    <a:pt x="15967" y="12763"/>
                    <a:pt x="15986" y="12793"/>
                  </a:cubicBezTo>
                  <a:cubicBezTo>
                    <a:pt x="16064" y="12917"/>
                    <a:pt x="15967" y="13104"/>
                    <a:pt x="15828" y="13101"/>
                  </a:cubicBezTo>
                  <a:cubicBezTo>
                    <a:pt x="15795" y="13101"/>
                    <a:pt x="15761" y="13101"/>
                    <a:pt x="15728" y="13098"/>
                  </a:cubicBezTo>
                  <a:cubicBezTo>
                    <a:pt x="15206" y="13092"/>
                    <a:pt x="15645" y="12240"/>
                    <a:pt x="15931" y="12704"/>
                  </a:cubicBezTo>
                  <a:close/>
                  <a:moveTo>
                    <a:pt x="17751" y="12474"/>
                  </a:moveTo>
                  <a:cubicBezTo>
                    <a:pt x="17615" y="12737"/>
                    <a:pt x="17234" y="12512"/>
                    <a:pt x="17368" y="12249"/>
                  </a:cubicBezTo>
                  <a:cubicBezTo>
                    <a:pt x="17504" y="11989"/>
                    <a:pt x="17887" y="12210"/>
                    <a:pt x="17751" y="12474"/>
                  </a:cubicBezTo>
                  <a:close/>
                  <a:moveTo>
                    <a:pt x="16562" y="11577"/>
                  </a:moveTo>
                  <a:cubicBezTo>
                    <a:pt x="16139" y="11500"/>
                    <a:pt x="15659" y="11693"/>
                    <a:pt x="15239" y="11761"/>
                  </a:cubicBezTo>
                  <a:cubicBezTo>
                    <a:pt x="14711" y="11847"/>
                    <a:pt x="14705" y="11971"/>
                    <a:pt x="14716" y="12479"/>
                  </a:cubicBezTo>
                  <a:cubicBezTo>
                    <a:pt x="14730" y="13104"/>
                    <a:pt x="14755" y="13550"/>
                    <a:pt x="14252" y="13911"/>
                  </a:cubicBezTo>
                  <a:cubicBezTo>
                    <a:pt x="13824" y="14219"/>
                    <a:pt x="12813" y="14358"/>
                    <a:pt x="12298" y="14399"/>
                  </a:cubicBezTo>
                  <a:cubicBezTo>
                    <a:pt x="11873" y="14432"/>
                    <a:pt x="11573" y="16209"/>
                    <a:pt x="11615" y="16641"/>
                  </a:cubicBezTo>
                  <a:cubicBezTo>
                    <a:pt x="11645" y="16940"/>
                    <a:pt x="11276" y="16987"/>
                    <a:pt x="11140" y="16789"/>
                  </a:cubicBezTo>
                  <a:cubicBezTo>
                    <a:pt x="10756" y="16233"/>
                    <a:pt x="11126" y="14958"/>
                    <a:pt x="11265" y="14331"/>
                  </a:cubicBezTo>
                  <a:cubicBezTo>
                    <a:pt x="11451" y="13494"/>
                    <a:pt x="12793" y="13627"/>
                    <a:pt x="13385" y="13488"/>
                  </a:cubicBezTo>
                  <a:cubicBezTo>
                    <a:pt x="14633" y="13198"/>
                    <a:pt x="13677" y="11554"/>
                    <a:pt x="14458" y="11314"/>
                  </a:cubicBezTo>
                  <a:cubicBezTo>
                    <a:pt x="15047" y="11131"/>
                    <a:pt x="16039" y="11004"/>
                    <a:pt x="16648" y="11187"/>
                  </a:cubicBezTo>
                  <a:cubicBezTo>
                    <a:pt x="16890" y="11255"/>
                    <a:pt x="16804" y="11622"/>
                    <a:pt x="16562" y="11577"/>
                  </a:cubicBezTo>
                  <a:close/>
                  <a:moveTo>
                    <a:pt x="16137" y="8404"/>
                  </a:moveTo>
                  <a:cubicBezTo>
                    <a:pt x="12421" y="9871"/>
                    <a:pt x="10047" y="12687"/>
                    <a:pt x="8182" y="16342"/>
                  </a:cubicBezTo>
                  <a:cubicBezTo>
                    <a:pt x="8066" y="16570"/>
                    <a:pt x="7707" y="16431"/>
                    <a:pt x="7779" y="16177"/>
                  </a:cubicBezTo>
                  <a:cubicBezTo>
                    <a:pt x="8119" y="14991"/>
                    <a:pt x="8847" y="14207"/>
                    <a:pt x="9472" y="13180"/>
                  </a:cubicBezTo>
                  <a:cubicBezTo>
                    <a:pt x="9975" y="12355"/>
                    <a:pt x="10456" y="11500"/>
                    <a:pt x="11162" y="10850"/>
                  </a:cubicBezTo>
                  <a:cubicBezTo>
                    <a:pt x="12521" y="9599"/>
                    <a:pt x="14266" y="8460"/>
                    <a:pt x="16056" y="8108"/>
                  </a:cubicBezTo>
                  <a:cubicBezTo>
                    <a:pt x="16239" y="8073"/>
                    <a:pt x="16314" y="8333"/>
                    <a:pt x="16137" y="8404"/>
                  </a:cubicBezTo>
                  <a:close/>
                  <a:moveTo>
                    <a:pt x="6723" y="12944"/>
                  </a:moveTo>
                  <a:cubicBezTo>
                    <a:pt x="6815" y="12769"/>
                    <a:pt x="7110" y="12725"/>
                    <a:pt x="7196" y="12935"/>
                  </a:cubicBezTo>
                  <a:cubicBezTo>
                    <a:pt x="7210" y="12968"/>
                    <a:pt x="7224" y="13000"/>
                    <a:pt x="7238" y="13033"/>
                  </a:cubicBezTo>
                  <a:cubicBezTo>
                    <a:pt x="7304" y="13189"/>
                    <a:pt x="7229" y="13331"/>
                    <a:pt x="7071" y="13358"/>
                  </a:cubicBezTo>
                  <a:cubicBezTo>
                    <a:pt x="7037" y="13364"/>
                    <a:pt x="7004" y="13370"/>
                    <a:pt x="6971" y="13373"/>
                  </a:cubicBezTo>
                  <a:cubicBezTo>
                    <a:pt x="6760" y="13408"/>
                    <a:pt x="6634" y="13118"/>
                    <a:pt x="6723" y="12944"/>
                  </a:cubicBezTo>
                  <a:close/>
                  <a:moveTo>
                    <a:pt x="8588" y="11631"/>
                  </a:moveTo>
                  <a:cubicBezTo>
                    <a:pt x="8763" y="11293"/>
                    <a:pt x="9255" y="11580"/>
                    <a:pt x="9080" y="11918"/>
                  </a:cubicBezTo>
                  <a:cubicBezTo>
                    <a:pt x="8905" y="12258"/>
                    <a:pt x="8413" y="11971"/>
                    <a:pt x="8588" y="11631"/>
                  </a:cubicBezTo>
                  <a:close/>
                  <a:moveTo>
                    <a:pt x="9266" y="10036"/>
                  </a:moveTo>
                  <a:cubicBezTo>
                    <a:pt x="9072" y="9829"/>
                    <a:pt x="9089" y="9551"/>
                    <a:pt x="9328" y="9395"/>
                  </a:cubicBezTo>
                  <a:cubicBezTo>
                    <a:pt x="9441" y="9318"/>
                    <a:pt x="9600" y="9389"/>
                    <a:pt x="9636" y="9525"/>
                  </a:cubicBezTo>
                  <a:cubicBezTo>
                    <a:pt x="9672" y="9661"/>
                    <a:pt x="9678" y="9782"/>
                    <a:pt x="9647" y="9921"/>
                  </a:cubicBezTo>
                  <a:cubicBezTo>
                    <a:pt x="9611" y="10099"/>
                    <a:pt x="9389" y="10167"/>
                    <a:pt x="9266" y="10036"/>
                  </a:cubicBezTo>
                  <a:close/>
                  <a:moveTo>
                    <a:pt x="11090" y="9421"/>
                  </a:moveTo>
                  <a:cubicBezTo>
                    <a:pt x="11248" y="9117"/>
                    <a:pt x="11693" y="9377"/>
                    <a:pt x="11534" y="9682"/>
                  </a:cubicBezTo>
                  <a:cubicBezTo>
                    <a:pt x="11376" y="9986"/>
                    <a:pt x="10931" y="9726"/>
                    <a:pt x="11090" y="9421"/>
                  </a:cubicBezTo>
                  <a:close/>
                  <a:moveTo>
                    <a:pt x="12118" y="7531"/>
                  </a:moveTo>
                  <a:cubicBezTo>
                    <a:pt x="11990" y="7327"/>
                    <a:pt x="11984" y="7182"/>
                    <a:pt x="12132" y="6996"/>
                  </a:cubicBezTo>
                  <a:cubicBezTo>
                    <a:pt x="12248" y="6848"/>
                    <a:pt x="12501" y="6957"/>
                    <a:pt x="12496" y="7147"/>
                  </a:cubicBezTo>
                  <a:cubicBezTo>
                    <a:pt x="12493" y="7244"/>
                    <a:pt x="12457" y="7330"/>
                    <a:pt x="12454" y="7425"/>
                  </a:cubicBezTo>
                  <a:cubicBezTo>
                    <a:pt x="12451" y="7623"/>
                    <a:pt x="12221" y="7697"/>
                    <a:pt x="12118" y="7531"/>
                  </a:cubicBezTo>
                  <a:close/>
                  <a:moveTo>
                    <a:pt x="14591" y="7375"/>
                  </a:moveTo>
                  <a:cubicBezTo>
                    <a:pt x="14430" y="7685"/>
                    <a:pt x="13977" y="7422"/>
                    <a:pt x="14138" y="7108"/>
                  </a:cubicBezTo>
                  <a:cubicBezTo>
                    <a:pt x="14297" y="6798"/>
                    <a:pt x="14753" y="7064"/>
                    <a:pt x="14591" y="7375"/>
                  </a:cubicBezTo>
                  <a:close/>
                  <a:moveTo>
                    <a:pt x="1726" y="4367"/>
                  </a:moveTo>
                  <a:cubicBezTo>
                    <a:pt x="2146" y="3547"/>
                    <a:pt x="2657" y="2769"/>
                    <a:pt x="3338" y="2169"/>
                  </a:cubicBezTo>
                  <a:cubicBezTo>
                    <a:pt x="4014" y="1574"/>
                    <a:pt x="4803" y="1231"/>
                    <a:pt x="5523" y="714"/>
                  </a:cubicBezTo>
                  <a:cubicBezTo>
                    <a:pt x="5651" y="622"/>
                    <a:pt x="5809" y="832"/>
                    <a:pt x="5690" y="939"/>
                  </a:cubicBezTo>
                  <a:cubicBezTo>
                    <a:pt x="5039" y="1518"/>
                    <a:pt x="4233" y="1826"/>
                    <a:pt x="3613" y="2453"/>
                  </a:cubicBezTo>
                  <a:cubicBezTo>
                    <a:pt x="2996" y="3077"/>
                    <a:pt x="2485" y="3784"/>
                    <a:pt x="2007" y="4532"/>
                  </a:cubicBezTo>
                  <a:cubicBezTo>
                    <a:pt x="1893" y="4710"/>
                    <a:pt x="1624" y="4562"/>
                    <a:pt x="1726" y="4367"/>
                  </a:cubicBezTo>
                  <a:close/>
                  <a:moveTo>
                    <a:pt x="1676" y="8433"/>
                  </a:moveTo>
                  <a:cubicBezTo>
                    <a:pt x="1643" y="7721"/>
                    <a:pt x="1715" y="6177"/>
                    <a:pt x="2177" y="5671"/>
                  </a:cubicBezTo>
                  <a:cubicBezTo>
                    <a:pt x="2721" y="5076"/>
                    <a:pt x="3580" y="5319"/>
                    <a:pt x="4258" y="5242"/>
                  </a:cubicBezTo>
                  <a:cubicBezTo>
                    <a:pt x="5709" y="5076"/>
                    <a:pt x="5217" y="2802"/>
                    <a:pt x="6218" y="2166"/>
                  </a:cubicBezTo>
                  <a:cubicBezTo>
                    <a:pt x="6871" y="1752"/>
                    <a:pt x="8152" y="1965"/>
                    <a:pt x="8869" y="1974"/>
                  </a:cubicBezTo>
                  <a:cubicBezTo>
                    <a:pt x="9136" y="1977"/>
                    <a:pt x="9139" y="2379"/>
                    <a:pt x="8880" y="2409"/>
                  </a:cubicBezTo>
                  <a:cubicBezTo>
                    <a:pt x="7507" y="2565"/>
                    <a:pt x="6459" y="2456"/>
                    <a:pt x="5920" y="4210"/>
                  </a:cubicBezTo>
                  <a:cubicBezTo>
                    <a:pt x="5798" y="4612"/>
                    <a:pt x="5645" y="5417"/>
                    <a:pt x="5250" y="5621"/>
                  </a:cubicBezTo>
                  <a:cubicBezTo>
                    <a:pt x="4614" y="5949"/>
                    <a:pt x="4094" y="5842"/>
                    <a:pt x="3399" y="5931"/>
                  </a:cubicBezTo>
                  <a:cubicBezTo>
                    <a:pt x="2485" y="6049"/>
                    <a:pt x="2493" y="7061"/>
                    <a:pt x="2402" y="7753"/>
                  </a:cubicBezTo>
                  <a:cubicBezTo>
                    <a:pt x="2477" y="8002"/>
                    <a:pt x="2424" y="8141"/>
                    <a:pt x="2249" y="8179"/>
                  </a:cubicBezTo>
                  <a:cubicBezTo>
                    <a:pt x="2527" y="8285"/>
                    <a:pt x="2499" y="8694"/>
                    <a:pt x="2196" y="8729"/>
                  </a:cubicBezTo>
                  <a:cubicBezTo>
                    <a:pt x="2129" y="8738"/>
                    <a:pt x="2060" y="8744"/>
                    <a:pt x="1993" y="8753"/>
                  </a:cubicBezTo>
                  <a:cubicBezTo>
                    <a:pt x="1824" y="8771"/>
                    <a:pt x="1685" y="8602"/>
                    <a:pt x="1676" y="8433"/>
                  </a:cubicBezTo>
                  <a:close/>
                  <a:moveTo>
                    <a:pt x="10175" y="2885"/>
                  </a:moveTo>
                  <a:cubicBezTo>
                    <a:pt x="10181" y="2902"/>
                    <a:pt x="10184" y="2920"/>
                    <a:pt x="10189" y="2938"/>
                  </a:cubicBezTo>
                  <a:cubicBezTo>
                    <a:pt x="10234" y="3071"/>
                    <a:pt x="10178" y="3195"/>
                    <a:pt x="10089" y="3269"/>
                  </a:cubicBezTo>
                  <a:cubicBezTo>
                    <a:pt x="10003" y="3343"/>
                    <a:pt x="9878" y="3370"/>
                    <a:pt x="9764" y="3305"/>
                  </a:cubicBezTo>
                  <a:cubicBezTo>
                    <a:pt x="9650" y="3240"/>
                    <a:pt x="9603" y="3112"/>
                    <a:pt x="9617" y="2994"/>
                  </a:cubicBezTo>
                  <a:cubicBezTo>
                    <a:pt x="9625" y="2873"/>
                    <a:pt x="9694" y="2758"/>
                    <a:pt x="9825" y="2725"/>
                  </a:cubicBezTo>
                  <a:cubicBezTo>
                    <a:pt x="9842" y="2719"/>
                    <a:pt x="9858" y="2716"/>
                    <a:pt x="9875" y="2710"/>
                  </a:cubicBezTo>
                  <a:cubicBezTo>
                    <a:pt x="10000" y="2666"/>
                    <a:pt x="10139" y="2746"/>
                    <a:pt x="10175" y="2885"/>
                  </a:cubicBezTo>
                  <a:close/>
                  <a:moveTo>
                    <a:pt x="7616" y="3598"/>
                  </a:moveTo>
                  <a:cubicBezTo>
                    <a:pt x="7846" y="3731"/>
                    <a:pt x="7846" y="4192"/>
                    <a:pt x="7549" y="4242"/>
                  </a:cubicBezTo>
                  <a:cubicBezTo>
                    <a:pt x="7521" y="4248"/>
                    <a:pt x="7493" y="4251"/>
                    <a:pt x="7468" y="4257"/>
                  </a:cubicBezTo>
                  <a:cubicBezTo>
                    <a:pt x="7327" y="4281"/>
                    <a:pt x="7232" y="4225"/>
                    <a:pt x="7174" y="4086"/>
                  </a:cubicBezTo>
                  <a:cubicBezTo>
                    <a:pt x="7163" y="4059"/>
                    <a:pt x="7151" y="4032"/>
                    <a:pt x="7140" y="4006"/>
                  </a:cubicBezTo>
                  <a:cubicBezTo>
                    <a:pt x="7021" y="3710"/>
                    <a:pt x="7388" y="3464"/>
                    <a:pt x="7616" y="3598"/>
                  </a:cubicBezTo>
                  <a:close/>
                  <a:moveTo>
                    <a:pt x="5795" y="6245"/>
                  </a:moveTo>
                  <a:cubicBezTo>
                    <a:pt x="5770" y="6274"/>
                    <a:pt x="5748" y="6307"/>
                    <a:pt x="5723" y="6336"/>
                  </a:cubicBezTo>
                  <a:cubicBezTo>
                    <a:pt x="5617" y="6472"/>
                    <a:pt x="5387" y="6336"/>
                    <a:pt x="5437" y="6168"/>
                  </a:cubicBezTo>
                  <a:cubicBezTo>
                    <a:pt x="5448" y="6129"/>
                    <a:pt x="5459" y="6091"/>
                    <a:pt x="5473" y="6052"/>
                  </a:cubicBezTo>
                  <a:cubicBezTo>
                    <a:pt x="5570" y="5739"/>
                    <a:pt x="5995" y="5987"/>
                    <a:pt x="5795" y="6245"/>
                  </a:cubicBezTo>
                  <a:close/>
                  <a:moveTo>
                    <a:pt x="3769" y="7679"/>
                  </a:moveTo>
                  <a:cubicBezTo>
                    <a:pt x="3558" y="8084"/>
                    <a:pt x="2966" y="7738"/>
                    <a:pt x="3177" y="7333"/>
                  </a:cubicBezTo>
                  <a:cubicBezTo>
                    <a:pt x="3386" y="6928"/>
                    <a:pt x="3978" y="7274"/>
                    <a:pt x="3769" y="7679"/>
                  </a:cubicBezTo>
                  <a:close/>
                  <a:moveTo>
                    <a:pt x="1729" y="10811"/>
                  </a:moveTo>
                  <a:cubicBezTo>
                    <a:pt x="1685" y="10779"/>
                    <a:pt x="1649" y="10734"/>
                    <a:pt x="1632" y="10672"/>
                  </a:cubicBezTo>
                  <a:cubicBezTo>
                    <a:pt x="1618" y="10631"/>
                    <a:pt x="1618" y="10587"/>
                    <a:pt x="1626" y="10545"/>
                  </a:cubicBezTo>
                  <a:cubicBezTo>
                    <a:pt x="1629" y="10521"/>
                    <a:pt x="1632" y="10501"/>
                    <a:pt x="1635" y="10477"/>
                  </a:cubicBezTo>
                  <a:cubicBezTo>
                    <a:pt x="1701" y="9986"/>
                    <a:pt x="2449" y="10424"/>
                    <a:pt x="2096" y="10746"/>
                  </a:cubicBezTo>
                  <a:cubicBezTo>
                    <a:pt x="2079" y="10761"/>
                    <a:pt x="2063" y="10776"/>
                    <a:pt x="2049" y="10791"/>
                  </a:cubicBezTo>
                  <a:cubicBezTo>
                    <a:pt x="2018" y="10820"/>
                    <a:pt x="1985" y="10844"/>
                    <a:pt x="1943" y="10856"/>
                  </a:cubicBezTo>
                  <a:cubicBezTo>
                    <a:pt x="1885" y="10876"/>
                    <a:pt x="1829" y="10868"/>
                    <a:pt x="1782" y="10844"/>
                  </a:cubicBezTo>
                  <a:cubicBezTo>
                    <a:pt x="1774" y="10841"/>
                    <a:pt x="1763" y="10838"/>
                    <a:pt x="1754" y="10832"/>
                  </a:cubicBezTo>
                  <a:cubicBezTo>
                    <a:pt x="1746" y="10826"/>
                    <a:pt x="1738" y="10817"/>
                    <a:pt x="1729" y="10811"/>
                  </a:cubicBezTo>
                  <a:close/>
                  <a:moveTo>
                    <a:pt x="2924" y="11708"/>
                  </a:moveTo>
                  <a:cubicBezTo>
                    <a:pt x="3930" y="9256"/>
                    <a:pt x="5142" y="7718"/>
                    <a:pt x="7012" y="5976"/>
                  </a:cubicBezTo>
                  <a:cubicBezTo>
                    <a:pt x="8444" y="4642"/>
                    <a:pt x="10070" y="4071"/>
                    <a:pt x="11634" y="3018"/>
                  </a:cubicBezTo>
                  <a:cubicBezTo>
                    <a:pt x="11768" y="2929"/>
                    <a:pt x="11904" y="3124"/>
                    <a:pt x="11801" y="3243"/>
                  </a:cubicBezTo>
                  <a:cubicBezTo>
                    <a:pt x="11287" y="3840"/>
                    <a:pt x="10489" y="4012"/>
                    <a:pt x="9847" y="4408"/>
                  </a:cubicBezTo>
                  <a:cubicBezTo>
                    <a:pt x="8950" y="4961"/>
                    <a:pt x="8130" y="5591"/>
                    <a:pt x="7360" y="6336"/>
                  </a:cubicBezTo>
                  <a:cubicBezTo>
                    <a:pt x="6671" y="7002"/>
                    <a:pt x="5890" y="7632"/>
                    <a:pt x="5298" y="8401"/>
                  </a:cubicBezTo>
                  <a:cubicBezTo>
                    <a:pt x="4464" y="9486"/>
                    <a:pt x="3980" y="10743"/>
                    <a:pt x="3288" y="11920"/>
                  </a:cubicBezTo>
                  <a:cubicBezTo>
                    <a:pt x="3144" y="12163"/>
                    <a:pt x="2816" y="11968"/>
                    <a:pt x="2924" y="11708"/>
                  </a:cubicBezTo>
                  <a:close/>
                  <a:moveTo>
                    <a:pt x="4600" y="14171"/>
                  </a:moveTo>
                  <a:cubicBezTo>
                    <a:pt x="4675" y="12769"/>
                    <a:pt x="4486" y="12065"/>
                    <a:pt x="5840" y="11424"/>
                  </a:cubicBezTo>
                  <a:cubicBezTo>
                    <a:pt x="6390" y="11163"/>
                    <a:pt x="7585" y="10971"/>
                    <a:pt x="7485" y="10175"/>
                  </a:cubicBezTo>
                  <a:cubicBezTo>
                    <a:pt x="7435" y="9788"/>
                    <a:pt x="7510" y="8892"/>
                    <a:pt x="7677" y="8572"/>
                  </a:cubicBezTo>
                  <a:cubicBezTo>
                    <a:pt x="8007" y="7931"/>
                    <a:pt x="8602" y="7999"/>
                    <a:pt x="9205" y="7780"/>
                  </a:cubicBezTo>
                  <a:cubicBezTo>
                    <a:pt x="10167" y="7425"/>
                    <a:pt x="10862" y="7014"/>
                    <a:pt x="11095" y="5922"/>
                  </a:cubicBezTo>
                  <a:cubicBezTo>
                    <a:pt x="11329" y="4828"/>
                    <a:pt x="13255" y="5405"/>
                    <a:pt x="13908" y="5263"/>
                  </a:cubicBezTo>
                  <a:cubicBezTo>
                    <a:pt x="14138" y="5212"/>
                    <a:pt x="14244" y="5567"/>
                    <a:pt x="14010" y="5641"/>
                  </a:cubicBezTo>
                  <a:cubicBezTo>
                    <a:pt x="13335" y="5860"/>
                    <a:pt x="12721" y="5837"/>
                    <a:pt x="12018" y="5854"/>
                  </a:cubicBezTo>
                  <a:cubicBezTo>
                    <a:pt x="11548" y="5866"/>
                    <a:pt x="11342" y="7419"/>
                    <a:pt x="11184" y="7800"/>
                  </a:cubicBezTo>
                  <a:cubicBezTo>
                    <a:pt x="10764" y="8815"/>
                    <a:pt x="8310" y="7904"/>
                    <a:pt x="8244" y="9143"/>
                  </a:cubicBezTo>
                  <a:cubicBezTo>
                    <a:pt x="8188" y="10193"/>
                    <a:pt x="8477" y="10974"/>
                    <a:pt x="7535" y="11465"/>
                  </a:cubicBezTo>
                  <a:cubicBezTo>
                    <a:pt x="6979" y="11755"/>
                    <a:pt x="6276" y="11870"/>
                    <a:pt x="5765" y="12234"/>
                  </a:cubicBezTo>
                  <a:cubicBezTo>
                    <a:pt x="5342" y="12539"/>
                    <a:pt x="5353" y="13648"/>
                    <a:pt x="5278" y="14245"/>
                  </a:cubicBezTo>
                  <a:cubicBezTo>
                    <a:pt x="5228" y="14659"/>
                    <a:pt x="4581" y="14582"/>
                    <a:pt x="4600" y="14171"/>
                  </a:cubicBezTo>
                  <a:close/>
                  <a:moveTo>
                    <a:pt x="6256" y="15561"/>
                  </a:moveTo>
                  <a:cubicBezTo>
                    <a:pt x="6268" y="15523"/>
                    <a:pt x="6279" y="15484"/>
                    <a:pt x="6293" y="15449"/>
                  </a:cubicBezTo>
                  <a:cubicBezTo>
                    <a:pt x="6407" y="15076"/>
                    <a:pt x="6904" y="15369"/>
                    <a:pt x="6671" y="15671"/>
                  </a:cubicBezTo>
                  <a:cubicBezTo>
                    <a:pt x="6646" y="15700"/>
                    <a:pt x="6623" y="15733"/>
                    <a:pt x="6598" y="15763"/>
                  </a:cubicBezTo>
                  <a:cubicBezTo>
                    <a:pt x="6473" y="15922"/>
                    <a:pt x="6195" y="15760"/>
                    <a:pt x="6256" y="1556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8" name="Shape">
              <a:extLst>
                <a:ext uri="{FF2B5EF4-FFF2-40B4-BE49-F238E27FC236}">
                  <a16:creationId xmlns:a16="http://schemas.microsoft.com/office/drawing/2014/main" id="{AA2E99F6-4EB4-45C9-9D85-59669EDFE152}"/>
                </a:ext>
              </a:extLst>
            </p:cNvPr>
            <p:cNvSpPr/>
            <p:nvPr/>
          </p:nvSpPr>
          <p:spPr>
            <a:xfrm>
              <a:off x="1257299" y="4825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7" y="1018"/>
                  </a:moveTo>
                  <a:cubicBezTo>
                    <a:pt x="14915" y="2013"/>
                    <a:pt x="16109" y="2923"/>
                    <a:pt x="17189" y="3518"/>
                  </a:cubicBezTo>
                  <a:cubicBezTo>
                    <a:pt x="17394" y="3631"/>
                    <a:pt x="17267" y="3915"/>
                    <a:pt x="17031" y="3830"/>
                  </a:cubicBezTo>
                  <a:cubicBezTo>
                    <a:pt x="16270" y="3546"/>
                    <a:pt x="15676" y="3088"/>
                    <a:pt x="15131" y="2539"/>
                  </a:cubicBezTo>
                  <a:cubicBezTo>
                    <a:pt x="14707" y="2112"/>
                    <a:pt x="14197" y="1704"/>
                    <a:pt x="14002" y="1144"/>
                  </a:cubicBezTo>
                  <a:cubicBezTo>
                    <a:pt x="13955" y="1007"/>
                    <a:pt x="14184" y="874"/>
                    <a:pt x="14277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6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2000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11" y="11833"/>
                    <a:pt x="13720" y="11976"/>
                    <a:pt x="13528" y="11899"/>
                  </a:cubicBezTo>
                  <a:close/>
                  <a:moveTo>
                    <a:pt x="11997" y="10157"/>
                  </a:moveTo>
                  <a:cubicBezTo>
                    <a:pt x="11628" y="10011"/>
                    <a:pt x="11885" y="9501"/>
                    <a:pt x="12253" y="9649"/>
                  </a:cubicBezTo>
                  <a:cubicBezTo>
                    <a:pt x="12619" y="9796"/>
                    <a:pt x="12362" y="10303"/>
                    <a:pt x="11997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32" y="7527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7" y="17294"/>
                    <a:pt x="5247" y="17570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6" y="11954"/>
                    <a:pt x="3703" y="11720"/>
                  </a:cubicBezTo>
                  <a:close/>
                  <a:moveTo>
                    <a:pt x="6628" y="13322"/>
                  </a:moveTo>
                  <a:cubicBezTo>
                    <a:pt x="6662" y="13344"/>
                    <a:pt x="6696" y="13363"/>
                    <a:pt x="6730" y="13385"/>
                  </a:cubicBezTo>
                  <a:cubicBezTo>
                    <a:pt x="6881" y="13479"/>
                    <a:pt x="6761" y="13719"/>
                    <a:pt x="6581" y="13680"/>
                  </a:cubicBezTo>
                  <a:cubicBezTo>
                    <a:pt x="6541" y="13672"/>
                    <a:pt x="6501" y="13663"/>
                    <a:pt x="6460" y="13655"/>
                  </a:cubicBezTo>
                  <a:cubicBezTo>
                    <a:pt x="6120" y="13581"/>
                    <a:pt x="6340" y="13142"/>
                    <a:pt x="6628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6" y="15651"/>
                    <a:pt x="7862" y="15039"/>
                    <a:pt x="8305" y="15218"/>
                  </a:cubicBezTo>
                  <a:close/>
                  <a:moveTo>
                    <a:pt x="11755" y="16999"/>
                  </a:moveTo>
                  <a:cubicBezTo>
                    <a:pt x="11727" y="17046"/>
                    <a:pt x="11684" y="17085"/>
                    <a:pt x="11619" y="17107"/>
                  </a:cubicBezTo>
                  <a:cubicBezTo>
                    <a:pt x="11576" y="17123"/>
                    <a:pt x="11532" y="17126"/>
                    <a:pt x="11486" y="17120"/>
                  </a:cubicBezTo>
                  <a:cubicBezTo>
                    <a:pt x="11461" y="17120"/>
                    <a:pt x="11440" y="17118"/>
                    <a:pt x="11415" y="17118"/>
                  </a:cubicBezTo>
                  <a:cubicBezTo>
                    <a:pt x="10895" y="17090"/>
                    <a:pt x="11288" y="16315"/>
                    <a:pt x="11656" y="16641"/>
                  </a:cubicBezTo>
                  <a:cubicBezTo>
                    <a:pt x="11672" y="16655"/>
                    <a:pt x="11690" y="16671"/>
                    <a:pt x="11706" y="16685"/>
                  </a:cubicBezTo>
                  <a:cubicBezTo>
                    <a:pt x="11740" y="16712"/>
                    <a:pt x="11768" y="16746"/>
                    <a:pt x="11783" y="16784"/>
                  </a:cubicBezTo>
                  <a:cubicBezTo>
                    <a:pt x="11808" y="16839"/>
                    <a:pt x="11805" y="16894"/>
                    <a:pt x="11783" y="16947"/>
                  </a:cubicBezTo>
                  <a:cubicBezTo>
                    <a:pt x="11780" y="16958"/>
                    <a:pt x="11777" y="16966"/>
                    <a:pt x="11774" y="16974"/>
                  </a:cubicBezTo>
                  <a:cubicBezTo>
                    <a:pt x="11768" y="16983"/>
                    <a:pt x="11761" y="16988"/>
                    <a:pt x="11755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7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60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9" name="Shape">
              <a:extLst>
                <a:ext uri="{FF2B5EF4-FFF2-40B4-BE49-F238E27FC236}">
                  <a16:creationId xmlns:a16="http://schemas.microsoft.com/office/drawing/2014/main" id="{487C2953-A627-4329-917C-3004A3AFD6F7}"/>
                </a:ext>
              </a:extLst>
            </p:cNvPr>
            <p:cNvSpPr/>
            <p:nvPr/>
          </p:nvSpPr>
          <p:spPr>
            <a:xfrm>
              <a:off x="6654800" y="1168399"/>
              <a:ext cx="777794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5" h="18959" extrusionOk="0">
                  <a:moveTo>
                    <a:pt x="15873" y="535"/>
                  </a:moveTo>
                  <a:cubicBezTo>
                    <a:pt x="15727" y="453"/>
                    <a:pt x="15572" y="381"/>
                    <a:pt x="15414" y="317"/>
                  </a:cubicBezTo>
                  <a:cubicBezTo>
                    <a:pt x="11713" y="-1163"/>
                    <a:pt x="4501" y="2735"/>
                    <a:pt x="1388" y="7902"/>
                  </a:cubicBezTo>
                  <a:cubicBezTo>
                    <a:pt x="-39" y="10270"/>
                    <a:pt x="-1639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40" y="16930"/>
                    <a:pt x="16940" y="13283"/>
                  </a:cubicBezTo>
                  <a:cubicBezTo>
                    <a:pt x="19627" y="8822"/>
                    <a:pt x="19961" y="2837"/>
                    <a:pt x="15873" y="535"/>
                  </a:cubicBezTo>
                  <a:close/>
                  <a:moveTo>
                    <a:pt x="17603" y="5390"/>
                  </a:moveTo>
                  <a:cubicBezTo>
                    <a:pt x="17634" y="5415"/>
                    <a:pt x="17665" y="5442"/>
                    <a:pt x="17692" y="5467"/>
                  </a:cubicBezTo>
                  <a:cubicBezTo>
                    <a:pt x="17856" y="5605"/>
                    <a:pt x="17739" y="5837"/>
                    <a:pt x="17516" y="5820"/>
                  </a:cubicBezTo>
                  <a:cubicBezTo>
                    <a:pt x="17476" y="5817"/>
                    <a:pt x="17432" y="5815"/>
                    <a:pt x="17392" y="5809"/>
                  </a:cubicBezTo>
                  <a:cubicBezTo>
                    <a:pt x="16937" y="5771"/>
                    <a:pt x="17271" y="5112"/>
                    <a:pt x="17603" y="5390"/>
                  </a:cubicBezTo>
                  <a:close/>
                  <a:moveTo>
                    <a:pt x="14275" y="1015"/>
                  </a:moveTo>
                  <a:cubicBezTo>
                    <a:pt x="14913" y="2010"/>
                    <a:pt x="16108" y="2920"/>
                    <a:pt x="17188" y="3515"/>
                  </a:cubicBezTo>
                  <a:cubicBezTo>
                    <a:pt x="17392" y="3628"/>
                    <a:pt x="17265" y="3912"/>
                    <a:pt x="17030" y="3827"/>
                  </a:cubicBezTo>
                  <a:cubicBezTo>
                    <a:pt x="16269" y="3543"/>
                    <a:pt x="15674" y="3085"/>
                    <a:pt x="15130" y="2537"/>
                  </a:cubicBezTo>
                  <a:cubicBezTo>
                    <a:pt x="14706" y="2109"/>
                    <a:pt x="14195" y="1701"/>
                    <a:pt x="14000" y="1142"/>
                  </a:cubicBezTo>
                  <a:cubicBezTo>
                    <a:pt x="13957" y="1004"/>
                    <a:pt x="14183" y="872"/>
                    <a:pt x="14275" y="1015"/>
                  </a:cubicBezTo>
                  <a:close/>
                  <a:moveTo>
                    <a:pt x="15371" y="5260"/>
                  </a:moveTo>
                  <a:cubicBezTo>
                    <a:pt x="15402" y="5244"/>
                    <a:pt x="15436" y="5225"/>
                    <a:pt x="15467" y="5208"/>
                  </a:cubicBezTo>
                  <a:cubicBezTo>
                    <a:pt x="15578" y="5147"/>
                    <a:pt x="15712" y="5200"/>
                    <a:pt x="15736" y="5316"/>
                  </a:cubicBezTo>
                  <a:cubicBezTo>
                    <a:pt x="15743" y="5349"/>
                    <a:pt x="15749" y="5382"/>
                    <a:pt x="15755" y="5415"/>
                  </a:cubicBezTo>
                  <a:cubicBezTo>
                    <a:pt x="15845" y="5889"/>
                    <a:pt x="14907" y="5514"/>
                    <a:pt x="15371" y="5260"/>
                  </a:cubicBezTo>
                  <a:close/>
                  <a:moveTo>
                    <a:pt x="14263" y="3151"/>
                  </a:moveTo>
                  <a:cubicBezTo>
                    <a:pt x="14294" y="3132"/>
                    <a:pt x="14322" y="3110"/>
                    <a:pt x="14353" y="3091"/>
                  </a:cubicBezTo>
                  <a:cubicBezTo>
                    <a:pt x="14483" y="3000"/>
                    <a:pt x="14696" y="3085"/>
                    <a:pt x="14706" y="3231"/>
                  </a:cubicBezTo>
                  <a:cubicBezTo>
                    <a:pt x="14709" y="3265"/>
                    <a:pt x="14712" y="3298"/>
                    <a:pt x="14712" y="3331"/>
                  </a:cubicBezTo>
                  <a:cubicBezTo>
                    <a:pt x="14752" y="3871"/>
                    <a:pt x="13783" y="3482"/>
                    <a:pt x="14263" y="3151"/>
                  </a:cubicBezTo>
                  <a:close/>
                  <a:moveTo>
                    <a:pt x="12456" y="2815"/>
                  </a:moveTo>
                  <a:cubicBezTo>
                    <a:pt x="12487" y="2796"/>
                    <a:pt x="12514" y="2774"/>
                    <a:pt x="12545" y="2754"/>
                  </a:cubicBezTo>
                  <a:cubicBezTo>
                    <a:pt x="12669" y="2669"/>
                    <a:pt x="12870" y="2749"/>
                    <a:pt x="12880" y="2890"/>
                  </a:cubicBezTo>
                  <a:cubicBezTo>
                    <a:pt x="12883" y="2923"/>
                    <a:pt x="12886" y="2956"/>
                    <a:pt x="12886" y="2989"/>
                  </a:cubicBezTo>
                  <a:cubicBezTo>
                    <a:pt x="12923" y="3502"/>
                    <a:pt x="11998" y="3132"/>
                    <a:pt x="12456" y="2815"/>
                  </a:cubicBezTo>
                  <a:close/>
                  <a:moveTo>
                    <a:pt x="12050" y="1031"/>
                  </a:moveTo>
                  <a:cubicBezTo>
                    <a:pt x="12335" y="1144"/>
                    <a:pt x="12137" y="1541"/>
                    <a:pt x="11852" y="1426"/>
                  </a:cubicBezTo>
                  <a:cubicBezTo>
                    <a:pt x="11567" y="1313"/>
                    <a:pt x="11765" y="916"/>
                    <a:pt x="12050" y="1031"/>
                  </a:cubicBezTo>
                  <a:close/>
                  <a:moveTo>
                    <a:pt x="11224" y="2275"/>
                  </a:moveTo>
                  <a:cubicBezTo>
                    <a:pt x="11180" y="2699"/>
                    <a:pt x="11425" y="3157"/>
                    <a:pt x="11533" y="3568"/>
                  </a:cubicBezTo>
                  <a:cubicBezTo>
                    <a:pt x="11670" y="4083"/>
                    <a:pt x="11799" y="4078"/>
                    <a:pt x="12329" y="4028"/>
                  </a:cubicBezTo>
                  <a:cubicBezTo>
                    <a:pt x="12979" y="3968"/>
                    <a:pt x="13443" y="3910"/>
                    <a:pt x="13864" y="4378"/>
                  </a:cubicBezTo>
                  <a:cubicBezTo>
                    <a:pt x="14223" y="4778"/>
                    <a:pt x="14461" y="5768"/>
                    <a:pt x="14548" y="6275"/>
                  </a:cubicBezTo>
                  <a:cubicBezTo>
                    <a:pt x="14619" y="6694"/>
                    <a:pt x="16501" y="6857"/>
                    <a:pt x="16946" y="6782"/>
                  </a:cubicBezTo>
                  <a:cubicBezTo>
                    <a:pt x="17256" y="6730"/>
                    <a:pt x="17336" y="7091"/>
                    <a:pt x="17141" y="7243"/>
                  </a:cubicBezTo>
                  <a:cubicBezTo>
                    <a:pt x="16597" y="7662"/>
                    <a:pt x="15235" y="7394"/>
                    <a:pt x="14566" y="7303"/>
                  </a:cubicBezTo>
                  <a:cubicBezTo>
                    <a:pt x="13675" y="7182"/>
                    <a:pt x="13694" y="5845"/>
                    <a:pt x="13496" y="5269"/>
                  </a:cubicBezTo>
                  <a:cubicBezTo>
                    <a:pt x="13081" y="4056"/>
                    <a:pt x="11453" y="5125"/>
                    <a:pt x="11131" y="4370"/>
                  </a:cubicBezTo>
                  <a:cubicBezTo>
                    <a:pt x="10890" y="3802"/>
                    <a:pt x="10664" y="2832"/>
                    <a:pt x="10803" y="2214"/>
                  </a:cubicBezTo>
                  <a:cubicBezTo>
                    <a:pt x="10856" y="1974"/>
                    <a:pt x="11249" y="2032"/>
                    <a:pt x="11224" y="2275"/>
                  </a:cubicBezTo>
                  <a:close/>
                  <a:moveTo>
                    <a:pt x="7949" y="2931"/>
                  </a:moveTo>
                  <a:cubicBezTo>
                    <a:pt x="9813" y="6496"/>
                    <a:pt x="12960" y="8632"/>
                    <a:pt x="16940" y="10198"/>
                  </a:cubicBezTo>
                  <a:cubicBezTo>
                    <a:pt x="17188" y="10295"/>
                    <a:pt x="17076" y="10661"/>
                    <a:pt x="16804" y="10609"/>
                  </a:cubicBezTo>
                  <a:cubicBezTo>
                    <a:pt x="15535" y="10361"/>
                    <a:pt x="14653" y="9702"/>
                    <a:pt x="13530" y="9161"/>
                  </a:cubicBezTo>
                  <a:cubicBezTo>
                    <a:pt x="12626" y="8726"/>
                    <a:pt x="11688" y="8315"/>
                    <a:pt x="10948" y="7667"/>
                  </a:cubicBezTo>
                  <a:cubicBezTo>
                    <a:pt x="9522" y="6416"/>
                    <a:pt x="8178" y="4778"/>
                    <a:pt x="7649" y="3033"/>
                  </a:cubicBezTo>
                  <a:cubicBezTo>
                    <a:pt x="7596" y="2857"/>
                    <a:pt x="7863" y="2763"/>
                    <a:pt x="7949" y="2931"/>
                  </a:cubicBezTo>
                  <a:close/>
                  <a:moveTo>
                    <a:pt x="13530" y="11899"/>
                  </a:moveTo>
                  <a:cubicBezTo>
                    <a:pt x="13338" y="11822"/>
                    <a:pt x="13267" y="11535"/>
                    <a:pt x="13477" y="11433"/>
                  </a:cubicBezTo>
                  <a:cubicBezTo>
                    <a:pt x="13511" y="11417"/>
                    <a:pt x="13542" y="11400"/>
                    <a:pt x="13576" y="11386"/>
                  </a:cubicBezTo>
                  <a:cubicBezTo>
                    <a:pt x="13734" y="11309"/>
                    <a:pt x="13889" y="11372"/>
                    <a:pt x="13929" y="11527"/>
                  </a:cubicBezTo>
                  <a:cubicBezTo>
                    <a:pt x="13938" y="11560"/>
                    <a:pt x="13944" y="11593"/>
                    <a:pt x="13954" y="11623"/>
                  </a:cubicBezTo>
                  <a:cubicBezTo>
                    <a:pt x="14009" y="11830"/>
                    <a:pt x="13721" y="11973"/>
                    <a:pt x="13530" y="11899"/>
                  </a:cubicBezTo>
                  <a:close/>
                  <a:moveTo>
                    <a:pt x="11994" y="10154"/>
                  </a:moveTo>
                  <a:cubicBezTo>
                    <a:pt x="11626" y="10008"/>
                    <a:pt x="11883" y="9498"/>
                    <a:pt x="12251" y="9647"/>
                  </a:cubicBezTo>
                  <a:cubicBezTo>
                    <a:pt x="12620" y="9796"/>
                    <a:pt x="12363" y="10303"/>
                    <a:pt x="11994" y="10154"/>
                  </a:cubicBezTo>
                  <a:close/>
                  <a:moveTo>
                    <a:pt x="10271" y="9605"/>
                  </a:moveTo>
                  <a:cubicBezTo>
                    <a:pt x="10069" y="9815"/>
                    <a:pt x="9782" y="9818"/>
                    <a:pt x="9593" y="9592"/>
                  </a:cubicBezTo>
                  <a:cubicBezTo>
                    <a:pt x="9503" y="9484"/>
                    <a:pt x="9562" y="9321"/>
                    <a:pt x="9701" y="9277"/>
                  </a:cubicBezTo>
                  <a:cubicBezTo>
                    <a:pt x="9840" y="9230"/>
                    <a:pt x="9964" y="9217"/>
                    <a:pt x="10113" y="9236"/>
                  </a:cubicBezTo>
                  <a:cubicBezTo>
                    <a:pt x="10302" y="9258"/>
                    <a:pt x="10394" y="9473"/>
                    <a:pt x="10271" y="9605"/>
                  </a:cubicBezTo>
                  <a:close/>
                  <a:moveTo>
                    <a:pt x="9466" y="7846"/>
                  </a:moveTo>
                  <a:cubicBezTo>
                    <a:pt x="9135" y="7714"/>
                    <a:pt x="9364" y="7254"/>
                    <a:pt x="9698" y="7389"/>
                  </a:cubicBezTo>
                  <a:cubicBezTo>
                    <a:pt x="10029" y="7521"/>
                    <a:pt x="9797" y="7979"/>
                    <a:pt x="9466" y="7846"/>
                  </a:cubicBezTo>
                  <a:close/>
                  <a:moveTo>
                    <a:pt x="7402" y="6972"/>
                  </a:moveTo>
                  <a:cubicBezTo>
                    <a:pt x="7200" y="7113"/>
                    <a:pt x="7052" y="7130"/>
                    <a:pt x="6844" y="6997"/>
                  </a:cubicBezTo>
                  <a:cubicBezTo>
                    <a:pt x="6680" y="6893"/>
                    <a:pt x="6770" y="6633"/>
                    <a:pt x="6971" y="6625"/>
                  </a:cubicBezTo>
                  <a:cubicBezTo>
                    <a:pt x="7073" y="6620"/>
                    <a:pt x="7166" y="6650"/>
                    <a:pt x="7265" y="6644"/>
                  </a:cubicBezTo>
                  <a:cubicBezTo>
                    <a:pt x="7466" y="6633"/>
                    <a:pt x="7562" y="6857"/>
                    <a:pt x="7402" y="6972"/>
                  </a:cubicBezTo>
                  <a:close/>
                  <a:moveTo>
                    <a:pt x="7015" y="4538"/>
                  </a:moveTo>
                  <a:cubicBezTo>
                    <a:pt x="7355" y="4673"/>
                    <a:pt x="7117" y="5142"/>
                    <a:pt x="6779" y="5007"/>
                  </a:cubicBezTo>
                  <a:cubicBezTo>
                    <a:pt x="6439" y="4872"/>
                    <a:pt x="6677" y="4403"/>
                    <a:pt x="7015" y="4538"/>
                  </a:cubicBezTo>
                  <a:close/>
                  <a:moveTo>
                    <a:pt x="5031" y="17484"/>
                  </a:moveTo>
                  <a:cubicBezTo>
                    <a:pt x="4136" y="17129"/>
                    <a:pt x="3282" y="16682"/>
                    <a:pt x="2592" y="16054"/>
                  </a:cubicBezTo>
                  <a:cubicBezTo>
                    <a:pt x="1911" y="15431"/>
                    <a:pt x="1484" y="14678"/>
                    <a:pt x="877" y="14002"/>
                  </a:cubicBezTo>
                  <a:cubicBezTo>
                    <a:pt x="772" y="13884"/>
                    <a:pt x="976" y="13710"/>
                    <a:pt x="1097" y="13821"/>
                  </a:cubicBezTo>
                  <a:cubicBezTo>
                    <a:pt x="1759" y="14419"/>
                    <a:pt x="2152" y="15196"/>
                    <a:pt x="2864" y="15761"/>
                  </a:cubicBezTo>
                  <a:cubicBezTo>
                    <a:pt x="3570" y="16324"/>
                    <a:pt x="4353" y="16776"/>
                    <a:pt x="5176" y="17192"/>
                  </a:cubicBezTo>
                  <a:cubicBezTo>
                    <a:pt x="5374" y="17294"/>
                    <a:pt x="5244" y="17570"/>
                    <a:pt x="5031" y="17484"/>
                  </a:cubicBezTo>
                  <a:close/>
                  <a:moveTo>
                    <a:pt x="9277" y="17228"/>
                  </a:moveTo>
                  <a:cubicBezTo>
                    <a:pt x="8534" y="17313"/>
                    <a:pt x="6919" y="17358"/>
                    <a:pt x="6352" y="16939"/>
                  </a:cubicBezTo>
                  <a:cubicBezTo>
                    <a:pt x="5684" y="16445"/>
                    <a:pt x="5860" y="15577"/>
                    <a:pt x="5718" y="14912"/>
                  </a:cubicBezTo>
                  <a:cubicBezTo>
                    <a:pt x="5415" y="13490"/>
                    <a:pt x="3087" y="14149"/>
                    <a:pt x="2335" y="13206"/>
                  </a:cubicBezTo>
                  <a:cubicBezTo>
                    <a:pt x="1846" y="12591"/>
                    <a:pt x="1951" y="11309"/>
                    <a:pt x="1896" y="10598"/>
                  </a:cubicBezTo>
                  <a:cubicBezTo>
                    <a:pt x="1874" y="10333"/>
                    <a:pt x="2295" y="10300"/>
                    <a:pt x="2347" y="10554"/>
                  </a:cubicBezTo>
                  <a:cubicBezTo>
                    <a:pt x="2632" y="11902"/>
                    <a:pt x="2614" y="12944"/>
                    <a:pt x="4492" y="13346"/>
                  </a:cubicBezTo>
                  <a:cubicBezTo>
                    <a:pt x="4922" y="13437"/>
                    <a:pt x="5774" y="13526"/>
                    <a:pt x="6021" y="13903"/>
                  </a:cubicBezTo>
                  <a:cubicBezTo>
                    <a:pt x="6420" y="14507"/>
                    <a:pt x="6355" y="15028"/>
                    <a:pt x="6513" y="15709"/>
                  </a:cubicBezTo>
                  <a:cubicBezTo>
                    <a:pt x="6721" y="16602"/>
                    <a:pt x="7773" y="16519"/>
                    <a:pt x="8503" y="16558"/>
                  </a:cubicBezTo>
                  <a:cubicBezTo>
                    <a:pt x="8754" y="16467"/>
                    <a:pt x="8906" y="16506"/>
                    <a:pt x="8961" y="16679"/>
                  </a:cubicBezTo>
                  <a:cubicBezTo>
                    <a:pt x="9048" y="16395"/>
                    <a:pt x="9475" y="16393"/>
                    <a:pt x="9540" y="16690"/>
                  </a:cubicBezTo>
                  <a:cubicBezTo>
                    <a:pt x="9553" y="16757"/>
                    <a:pt x="9568" y="16823"/>
                    <a:pt x="9580" y="16889"/>
                  </a:cubicBezTo>
                  <a:cubicBezTo>
                    <a:pt x="9618" y="17057"/>
                    <a:pt x="9450" y="17209"/>
                    <a:pt x="9277" y="17228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3" y="9299"/>
                  </a:cubicBezTo>
                  <a:cubicBezTo>
                    <a:pt x="3220" y="9379"/>
                    <a:pt x="3257" y="9501"/>
                    <a:pt x="3198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6" y="9572"/>
                    <a:pt x="2567" y="9556"/>
                  </a:cubicBezTo>
                  <a:cubicBezTo>
                    <a:pt x="2514" y="9432"/>
                    <a:pt x="2589" y="9288"/>
                    <a:pt x="2728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3" y="11444"/>
                    <a:pt x="4381" y="11736"/>
                  </a:cubicBezTo>
                  <a:cubicBezTo>
                    <a:pt x="4387" y="11764"/>
                    <a:pt x="4396" y="11789"/>
                    <a:pt x="4402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0" y="12299"/>
                    <a:pt x="3582" y="11954"/>
                    <a:pt x="3703" y="11717"/>
                  </a:cubicBezTo>
                  <a:close/>
                  <a:moveTo>
                    <a:pt x="6625" y="13319"/>
                  </a:moveTo>
                  <a:cubicBezTo>
                    <a:pt x="6659" y="13341"/>
                    <a:pt x="6693" y="13360"/>
                    <a:pt x="6727" y="13382"/>
                  </a:cubicBezTo>
                  <a:cubicBezTo>
                    <a:pt x="6878" y="13476"/>
                    <a:pt x="6758" y="13716"/>
                    <a:pt x="6578" y="13677"/>
                  </a:cubicBezTo>
                  <a:cubicBezTo>
                    <a:pt x="6538" y="13669"/>
                    <a:pt x="6498" y="13661"/>
                    <a:pt x="6458" y="13652"/>
                  </a:cubicBezTo>
                  <a:cubicBezTo>
                    <a:pt x="6117" y="13581"/>
                    <a:pt x="6340" y="13140"/>
                    <a:pt x="6625" y="13319"/>
                  </a:cubicBezTo>
                  <a:close/>
                  <a:moveTo>
                    <a:pt x="8305" y="15216"/>
                  </a:moveTo>
                  <a:cubicBezTo>
                    <a:pt x="8748" y="15392"/>
                    <a:pt x="8438" y="16004"/>
                    <a:pt x="7996" y="15828"/>
                  </a:cubicBezTo>
                  <a:cubicBezTo>
                    <a:pt x="7553" y="15651"/>
                    <a:pt x="7863" y="15039"/>
                    <a:pt x="8305" y="15216"/>
                  </a:cubicBezTo>
                  <a:close/>
                  <a:moveTo>
                    <a:pt x="11753" y="16996"/>
                  </a:moveTo>
                  <a:cubicBezTo>
                    <a:pt x="11725" y="17043"/>
                    <a:pt x="11682" y="17082"/>
                    <a:pt x="11617" y="17104"/>
                  </a:cubicBezTo>
                  <a:cubicBezTo>
                    <a:pt x="11574" y="17120"/>
                    <a:pt x="11530" y="17123"/>
                    <a:pt x="11484" y="17118"/>
                  </a:cubicBezTo>
                  <a:cubicBezTo>
                    <a:pt x="11459" y="17118"/>
                    <a:pt x="11437" y="17115"/>
                    <a:pt x="11413" y="17115"/>
                  </a:cubicBezTo>
                  <a:cubicBezTo>
                    <a:pt x="10893" y="17087"/>
                    <a:pt x="11286" y="16313"/>
                    <a:pt x="11654" y="16638"/>
                  </a:cubicBezTo>
                  <a:cubicBezTo>
                    <a:pt x="11670" y="16652"/>
                    <a:pt x="11688" y="16668"/>
                    <a:pt x="11704" y="16682"/>
                  </a:cubicBezTo>
                  <a:cubicBezTo>
                    <a:pt x="11738" y="16710"/>
                    <a:pt x="11765" y="16743"/>
                    <a:pt x="11781" y="16781"/>
                  </a:cubicBezTo>
                  <a:cubicBezTo>
                    <a:pt x="11806" y="16837"/>
                    <a:pt x="11803" y="16892"/>
                    <a:pt x="11781" y="16944"/>
                  </a:cubicBezTo>
                  <a:cubicBezTo>
                    <a:pt x="11778" y="16955"/>
                    <a:pt x="11775" y="16963"/>
                    <a:pt x="11772" y="16972"/>
                  </a:cubicBezTo>
                  <a:cubicBezTo>
                    <a:pt x="11765" y="16980"/>
                    <a:pt x="11759" y="16988"/>
                    <a:pt x="11753" y="16996"/>
                  </a:cubicBezTo>
                  <a:close/>
                  <a:moveTo>
                    <a:pt x="12579" y="15750"/>
                  </a:moveTo>
                  <a:cubicBezTo>
                    <a:pt x="9933" y="14940"/>
                    <a:pt x="8219" y="13856"/>
                    <a:pt x="6235" y="12139"/>
                  </a:cubicBezTo>
                  <a:cubicBezTo>
                    <a:pt x="4715" y="10824"/>
                    <a:pt x="3972" y="9258"/>
                    <a:pt x="2734" y="7791"/>
                  </a:cubicBezTo>
                  <a:cubicBezTo>
                    <a:pt x="2629" y="7664"/>
                    <a:pt x="2821" y="7516"/>
                    <a:pt x="2954" y="7609"/>
                  </a:cubicBezTo>
                  <a:cubicBezTo>
                    <a:pt x="3623" y="8072"/>
                    <a:pt x="3873" y="8847"/>
                    <a:pt x="4347" y="9454"/>
                  </a:cubicBezTo>
                  <a:cubicBezTo>
                    <a:pt x="5006" y="10300"/>
                    <a:pt x="5733" y="11064"/>
                    <a:pt x="6581" y="11769"/>
                  </a:cubicBezTo>
                  <a:cubicBezTo>
                    <a:pt x="7340" y="12401"/>
                    <a:pt x="8064" y="13126"/>
                    <a:pt x="8921" y="13655"/>
                  </a:cubicBezTo>
                  <a:cubicBezTo>
                    <a:pt x="10128" y="14399"/>
                    <a:pt x="11484" y="14780"/>
                    <a:pt x="12771" y="15378"/>
                  </a:cubicBezTo>
                  <a:cubicBezTo>
                    <a:pt x="13037" y="15497"/>
                    <a:pt x="12861" y="15836"/>
                    <a:pt x="12579" y="15750"/>
                  </a:cubicBezTo>
                  <a:close/>
                  <a:moveTo>
                    <a:pt x="15000" y="13906"/>
                  </a:moveTo>
                  <a:cubicBezTo>
                    <a:pt x="13533" y="13939"/>
                    <a:pt x="12812" y="14176"/>
                    <a:pt x="12022" y="12886"/>
                  </a:cubicBezTo>
                  <a:cubicBezTo>
                    <a:pt x="11700" y="12362"/>
                    <a:pt x="11394" y="11196"/>
                    <a:pt x="10574" y="11353"/>
                  </a:cubicBezTo>
                  <a:cubicBezTo>
                    <a:pt x="10172" y="11430"/>
                    <a:pt x="9234" y="11425"/>
                    <a:pt x="8887" y="11284"/>
                  </a:cubicBezTo>
                  <a:cubicBezTo>
                    <a:pt x="8188" y="11003"/>
                    <a:pt x="8206" y="10410"/>
                    <a:pt x="7921" y="9831"/>
                  </a:cubicBezTo>
                  <a:cubicBezTo>
                    <a:pt x="7467" y="8905"/>
                    <a:pt x="6974" y="8249"/>
                    <a:pt x="5814" y="8103"/>
                  </a:cubicBezTo>
                  <a:cubicBezTo>
                    <a:pt x="4653" y="7954"/>
                    <a:pt x="5080" y="6008"/>
                    <a:pt x="4873" y="5371"/>
                  </a:cubicBezTo>
                  <a:cubicBezTo>
                    <a:pt x="4799" y="5145"/>
                    <a:pt x="5161" y="5015"/>
                    <a:pt x="5260" y="5241"/>
                  </a:cubicBezTo>
                  <a:cubicBezTo>
                    <a:pt x="5548" y="5892"/>
                    <a:pt x="5579" y="6501"/>
                    <a:pt x="5662" y="7196"/>
                  </a:cubicBezTo>
                  <a:cubicBezTo>
                    <a:pt x="5718" y="7662"/>
                    <a:pt x="7355" y="7747"/>
                    <a:pt x="7767" y="7874"/>
                  </a:cubicBezTo>
                  <a:cubicBezTo>
                    <a:pt x="8862" y="8213"/>
                    <a:pt x="8132" y="10708"/>
                    <a:pt x="9432" y="10680"/>
                  </a:cubicBezTo>
                  <a:cubicBezTo>
                    <a:pt x="10534" y="10658"/>
                    <a:pt x="11323" y="10311"/>
                    <a:pt x="11917" y="11207"/>
                  </a:cubicBezTo>
                  <a:cubicBezTo>
                    <a:pt x="12267" y="11734"/>
                    <a:pt x="12453" y="12423"/>
                    <a:pt x="12880" y="12900"/>
                  </a:cubicBezTo>
                  <a:cubicBezTo>
                    <a:pt x="13232" y="13297"/>
                    <a:pt x="14390" y="13203"/>
                    <a:pt x="15021" y="13228"/>
                  </a:cubicBezTo>
                  <a:cubicBezTo>
                    <a:pt x="15452" y="13247"/>
                    <a:pt x="15433" y="13895"/>
                    <a:pt x="15000" y="13906"/>
                  </a:cubicBezTo>
                  <a:close/>
                  <a:moveTo>
                    <a:pt x="16303" y="12164"/>
                  </a:moveTo>
                  <a:cubicBezTo>
                    <a:pt x="16262" y="12155"/>
                    <a:pt x="16222" y="12147"/>
                    <a:pt x="16182" y="12139"/>
                  </a:cubicBezTo>
                  <a:cubicBezTo>
                    <a:pt x="15783" y="12053"/>
                    <a:pt x="16043" y="11541"/>
                    <a:pt x="16380" y="11747"/>
                  </a:cubicBezTo>
                  <a:cubicBezTo>
                    <a:pt x="16414" y="11769"/>
                    <a:pt x="16448" y="11789"/>
                    <a:pt x="16482" y="11811"/>
                  </a:cubicBezTo>
                  <a:cubicBezTo>
                    <a:pt x="16659" y="11924"/>
                    <a:pt x="16513" y="12208"/>
                    <a:pt x="16303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0" name="Shape">
              <a:extLst>
                <a:ext uri="{FF2B5EF4-FFF2-40B4-BE49-F238E27FC236}">
                  <a16:creationId xmlns:a16="http://schemas.microsoft.com/office/drawing/2014/main" id="{966E718F-7D64-43F2-B372-A046A1A9CA09}"/>
                </a:ext>
              </a:extLst>
            </p:cNvPr>
            <p:cNvSpPr/>
            <p:nvPr/>
          </p:nvSpPr>
          <p:spPr>
            <a:xfrm>
              <a:off x="1206499" y="88899"/>
              <a:ext cx="458974" cy="400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5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94" y="5359"/>
                    <a:pt x="857" y="5134"/>
                    <a:pt x="994" y="5037"/>
                  </a:cubicBezTo>
                  <a:close/>
                  <a:moveTo>
                    <a:pt x="5197" y="3729"/>
                  </a:moveTo>
                  <a:cubicBezTo>
                    <a:pt x="5181" y="3698"/>
                    <a:pt x="5160" y="3668"/>
                    <a:pt x="5144" y="3631"/>
                  </a:cubicBezTo>
                  <a:cubicBezTo>
                    <a:pt x="5080" y="3522"/>
                    <a:pt x="5128" y="3382"/>
                    <a:pt x="5244" y="3352"/>
                  </a:cubicBezTo>
                  <a:cubicBezTo>
                    <a:pt x="5276" y="3345"/>
                    <a:pt x="5308" y="3333"/>
                    <a:pt x="5339" y="3327"/>
                  </a:cubicBezTo>
                  <a:cubicBezTo>
                    <a:pt x="5810" y="3218"/>
                    <a:pt x="5461" y="4191"/>
                    <a:pt x="5197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53" y="8104"/>
                  </a:moveTo>
                  <a:cubicBezTo>
                    <a:pt x="2776" y="8128"/>
                    <a:pt x="3230" y="7860"/>
                    <a:pt x="3632" y="7732"/>
                  </a:cubicBezTo>
                  <a:cubicBezTo>
                    <a:pt x="4139" y="7568"/>
                    <a:pt x="4134" y="7434"/>
                    <a:pt x="4065" y="6899"/>
                  </a:cubicBezTo>
                  <a:cubicBezTo>
                    <a:pt x="3981" y="6236"/>
                    <a:pt x="3912" y="5761"/>
                    <a:pt x="4367" y="5311"/>
                  </a:cubicBezTo>
                  <a:cubicBezTo>
                    <a:pt x="4753" y="4927"/>
                    <a:pt x="5736" y="4641"/>
                    <a:pt x="6238" y="4532"/>
                  </a:cubicBezTo>
                  <a:cubicBezTo>
                    <a:pt x="6650" y="4441"/>
                    <a:pt x="6756" y="2506"/>
                    <a:pt x="6666" y="2056"/>
                  </a:cubicBezTo>
                  <a:cubicBezTo>
                    <a:pt x="6603" y="1739"/>
                    <a:pt x="6962" y="1642"/>
                    <a:pt x="7121" y="1837"/>
                  </a:cubicBezTo>
                  <a:cubicBezTo>
                    <a:pt x="7560" y="2378"/>
                    <a:pt x="7338" y="3784"/>
                    <a:pt x="7264" y="4471"/>
                  </a:cubicBezTo>
                  <a:cubicBezTo>
                    <a:pt x="7169" y="5390"/>
                    <a:pt x="5836" y="5426"/>
                    <a:pt x="5271" y="5652"/>
                  </a:cubicBezTo>
                  <a:cubicBezTo>
                    <a:pt x="4076" y="6126"/>
                    <a:pt x="5197" y="7751"/>
                    <a:pt x="4451" y="8110"/>
                  </a:cubicBezTo>
                  <a:cubicBezTo>
                    <a:pt x="3891" y="8383"/>
                    <a:pt x="2929" y="8651"/>
                    <a:pt x="2310" y="8542"/>
                  </a:cubicBezTo>
                  <a:cubicBezTo>
                    <a:pt x="2067" y="8493"/>
                    <a:pt x="2110" y="8091"/>
                    <a:pt x="2353" y="8104"/>
                  </a:cubicBezTo>
                  <a:close/>
                  <a:moveTo>
                    <a:pt x="3119" y="11426"/>
                  </a:moveTo>
                  <a:cubicBezTo>
                    <a:pt x="6613" y="9363"/>
                    <a:pt x="8643" y="6053"/>
                    <a:pt x="10076" y="1910"/>
                  </a:cubicBezTo>
                  <a:cubicBezTo>
                    <a:pt x="10166" y="1654"/>
                    <a:pt x="10536" y="1751"/>
                    <a:pt x="10494" y="2031"/>
                  </a:cubicBezTo>
                  <a:cubicBezTo>
                    <a:pt x="10288" y="3339"/>
                    <a:pt x="9658" y="4270"/>
                    <a:pt x="9156" y="5445"/>
                  </a:cubicBezTo>
                  <a:cubicBezTo>
                    <a:pt x="8754" y="6388"/>
                    <a:pt x="8374" y="7367"/>
                    <a:pt x="7750" y="8152"/>
                  </a:cubicBezTo>
                  <a:cubicBezTo>
                    <a:pt x="6550" y="9667"/>
                    <a:pt x="4959" y="11115"/>
                    <a:pt x="3236" y="11730"/>
                  </a:cubicBezTo>
                  <a:cubicBezTo>
                    <a:pt x="3056" y="11791"/>
                    <a:pt x="2950" y="11523"/>
                    <a:pt x="3119" y="11426"/>
                  </a:cubicBezTo>
                  <a:close/>
                  <a:moveTo>
                    <a:pt x="11884" y="5329"/>
                  </a:moveTo>
                  <a:cubicBezTo>
                    <a:pt x="11815" y="5530"/>
                    <a:pt x="11530" y="5615"/>
                    <a:pt x="11419" y="5402"/>
                  </a:cubicBezTo>
                  <a:cubicBezTo>
                    <a:pt x="11403" y="5372"/>
                    <a:pt x="11387" y="5335"/>
                    <a:pt x="11366" y="5305"/>
                  </a:cubicBezTo>
                  <a:cubicBezTo>
                    <a:pt x="11287" y="5146"/>
                    <a:pt x="11339" y="4982"/>
                    <a:pt x="11498" y="4934"/>
                  </a:cubicBezTo>
                  <a:cubicBezTo>
                    <a:pt x="11530" y="4921"/>
                    <a:pt x="11562" y="4915"/>
                    <a:pt x="11593" y="4903"/>
                  </a:cubicBezTo>
                  <a:cubicBezTo>
                    <a:pt x="11799" y="4842"/>
                    <a:pt x="11953" y="5128"/>
                    <a:pt x="11884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30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7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5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43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33" y="12332"/>
                  </a:moveTo>
                  <a:cubicBezTo>
                    <a:pt x="13554" y="12296"/>
                    <a:pt x="13576" y="12259"/>
                    <a:pt x="13591" y="12223"/>
                  </a:cubicBezTo>
                  <a:cubicBezTo>
                    <a:pt x="13681" y="12065"/>
                    <a:pt x="13925" y="12180"/>
                    <a:pt x="13893" y="12363"/>
                  </a:cubicBezTo>
                  <a:cubicBezTo>
                    <a:pt x="13888" y="12405"/>
                    <a:pt x="13877" y="12448"/>
                    <a:pt x="13872" y="12490"/>
                  </a:cubicBezTo>
                  <a:cubicBezTo>
                    <a:pt x="13808" y="12843"/>
                    <a:pt x="13364" y="12637"/>
                    <a:pt x="13533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33" y="6929"/>
                  </a:moveTo>
                  <a:cubicBezTo>
                    <a:pt x="17080" y="6960"/>
                    <a:pt x="17123" y="7002"/>
                    <a:pt x="17144" y="7063"/>
                  </a:cubicBezTo>
                  <a:cubicBezTo>
                    <a:pt x="17160" y="7106"/>
                    <a:pt x="17165" y="7154"/>
                    <a:pt x="17165" y="7197"/>
                  </a:cubicBezTo>
                  <a:cubicBezTo>
                    <a:pt x="17165" y="7221"/>
                    <a:pt x="17165" y="7246"/>
                    <a:pt x="17165" y="7270"/>
                  </a:cubicBezTo>
                  <a:cubicBezTo>
                    <a:pt x="17154" y="7799"/>
                    <a:pt x="16367" y="7434"/>
                    <a:pt x="16684" y="7045"/>
                  </a:cubicBezTo>
                  <a:cubicBezTo>
                    <a:pt x="16700" y="7027"/>
                    <a:pt x="16710" y="7008"/>
                    <a:pt x="16726" y="6990"/>
                  </a:cubicBezTo>
                  <a:cubicBezTo>
                    <a:pt x="16753" y="6954"/>
                    <a:pt x="16784" y="6923"/>
                    <a:pt x="16821" y="6911"/>
                  </a:cubicBezTo>
                  <a:cubicBezTo>
                    <a:pt x="16874" y="6881"/>
                    <a:pt x="16932" y="6887"/>
                    <a:pt x="16980" y="6905"/>
                  </a:cubicBezTo>
                  <a:cubicBezTo>
                    <a:pt x="16991" y="6905"/>
                    <a:pt x="17001" y="6911"/>
                    <a:pt x="17006" y="6911"/>
                  </a:cubicBezTo>
                  <a:cubicBezTo>
                    <a:pt x="17012" y="6917"/>
                    <a:pt x="17022" y="6923"/>
                    <a:pt x="17033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95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9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5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1" name="Shape">
              <a:extLst>
                <a:ext uri="{FF2B5EF4-FFF2-40B4-BE49-F238E27FC236}">
                  <a16:creationId xmlns:a16="http://schemas.microsoft.com/office/drawing/2014/main" id="{C744EB4D-3526-40CE-9F0E-7FD606743C07}"/>
                </a:ext>
              </a:extLst>
            </p:cNvPr>
            <p:cNvSpPr/>
            <p:nvPr/>
          </p:nvSpPr>
          <p:spPr>
            <a:xfrm>
              <a:off x="8293100" y="2514600"/>
              <a:ext cx="281377" cy="245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68" extrusionOk="0">
                  <a:moveTo>
                    <a:pt x="458" y="3422"/>
                  </a:moveTo>
                  <a:cubicBezTo>
                    <a:pt x="380" y="3571"/>
                    <a:pt x="312" y="3740"/>
                    <a:pt x="260" y="3899"/>
                  </a:cubicBezTo>
                  <a:cubicBezTo>
                    <a:pt x="-1094" y="7752"/>
                    <a:pt x="3036" y="14962"/>
                    <a:pt x="8296" y="17931"/>
                  </a:cubicBezTo>
                  <a:cubicBezTo>
                    <a:pt x="10702" y="19292"/>
                    <a:pt x="15169" y="20732"/>
                    <a:pt x="17988" y="15141"/>
                  </a:cubicBezTo>
                  <a:cubicBezTo>
                    <a:pt x="18212" y="14694"/>
                    <a:pt x="18411" y="14237"/>
                    <a:pt x="18566" y="13790"/>
                  </a:cubicBezTo>
                  <a:cubicBezTo>
                    <a:pt x="18566" y="13790"/>
                    <a:pt x="18566" y="13790"/>
                    <a:pt x="18566" y="13790"/>
                  </a:cubicBezTo>
                  <a:cubicBezTo>
                    <a:pt x="20506" y="8278"/>
                    <a:pt x="16859" y="3879"/>
                    <a:pt x="13142" y="1784"/>
                  </a:cubicBezTo>
                  <a:cubicBezTo>
                    <a:pt x="8607" y="-779"/>
                    <a:pt x="2622" y="-868"/>
                    <a:pt x="458" y="3422"/>
                  </a:cubicBezTo>
                  <a:close/>
                  <a:moveTo>
                    <a:pt x="5244" y="1436"/>
                  </a:moveTo>
                  <a:cubicBezTo>
                    <a:pt x="5270" y="1406"/>
                    <a:pt x="5295" y="1376"/>
                    <a:pt x="5321" y="1337"/>
                  </a:cubicBezTo>
                  <a:cubicBezTo>
                    <a:pt x="5451" y="1158"/>
                    <a:pt x="5692" y="1267"/>
                    <a:pt x="5675" y="1506"/>
                  </a:cubicBezTo>
                  <a:cubicBezTo>
                    <a:pt x="5675" y="1545"/>
                    <a:pt x="5675" y="1595"/>
                    <a:pt x="5666" y="1635"/>
                  </a:cubicBezTo>
                  <a:cubicBezTo>
                    <a:pt x="5649" y="2101"/>
                    <a:pt x="4976" y="1794"/>
                    <a:pt x="5244" y="1436"/>
                  </a:cubicBezTo>
                  <a:close/>
                  <a:moveTo>
                    <a:pt x="993" y="5031"/>
                  </a:moveTo>
                  <a:cubicBezTo>
                    <a:pt x="1967" y="4336"/>
                    <a:pt x="2829" y="3075"/>
                    <a:pt x="3390" y="1942"/>
                  </a:cubicBezTo>
                  <a:cubicBezTo>
                    <a:pt x="3493" y="1734"/>
                    <a:pt x="3787" y="1843"/>
                    <a:pt x="3709" y="2091"/>
                  </a:cubicBezTo>
                  <a:cubicBezTo>
                    <a:pt x="3450" y="2886"/>
                    <a:pt x="3010" y="3512"/>
                    <a:pt x="2484" y="4088"/>
                  </a:cubicBezTo>
                  <a:cubicBezTo>
                    <a:pt x="2071" y="4544"/>
                    <a:pt x="1683" y="5081"/>
                    <a:pt x="1131" y="5299"/>
                  </a:cubicBezTo>
                  <a:cubicBezTo>
                    <a:pt x="993" y="5359"/>
                    <a:pt x="855" y="5130"/>
                    <a:pt x="993" y="5031"/>
                  </a:cubicBezTo>
                  <a:close/>
                  <a:moveTo>
                    <a:pt x="5192" y="3730"/>
                  </a:moveTo>
                  <a:cubicBezTo>
                    <a:pt x="5175" y="3700"/>
                    <a:pt x="5157" y="3670"/>
                    <a:pt x="5140" y="3631"/>
                  </a:cubicBezTo>
                  <a:cubicBezTo>
                    <a:pt x="5071" y="3522"/>
                    <a:pt x="5123" y="3382"/>
                    <a:pt x="5235" y="3353"/>
                  </a:cubicBezTo>
                  <a:cubicBezTo>
                    <a:pt x="5270" y="3343"/>
                    <a:pt x="5304" y="3333"/>
                    <a:pt x="5330" y="3333"/>
                  </a:cubicBezTo>
                  <a:cubicBezTo>
                    <a:pt x="5804" y="3214"/>
                    <a:pt x="5459" y="4187"/>
                    <a:pt x="5192" y="3730"/>
                  </a:cubicBezTo>
                  <a:close/>
                  <a:moveTo>
                    <a:pt x="3123" y="4952"/>
                  </a:moveTo>
                  <a:cubicBezTo>
                    <a:pt x="3105" y="4922"/>
                    <a:pt x="3079" y="4892"/>
                    <a:pt x="3062" y="4862"/>
                  </a:cubicBezTo>
                  <a:cubicBezTo>
                    <a:pt x="2967" y="4733"/>
                    <a:pt x="3045" y="4515"/>
                    <a:pt x="3192" y="4495"/>
                  </a:cubicBezTo>
                  <a:cubicBezTo>
                    <a:pt x="3226" y="4495"/>
                    <a:pt x="3261" y="4485"/>
                    <a:pt x="3286" y="4485"/>
                  </a:cubicBezTo>
                  <a:cubicBezTo>
                    <a:pt x="3830" y="4425"/>
                    <a:pt x="3467" y="5428"/>
                    <a:pt x="3123" y="4952"/>
                  </a:cubicBezTo>
                  <a:close/>
                  <a:moveTo>
                    <a:pt x="2847" y="6819"/>
                  </a:moveTo>
                  <a:cubicBezTo>
                    <a:pt x="2829" y="6789"/>
                    <a:pt x="2804" y="6759"/>
                    <a:pt x="2786" y="6729"/>
                  </a:cubicBezTo>
                  <a:cubicBezTo>
                    <a:pt x="2700" y="6610"/>
                    <a:pt x="2769" y="6402"/>
                    <a:pt x="2907" y="6382"/>
                  </a:cubicBezTo>
                  <a:cubicBezTo>
                    <a:pt x="2941" y="6382"/>
                    <a:pt x="2976" y="6372"/>
                    <a:pt x="3002" y="6372"/>
                  </a:cubicBezTo>
                  <a:cubicBezTo>
                    <a:pt x="3519" y="6312"/>
                    <a:pt x="3183" y="7275"/>
                    <a:pt x="2847" y="6819"/>
                  </a:cubicBezTo>
                  <a:close/>
                  <a:moveTo>
                    <a:pt x="1088" y="7305"/>
                  </a:moveTo>
                  <a:cubicBezTo>
                    <a:pt x="1191" y="7007"/>
                    <a:pt x="1596" y="7196"/>
                    <a:pt x="1484" y="7494"/>
                  </a:cubicBezTo>
                  <a:cubicBezTo>
                    <a:pt x="1381" y="7792"/>
                    <a:pt x="975" y="7603"/>
                    <a:pt x="1088" y="7305"/>
                  </a:cubicBezTo>
                  <a:close/>
                  <a:moveTo>
                    <a:pt x="2346" y="8100"/>
                  </a:moveTo>
                  <a:cubicBezTo>
                    <a:pt x="2769" y="8130"/>
                    <a:pt x="3217" y="7861"/>
                    <a:pt x="3623" y="7732"/>
                  </a:cubicBezTo>
                  <a:cubicBezTo>
                    <a:pt x="4131" y="7573"/>
                    <a:pt x="4123" y="7434"/>
                    <a:pt x="4054" y="6898"/>
                  </a:cubicBezTo>
                  <a:cubicBezTo>
                    <a:pt x="3968" y="6233"/>
                    <a:pt x="3899" y="5766"/>
                    <a:pt x="4356" y="5309"/>
                  </a:cubicBezTo>
                  <a:cubicBezTo>
                    <a:pt x="4744" y="4922"/>
                    <a:pt x="5727" y="4644"/>
                    <a:pt x="6227" y="4525"/>
                  </a:cubicBezTo>
                  <a:cubicBezTo>
                    <a:pt x="6641" y="4435"/>
                    <a:pt x="6744" y="2499"/>
                    <a:pt x="6649" y="2052"/>
                  </a:cubicBezTo>
                  <a:cubicBezTo>
                    <a:pt x="6589" y="1734"/>
                    <a:pt x="6942" y="1635"/>
                    <a:pt x="7098" y="1833"/>
                  </a:cubicBezTo>
                  <a:cubicBezTo>
                    <a:pt x="7537" y="2370"/>
                    <a:pt x="7313" y="3780"/>
                    <a:pt x="7244" y="4465"/>
                  </a:cubicBezTo>
                  <a:cubicBezTo>
                    <a:pt x="7149" y="5379"/>
                    <a:pt x="5821" y="5418"/>
                    <a:pt x="5252" y="5647"/>
                  </a:cubicBezTo>
                  <a:cubicBezTo>
                    <a:pt x="4054" y="6123"/>
                    <a:pt x="5175" y="7742"/>
                    <a:pt x="4433" y="8110"/>
                  </a:cubicBezTo>
                  <a:cubicBezTo>
                    <a:pt x="3873" y="8378"/>
                    <a:pt x="2915" y="8656"/>
                    <a:pt x="2295" y="8537"/>
                  </a:cubicBezTo>
                  <a:cubicBezTo>
                    <a:pt x="2062" y="8487"/>
                    <a:pt x="2105" y="8090"/>
                    <a:pt x="2346" y="8100"/>
                  </a:cubicBezTo>
                  <a:close/>
                  <a:moveTo>
                    <a:pt x="3114" y="11427"/>
                  </a:moveTo>
                  <a:cubicBezTo>
                    <a:pt x="6606" y="9361"/>
                    <a:pt x="8632" y="6054"/>
                    <a:pt x="10064" y="1913"/>
                  </a:cubicBezTo>
                  <a:cubicBezTo>
                    <a:pt x="10150" y="1654"/>
                    <a:pt x="10521" y="1754"/>
                    <a:pt x="10478" y="2032"/>
                  </a:cubicBezTo>
                  <a:cubicBezTo>
                    <a:pt x="10271" y="3343"/>
                    <a:pt x="9641" y="4276"/>
                    <a:pt x="9141" y="5448"/>
                  </a:cubicBezTo>
                  <a:cubicBezTo>
                    <a:pt x="8736" y="6392"/>
                    <a:pt x="8357" y="7365"/>
                    <a:pt x="7736" y="8159"/>
                  </a:cubicBezTo>
                  <a:cubicBezTo>
                    <a:pt x="6537" y="9669"/>
                    <a:pt x="4942" y="11119"/>
                    <a:pt x="3226" y="11734"/>
                  </a:cubicBezTo>
                  <a:cubicBezTo>
                    <a:pt x="3054" y="11784"/>
                    <a:pt x="2950" y="11516"/>
                    <a:pt x="3114" y="11427"/>
                  </a:cubicBezTo>
                  <a:close/>
                  <a:moveTo>
                    <a:pt x="11875" y="5329"/>
                  </a:moveTo>
                  <a:cubicBezTo>
                    <a:pt x="11806" y="5528"/>
                    <a:pt x="11521" y="5617"/>
                    <a:pt x="11409" y="5398"/>
                  </a:cubicBezTo>
                  <a:cubicBezTo>
                    <a:pt x="11392" y="5369"/>
                    <a:pt x="11375" y="5329"/>
                    <a:pt x="11357" y="5299"/>
                  </a:cubicBezTo>
                  <a:cubicBezTo>
                    <a:pt x="11280" y="5140"/>
                    <a:pt x="11331" y="4981"/>
                    <a:pt x="11487" y="4932"/>
                  </a:cubicBezTo>
                  <a:cubicBezTo>
                    <a:pt x="11521" y="4922"/>
                    <a:pt x="11547" y="4912"/>
                    <a:pt x="11581" y="4902"/>
                  </a:cubicBezTo>
                  <a:cubicBezTo>
                    <a:pt x="11788" y="4842"/>
                    <a:pt x="11944" y="5130"/>
                    <a:pt x="11875" y="5329"/>
                  </a:cubicBezTo>
                  <a:close/>
                  <a:moveTo>
                    <a:pt x="10185" y="6978"/>
                  </a:moveTo>
                  <a:cubicBezTo>
                    <a:pt x="10047" y="7365"/>
                    <a:pt x="9538" y="7117"/>
                    <a:pt x="9667" y="6739"/>
                  </a:cubicBezTo>
                  <a:cubicBezTo>
                    <a:pt x="9805" y="6352"/>
                    <a:pt x="10323" y="6590"/>
                    <a:pt x="10185" y="6978"/>
                  </a:cubicBezTo>
                  <a:close/>
                  <a:moveTo>
                    <a:pt x="9693" y="8765"/>
                  </a:moveTo>
                  <a:cubicBezTo>
                    <a:pt x="9909" y="8964"/>
                    <a:pt x="9917" y="9252"/>
                    <a:pt x="9702" y="9460"/>
                  </a:cubicBezTo>
                  <a:cubicBezTo>
                    <a:pt x="9598" y="9560"/>
                    <a:pt x="9434" y="9500"/>
                    <a:pt x="9383" y="9361"/>
                  </a:cubicBezTo>
                  <a:cubicBezTo>
                    <a:pt x="9331" y="9222"/>
                    <a:pt x="9314" y="9093"/>
                    <a:pt x="9331" y="8944"/>
                  </a:cubicBezTo>
                  <a:cubicBezTo>
                    <a:pt x="9348" y="8745"/>
                    <a:pt x="9564" y="8636"/>
                    <a:pt x="9693" y="8765"/>
                  </a:cubicBezTo>
                  <a:close/>
                  <a:moveTo>
                    <a:pt x="7969" y="9659"/>
                  </a:moveTo>
                  <a:cubicBezTo>
                    <a:pt x="7848" y="10006"/>
                    <a:pt x="7382" y="9788"/>
                    <a:pt x="7503" y="9440"/>
                  </a:cubicBezTo>
                  <a:cubicBezTo>
                    <a:pt x="7624" y="9093"/>
                    <a:pt x="8089" y="9311"/>
                    <a:pt x="7969" y="9659"/>
                  </a:cubicBezTo>
                  <a:close/>
                  <a:moveTo>
                    <a:pt x="7167" y="11814"/>
                  </a:moveTo>
                  <a:cubicBezTo>
                    <a:pt x="7313" y="12013"/>
                    <a:pt x="7339" y="12162"/>
                    <a:pt x="7210" y="12380"/>
                  </a:cubicBezTo>
                  <a:cubicBezTo>
                    <a:pt x="7106" y="12549"/>
                    <a:pt x="6848" y="12469"/>
                    <a:pt x="6830" y="12271"/>
                  </a:cubicBezTo>
                  <a:cubicBezTo>
                    <a:pt x="6822" y="12162"/>
                    <a:pt x="6848" y="12072"/>
                    <a:pt x="6839" y="11973"/>
                  </a:cubicBezTo>
                  <a:cubicBezTo>
                    <a:pt x="6822" y="11754"/>
                    <a:pt x="7046" y="11645"/>
                    <a:pt x="7167" y="11814"/>
                  </a:cubicBezTo>
                  <a:close/>
                  <a:moveTo>
                    <a:pt x="4752" y="12310"/>
                  </a:moveTo>
                  <a:cubicBezTo>
                    <a:pt x="4873" y="11953"/>
                    <a:pt x="5356" y="12181"/>
                    <a:pt x="5226" y="12529"/>
                  </a:cubicBezTo>
                  <a:cubicBezTo>
                    <a:pt x="5097" y="12886"/>
                    <a:pt x="4623" y="12658"/>
                    <a:pt x="4752" y="12310"/>
                  </a:cubicBezTo>
                  <a:close/>
                  <a:moveTo>
                    <a:pt x="17729" y="13780"/>
                  </a:moveTo>
                  <a:cubicBezTo>
                    <a:pt x="17402" y="14714"/>
                    <a:pt x="16988" y="15608"/>
                    <a:pt x="16384" y="16333"/>
                  </a:cubicBezTo>
                  <a:cubicBezTo>
                    <a:pt x="15789" y="17058"/>
                    <a:pt x="15048" y="17524"/>
                    <a:pt x="14392" y="18180"/>
                  </a:cubicBezTo>
                  <a:cubicBezTo>
                    <a:pt x="14280" y="18289"/>
                    <a:pt x="14099" y="18090"/>
                    <a:pt x="14203" y="17961"/>
                  </a:cubicBezTo>
                  <a:cubicBezTo>
                    <a:pt x="14781" y="17256"/>
                    <a:pt x="15539" y="16819"/>
                    <a:pt x="16083" y="16074"/>
                  </a:cubicBezTo>
                  <a:cubicBezTo>
                    <a:pt x="16617" y="15330"/>
                    <a:pt x="17048" y="14505"/>
                    <a:pt x="17436" y="13651"/>
                  </a:cubicBezTo>
                  <a:cubicBezTo>
                    <a:pt x="17531" y="13443"/>
                    <a:pt x="17807" y="13562"/>
                    <a:pt x="17729" y="13780"/>
                  </a:cubicBezTo>
                  <a:close/>
                  <a:moveTo>
                    <a:pt x="17333" y="9450"/>
                  </a:moveTo>
                  <a:cubicBezTo>
                    <a:pt x="17445" y="10205"/>
                    <a:pt x="17540" y="11854"/>
                    <a:pt x="17143" y="12459"/>
                  </a:cubicBezTo>
                  <a:cubicBezTo>
                    <a:pt x="16678" y="13165"/>
                    <a:pt x="15798" y="13026"/>
                    <a:pt x="15143" y="13194"/>
                  </a:cubicBezTo>
                  <a:cubicBezTo>
                    <a:pt x="13737" y="13562"/>
                    <a:pt x="14470" y="15915"/>
                    <a:pt x="13556" y="16730"/>
                  </a:cubicBezTo>
                  <a:cubicBezTo>
                    <a:pt x="12961" y="17256"/>
                    <a:pt x="11676" y="17206"/>
                    <a:pt x="10969" y="17286"/>
                  </a:cubicBezTo>
                  <a:cubicBezTo>
                    <a:pt x="10711" y="17316"/>
                    <a:pt x="10659" y="16889"/>
                    <a:pt x="10909" y="16829"/>
                  </a:cubicBezTo>
                  <a:cubicBezTo>
                    <a:pt x="12245" y="16481"/>
                    <a:pt x="13289" y="16452"/>
                    <a:pt x="13625" y="14515"/>
                  </a:cubicBezTo>
                  <a:cubicBezTo>
                    <a:pt x="13703" y="14068"/>
                    <a:pt x="13763" y="13194"/>
                    <a:pt x="14134" y="12926"/>
                  </a:cubicBezTo>
                  <a:cubicBezTo>
                    <a:pt x="14720" y="12489"/>
                    <a:pt x="15246" y="12539"/>
                    <a:pt x="15919" y="12350"/>
                  </a:cubicBezTo>
                  <a:cubicBezTo>
                    <a:pt x="16807" y="12102"/>
                    <a:pt x="16686" y="11029"/>
                    <a:pt x="16703" y="10275"/>
                  </a:cubicBezTo>
                  <a:cubicBezTo>
                    <a:pt x="16600" y="10026"/>
                    <a:pt x="16634" y="9867"/>
                    <a:pt x="16807" y="9798"/>
                  </a:cubicBezTo>
                  <a:cubicBezTo>
                    <a:pt x="16522" y="9718"/>
                    <a:pt x="16505" y="9281"/>
                    <a:pt x="16798" y="9202"/>
                  </a:cubicBezTo>
                  <a:cubicBezTo>
                    <a:pt x="16867" y="9182"/>
                    <a:pt x="16928" y="9172"/>
                    <a:pt x="16997" y="9152"/>
                  </a:cubicBezTo>
                  <a:cubicBezTo>
                    <a:pt x="17152" y="9113"/>
                    <a:pt x="17307" y="9272"/>
                    <a:pt x="17333" y="9450"/>
                  </a:cubicBezTo>
                  <a:close/>
                  <a:moveTo>
                    <a:pt x="9581" y="16491"/>
                  </a:moveTo>
                  <a:cubicBezTo>
                    <a:pt x="9572" y="16472"/>
                    <a:pt x="9564" y="16452"/>
                    <a:pt x="9564" y="16442"/>
                  </a:cubicBezTo>
                  <a:cubicBezTo>
                    <a:pt x="9503" y="16303"/>
                    <a:pt x="9546" y="16164"/>
                    <a:pt x="9624" y="16074"/>
                  </a:cubicBezTo>
                  <a:cubicBezTo>
                    <a:pt x="9702" y="15985"/>
                    <a:pt x="9822" y="15935"/>
                    <a:pt x="9943" y="15995"/>
                  </a:cubicBezTo>
                  <a:cubicBezTo>
                    <a:pt x="10064" y="16054"/>
                    <a:pt x="10124" y="16174"/>
                    <a:pt x="10124" y="16303"/>
                  </a:cubicBezTo>
                  <a:cubicBezTo>
                    <a:pt x="10124" y="16432"/>
                    <a:pt x="10072" y="16561"/>
                    <a:pt x="9952" y="16621"/>
                  </a:cubicBezTo>
                  <a:cubicBezTo>
                    <a:pt x="9934" y="16630"/>
                    <a:pt x="9917" y="16640"/>
                    <a:pt x="9909" y="16640"/>
                  </a:cubicBezTo>
                  <a:cubicBezTo>
                    <a:pt x="9779" y="16700"/>
                    <a:pt x="9633" y="16640"/>
                    <a:pt x="9581" y="16491"/>
                  </a:cubicBezTo>
                  <a:close/>
                  <a:moveTo>
                    <a:pt x="12021" y="15389"/>
                  </a:moveTo>
                  <a:cubicBezTo>
                    <a:pt x="11780" y="15280"/>
                    <a:pt x="11728" y="14783"/>
                    <a:pt x="12013" y="14694"/>
                  </a:cubicBezTo>
                  <a:cubicBezTo>
                    <a:pt x="12038" y="14684"/>
                    <a:pt x="12064" y="14674"/>
                    <a:pt x="12090" y="14664"/>
                  </a:cubicBezTo>
                  <a:cubicBezTo>
                    <a:pt x="12228" y="14624"/>
                    <a:pt x="12323" y="14664"/>
                    <a:pt x="12401" y="14803"/>
                  </a:cubicBezTo>
                  <a:cubicBezTo>
                    <a:pt x="12418" y="14833"/>
                    <a:pt x="12426" y="14853"/>
                    <a:pt x="12444" y="14883"/>
                  </a:cubicBezTo>
                  <a:cubicBezTo>
                    <a:pt x="12590" y="15190"/>
                    <a:pt x="12263" y="15508"/>
                    <a:pt x="12021" y="15389"/>
                  </a:cubicBezTo>
                  <a:close/>
                  <a:moveTo>
                    <a:pt x="13522" y="12330"/>
                  </a:moveTo>
                  <a:cubicBezTo>
                    <a:pt x="13539" y="12291"/>
                    <a:pt x="13565" y="12261"/>
                    <a:pt x="13582" y="12221"/>
                  </a:cubicBezTo>
                  <a:cubicBezTo>
                    <a:pt x="13668" y="12062"/>
                    <a:pt x="13910" y="12171"/>
                    <a:pt x="13884" y="12360"/>
                  </a:cubicBezTo>
                  <a:cubicBezTo>
                    <a:pt x="13875" y="12400"/>
                    <a:pt x="13866" y="12440"/>
                    <a:pt x="13858" y="12489"/>
                  </a:cubicBezTo>
                  <a:cubicBezTo>
                    <a:pt x="13798" y="12837"/>
                    <a:pt x="13358" y="12628"/>
                    <a:pt x="13522" y="12330"/>
                  </a:cubicBezTo>
                  <a:close/>
                  <a:moveTo>
                    <a:pt x="15358" y="10533"/>
                  </a:moveTo>
                  <a:cubicBezTo>
                    <a:pt x="15522" y="10076"/>
                    <a:pt x="16143" y="10364"/>
                    <a:pt x="15979" y="10821"/>
                  </a:cubicBezTo>
                  <a:cubicBezTo>
                    <a:pt x="15815" y="11278"/>
                    <a:pt x="15194" y="10990"/>
                    <a:pt x="15358" y="10533"/>
                  </a:cubicBezTo>
                  <a:close/>
                  <a:moveTo>
                    <a:pt x="17022" y="6928"/>
                  </a:moveTo>
                  <a:cubicBezTo>
                    <a:pt x="17074" y="6958"/>
                    <a:pt x="17109" y="6997"/>
                    <a:pt x="17135" y="7067"/>
                  </a:cubicBezTo>
                  <a:cubicBezTo>
                    <a:pt x="17152" y="7107"/>
                    <a:pt x="17160" y="7156"/>
                    <a:pt x="17152" y="7206"/>
                  </a:cubicBezTo>
                  <a:cubicBezTo>
                    <a:pt x="17152" y="7226"/>
                    <a:pt x="17152" y="7256"/>
                    <a:pt x="17152" y="7275"/>
                  </a:cubicBezTo>
                  <a:cubicBezTo>
                    <a:pt x="17143" y="7812"/>
                    <a:pt x="16359" y="7444"/>
                    <a:pt x="16669" y="7047"/>
                  </a:cubicBezTo>
                  <a:cubicBezTo>
                    <a:pt x="16686" y="7027"/>
                    <a:pt x="16695" y="7007"/>
                    <a:pt x="16712" y="6997"/>
                  </a:cubicBezTo>
                  <a:cubicBezTo>
                    <a:pt x="16738" y="6958"/>
                    <a:pt x="16772" y="6928"/>
                    <a:pt x="16807" y="6918"/>
                  </a:cubicBezTo>
                  <a:cubicBezTo>
                    <a:pt x="16859" y="6888"/>
                    <a:pt x="16919" y="6888"/>
                    <a:pt x="16971" y="6908"/>
                  </a:cubicBezTo>
                  <a:cubicBezTo>
                    <a:pt x="16979" y="6908"/>
                    <a:pt x="16988" y="6908"/>
                    <a:pt x="16997" y="6918"/>
                  </a:cubicBezTo>
                  <a:cubicBezTo>
                    <a:pt x="17005" y="6918"/>
                    <a:pt x="17014" y="6918"/>
                    <a:pt x="17022" y="6928"/>
                  </a:cubicBezTo>
                  <a:close/>
                  <a:moveTo>
                    <a:pt x="15746" y="6133"/>
                  </a:moveTo>
                  <a:cubicBezTo>
                    <a:pt x="15022" y="8874"/>
                    <a:pt x="14004" y="10682"/>
                    <a:pt x="12357" y="12787"/>
                  </a:cubicBezTo>
                  <a:cubicBezTo>
                    <a:pt x="11099" y="14396"/>
                    <a:pt x="9555" y="15220"/>
                    <a:pt x="8132" y="16561"/>
                  </a:cubicBezTo>
                  <a:cubicBezTo>
                    <a:pt x="8012" y="16670"/>
                    <a:pt x="7856" y="16482"/>
                    <a:pt x="7943" y="16342"/>
                  </a:cubicBezTo>
                  <a:cubicBezTo>
                    <a:pt x="8382" y="15637"/>
                    <a:pt x="9150" y="15349"/>
                    <a:pt x="9736" y="14843"/>
                  </a:cubicBezTo>
                  <a:cubicBezTo>
                    <a:pt x="10555" y="14128"/>
                    <a:pt x="11297" y="13353"/>
                    <a:pt x="11970" y="12459"/>
                  </a:cubicBezTo>
                  <a:cubicBezTo>
                    <a:pt x="12573" y="11655"/>
                    <a:pt x="13272" y="10880"/>
                    <a:pt x="13772" y="9987"/>
                  </a:cubicBezTo>
                  <a:cubicBezTo>
                    <a:pt x="14470" y="8715"/>
                    <a:pt x="14806" y="7315"/>
                    <a:pt x="15367" y="5974"/>
                  </a:cubicBezTo>
                  <a:cubicBezTo>
                    <a:pt x="15479" y="5677"/>
                    <a:pt x="15824" y="5845"/>
                    <a:pt x="15746" y="6133"/>
                  </a:cubicBezTo>
                  <a:close/>
                  <a:moveTo>
                    <a:pt x="13832" y="3730"/>
                  </a:moveTo>
                  <a:cubicBezTo>
                    <a:pt x="13910" y="5230"/>
                    <a:pt x="14177" y="5955"/>
                    <a:pt x="12918" y="6819"/>
                  </a:cubicBezTo>
                  <a:cubicBezTo>
                    <a:pt x="12409" y="7166"/>
                    <a:pt x="11254" y="7534"/>
                    <a:pt x="11435" y="8368"/>
                  </a:cubicBezTo>
                  <a:cubicBezTo>
                    <a:pt x="11530" y="8775"/>
                    <a:pt x="11547" y="9738"/>
                    <a:pt x="11426" y="10096"/>
                  </a:cubicBezTo>
                  <a:cubicBezTo>
                    <a:pt x="11168" y="10821"/>
                    <a:pt x="10581" y="10831"/>
                    <a:pt x="10012" y="11149"/>
                  </a:cubicBezTo>
                  <a:cubicBezTo>
                    <a:pt x="9107" y="11655"/>
                    <a:pt x="8469" y="12181"/>
                    <a:pt x="8357" y="13383"/>
                  </a:cubicBezTo>
                  <a:cubicBezTo>
                    <a:pt x="8244" y="14575"/>
                    <a:pt x="6287" y="14227"/>
                    <a:pt x="5658" y="14466"/>
                  </a:cubicBezTo>
                  <a:cubicBezTo>
                    <a:pt x="5433" y="14545"/>
                    <a:pt x="5295" y="14187"/>
                    <a:pt x="5511" y="14078"/>
                  </a:cubicBezTo>
                  <a:cubicBezTo>
                    <a:pt x="6149" y="13760"/>
                    <a:pt x="6761" y="13701"/>
                    <a:pt x="7451" y="13582"/>
                  </a:cubicBezTo>
                  <a:cubicBezTo>
                    <a:pt x="7917" y="13502"/>
                    <a:pt x="7943" y="11824"/>
                    <a:pt x="8055" y="11397"/>
                  </a:cubicBezTo>
                  <a:cubicBezTo>
                    <a:pt x="8357" y="10265"/>
                    <a:pt x="10874" y="10900"/>
                    <a:pt x="10797" y="9570"/>
                  </a:cubicBezTo>
                  <a:cubicBezTo>
                    <a:pt x="10736" y="8447"/>
                    <a:pt x="10366" y="7653"/>
                    <a:pt x="11237" y="7007"/>
                  </a:cubicBezTo>
                  <a:cubicBezTo>
                    <a:pt x="11754" y="6630"/>
                    <a:pt x="12435" y="6411"/>
                    <a:pt x="12892" y="5955"/>
                  </a:cubicBezTo>
                  <a:cubicBezTo>
                    <a:pt x="13272" y="5577"/>
                    <a:pt x="13142" y="4395"/>
                    <a:pt x="13151" y="3750"/>
                  </a:cubicBezTo>
                  <a:cubicBezTo>
                    <a:pt x="13159" y="3303"/>
                    <a:pt x="13806" y="3293"/>
                    <a:pt x="13832" y="3730"/>
                  </a:cubicBezTo>
                  <a:close/>
                  <a:moveTo>
                    <a:pt x="12047" y="2479"/>
                  </a:moveTo>
                  <a:cubicBezTo>
                    <a:pt x="12038" y="2518"/>
                    <a:pt x="12030" y="2558"/>
                    <a:pt x="12021" y="2608"/>
                  </a:cubicBezTo>
                  <a:cubicBezTo>
                    <a:pt x="11952" y="3015"/>
                    <a:pt x="11426" y="2777"/>
                    <a:pt x="11625" y="2419"/>
                  </a:cubicBezTo>
                  <a:cubicBezTo>
                    <a:pt x="11642" y="2379"/>
                    <a:pt x="11668" y="2350"/>
                    <a:pt x="11685" y="2310"/>
                  </a:cubicBezTo>
                  <a:cubicBezTo>
                    <a:pt x="11797" y="2121"/>
                    <a:pt x="12082" y="2260"/>
                    <a:pt x="12047" y="247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2" name="Shape">
              <a:extLst>
                <a:ext uri="{FF2B5EF4-FFF2-40B4-BE49-F238E27FC236}">
                  <a16:creationId xmlns:a16="http://schemas.microsoft.com/office/drawing/2014/main" id="{4E19C463-3E3B-4925-B330-6F59B564537B}"/>
                </a:ext>
              </a:extLst>
            </p:cNvPr>
            <p:cNvSpPr/>
            <p:nvPr/>
          </p:nvSpPr>
          <p:spPr>
            <a:xfrm>
              <a:off x="63500" y="1612899"/>
              <a:ext cx="281377" cy="24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14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84" y="5368"/>
                    <a:pt x="846" y="5139"/>
                    <a:pt x="993" y="5040"/>
                  </a:cubicBezTo>
                  <a:close/>
                  <a:moveTo>
                    <a:pt x="5183" y="3728"/>
                  </a:moveTo>
                  <a:cubicBezTo>
                    <a:pt x="5166" y="3698"/>
                    <a:pt x="5149" y="3669"/>
                    <a:pt x="5132" y="3629"/>
                  </a:cubicBezTo>
                  <a:cubicBezTo>
                    <a:pt x="5063" y="3520"/>
                    <a:pt x="5114" y="3380"/>
                    <a:pt x="5226" y="3351"/>
                  </a:cubicBezTo>
                  <a:cubicBezTo>
                    <a:pt x="5261" y="3341"/>
                    <a:pt x="5295" y="3331"/>
                    <a:pt x="5321" y="3331"/>
                  </a:cubicBezTo>
                  <a:cubicBezTo>
                    <a:pt x="5796" y="3222"/>
                    <a:pt x="5459" y="4195"/>
                    <a:pt x="5183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0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1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45" y="11796"/>
                    <a:pt x="2941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7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13" y="15403"/>
                  </a:moveTo>
                  <a:cubicBezTo>
                    <a:pt x="11771" y="15293"/>
                    <a:pt x="11719" y="14797"/>
                    <a:pt x="12004" y="14707"/>
                  </a:cubicBezTo>
                  <a:cubicBezTo>
                    <a:pt x="12030" y="14697"/>
                    <a:pt x="12056" y="14687"/>
                    <a:pt x="12082" y="14677"/>
                  </a:cubicBezTo>
                  <a:cubicBezTo>
                    <a:pt x="12220" y="14638"/>
                    <a:pt x="12314" y="14677"/>
                    <a:pt x="12392" y="14816"/>
                  </a:cubicBezTo>
                  <a:cubicBezTo>
                    <a:pt x="12409" y="14846"/>
                    <a:pt x="12418" y="14866"/>
                    <a:pt x="12435" y="14896"/>
                  </a:cubicBezTo>
                  <a:cubicBezTo>
                    <a:pt x="12590" y="15204"/>
                    <a:pt x="12254" y="15512"/>
                    <a:pt x="12013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7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7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7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7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16"/>
                    <a:pt x="12030" y="255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88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3" name="Shape">
              <a:extLst>
                <a:ext uri="{FF2B5EF4-FFF2-40B4-BE49-F238E27FC236}">
                  <a16:creationId xmlns:a16="http://schemas.microsoft.com/office/drawing/2014/main" id="{7EE4E283-C923-489F-9CA5-10B6DC3D94DD}"/>
                </a:ext>
              </a:extLst>
            </p:cNvPr>
            <p:cNvSpPr/>
            <p:nvPr/>
          </p:nvSpPr>
          <p:spPr>
            <a:xfrm>
              <a:off x="838200" y="76199"/>
              <a:ext cx="281377" cy="24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22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93" y="5368"/>
                    <a:pt x="855" y="5139"/>
                    <a:pt x="993" y="5040"/>
                  </a:cubicBezTo>
                  <a:close/>
                  <a:moveTo>
                    <a:pt x="5192" y="3728"/>
                  </a:moveTo>
                  <a:cubicBezTo>
                    <a:pt x="5175" y="3698"/>
                    <a:pt x="5157" y="3669"/>
                    <a:pt x="5140" y="3629"/>
                  </a:cubicBezTo>
                  <a:cubicBezTo>
                    <a:pt x="5071" y="3520"/>
                    <a:pt x="5114" y="3390"/>
                    <a:pt x="5235" y="3361"/>
                  </a:cubicBezTo>
                  <a:cubicBezTo>
                    <a:pt x="5270" y="3351"/>
                    <a:pt x="5304" y="3341"/>
                    <a:pt x="5330" y="3341"/>
                  </a:cubicBezTo>
                  <a:cubicBezTo>
                    <a:pt x="5804" y="3222"/>
                    <a:pt x="5459" y="4195"/>
                    <a:pt x="5192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1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2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54" y="11796"/>
                    <a:pt x="2950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8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21" y="15403"/>
                  </a:moveTo>
                  <a:cubicBezTo>
                    <a:pt x="11780" y="15293"/>
                    <a:pt x="11728" y="14797"/>
                    <a:pt x="12013" y="14707"/>
                  </a:cubicBezTo>
                  <a:cubicBezTo>
                    <a:pt x="12038" y="14697"/>
                    <a:pt x="12064" y="14687"/>
                    <a:pt x="12090" y="14677"/>
                  </a:cubicBezTo>
                  <a:cubicBezTo>
                    <a:pt x="12228" y="14638"/>
                    <a:pt x="12323" y="14677"/>
                    <a:pt x="12401" y="14816"/>
                  </a:cubicBezTo>
                  <a:cubicBezTo>
                    <a:pt x="12418" y="14846"/>
                    <a:pt x="12426" y="14866"/>
                    <a:pt x="12444" y="14896"/>
                  </a:cubicBezTo>
                  <a:cubicBezTo>
                    <a:pt x="12590" y="15204"/>
                    <a:pt x="12263" y="15512"/>
                    <a:pt x="12021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8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8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8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8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26"/>
                    <a:pt x="12030" y="256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97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4" name="Shape">
              <a:extLst>
                <a:ext uri="{FF2B5EF4-FFF2-40B4-BE49-F238E27FC236}">
                  <a16:creationId xmlns:a16="http://schemas.microsoft.com/office/drawing/2014/main" id="{177C6206-84EA-420A-93C0-6A899BE63657}"/>
                </a:ext>
              </a:extLst>
            </p:cNvPr>
            <p:cNvSpPr/>
            <p:nvPr/>
          </p:nvSpPr>
          <p:spPr>
            <a:xfrm>
              <a:off x="5841999" y="304800"/>
              <a:ext cx="681433" cy="92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4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8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8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8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71" y="6810"/>
                    <a:pt x="1509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9" y="9298"/>
                  </a:moveTo>
                  <a:cubicBezTo>
                    <a:pt x="11303" y="9418"/>
                    <a:pt x="11056" y="8901"/>
                    <a:pt x="11499" y="8782"/>
                  </a:cubicBezTo>
                  <a:cubicBezTo>
                    <a:pt x="11945" y="8659"/>
                    <a:pt x="12191" y="9176"/>
                    <a:pt x="11749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32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8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8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9" y="14870"/>
                    <a:pt x="10121" y="14821"/>
                  </a:cubicBezTo>
                  <a:close/>
                  <a:moveTo>
                    <a:pt x="13272" y="15139"/>
                  </a:moveTo>
                  <a:cubicBezTo>
                    <a:pt x="13809" y="14995"/>
                    <a:pt x="14106" y="15618"/>
                    <a:pt x="13573" y="15762"/>
                  </a:cubicBezTo>
                  <a:cubicBezTo>
                    <a:pt x="13036" y="15906"/>
                    <a:pt x="12735" y="15284"/>
                    <a:pt x="13272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27" y="14125"/>
                  </a:cubicBezTo>
                  <a:cubicBezTo>
                    <a:pt x="17699" y="14150"/>
                    <a:pt x="17746" y="14190"/>
                    <a:pt x="17775" y="14239"/>
                  </a:cubicBezTo>
                  <a:cubicBezTo>
                    <a:pt x="17783" y="14248"/>
                    <a:pt x="17790" y="14256"/>
                    <a:pt x="17794" y="14267"/>
                  </a:cubicBezTo>
                  <a:cubicBezTo>
                    <a:pt x="17797" y="14275"/>
                    <a:pt x="17801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6" y="9850"/>
                    <a:pt x="17710" y="10120"/>
                  </a:cubicBezTo>
                  <a:close/>
                  <a:moveTo>
                    <a:pt x="17213" y="8091"/>
                  </a:moveTo>
                  <a:cubicBezTo>
                    <a:pt x="17170" y="8110"/>
                    <a:pt x="17130" y="8129"/>
                    <a:pt x="17086" y="8148"/>
                  </a:cubicBezTo>
                  <a:cubicBezTo>
                    <a:pt x="16673" y="8330"/>
                    <a:pt x="16423" y="7808"/>
                    <a:pt x="16894" y="7751"/>
                  </a:cubicBezTo>
                  <a:cubicBezTo>
                    <a:pt x="16941" y="7745"/>
                    <a:pt x="16992" y="7740"/>
                    <a:pt x="17039" y="7735"/>
                  </a:cubicBezTo>
                  <a:cubicBezTo>
                    <a:pt x="17293" y="7702"/>
                    <a:pt x="17431" y="7993"/>
                    <a:pt x="17213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5" name="Shape">
              <a:extLst>
                <a:ext uri="{FF2B5EF4-FFF2-40B4-BE49-F238E27FC236}">
                  <a16:creationId xmlns:a16="http://schemas.microsoft.com/office/drawing/2014/main" id="{3C9196B2-FF5B-4DDE-96B1-61C599871A20}"/>
                </a:ext>
              </a:extLst>
            </p:cNvPr>
            <p:cNvSpPr/>
            <p:nvPr/>
          </p:nvSpPr>
          <p:spPr>
            <a:xfrm>
              <a:off x="6972299" y="4203700"/>
              <a:ext cx="577960" cy="616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7" h="18686" extrusionOk="0">
                  <a:moveTo>
                    <a:pt x="16170" y="729"/>
                  </a:moveTo>
                  <a:cubicBezTo>
                    <a:pt x="16039" y="637"/>
                    <a:pt x="15900" y="552"/>
                    <a:pt x="15757" y="475"/>
                  </a:cubicBezTo>
                  <a:cubicBezTo>
                    <a:pt x="12372" y="-1292"/>
                    <a:pt x="5168" y="2081"/>
                    <a:pt x="1738" y="7036"/>
                  </a:cubicBezTo>
                  <a:cubicBezTo>
                    <a:pt x="168" y="9308"/>
                    <a:pt x="-1750" y="13628"/>
                    <a:pt x="3054" y="17051"/>
                  </a:cubicBezTo>
                  <a:cubicBezTo>
                    <a:pt x="3438" y="17324"/>
                    <a:pt x="3831" y="17567"/>
                    <a:pt x="4228" y="17775"/>
                  </a:cubicBezTo>
                  <a:cubicBezTo>
                    <a:pt x="4228" y="17775"/>
                    <a:pt x="4228" y="17775"/>
                    <a:pt x="4228" y="17775"/>
                  </a:cubicBezTo>
                  <a:cubicBezTo>
                    <a:pt x="9072" y="20308"/>
                    <a:pt x="13619" y="17116"/>
                    <a:pt x="16039" y="13616"/>
                  </a:cubicBezTo>
                  <a:cubicBezTo>
                    <a:pt x="18995" y="9346"/>
                    <a:pt x="19850" y="3355"/>
                    <a:pt x="16170" y="729"/>
                  </a:cubicBezTo>
                  <a:close/>
                  <a:moveTo>
                    <a:pt x="17376" y="5742"/>
                  </a:moveTo>
                  <a:cubicBezTo>
                    <a:pt x="17405" y="5769"/>
                    <a:pt x="17430" y="5800"/>
                    <a:pt x="17454" y="5827"/>
                  </a:cubicBezTo>
                  <a:cubicBezTo>
                    <a:pt x="17597" y="5977"/>
                    <a:pt x="17466" y="6204"/>
                    <a:pt x="17254" y="6166"/>
                  </a:cubicBezTo>
                  <a:cubicBezTo>
                    <a:pt x="17213" y="6158"/>
                    <a:pt x="17176" y="6154"/>
                    <a:pt x="17135" y="6147"/>
                  </a:cubicBezTo>
                  <a:cubicBezTo>
                    <a:pt x="16710" y="6077"/>
                    <a:pt x="17086" y="5438"/>
                    <a:pt x="17376" y="5742"/>
                  </a:cubicBezTo>
                  <a:close/>
                  <a:moveTo>
                    <a:pt x="14608" y="1095"/>
                  </a:moveTo>
                  <a:cubicBezTo>
                    <a:pt x="15124" y="2142"/>
                    <a:pt x="16178" y="3147"/>
                    <a:pt x="17152" y="3829"/>
                  </a:cubicBezTo>
                  <a:cubicBezTo>
                    <a:pt x="17336" y="3956"/>
                    <a:pt x="17188" y="4233"/>
                    <a:pt x="16976" y="4129"/>
                  </a:cubicBezTo>
                  <a:cubicBezTo>
                    <a:pt x="16277" y="3787"/>
                    <a:pt x="15753" y="3282"/>
                    <a:pt x="15287" y="2689"/>
                  </a:cubicBezTo>
                  <a:cubicBezTo>
                    <a:pt x="14923" y="2227"/>
                    <a:pt x="14474" y="1777"/>
                    <a:pt x="14339" y="1203"/>
                  </a:cubicBezTo>
                  <a:cubicBezTo>
                    <a:pt x="14306" y="1057"/>
                    <a:pt x="14535" y="945"/>
                    <a:pt x="14608" y="1095"/>
                  </a:cubicBezTo>
                  <a:close/>
                  <a:moveTo>
                    <a:pt x="15267" y="5442"/>
                  </a:moveTo>
                  <a:cubicBezTo>
                    <a:pt x="15299" y="5427"/>
                    <a:pt x="15332" y="5411"/>
                    <a:pt x="15361" y="5396"/>
                  </a:cubicBezTo>
                  <a:cubicBezTo>
                    <a:pt x="15471" y="5342"/>
                    <a:pt x="15594" y="5407"/>
                    <a:pt x="15606" y="5523"/>
                  </a:cubicBezTo>
                  <a:cubicBezTo>
                    <a:pt x="15610" y="5558"/>
                    <a:pt x="15614" y="5588"/>
                    <a:pt x="15614" y="5623"/>
                  </a:cubicBezTo>
                  <a:cubicBezTo>
                    <a:pt x="15663" y="6112"/>
                    <a:pt x="14805" y="5662"/>
                    <a:pt x="15267" y="5442"/>
                  </a:cubicBezTo>
                  <a:close/>
                  <a:moveTo>
                    <a:pt x="14404" y="3240"/>
                  </a:moveTo>
                  <a:cubicBezTo>
                    <a:pt x="14433" y="3221"/>
                    <a:pt x="14465" y="3205"/>
                    <a:pt x="14494" y="3186"/>
                  </a:cubicBezTo>
                  <a:cubicBezTo>
                    <a:pt x="14625" y="3105"/>
                    <a:pt x="14821" y="3205"/>
                    <a:pt x="14817" y="3355"/>
                  </a:cubicBezTo>
                  <a:cubicBezTo>
                    <a:pt x="14817" y="3390"/>
                    <a:pt x="14817" y="3421"/>
                    <a:pt x="14817" y="3455"/>
                  </a:cubicBezTo>
                  <a:cubicBezTo>
                    <a:pt x="14805" y="3998"/>
                    <a:pt x="13917" y="3536"/>
                    <a:pt x="14404" y="3240"/>
                  </a:cubicBezTo>
                  <a:close/>
                  <a:moveTo>
                    <a:pt x="12715" y="2762"/>
                  </a:moveTo>
                  <a:cubicBezTo>
                    <a:pt x="12744" y="2743"/>
                    <a:pt x="12777" y="2728"/>
                    <a:pt x="12805" y="2708"/>
                  </a:cubicBezTo>
                  <a:cubicBezTo>
                    <a:pt x="12932" y="2631"/>
                    <a:pt x="13116" y="2728"/>
                    <a:pt x="13112" y="2870"/>
                  </a:cubicBezTo>
                  <a:cubicBezTo>
                    <a:pt x="13112" y="2905"/>
                    <a:pt x="13112" y="2936"/>
                    <a:pt x="13112" y="2970"/>
                  </a:cubicBezTo>
                  <a:cubicBezTo>
                    <a:pt x="13100" y="3490"/>
                    <a:pt x="12253" y="3047"/>
                    <a:pt x="12715" y="2762"/>
                  </a:cubicBezTo>
                  <a:close/>
                  <a:moveTo>
                    <a:pt x="12491" y="941"/>
                  </a:moveTo>
                  <a:cubicBezTo>
                    <a:pt x="12752" y="1076"/>
                    <a:pt x="12527" y="1461"/>
                    <a:pt x="12266" y="1322"/>
                  </a:cubicBezTo>
                  <a:cubicBezTo>
                    <a:pt x="12008" y="1188"/>
                    <a:pt x="12233" y="806"/>
                    <a:pt x="12491" y="941"/>
                  </a:cubicBezTo>
                  <a:close/>
                  <a:moveTo>
                    <a:pt x="11595" y="2127"/>
                  </a:moveTo>
                  <a:cubicBezTo>
                    <a:pt x="11517" y="2551"/>
                    <a:pt x="11706" y="3028"/>
                    <a:pt x="11771" y="3452"/>
                  </a:cubicBezTo>
                  <a:cubicBezTo>
                    <a:pt x="11853" y="3979"/>
                    <a:pt x="11979" y="3987"/>
                    <a:pt x="12486" y="3975"/>
                  </a:cubicBezTo>
                  <a:cubicBezTo>
                    <a:pt x="13112" y="3964"/>
                    <a:pt x="13558" y="3941"/>
                    <a:pt x="13913" y="4445"/>
                  </a:cubicBezTo>
                  <a:cubicBezTo>
                    <a:pt x="14220" y="4876"/>
                    <a:pt x="14355" y="5889"/>
                    <a:pt x="14392" y="6401"/>
                  </a:cubicBezTo>
                  <a:cubicBezTo>
                    <a:pt x="14424" y="6824"/>
                    <a:pt x="16195" y="7132"/>
                    <a:pt x="16628" y="7090"/>
                  </a:cubicBezTo>
                  <a:cubicBezTo>
                    <a:pt x="16927" y="7059"/>
                    <a:pt x="16972" y="7433"/>
                    <a:pt x="16771" y="7567"/>
                  </a:cubicBezTo>
                  <a:cubicBezTo>
                    <a:pt x="16215" y="7949"/>
                    <a:pt x="14944" y="7575"/>
                    <a:pt x="14318" y="7433"/>
                  </a:cubicBezTo>
                  <a:cubicBezTo>
                    <a:pt x="13484" y="7244"/>
                    <a:pt x="13619" y="5900"/>
                    <a:pt x="13484" y="5307"/>
                  </a:cubicBezTo>
                  <a:cubicBezTo>
                    <a:pt x="13198" y="4056"/>
                    <a:pt x="11554" y="5007"/>
                    <a:pt x="11317" y="4225"/>
                  </a:cubicBezTo>
                  <a:cubicBezTo>
                    <a:pt x="11137" y="3636"/>
                    <a:pt x="11010" y="2643"/>
                    <a:pt x="11199" y="2035"/>
                  </a:cubicBezTo>
                  <a:cubicBezTo>
                    <a:pt x="11272" y="1800"/>
                    <a:pt x="11640" y="1888"/>
                    <a:pt x="11595" y="2127"/>
                  </a:cubicBezTo>
                  <a:close/>
                  <a:moveTo>
                    <a:pt x="8422" y="2543"/>
                  </a:moveTo>
                  <a:cubicBezTo>
                    <a:pt x="9874" y="6266"/>
                    <a:pt x="12675" y="8649"/>
                    <a:pt x="16317" y="10528"/>
                  </a:cubicBezTo>
                  <a:cubicBezTo>
                    <a:pt x="16542" y="10644"/>
                    <a:pt x="16403" y="11006"/>
                    <a:pt x="16150" y="10933"/>
                  </a:cubicBezTo>
                  <a:cubicBezTo>
                    <a:pt x="14968" y="10590"/>
                    <a:pt x="14187" y="9858"/>
                    <a:pt x="13165" y="9231"/>
                  </a:cubicBezTo>
                  <a:cubicBezTo>
                    <a:pt x="12343" y="8726"/>
                    <a:pt x="11493" y="8241"/>
                    <a:pt x="10847" y="7533"/>
                  </a:cubicBezTo>
                  <a:cubicBezTo>
                    <a:pt x="9604" y="6170"/>
                    <a:pt x="8471" y="4418"/>
                    <a:pt x="8128" y="2628"/>
                  </a:cubicBezTo>
                  <a:cubicBezTo>
                    <a:pt x="8091" y="2439"/>
                    <a:pt x="8353" y="2366"/>
                    <a:pt x="8422" y="2543"/>
                  </a:cubicBezTo>
                  <a:close/>
                  <a:moveTo>
                    <a:pt x="12920" y="11976"/>
                  </a:moveTo>
                  <a:cubicBezTo>
                    <a:pt x="12744" y="11884"/>
                    <a:pt x="12703" y="11591"/>
                    <a:pt x="12912" y="11502"/>
                  </a:cubicBezTo>
                  <a:cubicBezTo>
                    <a:pt x="12944" y="11487"/>
                    <a:pt x="12977" y="11475"/>
                    <a:pt x="13010" y="11460"/>
                  </a:cubicBezTo>
                  <a:cubicBezTo>
                    <a:pt x="13165" y="11395"/>
                    <a:pt x="13308" y="11468"/>
                    <a:pt x="13333" y="11630"/>
                  </a:cubicBezTo>
                  <a:cubicBezTo>
                    <a:pt x="13337" y="11664"/>
                    <a:pt x="13341" y="11695"/>
                    <a:pt x="13349" y="11730"/>
                  </a:cubicBezTo>
                  <a:cubicBezTo>
                    <a:pt x="13382" y="11941"/>
                    <a:pt x="13092" y="12068"/>
                    <a:pt x="12920" y="11976"/>
                  </a:cubicBezTo>
                  <a:close/>
                  <a:moveTo>
                    <a:pt x="11616" y="10105"/>
                  </a:moveTo>
                  <a:cubicBezTo>
                    <a:pt x="11280" y="9928"/>
                    <a:pt x="11567" y="9439"/>
                    <a:pt x="11906" y="9612"/>
                  </a:cubicBezTo>
                  <a:cubicBezTo>
                    <a:pt x="12241" y="9793"/>
                    <a:pt x="11955" y="10282"/>
                    <a:pt x="11616" y="10105"/>
                  </a:cubicBezTo>
                  <a:close/>
                  <a:moveTo>
                    <a:pt x="10025" y="9423"/>
                  </a:moveTo>
                  <a:cubicBezTo>
                    <a:pt x="9817" y="9620"/>
                    <a:pt x="9543" y="9600"/>
                    <a:pt x="9383" y="9358"/>
                  </a:cubicBezTo>
                  <a:cubicBezTo>
                    <a:pt x="9306" y="9242"/>
                    <a:pt x="9379" y="9084"/>
                    <a:pt x="9514" y="9050"/>
                  </a:cubicBezTo>
                  <a:cubicBezTo>
                    <a:pt x="9653" y="9011"/>
                    <a:pt x="9772" y="9011"/>
                    <a:pt x="9911" y="9038"/>
                  </a:cubicBezTo>
                  <a:cubicBezTo>
                    <a:pt x="10091" y="9081"/>
                    <a:pt x="10156" y="9300"/>
                    <a:pt x="10025" y="9423"/>
                  </a:cubicBezTo>
                  <a:close/>
                  <a:moveTo>
                    <a:pt x="9420" y="7598"/>
                  </a:moveTo>
                  <a:cubicBezTo>
                    <a:pt x="9117" y="7440"/>
                    <a:pt x="9379" y="6998"/>
                    <a:pt x="9682" y="7155"/>
                  </a:cubicBezTo>
                  <a:cubicBezTo>
                    <a:pt x="9984" y="7313"/>
                    <a:pt x="9723" y="7756"/>
                    <a:pt x="9420" y="7598"/>
                  </a:cubicBezTo>
                  <a:close/>
                  <a:moveTo>
                    <a:pt x="7535" y="6563"/>
                  </a:moveTo>
                  <a:cubicBezTo>
                    <a:pt x="7331" y="6690"/>
                    <a:pt x="7188" y="6693"/>
                    <a:pt x="7004" y="6547"/>
                  </a:cubicBezTo>
                  <a:cubicBezTo>
                    <a:pt x="6856" y="6428"/>
                    <a:pt x="6967" y="6178"/>
                    <a:pt x="7155" y="6181"/>
                  </a:cubicBezTo>
                  <a:cubicBezTo>
                    <a:pt x="7253" y="6185"/>
                    <a:pt x="7339" y="6220"/>
                    <a:pt x="7433" y="6224"/>
                  </a:cubicBezTo>
                  <a:cubicBezTo>
                    <a:pt x="7629" y="6228"/>
                    <a:pt x="7703" y="6459"/>
                    <a:pt x="7535" y="6563"/>
                  </a:cubicBezTo>
                  <a:close/>
                  <a:moveTo>
                    <a:pt x="7388" y="4087"/>
                  </a:moveTo>
                  <a:cubicBezTo>
                    <a:pt x="7699" y="4249"/>
                    <a:pt x="7433" y="4703"/>
                    <a:pt x="7122" y="4541"/>
                  </a:cubicBezTo>
                  <a:cubicBezTo>
                    <a:pt x="6811" y="4376"/>
                    <a:pt x="7077" y="3925"/>
                    <a:pt x="7388" y="4087"/>
                  </a:cubicBezTo>
                  <a:close/>
                  <a:moveTo>
                    <a:pt x="4338" y="16947"/>
                  </a:moveTo>
                  <a:cubicBezTo>
                    <a:pt x="3520" y="16523"/>
                    <a:pt x="2747" y="16011"/>
                    <a:pt x="2151" y="15326"/>
                  </a:cubicBezTo>
                  <a:cubicBezTo>
                    <a:pt x="1558" y="14648"/>
                    <a:pt x="1218" y="13859"/>
                    <a:pt x="703" y="13135"/>
                  </a:cubicBezTo>
                  <a:cubicBezTo>
                    <a:pt x="613" y="13008"/>
                    <a:pt x="822" y="12850"/>
                    <a:pt x="928" y="12969"/>
                  </a:cubicBezTo>
                  <a:cubicBezTo>
                    <a:pt x="1505" y="13620"/>
                    <a:pt x="1807" y="14429"/>
                    <a:pt x="2433" y="15052"/>
                  </a:cubicBezTo>
                  <a:cubicBezTo>
                    <a:pt x="3054" y="15672"/>
                    <a:pt x="3757" y="16184"/>
                    <a:pt x="4501" y="16666"/>
                  </a:cubicBezTo>
                  <a:cubicBezTo>
                    <a:pt x="4681" y="16781"/>
                    <a:pt x="4534" y="17051"/>
                    <a:pt x="4338" y="16947"/>
                  </a:cubicBezTo>
                  <a:close/>
                  <a:moveTo>
                    <a:pt x="8398" y="17012"/>
                  </a:moveTo>
                  <a:cubicBezTo>
                    <a:pt x="7686" y="17043"/>
                    <a:pt x="6145" y="16966"/>
                    <a:pt x="5642" y="16500"/>
                  </a:cubicBezTo>
                  <a:cubicBezTo>
                    <a:pt x="5049" y="15953"/>
                    <a:pt x="5295" y="15095"/>
                    <a:pt x="5221" y="14417"/>
                  </a:cubicBezTo>
                  <a:cubicBezTo>
                    <a:pt x="5062" y="12966"/>
                    <a:pt x="2788" y="13451"/>
                    <a:pt x="2159" y="12446"/>
                  </a:cubicBezTo>
                  <a:cubicBezTo>
                    <a:pt x="1750" y="11791"/>
                    <a:pt x="1962" y="10509"/>
                    <a:pt x="1975" y="9793"/>
                  </a:cubicBezTo>
                  <a:cubicBezTo>
                    <a:pt x="1979" y="9527"/>
                    <a:pt x="2379" y="9523"/>
                    <a:pt x="2408" y="9785"/>
                  </a:cubicBezTo>
                  <a:cubicBezTo>
                    <a:pt x="2559" y="11160"/>
                    <a:pt x="2445" y="12207"/>
                    <a:pt x="4195" y="12754"/>
                  </a:cubicBezTo>
                  <a:cubicBezTo>
                    <a:pt x="4595" y="12877"/>
                    <a:pt x="5397" y="13031"/>
                    <a:pt x="5601" y="13428"/>
                  </a:cubicBezTo>
                  <a:cubicBezTo>
                    <a:pt x="5924" y="14067"/>
                    <a:pt x="5818" y="14583"/>
                    <a:pt x="5904" y="15280"/>
                  </a:cubicBezTo>
                  <a:cubicBezTo>
                    <a:pt x="6018" y="16192"/>
                    <a:pt x="7028" y="16188"/>
                    <a:pt x="7719" y="16284"/>
                  </a:cubicBezTo>
                  <a:cubicBezTo>
                    <a:pt x="7964" y="16211"/>
                    <a:pt x="8108" y="16261"/>
                    <a:pt x="8144" y="16438"/>
                  </a:cubicBezTo>
                  <a:cubicBezTo>
                    <a:pt x="8251" y="16161"/>
                    <a:pt x="8660" y="16188"/>
                    <a:pt x="8692" y="16492"/>
                  </a:cubicBezTo>
                  <a:cubicBezTo>
                    <a:pt x="8700" y="16562"/>
                    <a:pt x="8709" y="16627"/>
                    <a:pt x="8713" y="16696"/>
                  </a:cubicBezTo>
                  <a:cubicBezTo>
                    <a:pt x="8733" y="16866"/>
                    <a:pt x="8565" y="17004"/>
                    <a:pt x="8398" y="17012"/>
                  </a:cubicBezTo>
                  <a:close/>
                  <a:moveTo>
                    <a:pt x="2891" y="8488"/>
                  </a:moveTo>
                  <a:cubicBezTo>
                    <a:pt x="2907" y="8484"/>
                    <a:pt x="2923" y="8480"/>
                    <a:pt x="2944" y="8472"/>
                  </a:cubicBezTo>
                  <a:cubicBezTo>
                    <a:pt x="3079" y="8430"/>
                    <a:pt x="3201" y="8484"/>
                    <a:pt x="3275" y="8576"/>
                  </a:cubicBezTo>
                  <a:cubicBezTo>
                    <a:pt x="3348" y="8665"/>
                    <a:pt x="3373" y="8788"/>
                    <a:pt x="3308" y="8903"/>
                  </a:cubicBezTo>
                  <a:cubicBezTo>
                    <a:pt x="3242" y="9015"/>
                    <a:pt x="3115" y="9061"/>
                    <a:pt x="2997" y="9050"/>
                  </a:cubicBezTo>
                  <a:cubicBezTo>
                    <a:pt x="2874" y="9038"/>
                    <a:pt x="2764" y="8969"/>
                    <a:pt x="2731" y="8842"/>
                  </a:cubicBezTo>
                  <a:cubicBezTo>
                    <a:pt x="2727" y="8826"/>
                    <a:pt x="2723" y="8811"/>
                    <a:pt x="2715" y="8792"/>
                  </a:cubicBezTo>
                  <a:cubicBezTo>
                    <a:pt x="2670" y="8665"/>
                    <a:pt x="2752" y="8526"/>
                    <a:pt x="2891" y="8488"/>
                  </a:cubicBezTo>
                  <a:close/>
                  <a:moveTo>
                    <a:pt x="3594" y="11052"/>
                  </a:moveTo>
                  <a:cubicBezTo>
                    <a:pt x="3729" y="10825"/>
                    <a:pt x="4187" y="10825"/>
                    <a:pt x="4236" y="11121"/>
                  </a:cubicBezTo>
                  <a:cubicBezTo>
                    <a:pt x="4240" y="11148"/>
                    <a:pt x="4244" y="11175"/>
                    <a:pt x="4248" y="11202"/>
                  </a:cubicBezTo>
                  <a:cubicBezTo>
                    <a:pt x="4273" y="11345"/>
                    <a:pt x="4215" y="11441"/>
                    <a:pt x="4076" y="11495"/>
                  </a:cubicBezTo>
                  <a:cubicBezTo>
                    <a:pt x="4048" y="11506"/>
                    <a:pt x="4023" y="11518"/>
                    <a:pt x="3994" y="11526"/>
                  </a:cubicBezTo>
                  <a:cubicBezTo>
                    <a:pt x="3700" y="11649"/>
                    <a:pt x="3459" y="11279"/>
                    <a:pt x="3594" y="11052"/>
                  </a:cubicBezTo>
                  <a:close/>
                  <a:moveTo>
                    <a:pt x="6227" y="12881"/>
                  </a:moveTo>
                  <a:cubicBezTo>
                    <a:pt x="6255" y="12904"/>
                    <a:pt x="6288" y="12927"/>
                    <a:pt x="6317" y="12954"/>
                  </a:cubicBezTo>
                  <a:cubicBezTo>
                    <a:pt x="6452" y="13058"/>
                    <a:pt x="6317" y="13293"/>
                    <a:pt x="6149" y="13239"/>
                  </a:cubicBezTo>
                  <a:cubicBezTo>
                    <a:pt x="6112" y="13227"/>
                    <a:pt x="6071" y="13216"/>
                    <a:pt x="6035" y="13204"/>
                  </a:cubicBezTo>
                  <a:cubicBezTo>
                    <a:pt x="5720" y="13104"/>
                    <a:pt x="5969" y="12681"/>
                    <a:pt x="6227" y="12881"/>
                  </a:cubicBezTo>
                  <a:close/>
                  <a:moveTo>
                    <a:pt x="7654" y="14914"/>
                  </a:moveTo>
                  <a:cubicBezTo>
                    <a:pt x="8059" y="15126"/>
                    <a:pt x="7711" y="15718"/>
                    <a:pt x="7306" y="15507"/>
                  </a:cubicBezTo>
                  <a:cubicBezTo>
                    <a:pt x="6901" y="15295"/>
                    <a:pt x="7249" y="14702"/>
                    <a:pt x="7654" y="14914"/>
                  </a:cubicBezTo>
                  <a:close/>
                  <a:moveTo>
                    <a:pt x="10769" y="16966"/>
                  </a:moveTo>
                  <a:cubicBezTo>
                    <a:pt x="10737" y="17012"/>
                    <a:pt x="10692" y="17047"/>
                    <a:pt x="10630" y="17062"/>
                  </a:cubicBezTo>
                  <a:cubicBezTo>
                    <a:pt x="10589" y="17074"/>
                    <a:pt x="10544" y="17078"/>
                    <a:pt x="10503" y="17066"/>
                  </a:cubicBezTo>
                  <a:cubicBezTo>
                    <a:pt x="10483" y="17062"/>
                    <a:pt x="10459" y="17058"/>
                    <a:pt x="10438" y="17058"/>
                  </a:cubicBezTo>
                  <a:cubicBezTo>
                    <a:pt x="9947" y="16989"/>
                    <a:pt x="10389" y="16242"/>
                    <a:pt x="10708" y="16600"/>
                  </a:cubicBezTo>
                  <a:cubicBezTo>
                    <a:pt x="10724" y="16616"/>
                    <a:pt x="10737" y="16631"/>
                    <a:pt x="10753" y="16650"/>
                  </a:cubicBezTo>
                  <a:cubicBezTo>
                    <a:pt x="10786" y="16681"/>
                    <a:pt x="10806" y="16716"/>
                    <a:pt x="10814" y="16754"/>
                  </a:cubicBezTo>
                  <a:cubicBezTo>
                    <a:pt x="10835" y="16812"/>
                    <a:pt x="10822" y="16866"/>
                    <a:pt x="10802" y="16916"/>
                  </a:cubicBezTo>
                  <a:cubicBezTo>
                    <a:pt x="10798" y="16924"/>
                    <a:pt x="10794" y="16935"/>
                    <a:pt x="10790" y="16943"/>
                  </a:cubicBezTo>
                  <a:cubicBezTo>
                    <a:pt x="10786" y="16951"/>
                    <a:pt x="10777" y="16958"/>
                    <a:pt x="10769" y="16966"/>
                  </a:cubicBezTo>
                  <a:close/>
                  <a:moveTo>
                    <a:pt x="11669" y="15772"/>
                  </a:moveTo>
                  <a:cubicBezTo>
                    <a:pt x="9228" y="14756"/>
                    <a:pt x="7695" y="13539"/>
                    <a:pt x="5961" y="11664"/>
                  </a:cubicBezTo>
                  <a:cubicBezTo>
                    <a:pt x="4632" y="10228"/>
                    <a:pt x="4072" y="8599"/>
                    <a:pt x="3025" y="7028"/>
                  </a:cubicBezTo>
                  <a:cubicBezTo>
                    <a:pt x="2936" y="6894"/>
                    <a:pt x="3132" y="6759"/>
                    <a:pt x="3250" y="6863"/>
                  </a:cubicBezTo>
                  <a:cubicBezTo>
                    <a:pt x="3843" y="7379"/>
                    <a:pt x="4015" y="8176"/>
                    <a:pt x="4407" y="8823"/>
                  </a:cubicBezTo>
                  <a:cubicBezTo>
                    <a:pt x="4955" y="9724"/>
                    <a:pt x="5581" y="10544"/>
                    <a:pt x="6321" y="11318"/>
                  </a:cubicBezTo>
                  <a:cubicBezTo>
                    <a:pt x="6983" y="12011"/>
                    <a:pt x="7609" y="12792"/>
                    <a:pt x="8373" y="13389"/>
                  </a:cubicBezTo>
                  <a:cubicBezTo>
                    <a:pt x="9453" y="14228"/>
                    <a:pt x="10708" y="14714"/>
                    <a:pt x="11877" y="15414"/>
                  </a:cubicBezTo>
                  <a:cubicBezTo>
                    <a:pt x="12127" y="15557"/>
                    <a:pt x="11926" y="15880"/>
                    <a:pt x="11669" y="15772"/>
                  </a:cubicBezTo>
                  <a:close/>
                  <a:moveTo>
                    <a:pt x="14138" y="14105"/>
                  </a:moveTo>
                  <a:cubicBezTo>
                    <a:pt x="12740" y="14028"/>
                    <a:pt x="12033" y="14213"/>
                    <a:pt x="11399" y="12854"/>
                  </a:cubicBezTo>
                  <a:cubicBezTo>
                    <a:pt x="11141" y="12303"/>
                    <a:pt x="10953" y="11106"/>
                    <a:pt x="10160" y="11206"/>
                  </a:cubicBezTo>
                  <a:cubicBezTo>
                    <a:pt x="9772" y="11252"/>
                    <a:pt x="8880" y="11175"/>
                    <a:pt x="8561" y="11010"/>
                  </a:cubicBezTo>
                  <a:cubicBezTo>
                    <a:pt x="7924" y="10675"/>
                    <a:pt x="7993" y="10082"/>
                    <a:pt x="7776" y="9477"/>
                  </a:cubicBezTo>
                  <a:cubicBezTo>
                    <a:pt x="7429" y="8515"/>
                    <a:pt x="7020" y="7818"/>
                    <a:pt x="5928" y="7579"/>
                  </a:cubicBezTo>
                  <a:cubicBezTo>
                    <a:pt x="4837" y="7344"/>
                    <a:pt x="5417" y="5419"/>
                    <a:pt x="5278" y="4761"/>
                  </a:cubicBezTo>
                  <a:cubicBezTo>
                    <a:pt x="5229" y="4530"/>
                    <a:pt x="5585" y="4426"/>
                    <a:pt x="5658" y="4657"/>
                  </a:cubicBezTo>
                  <a:cubicBezTo>
                    <a:pt x="5871" y="5334"/>
                    <a:pt x="5847" y="5947"/>
                    <a:pt x="5863" y="6651"/>
                  </a:cubicBezTo>
                  <a:cubicBezTo>
                    <a:pt x="5875" y="7121"/>
                    <a:pt x="7421" y="7333"/>
                    <a:pt x="7805" y="7494"/>
                  </a:cubicBezTo>
                  <a:cubicBezTo>
                    <a:pt x="8819" y="7918"/>
                    <a:pt x="7895" y="10370"/>
                    <a:pt x="9134" y="10444"/>
                  </a:cubicBezTo>
                  <a:cubicBezTo>
                    <a:pt x="10180" y="10505"/>
                    <a:pt x="10965" y="10216"/>
                    <a:pt x="11448" y="11160"/>
                  </a:cubicBezTo>
                  <a:cubicBezTo>
                    <a:pt x="11734" y="11714"/>
                    <a:pt x="11844" y="12423"/>
                    <a:pt x="12208" y="12935"/>
                  </a:cubicBezTo>
                  <a:cubicBezTo>
                    <a:pt x="12511" y="13358"/>
                    <a:pt x="13619" y="13351"/>
                    <a:pt x="14216" y="13428"/>
                  </a:cubicBezTo>
                  <a:cubicBezTo>
                    <a:pt x="14625" y="13478"/>
                    <a:pt x="14547" y="14128"/>
                    <a:pt x="14138" y="14105"/>
                  </a:cubicBezTo>
                  <a:close/>
                  <a:moveTo>
                    <a:pt x="15528" y="12453"/>
                  </a:moveTo>
                  <a:cubicBezTo>
                    <a:pt x="15492" y="12442"/>
                    <a:pt x="15451" y="12430"/>
                    <a:pt x="15414" y="12419"/>
                  </a:cubicBezTo>
                  <a:cubicBezTo>
                    <a:pt x="15042" y="12303"/>
                    <a:pt x="15336" y="11807"/>
                    <a:pt x="15635" y="12041"/>
                  </a:cubicBezTo>
                  <a:cubicBezTo>
                    <a:pt x="15663" y="12065"/>
                    <a:pt x="15696" y="12088"/>
                    <a:pt x="15725" y="12115"/>
                  </a:cubicBezTo>
                  <a:cubicBezTo>
                    <a:pt x="15892" y="12238"/>
                    <a:pt x="15729" y="12515"/>
                    <a:pt x="15528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6" name="Shape">
              <a:extLst>
                <a:ext uri="{FF2B5EF4-FFF2-40B4-BE49-F238E27FC236}">
                  <a16:creationId xmlns:a16="http://schemas.microsoft.com/office/drawing/2014/main" id="{94C23B07-C06F-4F17-BDCE-2808CB14E089}"/>
                </a:ext>
              </a:extLst>
            </p:cNvPr>
            <p:cNvSpPr/>
            <p:nvPr/>
          </p:nvSpPr>
          <p:spPr>
            <a:xfrm>
              <a:off x="1193800" y="3721099"/>
              <a:ext cx="816198" cy="695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3" y="8178"/>
                    <a:pt x="16872" y="7644"/>
                    <a:pt x="17012" y="8073"/>
                  </a:cubicBezTo>
                  <a:close/>
                  <a:moveTo>
                    <a:pt x="16245" y="2125"/>
                  </a:moveTo>
                  <a:cubicBezTo>
                    <a:pt x="16328" y="3425"/>
                    <a:pt x="16874" y="4882"/>
                    <a:pt x="17466" y="5965"/>
                  </a:cubicBezTo>
                  <a:cubicBezTo>
                    <a:pt x="17579" y="6169"/>
                    <a:pt x="17363" y="6408"/>
                    <a:pt x="17216" y="6217"/>
                  </a:cubicBezTo>
                  <a:cubicBezTo>
                    <a:pt x="16745" y="5594"/>
                    <a:pt x="16475" y="4862"/>
                    <a:pt x="16280" y="4065"/>
                  </a:cubicBezTo>
                  <a:cubicBezTo>
                    <a:pt x="16127" y="3442"/>
                    <a:pt x="15903" y="2799"/>
                    <a:pt x="15981" y="2138"/>
                  </a:cubicBezTo>
                  <a:cubicBezTo>
                    <a:pt x="16001" y="1971"/>
                    <a:pt x="16234" y="1937"/>
                    <a:pt x="16245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4" y="4317"/>
                  </a:moveTo>
                  <a:cubicBezTo>
                    <a:pt x="15386" y="4310"/>
                    <a:pt x="15417" y="4300"/>
                    <a:pt x="15449" y="4293"/>
                  </a:cubicBezTo>
                  <a:cubicBezTo>
                    <a:pt x="15587" y="4256"/>
                    <a:pt x="15716" y="4436"/>
                    <a:pt x="15665" y="4593"/>
                  </a:cubicBezTo>
                  <a:cubicBezTo>
                    <a:pt x="15653" y="4627"/>
                    <a:pt x="15642" y="4664"/>
                    <a:pt x="15630" y="4699"/>
                  </a:cubicBezTo>
                  <a:cubicBezTo>
                    <a:pt x="15435" y="5267"/>
                    <a:pt x="14845" y="4450"/>
                    <a:pt x="15354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5" y="2090"/>
                  </a:moveTo>
                  <a:cubicBezTo>
                    <a:pt x="13159" y="2506"/>
                    <a:pt x="13156" y="3088"/>
                    <a:pt x="13069" y="3555"/>
                  </a:cubicBezTo>
                  <a:cubicBezTo>
                    <a:pt x="12963" y="4144"/>
                    <a:pt x="13067" y="4198"/>
                    <a:pt x="13495" y="4375"/>
                  </a:cubicBezTo>
                  <a:cubicBezTo>
                    <a:pt x="14024" y="4596"/>
                    <a:pt x="14406" y="4739"/>
                    <a:pt x="14538" y="5403"/>
                  </a:cubicBezTo>
                  <a:cubicBezTo>
                    <a:pt x="14650" y="5972"/>
                    <a:pt x="14426" y="7092"/>
                    <a:pt x="14285" y="7650"/>
                  </a:cubicBezTo>
                  <a:cubicBezTo>
                    <a:pt x="14170" y="8114"/>
                    <a:pt x="15555" y="9101"/>
                    <a:pt x="15932" y="9217"/>
                  </a:cubicBezTo>
                  <a:cubicBezTo>
                    <a:pt x="16193" y="9298"/>
                    <a:pt x="16107" y="9707"/>
                    <a:pt x="15894" y="9775"/>
                  </a:cubicBezTo>
                  <a:cubicBezTo>
                    <a:pt x="15300" y="9969"/>
                    <a:pt x="14357" y="9101"/>
                    <a:pt x="13877" y="8716"/>
                  </a:cubicBezTo>
                  <a:cubicBezTo>
                    <a:pt x="13239" y="8202"/>
                    <a:pt x="13802" y="6837"/>
                    <a:pt x="13888" y="6159"/>
                  </a:cubicBezTo>
                  <a:cubicBezTo>
                    <a:pt x="14067" y="4733"/>
                    <a:pt x="12368" y="5121"/>
                    <a:pt x="12429" y="4205"/>
                  </a:cubicBezTo>
                  <a:cubicBezTo>
                    <a:pt x="12475" y="3514"/>
                    <a:pt x="12702" y="2417"/>
                    <a:pt x="13064" y="1845"/>
                  </a:cubicBezTo>
                  <a:cubicBezTo>
                    <a:pt x="13205" y="1624"/>
                    <a:pt x="13483" y="1852"/>
                    <a:pt x="13365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9" y="1110"/>
                    <a:pt x="10563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2"/>
                    <a:pt x="10934" y="10844"/>
                    <a:pt x="10710" y="10534"/>
                  </a:cubicBezTo>
                  <a:close/>
                  <a:moveTo>
                    <a:pt x="9604" y="9217"/>
                  </a:moveTo>
                  <a:cubicBezTo>
                    <a:pt x="9362" y="9346"/>
                    <a:pt x="9138" y="9220"/>
                    <a:pt x="9086" y="8910"/>
                  </a:cubicBezTo>
                  <a:cubicBezTo>
                    <a:pt x="9060" y="8760"/>
                    <a:pt x="9172" y="8621"/>
                    <a:pt x="9299" y="8631"/>
                  </a:cubicBezTo>
                  <a:cubicBezTo>
                    <a:pt x="9425" y="8645"/>
                    <a:pt x="9526" y="8686"/>
                    <a:pt x="9635" y="8767"/>
                  </a:cubicBezTo>
                  <a:cubicBezTo>
                    <a:pt x="9770" y="8876"/>
                    <a:pt x="9753" y="9135"/>
                    <a:pt x="9604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8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61" y="4944"/>
                    <a:pt x="8644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9" y="5560"/>
                  </a:moveTo>
                  <a:cubicBezTo>
                    <a:pt x="3936" y="5560"/>
                    <a:pt x="3951" y="5563"/>
                    <a:pt x="3968" y="5563"/>
                  </a:cubicBezTo>
                  <a:cubicBezTo>
                    <a:pt x="4094" y="5567"/>
                    <a:pt x="4181" y="5669"/>
                    <a:pt x="4209" y="5795"/>
                  </a:cubicBezTo>
                  <a:cubicBezTo>
                    <a:pt x="4244" y="5914"/>
                    <a:pt x="4221" y="6057"/>
                    <a:pt x="4129" y="6152"/>
                  </a:cubicBezTo>
                  <a:cubicBezTo>
                    <a:pt x="4034" y="6248"/>
                    <a:pt x="3913" y="6248"/>
                    <a:pt x="3818" y="6190"/>
                  </a:cubicBezTo>
                  <a:cubicBezTo>
                    <a:pt x="3721" y="6135"/>
                    <a:pt x="3649" y="6020"/>
                    <a:pt x="3663" y="5870"/>
                  </a:cubicBezTo>
                  <a:cubicBezTo>
                    <a:pt x="3663" y="5849"/>
                    <a:pt x="3666" y="5832"/>
                    <a:pt x="3666" y="5812"/>
                  </a:cubicBezTo>
                  <a:cubicBezTo>
                    <a:pt x="3678" y="5662"/>
                    <a:pt x="3790" y="5546"/>
                    <a:pt x="3919" y="5560"/>
                  </a:cubicBezTo>
                  <a:close/>
                  <a:moveTo>
                    <a:pt x="3652" y="8532"/>
                  </a:moveTo>
                  <a:cubicBezTo>
                    <a:pt x="3841" y="8342"/>
                    <a:pt x="4229" y="8512"/>
                    <a:pt x="4169" y="8846"/>
                  </a:cubicBezTo>
                  <a:cubicBezTo>
                    <a:pt x="4163" y="8876"/>
                    <a:pt x="4158" y="8907"/>
                    <a:pt x="4152" y="8938"/>
                  </a:cubicBezTo>
                  <a:cubicBezTo>
                    <a:pt x="4123" y="9094"/>
                    <a:pt x="4043" y="9176"/>
                    <a:pt x="3908" y="9183"/>
                  </a:cubicBezTo>
                  <a:cubicBezTo>
                    <a:pt x="3882" y="9183"/>
                    <a:pt x="3856" y="9186"/>
                    <a:pt x="3830" y="9186"/>
                  </a:cubicBezTo>
                  <a:cubicBezTo>
                    <a:pt x="3543" y="9203"/>
                    <a:pt x="3459" y="8723"/>
                    <a:pt x="3652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8" y="14256"/>
                    <a:pt x="5500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3" y="16486"/>
                    <a:pt x="9037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10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90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7" name="Shape">
              <a:extLst>
                <a:ext uri="{FF2B5EF4-FFF2-40B4-BE49-F238E27FC236}">
                  <a16:creationId xmlns:a16="http://schemas.microsoft.com/office/drawing/2014/main" id="{546A265A-7F7D-465D-BD8D-FF3007F7F3FD}"/>
                </a:ext>
              </a:extLst>
            </p:cNvPr>
            <p:cNvSpPr/>
            <p:nvPr/>
          </p:nvSpPr>
          <p:spPr>
            <a:xfrm>
              <a:off x="152400" y="114300"/>
              <a:ext cx="524149" cy="446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2" h="18654" extrusionOk="0">
                  <a:moveTo>
                    <a:pt x="17678" y="2323"/>
                  </a:moveTo>
                  <a:cubicBezTo>
                    <a:pt x="17598" y="2174"/>
                    <a:pt x="17513" y="2031"/>
                    <a:pt x="17414" y="1898"/>
                  </a:cubicBezTo>
                  <a:cubicBezTo>
                    <a:pt x="15163" y="-1235"/>
                    <a:pt x="7975" y="-365"/>
                    <a:pt x="3432" y="3595"/>
                  </a:cubicBezTo>
                  <a:cubicBezTo>
                    <a:pt x="1351" y="5408"/>
                    <a:pt x="-1706" y="9263"/>
                    <a:pt x="1181" y="14676"/>
                  </a:cubicBezTo>
                  <a:cubicBezTo>
                    <a:pt x="1414" y="15111"/>
                    <a:pt x="1660" y="15514"/>
                    <a:pt x="1924" y="15880"/>
                  </a:cubicBezTo>
                  <a:cubicBezTo>
                    <a:pt x="1924" y="15880"/>
                    <a:pt x="1924" y="15880"/>
                    <a:pt x="1924" y="15880"/>
                  </a:cubicBezTo>
                  <a:cubicBezTo>
                    <a:pt x="5146" y="20365"/>
                    <a:pt x="10038" y="18695"/>
                    <a:pt x="13243" y="15901"/>
                  </a:cubicBezTo>
                  <a:cubicBezTo>
                    <a:pt x="17168" y="12486"/>
                    <a:pt x="19894" y="6474"/>
                    <a:pt x="17678" y="2323"/>
                  </a:cubicBezTo>
                  <a:close/>
                  <a:moveTo>
                    <a:pt x="17016" y="8075"/>
                  </a:moveTo>
                  <a:cubicBezTo>
                    <a:pt x="17030" y="8112"/>
                    <a:pt x="17043" y="8155"/>
                    <a:pt x="17056" y="8192"/>
                  </a:cubicBezTo>
                  <a:cubicBezTo>
                    <a:pt x="17128" y="8404"/>
                    <a:pt x="16940" y="8595"/>
                    <a:pt x="16774" y="8478"/>
                  </a:cubicBezTo>
                  <a:cubicBezTo>
                    <a:pt x="16743" y="8457"/>
                    <a:pt x="16712" y="8436"/>
                    <a:pt x="16680" y="8414"/>
                  </a:cubicBezTo>
                  <a:cubicBezTo>
                    <a:pt x="16345" y="8176"/>
                    <a:pt x="16873" y="7646"/>
                    <a:pt x="17016" y="8075"/>
                  </a:cubicBezTo>
                  <a:close/>
                  <a:moveTo>
                    <a:pt x="16246" y="2126"/>
                  </a:moveTo>
                  <a:cubicBezTo>
                    <a:pt x="16327" y="3431"/>
                    <a:pt x="16877" y="4883"/>
                    <a:pt x="17468" y="5970"/>
                  </a:cubicBezTo>
                  <a:cubicBezTo>
                    <a:pt x="17580" y="6172"/>
                    <a:pt x="17365" y="6416"/>
                    <a:pt x="17217" y="6219"/>
                  </a:cubicBezTo>
                  <a:cubicBezTo>
                    <a:pt x="16748" y="5599"/>
                    <a:pt x="16475" y="4868"/>
                    <a:pt x="16282" y="4067"/>
                  </a:cubicBezTo>
                  <a:cubicBezTo>
                    <a:pt x="16130" y="3441"/>
                    <a:pt x="15906" y="2800"/>
                    <a:pt x="15982" y="2142"/>
                  </a:cubicBezTo>
                  <a:cubicBezTo>
                    <a:pt x="16005" y="1973"/>
                    <a:pt x="16233" y="1941"/>
                    <a:pt x="16246" y="2126"/>
                  </a:cubicBezTo>
                  <a:close/>
                  <a:moveTo>
                    <a:pt x="15342" y="6967"/>
                  </a:moveTo>
                  <a:cubicBezTo>
                    <a:pt x="15373" y="6962"/>
                    <a:pt x="15405" y="6956"/>
                    <a:pt x="15436" y="6956"/>
                  </a:cubicBezTo>
                  <a:cubicBezTo>
                    <a:pt x="15548" y="6941"/>
                    <a:pt x="15629" y="7052"/>
                    <a:pt x="15597" y="7184"/>
                  </a:cubicBezTo>
                  <a:cubicBezTo>
                    <a:pt x="15588" y="7222"/>
                    <a:pt x="15579" y="7259"/>
                    <a:pt x="15570" y="7296"/>
                  </a:cubicBezTo>
                  <a:cubicBezTo>
                    <a:pt x="15450" y="7826"/>
                    <a:pt x="14881" y="7031"/>
                    <a:pt x="15342" y="6967"/>
                  </a:cubicBezTo>
                  <a:close/>
                  <a:moveTo>
                    <a:pt x="15356" y="4316"/>
                  </a:moveTo>
                  <a:cubicBezTo>
                    <a:pt x="15387" y="4306"/>
                    <a:pt x="15418" y="4300"/>
                    <a:pt x="15450" y="4290"/>
                  </a:cubicBezTo>
                  <a:cubicBezTo>
                    <a:pt x="15588" y="4252"/>
                    <a:pt x="15718" y="4433"/>
                    <a:pt x="15664" y="4592"/>
                  </a:cubicBezTo>
                  <a:cubicBezTo>
                    <a:pt x="15651" y="4629"/>
                    <a:pt x="15642" y="4661"/>
                    <a:pt x="15629" y="4698"/>
                  </a:cubicBezTo>
                  <a:cubicBezTo>
                    <a:pt x="15436" y="5270"/>
                    <a:pt x="14850" y="4449"/>
                    <a:pt x="15356" y="4316"/>
                  </a:cubicBezTo>
                  <a:close/>
                  <a:moveTo>
                    <a:pt x="14098" y="3181"/>
                  </a:moveTo>
                  <a:cubicBezTo>
                    <a:pt x="14129" y="3171"/>
                    <a:pt x="14161" y="3166"/>
                    <a:pt x="14192" y="3155"/>
                  </a:cubicBezTo>
                  <a:cubicBezTo>
                    <a:pt x="14322" y="3123"/>
                    <a:pt x="14447" y="3293"/>
                    <a:pt x="14398" y="3436"/>
                  </a:cubicBezTo>
                  <a:cubicBezTo>
                    <a:pt x="14384" y="3473"/>
                    <a:pt x="14375" y="3505"/>
                    <a:pt x="14362" y="3542"/>
                  </a:cubicBezTo>
                  <a:cubicBezTo>
                    <a:pt x="14174" y="4093"/>
                    <a:pt x="13610" y="3309"/>
                    <a:pt x="14098" y="3181"/>
                  </a:cubicBezTo>
                  <a:close/>
                  <a:moveTo>
                    <a:pt x="14519" y="1172"/>
                  </a:moveTo>
                  <a:cubicBezTo>
                    <a:pt x="14693" y="1416"/>
                    <a:pt x="14375" y="1734"/>
                    <a:pt x="14201" y="1490"/>
                  </a:cubicBezTo>
                  <a:cubicBezTo>
                    <a:pt x="14026" y="1252"/>
                    <a:pt x="14344" y="933"/>
                    <a:pt x="14519" y="1172"/>
                  </a:cubicBezTo>
                  <a:close/>
                  <a:moveTo>
                    <a:pt x="13364" y="2089"/>
                  </a:moveTo>
                  <a:cubicBezTo>
                    <a:pt x="13158" y="2508"/>
                    <a:pt x="13154" y="3086"/>
                    <a:pt x="13068" y="3553"/>
                  </a:cubicBezTo>
                  <a:cubicBezTo>
                    <a:pt x="12961" y="4141"/>
                    <a:pt x="13064" y="4194"/>
                    <a:pt x="13494" y="4374"/>
                  </a:cubicBezTo>
                  <a:cubicBezTo>
                    <a:pt x="14022" y="4597"/>
                    <a:pt x="14402" y="4735"/>
                    <a:pt x="14537" y="5403"/>
                  </a:cubicBezTo>
                  <a:cubicBezTo>
                    <a:pt x="14648" y="5970"/>
                    <a:pt x="14425" y="7094"/>
                    <a:pt x="14281" y="7651"/>
                  </a:cubicBezTo>
                  <a:cubicBezTo>
                    <a:pt x="14165" y="8112"/>
                    <a:pt x="15553" y="9098"/>
                    <a:pt x="15928" y="9215"/>
                  </a:cubicBezTo>
                  <a:cubicBezTo>
                    <a:pt x="16188" y="9295"/>
                    <a:pt x="16103" y="9703"/>
                    <a:pt x="15893" y="9772"/>
                  </a:cubicBezTo>
                  <a:cubicBezTo>
                    <a:pt x="15297" y="9968"/>
                    <a:pt x="14353" y="9098"/>
                    <a:pt x="13874" y="8711"/>
                  </a:cubicBezTo>
                  <a:cubicBezTo>
                    <a:pt x="13234" y="8197"/>
                    <a:pt x="13802" y="6829"/>
                    <a:pt x="13888" y="6156"/>
                  </a:cubicBezTo>
                  <a:cubicBezTo>
                    <a:pt x="14067" y="4730"/>
                    <a:pt x="12366" y="5117"/>
                    <a:pt x="12428" y="4205"/>
                  </a:cubicBezTo>
                  <a:cubicBezTo>
                    <a:pt x="12478" y="3516"/>
                    <a:pt x="12701" y="2418"/>
                    <a:pt x="13064" y="1845"/>
                  </a:cubicBezTo>
                  <a:cubicBezTo>
                    <a:pt x="13207" y="1623"/>
                    <a:pt x="13485" y="1856"/>
                    <a:pt x="13364" y="2089"/>
                  </a:cubicBezTo>
                  <a:close/>
                  <a:moveTo>
                    <a:pt x="10562" y="1347"/>
                  </a:moveTo>
                  <a:cubicBezTo>
                    <a:pt x="10535" y="5827"/>
                    <a:pt x="12088" y="9395"/>
                    <a:pt x="14519" y="12741"/>
                  </a:cubicBezTo>
                  <a:cubicBezTo>
                    <a:pt x="14671" y="12948"/>
                    <a:pt x="14434" y="13276"/>
                    <a:pt x="14241" y="13107"/>
                  </a:cubicBezTo>
                  <a:cubicBezTo>
                    <a:pt x="13364" y="12301"/>
                    <a:pt x="12952" y="11235"/>
                    <a:pt x="12303" y="10191"/>
                  </a:cubicBezTo>
                  <a:cubicBezTo>
                    <a:pt x="11784" y="9348"/>
                    <a:pt x="11229" y="8521"/>
                    <a:pt x="10925" y="7529"/>
                  </a:cubicBezTo>
                  <a:cubicBezTo>
                    <a:pt x="10338" y="5620"/>
                    <a:pt x="9971" y="3351"/>
                    <a:pt x="10285" y="1326"/>
                  </a:cubicBezTo>
                  <a:cubicBezTo>
                    <a:pt x="10320" y="1114"/>
                    <a:pt x="10562" y="1130"/>
                    <a:pt x="10562" y="1347"/>
                  </a:cubicBezTo>
                  <a:close/>
                  <a:moveTo>
                    <a:pt x="11180" y="12995"/>
                  </a:moveTo>
                  <a:cubicBezTo>
                    <a:pt x="11063" y="12836"/>
                    <a:pt x="11126" y="12508"/>
                    <a:pt x="11332" y="12492"/>
                  </a:cubicBezTo>
                  <a:cubicBezTo>
                    <a:pt x="11363" y="12492"/>
                    <a:pt x="11395" y="12486"/>
                    <a:pt x="11430" y="12486"/>
                  </a:cubicBezTo>
                  <a:cubicBezTo>
                    <a:pt x="11583" y="12476"/>
                    <a:pt x="11677" y="12608"/>
                    <a:pt x="11645" y="12789"/>
                  </a:cubicBezTo>
                  <a:cubicBezTo>
                    <a:pt x="11636" y="12826"/>
                    <a:pt x="11632" y="12863"/>
                    <a:pt x="11623" y="12900"/>
                  </a:cubicBezTo>
                  <a:cubicBezTo>
                    <a:pt x="11578" y="13138"/>
                    <a:pt x="11296" y="13160"/>
                    <a:pt x="11180" y="12995"/>
                  </a:cubicBezTo>
                  <a:close/>
                  <a:moveTo>
                    <a:pt x="10710" y="10535"/>
                  </a:moveTo>
                  <a:cubicBezTo>
                    <a:pt x="10486" y="10222"/>
                    <a:pt x="10893" y="9814"/>
                    <a:pt x="11117" y="10122"/>
                  </a:cubicBezTo>
                  <a:cubicBezTo>
                    <a:pt x="11341" y="10429"/>
                    <a:pt x="10934" y="10848"/>
                    <a:pt x="10710" y="10535"/>
                  </a:cubicBezTo>
                  <a:close/>
                  <a:moveTo>
                    <a:pt x="9604" y="9220"/>
                  </a:moveTo>
                  <a:cubicBezTo>
                    <a:pt x="9363" y="9348"/>
                    <a:pt x="9139" y="9226"/>
                    <a:pt x="9085" y="8913"/>
                  </a:cubicBezTo>
                  <a:cubicBezTo>
                    <a:pt x="9058" y="8764"/>
                    <a:pt x="9170" y="8621"/>
                    <a:pt x="9300" y="8637"/>
                  </a:cubicBezTo>
                  <a:cubicBezTo>
                    <a:pt x="9430" y="8648"/>
                    <a:pt x="9528" y="8690"/>
                    <a:pt x="9636" y="8775"/>
                  </a:cubicBezTo>
                  <a:cubicBezTo>
                    <a:pt x="9774" y="8876"/>
                    <a:pt x="9756" y="9136"/>
                    <a:pt x="9604" y="9220"/>
                  </a:cubicBezTo>
                  <a:close/>
                  <a:moveTo>
                    <a:pt x="9707" y="7062"/>
                  </a:moveTo>
                  <a:cubicBezTo>
                    <a:pt x="9506" y="6781"/>
                    <a:pt x="9873" y="6410"/>
                    <a:pt x="10074" y="6691"/>
                  </a:cubicBezTo>
                  <a:cubicBezTo>
                    <a:pt x="10276" y="6972"/>
                    <a:pt x="9909" y="7343"/>
                    <a:pt x="9707" y="7062"/>
                  </a:cubicBezTo>
                  <a:close/>
                  <a:moveTo>
                    <a:pt x="8472" y="5260"/>
                  </a:moveTo>
                  <a:cubicBezTo>
                    <a:pt x="8257" y="5318"/>
                    <a:pt x="8136" y="5270"/>
                    <a:pt x="8029" y="5042"/>
                  </a:cubicBezTo>
                  <a:cubicBezTo>
                    <a:pt x="7944" y="4862"/>
                    <a:pt x="8123" y="4640"/>
                    <a:pt x="8279" y="4714"/>
                  </a:cubicBezTo>
                  <a:cubicBezTo>
                    <a:pt x="8360" y="4751"/>
                    <a:pt x="8423" y="4825"/>
                    <a:pt x="8499" y="4862"/>
                  </a:cubicBezTo>
                  <a:cubicBezTo>
                    <a:pt x="8660" y="4942"/>
                    <a:pt x="8642" y="5212"/>
                    <a:pt x="8472" y="5260"/>
                  </a:cubicBezTo>
                  <a:close/>
                  <a:moveTo>
                    <a:pt x="9179" y="2588"/>
                  </a:moveTo>
                  <a:cubicBezTo>
                    <a:pt x="9385" y="2874"/>
                    <a:pt x="9009" y="3256"/>
                    <a:pt x="8803" y="2969"/>
                  </a:cubicBezTo>
                  <a:cubicBezTo>
                    <a:pt x="8593" y="2683"/>
                    <a:pt x="8969" y="2301"/>
                    <a:pt x="9179" y="2588"/>
                  </a:cubicBezTo>
                  <a:close/>
                  <a:moveTo>
                    <a:pt x="2300" y="15042"/>
                  </a:moveTo>
                  <a:cubicBezTo>
                    <a:pt x="1754" y="14289"/>
                    <a:pt x="1279" y="13457"/>
                    <a:pt x="1006" y="12508"/>
                  </a:cubicBezTo>
                  <a:cubicBezTo>
                    <a:pt x="738" y="11569"/>
                    <a:pt x="715" y="10609"/>
                    <a:pt x="527" y="9650"/>
                  </a:cubicBezTo>
                  <a:cubicBezTo>
                    <a:pt x="496" y="9480"/>
                    <a:pt x="724" y="9390"/>
                    <a:pt x="774" y="9560"/>
                  </a:cubicBezTo>
                  <a:cubicBezTo>
                    <a:pt x="1038" y="10461"/>
                    <a:pt x="1024" y="11431"/>
                    <a:pt x="1338" y="12322"/>
                  </a:cubicBezTo>
                  <a:cubicBezTo>
                    <a:pt x="1651" y="13207"/>
                    <a:pt x="2072" y="14013"/>
                    <a:pt x="2537" y="14803"/>
                  </a:cubicBezTo>
                  <a:cubicBezTo>
                    <a:pt x="2644" y="14999"/>
                    <a:pt x="2430" y="15227"/>
                    <a:pt x="2300" y="15042"/>
                  </a:cubicBezTo>
                  <a:close/>
                  <a:moveTo>
                    <a:pt x="5692" y="16627"/>
                  </a:moveTo>
                  <a:cubicBezTo>
                    <a:pt x="5084" y="16394"/>
                    <a:pt x="3817" y="15736"/>
                    <a:pt x="3549" y="15058"/>
                  </a:cubicBezTo>
                  <a:cubicBezTo>
                    <a:pt x="3235" y="14257"/>
                    <a:pt x="3728" y="13441"/>
                    <a:pt x="3893" y="12698"/>
                  </a:cubicBezTo>
                  <a:cubicBezTo>
                    <a:pt x="4247" y="11103"/>
                    <a:pt x="2174" y="10769"/>
                    <a:pt x="1982" y="9470"/>
                  </a:cubicBezTo>
                  <a:cubicBezTo>
                    <a:pt x="1857" y="8627"/>
                    <a:pt x="2465" y="7349"/>
                    <a:pt x="2716" y="6596"/>
                  </a:cubicBezTo>
                  <a:cubicBezTo>
                    <a:pt x="2810" y="6315"/>
                    <a:pt x="3146" y="6463"/>
                    <a:pt x="3083" y="6750"/>
                  </a:cubicBezTo>
                  <a:cubicBezTo>
                    <a:pt x="2747" y="8261"/>
                    <a:pt x="2304" y="9326"/>
                    <a:pt x="3589" y="10556"/>
                  </a:cubicBezTo>
                  <a:cubicBezTo>
                    <a:pt x="3884" y="10837"/>
                    <a:pt x="4506" y="11299"/>
                    <a:pt x="4542" y="11797"/>
                  </a:cubicBezTo>
                  <a:cubicBezTo>
                    <a:pt x="4600" y="12592"/>
                    <a:pt x="4336" y="13101"/>
                    <a:pt x="4175" y="13870"/>
                  </a:cubicBezTo>
                  <a:cubicBezTo>
                    <a:pt x="3965" y="14878"/>
                    <a:pt x="4815" y="15254"/>
                    <a:pt x="5366" y="15609"/>
                  </a:cubicBezTo>
                  <a:cubicBezTo>
                    <a:pt x="5598" y="15625"/>
                    <a:pt x="5701" y="15731"/>
                    <a:pt x="5670" y="15933"/>
                  </a:cubicBezTo>
                  <a:cubicBezTo>
                    <a:pt x="5854" y="15678"/>
                    <a:pt x="6185" y="15864"/>
                    <a:pt x="6113" y="16198"/>
                  </a:cubicBezTo>
                  <a:cubicBezTo>
                    <a:pt x="6095" y="16272"/>
                    <a:pt x="6082" y="16346"/>
                    <a:pt x="6064" y="16420"/>
                  </a:cubicBezTo>
                  <a:cubicBezTo>
                    <a:pt x="6024" y="16601"/>
                    <a:pt x="5836" y="16685"/>
                    <a:pt x="5692" y="16627"/>
                  </a:cubicBezTo>
                  <a:close/>
                  <a:moveTo>
                    <a:pt x="3920" y="5562"/>
                  </a:moveTo>
                  <a:cubicBezTo>
                    <a:pt x="3938" y="5562"/>
                    <a:pt x="3951" y="5567"/>
                    <a:pt x="3969" y="5567"/>
                  </a:cubicBezTo>
                  <a:cubicBezTo>
                    <a:pt x="4095" y="5573"/>
                    <a:pt x="4180" y="5673"/>
                    <a:pt x="4211" y="5801"/>
                  </a:cubicBezTo>
                  <a:cubicBezTo>
                    <a:pt x="4242" y="5923"/>
                    <a:pt x="4224" y="6060"/>
                    <a:pt x="4130" y="6156"/>
                  </a:cubicBezTo>
                  <a:cubicBezTo>
                    <a:pt x="4036" y="6251"/>
                    <a:pt x="3916" y="6251"/>
                    <a:pt x="3822" y="6193"/>
                  </a:cubicBezTo>
                  <a:cubicBezTo>
                    <a:pt x="3723" y="6135"/>
                    <a:pt x="3651" y="6023"/>
                    <a:pt x="3669" y="5875"/>
                  </a:cubicBezTo>
                  <a:cubicBezTo>
                    <a:pt x="3669" y="5854"/>
                    <a:pt x="3674" y="5838"/>
                    <a:pt x="3674" y="5817"/>
                  </a:cubicBezTo>
                  <a:cubicBezTo>
                    <a:pt x="3678" y="5663"/>
                    <a:pt x="3795" y="5551"/>
                    <a:pt x="3920" y="5562"/>
                  </a:cubicBezTo>
                  <a:close/>
                  <a:moveTo>
                    <a:pt x="3651" y="8531"/>
                  </a:moveTo>
                  <a:cubicBezTo>
                    <a:pt x="3839" y="8340"/>
                    <a:pt x="4229" y="8510"/>
                    <a:pt x="4171" y="8844"/>
                  </a:cubicBezTo>
                  <a:cubicBezTo>
                    <a:pt x="4166" y="8876"/>
                    <a:pt x="4162" y="8902"/>
                    <a:pt x="4153" y="8934"/>
                  </a:cubicBezTo>
                  <a:cubicBezTo>
                    <a:pt x="4126" y="9093"/>
                    <a:pt x="4045" y="9173"/>
                    <a:pt x="3911" y="9178"/>
                  </a:cubicBezTo>
                  <a:cubicBezTo>
                    <a:pt x="3884" y="9178"/>
                    <a:pt x="3857" y="9183"/>
                    <a:pt x="3831" y="9183"/>
                  </a:cubicBezTo>
                  <a:cubicBezTo>
                    <a:pt x="3544" y="9204"/>
                    <a:pt x="3463" y="8722"/>
                    <a:pt x="3651" y="8531"/>
                  </a:cubicBezTo>
                  <a:close/>
                  <a:moveTo>
                    <a:pt x="5254" y="11452"/>
                  </a:moveTo>
                  <a:cubicBezTo>
                    <a:pt x="5272" y="11490"/>
                    <a:pt x="5290" y="11527"/>
                    <a:pt x="5308" y="11564"/>
                  </a:cubicBezTo>
                  <a:cubicBezTo>
                    <a:pt x="5384" y="11728"/>
                    <a:pt x="5191" y="11919"/>
                    <a:pt x="5070" y="11802"/>
                  </a:cubicBezTo>
                  <a:cubicBezTo>
                    <a:pt x="5043" y="11776"/>
                    <a:pt x="5017" y="11749"/>
                    <a:pt x="4985" y="11723"/>
                  </a:cubicBezTo>
                  <a:cubicBezTo>
                    <a:pt x="4753" y="11500"/>
                    <a:pt x="5106" y="11145"/>
                    <a:pt x="5254" y="11452"/>
                  </a:cubicBezTo>
                  <a:close/>
                  <a:moveTo>
                    <a:pt x="5769" y="14135"/>
                  </a:moveTo>
                  <a:cubicBezTo>
                    <a:pt x="6037" y="14512"/>
                    <a:pt x="5545" y="15005"/>
                    <a:pt x="5276" y="14628"/>
                  </a:cubicBezTo>
                  <a:cubicBezTo>
                    <a:pt x="5008" y="14257"/>
                    <a:pt x="5500" y="13759"/>
                    <a:pt x="5769" y="14135"/>
                  </a:cubicBezTo>
                  <a:close/>
                  <a:moveTo>
                    <a:pt x="7702" y="17470"/>
                  </a:moveTo>
                  <a:cubicBezTo>
                    <a:pt x="7662" y="17507"/>
                    <a:pt x="7608" y="17528"/>
                    <a:pt x="7554" y="17518"/>
                  </a:cubicBezTo>
                  <a:cubicBezTo>
                    <a:pt x="7514" y="17518"/>
                    <a:pt x="7478" y="17502"/>
                    <a:pt x="7447" y="17475"/>
                  </a:cubicBezTo>
                  <a:cubicBezTo>
                    <a:pt x="7429" y="17465"/>
                    <a:pt x="7411" y="17454"/>
                    <a:pt x="7393" y="17438"/>
                  </a:cubicBezTo>
                  <a:cubicBezTo>
                    <a:pt x="7004" y="17184"/>
                    <a:pt x="7626" y="16558"/>
                    <a:pt x="7774" y="17051"/>
                  </a:cubicBezTo>
                  <a:cubicBezTo>
                    <a:pt x="7783" y="17073"/>
                    <a:pt x="7787" y="17094"/>
                    <a:pt x="7796" y="17120"/>
                  </a:cubicBezTo>
                  <a:cubicBezTo>
                    <a:pt x="7814" y="17163"/>
                    <a:pt x="7818" y="17210"/>
                    <a:pt x="7814" y="17253"/>
                  </a:cubicBezTo>
                  <a:cubicBezTo>
                    <a:pt x="7809" y="17322"/>
                    <a:pt x="7783" y="17375"/>
                    <a:pt x="7747" y="17417"/>
                  </a:cubicBezTo>
                  <a:cubicBezTo>
                    <a:pt x="7742" y="17428"/>
                    <a:pt x="7733" y="17433"/>
                    <a:pt x="7729" y="17444"/>
                  </a:cubicBezTo>
                  <a:cubicBezTo>
                    <a:pt x="7720" y="17460"/>
                    <a:pt x="7711" y="17465"/>
                    <a:pt x="7702" y="17470"/>
                  </a:cubicBezTo>
                  <a:close/>
                  <a:moveTo>
                    <a:pt x="8857" y="16548"/>
                  </a:moveTo>
                  <a:cubicBezTo>
                    <a:pt x="7143" y="14559"/>
                    <a:pt x="6265" y="12698"/>
                    <a:pt x="5437" y="10069"/>
                  </a:cubicBezTo>
                  <a:cubicBezTo>
                    <a:pt x="4802" y="8054"/>
                    <a:pt x="4878" y="6119"/>
                    <a:pt x="4524" y="4072"/>
                  </a:cubicBezTo>
                  <a:cubicBezTo>
                    <a:pt x="4493" y="3897"/>
                    <a:pt x="4703" y="3828"/>
                    <a:pt x="4770" y="3982"/>
                  </a:cubicBezTo>
                  <a:cubicBezTo>
                    <a:pt x="5097" y="4751"/>
                    <a:pt x="4972" y="5657"/>
                    <a:pt x="5088" y="6485"/>
                  </a:cubicBezTo>
                  <a:cubicBezTo>
                    <a:pt x="5249" y="7640"/>
                    <a:pt x="5500" y="8743"/>
                    <a:pt x="5863" y="9841"/>
                  </a:cubicBezTo>
                  <a:cubicBezTo>
                    <a:pt x="6189" y="10822"/>
                    <a:pt x="6449" y="11882"/>
                    <a:pt x="6896" y="12799"/>
                  </a:cubicBezTo>
                  <a:cubicBezTo>
                    <a:pt x="7523" y="14088"/>
                    <a:pt x="8414" y="15074"/>
                    <a:pt x="9166" y="16251"/>
                  </a:cubicBezTo>
                  <a:cubicBezTo>
                    <a:pt x="9313" y="16484"/>
                    <a:pt x="9040" y="16754"/>
                    <a:pt x="8857" y="16548"/>
                  </a:cubicBezTo>
                  <a:close/>
                  <a:moveTo>
                    <a:pt x="11489" y="15705"/>
                  </a:moveTo>
                  <a:cubicBezTo>
                    <a:pt x="10338" y="15100"/>
                    <a:pt x="9685" y="15031"/>
                    <a:pt x="9604" y="13361"/>
                  </a:cubicBezTo>
                  <a:cubicBezTo>
                    <a:pt x="9573" y="12683"/>
                    <a:pt x="9815" y="11346"/>
                    <a:pt x="9116" y="11156"/>
                  </a:cubicBezTo>
                  <a:cubicBezTo>
                    <a:pt x="8772" y="11060"/>
                    <a:pt x="8051" y="10647"/>
                    <a:pt x="7841" y="10350"/>
                  </a:cubicBezTo>
                  <a:cubicBezTo>
                    <a:pt x="7416" y="9756"/>
                    <a:pt x="7675" y="9157"/>
                    <a:pt x="7693" y="8436"/>
                  </a:cubicBezTo>
                  <a:cubicBezTo>
                    <a:pt x="7724" y="7285"/>
                    <a:pt x="7613" y="6394"/>
                    <a:pt x="6776" y="5742"/>
                  </a:cubicBezTo>
                  <a:cubicBezTo>
                    <a:pt x="5939" y="5085"/>
                    <a:pt x="7071" y="3266"/>
                    <a:pt x="7174" y="2519"/>
                  </a:cubicBezTo>
                  <a:cubicBezTo>
                    <a:pt x="7210" y="2254"/>
                    <a:pt x="7541" y="2280"/>
                    <a:pt x="7527" y="2551"/>
                  </a:cubicBezTo>
                  <a:cubicBezTo>
                    <a:pt x="7483" y="3346"/>
                    <a:pt x="7254" y="3987"/>
                    <a:pt x="7031" y="4735"/>
                  </a:cubicBezTo>
                  <a:cubicBezTo>
                    <a:pt x="6883" y="5239"/>
                    <a:pt x="8114" y="6039"/>
                    <a:pt x="8378" y="6352"/>
                  </a:cubicBezTo>
                  <a:cubicBezTo>
                    <a:pt x="9085" y="7179"/>
                    <a:pt x="7492" y="9427"/>
                    <a:pt x="8508" y="9968"/>
                  </a:cubicBezTo>
                  <a:cubicBezTo>
                    <a:pt x="9367" y="10424"/>
                    <a:pt x="10123" y="10413"/>
                    <a:pt x="10213" y="11590"/>
                  </a:cubicBezTo>
                  <a:cubicBezTo>
                    <a:pt x="10267" y="12285"/>
                    <a:pt x="10123" y="13075"/>
                    <a:pt x="10258" y="13748"/>
                  </a:cubicBezTo>
                  <a:cubicBezTo>
                    <a:pt x="10370" y="14310"/>
                    <a:pt x="11301" y="14718"/>
                    <a:pt x="11779" y="15021"/>
                  </a:cubicBezTo>
                  <a:cubicBezTo>
                    <a:pt x="12111" y="15222"/>
                    <a:pt x="11829" y="15880"/>
                    <a:pt x="11489" y="15705"/>
                  </a:cubicBezTo>
                  <a:close/>
                  <a:moveTo>
                    <a:pt x="13216" y="14475"/>
                  </a:moveTo>
                  <a:cubicBezTo>
                    <a:pt x="13189" y="14448"/>
                    <a:pt x="13162" y="14422"/>
                    <a:pt x="13131" y="14395"/>
                  </a:cubicBezTo>
                  <a:cubicBezTo>
                    <a:pt x="12858" y="14135"/>
                    <a:pt x="13270" y="13716"/>
                    <a:pt x="13444" y="14077"/>
                  </a:cubicBezTo>
                  <a:cubicBezTo>
                    <a:pt x="13462" y="14114"/>
                    <a:pt x="13480" y="14151"/>
                    <a:pt x="13498" y="14188"/>
                  </a:cubicBezTo>
                  <a:cubicBezTo>
                    <a:pt x="13592" y="14384"/>
                    <a:pt x="13359" y="14618"/>
                    <a:pt x="13216" y="14475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8" name="Shape">
              <a:extLst>
                <a:ext uri="{FF2B5EF4-FFF2-40B4-BE49-F238E27FC236}">
                  <a16:creationId xmlns:a16="http://schemas.microsoft.com/office/drawing/2014/main" id="{C14C6516-B65C-4D26-850F-835E7E5AB7AC}"/>
                </a:ext>
              </a:extLst>
            </p:cNvPr>
            <p:cNvSpPr/>
            <p:nvPr/>
          </p:nvSpPr>
          <p:spPr>
            <a:xfrm>
              <a:off x="2044700" y="2247899"/>
              <a:ext cx="838699" cy="81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8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6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9" y="6742"/>
                    <a:pt x="16903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6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3" y="4345"/>
                    <a:pt x="14239" y="3745"/>
                    <a:pt x="14733" y="3512"/>
                  </a:cubicBezTo>
                  <a:close/>
                  <a:moveTo>
                    <a:pt x="13237" y="2782"/>
                  </a:moveTo>
                  <a:cubicBezTo>
                    <a:pt x="13267" y="2767"/>
                    <a:pt x="13298" y="2753"/>
                    <a:pt x="13328" y="2739"/>
                  </a:cubicBezTo>
                  <a:cubicBezTo>
                    <a:pt x="13456" y="2678"/>
                    <a:pt x="13611" y="2802"/>
                    <a:pt x="13589" y="2946"/>
                  </a:cubicBezTo>
                  <a:cubicBezTo>
                    <a:pt x="13584" y="2980"/>
                    <a:pt x="13578" y="3015"/>
                    <a:pt x="13572" y="3049"/>
                  </a:cubicBezTo>
                  <a:cubicBezTo>
                    <a:pt x="13484" y="3578"/>
                    <a:pt x="12762" y="3003"/>
                    <a:pt x="13237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6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40" y="1742"/>
                    <a:pt x="9276" y="1934"/>
                  </a:cubicBezTo>
                  <a:close/>
                  <a:moveTo>
                    <a:pt x="12060" y="12225"/>
                  </a:moveTo>
                  <a:cubicBezTo>
                    <a:pt x="11910" y="12108"/>
                    <a:pt x="11916" y="11800"/>
                    <a:pt x="12124" y="11740"/>
                  </a:cubicBezTo>
                  <a:cubicBezTo>
                    <a:pt x="12157" y="11731"/>
                    <a:pt x="12188" y="11722"/>
                    <a:pt x="12221" y="11711"/>
                  </a:cubicBezTo>
                  <a:cubicBezTo>
                    <a:pt x="12376" y="11668"/>
                    <a:pt x="12498" y="11763"/>
                    <a:pt x="12496" y="11929"/>
                  </a:cubicBezTo>
                  <a:cubicBezTo>
                    <a:pt x="12496" y="11964"/>
                    <a:pt x="12496" y="11998"/>
                    <a:pt x="12496" y="12033"/>
                  </a:cubicBezTo>
                  <a:cubicBezTo>
                    <a:pt x="12493" y="12257"/>
                    <a:pt x="12207" y="12343"/>
                    <a:pt x="12060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5" y="9895"/>
                    <a:pt x="11413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7" y="7245"/>
                  </a:moveTo>
                  <a:cubicBezTo>
                    <a:pt x="9199" y="7038"/>
                    <a:pt x="9507" y="6624"/>
                    <a:pt x="9765" y="6828"/>
                  </a:cubicBezTo>
                  <a:cubicBezTo>
                    <a:pt x="10023" y="7032"/>
                    <a:pt x="9715" y="7449"/>
                    <a:pt x="9457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3" y="5486"/>
                    <a:pt x="7725" y="5535"/>
                    <a:pt x="7811" y="5552"/>
                  </a:cubicBezTo>
                  <a:cubicBezTo>
                    <a:pt x="7994" y="5587"/>
                    <a:pt x="8027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5" y="3153"/>
                    <a:pt x="8089" y="3362"/>
                  </a:cubicBezTo>
                  <a:close/>
                  <a:moveTo>
                    <a:pt x="3346" y="16068"/>
                  </a:moveTo>
                  <a:cubicBezTo>
                    <a:pt x="2649" y="15516"/>
                    <a:pt x="2005" y="14881"/>
                    <a:pt x="1553" y="14093"/>
                  </a:cubicBezTo>
                  <a:cubicBezTo>
                    <a:pt x="1103" y="13317"/>
                    <a:pt x="906" y="12458"/>
                    <a:pt x="534" y="11648"/>
                  </a:cubicBezTo>
                  <a:cubicBezTo>
                    <a:pt x="468" y="11504"/>
                    <a:pt x="690" y="11372"/>
                    <a:pt x="770" y="11510"/>
                  </a:cubicBezTo>
                  <a:cubicBezTo>
                    <a:pt x="1209" y="12260"/>
                    <a:pt x="1372" y="13131"/>
                    <a:pt x="1861" y="13855"/>
                  </a:cubicBezTo>
                  <a:cubicBezTo>
                    <a:pt x="2346" y="14576"/>
                    <a:pt x="2924" y="15206"/>
                    <a:pt x="3545" y="15803"/>
                  </a:cubicBezTo>
                  <a:cubicBezTo>
                    <a:pt x="3690" y="15947"/>
                    <a:pt x="3512" y="16200"/>
                    <a:pt x="3346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7" y="16734"/>
                    <a:pt x="7109" y="16717"/>
                  </a:cubicBezTo>
                  <a:close/>
                  <a:moveTo>
                    <a:pt x="3254" y="7210"/>
                  </a:moveTo>
                  <a:cubicBezTo>
                    <a:pt x="3271" y="7208"/>
                    <a:pt x="3287" y="7205"/>
                    <a:pt x="3304" y="7205"/>
                  </a:cubicBezTo>
                  <a:cubicBezTo>
                    <a:pt x="3434" y="7179"/>
                    <a:pt x="3540" y="7254"/>
                    <a:pt x="3595" y="7357"/>
                  </a:cubicBezTo>
                  <a:cubicBezTo>
                    <a:pt x="3651" y="7458"/>
                    <a:pt x="3656" y="7590"/>
                    <a:pt x="3579" y="7696"/>
                  </a:cubicBezTo>
                  <a:cubicBezTo>
                    <a:pt x="3501" y="7802"/>
                    <a:pt x="3376" y="7831"/>
                    <a:pt x="3268" y="7800"/>
                  </a:cubicBezTo>
                  <a:cubicBezTo>
                    <a:pt x="3157" y="7771"/>
                    <a:pt x="3062" y="7685"/>
                    <a:pt x="3051" y="7547"/>
                  </a:cubicBezTo>
                  <a:cubicBezTo>
                    <a:pt x="3049" y="7529"/>
                    <a:pt x="3046" y="7512"/>
                    <a:pt x="3046" y="7495"/>
                  </a:cubicBezTo>
                  <a:cubicBezTo>
                    <a:pt x="3024" y="7360"/>
                    <a:pt x="3121" y="7231"/>
                    <a:pt x="3254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202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4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32" y="17007"/>
                    <a:pt x="9324" y="17013"/>
                  </a:cubicBezTo>
                  <a:close/>
                  <a:moveTo>
                    <a:pt x="10336" y="15927"/>
                  </a:moveTo>
                  <a:cubicBezTo>
                    <a:pt x="8216" y="14536"/>
                    <a:pt x="6973" y="13070"/>
                    <a:pt x="5641" y="10903"/>
                  </a:cubicBezTo>
                  <a:cubicBezTo>
                    <a:pt x="4619" y="9242"/>
                    <a:pt x="4339" y="7498"/>
                    <a:pt x="3598" y="5742"/>
                  </a:cubicBezTo>
                  <a:cubicBezTo>
                    <a:pt x="3534" y="5592"/>
                    <a:pt x="3737" y="5480"/>
                    <a:pt x="3834" y="5604"/>
                  </a:cubicBezTo>
                  <a:cubicBezTo>
                    <a:pt x="4309" y="6216"/>
                    <a:pt x="4347" y="7058"/>
                    <a:pt x="4619" y="7774"/>
                  </a:cubicBezTo>
                  <a:cubicBezTo>
                    <a:pt x="4997" y="8774"/>
                    <a:pt x="5455" y="9702"/>
                    <a:pt x="6029" y="10602"/>
                  </a:cubicBezTo>
                  <a:cubicBezTo>
                    <a:pt x="6543" y="11406"/>
                    <a:pt x="7006" y="12297"/>
                    <a:pt x="7631" y="13016"/>
                  </a:cubicBezTo>
                  <a:cubicBezTo>
                    <a:pt x="8510" y="14027"/>
                    <a:pt x="9604" y="14708"/>
                    <a:pt x="10589" y="15591"/>
                  </a:cubicBezTo>
                  <a:cubicBezTo>
                    <a:pt x="10792" y="15769"/>
                    <a:pt x="10559" y="16073"/>
                    <a:pt x="10336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6" y="13088"/>
                  </a:moveTo>
                  <a:cubicBezTo>
                    <a:pt x="14383" y="13070"/>
                    <a:pt x="14350" y="13053"/>
                    <a:pt x="14316" y="13036"/>
                  </a:cubicBezTo>
                  <a:cubicBezTo>
                    <a:pt x="13989" y="12863"/>
                    <a:pt x="14336" y="12398"/>
                    <a:pt x="14580" y="12682"/>
                  </a:cubicBezTo>
                  <a:cubicBezTo>
                    <a:pt x="14605" y="12711"/>
                    <a:pt x="14630" y="12740"/>
                    <a:pt x="14655" y="12769"/>
                  </a:cubicBezTo>
                  <a:cubicBezTo>
                    <a:pt x="14782" y="12921"/>
                    <a:pt x="14591" y="13180"/>
                    <a:pt x="14416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55541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Group 128">
            <a:extLst>
              <a:ext uri="{FF2B5EF4-FFF2-40B4-BE49-F238E27FC236}">
                <a16:creationId xmlns:a16="http://schemas.microsoft.com/office/drawing/2014/main" id="{CC4026D9-3424-4BF5-A4C2-D4EFE4B4E411}"/>
              </a:ext>
            </a:extLst>
          </p:cNvPr>
          <p:cNvGrpSpPr/>
          <p:nvPr userDrawn="1"/>
        </p:nvGrpSpPr>
        <p:grpSpPr>
          <a:xfrm>
            <a:off x="124459" y="-1"/>
            <a:ext cx="11854195" cy="6751321"/>
            <a:chOff x="63500" y="-1"/>
            <a:chExt cx="8580012" cy="4886575"/>
          </a:xfrm>
        </p:grpSpPr>
        <p:sp>
          <p:nvSpPr>
            <p:cNvPr id="130" name="Shape">
              <a:extLst>
                <a:ext uri="{FF2B5EF4-FFF2-40B4-BE49-F238E27FC236}">
                  <a16:creationId xmlns:a16="http://schemas.microsoft.com/office/drawing/2014/main" id="{AAF53F82-CE9E-4042-883C-3DB2A3D0C300}"/>
                </a:ext>
              </a:extLst>
            </p:cNvPr>
            <p:cNvSpPr/>
            <p:nvPr/>
          </p:nvSpPr>
          <p:spPr>
            <a:xfrm>
              <a:off x="2984499" y="533400"/>
              <a:ext cx="2845091" cy="3771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21418" extrusionOk="0">
                  <a:moveTo>
                    <a:pt x="15969" y="2275"/>
                  </a:moveTo>
                  <a:cubicBezTo>
                    <a:pt x="14731" y="1198"/>
                    <a:pt x="13042" y="342"/>
                    <a:pt x="11283" y="122"/>
                  </a:cubicBezTo>
                  <a:cubicBezTo>
                    <a:pt x="11105" y="52"/>
                    <a:pt x="10890" y="8"/>
                    <a:pt x="10636" y="2"/>
                  </a:cubicBezTo>
                  <a:cubicBezTo>
                    <a:pt x="7609" y="-63"/>
                    <a:pt x="5227" y="1493"/>
                    <a:pt x="3757" y="3442"/>
                  </a:cubicBezTo>
                  <a:cubicBezTo>
                    <a:pt x="2182" y="5531"/>
                    <a:pt x="900" y="8003"/>
                    <a:pt x="318" y="10385"/>
                  </a:cubicBezTo>
                  <a:cubicBezTo>
                    <a:pt x="-256" y="12732"/>
                    <a:pt x="-111" y="15165"/>
                    <a:pt x="1245" y="17339"/>
                  </a:cubicBezTo>
                  <a:cubicBezTo>
                    <a:pt x="2437" y="19250"/>
                    <a:pt x="4814" y="20866"/>
                    <a:pt x="7518" y="21292"/>
                  </a:cubicBezTo>
                  <a:cubicBezTo>
                    <a:pt x="9067" y="21537"/>
                    <a:pt x="10589" y="21383"/>
                    <a:pt x="12129" y="21176"/>
                  </a:cubicBezTo>
                  <a:cubicBezTo>
                    <a:pt x="13512" y="20989"/>
                    <a:pt x="14891" y="20721"/>
                    <a:pt x="16134" y="20196"/>
                  </a:cubicBezTo>
                  <a:cubicBezTo>
                    <a:pt x="18684" y="19122"/>
                    <a:pt x="19991" y="16993"/>
                    <a:pt x="20434" y="14836"/>
                  </a:cubicBezTo>
                  <a:cubicBezTo>
                    <a:pt x="21344" y="10410"/>
                    <a:pt x="19841" y="5643"/>
                    <a:pt x="15969" y="2275"/>
                  </a:cubicBezTo>
                  <a:close/>
                </a:path>
              </a:pathLst>
            </a:custGeom>
            <a:solidFill>
              <a:srgbClr val="FEF8F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1" name="Shape">
              <a:extLst>
                <a:ext uri="{FF2B5EF4-FFF2-40B4-BE49-F238E27FC236}">
                  <a16:creationId xmlns:a16="http://schemas.microsoft.com/office/drawing/2014/main" id="{A70C7784-96C7-4F4A-9739-50558C0D775C}"/>
                </a:ext>
              </a:extLst>
            </p:cNvPr>
            <p:cNvSpPr/>
            <p:nvPr/>
          </p:nvSpPr>
          <p:spPr>
            <a:xfrm>
              <a:off x="2895599" y="431800"/>
              <a:ext cx="633783" cy="60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7" y="1490"/>
                    <a:pt x="5846" y="1209"/>
                  </a:cubicBezTo>
                  <a:close/>
                  <a:moveTo>
                    <a:pt x="1125" y="3833"/>
                  </a:moveTo>
                  <a:cubicBezTo>
                    <a:pt x="2189" y="3349"/>
                    <a:pt x="3219" y="2330"/>
                    <a:pt x="3924" y="1385"/>
                  </a:cubicBezTo>
                  <a:cubicBezTo>
                    <a:pt x="4059" y="1205"/>
                    <a:pt x="4331" y="1358"/>
                    <a:pt x="4223" y="1569"/>
                  </a:cubicBezTo>
                  <a:cubicBezTo>
                    <a:pt x="3864" y="2248"/>
                    <a:pt x="3346" y="2755"/>
                    <a:pt x="2741" y="3204"/>
                  </a:cubicBezTo>
                  <a:cubicBezTo>
                    <a:pt x="2271" y="3552"/>
                    <a:pt x="1808" y="3985"/>
                    <a:pt x="1229" y="4106"/>
                  </a:cubicBezTo>
                  <a:cubicBezTo>
                    <a:pt x="1080" y="4133"/>
                    <a:pt x="972" y="3903"/>
                    <a:pt x="1125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4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82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4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9" y="7147"/>
                    <a:pt x="1853" y="6788"/>
                    <a:pt x="2095" y="6839"/>
                  </a:cubicBezTo>
                  <a:close/>
                  <a:moveTo>
                    <a:pt x="2442" y="9981"/>
                  </a:moveTo>
                  <a:cubicBezTo>
                    <a:pt x="6212" y="8638"/>
                    <a:pt x="8664" y="5929"/>
                    <a:pt x="10628" y="2373"/>
                  </a:cubicBezTo>
                  <a:cubicBezTo>
                    <a:pt x="10751" y="2154"/>
                    <a:pt x="11109" y="2299"/>
                    <a:pt x="11027" y="2548"/>
                  </a:cubicBezTo>
                  <a:cubicBezTo>
                    <a:pt x="10658" y="3708"/>
                    <a:pt x="9907" y="4461"/>
                    <a:pt x="9254" y="5457"/>
                  </a:cubicBezTo>
                  <a:cubicBezTo>
                    <a:pt x="8728" y="6257"/>
                    <a:pt x="8224" y="7089"/>
                    <a:pt x="7500" y="7709"/>
                  </a:cubicBezTo>
                  <a:cubicBezTo>
                    <a:pt x="6104" y="8904"/>
                    <a:pt x="4324" y="9981"/>
                    <a:pt x="2517" y="10278"/>
                  </a:cubicBezTo>
                  <a:cubicBezTo>
                    <a:pt x="2330" y="10305"/>
                    <a:pt x="2263" y="10044"/>
                    <a:pt x="2442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9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8" y="8494"/>
                    <a:pt x="9262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701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23" y="10856"/>
                    <a:pt x="6354" y="10789"/>
                    <a:pt x="6455" y="10953"/>
                  </a:cubicBezTo>
                  <a:close/>
                  <a:moveTo>
                    <a:pt x="3969" y="11039"/>
                  </a:moveTo>
                  <a:cubicBezTo>
                    <a:pt x="4137" y="10735"/>
                    <a:pt x="4589" y="11012"/>
                    <a:pt x="4417" y="11313"/>
                  </a:cubicBezTo>
                  <a:cubicBezTo>
                    <a:pt x="4245" y="11617"/>
                    <a:pt x="3797" y="11344"/>
                    <a:pt x="3969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8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7" y="15595"/>
                  </a:moveTo>
                  <a:cubicBezTo>
                    <a:pt x="8284" y="15579"/>
                    <a:pt x="8280" y="15560"/>
                    <a:pt x="8276" y="15544"/>
                  </a:cubicBezTo>
                  <a:cubicBezTo>
                    <a:pt x="8235" y="15412"/>
                    <a:pt x="8291" y="15291"/>
                    <a:pt x="8385" y="15220"/>
                  </a:cubicBezTo>
                  <a:cubicBezTo>
                    <a:pt x="8474" y="15150"/>
                    <a:pt x="8601" y="15127"/>
                    <a:pt x="8713" y="15197"/>
                  </a:cubicBezTo>
                  <a:cubicBezTo>
                    <a:pt x="8825" y="15267"/>
                    <a:pt x="8870" y="15392"/>
                    <a:pt x="8855" y="15509"/>
                  </a:cubicBezTo>
                  <a:cubicBezTo>
                    <a:pt x="8844" y="15630"/>
                    <a:pt x="8769" y="15739"/>
                    <a:pt x="8638" y="15767"/>
                  </a:cubicBezTo>
                  <a:cubicBezTo>
                    <a:pt x="8623" y="15771"/>
                    <a:pt x="8605" y="15775"/>
                    <a:pt x="8590" y="15779"/>
                  </a:cubicBezTo>
                  <a:cubicBezTo>
                    <a:pt x="8455" y="15814"/>
                    <a:pt x="8321" y="15732"/>
                    <a:pt x="8287" y="15595"/>
                  </a:cubicBezTo>
                  <a:close/>
                  <a:moveTo>
                    <a:pt x="10874" y="14963"/>
                  </a:moveTo>
                  <a:cubicBezTo>
                    <a:pt x="10646" y="14822"/>
                    <a:pt x="10658" y="14369"/>
                    <a:pt x="10956" y="14330"/>
                  </a:cubicBezTo>
                  <a:cubicBezTo>
                    <a:pt x="10982" y="14326"/>
                    <a:pt x="11012" y="14322"/>
                    <a:pt x="11038" y="14318"/>
                  </a:cubicBezTo>
                  <a:cubicBezTo>
                    <a:pt x="11180" y="14299"/>
                    <a:pt x="11277" y="14358"/>
                    <a:pt x="11329" y="14498"/>
                  </a:cubicBezTo>
                  <a:cubicBezTo>
                    <a:pt x="11341" y="14525"/>
                    <a:pt x="11352" y="14553"/>
                    <a:pt x="11359" y="14580"/>
                  </a:cubicBezTo>
                  <a:cubicBezTo>
                    <a:pt x="11475" y="14869"/>
                    <a:pt x="11098" y="15099"/>
                    <a:pt x="10874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83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6" y="8010"/>
                  </a:moveTo>
                  <a:cubicBezTo>
                    <a:pt x="17010" y="8041"/>
                    <a:pt x="17044" y="8088"/>
                    <a:pt x="17059" y="8150"/>
                  </a:cubicBezTo>
                  <a:cubicBezTo>
                    <a:pt x="17070" y="8193"/>
                    <a:pt x="17070" y="8236"/>
                    <a:pt x="17063" y="8275"/>
                  </a:cubicBezTo>
                  <a:cubicBezTo>
                    <a:pt x="17059" y="8299"/>
                    <a:pt x="17055" y="8318"/>
                    <a:pt x="17051" y="8342"/>
                  </a:cubicBezTo>
                  <a:cubicBezTo>
                    <a:pt x="16973" y="8826"/>
                    <a:pt x="16230" y="8373"/>
                    <a:pt x="16596" y="8065"/>
                  </a:cubicBezTo>
                  <a:cubicBezTo>
                    <a:pt x="16611" y="8049"/>
                    <a:pt x="16630" y="8037"/>
                    <a:pt x="16645" y="8022"/>
                  </a:cubicBezTo>
                  <a:cubicBezTo>
                    <a:pt x="16674" y="7990"/>
                    <a:pt x="16712" y="7971"/>
                    <a:pt x="16753" y="7963"/>
                  </a:cubicBezTo>
                  <a:cubicBezTo>
                    <a:pt x="16813" y="7944"/>
                    <a:pt x="16865" y="7955"/>
                    <a:pt x="16917" y="7979"/>
                  </a:cubicBezTo>
                  <a:cubicBezTo>
                    <a:pt x="16928" y="7983"/>
                    <a:pt x="16936" y="7986"/>
                    <a:pt x="16943" y="7990"/>
                  </a:cubicBezTo>
                  <a:cubicBezTo>
                    <a:pt x="16951" y="7998"/>
                    <a:pt x="16954" y="8002"/>
                    <a:pt x="16966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50" y="4118"/>
                    <a:pt x="14200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3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2" name="Shape">
              <a:extLst>
                <a:ext uri="{FF2B5EF4-FFF2-40B4-BE49-F238E27FC236}">
                  <a16:creationId xmlns:a16="http://schemas.microsoft.com/office/drawing/2014/main" id="{4E9EFF2D-5E9C-4EA8-83D1-58122429BD0E}"/>
                </a:ext>
              </a:extLst>
            </p:cNvPr>
            <p:cNvSpPr/>
            <p:nvPr/>
          </p:nvSpPr>
          <p:spPr>
            <a:xfrm>
              <a:off x="2641599" y="838199"/>
              <a:ext cx="689759" cy="52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1" y="9683"/>
                    <a:pt x="16262" y="8925"/>
                    <a:pt x="13921" y="6845"/>
                  </a:cubicBezTo>
                  <a:close/>
                  <a:moveTo>
                    <a:pt x="2124" y="5310"/>
                  </a:moveTo>
                  <a:cubicBezTo>
                    <a:pt x="2361" y="4785"/>
                    <a:pt x="2991" y="5260"/>
                    <a:pt x="2754" y="5785"/>
                  </a:cubicBezTo>
                  <a:cubicBezTo>
                    <a:pt x="2513" y="6315"/>
                    <a:pt x="1887" y="5835"/>
                    <a:pt x="2124" y="5310"/>
                  </a:cubicBezTo>
                  <a:close/>
                  <a:moveTo>
                    <a:pt x="7329" y="9802"/>
                  </a:moveTo>
                  <a:cubicBezTo>
                    <a:pt x="7658" y="9079"/>
                    <a:pt x="8521" y="9738"/>
                    <a:pt x="8196" y="10461"/>
                  </a:cubicBezTo>
                  <a:cubicBezTo>
                    <a:pt x="7868" y="11184"/>
                    <a:pt x="7004" y="10525"/>
                    <a:pt x="7329" y="9802"/>
                  </a:cubicBezTo>
                  <a:close/>
                  <a:moveTo>
                    <a:pt x="4213" y="14379"/>
                  </a:moveTo>
                  <a:lnTo>
                    <a:pt x="4232" y="14166"/>
                  </a:lnTo>
                  <a:cubicBezTo>
                    <a:pt x="4270" y="13735"/>
                    <a:pt x="4644" y="13606"/>
                    <a:pt x="4839" y="13958"/>
                  </a:cubicBezTo>
                  <a:lnTo>
                    <a:pt x="4935" y="14131"/>
                  </a:lnTo>
                  <a:cubicBezTo>
                    <a:pt x="5324" y="14824"/>
                    <a:pt x="4140" y="15225"/>
                    <a:pt x="4213" y="14379"/>
                  </a:cubicBezTo>
                  <a:close/>
                  <a:moveTo>
                    <a:pt x="8574" y="15057"/>
                  </a:moveTo>
                  <a:cubicBezTo>
                    <a:pt x="8654" y="15230"/>
                    <a:pt x="8479" y="15359"/>
                    <a:pt x="8375" y="15250"/>
                  </a:cubicBezTo>
                  <a:cubicBezTo>
                    <a:pt x="8188" y="15057"/>
                    <a:pt x="8028" y="14824"/>
                    <a:pt x="7875" y="14582"/>
                  </a:cubicBezTo>
                  <a:cubicBezTo>
                    <a:pt x="7875" y="15072"/>
                    <a:pt x="7906" y="15557"/>
                    <a:pt x="7902" y="16048"/>
                  </a:cubicBezTo>
                  <a:cubicBezTo>
                    <a:pt x="7902" y="16266"/>
                    <a:pt x="7650" y="16261"/>
                    <a:pt x="7642" y="16048"/>
                  </a:cubicBezTo>
                  <a:cubicBezTo>
                    <a:pt x="7627" y="15647"/>
                    <a:pt x="7593" y="15240"/>
                    <a:pt x="7574" y="14839"/>
                  </a:cubicBezTo>
                  <a:cubicBezTo>
                    <a:pt x="7417" y="15062"/>
                    <a:pt x="7272" y="15295"/>
                    <a:pt x="7134" y="15567"/>
                  </a:cubicBezTo>
                  <a:cubicBezTo>
                    <a:pt x="7062" y="15711"/>
                    <a:pt x="6898" y="15582"/>
                    <a:pt x="6959" y="15434"/>
                  </a:cubicBezTo>
                  <a:cubicBezTo>
                    <a:pt x="7085" y="15131"/>
                    <a:pt x="7222" y="14829"/>
                    <a:pt x="7386" y="14552"/>
                  </a:cubicBezTo>
                  <a:cubicBezTo>
                    <a:pt x="7134" y="14577"/>
                    <a:pt x="6894" y="14686"/>
                    <a:pt x="6653" y="14527"/>
                  </a:cubicBezTo>
                  <a:cubicBezTo>
                    <a:pt x="6504" y="14433"/>
                    <a:pt x="6607" y="14106"/>
                    <a:pt x="6768" y="14175"/>
                  </a:cubicBezTo>
                  <a:cubicBezTo>
                    <a:pt x="6928" y="14245"/>
                    <a:pt x="7111" y="14136"/>
                    <a:pt x="7272" y="14106"/>
                  </a:cubicBezTo>
                  <a:cubicBezTo>
                    <a:pt x="7367" y="14086"/>
                    <a:pt x="7467" y="14086"/>
                    <a:pt x="7566" y="14076"/>
                  </a:cubicBezTo>
                  <a:cubicBezTo>
                    <a:pt x="7386" y="13759"/>
                    <a:pt x="7245" y="13398"/>
                    <a:pt x="7001" y="13155"/>
                  </a:cubicBezTo>
                  <a:cubicBezTo>
                    <a:pt x="6863" y="13021"/>
                    <a:pt x="6989" y="12719"/>
                    <a:pt x="7138" y="12848"/>
                  </a:cubicBezTo>
                  <a:cubicBezTo>
                    <a:pt x="7325" y="13007"/>
                    <a:pt x="7455" y="13205"/>
                    <a:pt x="7581" y="13423"/>
                  </a:cubicBezTo>
                  <a:cubicBezTo>
                    <a:pt x="7577" y="13324"/>
                    <a:pt x="7581" y="13224"/>
                    <a:pt x="7570" y="13125"/>
                  </a:cubicBezTo>
                  <a:cubicBezTo>
                    <a:pt x="7551" y="12917"/>
                    <a:pt x="7787" y="12907"/>
                    <a:pt x="7833" y="13081"/>
                  </a:cubicBezTo>
                  <a:cubicBezTo>
                    <a:pt x="7906" y="13348"/>
                    <a:pt x="7906" y="13606"/>
                    <a:pt x="7894" y="13868"/>
                  </a:cubicBezTo>
                  <a:cubicBezTo>
                    <a:pt x="8047" y="13680"/>
                    <a:pt x="8185" y="13467"/>
                    <a:pt x="8219" y="13205"/>
                  </a:cubicBezTo>
                  <a:cubicBezTo>
                    <a:pt x="8238" y="13041"/>
                    <a:pt x="8437" y="13051"/>
                    <a:pt x="8463" y="13205"/>
                  </a:cubicBezTo>
                  <a:cubicBezTo>
                    <a:pt x="8524" y="13546"/>
                    <a:pt x="8372" y="13819"/>
                    <a:pt x="8188" y="14047"/>
                  </a:cubicBezTo>
                  <a:cubicBezTo>
                    <a:pt x="8414" y="14047"/>
                    <a:pt x="8635" y="14057"/>
                    <a:pt x="8864" y="14121"/>
                  </a:cubicBezTo>
                  <a:cubicBezTo>
                    <a:pt x="9051" y="14175"/>
                    <a:pt x="9006" y="14542"/>
                    <a:pt x="8822" y="14542"/>
                  </a:cubicBezTo>
                  <a:cubicBezTo>
                    <a:pt x="8639" y="14542"/>
                    <a:pt x="8460" y="14542"/>
                    <a:pt x="8276" y="14537"/>
                  </a:cubicBezTo>
                  <a:cubicBezTo>
                    <a:pt x="8387" y="14705"/>
                    <a:pt x="8486" y="14874"/>
                    <a:pt x="8574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1" y="15879"/>
                  </a:cubicBezTo>
                  <a:cubicBezTo>
                    <a:pt x="12210" y="15973"/>
                    <a:pt x="12278" y="16087"/>
                    <a:pt x="12359" y="16226"/>
                  </a:cubicBezTo>
                  <a:close/>
                  <a:moveTo>
                    <a:pt x="3881" y="10035"/>
                  </a:moveTo>
                  <a:cubicBezTo>
                    <a:pt x="4106" y="10035"/>
                    <a:pt x="4327" y="10045"/>
                    <a:pt x="4557" y="10109"/>
                  </a:cubicBezTo>
                  <a:cubicBezTo>
                    <a:pt x="4744" y="10164"/>
                    <a:pt x="4698" y="10530"/>
                    <a:pt x="4515" y="10530"/>
                  </a:cubicBezTo>
                  <a:cubicBezTo>
                    <a:pt x="4331" y="10530"/>
                    <a:pt x="4152" y="10530"/>
                    <a:pt x="3968" y="10525"/>
                  </a:cubicBezTo>
                  <a:cubicBezTo>
                    <a:pt x="4075" y="10689"/>
                    <a:pt x="4175" y="10857"/>
                    <a:pt x="4262" y="11035"/>
                  </a:cubicBezTo>
                  <a:cubicBezTo>
                    <a:pt x="4343" y="11209"/>
                    <a:pt x="4167" y="11337"/>
                    <a:pt x="4064" y="11228"/>
                  </a:cubicBezTo>
                  <a:cubicBezTo>
                    <a:pt x="3877" y="11035"/>
                    <a:pt x="3716" y="10802"/>
                    <a:pt x="3564" y="10560"/>
                  </a:cubicBezTo>
                  <a:cubicBezTo>
                    <a:pt x="3564" y="11050"/>
                    <a:pt x="3594" y="11536"/>
                    <a:pt x="3590" y="12026"/>
                  </a:cubicBezTo>
                  <a:cubicBezTo>
                    <a:pt x="3590" y="12244"/>
                    <a:pt x="3338" y="12239"/>
                    <a:pt x="3331" y="12026"/>
                  </a:cubicBezTo>
                  <a:cubicBezTo>
                    <a:pt x="3315" y="11625"/>
                    <a:pt x="3281" y="11219"/>
                    <a:pt x="3262" y="10817"/>
                  </a:cubicBezTo>
                  <a:cubicBezTo>
                    <a:pt x="3105" y="11040"/>
                    <a:pt x="2960" y="11273"/>
                    <a:pt x="2823" y="11545"/>
                  </a:cubicBezTo>
                  <a:cubicBezTo>
                    <a:pt x="2750" y="11689"/>
                    <a:pt x="2586" y="11560"/>
                    <a:pt x="2647" y="11412"/>
                  </a:cubicBezTo>
                  <a:cubicBezTo>
                    <a:pt x="2773" y="11110"/>
                    <a:pt x="2911" y="10807"/>
                    <a:pt x="3075" y="10530"/>
                  </a:cubicBezTo>
                  <a:cubicBezTo>
                    <a:pt x="2823" y="10555"/>
                    <a:pt x="2582" y="10664"/>
                    <a:pt x="2342" y="10505"/>
                  </a:cubicBezTo>
                  <a:cubicBezTo>
                    <a:pt x="2193" y="10411"/>
                    <a:pt x="2296" y="10084"/>
                    <a:pt x="2456" y="10154"/>
                  </a:cubicBezTo>
                  <a:cubicBezTo>
                    <a:pt x="2617" y="10223"/>
                    <a:pt x="2800" y="10114"/>
                    <a:pt x="2960" y="10084"/>
                  </a:cubicBezTo>
                  <a:cubicBezTo>
                    <a:pt x="3056" y="10064"/>
                    <a:pt x="3155" y="10064"/>
                    <a:pt x="3254" y="10055"/>
                  </a:cubicBezTo>
                  <a:cubicBezTo>
                    <a:pt x="3075" y="9738"/>
                    <a:pt x="2933" y="9376"/>
                    <a:pt x="2689" y="9133"/>
                  </a:cubicBezTo>
                  <a:cubicBezTo>
                    <a:pt x="2552" y="9000"/>
                    <a:pt x="2678" y="8697"/>
                    <a:pt x="2827" y="8826"/>
                  </a:cubicBezTo>
                  <a:cubicBezTo>
                    <a:pt x="3014" y="8985"/>
                    <a:pt x="3147" y="9183"/>
                    <a:pt x="3270" y="9401"/>
                  </a:cubicBezTo>
                  <a:cubicBezTo>
                    <a:pt x="3266" y="9302"/>
                    <a:pt x="3270" y="9203"/>
                    <a:pt x="3258" y="9104"/>
                  </a:cubicBezTo>
                  <a:cubicBezTo>
                    <a:pt x="3239" y="8896"/>
                    <a:pt x="3476" y="8886"/>
                    <a:pt x="3522" y="9059"/>
                  </a:cubicBezTo>
                  <a:cubicBezTo>
                    <a:pt x="3594" y="9326"/>
                    <a:pt x="3594" y="9584"/>
                    <a:pt x="3583" y="9847"/>
                  </a:cubicBezTo>
                  <a:cubicBezTo>
                    <a:pt x="3735" y="9658"/>
                    <a:pt x="3873" y="9445"/>
                    <a:pt x="3907" y="9183"/>
                  </a:cubicBezTo>
                  <a:cubicBezTo>
                    <a:pt x="3926" y="9019"/>
                    <a:pt x="4125" y="9029"/>
                    <a:pt x="4152" y="9183"/>
                  </a:cubicBezTo>
                  <a:cubicBezTo>
                    <a:pt x="4213" y="9535"/>
                    <a:pt x="4064" y="9807"/>
                    <a:pt x="3881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28" y="14686"/>
                    <a:pt x="16327" y="14700"/>
                    <a:pt x="16353" y="14849"/>
                  </a:cubicBezTo>
                  <a:close/>
                  <a:moveTo>
                    <a:pt x="18614" y="14012"/>
                  </a:moveTo>
                  <a:cubicBezTo>
                    <a:pt x="18927" y="14289"/>
                    <a:pt x="18962" y="14904"/>
                    <a:pt x="18606" y="15161"/>
                  </a:cubicBezTo>
                  <a:cubicBezTo>
                    <a:pt x="18335" y="15359"/>
                    <a:pt x="17923" y="15176"/>
                    <a:pt x="17862" y="14750"/>
                  </a:cubicBezTo>
                  <a:cubicBezTo>
                    <a:pt x="17847" y="14641"/>
                    <a:pt x="17831" y="14532"/>
                    <a:pt x="17816" y="14428"/>
                  </a:cubicBezTo>
                  <a:cubicBezTo>
                    <a:pt x="17759" y="14012"/>
                    <a:pt x="18099" y="13561"/>
                    <a:pt x="18416" y="13839"/>
                  </a:cubicBezTo>
                  <a:cubicBezTo>
                    <a:pt x="18484" y="13898"/>
                    <a:pt x="18549" y="13953"/>
                    <a:pt x="18614" y="14012"/>
                  </a:cubicBezTo>
                  <a:close/>
                  <a:moveTo>
                    <a:pt x="12626" y="9272"/>
                  </a:moveTo>
                  <a:cubicBezTo>
                    <a:pt x="12687" y="9614"/>
                    <a:pt x="12534" y="9886"/>
                    <a:pt x="12351" y="10114"/>
                  </a:cubicBezTo>
                  <a:cubicBezTo>
                    <a:pt x="12576" y="10114"/>
                    <a:pt x="12798" y="10124"/>
                    <a:pt x="13027" y="10188"/>
                  </a:cubicBezTo>
                  <a:cubicBezTo>
                    <a:pt x="13214" y="10243"/>
                    <a:pt x="13168" y="10609"/>
                    <a:pt x="12985" y="10609"/>
                  </a:cubicBezTo>
                  <a:cubicBezTo>
                    <a:pt x="12802" y="10609"/>
                    <a:pt x="12622" y="10609"/>
                    <a:pt x="12439" y="10604"/>
                  </a:cubicBezTo>
                  <a:cubicBezTo>
                    <a:pt x="12546" y="10768"/>
                    <a:pt x="12645" y="10936"/>
                    <a:pt x="12733" y="11115"/>
                  </a:cubicBezTo>
                  <a:cubicBezTo>
                    <a:pt x="12813" y="11288"/>
                    <a:pt x="12637" y="11417"/>
                    <a:pt x="12534" y="11308"/>
                  </a:cubicBezTo>
                  <a:cubicBezTo>
                    <a:pt x="12347" y="11115"/>
                    <a:pt x="12187" y="10882"/>
                    <a:pt x="12034" y="10639"/>
                  </a:cubicBezTo>
                  <a:cubicBezTo>
                    <a:pt x="12034" y="11129"/>
                    <a:pt x="12065" y="11615"/>
                    <a:pt x="12061" y="12105"/>
                  </a:cubicBezTo>
                  <a:cubicBezTo>
                    <a:pt x="12061" y="12323"/>
                    <a:pt x="11809" y="12318"/>
                    <a:pt x="11805" y="12105"/>
                  </a:cubicBezTo>
                  <a:cubicBezTo>
                    <a:pt x="11790" y="11704"/>
                    <a:pt x="11755" y="11298"/>
                    <a:pt x="11736" y="10897"/>
                  </a:cubicBezTo>
                  <a:cubicBezTo>
                    <a:pt x="11580" y="11119"/>
                    <a:pt x="11434" y="11352"/>
                    <a:pt x="11297" y="11625"/>
                  </a:cubicBezTo>
                  <a:cubicBezTo>
                    <a:pt x="11224" y="11768"/>
                    <a:pt x="11060" y="11640"/>
                    <a:pt x="11121" y="11491"/>
                  </a:cubicBezTo>
                  <a:cubicBezTo>
                    <a:pt x="11247" y="11189"/>
                    <a:pt x="11385" y="10887"/>
                    <a:pt x="11549" y="10609"/>
                  </a:cubicBezTo>
                  <a:cubicBezTo>
                    <a:pt x="11297" y="10634"/>
                    <a:pt x="11056" y="10743"/>
                    <a:pt x="10816" y="10585"/>
                  </a:cubicBezTo>
                  <a:cubicBezTo>
                    <a:pt x="10667" y="10490"/>
                    <a:pt x="10770" y="10164"/>
                    <a:pt x="10930" y="10233"/>
                  </a:cubicBezTo>
                  <a:cubicBezTo>
                    <a:pt x="11091" y="10302"/>
                    <a:pt x="11274" y="10193"/>
                    <a:pt x="11434" y="10164"/>
                  </a:cubicBezTo>
                  <a:cubicBezTo>
                    <a:pt x="11530" y="10144"/>
                    <a:pt x="11629" y="10144"/>
                    <a:pt x="11729" y="10134"/>
                  </a:cubicBezTo>
                  <a:cubicBezTo>
                    <a:pt x="11549" y="9817"/>
                    <a:pt x="11408" y="9455"/>
                    <a:pt x="11163" y="9213"/>
                  </a:cubicBezTo>
                  <a:cubicBezTo>
                    <a:pt x="11026" y="9079"/>
                    <a:pt x="11152" y="8777"/>
                    <a:pt x="11301" y="8905"/>
                  </a:cubicBezTo>
                  <a:cubicBezTo>
                    <a:pt x="11488" y="9064"/>
                    <a:pt x="11618" y="9262"/>
                    <a:pt x="11744" y="9480"/>
                  </a:cubicBezTo>
                  <a:cubicBezTo>
                    <a:pt x="11740" y="9381"/>
                    <a:pt x="11744" y="9282"/>
                    <a:pt x="11732" y="9183"/>
                  </a:cubicBezTo>
                  <a:cubicBezTo>
                    <a:pt x="11713" y="8975"/>
                    <a:pt x="11950" y="8965"/>
                    <a:pt x="11996" y="9138"/>
                  </a:cubicBezTo>
                  <a:cubicBezTo>
                    <a:pt x="12068" y="9406"/>
                    <a:pt x="12068" y="9663"/>
                    <a:pt x="12057" y="9926"/>
                  </a:cubicBezTo>
                  <a:cubicBezTo>
                    <a:pt x="12210" y="9738"/>
                    <a:pt x="12347" y="9525"/>
                    <a:pt x="12382" y="9262"/>
                  </a:cubicBezTo>
                  <a:cubicBezTo>
                    <a:pt x="12404" y="9109"/>
                    <a:pt x="12599" y="9118"/>
                    <a:pt x="12626" y="9272"/>
                  </a:cubicBezTo>
                  <a:close/>
                  <a:moveTo>
                    <a:pt x="15842" y="10337"/>
                  </a:moveTo>
                  <a:cubicBezTo>
                    <a:pt x="15983" y="11030"/>
                    <a:pt x="15234" y="11392"/>
                    <a:pt x="14971" y="10793"/>
                  </a:cubicBezTo>
                  <a:cubicBezTo>
                    <a:pt x="14631" y="10020"/>
                    <a:pt x="15666" y="9465"/>
                    <a:pt x="15842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3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1" y="3962"/>
                    <a:pt x="8796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3" name="Shape">
              <a:extLst>
                <a:ext uri="{FF2B5EF4-FFF2-40B4-BE49-F238E27FC236}">
                  <a16:creationId xmlns:a16="http://schemas.microsoft.com/office/drawing/2014/main" id="{0B0D2E5E-16DC-44BF-A864-34940763CB78}"/>
                </a:ext>
              </a:extLst>
            </p:cNvPr>
            <p:cNvSpPr/>
            <p:nvPr/>
          </p:nvSpPr>
          <p:spPr>
            <a:xfrm>
              <a:off x="3098799" y="4165599"/>
              <a:ext cx="460448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74" y="12387"/>
                    <a:pt x="1481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40" y="17684"/>
                  </a:moveTo>
                  <a:cubicBezTo>
                    <a:pt x="5590" y="17536"/>
                    <a:pt x="5825" y="17163"/>
                    <a:pt x="6075" y="17305"/>
                  </a:cubicBezTo>
                  <a:cubicBezTo>
                    <a:pt x="6325" y="17453"/>
                    <a:pt x="6091" y="17826"/>
                    <a:pt x="5840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5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1" y="16018"/>
                    <a:pt x="7147" y="16622"/>
                  </a:cubicBezTo>
                  <a:cubicBezTo>
                    <a:pt x="7071" y="16858"/>
                    <a:pt x="6713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2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6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801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8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7" y="14858"/>
                    <a:pt x="10966" y="14686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1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1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83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5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3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8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4" name="Shape">
              <a:extLst>
                <a:ext uri="{FF2B5EF4-FFF2-40B4-BE49-F238E27FC236}">
                  <a16:creationId xmlns:a16="http://schemas.microsoft.com/office/drawing/2014/main" id="{77584F39-2073-4BE3-BB9B-7DFB736C2301}"/>
                </a:ext>
              </a:extLst>
            </p:cNvPr>
            <p:cNvSpPr/>
            <p:nvPr/>
          </p:nvSpPr>
          <p:spPr>
            <a:xfrm>
              <a:off x="3416299" y="4330700"/>
              <a:ext cx="401803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81" y="4465"/>
                    <a:pt x="6876" y="6793"/>
                  </a:cubicBezTo>
                  <a:close/>
                  <a:moveTo>
                    <a:pt x="5193" y="18569"/>
                  </a:moveTo>
                  <a:cubicBezTo>
                    <a:pt x="4675" y="18328"/>
                    <a:pt x="5154" y="17701"/>
                    <a:pt x="5678" y="17942"/>
                  </a:cubicBezTo>
                  <a:cubicBezTo>
                    <a:pt x="6196" y="18187"/>
                    <a:pt x="5711" y="18815"/>
                    <a:pt x="5193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1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30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8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9" y="4896"/>
                  </a:moveTo>
                  <a:cubicBezTo>
                    <a:pt x="11072" y="4761"/>
                    <a:pt x="11422" y="5513"/>
                    <a:pt x="10819" y="5769"/>
                  </a:cubicBezTo>
                  <a:cubicBezTo>
                    <a:pt x="10042" y="6105"/>
                    <a:pt x="9512" y="5067"/>
                    <a:pt x="10379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5" name="Shape">
              <a:extLst>
                <a:ext uri="{FF2B5EF4-FFF2-40B4-BE49-F238E27FC236}">
                  <a16:creationId xmlns:a16="http://schemas.microsoft.com/office/drawing/2014/main" id="{EF89C353-44F9-49FD-B974-680A724DF833}"/>
                </a:ext>
              </a:extLst>
            </p:cNvPr>
            <p:cNvSpPr/>
            <p:nvPr/>
          </p:nvSpPr>
          <p:spPr>
            <a:xfrm>
              <a:off x="7988299" y="3174999"/>
              <a:ext cx="527516" cy="389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14" y="2880"/>
                    <a:pt x="-857" y="8237"/>
                    <a:pt x="148" y="13702"/>
                  </a:cubicBezTo>
                  <a:close/>
                  <a:moveTo>
                    <a:pt x="2357" y="7744"/>
                  </a:moveTo>
                  <a:cubicBezTo>
                    <a:pt x="2357" y="7693"/>
                    <a:pt x="2352" y="7649"/>
                    <a:pt x="2352" y="7598"/>
                  </a:cubicBezTo>
                  <a:cubicBezTo>
                    <a:pt x="2342" y="7333"/>
                    <a:pt x="2575" y="7212"/>
                    <a:pt x="2703" y="7409"/>
                  </a:cubicBezTo>
                  <a:cubicBezTo>
                    <a:pt x="2726" y="7447"/>
                    <a:pt x="2750" y="7484"/>
                    <a:pt x="2774" y="7516"/>
                  </a:cubicBezTo>
                  <a:cubicBezTo>
                    <a:pt x="3035" y="7915"/>
                    <a:pt x="2376" y="8269"/>
                    <a:pt x="2357" y="7744"/>
                  </a:cubicBezTo>
                  <a:close/>
                  <a:moveTo>
                    <a:pt x="1480" y="14537"/>
                  </a:moveTo>
                  <a:cubicBezTo>
                    <a:pt x="1755" y="13088"/>
                    <a:pt x="1622" y="11267"/>
                    <a:pt x="1347" y="9837"/>
                  </a:cubicBezTo>
                  <a:cubicBezTo>
                    <a:pt x="1295" y="9565"/>
                    <a:pt x="1570" y="9401"/>
                    <a:pt x="1655" y="9673"/>
                  </a:cubicBezTo>
                  <a:cubicBezTo>
                    <a:pt x="1940" y="10552"/>
                    <a:pt x="2001" y="11463"/>
                    <a:pt x="1973" y="12418"/>
                  </a:cubicBezTo>
                  <a:cubicBezTo>
                    <a:pt x="1949" y="13164"/>
                    <a:pt x="1992" y="13955"/>
                    <a:pt x="1736" y="14638"/>
                  </a:cubicBezTo>
                  <a:cubicBezTo>
                    <a:pt x="1669" y="14803"/>
                    <a:pt x="1437" y="14746"/>
                    <a:pt x="1480" y="14537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6"/>
                    <a:pt x="4134" y="9793"/>
                    <a:pt x="3670" y="9660"/>
                  </a:cubicBezTo>
                  <a:close/>
                  <a:moveTo>
                    <a:pt x="2935" y="12538"/>
                  </a:moveTo>
                  <a:cubicBezTo>
                    <a:pt x="2902" y="12532"/>
                    <a:pt x="2869" y="12532"/>
                    <a:pt x="2840" y="12526"/>
                  </a:cubicBezTo>
                  <a:cubicBezTo>
                    <a:pt x="2698" y="12507"/>
                    <a:pt x="2622" y="12254"/>
                    <a:pt x="2712" y="12108"/>
                  </a:cubicBezTo>
                  <a:cubicBezTo>
                    <a:pt x="2731" y="12076"/>
                    <a:pt x="2755" y="12045"/>
                    <a:pt x="2774" y="12007"/>
                  </a:cubicBezTo>
                  <a:cubicBezTo>
                    <a:pt x="3115" y="11469"/>
                    <a:pt x="3461" y="12614"/>
                    <a:pt x="2935" y="12538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5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85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6"/>
                  </a:cubicBezTo>
                  <a:cubicBezTo>
                    <a:pt x="3381" y="16441"/>
                    <a:pt x="2987" y="16649"/>
                    <a:pt x="2883" y="16314"/>
                  </a:cubicBezTo>
                  <a:close/>
                  <a:moveTo>
                    <a:pt x="4248" y="15815"/>
                  </a:moveTo>
                  <a:cubicBezTo>
                    <a:pt x="4561" y="15454"/>
                    <a:pt x="4722" y="14822"/>
                    <a:pt x="4931" y="14347"/>
                  </a:cubicBezTo>
                  <a:cubicBezTo>
                    <a:pt x="5196" y="13753"/>
                    <a:pt x="5111" y="13651"/>
                    <a:pt x="4746" y="13272"/>
                  </a:cubicBezTo>
                  <a:cubicBezTo>
                    <a:pt x="4295" y="12804"/>
                    <a:pt x="3964" y="12488"/>
                    <a:pt x="4020" y="11703"/>
                  </a:cubicBezTo>
                  <a:cubicBezTo>
                    <a:pt x="4068" y="11039"/>
                    <a:pt x="4589" y="9913"/>
                    <a:pt x="4878" y="9369"/>
                  </a:cubicBezTo>
                  <a:cubicBezTo>
                    <a:pt x="5115" y="8920"/>
                    <a:pt x="4049" y="7244"/>
                    <a:pt x="3717" y="6959"/>
                  </a:cubicBezTo>
                  <a:cubicBezTo>
                    <a:pt x="3490" y="6757"/>
                    <a:pt x="3684" y="6352"/>
                    <a:pt x="3907" y="6371"/>
                  </a:cubicBezTo>
                  <a:cubicBezTo>
                    <a:pt x="4532" y="6416"/>
                    <a:pt x="5205" y="7769"/>
                    <a:pt x="5566" y="8395"/>
                  </a:cubicBezTo>
                  <a:cubicBezTo>
                    <a:pt x="6040" y="9230"/>
                    <a:pt x="5125" y="10470"/>
                    <a:pt x="4859" y="11172"/>
                  </a:cubicBezTo>
                  <a:cubicBezTo>
                    <a:pt x="4300" y="12646"/>
                    <a:pt x="6044" y="12956"/>
                    <a:pt x="5736" y="13923"/>
                  </a:cubicBezTo>
                  <a:cubicBezTo>
                    <a:pt x="5504" y="14657"/>
                    <a:pt x="4983" y="15745"/>
                    <a:pt x="4480" y="16219"/>
                  </a:cubicBezTo>
                  <a:cubicBezTo>
                    <a:pt x="4276" y="16390"/>
                    <a:pt x="4068" y="16023"/>
                    <a:pt x="4248" y="15815"/>
                  </a:cubicBezTo>
                  <a:close/>
                  <a:moveTo>
                    <a:pt x="6751" y="17832"/>
                  </a:moveTo>
                  <a:cubicBezTo>
                    <a:pt x="7997" y="12975"/>
                    <a:pt x="7471" y="8427"/>
                    <a:pt x="6035" y="3746"/>
                  </a:cubicBezTo>
                  <a:cubicBezTo>
                    <a:pt x="5945" y="3455"/>
                    <a:pt x="6267" y="3202"/>
                    <a:pt x="6400" y="3468"/>
                  </a:cubicBezTo>
                  <a:cubicBezTo>
                    <a:pt x="7030" y="4720"/>
                    <a:pt x="7135" y="6055"/>
                    <a:pt x="7476" y="7472"/>
                  </a:cubicBezTo>
                  <a:cubicBezTo>
                    <a:pt x="7751" y="8610"/>
                    <a:pt x="8059" y="9749"/>
                    <a:pt x="8083" y="10957"/>
                  </a:cubicBezTo>
                  <a:cubicBezTo>
                    <a:pt x="8130" y="13285"/>
                    <a:pt x="7860" y="15909"/>
                    <a:pt x="7011" y="17978"/>
                  </a:cubicBezTo>
                  <a:cubicBezTo>
                    <a:pt x="6921" y="18193"/>
                    <a:pt x="6689" y="18066"/>
                    <a:pt x="6751" y="17832"/>
                  </a:cubicBezTo>
                  <a:close/>
                  <a:moveTo>
                    <a:pt x="9329" y="4904"/>
                  </a:moveTo>
                  <a:cubicBezTo>
                    <a:pt x="9396" y="5132"/>
                    <a:pt x="9244" y="5460"/>
                    <a:pt x="9045" y="5385"/>
                  </a:cubicBezTo>
                  <a:cubicBezTo>
                    <a:pt x="9012" y="5372"/>
                    <a:pt x="8983" y="5359"/>
                    <a:pt x="8950" y="5353"/>
                  </a:cubicBezTo>
                  <a:cubicBezTo>
                    <a:pt x="8798" y="5296"/>
                    <a:pt x="8741" y="5113"/>
                    <a:pt x="8822" y="4936"/>
                  </a:cubicBezTo>
                  <a:cubicBezTo>
                    <a:pt x="8841" y="4898"/>
                    <a:pt x="8855" y="4860"/>
                    <a:pt x="8874" y="4822"/>
                  </a:cubicBezTo>
                  <a:cubicBezTo>
                    <a:pt x="8983" y="4581"/>
                    <a:pt x="9263" y="4676"/>
                    <a:pt x="9329" y="4904"/>
                  </a:cubicBezTo>
                  <a:close/>
                  <a:moveTo>
                    <a:pt x="9111" y="7782"/>
                  </a:moveTo>
                  <a:cubicBezTo>
                    <a:pt x="9244" y="8218"/>
                    <a:pt x="8737" y="8490"/>
                    <a:pt x="8604" y="8054"/>
                  </a:cubicBezTo>
                  <a:cubicBezTo>
                    <a:pt x="8471" y="7617"/>
                    <a:pt x="8978" y="7345"/>
                    <a:pt x="9111" y="7782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6" y="9983"/>
                    <a:pt x="9651" y="9711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42"/>
                    <a:pt x="9012" y="11596"/>
                    <a:pt x="9130" y="11988"/>
                  </a:cubicBezTo>
                  <a:close/>
                  <a:moveTo>
                    <a:pt x="9836" y="14474"/>
                  </a:moveTo>
                  <a:cubicBezTo>
                    <a:pt x="10059" y="14499"/>
                    <a:pt x="10163" y="14606"/>
                    <a:pt x="10206" y="14897"/>
                  </a:cubicBezTo>
                  <a:cubicBezTo>
                    <a:pt x="10239" y="15131"/>
                    <a:pt x="10007" y="15296"/>
                    <a:pt x="9874" y="15144"/>
                  </a:cubicBezTo>
                  <a:cubicBezTo>
                    <a:pt x="9808" y="15068"/>
                    <a:pt x="9770" y="14967"/>
                    <a:pt x="9704" y="14891"/>
                  </a:cubicBezTo>
                  <a:cubicBezTo>
                    <a:pt x="9566" y="14739"/>
                    <a:pt x="9656" y="14455"/>
                    <a:pt x="9836" y="14474"/>
                  </a:cubicBezTo>
                  <a:close/>
                  <a:moveTo>
                    <a:pt x="8424" y="17080"/>
                  </a:moveTo>
                  <a:cubicBezTo>
                    <a:pt x="8301" y="16681"/>
                    <a:pt x="8770" y="16428"/>
                    <a:pt x="8888" y="16827"/>
                  </a:cubicBezTo>
                  <a:cubicBezTo>
                    <a:pt x="9012" y="17225"/>
                    <a:pt x="8547" y="17478"/>
                    <a:pt x="8424" y="17080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1" y="6972"/>
                  </a:cubicBezTo>
                  <a:cubicBezTo>
                    <a:pt x="16799" y="5966"/>
                    <a:pt x="16079" y="5195"/>
                    <a:pt x="15648" y="4569"/>
                  </a:cubicBezTo>
                  <a:cubicBezTo>
                    <a:pt x="15430" y="4455"/>
                    <a:pt x="15358" y="4290"/>
                    <a:pt x="15444" y="4088"/>
                  </a:cubicBezTo>
                  <a:cubicBezTo>
                    <a:pt x="15197" y="4284"/>
                    <a:pt x="14927" y="3942"/>
                    <a:pt x="15088" y="3614"/>
                  </a:cubicBezTo>
                  <a:cubicBezTo>
                    <a:pt x="15126" y="3538"/>
                    <a:pt x="15159" y="3468"/>
                    <a:pt x="15197" y="3392"/>
                  </a:cubicBezTo>
                  <a:cubicBezTo>
                    <a:pt x="15287" y="3202"/>
                    <a:pt x="15491" y="3196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6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4" y="15378"/>
                  </a:cubicBezTo>
                  <a:cubicBezTo>
                    <a:pt x="14382" y="15315"/>
                    <a:pt x="14496" y="15365"/>
                    <a:pt x="14572" y="15473"/>
                  </a:cubicBezTo>
                  <a:cubicBezTo>
                    <a:pt x="14652" y="15574"/>
                    <a:pt x="14690" y="15732"/>
                    <a:pt x="14633" y="15890"/>
                  </a:cubicBezTo>
                  <a:cubicBezTo>
                    <a:pt x="14628" y="15909"/>
                    <a:pt x="14619" y="15928"/>
                    <a:pt x="14614" y="15954"/>
                  </a:cubicBezTo>
                  <a:cubicBezTo>
                    <a:pt x="14572" y="16105"/>
                    <a:pt x="14425" y="16181"/>
                    <a:pt x="14306" y="16112"/>
                  </a:cubicBezTo>
                  <a:close/>
                  <a:moveTo>
                    <a:pt x="15377" y="12994"/>
                  </a:moveTo>
                  <a:cubicBezTo>
                    <a:pt x="15140" y="13120"/>
                    <a:pt x="14818" y="12766"/>
                    <a:pt x="14965" y="12431"/>
                  </a:cubicBezTo>
                  <a:cubicBezTo>
                    <a:pt x="14979" y="12399"/>
                    <a:pt x="14993" y="12367"/>
                    <a:pt x="15008" y="12336"/>
                  </a:cubicBezTo>
                  <a:cubicBezTo>
                    <a:pt x="15079" y="12178"/>
                    <a:pt x="15178" y="12121"/>
                    <a:pt x="15311" y="12171"/>
                  </a:cubicBezTo>
                  <a:cubicBezTo>
                    <a:pt x="15335" y="12184"/>
                    <a:pt x="15363" y="12190"/>
                    <a:pt x="15387" y="12203"/>
                  </a:cubicBezTo>
                  <a:cubicBezTo>
                    <a:pt x="15662" y="12317"/>
                    <a:pt x="15610" y="12867"/>
                    <a:pt x="15377" y="12994"/>
                  </a:cubicBezTo>
                  <a:close/>
                  <a:moveTo>
                    <a:pt x="14628" y="9135"/>
                  </a:moveTo>
                  <a:cubicBezTo>
                    <a:pt x="14624" y="9085"/>
                    <a:pt x="14614" y="9040"/>
                    <a:pt x="14610" y="8990"/>
                  </a:cubicBezTo>
                  <a:cubicBezTo>
                    <a:pt x="14576" y="8781"/>
                    <a:pt x="14818" y="8655"/>
                    <a:pt x="14903" y="8832"/>
                  </a:cubicBezTo>
                  <a:cubicBezTo>
                    <a:pt x="14922" y="8870"/>
                    <a:pt x="14941" y="8914"/>
                    <a:pt x="14960" y="8952"/>
                  </a:cubicBezTo>
                  <a:cubicBezTo>
                    <a:pt x="15121" y="9293"/>
                    <a:pt x="14685" y="9534"/>
                    <a:pt x="14628" y="9135"/>
                  </a:cubicBezTo>
                  <a:close/>
                  <a:moveTo>
                    <a:pt x="14861" y="5992"/>
                  </a:moveTo>
                  <a:cubicBezTo>
                    <a:pt x="14704" y="5467"/>
                    <a:pt x="15311" y="5144"/>
                    <a:pt x="15467" y="5663"/>
                  </a:cubicBezTo>
                  <a:cubicBezTo>
                    <a:pt x="15624" y="6194"/>
                    <a:pt x="15017" y="6517"/>
                    <a:pt x="14861" y="5992"/>
                  </a:cubicBezTo>
                  <a:close/>
                  <a:moveTo>
                    <a:pt x="13903" y="1539"/>
                  </a:moveTo>
                  <a:cubicBezTo>
                    <a:pt x="13955" y="1520"/>
                    <a:pt x="14008" y="1514"/>
                    <a:pt x="14060" y="1552"/>
                  </a:cubicBezTo>
                  <a:cubicBezTo>
                    <a:pt x="14098" y="1571"/>
                    <a:pt x="14131" y="1602"/>
                    <a:pt x="14154" y="1646"/>
                  </a:cubicBezTo>
                  <a:cubicBezTo>
                    <a:pt x="14169" y="1665"/>
                    <a:pt x="14183" y="1684"/>
                    <a:pt x="14197" y="1710"/>
                  </a:cubicBezTo>
                  <a:cubicBezTo>
                    <a:pt x="14505" y="2152"/>
                    <a:pt x="13733" y="2570"/>
                    <a:pt x="13723" y="1963"/>
                  </a:cubicBezTo>
                  <a:cubicBezTo>
                    <a:pt x="13723" y="1937"/>
                    <a:pt x="13723" y="1906"/>
                    <a:pt x="13723" y="1880"/>
                  </a:cubicBezTo>
                  <a:cubicBezTo>
                    <a:pt x="13718" y="1830"/>
                    <a:pt x="13723" y="1773"/>
                    <a:pt x="13742" y="1729"/>
                  </a:cubicBezTo>
                  <a:cubicBezTo>
                    <a:pt x="13766" y="1653"/>
                    <a:pt x="13804" y="1609"/>
                    <a:pt x="13851" y="1577"/>
                  </a:cubicBezTo>
                  <a:cubicBezTo>
                    <a:pt x="13861" y="1571"/>
                    <a:pt x="13865" y="1564"/>
                    <a:pt x="13875" y="1558"/>
                  </a:cubicBezTo>
                  <a:cubicBezTo>
                    <a:pt x="13884" y="1545"/>
                    <a:pt x="13894" y="1539"/>
                    <a:pt x="13903" y="1539"/>
                  </a:cubicBezTo>
                  <a:close/>
                  <a:moveTo>
                    <a:pt x="12538" y="2045"/>
                  </a:moveTo>
                  <a:cubicBezTo>
                    <a:pt x="13652" y="4942"/>
                    <a:pt x="13993" y="7345"/>
                    <a:pt x="14074" y="10558"/>
                  </a:cubicBezTo>
                  <a:cubicBezTo>
                    <a:pt x="14136" y="13019"/>
                    <a:pt x="13538" y="15093"/>
                    <a:pt x="13320" y="17472"/>
                  </a:cubicBezTo>
                  <a:cubicBezTo>
                    <a:pt x="13301" y="17674"/>
                    <a:pt x="13078" y="17661"/>
                    <a:pt x="13060" y="17465"/>
                  </a:cubicBezTo>
                  <a:cubicBezTo>
                    <a:pt x="12955" y="16491"/>
                    <a:pt x="13320" y="15562"/>
                    <a:pt x="13439" y="14606"/>
                  </a:cubicBezTo>
                  <a:cubicBezTo>
                    <a:pt x="13600" y="13278"/>
                    <a:pt x="13657" y="11975"/>
                    <a:pt x="13605" y="10628"/>
                  </a:cubicBezTo>
                  <a:cubicBezTo>
                    <a:pt x="13557" y="9420"/>
                    <a:pt x="13595" y="8155"/>
                    <a:pt x="13415" y="6972"/>
                  </a:cubicBezTo>
                  <a:cubicBezTo>
                    <a:pt x="13164" y="5302"/>
                    <a:pt x="12571" y="3848"/>
                    <a:pt x="12168" y="2247"/>
                  </a:cubicBezTo>
                  <a:cubicBezTo>
                    <a:pt x="12078" y="1912"/>
                    <a:pt x="12420" y="1741"/>
                    <a:pt x="12538" y="2045"/>
                  </a:cubicBezTo>
                  <a:close/>
                  <a:moveTo>
                    <a:pt x="9765" y="1830"/>
                  </a:moveTo>
                  <a:cubicBezTo>
                    <a:pt x="10709" y="2981"/>
                    <a:pt x="11320" y="3342"/>
                    <a:pt x="10941" y="5189"/>
                  </a:cubicBezTo>
                  <a:cubicBezTo>
                    <a:pt x="10784" y="5941"/>
                    <a:pt x="10187" y="7288"/>
                    <a:pt x="10813" y="7801"/>
                  </a:cubicBezTo>
                  <a:cubicBezTo>
                    <a:pt x="11116" y="8054"/>
                    <a:pt x="11704" y="8813"/>
                    <a:pt x="11827" y="9224"/>
                  </a:cubicBezTo>
                  <a:cubicBezTo>
                    <a:pt x="12078" y="10052"/>
                    <a:pt x="11661" y="10596"/>
                    <a:pt x="11448" y="11368"/>
                  </a:cubicBezTo>
                  <a:cubicBezTo>
                    <a:pt x="11107" y="12608"/>
                    <a:pt x="10969" y="13620"/>
                    <a:pt x="11600" y="14695"/>
                  </a:cubicBezTo>
                  <a:cubicBezTo>
                    <a:pt x="12230" y="15770"/>
                    <a:pt x="10637" y="17257"/>
                    <a:pt x="10339" y="18022"/>
                  </a:cubicBezTo>
                  <a:cubicBezTo>
                    <a:pt x="10230" y="18294"/>
                    <a:pt x="9917" y="18123"/>
                    <a:pt x="10007" y="17832"/>
                  </a:cubicBezTo>
                  <a:cubicBezTo>
                    <a:pt x="10268" y="16985"/>
                    <a:pt x="10661" y="16390"/>
                    <a:pt x="11083" y="15669"/>
                  </a:cubicBezTo>
                  <a:cubicBezTo>
                    <a:pt x="11363" y="15188"/>
                    <a:pt x="10396" y="13784"/>
                    <a:pt x="10220" y="13335"/>
                  </a:cubicBezTo>
                  <a:cubicBezTo>
                    <a:pt x="9761" y="12133"/>
                    <a:pt x="11912" y="10375"/>
                    <a:pt x="11078" y="9350"/>
                  </a:cubicBezTo>
                  <a:cubicBezTo>
                    <a:pt x="10372" y="8484"/>
                    <a:pt x="9642" y="8174"/>
                    <a:pt x="9874" y="6852"/>
                  </a:cubicBezTo>
                  <a:cubicBezTo>
                    <a:pt x="10012" y="6074"/>
                    <a:pt x="10363" y="5277"/>
                    <a:pt x="10419" y="4486"/>
                  </a:cubicBezTo>
                  <a:cubicBezTo>
                    <a:pt x="10467" y="3829"/>
                    <a:pt x="9675" y="2981"/>
                    <a:pt x="9296" y="2450"/>
                  </a:cubicBezTo>
                  <a:cubicBezTo>
                    <a:pt x="9035" y="2083"/>
                    <a:pt x="9490" y="1488"/>
                    <a:pt x="9765" y="1830"/>
                  </a:cubicBezTo>
                  <a:close/>
                  <a:moveTo>
                    <a:pt x="7770" y="2418"/>
                  </a:moveTo>
                  <a:cubicBezTo>
                    <a:pt x="7789" y="2456"/>
                    <a:pt x="7808" y="2500"/>
                    <a:pt x="7827" y="2538"/>
                  </a:cubicBezTo>
                  <a:cubicBezTo>
                    <a:pt x="8021" y="2937"/>
                    <a:pt x="7509" y="3215"/>
                    <a:pt x="7438" y="2747"/>
                  </a:cubicBezTo>
                  <a:cubicBezTo>
                    <a:pt x="7433" y="2696"/>
                    <a:pt x="7424" y="2652"/>
                    <a:pt x="7419" y="2602"/>
                  </a:cubicBezTo>
                  <a:cubicBezTo>
                    <a:pt x="7381" y="2355"/>
                    <a:pt x="7665" y="2203"/>
                    <a:pt x="7770" y="241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6" name="Shape">
              <a:extLst>
                <a:ext uri="{FF2B5EF4-FFF2-40B4-BE49-F238E27FC236}">
                  <a16:creationId xmlns:a16="http://schemas.microsoft.com/office/drawing/2014/main" id="{7E0FCC75-32C8-45F4-872D-92D70DE640DE}"/>
                </a:ext>
              </a:extLst>
            </p:cNvPr>
            <p:cNvSpPr/>
            <p:nvPr/>
          </p:nvSpPr>
          <p:spPr>
            <a:xfrm>
              <a:off x="8140699" y="3467100"/>
              <a:ext cx="493011" cy="42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29" y="2277"/>
                    <a:pt x="12538" y="4044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8" y="15704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41" y="13366"/>
                    <a:pt x="7797" y="13815"/>
                    <a:pt x="7554" y="13092"/>
                  </a:cubicBezTo>
                  <a:close/>
                  <a:moveTo>
                    <a:pt x="8441" y="18685"/>
                  </a:moveTo>
                  <a:lnTo>
                    <a:pt x="8325" y="18546"/>
                  </a:lnTo>
                  <a:cubicBezTo>
                    <a:pt x="8081" y="18260"/>
                    <a:pt x="8233" y="17835"/>
                    <a:pt x="8573" y="17847"/>
                  </a:cubicBezTo>
                  <a:lnTo>
                    <a:pt x="8741" y="17853"/>
                  </a:lnTo>
                  <a:cubicBezTo>
                    <a:pt x="9405" y="17878"/>
                    <a:pt x="8918" y="19244"/>
                    <a:pt x="8441" y="18685"/>
                  </a:cubicBezTo>
                  <a:close/>
                  <a:moveTo>
                    <a:pt x="11560" y="14902"/>
                  </a:moveTo>
                  <a:cubicBezTo>
                    <a:pt x="11717" y="14920"/>
                    <a:pt x="11686" y="15169"/>
                    <a:pt x="11555" y="15206"/>
                  </a:cubicBezTo>
                  <a:cubicBezTo>
                    <a:pt x="11321" y="15272"/>
                    <a:pt x="11078" y="15297"/>
                    <a:pt x="10835" y="15303"/>
                  </a:cubicBezTo>
                  <a:cubicBezTo>
                    <a:pt x="11134" y="15582"/>
                    <a:pt x="11453" y="15831"/>
                    <a:pt x="11757" y="16110"/>
                  </a:cubicBezTo>
                  <a:cubicBezTo>
                    <a:pt x="11889" y="16232"/>
                    <a:pt x="11732" y="16475"/>
                    <a:pt x="11600" y="16359"/>
                  </a:cubicBezTo>
                  <a:cubicBezTo>
                    <a:pt x="11342" y="16141"/>
                    <a:pt x="11073" y="15946"/>
                    <a:pt x="10814" y="15734"/>
                  </a:cubicBezTo>
                  <a:cubicBezTo>
                    <a:pt x="10855" y="16013"/>
                    <a:pt x="10911" y="16287"/>
                    <a:pt x="10992" y="16566"/>
                  </a:cubicBezTo>
                  <a:cubicBezTo>
                    <a:pt x="11037" y="16712"/>
                    <a:pt x="10855" y="16803"/>
                    <a:pt x="10804" y="16657"/>
                  </a:cubicBezTo>
                  <a:cubicBezTo>
                    <a:pt x="10698" y="16365"/>
                    <a:pt x="10591" y="16056"/>
                    <a:pt x="10525" y="15746"/>
                  </a:cubicBezTo>
                  <a:cubicBezTo>
                    <a:pt x="10383" y="16001"/>
                    <a:pt x="10302" y="16293"/>
                    <a:pt x="10059" y="16432"/>
                  </a:cubicBezTo>
                  <a:cubicBezTo>
                    <a:pt x="9907" y="16523"/>
                    <a:pt x="9770" y="16232"/>
                    <a:pt x="9912" y="16123"/>
                  </a:cubicBezTo>
                  <a:cubicBezTo>
                    <a:pt x="10054" y="16007"/>
                    <a:pt x="10099" y="15770"/>
                    <a:pt x="10181" y="15600"/>
                  </a:cubicBezTo>
                  <a:cubicBezTo>
                    <a:pt x="10226" y="15497"/>
                    <a:pt x="10287" y="15400"/>
                    <a:pt x="10343" y="15303"/>
                  </a:cubicBezTo>
                  <a:cubicBezTo>
                    <a:pt x="10034" y="15297"/>
                    <a:pt x="9724" y="15224"/>
                    <a:pt x="9425" y="15315"/>
                  </a:cubicBezTo>
                  <a:cubicBezTo>
                    <a:pt x="9258" y="15370"/>
                    <a:pt x="9146" y="15078"/>
                    <a:pt x="9324" y="15005"/>
                  </a:cubicBezTo>
                  <a:cubicBezTo>
                    <a:pt x="9537" y="14914"/>
                    <a:pt x="9739" y="14908"/>
                    <a:pt x="9952" y="14908"/>
                  </a:cubicBezTo>
                  <a:cubicBezTo>
                    <a:pt x="9892" y="14853"/>
                    <a:pt x="9831" y="14799"/>
                    <a:pt x="9760" y="14750"/>
                  </a:cubicBezTo>
                  <a:cubicBezTo>
                    <a:pt x="9618" y="14647"/>
                    <a:pt x="9760" y="14416"/>
                    <a:pt x="9897" y="14471"/>
                  </a:cubicBezTo>
                  <a:cubicBezTo>
                    <a:pt x="10104" y="14550"/>
                    <a:pt x="10267" y="14702"/>
                    <a:pt x="10419" y="14866"/>
                  </a:cubicBezTo>
                  <a:cubicBezTo>
                    <a:pt x="10394" y="14610"/>
                    <a:pt x="10353" y="14355"/>
                    <a:pt x="10211" y="14179"/>
                  </a:cubicBezTo>
                  <a:cubicBezTo>
                    <a:pt x="10120" y="14064"/>
                    <a:pt x="10252" y="13888"/>
                    <a:pt x="10363" y="13949"/>
                  </a:cubicBezTo>
                  <a:cubicBezTo>
                    <a:pt x="10612" y="14088"/>
                    <a:pt x="10688" y="14386"/>
                    <a:pt x="10713" y="14689"/>
                  </a:cubicBezTo>
                  <a:cubicBezTo>
                    <a:pt x="10850" y="14471"/>
                    <a:pt x="10997" y="14264"/>
                    <a:pt x="11174" y="14088"/>
                  </a:cubicBezTo>
                  <a:cubicBezTo>
                    <a:pt x="11321" y="13943"/>
                    <a:pt x="11519" y="14192"/>
                    <a:pt x="11408" y="14368"/>
                  </a:cubicBezTo>
                  <a:cubicBezTo>
                    <a:pt x="11296" y="14544"/>
                    <a:pt x="11179" y="14714"/>
                    <a:pt x="11068" y="14890"/>
                  </a:cubicBezTo>
                  <a:cubicBezTo>
                    <a:pt x="11230" y="14884"/>
                    <a:pt x="11392" y="14884"/>
                    <a:pt x="11560" y="14902"/>
                  </a:cubicBezTo>
                  <a:close/>
                  <a:moveTo>
                    <a:pt x="14622" y="11951"/>
                  </a:moveTo>
                  <a:cubicBezTo>
                    <a:pt x="15449" y="11981"/>
                    <a:pt x="14845" y="13681"/>
                    <a:pt x="14252" y="12989"/>
                  </a:cubicBezTo>
                  <a:cubicBezTo>
                    <a:pt x="14156" y="12874"/>
                    <a:pt x="14080" y="12777"/>
                    <a:pt x="14024" y="12625"/>
                  </a:cubicBezTo>
                  <a:cubicBezTo>
                    <a:pt x="13943" y="12388"/>
                    <a:pt x="14044" y="12096"/>
                    <a:pt x="14242" y="12005"/>
                  </a:cubicBezTo>
                  <a:cubicBezTo>
                    <a:pt x="14374" y="11951"/>
                    <a:pt x="14485" y="11951"/>
                    <a:pt x="14622" y="11951"/>
                  </a:cubicBezTo>
                  <a:close/>
                  <a:moveTo>
                    <a:pt x="5561" y="16523"/>
                  </a:moveTo>
                  <a:cubicBezTo>
                    <a:pt x="5698" y="16305"/>
                    <a:pt x="5845" y="16098"/>
                    <a:pt x="6023" y="15922"/>
                  </a:cubicBezTo>
                  <a:cubicBezTo>
                    <a:pt x="6170" y="15776"/>
                    <a:pt x="6368" y="16025"/>
                    <a:pt x="6256" y="16202"/>
                  </a:cubicBezTo>
                  <a:cubicBezTo>
                    <a:pt x="6144" y="16378"/>
                    <a:pt x="6028" y="16548"/>
                    <a:pt x="5916" y="16724"/>
                  </a:cubicBezTo>
                  <a:cubicBezTo>
                    <a:pt x="6084" y="16718"/>
                    <a:pt x="6246" y="16712"/>
                    <a:pt x="6413" y="16736"/>
                  </a:cubicBezTo>
                  <a:cubicBezTo>
                    <a:pt x="6570" y="16754"/>
                    <a:pt x="6540" y="17003"/>
                    <a:pt x="6408" y="17040"/>
                  </a:cubicBezTo>
                  <a:cubicBezTo>
                    <a:pt x="6175" y="17106"/>
                    <a:pt x="5931" y="17131"/>
                    <a:pt x="5688" y="17137"/>
                  </a:cubicBezTo>
                  <a:cubicBezTo>
                    <a:pt x="5987" y="17416"/>
                    <a:pt x="6307" y="17665"/>
                    <a:pt x="6611" y="17944"/>
                  </a:cubicBezTo>
                  <a:cubicBezTo>
                    <a:pt x="6743" y="18066"/>
                    <a:pt x="6586" y="18309"/>
                    <a:pt x="6454" y="18193"/>
                  </a:cubicBezTo>
                  <a:cubicBezTo>
                    <a:pt x="6195" y="17975"/>
                    <a:pt x="5926" y="17780"/>
                    <a:pt x="5668" y="17568"/>
                  </a:cubicBezTo>
                  <a:cubicBezTo>
                    <a:pt x="5708" y="17847"/>
                    <a:pt x="5764" y="18120"/>
                    <a:pt x="5845" y="18400"/>
                  </a:cubicBezTo>
                  <a:cubicBezTo>
                    <a:pt x="5891" y="18545"/>
                    <a:pt x="5708" y="18637"/>
                    <a:pt x="5658" y="18491"/>
                  </a:cubicBezTo>
                  <a:cubicBezTo>
                    <a:pt x="5551" y="18199"/>
                    <a:pt x="5445" y="17890"/>
                    <a:pt x="5379" y="17580"/>
                  </a:cubicBezTo>
                  <a:cubicBezTo>
                    <a:pt x="5237" y="17835"/>
                    <a:pt x="5156" y="18126"/>
                    <a:pt x="4912" y="18266"/>
                  </a:cubicBezTo>
                  <a:cubicBezTo>
                    <a:pt x="4760" y="18357"/>
                    <a:pt x="4623" y="18066"/>
                    <a:pt x="4765" y="17956"/>
                  </a:cubicBezTo>
                  <a:cubicBezTo>
                    <a:pt x="4907" y="17841"/>
                    <a:pt x="4953" y="17604"/>
                    <a:pt x="5034" y="17434"/>
                  </a:cubicBezTo>
                  <a:cubicBezTo>
                    <a:pt x="5080" y="17331"/>
                    <a:pt x="5141" y="17234"/>
                    <a:pt x="5196" y="17137"/>
                  </a:cubicBezTo>
                  <a:cubicBezTo>
                    <a:pt x="4887" y="17131"/>
                    <a:pt x="4578" y="17058"/>
                    <a:pt x="4279" y="17149"/>
                  </a:cubicBezTo>
                  <a:cubicBezTo>
                    <a:pt x="4111" y="17203"/>
                    <a:pt x="4000" y="16912"/>
                    <a:pt x="4177" y="16839"/>
                  </a:cubicBezTo>
                  <a:cubicBezTo>
                    <a:pt x="4390" y="16748"/>
                    <a:pt x="4598" y="16742"/>
                    <a:pt x="4806" y="16742"/>
                  </a:cubicBezTo>
                  <a:cubicBezTo>
                    <a:pt x="4745" y="16687"/>
                    <a:pt x="4684" y="16633"/>
                    <a:pt x="4613" y="16584"/>
                  </a:cubicBezTo>
                  <a:cubicBezTo>
                    <a:pt x="4471" y="16481"/>
                    <a:pt x="4613" y="16250"/>
                    <a:pt x="4750" y="16305"/>
                  </a:cubicBezTo>
                  <a:cubicBezTo>
                    <a:pt x="4958" y="16384"/>
                    <a:pt x="5120" y="16535"/>
                    <a:pt x="5272" y="16699"/>
                  </a:cubicBezTo>
                  <a:cubicBezTo>
                    <a:pt x="5247" y="16444"/>
                    <a:pt x="5206" y="16189"/>
                    <a:pt x="5065" y="16013"/>
                  </a:cubicBezTo>
                  <a:cubicBezTo>
                    <a:pt x="4973" y="15898"/>
                    <a:pt x="5105" y="15722"/>
                    <a:pt x="5217" y="15782"/>
                  </a:cubicBezTo>
                  <a:cubicBezTo>
                    <a:pt x="5460" y="15922"/>
                    <a:pt x="5536" y="16220"/>
                    <a:pt x="5561" y="16523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1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2"/>
                    <a:pt x="15657" y="9631"/>
                    <a:pt x="15799" y="9522"/>
                  </a:cubicBezTo>
                  <a:cubicBezTo>
                    <a:pt x="15941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8"/>
                  </a:cubicBezTo>
                  <a:cubicBezTo>
                    <a:pt x="16006" y="7463"/>
                    <a:pt x="16133" y="7281"/>
                    <a:pt x="16245" y="7348"/>
                  </a:cubicBezTo>
                  <a:close/>
                  <a:moveTo>
                    <a:pt x="17127" y="4700"/>
                  </a:moveTo>
                  <a:cubicBezTo>
                    <a:pt x="17492" y="4560"/>
                    <a:pt x="17888" y="4876"/>
                    <a:pt x="17827" y="5362"/>
                  </a:cubicBezTo>
                  <a:cubicBezTo>
                    <a:pt x="17781" y="5732"/>
                    <a:pt x="17416" y="6024"/>
                    <a:pt x="17117" y="5842"/>
                  </a:cubicBezTo>
                  <a:cubicBezTo>
                    <a:pt x="17041" y="5793"/>
                    <a:pt x="16965" y="5745"/>
                    <a:pt x="16889" y="5702"/>
                  </a:cubicBezTo>
                  <a:cubicBezTo>
                    <a:pt x="16600" y="5520"/>
                    <a:pt x="16529" y="4937"/>
                    <a:pt x="16899" y="4791"/>
                  </a:cubicBezTo>
                  <a:cubicBezTo>
                    <a:pt x="16975" y="4761"/>
                    <a:pt x="17051" y="4731"/>
                    <a:pt x="17127" y="4700"/>
                  </a:cubicBezTo>
                  <a:close/>
                  <a:moveTo>
                    <a:pt x="10505" y="7724"/>
                  </a:moveTo>
                  <a:cubicBezTo>
                    <a:pt x="10753" y="7864"/>
                    <a:pt x="10830" y="8161"/>
                    <a:pt x="10855" y="8465"/>
                  </a:cubicBezTo>
                  <a:cubicBezTo>
                    <a:pt x="10992" y="8247"/>
                    <a:pt x="11139" y="8040"/>
                    <a:pt x="11316" y="7864"/>
                  </a:cubicBezTo>
                  <a:cubicBezTo>
                    <a:pt x="11463" y="7718"/>
                    <a:pt x="11661" y="7967"/>
                    <a:pt x="11550" y="8143"/>
                  </a:cubicBezTo>
                  <a:cubicBezTo>
                    <a:pt x="11438" y="8319"/>
                    <a:pt x="11321" y="8489"/>
                    <a:pt x="11210" y="8665"/>
                  </a:cubicBezTo>
                  <a:cubicBezTo>
                    <a:pt x="11377" y="8659"/>
                    <a:pt x="11539" y="8653"/>
                    <a:pt x="11707" y="8678"/>
                  </a:cubicBezTo>
                  <a:cubicBezTo>
                    <a:pt x="11864" y="8696"/>
                    <a:pt x="11833" y="8945"/>
                    <a:pt x="11702" y="8981"/>
                  </a:cubicBezTo>
                  <a:cubicBezTo>
                    <a:pt x="11468" y="9048"/>
                    <a:pt x="11225" y="9072"/>
                    <a:pt x="10982" y="9078"/>
                  </a:cubicBezTo>
                  <a:cubicBezTo>
                    <a:pt x="11281" y="9358"/>
                    <a:pt x="11600" y="9607"/>
                    <a:pt x="11904" y="9886"/>
                  </a:cubicBezTo>
                  <a:cubicBezTo>
                    <a:pt x="12036" y="10008"/>
                    <a:pt x="11879" y="10250"/>
                    <a:pt x="11747" y="10135"/>
                  </a:cubicBezTo>
                  <a:cubicBezTo>
                    <a:pt x="11489" y="9916"/>
                    <a:pt x="11220" y="9722"/>
                    <a:pt x="10961" y="9510"/>
                  </a:cubicBezTo>
                  <a:cubicBezTo>
                    <a:pt x="11002" y="9789"/>
                    <a:pt x="11058" y="10062"/>
                    <a:pt x="11139" y="10342"/>
                  </a:cubicBezTo>
                  <a:cubicBezTo>
                    <a:pt x="11184" y="10487"/>
                    <a:pt x="11002" y="10578"/>
                    <a:pt x="10951" y="10433"/>
                  </a:cubicBezTo>
                  <a:cubicBezTo>
                    <a:pt x="10845" y="10141"/>
                    <a:pt x="10738" y="9831"/>
                    <a:pt x="10672" y="9522"/>
                  </a:cubicBezTo>
                  <a:cubicBezTo>
                    <a:pt x="10530" y="9777"/>
                    <a:pt x="10449" y="10068"/>
                    <a:pt x="10206" y="10208"/>
                  </a:cubicBezTo>
                  <a:cubicBezTo>
                    <a:pt x="10054" y="10299"/>
                    <a:pt x="9917" y="10008"/>
                    <a:pt x="10059" y="9898"/>
                  </a:cubicBezTo>
                  <a:cubicBezTo>
                    <a:pt x="10201" y="9783"/>
                    <a:pt x="10246" y="9546"/>
                    <a:pt x="10328" y="9376"/>
                  </a:cubicBezTo>
                  <a:cubicBezTo>
                    <a:pt x="10373" y="9273"/>
                    <a:pt x="10434" y="9176"/>
                    <a:pt x="10490" y="9078"/>
                  </a:cubicBezTo>
                  <a:cubicBezTo>
                    <a:pt x="10181" y="9072"/>
                    <a:pt x="9871" y="8999"/>
                    <a:pt x="9572" y="9091"/>
                  </a:cubicBezTo>
                  <a:cubicBezTo>
                    <a:pt x="9405" y="9145"/>
                    <a:pt x="9293" y="8854"/>
                    <a:pt x="9471" y="8781"/>
                  </a:cubicBezTo>
                  <a:cubicBezTo>
                    <a:pt x="9684" y="8690"/>
                    <a:pt x="9892" y="8684"/>
                    <a:pt x="10099" y="8684"/>
                  </a:cubicBezTo>
                  <a:cubicBezTo>
                    <a:pt x="10039" y="8629"/>
                    <a:pt x="9978" y="8574"/>
                    <a:pt x="9907" y="8526"/>
                  </a:cubicBezTo>
                  <a:cubicBezTo>
                    <a:pt x="9765" y="8423"/>
                    <a:pt x="9907" y="8192"/>
                    <a:pt x="10044" y="8246"/>
                  </a:cubicBezTo>
                  <a:cubicBezTo>
                    <a:pt x="10252" y="8325"/>
                    <a:pt x="10414" y="8477"/>
                    <a:pt x="10566" y="8641"/>
                  </a:cubicBezTo>
                  <a:cubicBezTo>
                    <a:pt x="10541" y="8386"/>
                    <a:pt x="10500" y="8131"/>
                    <a:pt x="10358" y="7955"/>
                  </a:cubicBezTo>
                  <a:cubicBezTo>
                    <a:pt x="10262" y="7840"/>
                    <a:pt x="10393" y="7664"/>
                    <a:pt x="10505" y="7724"/>
                  </a:cubicBezTo>
                  <a:close/>
                  <a:moveTo>
                    <a:pt x="13147" y="5253"/>
                  </a:moveTo>
                  <a:cubicBezTo>
                    <a:pt x="13659" y="5514"/>
                    <a:pt x="13420" y="6437"/>
                    <a:pt x="12888" y="6346"/>
                  </a:cubicBezTo>
                  <a:cubicBezTo>
                    <a:pt x="12204" y="6230"/>
                    <a:pt x="12503" y="4925"/>
                    <a:pt x="13147" y="5253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3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2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1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25"/>
                    <a:pt x="3133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88"/>
                    <a:pt x="4537" y="8052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7" name="Shape">
              <a:extLst>
                <a:ext uri="{FF2B5EF4-FFF2-40B4-BE49-F238E27FC236}">
                  <a16:creationId xmlns:a16="http://schemas.microsoft.com/office/drawing/2014/main" id="{D77CF1BF-0146-4AD2-9611-00CF531C2025}"/>
                </a:ext>
              </a:extLst>
            </p:cNvPr>
            <p:cNvSpPr/>
            <p:nvPr/>
          </p:nvSpPr>
          <p:spPr>
            <a:xfrm>
              <a:off x="177799" y="4051300"/>
              <a:ext cx="527520" cy="389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09" y="2874"/>
                    <a:pt x="-857" y="8231"/>
                    <a:pt x="148" y="13702"/>
                  </a:cubicBezTo>
                  <a:close/>
                  <a:moveTo>
                    <a:pt x="2357" y="7737"/>
                  </a:moveTo>
                  <a:cubicBezTo>
                    <a:pt x="2357" y="7687"/>
                    <a:pt x="2352" y="7643"/>
                    <a:pt x="2352" y="7592"/>
                  </a:cubicBezTo>
                  <a:cubicBezTo>
                    <a:pt x="2342" y="7326"/>
                    <a:pt x="2575" y="7206"/>
                    <a:pt x="2703" y="7402"/>
                  </a:cubicBezTo>
                  <a:cubicBezTo>
                    <a:pt x="2726" y="7440"/>
                    <a:pt x="2750" y="7478"/>
                    <a:pt x="2774" y="7510"/>
                  </a:cubicBezTo>
                  <a:cubicBezTo>
                    <a:pt x="3030" y="7915"/>
                    <a:pt x="2376" y="8262"/>
                    <a:pt x="2357" y="7737"/>
                  </a:cubicBezTo>
                  <a:close/>
                  <a:moveTo>
                    <a:pt x="1475" y="14531"/>
                  </a:moveTo>
                  <a:cubicBezTo>
                    <a:pt x="1750" y="13082"/>
                    <a:pt x="1617" y="11261"/>
                    <a:pt x="1342" y="9831"/>
                  </a:cubicBezTo>
                  <a:cubicBezTo>
                    <a:pt x="1290" y="9559"/>
                    <a:pt x="1565" y="9395"/>
                    <a:pt x="1650" y="9667"/>
                  </a:cubicBezTo>
                  <a:cubicBezTo>
                    <a:pt x="1935" y="10546"/>
                    <a:pt x="1996" y="11457"/>
                    <a:pt x="1968" y="12412"/>
                  </a:cubicBezTo>
                  <a:cubicBezTo>
                    <a:pt x="1944" y="13158"/>
                    <a:pt x="1987" y="13949"/>
                    <a:pt x="1731" y="14632"/>
                  </a:cubicBezTo>
                  <a:cubicBezTo>
                    <a:pt x="1669" y="14803"/>
                    <a:pt x="1437" y="14739"/>
                    <a:pt x="1475" y="14531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0"/>
                    <a:pt x="4129" y="9793"/>
                    <a:pt x="3670" y="9660"/>
                  </a:cubicBezTo>
                  <a:close/>
                  <a:moveTo>
                    <a:pt x="2935" y="12532"/>
                  </a:moveTo>
                  <a:cubicBezTo>
                    <a:pt x="2902" y="12526"/>
                    <a:pt x="2869" y="12526"/>
                    <a:pt x="2840" y="12519"/>
                  </a:cubicBezTo>
                  <a:cubicBezTo>
                    <a:pt x="2698" y="12500"/>
                    <a:pt x="2622" y="12247"/>
                    <a:pt x="2712" y="12102"/>
                  </a:cubicBezTo>
                  <a:cubicBezTo>
                    <a:pt x="2731" y="12070"/>
                    <a:pt x="2755" y="12038"/>
                    <a:pt x="2774" y="12001"/>
                  </a:cubicBezTo>
                  <a:cubicBezTo>
                    <a:pt x="3115" y="11463"/>
                    <a:pt x="3456" y="12608"/>
                    <a:pt x="2935" y="12532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6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79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5"/>
                  </a:cubicBezTo>
                  <a:cubicBezTo>
                    <a:pt x="3376" y="16441"/>
                    <a:pt x="2987" y="16649"/>
                    <a:pt x="2883" y="16314"/>
                  </a:cubicBezTo>
                  <a:close/>
                  <a:moveTo>
                    <a:pt x="4248" y="15808"/>
                  </a:moveTo>
                  <a:cubicBezTo>
                    <a:pt x="4561" y="15448"/>
                    <a:pt x="4722" y="14815"/>
                    <a:pt x="4930" y="14341"/>
                  </a:cubicBezTo>
                  <a:cubicBezTo>
                    <a:pt x="5196" y="13746"/>
                    <a:pt x="5111" y="13645"/>
                    <a:pt x="4746" y="13266"/>
                  </a:cubicBezTo>
                  <a:cubicBezTo>
                    <a:pt x="4295" y="12797"/>
                    <a:pt x="3964" y="12481"/>
                    <a:pt x="4020" y="11697"/>
                  </a:cubicBezTo>
                  <a:cubicBezTo>
                    <a:pt x="4068" y="11033"/>
                    <a:pt x="4589" y="9907"/>
                    <a:pt x="4878" y="9363"/>
                  </a:cubicBezTo>
                  <a:cubicBezTo>
                    <a:pt x="5115" y="8914"/>
                    <a:pt x="4049" y="7238"/>
                    <a:pt x="3717" y="6953"/>
                  </a:cubicBezTo>
                  <a:cubicBezTo>
                    <a:pt x="3490" y="6751"/>
                    <a:pt x="3684" y="6346"/>
                    <a:pt x="3907" y="6365"/>
                  </a:cubicBezTo>
                  <a:cubicBezTo>
                    <a:pt x="4532" y="6409"/>
                    <a:pt x="5205" y="7763"/>
                    <a:pt x="5566" y="8389"/>
                  </a:cubicBezTo>
                  <a:cubicBezTo>
                    <a:pt x="6040" y="9224"/>
                    <a:pt x="5125" y="10464"/>
                    <a:pt x="4859" y="11166"/>
                  </a:cubicBezTo>
                  <a:cubicBezTo>
                    <a:pt x="4300" y="12639"/>
                    <a:pt x="6044" y="12949"/>
                    <a:pt x="5736" y="13917"/>
                  </a:cubicBezTo>
                  <a:cubicBezTo>
                    <a:pt x="5504" y="14651"/>
                    <a:pt x="4983" y="15739"/>
                    <a:pt x="4480" y="16213"/>
                  </a:cubicBezTo>
                  <a:cubicBezTo>
                    <a:pt x="4272" y="16390"/>
                    <a:pt x="4068" y="16017"/>
                    <a:pt x="4248" y="15808"/>
                  </a:cubicBezTo>
                  <a:close/>
                  <a:moveTo>
                    <a:pt x="6746" y="17832"/>
                  </a:moveTo>
                  <a:cubicBezTo>
                    <a:pt x="7993" y="12975"/>
                    <a:pt x="7466" y="8427"/>
                    <a:pt x="6030" y="3746"/>
                  </a:cubicBezTo>
                  <a:cubicBezTo>
                    <a:pt x="5940" y="3455"/>
                    <a:pt x="6262" y="3202"/>
                    <a:pt x="6395" y="3468"/>
                  </a:cubicBezTo>
                  <a:cubicBezTo>
                    <a:pt x="7026" y="4720"/>
                    <a:pt x="7130" y="6055"/>
                    <a:pt x="7471" y="7472"/>
                  </a:cubicBezTo>
                  <a:cubicBezTo>
                    <a:pt x="7746" y="8610"/>
                    <a:pt x="8054" y="9749"/>
                    <a:pt x="8078" y="10957"/>
                  </a:cubicBezTo>
                  <a:cubicBezTo>
                    <a:pt x="8125" y="13285"/>
                    <a:pt x="7855" y="15909"/>
                    <a:pt x="7007" y="17978"/>
                  </a:cubicBezTo>
                  <a:cubicBezTo>
                    <a:pt x="6917" y="18186"/>
                    <a:pt x="6689" y="18060"/>
                    <a:pt x="6746" y="17832"/>
                  </a:cubicBezTo>
                  <a:close/>
                  <a:moveTo>
                    <a:pt x="9329" y="4898"/>
                  </a:moveTo>
                  <a:cubicBezTo>
                    <a:pt x="9396" y="5125"/>
                    <a:pt x="9244" y="5454"/>
                    <a:pt x="9045" y="5378"/>
                  </a:cubicBezTo>
                  <a:cubicBezTo>
                    <a:pt x="9012" y="5366"/>
                    <a:pt x="8983" y="5353"/>
                    <a:pt x="8950" y="5347"/>
                  </a:cubicBezTo>
                  <a:cubicBezTo>
                    <a:pt x="8798" y="5290"/>
                    <a:pt x="8741" y="5106"/>
                    <a:pt x="8822" y="4929"/>
                  </a:cubicBezTo>
                  <a:cubicBezTo>
                    <a:pt x="8841" y="4891"/>
                    <a:pt x="8855" y="4853"/>
                    <a:pt x="8874" y="4815"/>
                  </a:cubicBezTo>
                  <a:cubicBezTo>
                    <a:pt x="8978" y="4575"/>
                    <a:pt x="9258" y="4676"/>
                    <a:pt x="9329" y="4898"/>
                  </a:cubicBezTo>
                  <a:close/>
                  <a:moveTo>
                    <a:pt x="9106" y="7775"/>
                  </a:moveTo>
                  <a:cubicBezTo>
                    <a:pt x="9239" y="8212"/>
                    <a:pt x="8732" y="8484"/>
                    <a:pt x="8599" y="8047"/>
                  </a:cubicBezTo>
                  <a:cubicBezTo>
                    <a:pt x="8471" y="7611"/>
                    <a:pt x="8978" y="7339"/>
                    <a:pt x="9106" y="7775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1" y="9983"/>
                    <a:pt x="9651" y="9705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36"/>
                    <a:pt x="9012" y="11596"/>
                    <a:pt x="9130" y="11988"/>
                  </a:cubicBezTo>
                  <a:close/>
                  <a:moveTo>
                    <a:pt x="9832" y="14474"/>
                  </a:moveTo>
                  <a:cubicBezTo>
                    <a:pt x="10054" y="14499"/>
                    <a:pt x="10159" y="14606"/>
                    <a:pt x="10201" y="14897"/>
                  </a:cubicBezTo>
                  <a:cubicBezTo>
                    <a:pt x="10235" y="15131"/>
                    <a:pt x="10002" y="15296"/>
                    <a:pt x="9870" y="15144"/>
                  </a:cubicBezTo>
                  <a:cubicBezTo>
                    <a:pt x="9803" y="15068"/>
                    <a:pt x="9765" y="14967"/>
                    <a:pt x="9699" y="14891"/>
                  </a:cubicBezTo>
                  <a:cubicBezTo>
                    <a:pt x="9561" y="14739"/>
                    <a:pt x="9651" y="14448"/>
                    <a:pt x="9832" y="14474"/>
                  </a:cubicBezTo>
                  <a:close/>
                  <a:moveTo>
                    <a:pt x="8424" y="17073"/>
                  </a:moveTo>
                  <a:cubicBezTo>
                    <a:pt x="8301" y="16675"/>
                    <a:pt x="8770" y="16422"/>
                    <a:pt x="8888" y="16820"/>
                  </a:cubicBezTo>
                  <a:cubicBezTo>
                    <a:pt x="9012" y="17225"/>
                    <a:pt x="8542" y="17478"/>
                    <a:pt x="8424" y="17073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5" y="6972"/>
                  </a:cubicBezTo>
                  <a:cubicBezTo>
                    <a:pt x="16804" y="5966"/>
                    <a:pt x="16084" y="5195"/>
                    <a:pt x="15652" y="4569"/>
                  </a:cubicBezTo>
                  <a:cubicBezTo>
                    <a:pt x="15434" y="4455"/>
                    <a:pt x="15363" y="4290"/>
                    <a:pt x="15448" y="4088"/>
                  </a:cubicBezTo>
                  <a:cubicBezTo>
                    <a:pt x="15202" y="4284"/>
                    <a:pt x="14932" y="3942"/>
                    <a:pt x="15093" y="3614"/>
                  </a:cubicBezTo>
                  <a:cubicBezTo>
                    <a:pt x="15131" y="3538"/>
                    <a:pt x="15164" y="3468"/>
                    <a:pt x="15202" y="3392"/>
                  </a:cubicBezTo>
                  <a:cubicBezTo>
                    <a:pt x="15283" y="3202"/>
                    <a:pt x="15491" y="3190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5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3" y="15378"/>
                  </a:cubicBezTo>
                  <a:cubicBezTo>
                    <a:pt x="14382" y="15315"/>
                    <a:pt x="14496" y="15365"/>
                    <a:pt x="14576" y="15473"/>
                  </a:cubicBezTo>
                  <a:cubicBezTo>
                    <a:pt x="14657" y="15574"/>
                    <a:pt x="14695" y="15732"/>
                    <a:pt x="14638" y="15890"/>
                  </a:cubicBezTo>
                  <a:cubicBezTo>
                    <a:pt x="14633" y="15909"/>
                    <a:pt x="14624" y="15928"/>
                    <a:pt x="14619" y="15954"/>
                  </a:cubicBezTo>
                  <a:cubicBezTo>
                    <a:pt x="14567" y="16099"/>
                    <a:pt x="14425" y="16175"/>
                    <a:pt x="14306" y="16112"/>
                  </a:cubicBezTo>
                  <a:close/>
                  <a:moveTo>
                    <a:pt x="15373" y="12994"/>
                  </a:moveTo>
                  <a:cubicBezTo>
                    <a:pt x="15136" y="13120"/>
                    <a:pt x="14809" y="12766"/>
                    <a:pt x="14960" y="12431"/>
                  </a:cubicBezTo>
                  <a:cubicBezTo>
                    <a:pt x="14974" y="12399"/>
                    <a:pt x="14989" y="12367"/>
                    <a:pt x="15003" y="12336"/>
                  </a:cubicBezTo>
                  <a:cubicBezTo>
                    <a:pt x="15074" y="12178"/>
                    <a:pt x="15174" y="12121"/>
                    <a:pt x="15306" y="12171"/>
                  </a:cubicBezTo>
                  <a:cubicBezTo>
                    <a:pt x="15330" y="12184"/>
                    <a:pt x="15358" y="12190"/>
                    <a:pt x="15382" y="12203"/>
                  </a:cubicBezTo>
                  <a:cubicBezTo>
                    <a:pt x="15662" y="12310"/>
                    <a:pt x="15610" y="12867"/>
                    <a:pt x="15373" y="12994"/>
                  </a:cubicBezTo>
                  <a:close/>
                  <a:moveTo>
                    <a:pt x="14628" y="9129"/>
                  </a:moveTo>
                  <a:cubicBezTo>
                    <a:pt x="14624" y="9078"/>
                    <a:pt x="14614" y="9034"/>
                    <a:pt x="14609" y="8983"/>
                  </a:cubicBezTo>
                  <a:cubicBezTo>
                    <a:pt x="14576" y="8775"/>
                    <a:pt x="14818" y="8648"/>
                    <a:pt x="14903" y="8825"/>
                  </a:cubicBezTo>
                  <a:cubicBezTo>
                    <a:pt x="14922" y="8863"/>
                    <a:pt x="14941" y="8908"/>
                    <a:pt x="14960" y="8946"/>
                  </a:cubicBezTo>
                  <a:cubicBezTo>
                    <a:pt x="15121" y="9293"/>
                    <a:pt x="14685" y="9527"/>
                    <a:pt x="14628" y="9129"/>
                  </a:cubicBezTo>
                  <a:close/>
                  <a:moveTo>
                    <a:pt x="14856" y="5992"/>
                  </a:moveTo>
                  <a:cubicBezTo>
                    <a:pt x="14700" y="5467"/>
                    <a:pt x="15306" y="5144"/>
                    <a:pt x="15463" y="5663"/>
                  </a:cubicBezTo>
                  <a:cubicBezTo>
                    <a:pt x="15624" y="6188"/>
                    <a:pt x="15017" y="6517"/>
                    <a:pt x="14856" y="5992"/>
                  </a:cubicBezTo>
                  <a:close/>
                  <a:moveTo>
                    <a:pt x="13898" y="1539"/>
                  </a:moveTo>
                  <a:cubicBezTo>
                    <a:pt x="13951" y="1520"/>
                    <a:pt x="14003" y="1514"/>
                    <a:pt x="14055" y="1552"/>
                  </a:cubicBezTo>
                  <a:cubicBezTo>
                    <a:pt x="14093" y="1571"/>
                    <a:pt x="14126" y="1602"/>
                    <a:pt x="14150" y="1646"/>
                  </a:cubicBezTo>
                  <a:cubicBezTo>
                    <a:pt x="14164" y="1665"/>
                    <a:pt x="14178" y="1684"/>
                    <a:pt x="14192" y="1710"/>
                  </a:cubicBezTo>
                  <a:cubicBezTo>
                    <a:pt x="14500" y="2152"/>
                    <a:pt x="13728" y="2570"/>
                    <a:pt x="13718" y="1963"/>
                  </a:cubicBezTo>
                  <a:cubicBezTo>
                    <a:pt x="13718" y="1937"/>
                    <a:pt x="13718" y="1906"/>
                    <a:pt x="13718" y="1880"/>
                  </a:cubicBezTo>
                  <a:cubicBezTo>
                    <a:pt x="13714" y="1830"/>
                    <a:pt x="13718" y="1773"/>
                    <a:pt x="13737" y="1729"/>
                  </a:cubicBezTo>
                  <a:cubicBezTo>
                    <a:pt x="13761" y="1653"/>
                    <a:pt x="13799" y="1609"/>
                    <a:pt x="13846" y="1577"/>
                  </a:cubicBezTo>
                  <a:cubicBezTo>
                    <a:pt x="13856" y="1571"/>
                    <a:pt x="13861" y="1564"/>
                    <a:pt x="13870" y="1558"/>
                  </a:cubicBezTo>
                  <a:cubicBezTo>
                    <a:pt x="13880" y="1539"/>
                    <a:pt x="13889" y="1539"/>
                    <a:pt x="13898" y="1539"/>
                  </a:cubicBezTo>
                  <a:close/>
                  <a:moveTo>
                    <a:pt x="12533" y="2039"/>
                  </a:moveTo>
                  <a:cubicBezTo>
                    <a:pt x="13647" y="4935"/>
                    <a:pt x="13989" y="7339"/>
                    <a:pt x="14069" y="10552"/>
                  </a:cubicBezTo>
                  <a:cubicBezTo>
                    <a:pt x="14131" y="13013"/>
                    <a:pt x="13534" y="15087"/>
                    <a:pt x="13315" y="17465"/>
                  </a:cubicBezTo>
                  <a:cubicBezTo>
                    <a:pt x="13297" y="17668"/>
                    <a:pt x="13074" y="17655"/>
                    <a:pt x="13055" y="17459"/>
                  </a:cubicBezTo>
                  <a:cubicBezTo>
                    <a:pt x="12951" y="16485"/>
                    <a:pt x="13315" y="15555"/>
                    <a:pt x="13434" y="14600"/>
                  </a:cubicBezTo>
                  <a:cubicBezTo>
                    <a:pt x="13595" y="13272"/>
                    <a:pt x="13652" y="11969"/>
                    <a:pt x="13600" y="10622"/>
                  </a:cubicBezTo>
                  <a:cubicBezTo>
                    <a:pt x="13552" y="9414"/>
                    <a:pt x="13590" y="8149"/>
                    <a:pt x="13410" y="6966"/>
                  </a:cubicBezTo>
                  <a:cubicBezTo>
                    <a:pt x="13159" y="5296"/>
                    <a:pt x="12567" y="3841"/>
                    <a:pt x="12164" y="2241"/>
                  </a:cubicBezTo>
                  <a:cubicBezTo>
                    <a:pt x="12078" y="1912"/>
                    <a:pt x="12420" y="1735"/>
                    <a:pt x="12533" y="2039"/>
                  </a:cubicBezTo>
                  <a:close/>
                  <a:moveTo>
                    <a:pt x="9765" y="1824"/>
                  </a:moveTo>
                  <a:cubicBezTo>
                    <a:pt x="10709" y="2975"/>
                    <a:pt x="11320" y="3335"/>
                    <a:pt x="10941" y="5182"/>
                  </a:cubicBezTo>
                  <a:cubicBezTo>
                    <a:pt x="10784" y="5935"/>
                    <a:pt x="10187" y="7282"/>
                    <a:pt x="10813" y="7794"/>
                  </a:cubicBezTo>
                  <a:cubicBezTo>
                    <a:pt x="11116" y="8047"/>
                    <a:pt x="11704" y="8806"/>
                    <a:pt x="11827" y="9218"/>
                  </a:cubicBezTo>
                  <a:cubicBezTo>
                    <a:pt x="12078" y="10046"/>
                    <a:pt x="11661" y="10590"/>
                    <a:pt x="11448" y="11362"/>
                  </a:cubicBezTo>
                  <a:cubicBezTo>
                    <a:pt x="11107" y="12601"/>
                    <a:pt x="10969" y="13613"/>
                    <a:pt x="11600" y="14689"/>
                  </a:cubicBezTo>
                  <a:cubicBezTo>
                    <a:pt x="12230" y="15764"/>
                    <a:pt x="10637" y="17250"/>
                    <a:pt x="10339" y="18016"/>
                  </a:cubicBezTo>
                  <a:cubicBezTo>
                    <a:pt x="10230" y="18288"/>
                    <a:pt x="9917" y="18117"/>
                    <a:pt x="10007" y="17826"/>
                  </a:cubicBezTo>
                  <a:cubicBezTo>
                    <a:pt x="10268" y="16978"/>
                    <a:pt x="10661" y="16384"/>
                    <a:pt x="11083" y="15663"/>
                  </a:cubicBezTo>
                  <a:cubicBezTo>
                    <a:pt x="11363" y="15182"/>
                    <a:pt x="10396" y="13778"/>
                    <a:pt x="10220" y="13329"/>
                  </a:cubicBezTo>
                  <a:cubicBezTo>
                    <a:pt x="9761" y="12127"/>
                    <a:pt x="11912" y="10369"/>
                    <a:pt x="11078" y="9344"/>
                  </a:cubicBezTo>
                  <a:cubicBezTo>
                    <a:pt x="10372" y="8478"/>
                    <a:pt x="9642" y="8168"/>
                    <a:pt x="9874" y="6846"/>
                  </a:cubicBezTo>
                  <a:cubicBezTo>
                    <a:pt x="10012" y="6068"/>
                    <a:pt x="10362" y="5271"/>
                    <a:pt x="10419" y="4480"/>
                  </a:cubicBezTo>
                  <a:cubicBezTo>
                    <a:pt x="10467" y="3822"/>
                    <a:pt x="9675" y="2975"/>
                    <a:pt x="9296" y="2443"/>
                  </a:cubicBezTo>
                  <a:cubicBezTo>
                    <a:pt x="9035" y="2077"/>
                    <a:pt x="9486" y="1488"/>
                    <a:pt x="9765" y="1824"/>
                  </a:cubicBezTo>
                  <a:close/>
                  <a:moveTo>
                    <a:pt x="7765" y="2412"/>
                  </a:moveTo>
                  <a:cubicBezTo>
                    <a:pt x="7784" y="2450"/>
                    <a:pt x="7803" y="2494"/>
                    <a:pt x="7822" y="2532"/>
                  </a:cubicBezTo>
                  <a:cubicBezTo>
                    <a:pt x="8016" y="2930"/>
                    <a:pt x="7504" y="3209"/>
                    <a:pt x="7433" y="2741"/>
                  </a:cubicBezTo>
                  <a:cubicBezTo>
                    <a:pt x="7428" y="2690"/>
                    <a:pt x="7419" y="2646"/>
                    <a:pt x="7414" y="2595"/>
                  </a:cubicBezTo>
                  <a:cubicBezTo>
                    <a:pt x="7381" y="2349"/>
                    <a:pt x="7665" y="2197"/>
                    <a:pt x="7765" y="2412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8" name="Shape">
              <a:extLst>
                <a:ext uri="{FF2B5EF4-FFF2-40B4-BE49-F238E27FC236}">
                  <a16:creationId xmlns:a16="http://schemas.microsoft.com/office/drawing/2014/main" id="{A26433C9-0030-4678-8E00-ACF38CA1AD77}"/>
                </a:ext>
              </a:extLst>
            </p:cNvPr>
            <p:cNvSpPr/>
            <p:nvPr/>
          </p:nvSpPr>
          <p:spPr>
            <a:xfrm>
              <a:off x="330199" y="4356099"/>
              <a:ext cx="493011" cy="424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30" y="2283"/>
                    <a:pt x="12538" y="4050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3" y="15710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35" y="13366"/>
                    <a:pt x="7797" y="13821"/>
                    <a:pt x="7554" y="13092"/>
                  </a:cubicBezTo>
                  <a:close/>
                  <a:moveTo>
                    <a:pt x="8441" y="18691"/>
                  </a:moveTo>
                  <a:lnTo>
                    <a:pt x="8325" y="18552"/>
                  </a:lnTo>
                  <a:cubicBezTo>
                    <a:pt x="8081" y="18266"/>
                    <a:pt x="8233" y="17841"/>
                    <a:pt x="8573" y="17853"/>
                  </a:cubicBezTo>
                  <a:lnTo>
                    <a:pt x="8740" y="17859"/>
                  </a:lnTo>
                  <a:cubicBezTo>
                    <a:pt x="9405" y="17884"/>
                    <a:pt x="8918" y="19244"/>
                    <a:pt x="8441" y="18691"/>
                  </a:cubicBezTo>
                  <a:close/>
                  <a:moveTo>
                    <a:pt x="11555" y="14908"/>
                  </a:moveTo>
                  <a:cubicBezTo>
                    <a:pt x="11712" y="14926"/>
                    <a:pt x="11681" y="15175"/>
                    <a:pt x="11550" y="15212"/>
                  </a:cubicBezTo>
                  <a:cubicBezTo>
                    <a:pt x="11316" y="15279"/>
                    <a:pt x="11073" y="15303"/>
                    <a:pt x="10830" y="15309"/>
                  </a:cubicBezTo>
                  <a:cubicBezTo>
                    <a:pt x="11129" y="15588"/>
                    <a:pt x="11448" y="15837"/>
                    <a:pt x="11752" y="16117"/>
                  </a:cubicBezTo>
                  <a:cubicBezTo>
                    <a:pt x="11884" y="16238"/>
                    <a:pt x="11727" y="16481"/>
                    <a:pt x="11595" y="16365"/>
                  </a:cubicBezTo>
                  <a:cubicBezTo>
                    <a:pt x="11337" y="16147"/>
                    <a:pt x="11068" y="15953"/>
                    <a:pt x="10809" y="15740"/>
                  </a:cubicBezTo>
                  <a:cubicBezTo>
                    <a:pt x="10850" y="16019"/>
                    <a:pt x="10906" y="16293"/>
                    <a:pt x="10987" y="16572"/>
                  </a:cubicBezTo>
                  <a:cubicBezTo>
                    <a:pt x="11032" y="16718"/>
                    <a:pt x="10850" y="16809"/>
                    <a:pt x="10799" y="16663"/>
                  </a:cubicBezTo>
                  <a:cubicBezTo>
                    <a:pt x="10693" y="16372"/>
                    <a:pt x="10586" y="16062"/>
                    <a:pt x="10520" y="15752"/>
                  </a:cubicBezTo>
                  <a:cubicBezTo>
                    <a:pt x="10378" y="16007"/>
                    <a:pt x="10297" y="16299"/>
                    <a:pt x="10054" y="16438"/>
                  </a:cubicBezTo>
                  <a:cubicBezTo>
                    <a:pt x="9902" y="16529"/>
                    <a:pt x="9765" y="16238"/>
                    <a:pt x="9907" y="16129"/>
                  </a:cubicBezTo>
                  <a:cubicBezTo>
                    <a:pt x="10049" y="16013"/>
                    <a:pt x="10094" y="15776"/>
                    <a:pt x="10175" y="15606"/>
                  </a:cubicBezTo>
                  <a:cubicBezTo>
                    <a:pt x="10221" y="15503"/>
                    <a:pt x="10282" y="15406"/>
                    <a:pt x="10338" y="15309"/>
                  </a:cubicBezTo>
                  <a:cubicBezTo>
                    <a:pt x="10028" y="15303"/>
                    <a:pt x="9719" y="15230"/>
                    <a:pt x="9420" y="15321"/>
                  </a:cubicBezTo>
                  <a:cubicBezTo>
                    <a:pt x="9253" y="15376"/>
                    <a:pt x="9141" y="15084"/>
                    <a:pt x="9319" y="15011"/>
                  </a:cubicBezTo>
                  <a:cubicBezTo>
                    <a:pt x="9531" y="14920"/>
                    <a:pt x="9734" y="14914"/>
                    <a:pt x="9947" y="14914"/>
                  </a:cubicBezTo>
                  <a:cubicBezTo>
                    <a:pt x="9886" y="14860"/>
                    <a:pt x="9826" y="14805"/>
                    <a:pt x="9755" y="14756"/>
                  </a:cubicBezTo>
                  <a:cubicBezTo>
                    <a:pt x="9613" y="14653"/>
                    <a:pt x="9755" y="14422"/>
                    <a:pt x="9891" y="14477"/>
                  </a:cubicBezTo>
                  <a:cubicBezTo>
                    <a:pt x="10099" y="14556"/>
                    <a:pt x="10262" y="14708"/>
                    <a:pt x="10414" y="14872"/>
                  </a:cubicBezTo>
                  <a:cubicBezTo>
                    <a:pt x="10388" y="14617"/>
                    <a:pt x="10348" y="14362"/>
                    <a:pt x="10206" y="14185"/>
                  </a:cubicBezTo>
                  <a:cubicBezTo>
                    <a:pt x="10115" y="14070"/>
                    <a:pt x="10246" y="13894"/>
                    <a:pt x="10358" y="13955"/>
                  </a:cubicBezTo>
                  <a:cubicBezTo>
                    <a:pt x="10606" y="14094"/>
                    <a:pt x="10682" y="14392"/>
                    <a:pt x="10708" y="14696"/>
                  </a:cubicBezTo>
                  <a:cubicBezTo>
                    <a:pt x="10845" y="14477"/>
                    <a:pt x="10992" y="14270"/>
                    <a:pt x="11169" y="14094"/>
                  </a:cubicBezTo>
                  <a:cubicBezTo>
                    <a:pt x="11316" y="13949"/>
                    <a:pt x="11514" y="14198"/>
                    <a:pt x="11402" y="14374"/>
                  </a:cubicBezTo>
                  <a:cubicBezTo>
                    <a:pt x="11291" y="14550"/>
                    <a:pt x="11174" y="14720"/>
                    <a:pt x="11063" y="14896"/>
                  </a:cubicBezTo>
                  <a:cubicBezTo>
                    <a:pt x="11225" y="14890"/>
                    <a:pt x="11392" y="14884"/>
                    <a:pt x="11555" y="14908"/>
                  </a:cubicBezTo>
                  <a:close/>
                  <a:moveTo>
                    <a:pt x="14617" y="11957"/>
                  </a:moveTo>
                  <a:cubicBezTo>
                    <a:pt x="15444" y="11987"/>
                    <a:pt x="14840" y="13688"/>
                    <a:pt x="14247" y="12995"/>
                  </a:cubicBezTo>
                  <a:cubicBezTo>
                    <a:pt x="14151" y="12880"/>
                    <a:pt x="14075" y="12783"/>
                    <a:pt x="14019" y="12631"/>
                  </a:cubicBezTo>
                  <a:cubicBezTo>
                    <a:pt x="13938" y="12394"/>
                    <a:pt x="14039" y="12103"/>
                    <a:pt x="14237" y="12012"/>
                  </a:cubicBezTo>
                  <a:cubicBezTo>
                    <a:pt x="14374" y="11951"/>
                    <a:pt x="14485" y="11951"/>
                    <a:pt x="14617" y="11957"/>
                  </a:cubicBezTo>
                  <a:close/>
                  <a:moveTo>
                    <a:pt x="5561" y="16529"/>
                  </a:moveTo>
                  <a:cubicBezTo>
                    <a:pt x="5698" y="16311"/>
                    <a:pt x="5845" y="16104"/>
                    <a:pt x="6023" y="15928"/>
                  </a:cubicBezTo>
                  <a:cubicBezTo>
                    <a:pt x="6170" y="15783"/>
                    <a:pt x="6368" y="16032"/>
                    <a:pt x="6256" y="16208"/>
                  </a:cubicBezTo>
                  <a:cubicBezTo>
                    <a:pt x="6144" y="16384"/>
                    <a:pt x="6028" y="16554"/>
                    <a:pt x="5916" y="16730"/>
                  </a:cubicBezTo>
                  <a:cubicBezTo>
                    <a:pt x="6084" y="16724"/>
                    <a:pt x="6246" y="16718"/>
                    <a:pt x="6413" y="16742"/>
                  </a:cubicBezTo>
                  <a:cubicBezTo>
                    <a:pt x="6570" y="16760"/>
                    <a:pt x="6540" y="17009"/>
                    <a:pt x="6408" y="17046"/>
                  </a:cubicBezTo>
                  <a:cubicBezTo>
                    <a:pt x="6175" y="17112"/>
                    <a:pt x="5931" y="17137"/>
                    <a:pt x="5688" y="17143"/>
                  </a:cubicBezTo>
                  <a:cubicBezTo>
                    <a:pt x="5987" y="17422"/>
                    <a:pt x="6307" y="17671"/>
                    <a:pt x="6611" y="17950"/>
                  </a:cubicBezTo>
                  <a:cubicBezTo>
                    <a:pt x="6743" y="18072"/>
                    <a:pt x="6586" y="18315"/>
                    <a:pt x="6454" y="18199"/>
                  </a:cubicBezTo>
                  <a:cubicBezTo>
                    <a:pt x="6195" y="17981"/>
                    <a:pt x="5926" y="17786"/>
                    <a:pt x="5668" y="17574"/>
                  </a:cubicBezTo>
                  <a:cubicBezTo>
                    <a:pt x="5708" y="17853"/>
                    <a:pt x="5764" y="18127"/>
                    <a:pt x="5845" y="18406"/>
                  </a:cubicBezTo>
                  <a:cubicBezTo>
                    <a:pt x="5891" y="18552"/>
                    <a:pt x="5708" y="18643"/>
                    <a:pt x="5658" y="18497"/>
                  </a:cubicBezTo>
                  <a:cubicBezTo>
                    <a:pt x="5551" y="18205"/>
                    <a:pt x="5445" y="17896"/>
                    <a:pt x="5379" y="17586"/>
                  </a:cubicBezTo>
                  <a:cubicBezTo>
                    <a:pt x="5237" y="17841"/>
                    <a:pt x="5156" y="18133"/>
                    <a:pt x="4912" y="18272"/>
                  </a:cubicBezTo>
                  <a:cubicBezTo>
                    <a:pt x="4760" y="18363"/>
                    <a:pt x="4623" y="18072"/>
                    <a:pt x="4765" y="17963"/>
                  </a:cubicBezTo>
                  <a:cubicBezTo>
                    <a:pt x="4907" y="17847"/>
                    <a:pt x="4953" y="17610"/>
                    <a:pt x="5034" y="17440"/>
                  </a:cubicBezTo>
                  <a:cubicBezTo>
                    <a:pt x="5080" y="17337"/>
                    <a:pt x="5140" y="17240"/>
                    <a:pt x="5196" y="17143"/>
                  </a:cubicBezTo>
                  <a:cubicBezTo>
                    <a:pt x="4887" y="17137"/>
                    <a:pt x="4578" y="17064"/>
                    <a:pt x="4279" y="17155"/>
                  </a:cubicBezTo>
                  <a:cubicBezTo>
                    <a:pt x="4111" y="17210"/>
                    <a:pt x="4000" y="16918"/>
                    <a:pt x="4177" y="16845"/>
                  </a:cubicBezTo>
                  <a:cubicBezTo>
                    <a:pt x="4390" y="16754"/>
                    <a:pt x="4598" y="16748"/>
                    <a:pt x="4806" y="16748"/>
                  </a:cubicBezTo>
                  <a:cubicBezTo>
                    <a:pt x="4745" y="16693"/>
                    <a:pt x="4684" y="16639"/>
                    <a:pt x="4613" y="16590"/>
                  </a:cubicBezTo>
                  <a:cubicBezTo>
                    <a:pt x="4471" y="16487"/>
                    <a:pt x="4613" y="16256"/>
                    <a:pt x="4750" y="16311"/>
                  </a:cubicBezTo>
                  <a:cubicBezTo>
                    <a:pt x="4958" y="16390"/>
                    <a:pt x="5120" y="16542"/>
                    <a:pt x="5272" y="16706"/>
                  </a:cubicBezTo>
                  <a:cubicBezTo>
                    <a:pt x="5247" y="16450"/>
                    <a:pt x="5206" y="16195"/>
                    <a:pt x="5064" y="16019"/>
                  </a:cubicBezTo>
                  <a:cubicBezTo>
                    <a:pt x="4973" y="15904"/>
                    <a:pt x="5105" y="15728"/>
                    <a:pt x="5217" y="15789"/>
                  </a:cubicBezTo>
                  <a:cubicBezTo>
                    <a:pt x="5460" y="15922"/>
                    <a:pt x="5536" y="16220"/>
                    <a:pt x="5561" y="16529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0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3"/>
                    <a:pt x="15657" y="9631"/>
                    <a:pt x="15799" y="9522"/>
                  </a:cubicBezTo>
                  <a:cubicBezTo>
                    <a:pt x="15940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9"/>
                  </a:cubicBezTo>
                  <a:cubicBezTo>
                    <a:pt x="16001" y="7469"/>
                    <a:pt x="16133" y="7287"/>
                    <a:pt x="16245" y="7348"/>
                  </a:cubicBezTo>
                  <a:close/>
                  <a:moveTo>
                    <a:pt x="17127" y="4706"/>
                  </a:moveTo>
                  <a:cubicBezTo>
                    <a:pt x="17492" y="4567"/>
                    <a:pt x="17888" y="4882"/>
                    <a:pt x="17827" y="5368"/>
                  </a:cubicBezTo>
                  <a:cubicBezTo>
                    <a:pt x="17781" y="5739"/>
                    <a:pt x="17416" y="6030"/>
                    <a:pt x="17117" y="5848"/>
                  </a:cubicBezTo>
                  <a:cubicBezTo>
                    <a:pt x="17041" y="5799"/>
                    <a:pt x="16965" y="5751"/>
                    <a:pt x="16889" y="5708"/>
                  </a:cubicBezTo>
                  <a:cubicBezTo>
                    <a:pt x="16600" y="5526"/>
                    <a:pt x="16529" y="4943"/>
                    <a:pt x="16899" y="4797"/>
                  </a:cubicBezTo>
                  <a:cubicBezTo>
                    <a:pt x="16975" y="4761"/>
                    <a:pt x="17051" y="4731"/>
                    <a:pt x="17127" y="4706"/>
                  </a:cubicBezTo>
                  <a:close/>
                  <a:moveTo>
                    <a:pt x="10500" y="7724"/>
                  </a:moveTo>
                  <a:cubicBezTo>
                    <a:pt x="10748" y="7864"/>
                    <a:pt x="10824" y="8162"/>
                    <a:pt x="10850" y="8465"/>
                  </a:cubicBezTo>
                  <a:cubicBezTo>
                    <a:pt x="10987" y="8247"/>
                    <a:pt x="11134" y="8040"/>
                    <a:pt x="11311" y="7864"/>
                  </a:cubicBezTo>
                  <a:cubicBezTo>
                    <a:pt x="11458" y="7718"/>
                    <a:pt x="11656" y="7967"/>
                    <a:pt x="11544" y="8143"/>
                  </a:cubicBezTo>
                  <a:cubicBezTo>
                    <a:pt x="11433" y="8319"/>
                    <a:pt x="11316" y="8489"/>
                    <a:pt x="11205" y="8666"/>
                  </a:cubicBezTo>
                  <a:cubicBezTo>
                    <a:pt x="11372" y="8659"/>
                    <a:pt x="11534" y="8653"/>
                    <a:pt x="11702" y="8678"/>
                  </a:cubicBezTo>
                  <a:cubicBezTo>
                    <a:pt x="11859" y="8696"/>
                    <a:pt x="11828" y="8945"/>
                    <a:pt x="11697" y="8981"/>
                  </a:cubicBezTo>
                  <a:cubicBezTo>
                    <a:pt x="11463" y="9048"/>
                    <a:pt x="11220" y="9072"/>
                    <a:pt x="10977" y="9078"/>
                  </a:cubicBezTo>
                  <a:cubicBezTo>
                    <a:pt x="11276" y="9358"/>
                    <a:pt x="11595" y="9607"/>
                    <a:pt x="11899" y="9886"/>
                  </a:cubicBezTo>
                  <a:cubicBezTo>
                    <a:pt x="12031" y="10008"/>
                    <a:pt x="11874" y="10250"/>
                    <a:pt x="11742" y="10135"/>
                  </a:cubicBezTo>
                  <a:cubicBezTo>
                    <a:pt x="11484" y="9916"/>
                    <a:pt x="11215" y="9722"/>
                    <a:pt x="10956" y="9510"/>
                  </a:cubicBezTo>
                  <a:cubicBezTo>
                    <a:pt x="10997" y="9789"/>
                    <a:pt x="11053" y="10062"/>
                    <a:pt x="11134" y="10342"/>
                  </a:cubicBezTo>
                  <a:cubicBezTo>
                    <a:pt x="11179" y="10487"/>
                    <a:pt x="10997" y="10578"/>
                    <a:pt x="10946" y="10433"/>
                  </a:cubicBezTo>
                  <a:cubicBezTo>
                    <a:pt x="10840" y="10141"/>
                    <a:pt x="10733" y="9831"/>
                    <a:pt x="10667" y="9522"/>
                  </a:cubicBezTo>
                  <a:cubicBezTo>
                    <a:pt x="10525" y="9777"/>
                    <a:pt x="10444" y="10068"/>
                    <a:pt x="10201" y="10208"/>
                  </a:cubicBezTo>
                  <a:cubicBezTo>
                    <a:pt x="10049" y="10299"/>
                    <a:pt x="9912" y="10008"/>
                    <a:pt x="10054" y="9898"/>
                  </a:cubicBezTo>
                  <a:cubicBezTo>
                    <a:pt x="10196" y="9783"/>
                    <a:pt x="10241" y="9546"/>
                    <a:pt x="10322" y="9376"/>
                  </a:cubicBezTo>
                  <a:cubicBezTo>
                    <a:pt x="10368" y="9273"/>
                    <a:pt x="10429" y="9176"/>
                    <a:pt x="10485" y="9078"/>
                  </a:cubicBezTo>
                  <a:cubicBezTo>
                    <a:pt x="10175" y="9072"/>
                    <a:pt x="9866" y="9000"/>
                    <a:pt x="9567" y="9091"/>
                  </a:cubicBezTo>
                  <a:cubicBezTo>
                    <a:pt x="9400" y="9145"/>
                    <a:pt x="9288" y="8854"/>
                    <a:pt x="9466" y="8781"/>
                  </a:cubicBezTo>
                  <a:cubicBezTo>
                    <a:pt x="9679" y="8690"/>
                    <a:pt x="9886" y="8684"/>
                    <a:pt x="10094" y="8684"/>
                  </a:cubicBezTo>
                  <a:cubicBezTo>
                    <a:pt x="10033" y="8629"/>
                    <a:pt x="9973" y="8574"/>
                    <a:pt x="9902" y="8526"/>
                  </a:cubicBezTo>
                  <a:cubicBezTo>
                    <a:pt x="9760" y="8423"/>
                    <a:pt x="9902" y="8192"/>
                    <a:pt x="10039" y="8247"/>
                  </a:cubicBezTo>
                  <a:cubicBezTo>
                    <a:pt x="10246" y="8325"/>
                    <a:pt x="10409" y="8477"/>
                    <a:pt x="10561" y="8641"/>
                  </a:cubicBezTo>
                  <a:cubicBezTo>
                    <a:pt x="10535" y="8386"/>
                    <a:pt x="10495" y="8131"/>
                    <a:pt x="10353" y="7955"/>
                  </a:cubicBezTo>
                  <a:cubicBezTo>
                    <a:pt x="10262" y="7846"/>
                    <a:pt x="10393" y="7664"/>
                    <a:pt x="10500" y="7724"/>
                  </a:cubicBezTo>
                  <a:close/>
                  <a:moveTo>
                    <a:pt x="13147" y="5259"/>
                  </a:moveTo>
                  <a:cubicBezTo>
                    <a:pt x="13659" y="5520"/>
                    <a:pt x="13420" y="6443"/>
                    <a:pt x="12888" y="6352"/>
                  </a:cubicBezTo>
                  <a:cubicBezTo>
                    <a:pt x="12199" y="6237"/>
                    <a:pt x="12503" y="4931"/>
                    <a:pt x="13147" y="5259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4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3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0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31"/>
                    <a:pt x="3128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94"/>
                    <a:pt x="4537" y="8058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9" name="Shape">
              <a:extLst>
                <a:ext uri="{FF2B5EF4-FFF2-40B4-BE49-F238E27FC236}">
                  <a16:creationId xmlns:a16="http://schemas.microsoft.com/office/drawing/2014/main" id="{97D6E84A-A42B-4C62-916E-D3E2570B2B61}"/>
                </a:ext>
              </a:extLst>
            </p:cNvPr>
            <p:cNvSpPr/>
            <p:nvPr/>
          </p:nvSpPr>
          <p:spPr>
            <a:xfrm>
              <a:off x="6832600" y="2108199"/>
              <a:ext cx="460447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74" y="12387"/>
                    <a:pt x="1481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40" y="17679"/>
                  </a:moveTo>
                  <a:cubicBezTo>
                    <a:pt x="5590" y="17531"/>
                    <a:pt x="5825" y="17158"/>
                    <a:pt x="6075" y="17300"/>
                  </a:cubicBezTo>
                  <a:cubicBezTo>
                    <a:pt x="6325" y="17448"/>
                    <a:pt x="6091" y="17826"/>
                    <a:pt x="5840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6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71" y="16858"/>
                    <a:pt x="6713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60" y="16382"/>
                    <a:pt x="9894" y="16200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1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1" y="9625"/>
                  </a:cubicBezTo>
                  <a:cubicBezTo>
                    <a:pt x="8914" y="9660"/>
                    <a:pt x="8796" y="9660"/>
                    <a:pt x="8663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801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8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7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2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83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0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4"/>
                    <a:pt x="11476" y="4019"/>
                    <a:pt x="11088" y="3793"/>
                  </a:cubicBezTo>
                  <a:close/>
                  <a:moveTo>
                    <a:pt x="8097" y="1636"/>
                  </a:moveTo>
                  <a:cubicBezTo>
                    <a:pt x="8127" y="1592"/>
                    <a:pt x="8173" y="1557"/>
                    <a:pt x="8240" y="1543"/>
                  </a:cubicBezTo>
                  <a:cubicBezTo>
                    <a:pt x="8281" y="1533"/>
                    <a:pt x="8321" y="1533"/>
                    <a:pt x="8367" y="1543"/>
                  </a:cubicBezTo>
                  <a:cubicBezTo>
                    <a:pt x="8388" y="1547"/>
                    <a:pt x="8413" y="1552"/>
                    <a:pt x="8434" y="1552"/>
                  </a:cubicBezTo>
                  <a:cubicBezTo>
                    <a:pt x="8914" y="1636"/>
                    <a:pt x="8454" y="2373"/>
                    <a:pt x="8153" y="2004"/>
                  </a:cubicBezTo>
                  <a:cubicBezTo>
                    <a:pt x="8138" y="1990"/>
                    <a:pt x="8127" y="1970"/>
                    <a:pt x="8112" y="1955"/>
                  </a:cubicBezTo>
                  <a:cubicBezTo>
                    <a:pt x="8082" y="1926"/>
                    <a:pt x="8061" y="1886"/>
                    <a:pt x="8056" y="1847"/>
                  </a:cubicBezTo>
                  <a:cubicBezTo>
                    <a:pt x="8041" y="1788"/>
                    <a:pt x="8051" y="1734"/>
                    <a:pt x="8076" y="1685"/>
                  </a:cubicBezTo>
                  <a:cubicBezTo>
                    <a:pt x="8082" y="1675"/>
                    <a:pt x="8082" y="1665"/>
                    <a:pt x="8087" y="1656"/>
                  </a:cubicBezTo>
                  <a:cubicBezTo>
                    <a:pt x="8082" y="1651"/>
                    <a:pt x="8087" y="1641"/>
                    <a:pt x="8097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4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3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0" name="Shape">
              <a:extLst>
                <a:ext uri="{FF2B5EF4-FFF2-40B4-BE49-F238E27FC236}">
                  <a16:creationId xmlns:a16="http://schemas.microsoft.com/office/drawing/2014/main" id="{BD091E58-3D25-410E-842A-6F14A6616A07}"/>
                </a:ext>
              </a:extLst>
            </p:cNvPr>
            <p:cNvSpPr/>
            <p:nvPr/>
          </p:nvSpPr>
          <p:spPr>
            <a:xfrm>
              <a:off x="7137400" y="2260600"/>
              <a:ext cx="401802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81" y="4465"/>
                    <a:pt x="6876" y="6793"/>
                  </a:cubicBezTo>
                  <a:close/>
                  <a:moveTo>
                    <a:pt x="5193" y="18574"/>
                  </a:moveTo>
                  <a:cubicBezTo>
                    <a:pt x="4675" y="18333"/>
                    <a:pt x="5154" y="17706"/>
                    <a:pt x="5678" y="17947"/>
                  </a:cubicBezTo>
                  <a:cubicBezTo>
                    <a:pt x="6196" y="18187"/>
                    <a:pt x="5711" y="18815"/>
                    <a:pt x="5193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7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1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1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2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29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5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8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10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11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1" name="Shape">
              <a:extLst>
                <a:ext uri="{FF2B5EF4-FFF2-40B4-BE49-F238E27FC236}">
                  <a16:creationId xmlns:a16="http://schemas.microsoft.com/office/drawing/2014/main" id="{8F56809D-DE3A-43E2-8C29-A8F613C51E95}"/>
                </a:ext>
              </a:extLst>
            </p:cNvPr>
            <p:cNvSpPr/>
            <p:nvPr/>
          </p:nvSpPr>
          <p:spPr>
            <a:xfrm>
              <a:off x="1117599" y="2438399"/>
              <a:ext cx="455296" cy="483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80" y="19783"/>
                    <a:pt x="16992" y="16947"/>
                  </a:cubicBezTo>
                  <a:close/>
                  <a:moveTo>
                    <a:pt x="11604" y="17077"/>
                  </a:moveTo>
                  <a:cubicBezTo>
                    <a:pt x="11568" y="17096"/>
                    <a:pt x="11537" y="17115"/>
                    <a:pt x="11501" y="17135"/>
                  </a:cubicBezTo>
                  <a:cubicBezTo>
                    <a:pt x="11317" y="17236"/>
                    <a:pt x="11111" y="17072"/>
                    <a:pt x="11188" y="16885"/>
                  </a:cubicBezTo>
                  <a:cubicBezTo>
                    <a:pt x="11204" y="16851"/>
                    <a:pt x="11219" y="16817"/>
                    <a:pt x="11229" y="16784"/>
                  </a:cubicBezTo>
                  <a:cubicBezTo>
                    <a:pt x="11383" y="16409"/>
                    <a:pt x="11968" y="16870"/>
                    <a:pt x="11604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5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5" y="14861"/>
                  </a:moveTo>
                  <a:cubicBezTo>
                    <a:pt x="14770" y="14890"/>
                    <a:pt x="14781" y="14924"/>
                    <a:pt x="14796" y="14953"/>
                  </a:cubicBezTo>
                  <a:cubicBezTo>
                    <a:pt x="14852" y="15087"/>
                    <a:pt x="14714" y="15246"/>
                    <a:pt x="14560" y="15212"/>
                  </a:cubicBezTo>
                  <a:cubicBezTo>
                    <a:pt x="14524" y="15207"/>
                    <a:pt x="14493" y="15198"/>
                    <a:pt x="14457" y="15193"/>
                  </a:cubicBezTo>
                  <a:cubicBezTo>
                    <a:pt x="13893" y="15078"/>
                    <a:pt x="14539" y="14361"/>
                    <a:pt x="14755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50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27"/>
                    <a:pt x="7976" y="11276"/>
                    <a:pt x="8222" y="11002"/>
                  </a:cubicBezTo>
                  <a:close/>
                  <a:moveTo>
                    <a:pt x="9238" y="9690"/>
                  </a:moveTo>
                  <a:cubicBezTo>
                    <a:pt x="9079" y="9464"/>
                    <a:pt x="9151" y="9219"/>
                    <a:pt x="9428" y="9118"/>
                  </a:cubicBezTo>
                  <a:cubicBezTo>
                    <a:pt x="9562" y="9070"/>
                    <a:pt x="9710" y="9166"/>
                    <a:pt x="9721" y="9295"/>
                  </a:cubicBezTo>
                  <a:cubicBezTo>
                    <a:pt x="9731" y="9425"/>
                    <a:pt x="9710" y="9536"/>
                    <a:pt x="9654" y="9656"/>
                  </a:cubicBezTo>
                  <a:cubicBezTo>
                    <a:pt x="9577" y="9815"/>
                    <a:pt x="9336" y="9834"/>
                    <a:pt x="9238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9" y="10060"/>
                    <a:pt x="11014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8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6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8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40" y="8925"/>
                    <a:pt x="1335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6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7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51" y="14107"/>
                  </a:moveTo>
                  <a:cubicBezTo>
                    <a:pt x="5071" y="14073"/>
                    <a:pt x="5092" y="14044"/>
                    <a:pt x="5107" y="14011"/>
                  </a:cubicBezTo>
                  <a:cubicBezTo>
                    <a:pt x="5297" y="13698"/>
                    <a:pt x="5754" y="14059"/>
                    <a:pt x="5451" y="14284"/>
                  </a:cubicBezTo>
                  <a:cubicBezTo>
                    <a:pt x="5420" y="14309"/>
                    <a:pt x="5389" y="14333"/>
                    <a:pt x="5359" y="14352"/>
                  </a:cubicBezTo>
                  <a:cubicBezTo>
                    <a:pt x="5199" y="14477"/>
                    <a:pt x="4948" y="14275"/>
                    <a:pt x="5051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2" name="Shape">
              <a:extLst>
                <a:ext uri="{FF2B5EF4-FFF2-40B4-BE49-F238E27FC236}">
                  <a16:creationId xmlns:a16="http://schemas.microsoft.com/office/drawing/2014/main" id="{770C3B9B-B5D5-4171-A3D9-B321A99BFF39}"/>
                </a:ext>
              </a:extLst>
            </p:cNvPr>
            <p:cNvSpPr/>
            <p:nvPr/>
          </p:nvSpPr>
          <p:spPr>
            <a:xfrm>
              <a:off x="1308099" y="2209800"/>
              <a:ext cx="511484" cy="422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7" y="15125"/>
                    <a:pt x="18225" y="15680"/>
                    <a:pt x="17920" y="16105"/>
                  </a:cubicBezTo>
                  <a:close/>
                  <a:moveTo>
                    <a:pt x="13343" y="11027"/>
                  </a:moveTo>
                  <a:cubicBezTo>
                    <a:pt x="12921" y="11605"/>
                    <a:pt x="12145" y="10844"/>
                    <a:pt x="12571" y="10265"/>
                  </a:cubicBezTo>
                  <a:cubicBezTo>
                    <a:pt x="12992" y="9680"/>
                    <a:pt x="13764" y="10448"/>
                    <a:pt x="13343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6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8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1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6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30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1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6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6" y="10613"/>
                    <a:pt x="7998" y="10560"/>
                    <a:pt x="7993" y="10418"/>
                  </a:cubicBezTo>
                  <a:close/>
                  <a:moveTo>
                    <a:pt x="4938" y="8812"/>
                  </a:moveTo>
                  <a:cubicBezTo>
                    <a:pt x="4892" y="8163"/>
                    <a:pt x="5684" y="7991"/>
                    <a:pt x="5867" y="8582"/>
                  </a:cubicBezTo>
                  <a:cubicBezTo>
                    <a:pt x="6100" y="9344"/>
                    <a:pt x="4994" y="9627"/>
                    <a:pt x="4938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3" name="Shape">
              <a:extLst>
                <a:ext uri="{FF2B5EF4-FFF2-40B4-BE49-F238E27FC236}">
                  <a16:creationId xmlns:a16="http://schemas.microsoft.com/office/drawing/2014/main" id="{E9288C90-549E-43DF-9718-4FFB4184B3F8}"/>
                </a:ext>
              </a:extLst>
            </p:cNvPr>
            <p:cNvSpPr/>
            <p:nvPr/>
          </p:nvSpPr>
          <p:spPr>
            <a:xfrm>
              <a:off x="6337299" y="2895600"/>
              <a:ext cx="506385" cy="6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66" y="5866"/>
                    <a:pt x="17033" y="191"/>
                    <a:pt x="10825" y="3"/>
                  </a:cubicBezTo>
                  <a:close/>
                  <a:moveTo>
                    <a:pt x="16241" y="3658"/>
                  </a:moveTo>
                  <a:cubicBezTo>
                    <a:pt x="16294" y="3666"/>
                    <a:pt x="16347" y="3677"/>
                    <a:pt x="16395" y="3685"/>
                  </a:cubicBezTo>
                  <a:cubicBezTo>
                    <a:pt x="16677" y="3736"/>
                    <a:pt x="16714" y="4003"/>
                    <a:pt x="16448" y="4093"/>
                  </a:cubicBezTo>
                  <a:cubicBezTo>
                    <a:pt x="16400" y="4109"/>
                    <a:pt x="16352" y="4124"/>
                    <a:pt x="16304" y="4144"/>
                  </a:cubicBezTo>
                  <a:cubicBezTo>
                    <a:pt x="15778" y="4324"/>
                    <a:pt x="15672" y="3560"/>
                    <a:pt x="16241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28" y="1340"/>
                    <a:pt x="9188" y="1113"/>
                    <a:pt x="9395" y="1203"/>
                  </a:cubicBezTo>
                  <a:close/>
                  <a:moveTo>
                    <a:pt x="13663" y="4595"/>
                  </a:moveTo>
                  <a:cubicBezTo>
                    <a:pt x="13684" y="4564"/>
                    <a:pt x="13711" y="4532"/>
                    <a:pt x="13732" y="4501"/>
                  </a:cubicBezTo>
                  <a:cubicBezTo>
                    <a:pt x="13812" y="4391"/>
                    <a:pt x="13998" y="4375"/>
                    <a:pt x="14109" y="4473"/>
                  </a:cubicBezTo>
                  <a:cubicBezTo>
                    <a:pt x="14141" y="4501"/>
                    <a:pt x="14173" y="4528"/>
                    <a:pt x="14200" y="4556"/>
                  </a:cubicBezTo>
                  <a:cubicBezTo>
                    <a:pt x="14646" y="4952"/>
                    <a:pt x="13333" y="5050"/>
                    <a:pt x="13663" y="4595"/>
                  </a:cubicBezTo>
                  <a:close/>
                  <a:moveTo>
                    <a:pt x="10915" y="3175"/>
                  </a:moveTo>
                  <a:cubicBezTo>
                    <a:pt x="10931" y="3144"/>
                    <a:pt x="10952" y="3109"/>
                    <a:pt x="10968" y="3077"/>
                  </a:cubicBezTo>
                  <a:cubicBezTo>
                    <a:pt x="11048" y="2932"/>
                    <a:pt x="11346" y="2909"/>
                    <a:pt x="11463" y="3042"/>
                  </a:cubicBezTo>
                  <a:cubicBezTo>
                    <a:pt x="11489" y="3070"/>
                    <a:pt x="11516" y="3101"/>
                    <a:pt x="11542" y="3128"/>
                  </a:cubicBezTo>
                  <a:cubicBezTo>
                    <a:pt x="11978" y="3607"/>
                    <a:pt x="10623" y="3709"/>
                    <a:pt x="10915" y="3175"/>
                  </a:cubicBezTo>
                  <a:close/>
                  <a:moveTo>
                    <a:pt x="8662" y="3720"/>
                  </a:moveTo>
                  <a:cubicBezTo>
                    <a:pt x="8678" y="3689"/>
                    <a:pt x="8699" y="3654"/>
                    <a:pt x="8715" y="3622"/>
                  </a:cubicBezTo>
                  <a:cubicBezTo>
                    <a:pt x="8789" y="3485"/>
                    <a:pt x="9071" y="3466"/>
                    <a:pt x="9182" y="3587"/>
                  </a:cubicBezTo>
                  <a:cubicBezTo>
                    <a:pt x="9209" y="3619"/>
                    <a:pt x="9236" y="3646"/>
                    <a:pt x="9262" y="3673"/>
                  </a:cubicBezTo>
                  <a:cubicBezTo>
                    <a:pt x="9677" y="4132"/>
                    <a:pt x="8380" y="4226"/>
                    <a:pt x="8662" y="3720"/>
                  </a:cubicBezTo>
                  <a:close/>
                  <a:moveTo>
                    <a:pt x="6929" y="2266"/>
                  </a:moveTo>
                  <a:cubicBezTo>
                    <a:pt x="7328" y="2234"/>
                    <a:pt x="7391" y="2693"/>
                    <a:pt x="6993" y="2724"/>
                  </a:cubicBezTo>
                  <a:cubicBezTo>
                    <a:pt x="6594" y="2756"/>
                    <a:pt x="6530" y="2297"/>
                    <a:pt x="6929" y="2266"/>
                  </a:cubicBezTo>
                  <a:close/>
                  <a:moveTo>
                    <a:pt x="6902" y="3803"/>
                  </a:moveTo>
                  <a:cubicBezTo>
                    <a:pt x="7157" y="4215"/>
                    <a:pt x="7763" y="4520"/>
                    <a:pt x="8178" y="4850"/>
                  </a:cubicBezTo>
                  <a:cubicBezTo>
                    <a:pt x="8699" y="5262"/>
                    <a:pt x="8842" y="5195"/>
                    <a:pt x="9395" y="4901"/>
                  </a:cubicBezTo>
                  <a:cubicBezTo>
                    <a:pt x="10075" y="4536"/>
                    <a:pt x="10548" y="4266"/>
                    <a:pt x="11356" y="4497"/>
                  </a:cubicBezTo>
                  <a:cubicBezTo>
                    <a:pt x="12042" y="4697"/>
                    <a:pt x="13020" y="5497"/>
                    <a:pt x="13482" y="5920"/>
                  </a:cubicBezTo>
                  <a:cubicBezTo>
                    <a:pt x="13865" y="6270"/>
                    <a:pt x="16076" y="5536"/>
                    <a:pt x="16517" y="5254"/>
                  </a:cubicBezTo>
                  <a:cubicBezTo>
                    <a:pt x="16825" y="5058"/>
                    <a:pt x="17176" y="5356"/>
                    <a:pt x="17065" y="5583"/>
                  </a:cubicBezTo>
                  <a:cubicBezTo>
                    <a:pt x="16762" y="6226"/>
                    <a:pt x="15050" y="6626"/>
                    <a:pt x="14242" y="6858"/>
                  </a:cubicBezTo>
                  <a:cubicBezTo>
                    <a:pt x="13163" y="7168"/>
                    <a:pt x="12223" y="5924"/>
                    <a:pt x="11590" y="5489"/>
                  </a:cubicBezTo>
                  <a:cubicBezTo>
                    <a:pt x="10256" y="4568"/>
                    <a:pt x="9214" y="6320"/>
                    <a:pt x="8316" y="5779"/>
                  </a:cubicBezTo>
                  <a:cubicBezTo>
                    <a:pt x="7636" y="5371"/>
                    <a:pt x="6690" y="4579"/>
                    <a:pt x="6397" y="3948"/>
                  </a:cubicBezTo>
                  <a:cubicBezTo>
                    <a:pt x="6280" y="3701"/>
                    <a:pt x="6754" y="3568"/>
                    <a:pt x="6902" y="3803"/>
                  </a:cubicBezTo>
                  <a:close/>
                  <a:moveTo>
                    <a:pt x="3735" y="5960"/>
                  </a:moveTo>
                  <a:cubicBezTo>
                    <a:pt x="8375" y="8364"/>
                    <a:pt x="13413" y="8842"/>
                    <a:pt x="18967" y="8407"/>
                  </a:cubicBezTo>
                  <a:cubicBezTo>
                    <a:pt x="19313" y="8379"/>
                    <a:pt x="19451" y="8771"/>
                    <a:pt x="19111" y="8850"/>
                  </a:cubicBezTo>
                  <a:cubicBezTo>
                    <a:pt x="17522" y="9222"/>
                    <a:pt x="16065" y="9030"/>
                    <a:pt x="14423" y="9066"/>
                  </a:cubicBezTo>
                  <a:cubicBezTo>
                    <a:pt x="13105" y="9093"/>
                    <a:pt x="11766" y="9156"/>
                    <a:pt x="10474" y="8909"/>
                  </a:cubicBezTo>
                  <a:cubicBezTo>
                    <a:pt x="7987" y="8430"/>
                    <a:pt x="5313" y="7556"/>
                    <a:pt x="3469" y="6195"/>
                  </a:cubicBezTo>
                  <a:cubicBezTo>
                    <a:pt x="3288" y="6058"/>
                    <a:pt x="3517" y="5842"/>
                    <a:pt x="3735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78" y="11293"/>
                    <a:pt x="16661" y="11564"/>
                    <a:pt x="16395" y="11583"/>
                  </a:cubicBezTo>
                  <a:close/>
                  <a:moveTo>
                    <a:pt x="13429" y="10701"/>
                  </a:moveTo>
                  <a:cubicBezTo>
                    <a:pt x="12914" y="10740"/>
                    <a:pt x="12834" y="10148"/>
                    <a:pt x="13349" y="10113"/>
                  </a:cubicBezTo>
                  <a:cubicBezTo>
                    <a:pt x="13865" y="10073"/>
                    <a:pt x="13945" y="10666"/>
                    <a:pt x="13429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04" y="10677"/>
                    <a:pt x="11160" y="10830"/>
                    <a:pt x="11117" y="11011"/>
                  </a:cubicBezTo>
                  <a:close/>
                  <a:moveTo>
                    <a:pt x="8954" y="9771"/>
                  </a:moveTo>
                  <a:cubicBezTo>
                    <a:pt x="8486" y="9807"/>
                    <a:pt x="8417" y="9273"/>
                    <a:pt x="8879" y="9238"/>
                  </a:cubicBezTo>
                  <a:cubicBezTo>
                    <a:pt x="9347" y="9207"/>
                    <a:pt x="9422" y="9736"/>
                    <a:pt x="8954" y="9771"/>
                  </a:cubicBezTo>
                  <a:close/>
                  <a:moveTo>
                    <a:pt x="6031" y="9940"/>
                  </a:moveTo>
                  <a:cubicBezTo>
                    <a:pt x="5908" y="10168"/>
                    <a:pt x="5754" y="10250"/>
                    <a:pt x="5430" y="10226"/>
                  </a:cubicBezTo>
                  <a:cubicBezTo>
                    <a:pt x="5170" y="10207"/>
                    <a:pt x="5085" y="9928"/>
                    <a:pt x="5303" y="9822"/>
                  </a:cubicBezTo>
                  <a:cubicBezTo>
                    <a:pt x="5414" y="9771"/>
                    <a:pt x="5536" y="9752"/>
                    <a:pt x="5643" y="9701"/>
                  </a:cubicBezTo>
                  <a:cubicBezTo>
                    <a:pt x="5861" y="9599"/>
                    <a:pt x="6126" y="9760"/>
                    <a:pt x="6031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48" y="8458"/>
                    <a:pt x="3373" y="7917"/>
                    <a:pt x="3852" y="7881"/>
                  </a:cubicBezTo>
                  <a:close/>
                  <a:moveTo>
                    <a:pt x="10952" y="20752"/>
                  </a:moveTo>
                  <a:cubicBezTo>
                    <a:pt x="9703" y="20846"/>
                    <a:pt x="8433" y="20842"/>
                    <a:pt x="7211" y="20587"/>
                  </a:cubicBezTo>
                  <a:cubicBezTo>
                    <a:pt x="6004" y="20336"/>
                    <a:pt x="4984" y="19842"/>
                    <a:pt x="3830" y="19509"/>
                  </a:cubicBezTo>
                  <a:cubicBezTo>
                    <a:pt x="3628" y="19450"/>
                    <a:pt x="3729" y="19191"/>
                    <a:pt x="3942" y="19234"/>
                  </a:cubicBezTo>
                  <a:cubicBezTo>
                    <a:pt x="5111" y="19473"/>
                    <a:pt x="6105" y="20003"/>
                    <a:pt x="7301" y="20187"/>
                  </a:cubicBezTo>
                  <a:cubicBezTo>
                    <a:pt x="8492" y="20371"/>
                    <a:pt x="9687" y="20419"/>
                    <a:pt x="10905" y="20415"/>
                  </a:cubicBezTo>
                  <a:cubicBezTo>
                    <a:pt x="11202" y="20411"/>
                    <a:pt x="11255" y="20728"/>
                    <a:pt x="10952" y="20752"/>
                  </a:cubicBezTo>
                  <a:close/>
                  <a:moveTo>
                    <a:pt x="15497" y="18505"/>
                  </a:moveTo>
                  <a:cubicBezTo>
                    <a:pt x="14731" y="18932"/>
                    <a:pt x="12967" y="19740"/>
                    <a:pt x="12037" y="19622"/>
                  </a:cubicBezTo>
                  <a:cubicBezTo>
                    <a:pt x="10936" y="19485"/>
                    <a:pt x="10506" y="18599"/>
                    <a:pt x="9873" y="18058"/>
                  </a:cubicBezTo>
                  <a:cubicBezTo>
                    <a:pt x="8513" y="16889"/>
                    <a:pt x="6397" y="18595"/>
                    <a:pt x="4883" y="18085"/>
                  </a:cubicBezTo>
                  <a:cubicBezTo>
                    <a:pt x="3894" y="17752"/>
                    <a:pt x="3091" y="16517"/>
                    <a:pt x="2517" y="15889"/>
                  </a:cubicBezTo>
                  <a:cubicBezTo>
                    <a:pt x="2305" y="15654"/>
                    <a:pt x="2746" y="15426"/>
                    <a:pt x="2991" y="15634"/>
                  </a:cubicBezTo>
                  <a:cubicBezTo>
                    <a:pt x="4277" y="16740"/>
                    <a:pt x="5005" y="17713"/>
                    <a:pt x="7386" y="17195"/>
                  </a:cubicBezTo>
                  <a:cubicBezTo>
                    <a:pt x="7928" y="17077"/>
                    <a:pt x="8943" y="16756"/>
                    <a:pt x="9491" y="16983"/>
                  </a:cubicBezTo>
                  <a:cubicBezTo>
                    <a:pt x="10368" y="17352"/>
                    <a:pt x="10671" y="17862"/>
                    <a:pt x="11335" y="18415"/>
                  </a:cubicBezTo>
                  <a:cubicBezTo>
                    <a:pt x="12207" y="19140"/>
                    <a:pt x="13317" y="18568"/>
                    <a:pt x="14163" y="18254"/>
                  </a:cubicBezTo>
                  <a:cubicBezTo>
                    <a:pt x="14375" y="18050"/>
                    <a:pt x="14572" y="18015"/>
                    <a:pt x="14758" y="18148"/>
                  </a:cubicBezTo>
                  <a:cubicBezTo>
                    <a:pt x="14652" y="17846"/>
                    <a:pt x="15125" y="17638"/>
                    <a:pt x="15412" y="17885"/>
                  </a:cubicBezTo>
                  <a:cubicBezTo>
                    <a:pt x="15475" y="17940"/>
                    <a:pt x="15539" y="17995"/>
                    <a:pt x="15603" y="18050"/>
                  </a:cubicBezTo>
                  <a:cubicBezTo>
                    <a:pt x="15752" y="18191"/>
                    <a:pt x="15677" y="18407"/>
                    <a:pt x="15497" y="18505"/>
                  </a:cubicBezTo>
                  <a:close/>
                  <a:moveTo>
                    <a:pt x="2459" y="14242"/>
                  </a:moveTo>
                  <a:cubicBezTo>
                    <a:pt x="2475" y="14226"/>
                    <a:pt x="2491" y="14215"/>
                    <a:pt x="2507" y="14199"/>
                  </a:cubicBezTo>
                  <a:cubicBezTo>
                    <a:pt x="2618" y="14085"/>
                    <a:pt x="2799" y="14062"/>
                    <a:pt x="2953" y="14101"/>
                  </a:cubicBezTo>
                  <a:cubicBezTo>
                    <a:pt x="3107" y="14136"/>
                    <a:pt x="3235" y="14230"/>
                    <a:pt x="3256" y="14364"/>
                  </a:cubicBezTo>
                  <a:cubicBezTo>
                    <a:pt x="3272" y="14501"/>
                    <a:pt x="3171" y="14611"/>
                    <a:pt x="3033" y="14666"/>
                  </a:cubicBezTo>
                  <a:cubicBezTo>
                    <a:pt x="2890" y="14724"/>
                    <a:pt x="2709" y="14728"/>
                    <a:pt x="2571" y="14634"/>
                  </a:cubicBezTo>
                  <a:cubicBezTo>
                    <a:pt x="2549" y="14622"/>
                    <a:pt x="2533" y="14611"/>
                    <a:pt x="2512" y="14599"/>
                  </a:cubicBezTo>
                  <a:cubicBezTo>
                    <a:pt x="2363" y="14517"/>
                    <a:pt x="2342" y="14352"/>
                    <a:pt x="2459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0" y="16160"/>
                  </a:moveTo>
                  <a:cubicBezTo>
                    <a:pt x="9783" y="16164"/>
                    <a:pt x="9836" y="16168"/>
                    <a:pt x="9889" y="16171"/>
                  </a:cubicBezTo>
                  <a:cubicBezTo>
                    <a:pt x="10123" y="16187"/>
                    <a:pt x="10160" y="16466"/>
                    <a:pt x="9937" y="16513"/>
                  </a:cubicBezTo>
                  <a:cubicBezTo>
                    <a:pt x="9884" y="16524"/>
                    <a:pt x="9836" y="16536"/>
                    <a:pt x="9783" y="16548"/>
                  </a:cubicBezTo>
                  <a:cubicBezTo>
                    <a:pt x="9358" y="16638"/>
                    <a:pt x="9283" y="16128"/>
                    <a:pt x="9730" y="16160"/>
                  </a:cubicBezTo>
                  <a:close/>
                  <a:moveTo>
                    <a:pt x="12967" y="17113"/>
                  </a:moveTo>
                  <a:cubicBezTo>
                    <a:pt x="13589" y="17066"/>
                    <a:pt x="13684" y="17775"/>
                    <a:pt x="13062" y="17822"/>
                  </a:cubicBezTo>
                  <a:cubicBezTo>
                    <a:pt x="12441" y="17870"/>
                    <a:pt x="12345" y="17160"/>
                    <a:pt x="12967" y="17113"/>
                  </a:cubicBezTo>
                  <a:close/>
                  <a:moveTo>
                    <a:pt x="18085" y="17124"/>
                  </a:moveTo>
                  <a:cubicBezTo>
                    <a:pt x="18085" y="17183"/>
                    <a:pt x="18069" y="17238"/>
                    <a:pt x="18011" y="17285"/>
                  </a:cubicBezTo>
                  <a:cubicBezTo>
                    <a:pt x="17973" y="17320"/>
                    <a:pt x="17926" y="17344"/>
                    <a:pt x="17872" y="17360"/>
                  </a:cubicBezTo>
                  <a:cubicBezTo>
                    <a:pt x="17846" y="17371"/>
                    <a:pt x="17819" y="17379"/>
                    <a:pt x="17793" y="17391"/>
                  </a:cubicBezTo>
                  <a:cubicBezTo>
                    <a:pt x="17197" y="17611"/>
                    <a:pt x="17075" y="16713"/>
                    <a:pt x="17718" y="16838"/>
                  </a:cubicBezTo>
                  <a:cubicBezTo>
                    <a:pt x="17745" y="16842"/>
                    <a:pt x="17777" y="16850"/>
                    <a:pt x="17803" y="16854"/>
                  </a:cubicBezTo>
                  <a:cubicBezTo>
                    <a:pt x="17862" y="16862"/>
                    <a:pt x="17915" y="16881"/>
                    <a:pt x="17957" y="16909"/>
                  </a:cubicBezTo>
                  <a:cubicBezTo>
                    <a:pt x="18026" y="16948"/>
                    <a:pt x="18058" y="17003"/>
                    <a:pt x="18074" y="17058"/>
                  </a:cubicBezTo>
                  <a:cubicBezTo>
                    <a:pt x="18080" y="17070"/>
                    <a:pt x="18080" y="17077"/>
                    <a:pt x="18085" y="17089"/>
                  </a:cubicBezTo>
                  <a:cubicBezTo>
                    <a:pt x="18085" y="17101"/>
                    <a:pt x="18085" y="17113"/>
                    <a:pt x="18085" y="17124"/>
                  </a:cubicBezTo>
                  <a:close/>
                  <a:moveTo>
                    <a:pt x="18106" y="15583"/>
                  </a:moveTo>
                  <a:cubicBezTo>
                    <a:pt x="14577" y="16089"/>
                    <a:pt x="11888" y="15901"/>
                    <a:pt x="8449" y="15254"/>
                  </a:cubicBezTo>
                  <a:cubicBezTo>
                    <a:pt x="5813" y="14760"/>
                    <a:pt x="3862" y="13670"/>
                    <a:pt x="1428" y="12901"/>
                  </a:cubicBezTo>
                  <a:cubicBezTo>
                    <a:pt x="1221" y="12834"/>
                    <a:pt x="1327" y="12607"/>
                    <a:pt x="1540" y="12626"/>
                  </a:cubicBezTo>
                  <a:cubicBezTo>
                    <a:pt x="2613" y="12736"/>
                    <a:pt x="3453" y="13332"/>
                    <a:pt x="4415" y="13670"/>
                  </a:cubicBezTo>
                  <a:cubicBezTo>
                    <a:pt x="5754" y="14136"/>
                    <a:pt x="7115" y="14497"/>
                    <a:pt x="8566" y="14748"/>
                  </a:cubicBezTo>
                  <a:cubicBezTo>
                    <a:pt x="9863" y="14971"/>
                    <a:pt x="11192" y="15297"/>
                    <a:pt x="12526" y="15379"/>
                  </a:cubicBezTo>
                  <a:cubicBezTo>
                    <a:pt x="14402" y="15493"/>
                    <a:pt x="16188" y="15207"/>
                    <a:pt x="18048" y="15148"/>
                  </a:cubicBezTo>
                  <a:cubicBezTo>
                    <a:pt x="18436" y="15136"/>
                    <a:pt x="18478" y="15528"/>
                    <a:pt x="18106" y="15583"/>
                  </a:cubicBezTo>
                  <a:close/>
                  <a:moveTo>
                    <a:pt x="19472" y="12740"/>
                  </a:moveTo>
                  <a:cubicBezTo>
                    <a:pt x="17862" y="13466"/>
                    <a:pt x="17235" y="14022"/>
                    <a:pt x="15428" y="13207"/>
                  </a:cubicBezTo>
                  <a:cubicBezTo>
                    <a:pt x="14694" y="12877"/>
                    <a:pt x="13514" y="11944"/>
                    <a:pt x="12712" y="12481"/>
                  </a:cubicBezTo>
                  <a:cubicBezTo>
                    <a:pt x="12324" y="12744"/>
                    <a:pt x="11271" y="13179"/>
                    <a:pt x="10782" y="13215"/>
                  </a:cubicBezTo>
                  <a:cubicBezTo>
                    <a:pt x="9804" y="13289"/>
                    <a:pt x="9395" y="12732"/>
                    <a:pt x="8662" y="12332"/>
                  </a:cubicBezTo>
                  <a:cubicBezTo>
                    <a:pt x="7492" y="11693"/>
                    <a:pt x="6472" y="11320"/>
                    <a:pt x="5074" y="11736"/>
                  </a:cubicBezTo>
                  <a:cubicBezTo>
                    <a:pt x="3676" y="12148"/>
                    <a:pt x="2751" y="10152"/>
                    <a:pt x="2060" y="9662"/>
                  </a:cubicBezTo>
                  <a:cubicBezTo>
                    <a:pt x="1816" y="9489"/>
                    <a:pt x="2124" y="9199"/>
                    <a:pt x="2395" y="9360"/>
                  </a:cubicBezTo>
                  <a:cubicBezTo>
                    <a:pt x="3182" y="9822"/>
                    <a:pt x="3655" y="10371"/>
                    <a:pt x="4250" y="10971"/>
                  </a:cubicBezTo>
                  <a:cubicBezTo>
                    <a:pt x="4649" y="11375"/>
                    <a:pt x="6530" y="10681"/>
                    <a:pt x="7083" y="10603"/>
                  </a:cubicBezTo>
                  <a:cubicBezTo>
                    <a:pt x="8550" y="10399"/>
                    <a:pt x="9528" y="13042"/>
                    <a:pt x="10958" y="12403"/>
                  </a:cubicBezTo>
                  <a:cubicBezTo>
                    <a:pt x="12164" y="11862"/>
                    <a:pt x="12797" y="11171"/>
                    <a:pt x="14099" y="11713"/>
                  </a:cubicBezTo>
                  <a:cubicBezTo>
                    <a:pt x="14869" y="12034"/>
                    <a:pt x="15566" y="12579"/>
                    <a:pt x="16384" y="12819"/>
                  </a:cubicBezTo>
                  <a:cubicBezTo>
                    <a:pt x="17065" y="13015"/>
                    <a:pt x="18282" y="12383"/>
                    <a:pt x="19004" y="12109"/>
                  </a:cubicBezTo>
                  <a:cubicBezTo>
                    <a:pt x="19504" y="11920"/>
                    <a:pt x="19945" y="12524"/>
                    <a:pt x="19472" y="12740"/>
                  </a:cubicBezTo>
                  <a:close/>
                  <a:moveTo>
                    <a:pt x="19669" y="10517"/>
                  </a:moveTo>
                  <a:cubicBezTo>
                    <a:pt x="19616" y="10528"/>
                    <a:pt x="19568" y="10540"/>
                    <a:pt x="19515" y="10552"/>
                  </a:cubicBezTo>
                  <a:cubicBezTo>
                    <a:pt x="19010" y="10662"/>
                    <a:pt x="18930" y="10066"/>
                    <a:pt x="19451" y="10101"/>
                  </a:cubicBezTo>
                  <a:cubicBezTo>
                    <a:pt x="19504" y="10105"/>
                    <a:pt x="19557" y="10109"/>
                    <a:pt x="19610" y="10113"/>
                  </a:cubicBezTo>
                  <a:cubicBezTo>
                    <a:pt x="19892" y="10128"/>
                    <a:pt x="19940" y="10458"/>
                    <a:pt x="19669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4" name="Shape">
              <a:extLst>
                <a:ext uri="{FF2B5EF4-FFF2-40B4-BE49-F238E27FC236}">
                  <a16:creationId xmlns:a16="http://schemas.microsoft.com/office/drawing/2014/main" id="{646951BB-EC85-47B7-BD0E-DD851C50DCAF}"/>
                </a:ext>
              </a:extLst>
            </p:cNvPr>
            <p:cNvSpPr/>
            <p:nvPr/>
          </p:nvSpPr>
          <p:spPr>
            <a:xfrm>
              <a:off x="5905500" y="2946399"/>
              <a:ext cx="463748" cy="683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1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55" y="2183"/>
                    <a:pt x="7348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3" y="7816"/>
                    <a:pt x="8438" y="7750"/>
                  </a:cubicBezTo>
                  <a:close/>
                  <a:moveTo>
                    <a:pt x="1506" y="7299"/>
                  </a:moveTo>
                  <a:lnTo>
                    <a:pt x="1720" y="7218"/>
                  </a:lnTo>
                  <a:cubicBezTo>
                    <a:pt x="2155" y="7051"/>
                    <a:pt x="2596" y="7299"/>
                    <a:pt x="2444" y="7622"/>
                  </a:cubicBezTo>
                  <a:lnTo>
                    <a:pt x="2370" y="7781"/>
                  </a:lnTo>
                  <a:cubicBezTo>
                    <a:pt x="2059" y="8417"/>
                    <a:pt x="658" y="7629"/>
                    <a:pt x="1506" y="7299"/>
                  </a:cubicBezTo>
                  <a:close/>
                  <a:moveTo>
                    <a:pt x="4675" y="11197"/>
                  </a:moveTo>
                  <a:cubicBezTo>
                    <a:pt x="4591" y="11344"/>
                    <a:pt x="4314" y="11255"/>
                    <a:pt x="4319" y="11123"/>
                  </a:cubicBezTo>
                  <a:cubicBezTo>
                    <a:pt x="4336" y="10883"/>
                    <a:pt x="4410" y="10642"/>
                    <a:pt x="4500" y="10405"/>
                  </a:cubicBezTo>
                  <a:cubicBezTo>
                    <a:pt x="4048" y="10630"/>
                    <a:pt x="3624" y="10879"/>
                    <a:pt x="3172" y="11104"/>
                  </a:cubicBezTo>
                  <a:cubicBezTo>
                    <a:pt x="2975" y="11205"/>
                    <a:pt x="2754" y="10995"/>
                    <a:pt x="2946" y="10890"/>
                  </a:cubicBezTo>
                  <a:cubicBezTo>
                    <a:pt x="3308" y="10692"/>
                    <a:pt x="3647" y="10479"/>
                    <a:pt x="4003" y="10277"/>
                  </a:cubicBezTo>
                  <a:cubicBezTo>
                    <a:pt x="3658" y="10254"/>
                    <a:pt x="3319" y="10238"/>
                    <a:pt x="2952" y="10254"/>
                  </a:cubicBezTo>
                  <a:cubicBezTo>
                    <a:pt x="2760" y="10261"/>
                    <a:pt x="2732" y="10067"/>
                    <a:pt x="2924" y="10048"/>
                  </a:cubicBezTo>
                  <a:cubicBezTo>
                    <a:pt x="3314" y="10013"/>
                    <a:pt x="3715" y="9986"/>
                    <a:pt x="4110" y="9990"/>
                  </a:cubicBezTo>
                  <a:cubicBezTo>
                    <a:pt x="3867" y="9796"/>
                    <a:pt x="3562" y="9648"/>
                    <a:pt x="3495" y="9376"/>
                  </a:cubicBezTo>
                  <a:cubicBezTo>
                    <a:pt x="3455" y="9209"/>
                    <a:pt x="3845" y="9143"/>
                    <a:pt x="3918" y="9306"/>
                  </a:cubicBezTo>
                  <a:cubicBezTo>
                    <a:pt x="3992" y="9469"/>
                    <a:pt x="4252" y="9570"/>
                    <a:pt x="4421" y="9687"/>
                  </a:cubicBezTo>
                  <a:cubicBezTo>
                    <a:pt x="4523" y="9757"/>
                    <a:pt x="4608" y="9838"/>
                    <a:pt x="4704" y="9916"/>
                  </a:cubicBezTo>
                  <a:cubicBezTo>
                    <a:pt x="4839" y="9621"/>
                    <a:pt x="5048" y="9337"/>
                    <a:pt x="5060" y="9023"/>
                  </a:cubicBezTo>
                  <a:cubicBezTo>
                    <a:pt x="5065" y="8848"/>
                    <a:pt x="5449" y="8809"/>
                    <a:pt x="5466" y="8996"/>
                  </a:cubicBezTo>
                  <a:cubicBezTo>
                    <a:pt x="5483" y="9221"/>
                    <a:pt x="5416" y="9423"/>
                    <a:pt x="5325" y="9625"/>
                  </a:cubicBezTo>
                  <a:cubicBezTo>
                    <a:pt x="5416" y="9578"/>
                    <a:pt x="5506" y="9532"/>
                    <a:pt x="5591" y="9477"/>
                  </a:cubicBezTo>
                  <a:cubicBezTo>
                    <a:pt x="5766" y="9365"/>
                    <a:pt x="5981" y="9555"/>
                    <a:pt x="5862" y="9675"/>
                  </a:cubicBezTo>
                  <a:cubicBezTo>
                    <a:pt x="5681" y="9858"/>
                    <a:pt x="5438" y="9978"/>
                    <a:pt x="5190" y="10091"/>
                  </a:cubicBezTo>
                  <a:cubicBezTo>
                    <a:pt x="5500" y="10129"/>
                    <a:pt x="5817" y="10145"/>
                    <a:pt x="6082" y="10052"/>
                  </a:cubicBezTo>
                  <a:cubicBezTo>
                    <a:pt x="6252" y="9994"/>
                    <a:pt x="6410" y="10160"/>
                    <a:pt x="6297" y="10254"/>
                  </a:cubicBezTo>
                  <a:cubicBezTo>
                    <a:pt x="6031" y="10459"/>
                    <a:pt x="5653" y="10463"/>
                    <a:pt x="5280" y="10417"/>
                  </a:cubicBezTo>
                  <a:cubicBezTo>
                    <a:pt x="5478" y="10599"/>
                    <a:pt x="5664" y="10789"/>
                    <a:pt x="5800" y="11007"/>
                  </a:cubicBezTo>
                  <a:cubicBezTo>
                    <a:pt x="5913" y="11185"/>
                    <a:pt x="5534" y="11317"/>
                    <a:pt x="5376" y="11166"/>
                  </a:cubicBezTo>
                  <a:cubicBezTo>
                    <a:pt x="5218" y="11018"/>
                    <a:pt x="5060" y="10867"/>
                    <a:pt x="4901" y="10716"/>
                  </a:cubicBezTo>
                  <a:cubicBezTo>
                    <a:pt x="4834" y="10883"/>
                    <a:pt x="4771" y="11042"/>
                    <a:pt x="4675" y="11197"/>
                  </a:cubicBezTo>
                  <a:close/>
                  <a:moveTo>
                    <a:pt x="6896" y="14846"/>
                  </a:moveTo>
                  <a:cubicBezTo>
                    <a:pt x="6523" y="15638"/>
                    <a:pt x="4771" y="14656"/>
                    <a:pt x="5828" y="14244"/>
                  </a:cubicBezTo>
                  <a:cubicBezTo>
                    <a:pt x="6003" y="14178"/>
                    <a:pt x="6144" y="14128"/>
                    <a:pt x="6348" y="14112"/>
                  </a:cubicBezTo>
                  <a:cubicBezTo>
                    <a:pt x="6659" y="14089"/>
                    <a:pt x="6958" y="14256"/>
                    <a:pt x="6981" y="14470"/>
                  </a:cubicBezTo>
                  <a:cubicBezTo>
                    <a:pt x="6998" y="14609"/>
                    <a:pt x="6958" y="14714"/>
                    <a:pt x="6896" y="14846"/>
                  </a:cubicBezTo>
                  <a:close/>
                  <a:moveTo>
                    <a:pt x="5218" y="5024"/>
                  </a:moveTo>
                  <a:cubicBezTo>
                    <a:pt x="5416" y="5207"/>
                    <a:pt x="5602" y="5397"/>
                    <a:pt x="5738" y="5615"/>
                  </a:cubicBezTo>
                  <a:cubicBezTo>
                    <a:pt x="5851" y="5793"/>
                    <a:pt x="5472" y="5925"/>
                    <a:pt x="5314" y="5774"/>
                  </a:cubicBezTo>
                  <a:cubicBezTo>
                    <a:pt x="5156" y="5626"/>
                    <a:pt x="4997" y="5475"/>
                    <a:pt x="4839" y="5323"/>
                  </a:cubicBezTo>
                  <a:cubicBezTo>
                    <a:pt x="4783" y="5486"/>
                    <a:pt x="4715" y="5646"/>
                    <a:pt x="4625" y="5801"/>
                  </a:cubicBezTo>
                  <a:cubicBezTo>
                    <a:pt x="4540" y="5948"/>
                    <a:pt x="4263" y="5859"/>
                    <a:pt x="4269" y="5727"/>
                  </a:cubicBezTo>
                  <a:cubicBezTo>
                    <a:pt x="4286" y="5486"/>
                    <a:pt x="4359" y="5246"/>
                    <a:pt x="4449" y="5009"/>
                  </a:cubicBezTo>
                  <a:cubicBezTo>
                    <a:pt x="3997" y="5234"/>
                    <a:pt x="3574" y="5483"/>
                    <a:pt x="3122" y="5708"/>
                  </a:cubicBezTo>
                  <a:cubicBezTo>
                    <a:pt x="2924" y="5809"/>
                    <a:pt x="2704" y="5599"/>
                    <a:pt x="2896" y="5494"/>
                  </a:cubicBezTo>
                  <a:cubicBezTo>
                    <a:pt x="3257" y="5296"/>
                    <a:pt x="3596" y="5083"/>
                    <a:pt x="3952" y="4881"/>
                  </a:cubicBezTo>
                  <a:cubicBezTo>
                    <a:pt x="3608" y="4857"/>
                    <a:pt x="3269" y="4842"/>
                    <a:pt x="2901" y="4857"/>
                  </a:cubicBezTo>
                  <a:cubicBezTo>
                    <a:pt x="2709" y="4865"/>
                    <a:pt x="2681" y="4671"/>
                    <a:pt x="2873" y="4652"/>
                  </a:cubicBezTo>
                  <a:cubicBezTo>
                    <a:pt x="3263" y="4617"/>
                    <a:pt x="3664" y="4590"/>
                    <a:pt x="4060" y="4594"/>
                  </a:cubicBezTo>
                  <a:cubicBezTo>
                    <a:pt x="3817" y="4399"/>
                    <a:pt x="3511" y="4252"/>
                    <a:pt x="3444" y="3980"/>
                  </a:cubicBezTo>
                  <a:cubicBezTo>
                    <a:pt x="3404" y="3813"/>
                    <a:pt x="3794" y="3747"/>
                    <a:pt x="3867" y="3910"/>
                  </a:cubicBezTo>
                  <a:cubicBezTo>
                    <a:pt x="3941" y="4073"/>
                    <a:pt x="4201" y="4174"/>
                    <a:pt x="4370" y="4291"/>
                  </a:cubicBezTo>
                  <a:cubicBezTo>
                    <a:pt x="4472" y="4361"/>
                    <a:pt x="4557" y="4442"/>
                    <a:pt x="4653" y="4520"/>
                  </a:cubicBezTo>
                  <a:cubicBezTo>
                    <a:pt x="4788" y="4225"/>
                    <a:pt x="4997" y="3941"/>
                    <a:pt x="5009" y="3627"/>
                  </a:cubicBezTo>
                  <a:cubicBezTo>
                    <a:pt x="5014" y="3452"/>
                    <a:pt x="5399" y="3413"/>
                    <a:pt x="5416" y="3600"/>
                  </a:cubicBezTo>
                  <a:cubicBezTo>
                    <a:pt x="5433" y="3825"/>
                    <a:pt x="5365" y="4027"/>
                    <a:pt x="5274" y="4229"/>
                  </a:cubicBezTo>
                  <a:cubicBezTo>
                    <a:pt x="5365" y="4182"/>
                    <a:pt x="5455" y="4135"/>
                    <a:pt x="5540" y="4081"/>
                  </a:cubicBezTo>
                  <a:cubicBezTo>
                    <a:pt x="5715" y="3968"/>
                    <a:pt x="5930" y="4159"/>
                    <a:pt x="5811" y="4279"/>
                  </a:cubicBezTo>
                  <a:cubicBezTo>
                    <a:pt x="5630" y="4462"/>
                    <a:pt x="5387" y="4582"/>
                    <a:pt x="5139" y="4694"/>
                  </a:cubicBezTo>
                  <a:cubicBezTo>
                    <a:pt x="5449" y="4733"/>
                    <a:pt x="5766" y="4749"/>
                    <a:pt x="6031" y="4656"/>
                  </a:cubicBezTo>
                  <a:cubicBezTo>
                    <a:pt x="6201" y="4597"/>
                    <a:pt x="6359" y="4764"/>
                    <a:pt x="6246" y="4857"/>
                  </a:cubicBezTo>
                  <a:cubicBezTo>
                    <a:pt x="5969" y="5067"/>
                    <a:pt x="5585" y="5067"/>
                    <a:pt x="5218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2" y="17230"/>
                    <a:pt x="11760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2" y="18802"/>
                    <a:pt x="14388" y="18884"/>
                    <a:pt x="14393" y="18965"/>
                  </a:cubicBezTo>
                  <a:close/>
                  <a:moveTo>
                    <a:pt x="13540" y="11857"/>
                  </a:moveTo>
                  <a:cubicBezTo>
                    <a:pt x="13275" y="12063"/>
                    <a:pt x="12896" y="12067"/>
                    <a:pt x="12523" y="12020"/>
                  </a:cubicBezTo>
                  <a:cubicBezTo>
                    <a:pt x="12721" y="12202"/>
                    <a:pt x="12907" y="12393"/>
                    <a:pt x="13043" y="12610"/>
                  </a:cubicBezTo>
                  <a:cubicBezTo>
                    <a:pt x="13156" y="12789"/>
                    <a:pt x="12778" y="12921"/>
                    <a:pt x="12619" y="12769"/>
                  </a:cubicBezTo>
                  <a:cubicBezTo>
                    <a:pt x="12461" y="12622"/>
                    <a:pt x="12303" y="12470"/>
                    <a:pt x="12145" y="12319"/>
                  </a:cubicBezTo>
                  <a:cubicBezTo>
                    <a:pt x="12088" y="12482"/>
                    <a:pt x="12020" y="12641"/>
                    <a:pt x="11930" y="12796"/>
                  </a:cubicBezTo>
                  <a:cubicBezTo>
                    <a:pt x="11845" y="12944"/>
                    <a:pt x="11568" y="12855"/>
                    <a:pt x="11574" y="12723"/>
                  </a:cubicBezTo>
                  <a:cubicBezTo>
                    <a:pt x="11591" y="12482"/>
                    <a:pt x="11664" y="12241"/>
                    <a:pt x="11755" y="12004"/>
                  </a:cubicBezTo>
                  <a:cubicBezTo>
                    <a:pt x="11303" y="12230"/>
                    <a:pt x="10879" y="12478"/>
                    <a:pt x="10427" y="12703"/>
                  </a:cubicBezTo>
                  <a:cubicBezTo>
                    <a:pt x="10229" y="12804"/>
                    <a:pt x="10009" y="12595"/>
                    <a:pt x="10201" y="12490"/>
                  </a:cubicBezTo>
                  <a:cubicBezTo>
                    <a:pt x="10563" y="12292"/>
                    <a:pt x="10902" y="12078"/>
                    <a:pt x="11258" y="11876"/>
                  </a:cubicBezTo>
                  <a:cubicBezTo>
                    <a:pt x="10913" y="11853"/>
                    <a:pt x="10574" y="11838"/>
                    <a:pt x="10207" y="11853"/>
                  </a:cubicBezTo>
                  <a:cubicBezTo>
                    <a:pt x="10015" y="11861"/>
                    <a:pt x="9986" y="11667"/>
                    <a:pt x="10179" y="11647"/>
                  </a:cubicBezTo>
                  <a:cubicBezTo>
                    <a:pt x="10568" y="11612"/>
                    <a:pt x="10970" y="11585"/>
                    <a:pt x="11365" y="11589"/>
                  </a:cubicBezTo>
                  <a:cubicBezTo>
                    <a:pt x="11122" y="11395"/>
                    <a:pt x="10817" y="11247"/>
                    <a:pt x="10749" y="10976"/>
                  </a:cubicBezTo>
                  <a:cubicBezTo>
                    <a:pt x="10710" y="10809"/>
                    <a:pt x="11099" y="10743"/>
                    <a:pt x="11173" y="10906"/>
                  </a:cubicBezTo>
                  <a:cubicBezTo>
                    <a:pt x="11246" y="11069"/>
                    <a:pt x="11506" y="11170"/>
                    <a:pt x="11676" y="11286"/>
                  </a:cubicBezTo>
                  <a:cubicBezTo>
                    <a:pt x="11777" y="11356"/>
                    <a:pt x="11862" y="11438"/>
                    <a:pt x="11958" y="11515"/>
                  </a:cubicBezTo>
                  <a:cubicBezTo>
                    <a:pt x="12094" y="11220"/>
                    <a:pt x="12303" y="10937"/>
                    <a:pt x="12314" y="10622"/>
                  </a:cubicBezTo>
                  <a:cubicBezTo>
                    <a:pt x="12320" y="10448"/>
                    <a:pt x="12704" y="10409"/>
                    <a:pt x="12721" y="10595"/>
                  </a:cubicBezTo>
                  <a:cubicBezTo>
                    <a:pt x="12738" y="10820"/>
                    <a:pt x="12670" y="11022"/>
                    <a:pt x="12580" y="11224"/>
                  </a:cubicBezTo>
                  <a:cubicBezTo>
                    <a:pt x="12670" y="11178"/>
                    <a:pt x="12761" y="11131"/>
                    <a:pt x="12845" y="11077"/>
                  </a:cubicBezTo>
                  <a:cubicBezTo>
                    <a:pt x="13020" y="10964"/>
                    <a:pt x="13235" y="11154"/>
                    <a:pt x="13117" y="11275"/>
                  </a:cubicBezTo>
                  <a:cubicBezTo>
                    <a:pt x="12936" y="11457"/>
                    <a:pt x="12693" y="11577"/>
                    <a:pt x="12444" y="11690"/>
                  </a:cubicBezTo>
                  <a:cubicBezTo>
                    <a:pt x="12755" y="11729"/>
                    <a:pt x="13071" y="11744"/>
                    <a:pt x="13337" y="11651"/>
                  </a:cubicBezTo>
                  <a:cubicBezTo>
                    <a:pt x="13501" y="11597"/>
                    <a:pt x="13659" y="11764"/>
                    <a:pt x="13540" y="11857"/>
                  </a:cubicBezTo>
                  <a:close/>
                  <a:moveTo>
                    <a:pt x="15360" y="14990"/>
                  </a:moveTo>
                  <a:cubicBezTo>
                    <a:pt x="14840" y="15425"/>
                    <a:pt x="13857" y="14978"/>
                    <a:pt x="14179" y="14485"/>
                  </a:cubicBezTo>
                  <a:cubicBezTo>
                    <a:pt x="14597" y="13845"/>
                    <a:pt x="16009" y="14442"/>
                    <a:pt x="15360" y="14990"/>
                  </a:cubicBezTo>
                  <a:close/>
                  <a:moveTo>
                    <a:pt x="14167" y="4372"/>
                  </a:moveTo>
                  <a:cubicBezTo>
                    <a:pt x="13902" y="4578"/>
                    <a:pt x="13523" y="4582"/>
                    <a:pt x="13150" y="4535"/>
                  </a:cubicBezTo>
                  <a:cubicBezTo>
                    <a:pt x="13348" y="4718"/>
                    <a:pt x="13535" y="4908"/>
                    <a:pt x="13670" y="5125"/>
                  </a:cubicBezTo>
                  <a:cubicBezTo>
                    <a:pt x="13783" y="5304"/>
                    <a:pt x="13405" y="5436"/>
                    <a:pt x="13246" y="5285"/>
                  </a:cubicBezTo>
                  <a:cubicBezTo>
                    <a:pt x="13088" y="5137"/>
                    <a:pt x="12930" y="4986"/>
                    <a:pt x="12772" y="4834"/>
                  </a:cubicBezTo>
                  <a:cubicBezTo>
                    <a:pt x="12715" y="4997"/>
                    <a:pt x="12648" y="5156"/>
                    <a:pt x="12557" y="5312"/>
                  </a:cubicBezTo>
                  <a:cubicBezTo>
                    <a:pt x="12472" y="5459"/>
                    <a:pt x="12196" y="5370"/>
                    <a:pt x="12201" y="5238"/>
                  </a:cubicBezTo>
                  <a:cubicBezTo>
                    <a:pt x="12218" y="4997"/>
                    <a:pt x="12292" y="4757"/>
                    <a:pt x="12382" y="4520"/>
                  </a:cubicBezTo>
                  <a:cubicBezTo>
                    <a:pt x="11930" y="4745"/>
                    <a:pt x="11506" y="4993"/>
                    <a:pt x="11054" y="5219"/>
                  </a:cubicBezTo>
                  <a:cubicBezTo>
                    <a:pt x="10856" y="5319"/>
                    <a:pt x="10636" y="5110"/>
                    <a:pt x="10828" y="5005"/>
                  </a:cubicBezTo>
                  <a:cubicBezTo>
                    <a:pt x="11190" y="4807"/>
                    <a:pt x="11529" y="4594"/>
                    <a:pt x="11885" y="4392"/>
                  </a:cubicBezTo>
                  <a:cubicBezTo>
                    <a:pt x="11540" y="4368"/>
                    <a:pt x="11201" y="4353"/>
                    <a:pt x="10834" y="4368"/>
                  </a:cubicBezTo>
                  <a:cubicBezTo>
                    <a:pt x="10642" y="4376"/>
                    <a:pt x="10614" y="4182"/>
                    <a:pt x="10806" y="4163"/>
                  </a:cubicBezTo>
                  <a:cubicBezTo>
                    <a:pt x="11196" y="4128"/>
                    <a:pt x="11597" y="4100"/>
                    <a:pt x="11992" y="4104"/>
                  </a:cubicBezTo>
                  <a:cubicBezTo>
                    <a:pt x="11749" y="3910"/>
                    <a:pt x="11444" y="3763"/>
                    <a:pt x="11376" y="3491"/>
                  </a:cubicBezTo>
                  <a:cubicBezTo>
                    <a:pt x="11337" y="3324"/>
                    <a:pt x="11727" y="3258"/>
                    <a:pt x="11800" y="3421"/>
                  </a:cubicBezTo>
                  <a:cubicBezTo>
                    <a:pt x="11874" y="3584"/>
                    <a:pt x="12133" y="3685"/>
                    <a:pt x="12303" y="3802"/>
                  </a:cubicBezTo>
                  <a:cubicBezTo>
                    <a:pt x="12405" y="3871"/>
                    <a:pt x="12489" y="3953"/>
                    <a:pt x="12585" y="4031"/>
                  </a:cubicBezTo>
                  <a:cubicBezTo>
                    <a:pt x="12721" y="3736"/>
                    <a:pt x="12930" y="3452"/>
                    <a:pt x="12941" y="3138"/>
                  </a:cubicBezTo>
                  <a:cubicBezTo>
                    <a:pt x="12947" y="2963"/>
                    <a:pt x="13331" y="2924"/>
                    <a:pt x="13348" y="3111"/>
                  </a:cubicBezTo>
                  <a:cubicBezTo>
                    <a:pt x="13365" y="3336"/>
                    <a:pt x="13297" y="3538"/>
                    <a:pt x="13207" y="3739"/>
                  </a:cubicBezTo>
                  <a:cubicBezTo>
                    <a:pt x="13297" y="3693"/>
                    <a:pt x="13388" y="3646"/>
                    <a:pt x="13472" y="3592"/>
                  </a:cubicBezTo>
                  <a:cubicBezTo>
                    <a:pt x="13648" y="3479"/>
                    <a:pt x="13862" y="3670"/>
                    <a:pt x="13744" y="3790"/>
                  </a:cubicBezTo>
                  <a:cubicBezTo>
                    <a:pt x="13563" y="3972"/>
                    <a:pt x="13320" y="4093"/>
                    <a:pt x="13071" y="4205"/>
                  </a:cubicBezTo>
                  <a:cubicBezTo>
                    <a:pt x="13382" y="4244"/>
                    <a:pt x="13698" y="4260"/>
                    <a:pt x="13964" y="4166"/>
                  </a:cubicBezTo>
                  <a:cubicBezTo>
                    <a:pt x="14128" y="4112"/>
                    <a:pt x="14286" y="4279"/>
                    <a:pt x="14167" y="4372"/>
                  </a:cubicBezTo>
                  <a:close/>
                  <a:moveTo>
                    <a:pt x="16348" y="5960"/>
                  </a:moveTo>
                  <a:cubicBezTo>
                    <a:pt x="17117" y="5906"/>
                    <a:pt x="17235" y="6725"/>
                    <a:pt x="16467" y="6775"/>
                  </a:cubicBezTo>
                  <a:cubicBezTo>
                    <a:pt x="15704" y="6830"/>
                    <a:pt x="15586" y="6014"/>
                    <a:pt x="16348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9" name="Shape">
              <a:extLst>
                <a:ext uri="{FF2B5EF4-FFF2-40B4-BE49-F238E27FC236}">
                  <a16:creationId xmlns:a16="http://schemas.microsoft.com/office/drawing/2014/main" id="{16F78C08-08F7-4C71-8D14-26066D39E005}"/>
                </a:ext>
              </a:extLst>
            </p:cNvPr>
            <p:cNvSpPr/>
            <p:nvPr/>
          </p:nvSpPr>
          <p:spPr>
            <a:xfrm>
              <a:off x="5676899" y="3568700"/>
              <a:ext cx="278283" cy="411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1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0" name="Shape">
              <a:extLst>
                <a:ext uri="{FF2B5EF4-FFF2-40B4-BE49-F238E27FC236}">
                  <a16:creationId xmlns:a16="http://schemas.microsoft.com/office/drawing/2014/main" id="{496E164D-348C-4AAA-A7A0-CA70AEA06C84}"/>
                </a:ext>
              </a:extLst>
            </p:cNvPr>
            <p:cNvSpPr/>
            <p:nvPr/>
          </p:nvSpPr>
          <p:spPr>
            <a:xfrm>
              <a:off x="5880100" y="18923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41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1" name="Shape">
              <a:extLst>
                <a:ext uri="{FF2B5EF4-FFF2-40B4-BE49-F238E27FC236}">
                  <a16:creationId xmlns:a16="http://schemas.microsoft.com/office/drawing/2014/main" id="{C8E8E55B-2897-4F4F-9E3E-9F047CDC5C7F}"/>
                </a:ext>
              </a:extLst>
            </p:cNvPr>
            <p:cNvSpPr/>
            <p:nvPr/>
          </p:nvSpPr>
          <p:spPr>
            <a:xfrm>
              <a:off x="2349499" y="635000"/>
              <a:ext cx="249538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2" name="Shape">
              <a:extLst>
                <a:ext uri="{FF2B5EF4-FFF2-40B4-BE49-F238E27FC236}">
                  <a16:creationId xmlns:a16="http://schemas.microsoft.com/office/drawing/2014/main" id="{2637F00F-F01D-4CE1-986D-FF6348AA2F44}"/>
                </a:ext>
              </a:extLst>
            </p:cNvPr>
            <p:cNvSpPr/>
            <p:nvPr/>
          </p:nvSpPr>
          <p:spPr>
            <a:xfrm>
              <a:off x="2730500" y="4203699"/>
              <a:ext cx="274150" cy="412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94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3" name="Shape">
              <a:extLst>
                <a:ext uri="{FF2B5EF4-FFF2-40B4-BE49-F238E27FC236}">
                  <a16:creationId xmlns:a16="http://schemas.microsoft.com/office/drawing/2014/main" id="{D7FBA5B0-658C-4972-BC32-ABFD00244D76}"/>
                </a:ext>
              </a:extLst>
            </p:cNvPr>
            <p:cNvSpPr/>
            <p:nvPr/>
          </p:nvSpPr>
          <p:spPr>
            <a:xfrm>
              <a:off x="114300" y="1955800"/>
              <a:ext cx="274150" cy="412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4" name="Shape">
              <a:extLst>
                <a:ext uri="{FF2B5EF4-FFF2-40B4-BE49-F238E27FC236}">
                  <a16:creationId xmlns:a16="http://schemas.microsoft.com/office/drawing/2014/main" id="{9E43A9FB-CF25-4EDA-9688-1A49E391C34C}"/>
                </a:ext>
              </a:extLst>
            </p:cNvPr>
            <p:cNvSpPr/>
            <p:nvPr/>
          </p:nvSpPr>
          <p:spPr>
            <a:xfrm>
              <a:off x="5664199" y="50799"/>
              <a:ext cx="225967" cy="4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5" name="Shape">
              <a:extLst>
                <a:ext uri="{FF2B5EF4-FFF2-40B4-BE49-F238E27FC236}">
                  <a16:creationId xmlns:a16="http://schemas.microsoft.com/office/drawing/2014/main" id="{AC291371-947A-4A4C-A737-E1D5DEABDED1}"/>
                </a:ext>
              </a:extLst>
            </p:cNvPr>
            <p:cNvSpPr/>
            <p:nvPr/>
          </p:nvSpPr>
          <p:spPr>
            <a:xfrm>
              <a:off x="6565900" y="2628899"/>
              <a:ext cx="479676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8" y="6202"/>
                    <a:pt x="21346" y="5119"/>
                    <a:pt x="20960" y="4707"/>
                  </a:cubicBezTo>
                  <a:close/>
                  <a:moveTo>
                    <a:pt x="10932" y="6130"/>
                  </a:moveTo>
                  <a:cubicBezTo>
                    <a:pt x="14564" y="9775"/>
                    <a:pt x="9746" y="19223"/>
                    <a:pt x="7149" y="11754"/>
                  </a:cubicBezTo>
                  <a:cubicBezTo>
                    <a:pt x="6148" y="8871"/>
                    <a:pt x="6965" y="6220"/>
                    <a:pt x="8252" y="4384"/>
                  </a:cubicBezTo>
                  <a:cubicBezTo>
                    <a:pt x="9209" y="4617"/>
                    <a:pt x="10126" y="5324"/>
                    <a:pt x="10932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6" name="Shape">
              <a:extLst>
                <a:ext uri="{FF2B5EF4-FFF2-40B4-BE49-F238E27FC236}">
                  <a16:creationId xmlns:a16="http://schemas.microsoft.com/office/drawing/2014/main" id="{A08CD030-54F1-47FD-A072-6457E3BC67FE}"/>
                </a:ext>
              </a:extLst>
            </p:cNvPr>
            <p:cNvSpPr/>
            <p:nvPr/>
          </p:nvSpPr>
          <p:spPr>
            <a:xfrm>
              <a:off x="8381999" y="1587500"/>
              <a:ext cx="225347" cy="483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72" h="21113" extrusionOk="0">
                  <a:moveTo>
                    <a:pt x="9995" y="20970"/>
                  </a:moveTo>
                  <a:cubicBezTo>
                    <a:pt x="14488" y="17607"/>
                    <a:pt x="18644" y="12149"/>
                    <a:pt x="14406" y="8159"/>
                  </a:cubicBezTo>
                  <a:cubicBezTo>
                    <a:pt x="14907" y="5172"/>
                    <a:pt x="11991" y="1869"/>
                    <a:pt x="8336" y="107"/>
                  </a:cubicBezTo>
                  <a:cubicBezTo>
                    <a:pt x="7543" y="-275"/>
                    <a:pt x="6559" y="456"/>
                    <a:pt x="7343" y="850"/>
                  </a:cubicBezTo>
                  <a:cubicBezTo>
                    <a:pt x="10487" y="2418"/>
                    <a:pt x="12392" y="4452"/>
                    <a:pt x="12529" y="6840"/>
                  </a:cubicBezTo>
                  <a:cubicBezTo>
                    <a:pt x="8263" y="4757"/>
                    <a:pt x="-687" y="5311"/>
                    <a:pt x="42" y="9572"/>
                  </a:cubicBezTo>
                  <a:cubicBezTo>
                    <a:pt x="762" y="13761"/>
                    <a:pt x="7069" y="14421"/>
                    <a:pt x="11599" y="11739"/>
                  </a:cubicBezTo>
                  <a:cubicBezTo>
                    <a:pt x="12529" y="11190"/>
                    <a:pt x="13185" y="10575"/>
                    <a:pt x="13650" y="9932"/>
                  </a:cubicBezTo>
                  <a:cubicBezTo>
                    <a:pt x="13941" y="10370"/>
                    <a:pt x="14151" y="10808"/>
                    <a:pt x="14260" y="11207"/>
                  </a:cubicBezTo>
                  <a:cubicBezTo>
                    <a:pt x="14643" y="12625"/>
                    <a:pt x="13850" y="14265"/>
                    <a:pt x="13112" y="15579"/>
                  </a:cubicBezTo>
                  <a:cubicBezTo>
                    <a:pt x="12128" y="17335"/>
                    <a:pt x="10341" y="18937"/>
                    <a:pt x="8856" y="20549"/>
                  </a:cubicBezTo>
                  <a:cubicBezTo>
                    <a:pt x="8473" y="20954"/>
                    <a:pt x="9521" y="21325"/>
                    <a:pt x="9995" y="20970"/>
                  </a:cubicBezTo>
                  <a:close/>
                  <a:moveTo>
                    <a:pt x="10122" y="10996"/>
                  </a:moveTo>
                  <a:cubicBezTo>
                    <a:pt x="5866" y="14360"/>
                    <a:pt x="-2956" y="9051"/>
                    <a:pt x="5019" y="6934"/>
                  </a:cubicBezTo>
                  <a:cubicBezTo>
                    <a:pt x="8090" y="6120"/>
                    <a:pt x="10651" y="7078"/>
                    <a:pt x="12310" y="8458"/>
                  </a:cubicBezTo>
                  <a:cubicBezTo>
                    <a:pt x="11927" y="9395"/>
                    <a:pt x="11061" y="10253"/>
                    <a:pt x="10122" y="10996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7" name="Shape">
              <a:extLst>
                <a:ext uri="{FF2B5EF4-FFF2-40B4-BE49-F238E27FC236}">
                  <a16:creationId xmlns:a16="http://schemas.microsoft.com/office/drawing/2014/main" id="{9DD572CD-0B57-49F6-BCAD-3030164853C5}"/>
                </a:ext>
              </a:extLst>
            </p:cNvPr>
            <p:cNvSpPr/>
            <p:nvPr/>
          </p:nvSpPr>
          <p:spPr>
            <a:xfrm>
              <a:off x="6553200" y="4635499"/>
              <a:ext cx="391827" cy="18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7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33" y="6131"/>
                  </a:moveTo>
                  <a:cubicBezTo>
                    <a:pt x="14564" y="9772"/>
                    <a:pt x="9748" y="19223"/>
                    <a:pt x="7151" y="11756"/>
                  </a:cubicBezTo>
                  <a:cubicBezTo>
                    <a:pt x="6151" y="8873"/>
                    <a:pt x="6967" y="6219"/>
                    <a:pt x="8254" y="4388"/>
                  </a:cubicBezTo>
                  <a:cubicBezTo>
                    <a:pt x="9214" y="4607"/>
                    <a:pt x="10125" y="5320"/>
                    <a:pt x="10933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8" name="Shape">
              <a:extLst>
                <a:ext uri="{FF2B5EF4-FFF2-40B4-BE49-F238E27FC236}">
                  <a16:creationId xmlns:a16="http://schemas.microsoft.com/office/drawing/2014/main" id="{26C90CFA-D2F8-4CE1-9E3F-8CBE68166FDC}"/>
                </a:ext>
              </a:extLst>
            </p:cNvPr>
            <p:cNvSpPr/>
            <p:nvPr/>
          </p:nvSpPr>
          <p:spPr>
            <a:xfrm>
              <a:off x="4940299" y="63499"/>
              <a:ext cx="391884" cy="189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16356" extrusionOk="0">
                  <a:moveTo>
                    <a:pt x="20956" y="4703"/>
                  </a:moveTo>
                  <a:cubicBezTo>
                    <a:pt x="17312" y="835"/>
                    <a:pt x="11580" y="-2376"/>
                    <a:pt x="7820" y="2380"/>
                  </a:cubicBezTo>
                  <a:cubicBezTo>
                    <a:pt x="4786" y="2358"/>
                    <a:pt x="1643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3" y="7114"/>
                    <a:pt x="4204" y="4934"/>
                    <a:pt x="6594" y="4429"/>
                  </a:cubicBezTo>
                  <a:cubicBezTo>
                    <a:pt x="4752" y="8923"/>
                    <a:pt x="5834" y="17580"/>
                    <a:pt x="10073" y="16210"/>
                  </a:cubicBezTo>
                  <a:cubicBezTo>
                    <a:pt x="14244" y="14862"/>
                    <a:pt x="14532" y="8594"/>
                    <a:pt x="11566" y="4583"/>
                  </a:cubicBezTo>
                  <a:cubicBezTo>
                    <a:pt x="10964" y="3761"/>
                    <a:pt x="10306" y="3213"/>
                    <a:pt x="9628" y="2862"/>
                  </a:cubicBezTo>
                  <a:cubicBezTo>
                    <a:pt x="10053" y="2512"/>
                    <a:pt x="10478" y="2238"/>
                    <a:pt x="10875" y="2062"/>
                  </a:cubicBezTo>
                  <a:cubicBezTo>
                    <a:pt x="12272" y="1460"/>
                    <a:pt x="13970" y="1986"/>
                    <a:pt x="15333" y="2512"/>
                  </a:cubicBezTo>
                  <a:cubicBezTo>
                    <a:pt x="17155" y="3202"/>
                    <a:pt x="18874" y="4703"/>
                    <a:pt x="20579" y="5898"/>
                  </a:cubicBezTo>
                  <a:cubicBezTo>
                    <a:pt x="21031" y="6205"/>
                    <a:pt x="21346" y="5120"/>
                    <a:pt x="20956" y="4703"/>
                  </a:cubicBezTo>
                  <a:close/>
                  <a:moveTo>
                    <a:pt x="10930" y="6139"/>
                  </a:moveTo>
                  <a:cubicBezTo>
                    <a:pt x="14559" y="9777"/>
                    <a:pt x="9745" y="19224"/>
                    <a:pt x="7149" y="11761"/>
                  </a:cubicBezTo>
                  <a:cubicBezTo>
                    <a:pt x="6149" y="8879"/>
                    <a:pt x="6964" y="6227"/>
                    <a:pt x="8252" y="4397"/>
                  </a:cubicBezTo>
                  <a:cubicBezTo>
                    <a:pt x="9211" y="4616"/>
                    <a:pt x="10128" y="5328"/>
                    <a:pt x="10930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9" name="Shape">
              <a:extLst>
                <a:ext uri="{FF2B5EF4-FFF2-40B4-BE49-F238E27FC236}">
                  <a16:creationId xmlns:a16="http://schemas.microsoft.com/office/drawing/2014/main" id="{6030EF8D-314E-4015-99E4-B7B88496408F}"/>
                </a:ext>
              </a:extLst>
            </p:cNvPr>
            <p:cNvSpPr/>
            <p:nvPr/>
          </p:nvSpPr>
          <p:spPr>
            <a:xfrm>
              <a:off x="1320799" y="4508499"/>
              <a:ext cx="479651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3" extrusionOk="0">
                  <a:moveTo>
                    <a:pt x="20960" y="4705"/>
                  </a:moveTo>
                  <a:cubicBezTo>
                    <a:pt x="17317" y="838"/>
                    <a:pt x="11581" y="-2376"/>
                    <a:pt x="7821" y="2377"/>
                  </a:cubicBezTo>
                  <a:cubicBezTo>
                    <a:pt x="4788" y="2350"/>
                    <a:pt x="1637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6" y="4937"/>
                    <a:pt x="6595" y="4427"/>
                  </a:cubicBezTo>
                  <a:cubicBezTo>
                    <a:pt x="4749" y="8921"/>
                    <a:pt x="5834" y="17577"/>
                    <a:pt x="10076" y="16207"/>
                  </a:cubicBezTo>
                  <a:cubicBezTo>
                    <a:pt x="14245" y="14856"/>
                    <a:pt x="14536" y="8590"/>
                    <a:pt x="11570" y="4579"/>
                  </a:cubicBezTo>
                  <a:cubicBezTo>
                    <a:pt x="10966" y="3756"/>
                    <a:pt x="10311" y="3210"/>
                    <a:pt x="9634" y="2861"/>
                  </a:cubicBezTo>
                  <a:cubicBezTo>
                    <a:pt x="10059" y="2503"/>
                    <a:pt x="10484" y="2234"/>
                    <a:pt x="10882" y="2064"/>
                  </a:cubicBezTo>
                  <a:cubicBezTo>
                    <a:pt x="12281" y="1464"/>
                    <a:pt x="13982" y="1992"/>
                    <a:pt x="15347" y="2511"/>
                  </a:cubicBezTo>
                  <a:cubicBezTo>
                    <a:pt x="17171" y="3201"/>
                    <a:pt x="18884" y="4705"/>
                    <a:pt x="20596" y="5904"/>
                  </a:cubicBezTo>
                  <a:cubicBezTo>
                    <a:pt x="21033" y="6200"/>
                    <a:pt x="21346" y="5116"/>
                    <a:pt x="20960" y="4705"/>
                  </a:cubicBezTo>
                  <a:close/>
                  <a:moveTo>
                    <a:pt x="10927" y="6137"/>
                  </a:moveTo>
                  <a:cubicBezTo>
                    <a:pt x="14558" y="9780"/>
                    <a:pt x="9740" y="19224"/>
                    <a:pt x="7144" y="11758"/>
                  </a:cubicBezTo>
                  <a:cubicBezTo>
                    <a:pt x="6142" y="8876"/>
                    <a:pt x="6959" y="6226"/>
                    <a:pt x="8246" y="4391"/>
                  </a:cubicBezTo>
                  <a:cubicBezTo>
                    <a:pt x="9209" y="4615"/>
                    <a:pt x="10121" y="5331"/>
                    <a:pt x="10927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0" name="Shape">
              <a:extLst>
                <a:ext uri="{FF2B5EF4-FFF2-40B4-BE49-F238E27FC236}">
                  <a16:creationId xmlns:a16="http://schemas.microsoft.com/office/drawing/2014/main" id="{52F6CF94-FA75-46B5-AA97-72B4849B3154}"/>
                </a:ext>
              </a:extLst>
            </p:cNvPr>
            <p:cNvSpPr/>
            <p:nvPr/>
          </p:nvSpPr>
          <p:spPr>
            <a:xfrm>
              <a:off x="7111999" y="3797299"/>
              <a:ext cx="424668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2" y="2875"/>
                    <a:pt x="21429" y="1702"/>
                    <a:pt x="20952" y="1479"/>
                  </a:cubicBezTo>
                  <a:close/>
                  <a:moveTo>
                    <a:pt x="10721" y="7195"/>
                  </a:moveTo>
                  <a:cubicBezTo>
                    <a:pt x="15195" y="9104"/>
                    <a:pt x="11903" y="20239"/>
                    <a:pt x="7811" y="14215"/>
                  </a:cubicBezTo>
                  <a:cubicBezTo>
                    <a:pt x="6228" y="11897"/>
                    <a:pt x="6591" y="9001"/>
                    <a:pt x="7601" y="6683"/>
                  </a:cubicBezTo>
                  <a:cubicBezTo>
                    <a:pt x="8643" y="6488"/>
                    <a:pt x="9736" y="6776"/>
                    <a:pt x="10721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1" name="Shape">
              <a:extLst>
                <a:ext uri="{FF2B5EF4-FFF2-40B4-BE49-F238E27FC236}">
                  <a16:creationId xmlns:a16="http://schemas.microsoft.com/office/drawing/2014/main" id="{F4F1DDA8-EFD1-4224-9F51-CF223C767E8B}"/>
                </a:ext>
              </a:extLst>
            </p:cNvPr>
            <p:cNvSpPr/>
            <p:nvPr/>
          </p:nvSpPr>
          <p:spPr>
            <a:xfrm>
              <a:off x="787400" y="3365499"/>
              <a:ext cx="424707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8" y="2875"/>
                    <a:pt x="21429" y="1702"/>
                    <a:pt x="20952" y="1479"/>
                  </a:cubicBezTo>
                  <a:close/>
                  <a:moveTo>
                    <a:pt x="10728" y="7195"/>
                  </a:moveTo>
                  <a:cubicBezTo>
                    <a:pt x="15201" y="9104"/>
                    <a:pt x="11909" y="20239"/>
                    <a:pt x="7817" y="14215"/>
                  </a:cubicBezTo>
                  <a:cubicBezTo>
                    <a:pt x="6235" y="11897"/>
                    <a:pt x="6597" y="9001"/>
                    <a:pt x="7607" y="6683"/>
                  </a:cubicBezTo>
                  <a:cubicBezTo>
                    <a:pt x="8649" y="6488"/>
                    <a:pt x="9736" y="6776"/>
                    <a:pt x="10728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2" name="Shape">
              <a:extLst>
                <a:ext uri="{FF2B5EF4-FFF2-40B4-BE49-F238E27FC236}">
                  <a16:creationId xmlns:a16="http://schemas.microsoft.com/office/drawing/2014/main" id="{AD60AEB4-0978-420F-BFFE-3E7AACC4C18A}"/>
                </a:ext>
              </a:extLst>
            </p:cNvPr>
            <p:cNvSpPr/>
            <p:nvPr/>
          </p:nvSpPr>
          <p:spPr>
            <a:xfrm>
              <a:off x="7277099" y="787400"/>
              <a:ext cx="228305" cy="4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4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13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58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3" name="Shape">
              <a:extLst>
                <a:ext uri="{FF2B5EF4-FFF2-40B4-BE49-F238E27FC236}">
                  <a16:creationId xmlns:a16="http://schemas.microsoft.com/office/drawing/2014/main" id="{F37B2E0F-BBFF-4074-A415-F7EEED4DE500}"/>
                </a:ext>
              </a:extLst>
            </p:cNvPr>
            <p:cNvSpPr/>
            <p:nvPr/>
          </p:nvSpPr>
          <p:spPr>
            <a:xfrm>
              <a:off x="1917699" y="45974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9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4" name="Shape">
              <a:extLst>
                <a:ext uri="{FF2B5EF4-FFF2-40B4-BE49-F238E27FC236}">
                  <a16:creationId xmlns:a16="http://schemas.microsoft.com/office/drawing/2014/main" id="{2FEF450C-7C46-4EE3-BFE1-BC88ECBDCBE1}"/>
                </a:ext>
              </a:extLst>
            </p:cNvPr>
            <p:cNvSpPr/>
            <p:nvPr/>
          </p:nvSpPr>
          <p:spPr>
            <a:xfrm>
              <a:off x="7327899" y="1981199"/>
              <a:ext cx="460165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8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69"/>
                    <a:pt x="10593" y="1130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5" name="Shape">
              <a:extLst>
                <a:ext uri="{FF2B5EF4-FFF2-40B4-BE49-F238E27FC236}">
                  <a16:creationId xmlns:a16="http://schemas.microsoft.com/office/drawing/2014/main" id="{AA9A41BA-528B-458E-9BDF-139C2B2AB0D3}"/>
                </a:ext>
              </a:extLst>
            </p:cNvPr>
            <p:cNvSpPr/>
            <p:nvPr/>
          </p:nvSpPr>
          <p:spPr>
            <a:xfrm>
              <a:off x="7645399" y="38099"/>
              <a:ext cx="460165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8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6" name="Shape">
              <a:extLst>
                <a:ext uri="{FF2B5EF4-FFF2-40B4-BE49-F238E27FC236}">
                  <a16:creationId xmlns:a16="http://schemas.microsoft.com/office/drawing/2014/main" id="{A531D598-6660-4DD7-894C-844959CD1D4E}"/>
                </a:ext>
              </a:extLst>
            </p:cNvPr>
            <p:cNvSpPr/>
            <p:nvPr/>
          </p:nvSpPr>
          <p:spPr>
            <a:xfrm>
              <a:off x="8039099" y="44831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7" name="Shape">
              <a:extLst>
                <a:ext uri="{FF2B5EF4-FFF2-40B4-BE49-F238E27FC236}">
                  <a16:creationId xmlns:a16="http://schemas.microsoft.com/office/drawing/2014/main" id="{A9B68C8A-1D08-47A9-BF1A-47FA079C8295}"/>
                </a:ext>
              </a:extLst>
            </p:cNvPr>
            <p:cNvSpPr/>
            <p:nvPr/>
          </p:nvSpPr>
          <p:spPr>
            <a:xfrm>
              <a:off x="165100" y="1320799"/>
              <a:ext cx="460164" cy="20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6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9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8" name="Shape">
              <a:extLst>
                <a:ext uri="{FF2B5EF4-FFF2-40B4-BE49-F238E27FC236}">
                  <a16:creationId xmlns:a16="http://schemas.microsoft.com/office/drawing/2014/main" id="{CDFFD18C-8955-4A74-A180-170A537E5BB2}"/>
                </a:ext>
              </a:extLst>
            </p:cNvPr>
            <p:cNvSpPr/>
            <p:nvPr/>
          </p:nvSpPr>
          <p:spPr>
            <a:xfrm>
              <a:off x="4406899" y="4394199"/>
              <a:ext cx="479677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8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9" name="Shape">
              <a:extLst>
                <a:ext uri="{FF2B5EF4-FFF2-40B4-BE49-F238E27FC236}">
                  <a16:creationId xmlns:a16="http://schemas.microsoft.com/office/drawing/2014/main" id="{4147D630-B60D-4206-86B4-577A90A138D5}"/>
                </a:ext>
              </a:extLst>
            </p:cNvPr>
            <p:cNvSpPr/>
            <p:nvPr/>
          </p:nvSpPr>
          <p:spPr>
            <a:xfrm>
              <a:off x="1816099" y="21843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0" name="Shape">
              <a:extLst>
                <a:ext uri="{FF2B5EF4-FFF2-40B4-BE49-F238E27FC236}">
                  <a16:creationId xmlns:a16="http://schemas.microsoft.com/office/drawing/2014/main" id="{44854867-5544-4D7D-803C-77B07DEA70D8}"/>
                </a:ext>
              </a:extLst>
            </p:cNvPr>
            <p:cNvSpPr/>
            <p:nvPr/>
          </p:nvSpPr>
          <p:spPr>
            <a:xfrm>
              <a:off x="6388100" y="1168399"/>
              <a:ext cx="278339" cy="411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2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6" y="2639"/>
                    <a:pt x="17335" y="1842"/>
                    <a:pt x="20151" y="907"/>
                  </a:cubicBezTo>
                  <a:cubicBezTo>
                    <a:pt x="20881" y="665"/>
                    <a:pt x="20357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81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1" name="Shape">
              <a:extLst>
                <a:ext uri="{FF2B5EF4-FFF2-40B4-BE49-F238E27FC236}">
                  <a16:creationId xmlns:a16="http://schemas.microsoft.com/office/drawing/2014/main" id="{7A89AD85-3627-4B82-9359-CF689318AD48}"/>
                </a:ext>
              </a:extLst>
            </p:cNvPr>
            <p:cNvSpPr/>
            <p:nvPr/>
          </p:nvSpPr>
          <p:spPr>
            <a:xfrm>
              <a:off x="6477000" y="3644899"/>
              <a:ext cx="282580" cy="40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2" name="Shape">
              <a:extLst>
                <a:ext uri="{FF2B5EF4-FFF2-40B4-BE49-F238E27FC236}">
                  <a16:creationId xmlns:a16="http://schemas.microsoft.com/office/drawing/2014/main" id="{880D5D2F-82CC-4C30-A8CD-F59741D6B574}"/>
                </a:ext>
              </a:extLst>
            </p:cNvPr>
            <p:cNvSpPr/>
            <p:nvPr/>
          </p:nvSpPr>
          <p:spPr>
            <a:xfrm>
              <a:off x="1435100" y="3251199"/>
              <a:ext cx="282580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3" name="Shape">
              <a:extLst>
                <a:ext uri="{FF2B5EF4-FFF2-40B4-BE49-F238E27FC236}">
                  <a16:creationId xmlns:a16="http://schemas.microsoft.com/office/drawing/2014/main" id="{1F6B95C5-F956-43F0-82B9-A6E64A49F149}"/>
                </a:ext>
              </a:extLst>
            </p:cNvPr>
            <p:cNvSpPr/>
            <p:nvPr/>
          </p:nvSpPr>
          <p:spPr>
            <a:xfrm>
              <a:off x="8077200" y="2692399"/>
              <a:ext cx="282579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4" name="Shape">
              <a:extLst>
                <a:ext uri="{FF2B5EF4-FFF2-40B4-BE49-F238E27FC236}">
                  <a16:creationId xmlns:a16="http://schemas.microsoft.com/office/drawing/2014/main" id="{AC260F8B-320B-4E08-BFD0-2D7E30701955}"/>
                </a:ext>
              </a:extLst>
            </p:cNvPr>
            <p:cNvSpPr/>
            <p:nvPr/>
          </p:nvSpPr>
          <p:spPr>
            <a:xfrm>
              <a:off x="1231899" y="1422400"/>
              <a:ext cx="217128" cy="46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5" name="Shape">
              <a:extLst>
                <a:ext uri="{FF2B5EF4-FFF2-40B4-BE49-F238E27FC236}">
                  <a16:creationId xmlns:a16="http://schemas.microsoft.com/office/drawing/2014/main" id="{54DD3B82-FE30-4CC4-8A8C-E78A304C3A21}"/>
                </a:ext>
              </a:extLst>
            </p:cNvPr>
            <p:cNvSpPr/>
            <p:nvPr/>
          </p:nvSpPr>
          <p:spPr>
            <a:xfrm>
              <a:off x="2438400" y="3035300"/>
              <a:ext cx="452028" cy="25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6" h="17628" extrusionOk="0">
                  <a:moveTo>
                    <a:pt x="273" y="15716"/>
                  </a:moveTo>
                  <a:cubicBezTo>
                    <a:pt x="4644" y="18141"/>
                    <a:pt x="11079" y="19166"/>
                    <a:pt x="14258" y="13184"/>
                  </a:cubicBezTo>
                  <a:cubicBezTo>
                    <a:pt x="17412" y="12106"/>
                    <a:pt x="20162" y="7702"/>
                    <a:pt x="21193" y="3396"/>
                  </a:cubicBezTo>
                  <a:cubicBezTo>
                    <a:pt x="21414" y="2469"/>
                    <a:pt x="20466" y="1925"/>
                    <a:pt x="20233" y="2861"/>
                  </a:cubicBezTo>
                  <a:cubicBezTo>
                    <a:pt x="19297" y="6579"/>
                    <a:pt x="17621" y="9396"/>
                    <a:pt x="15218" y="10760"/>
                  </a:cubicBezTo>
                  <a:cubicBezTo>
                    <a:pt x="16446" y="5732"/>
                    <a:pt x="14001" y="-2265"/>
                    <a:pt x="9815" y="606"/>
                  </a:cubicBezTo>
                  <a:cubicBezTo>
                    <a:pt x="5694" y="3432"/>
                    <a:pt x="6350" y="9619"/>
                    <a:pt x="10036" y="12427"/>
                  </a:cubicBezTo>
                  <a:cubicBezTo>
                    <a:pt x="10787" y="12997"/>
                    <a:pt x="11550" y="13291"/>
                    <a:pt x="12308" y="13389"/>
                  </a:cubicBezTo>
                  <a:cubicBezTo>
                    <a:pt x="11920" y="13889"/>
                    <a:pt x="11520" y="14308"/>
                    <a:pt x="11139" y="14620"/>
                  </a:cubicBezTo>
                  <a:cubicBezTo>
                    <a:pt x="9779" y="15707"/>
                    <a:pt x="7936" y="15814"/>
                    <a:pt x="6440" y="15814"/>
                  </a:cubicBezTo>
                  <a:cubicBezTo>
                    <a:pt x="4442" y="15805"/>
                    <a:pt x="2432" y="14976"/>
                    <a:pt x="482" y="14441"/>
                  </a:cubicBezTo>
                  <a:cubicBezTo>
                    <a:pt x="-31" y="14299"/>
                    <a:pt x="-186" y="15466"/>
                    <a:pt x="273" y="15716"/>
                  </a:cubicBezTo>
                  <a:close/>
                  <a:moveTo>
                    <a:pt x="10465" y="10688"/>
                  </a:moveTo>
                  <a:cubicBezTo>
                    <a:pt x="6141" y="8477"/>
                    <a:pt x="9702" y="-2434"/>
                    <a:pt x="13530" y="3860"/>
                  </a:cubicBezTo>
                  <a:cubicBezTo>
                    <a:pt x="15009" y="6284"/>
                    <a:pt x="14568" y="9155"/>
                    <a:pt x="13512" y="11401"/>
                  </a:cubicBezTo>
                  <a:cubicBezTo>
                    <a:pt x="12481" y="11526"/>
                    <a:pt x="11419" y="11170"/>
                    <a:pt x="10465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6" name="Shape">
              <a:extLst>
                <a:ext uri="{FF2B5EF4-FFF2-40B4-BE49-F238E27FC236}">
                  <a16:creationId xmlns:a16="http://schemas.microsoft.com/office/drawing/2014/main" id="{47ED40CA-5CCE-45C9-9094-627E29A5E9B1}"/>
                </a:ext>
              </a:extLst>
            </p:cNvPr>
            <p:cNvSpPr/>
            <p:nvPr/>
          </p:nvSpPr>
          <p:spPr>
            <a:xfrm>
              <a:off x="2438399" y="1346199"/>
              <a:ext cx="278284" cy="411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2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7" name="Shape">
              <a:extLst>
                <a:ext uri="{FF2B5EF4-FFF2-40B4-BE49-F238E27FC236}">
                  <a16:creationId xmlns:a16="http://schemas.microsoft.com/office/drawing/2014/main" id="{668FF768-8C02-421F-9F14-04F8806833D9}"/>
                </a:ext>
              </a:extLst>
            </p:cNvPr>
            <p:cNvSpPr/>
            <p:nvPr/>
          </p:nvSpPr>
          <p:spPr>
            <a:xfrm>
              <a:off x="3581399" y="368300"/>
              <a:ext cx="350630" cy="27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4" h="21131" extrusionOk="0">
                  <a:moveTo>
                    <a:pt x="18598" y="328"/>
                  </a:moveTo>
                  <a:cubicBezTo>
                    <a:pt x="18197" y="-403"/>
                    <a:pt x="17443" y="201"/>
                    <a:pt x="17711" y="1049"/>
                  </a:cubicBezTo>
                  <a:cubicBezTo>
                    <a:pt x="18767" y="4400"/>
                    <a:pt x="17225" y="7752"/>
                    <a:pt x="15999" y="10558"/>
                  </a:cubicBezTo>
                  <a:cubicBezTo>
                    <a:pt x="14957" y="12935"/>
                    <a:pt x="13577" y="14153"/>
                    <a:pt x="12013" y="14611"/>
                  </a:cubicBezTo>
                  <a:cubicBezTo>
                    <a:pt x="12513" y="13266"/>
                    <a:pt x="12626" y="11698"/>
                    <a:pt x="12161" y="9866"/>
                  </a:cubicBezTo>
                  <a:cubicBezTo>
                    <a:pt x="11302" y="6446"/>
                    <a:pt x="9555" y="4507"/>
                    <a:pt x="7048" y="3621"/>
                  </a:cubicBezTo>
                  <a:cubicBezTo>
                    <a:pt x="5400" y="3046"/>
                    <a:pt x="2787" y="3952"/>
                    <a:pt x="2217" y="6524"/>
                  </a:cubicBezTo>
                  <a:cubicBezTo>
                    <a:pt x="843" y="12740"/>
                    <a:pt x="4661" y="15760"/>
                    <a:pt x="8555" y="16618"/>
                  </a:cubicBezTo>
                  <a:cubicBezTo>
                    <a:pt x="6421" y="18566"/>
                    <a:pt x="2752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1" y="21197"/>
                    <a:pt x="8006" y="19960"/>
                    <a:pt x="10654" y="16881"/>
                  </a:cubicBezTo>
                  <a:cubicBezTo>
                    <a:pt x="11309" y="16900"/>
                    <a:pt x="11943" y="16861"/>
                    <a:pt x="12513" y="16754"/>
                  </a:cubicBezTo>
                  <a:cubicBezTo>
                    <a:pt x="16739" y="16043"/>
                    <a:pt x="21387" y="5365"/>
                    <a:pt x="18598" y="328"/>
                  </a:cubicBezTo>
                  <a:close/>
                  <a:moveTo>
                    <a:pt x="5625" y="13110"/>
                  </a:moveTo>
                  <a:cubicBezTo>
                    <a:pt x="3104" y="10714"/>
                    <a:pt x="3886" y="4761"/>
                    <a:pt x="7428" y="5686"/>
                  </a:cubicBezTo>
                  <a:cubicBezTo>
                    <a:pt x="10048" y="6378"/>
                    <a:pt x="11231" y="11970"/>
                    <a:pt x="9872" y="14825"/>
                  </a:cubicBezTo>
                  <a:cubicBezTo>
                    <a:pt x="8978" y="14767"/>
                    <a:pt x="8048" y="14552"/>
                    <a:pt x="7111" y="14221"/>
                  </a:cubicBezTo>
                  <a:cubicBezTo>
                    <a:pt x="6618" y="13948"/>
                    <a:pt x="6104" y="13568"/>
                    <a:pt x="5625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1" name="Shape">
              <a:extLst>
                <a:ext uri="{FF2B5EF4-FFF2-40B4-BE49-F238E27FC236}">
                  <a16:creationId xmlns:a16="http://schemas.microsoft.com/office/drawing/2014/main" id="{0F8D3A27-D9CC-4F84-BC1A-B3F8D0BFF95A}"/>
                </a:ext>
              </a:extLst>
            </p:cNvPr>
            <p:cNvSpPr/>
            <p:nvPr/>
          </p:nvSpPr>
          <p:spPr>
            <a:xfrm>
              <a:off x="5321299" y="7365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64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2" name="Shape">
              <a:extLst>
                <a:ext uri="{FF2B5EF4-FFF2-40B4-BE49-F238E27FC236}">
                  <a16:creationId xmlns:a16="http://schemas.microsoft.com/office/drawing/2014/main" id="{AB28704F-E45D-4BEC-A8EA-A53ABC0710B4}"/>
                </a:ext>
              </a:extLst>
            </p:cNvPr>
            <p:cNvSpPr/>
            <p:nvPr/>
          </p:nvSpPr>
          <p:spPr>
            <a:xfrm>
              <a:off x="7848599" y="2920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6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49" y="9128"/>
                    <a:pt x="17359" y="6300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3" name="Shape">
              <a:extLst>
                <a:ext uri="{FF2B5EF4-FFF2-40B4-BE49-F238E27FC236}">
                  <a16:creationId xmlns:a16="http://schemas.microsoft.com/office/drawing/2014/main" id="{26FEEA1E-453E-4A6A-B892-D0CD505390B8}"/>
                </a:ext>
              </a:extLst>
            </p:cNvPr>
            <p:cNvSpPr/>
            <p:nvPr/>
          </p:nvSpPr>
          <p:spPr>
            <a:xfrm>
              <a:off x="711200" y="3721100"/>
              <a:ext cx="404662" cy="609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231" extrusionOk="0">
                  <a:moveTo>
                    <a:pt x="16613" y="6955"/>
                  </a:moveTo>
                  <a:cubicBezTo>
                    <a:pt x="15288" y="6615"/>
                    <a:pt x="13883" y="6562"/>
                    <a:pt x="12498" y="6708"/>
                  </a:cubicBezTo>
                  <a:cubicBezTo>
                    <a:pt x="12551" y="6027"/>
                    <a:pt x="12855" y="5382"/>
                    <a:pt x="13333" y="4772"/>
                  </a:cubicBezTo>
                  <a:cubicBezTo>
                    <a:pt x="13876" y="4073"/>
                    <a:pt x="14705" y="3472"/>
                    <a:pt x="15162" y="2742"/>
                  </a:cubicBezTo>
                  <a:cubicBezTo>
                    <a:pt x="15984" y="1416"/>
                    <a:pt x="14830" y="-140"/>
                    <a:pt x="12498" y="10"/>
                  </a:cubicBezTo>
                  <a:cubicBezTo>
                    <a:pt x="10377" y="147"/>
                    <a:pt x="9422" y="1421"/>
                    <a:pt x="9223" y="2698"/>
                  </a:cubicBezTo>
                  <a:cubicBezTo>
                    <a:pt x="8912" y="2367"/>
                    <a:pt x="8567" y="2048"/>
                    <a:pt x="8183" y="1743"/>
                  </a:cubicBezTo>
                  <a:cubicBezTo>
                    <a:pt x="7387" y="1107"/>
                    <a:pt x="6466" y="594"/>
                    <a:pt x="5200" y="466"/>
                  </a:cubicBezTo>
                  <a:cubicBezTo>
                    <a:pt x="3961" y="342"/>
                    <a:pt x="2403" y="457"/>
                    <a:pt x="1343" y="921"/>
                  </a:cubicBezTo>
                  <a:cubicBezTo>
                    <a:pt x="342" y="1359"/>
                    <a:pt x="-261" y="2172"/>
                    <a:pt x="110" y="2963"/>
                  </a:cubicBezTo>
                  <a:cubicBezTo>
                    <a:pt x="495" y="3777"/>
                    <a:pt x="1694" y="4232"/>
                    <a:pt x="2788" y="4559"/>
                  </a:cubicBezTo>
                  <a:cubicBezTo>
                    <a:pt x="5028" y="5227"/>
                    <a:pt x="7911" y="5841"/>
                    <a:pt x="9137" y="7384"/>
                  </a:cubicBezTo>
                  <a:cubicBezTo>
                    <a:pt x="8110" y="7672"/>
                    <a:pt x="7109" y="8030"/>
                    <a:pt x="6267" y="8450"/>
                  </a:cubicBezTo>
                  <a:cubicBezTo>
                    <a:pt x="4809" y="9175"/>
                    <a:pt x="3954" y="10244"/>
                    <a:pt x="4087" y="11473"/>
                  </a:cubicBezTo>
                  <a:cubicBezTo>
                    <a:pt x="4226" y="12751"/>
                    <a:pt x="5240" y="13816"/>
                    <a:pt x="6473" y="14758"/>
                  </a:cubicBezTo>
                  <a:cubicBezTo>
                    <a:pt x="7938" y="15877"/>
                    <a:pt x="9542" y="16920"/>
                    <a:pt x="11132" y="17959"/>
                  </a:cubicBezTo>
                  <a:cubicBezTo>
                    <a:pt x="12670" y="18962"/>
                    <a:pt x="14227" y="19922"/>
                    <a:pt x="15944" y="20779"/>
                  </a:cubicBezTo>
                  <a:cubicBezTo>
                    <a:pt x="16110" y="20925"/>
                    <a:pt x="16342" y="21031"/>
                    <a:pt x="16593" y="21093"/>
                  </a:cubicBezTo>
                  <a:cubicBezTo>
                    <a:pt x="17462" y="21460"/>
                    <a:pt x="18390" y="21040"/>
                    <a:pt x="18403" y="20505"/>
                  </a:cubicBezTo>
                  <a:cubicBezTo>
                    <a:pt x="19901" y="18246"/>
                    <a:pt x="20802" y="15854"/>
                    <a:pt x="21074" y="13388"/>
                  </a:cubicBezTo>
                  <a:cubicBezTo>
                    <a:pt x="21339" y="10921"/>
                    <a:pt x="20477" y="7954"/>
                    <a:pt x="16613" y="695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4" name="Shape">
              <a:extLst>
                <a:ext uri="{FF2B5EF4-FFF2-40B4-BE49-F238E27FC236}">
                  <a16:creationId xmlns:a16="http://schemas.microsoft.com/office/drawing/2014/main" id="{E61DEFF2-D343-4538-A392-0A7FA94A58C0}"/>
                </a:ext>
              </a:extLst>
            </p:cNvPr>
            <p:cNvSpPr/>
            <p:nvPr/>
          </p:nvSpPr>
          <p:spPr>
            <a:xfrm>
              <a:off x="1777999" y="63500"/>
              <a:ext cx="521107" cy="541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4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5" name="Shape">
              <a:extLst>
                <a:ext uri="{FF2B5EF4-FFF2-40B4-BE49-F238E27FC236}">
                  <a16:creationId xmlns:a16="http://schemas.microsoft.com/office/drawing/2014/main" id="{9E174B0F-8A16-4D20-871A-F38E39778FFE}"/>
                </a:ext>
              </a:extLst>
            </p:cNvPr>
            <p:cNvSpPr/>
            <p:nvPr/>
          </p:nvSpPr>
          <p:spPr>
            <a:xfrm>
              <a:off x="3873499" y="4457699"/>
              <a:ext cx="654073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6" name="Shape">
              <a:extLst>
                <a:ext uri="{FF2B5EF4-FFF2-40B4-BE49-F238E27FC236}">
                  <a16:creationId xmlns:a16="http://schemas.microsoft.com/office/drawing/2014/main" id="{5EF0B4F1-6635-4E03-BC20-C2A0E56E95C0}"/>
                </a:ext>
              </a:extLst>
            </p:cNvPr>
            <p:cNvSpPr/>
            <p:nvPr/>
          </p:nvSpPr>
          <p:spPr>
            <a:xfrm>
              <a:off x="7493000" y="3911599"/>
              <a:ext cx="654071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7" name="Shape">
              <a:extLst>
                <a:ext uri="{FF2B5EF4-FFF2-40B4-BE49-F238E27FC236}">
                  <a16:creationId xmlns:a16="http://schemas.microsoft.com/office/drawing/2014/main" id="{9FB0E940-6F9C-4A94-9E1A-F3656C757189}"/>
                </a:ext>
              </a:extLst>
            </p:cNvPr>
            <p:cNvSpPr/>
            <p:nvPr/>
          </p:nvSpPr>
          <p:spPr>
            <a:xfrm>
              <a:off x="1930400" y="3784600"/>
              <a:ext cx="752503" cy="797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0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8" name="Shape">
              <a:extLst>
                <a:ext uri="{FF2B5EF4-FFF2-40B4-BE49-F238E27FC236}">
                  <a16:creationId xmlns:a16="http://schemas.microsoft.com/office/drawing/2014/main" id="{85F2C8C7-75E0-49C0-80DA-D4A81DDBE492}"/>
                </a:ext>
              </a:extLst>
            </p:cNvPr>
            <p:cNvSpPr/>
            <p:nvPr/>
          </p:nvSpPr>
          <p:spPr>
            <a:xfrm>
              <a:off x="635000" y="317499"/>
              <a:ext cx="602241" cy="1125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4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9" name="Shape">
              <a:extLst>
                <a:ext uri="{FF2B5EF4-FFF2-40B4-BE49-F238E27FC236}">
                  <a16:creationId xmlns:a16="http://schemas.microsoft.com/office/drawing/2014/main" id="{7DFB24FA-DFF4-46DA-AB50-9B9F01F7EB29}"/>
                </a:ext>
              </a:extLst>
            </p:cNvPr>
            <p:cNvSpPr/>
            <p:nvPr/>
          </p:nvSpPr>
          <p:spPr>
            <a:xfrm>
              <a:off x="7518399" y="2349499"/>
              <a:ext cx="602242" cy="1125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9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0" name="Shape">
              <a:extLst>
                <a:ext uri="{FF2B5EF4-FFF2-40B4-BE49-F238E27FC236}">
                  <a16:creationId xmlns:a16="http://schemas.microsoft.com/office/drawing/2014/main" id="{9B201F5A-B68B-4227-AAAC-D0B23B7FCD3C}"/>
                </a:ext>
              </a:extLst>
            </p:cNvPr>
            <p:cNvSpPr/>
            <p:nvPr/>
          </p:nvSpPr>
          <p:spPr>
            <a:xfrm>
              <a:off x="5943600" y="2463799"/>
              <a:ext cx="632847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09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1" name="Shape">
              <a:extLst>
                <a:ext uri="{FF2B5EF4-FFF2-40B4-BE49-F238E27FC236}">
                  <a16:creationId xmlns:a16="http://schemas.microsoft.com/office/drawing/2014/main" id="{7B327578-DAA4-4A50-B4B8-CA96D5662310}"/>
                </a:ext>
              </a:extLst>
            </p:cNvPr>
            <p:cNvSpPr/>
            <p:nvPr/>
          </p:nvSpPr>
          <p:spPr>
            <a:xfrm>
              <a:off x="419099" y="1587500"/>
              <a:ext cx="632848" cy="356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58" extrusionOk="0">
                  <a:moveTo>
                    <a:pt x="7601" y="3683"/>
                  </a:moveTo>
                  <a:cubicBezTo>
                    <a:pt x="7136" y="5059"/>
                    <a:pt x="6939" y="6614"/>
                    <a:pt x="6926" y="8191"/>
                  </a:cubicBezTo>
                  <a:cubicBezTo>
                    <a:pt x="6282" y="7945"/>
                    <a:pt x="5701" y="7421"/>
                    <a:pt x="5172" y="6726"/>
                  </a:cubicBezTo>
                  <a:cubicBezTo>
                    <a:pt x="4562" y="5926"/>
                    <a:pt x="4079" y="4834"/>
                    <a:pt x="3430" y="4124"/>
                  </a:cubicBezTo>
                  <a:cubicBezTo>
                    <a:pt x="2256" y="2838"/>
                    <a:pt x="651" y="3690"/>
                    <a:pt x="545" y="6330"/>
                  </a:cubicBezTo>
                  <a:cubicBezTo>
                    <a:pt x="451" y="8730"/>
                    <a:pt x="1561" y="10143"/>
                    <a:pt x="2756" y="10726"/>
                  </a:cubicBezTo>
                  <a:cubicBezTo>
                    <a:pt x="2406" y="10980"/>
                    <a:pt x="2064" y="11272"/>
                    <a:pt x="1736" y="11616"/>
                  </a:cubicBezTo>
                  <a:cubicBezTo>
                    <a:pt x="1048" y="12326"/>
                    <a:pt x="455" y="13208"/>
                    <a:pt x="203" y="14576"/>
                  </a:cubicBezTo>
                  <a:cubicBezTo>
                    <a:pt x="-45" y="15922"/>
                    <a:pt x="-100" y="17687"/>
                    <a:pt x="229" y="18995"/>
                  </a:cubicBezTo>
                  <a:cubicBezTo>
                    <a:pt x="540" y="20229"/>
                    <a:pt x="1253" y="21126"/>
                    <a:pt x="2043" y="20932"/>
                  </a:cubicBezTo>
                  <a:cubicBezTo>
                    <a:pt x="2858" y="20730"/>
                    <a:pt x="3422" y="19526"/>
                    <a:pt x="3844" y="18397"/>
                  </a:cubicBezTo>
                  <a:cubicBezTo>
                    <a:pt x="4715" y="16094"/>
                    <a:pt x="5607" y="13051"/>
                    <a:pt x="7212" y="12117"/>
                  </a:cubicBezTo>
                  <a:cubicBezTo>
                    <a:pt x="7379" y="13343"/>
                    <a:pt x="7614" y="14554"/>
                    <a:pt x="7921" y="15608"/>
                  </a:cubicBezTo>
                  <a:cubicBezTo>
                    <a:pt x="8455" y="17433"/>
                    <a:pt x="9385" y="18681"/>
                    <a:pt x="10568" y="18876"/>
                  </a:cubicBezTo>
                  <a:cubicBezTo>
                    <a:pt x="11797" y="19077"/>
                    <a:pt x="12920" y="18240"/>
                    <a:pt x="13949" y="17133"/>
                  </a:cubicBezTo>
                  <a:cubicBezTo>
                    <a:pt x="15169" y="15818"/>
                    <a:pt x="16335" y="14322"/>
                    <a:pt x="17492" y="12842"/>
                  </a:cubicBezTo>
                  <a:cubicBezTo>
                    <a:pt x="18610" y="11406"/>
                    <a:pt x="19690" y="9948"/>
                    <a:pt x="20689" y="8274"/>
                  </a:cubicBezTo>
                  <a:cubicBezTo>
                    <a:pt x="20843" y="8132"/>
                    <a:pt x="20971" y="7900"/>
                    <a:pt x="21056" y="7638"/>
                  </a:cubicBezTo>
                  <a:cubicBezTo>
                    <a:pt x="21500" y="6778"/>
                    <a:pt x="21197" y="5619"/>
                    <a:pt x="20689" y="5462"/>
                  </a:cubicBezTo>
                  <a:cubicBezTo>
                    <a:pt x="18695" y="3167"/>
                    <a:pt x="16514" y="1492"/>
                    <a:pt x="14192" y="505"/>
                  </a:cubicBezTo>
                  <a:cubicBezTo>
                    <a:pt x="11878" y="-474"/>
                    <a:pt x="8963" y="-332"/>
                    <a:pt x="7601" y="3683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2" name="Shape">
              <a:extLst>
                <a:ext uri="{FF2B5EF4-FFF2-40B4-BE49-F238E27FC236}">
                  <a16:creationId xmlns:a16="http://schemas.microsoft.com/office/drawing/2014/main" id="{812222F3-00C0-4AF8-B3A6-3CE7BA245C68}"/>
                </a:ext>
              </a:extLst>
            </p:cNvPr>
            <p:cNvSpPr/>
            <p:nvPr/>
          </p:nvSpPr>
          <p:spPr>
            <a:xfrm>
              <a:off x="7404100" y="1625599"/>
              <a:ext cx="645134" cy="331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0761" extrusionOk="0">
                  <a:moveTo>
                    <a:pt x="8052" y="3297"/>
                  </a:moveTo>
                  <a:cubicBezTo>
                    <a:pt x="7533" y="4683"/>
                    <a:pt x="7269" y="6308"/>
                    <a:pt x="7185" y="7980"/>
                  </a:cubicBezTo>
                  <a:cubicBezTo>
                    <a:pt x="6570" y="7614"/>
                    <a:pt x="6022" y="6977"/>
                    <a:pt x="5536" y="6156"/>
                  </a:cubicBezTo>
                  <a:cubicBezTo>
                    <a:pt x="4980" y="5208"/>
                    <a:pt x="4557" y="3982"/>
                    <a:pt x="3954" y="3130"/>
                  </a:cubicBezTo>
                  <a:cubicBezTo>
                    <a:pt x="2866" y="1585"/>
                    <a:pt x="1259" y="2238"/>
                    <a:pt x="1033" y="5025"/>
                  </a:cubicBezTo>
                  <a:cubicBezTo>
                    <a:pt x="832" y="7558"/>
                    <a:pt x="1849" y="9231"/>
                    <a:pt x="2992" y="10027"/>
                  </a:cubicBezTo>
                  <a:cubicBezTo>
                    <a:pt x="2640" y="10242"/>
                    <a:pt x="2293" y="10505"/>
                    <a:pt x="1954" y="10816"/>
                  </a:cubicBezTo>
                  <a:cubicBezTo>
                    <a:pt x="1247" y="11461"/>
                    <a:pt x="631" y="12305"/>
                    <a:pt x="317" y="13731"/>
                  </a:cubicBezTo>
                  <a:cubicBezTo>
                    <a:pt x="12" y="15116"/>
                    <a:pt x="-122" y="16988"/>
                    <a:pt x="137" y="18422"/>
                  </a:cubicBezTo>
                  <a:cubicBezTo>
                    <a:pt x="384" y="19776"/>
                    <a:pt x="1037" y="20843"/>
                    <a:pt x="1820" y="20755"/>
                  </a:cubicBezTo>
                  <a:cubicBezTo>
                    <a:pt x="2628" y="20668"/>
                    <a:pt x="3230" y="19473"/>
                    <a:pt x="3699" y="18342"/>
                  </a:cubicBezTo>
                  <a:cubicBezTo>
                    <a:pt x="4658" y="16024"/>
                    <a:pt x="5666" y="12942"/>
                    <a:pt x="7277" y="12193"/>
                  </a:cubicBezTo>
                  <a:cubicBezTo>
                    <a:pt x="7382" y="13524"/>
                    <a:pt x="7554" y="14846"/>
                    <a:pt x="7809" y="16008"/>
                  </a:cubicBezTo>
                  <a:cubicBezTo>
                    <a:pt x="8248" y="18024"/>
                    <a:pt x="9098" y="19497"/>
                    <a:pt x="10245" y="19887"/>
                  </a:cubicBezTo>
                  <a:cubicBezTo>
                    <a:pt x="11438" y="20293"/>
                    <a:pt x="12572" y="19577"/>
                    <a:pt x="13627" y="18557"/>
                  </a:cubicBezTo>
                  <a:cubicBezTo>
                    <a:pt x="14878" y="17347"/>
                    <a:pt x="16087" y="15937"/>
                    <a:pt x="17284" y="14543"/>
                  </a:cubicBezTo>
                  <a:cubicBezTo>
                    <a:pt x="18444" y="13189"/>
                    <a:pt x="19565" y="11811"/>
                    <a:pt x="20616" y="10186"/>
                  </a:cubicBezTo>
                  <a:cubicBezTo>
                    <a:pt x="20775" y="10059"/>
                    <a:pt x="20909" y="9836"/>
                    <a:pt x="21005" y="9565"/>
                  </a:cubicBezTo>
                  <a:cubicBezTo>
                    <a:pt x="21478" y="8721"/>
                    <a:pt x="21235" y="7447"/>
                    <a:pt x="20746" y="7200"/>
                  </a:cubicBezTo>
                  <a:cubicBezTo>
                    <a:pt x="18904" y="4460"/>
                    <a:pt x="16849" y="2341"/>
                    <a:pt x="14627" y="939"/>
                  </a:cubicBezTo>
                  <a:cubicBezTo>
                    <a:pt x="12421" y="-454"/>
                    <a:pt x="9567" y="-757"/>
                    <a:pt x="8052" y="329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3" name="Shape">
              <a:extLst>
                <a:ext uri="{FF2B5EF4-FFF2-40B4-BE49-F238E27FC236}">
                  <a16:creationId xmlns:a16="http://schemas.microsoft.com/office/drawing/2014/main" id="{4DFD0DD6-49F3-43E8-9546-6FDD45D93A35}"/>
                </a:ext>
              </a:extLst>
            </p:cNvPr>
            <p:cNvSpPr/>
            <p:nvPr/>
          </p:nvSpPr>
          <p:spPr>
            <a:xfrm>
              <a:off x="6642099" y="482600"/>
              <a:ext cx="620199" cy="75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0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0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9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4" name="Shape">
              <a:extLst>
                <a:ext uri="{FF2B5EF4-FFF2-40B4-BE49-F238E27FC236}">
                  <a16:creationId xmlns:a16="http://schemas.microsoft.com/office/drawing/2014/main" id="{CAF0C4B8-3D42-40BA-80E2-1D559003D960}"/>
                </a:ext>
              </a:extLst>
            </p:cNvPr>
            <p:cNvSpPr/>
            <p:nvPr/>
          </p:nvSpPr>
          <p:spPr>
            <a:xfrm>
              <a:off x="3124199" y="63500"/>
              <a:ext cx="666667" cy="33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4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5" name="Shape">
              <a:extLst>
                <a:ext uri="{FF2B5EF4-FFF2-40B4-BE49-F238E27FC236}">
                  <a16:creationId xmlns:a16="http://schemas.microsoft.com/office/drawing/2014/main" id="{0C803793-09A2-43BB-8611-DE4622F0E463}"/>
                </a:ext>
              </a:extLst>
            </p:cNvPr>
            <p:cNvSpPr/>
            <p:nvPr/>
          </p:nvSpPr>
          <p:spPr>
            <a:xfrm>
              <a:off x="1549400" y="1384300"/>
              <a:ext cx="869047" cy="769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6" name="Shape">
              <a:extLst>
                <a:ext uri="{FF2B5EF4-FFF2-40B4-BE49-F238E27FC236}">
                  <a16:creationId xmlns:a16="http://schemas.microsoft.com/office/drawing/2014/main" id="{17CDF8A0-6913-4DA2-941A-EA2A7873F617}"/>
                </a:ext>
              </a:extLst>
            </p:cNvPr>
            <p:cNvSpPr/>
            <p:nvPr/>
          </p:nvSpPr>
          <p:spPr>
            <a:xfrm>
              <a:off x="6311899" y="3860800"/>
              <a:ext cx="834314" cy="79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1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52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7" name="Shape">
              <a:extLst>
                <a:ext uri="{FF2B5EF4-FFF2-40B4-BE49-F238E27FC236}">
                  <a16:creationId xmlns:a16="http://schemas.microsoft.com/office/drawing/2014/main" id="{B1E8E315-BC28-4974-A168-C6E0B006CA0B}"/>
                </a:ext>
              </a:extLst>
            </p:cNvPr>
            <p:cNvSpPr/>
            <p:nvPr/>
          </p:nvSpPr>
          <p:spPr>
            <a:xfrm>
              <a:off x="4394199" y="101599"/>
              <a:ext cx="634104" cy="405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8" name="Shape">
              <a:extLst>
                <a:ext uri="{FF2B5EF4-FFF2-40B4-BE49-F238E27FC236}">
                  <a16:creationId xmlns:a16="http://schemas.microsoft.com/office/drawing/2014/main" id="{738D1AD4-21F9-412A-9B84-6696EA1E709E}"/>
                </a:ext>
              </a:extLst>
            </p:cNvPr>
            <p:cNvSpPr/>
            <p:nvPr/>
          </p:nvSpPr>
          <p:spPr>
            <a:xfrm>
              <a:off x="2324099" y="3365500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9" name="Shape">
              <a:extLst>
                <a:ext uri="{FF2B5EF4-FFF2-40B4-BE49-F238E27FC236}">
                  <a16:creationId xmlns:a16="http://schemas.microsoft.com/office/drawing/2014/main" id="{552694A5-92D6-40CD-8BD1-907F14147FE3}"/>
                </a:ext>
              </a:extLst>
            </p:cNvPr>
            <p:cNvSpPr/>
            <p:nvPr/>
          </p:nvSpPr>
          <p:spPr>
            <a:xfrm>
              <a:off x="2717800" y="1473200"/>
              <a:ext cx="382798" cy="64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23" y="15367"/>
                    <a:pt x="17992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2" name="Shape">
              <a:extLst>
                <a:ext uri="{FF2B5EF4-FFF2-40B4-BE49-F238E27FC236}">
                  <a16:creationId xmlns:a16="http://schemas.microsoft.com/office/drawing/2014/main" id="{6152229D-F813-4EE9-9D55-1DD01DFCFBB4}"/>
                </a:ext>
              </a:extLst>
            </p:cNvPr>
            <p:cNvSpPr/>
            <p:nvPr/>
          </p:nvSpPr>
          <p:spPr>
            <a:xfrm>
              <a:off x="5765799" y="1295400"/>
              <a:ext cx="512124" cy="55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6" y="4226"/>
                    <a:pt x="16465" y="2254"/>
                    <a:pt x="17860" y="1417"/>
                  </a:cubicBezTo>
                  <a:close/>
                  <a:moveTo>
                    <a:pt x="6313" y="5626"/>
                  </a:moveTo>
                  <a:cubicBezTo>
                    <a:pt x="7894" y="6020"/>
                    <a:pt x="8371" y="7910"/>
                    <a:pt x="7029" y="8843"/>
                  </a:cubicBezTo>
                  <a:cubicBezTo>
                    <a:pt x="5878" y="9637"/>
                    <a:pt x="4104" y="9065"/>
                    <a:pt x="3824" y="7781"/>
                  </a:cubicBezTo>
                  <a:cubicBezTo>
                    <a:pt x="3233" y="6376"/>
                    <a:pt x="4903" y="5275"/>
                    <a:pt x="6313" y="5626"/>
                  </a:cubicBezTo>
                  <a:close/>
                  <a:moveTo>
                    <a:pt x="3202" y="14629"/>
                  </a:moveTo>
                  <a:cubicBezTo>
                    <a:pt x="2632" y="15173"/>
                    <a:pt x="1346" y="15841"/>
                    <a:pt x="869" y="14932"/>
                  </a:cubicBezTo>
                  <a:cubicBezTo>
                    <a:pt x="340" y="13942"/>
                    <a:pt x="231" y="12744"/>
                    <a:pt x="516" y="11676"/>
                  </a:cubicBezTo>
                  <a:cubicBezTo>
                    <a:pt x="573" y="11469"/>
                    <a:pt x="833" y="11349"/>
                    <a:pt x="1014" y="11441"/>
                  </a:cubicBezTo>
                  <a:cubicBezTo>
                    <a:pt x="1916" y="11229"/>
                    <a:pt x="2917" y="11513"/>
                    <a:pt x="3441" y="12273"/>
                  </a:cubicBezTo>
                  <a:cubicBezTo>
                    <a:pt x="3933" y="12999"/>
                    <a:pt x="3845" y="14014"/>
                    <a:pt x="3202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8" y="4294"/>
                    <a:pt x="13074" y="4948"/>
                    <a:pt x="12037" y="4799"/>
                  </a:cubicBezTo>
                  <a:close/>
                  <a:moveTo>
                    <a:pt x="10528" y="7872"/>
                  </a:moveTo>
                  <a:cubicBezTo>
                    <a:pt x="10969" y="7516"/>
                    <a:pt x="11648" y="7516"/>
                    <a:pt x="12073" y="7867"/>
                  </a:cubicBezTo>
                  <a:cubicBezTo>
                    <a:pt x="12239" y="7934"/>
                    <a:pt x="12390" y="8040"/>
                    <a:pt x="12504" y="8175"/>
                  </a:cubicBezTo>
                  <a:cubicBezTo>
                    <a:pt x="12939" y="8690"/>
                    <a:pt x="12727" y="9464"/>
                    <a:pt x="12167" y="9815"/>
                  </a:cubicBezTo>
                  <a:cubicBezTo>
                    <a:pt x="11627" y="10156"/>
                    <a:pt x="10824" y="10046"/>
                    <a:pt x="10399" y="9594"/>
                  </a:cubicBezTo>
                  <a:cubicBezTo>
                    <a:pt x="9937" y="9098"/>
                    <a:pt x="9994" y="8300"/>
                    <a:pt x="10528" y="7872"/>
                  </a:cubicBezTo>
                  <a:close/>
                  <a:moveTo>
                    <a:pt x="7054" y="15577"/>
                  </a:moveTo>
                  <a:cubicBezTo>
                    <a:pt x="6225" y="15134"/>
                    <a:pt x="5997" y="14071"/>
                    <a:pt x="6526" y="13340"/>
                  </a:cubicBezTo>
                  <a:cubicBezTo>
                    <a:pt x="7091" y="12561"/>
                    <a:pt x="8154" y="12480"/>
                    <a:pt x="8942" y="12956"/>
                  </a:cubicBezTo>
                  <a:cubicBezTo>
                    <a:pt x="9336" y="13009"/>
                    <a:pt x="9631" y="13716"/>
                    <a:pt x="9642" y="13999"/>
                  </a:cubicBezTo>
                  <a:cubicBezTo>
                    <a:pt x="9647" y="14230"/>
                    <a:pt x="9585" y="14447"/>
                    <a:pt x="9471" y="14634"/>
                  </a:cubicBezTo>
                  <a:cubicBezTo>
                    <a:pt x="9445" y="14745"/>
                    <a:pt x="9408" y="14855"/>
                    <a:pt x="9351" y="14961"/>
                  </a:cubicBezTo>
                  <a:cubicBezTo>
                    <a:pt x="8937" y="15769"/>
                    <a:pt x="7868" y="16015"/>
                    <a:pt x="7054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55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902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4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3" name="Shape">
              <a:extLst>
                <a:ext uri="{FF2B5EF4-FFF2-40B4-BE49-F238E27FC236}">
                  <a16:creationId xmlns:a16="http://schemas.microsoft.com/office/drawing/2014/main" id="{B383149B-74FA-46AC-AD41-88F82233A7C1}"/>
                </a:ext>
              </a:extLst>
            </p:cNvPr>
            <p:cNvSpPr/>
            <p:nvPr/>
          </p:nvSpPr>
          <p:spPr>
            <a:xfrm>
              <a:off x="1790700" y="3111499"/>
              <a:ext cx="512096" cy="552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64" y="1422"/>
                  </a:moveTo>
                  <a:cubicBezTo>
                    <a:pt x="17874" y="1417"/>
                    <a:pt x="17885" y="1413"/>
                    <a:pt x="17890" y="1408"/>
                  </a:cubicBezTo>
                  <a:cubicBezTo>
                    <a:pt x="17968" y="1239"/>
                    <a:pt x="18201" y="1110"/>
                    <a:pt x="18377" y="1263"/>
                  </a:cubicBezTo>
                  <a:cubicBezTo>
                    <a:pt x="18777" y="1619"/>
                    <a:pt x="19150" y="1990"/>
                    <a:pt x="19477" y="2403"/>
                  </a:cubicBezTo>
                  <a:cubicBezTo>
                    <a:pt x="19715" y="2706"/>
                    <a:pt x="20089" y="3110"/>
                    <a:pt x="20141" y="3495"/>
                  </a:cubicBezTo>
                  <a:cubicBezTo>
                    <a:pt x="20239" y="4168"/>
                    <a:pt x="19233" y="4409"/>
                    <a:pt x="18678" y="4361"/>
                  </a:cubicBezTo>
                  <a:cubicBezTo>
                    <a:pt x="17045" y="4231"/>
                    <a:pt x="16469" y="2254"/>
                    <a:pt x="17864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34" y="12999"/>
                    <a:pt x="3841" y="14014"/>
                    <a:pt x="3198" y="14634"/>
                  </a:cubicBezTo>
                  <a:close/>
                  <a:moveTo>
                    <a:pt x="12040" y="4799"/>
                  </a:moveTo>
                  <a:cubicBezTo>
                    <a:pt x="11008" y="4649"/>
                    <a:pt x="10215" y="3779"/>
                    <a:pt x="10318" y="2798"/>
                  </a:cubicBezTo>
                  <a:cubicBezTo>
                    <a:pt x="10406" y="1937"/>
                    <a:pt x="11158" y="1336"/>
                    <a:pt x="12019" y="1345"/>
                  </a:cubicBezTo>
                  <a:cubicBezTo>
                    <a:pt x="12211" y="1307"/>
                    <a:pt x="12419" y="1297"/>
                    <a:pt x="12626" y="1321"/>
                  </a:cubicBezTo>
                  <a:cubicBezTo>
                    <a:pt x="13689" y="1456"/>
                    <a:pt x="14436" y="2365"/>
                    <a:pt x="14223" y="3351"/>
                  </a:cubicBezTo>
                  <a:cubicBezTo>
                    <a:pt x="14016" y="4298"/>
                    <a:pt x="13072" y="4948"/>
                    <a:pt x="12040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50" y="6516"/>
                  </a:moveTo>
                  <a:cubicBezTo>
                    <a:pt x="18497" y="6540"/>
                    <a:pt x="18533" y="6573"/>
                    <a:pt x="18554" y="6612"/>
                  </a:cubicBezTo>
                  <a:cubicBezTo>
                    <a:pt x="19736" y="6987"/>
                    <a:pt x="20649" y="8247"/>
                    <a:pt x="20099" y="9406"/>
                  </a:cubicBezTo>
                  <a:cubicBezTo>
                    <a:pt x="19228" y="11243"/>
                    <a:pt x="16407" y="10719"/>
                    <a:pt x="15707" y="9055"/>
                  </a:cubicBezTo>
                  <a:cubicBezTo>
                    <a:pt x="15053" y="7516"/>
                    <a:pt x="16713" y="5616"/>
                    <a:pt x="18450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72" y="14711"/>
                  </a:moveTo>
                  <a:cubicBezTo>
                    <a:pt x="12263" y="12960"/>
                    <a:pt x="14239" y="11200"/>
                    <a:pt x="15800" y="11821"/>
                  </a:cubicBezTo>
                  <a:cubicBezTo>
                    <a:pt x="15898" y="11825"/>
                    <a:pt x="15997" y="11835"/>
                    <a:pt x="16101" y="11854"/>
                  </a:cubicBezTo>
                  <a:cubicBezTo>
                    <a:pt x="17138" y="12047"/>
                    <a:pt x="17838" y="12941"/>
                    <a:pt x="17848" y="13898"/>
                  </a:cubicBezTo>
                  <a:cubicBezTo>
                    <a:pt x="17885" y="16370"/>
                    <a:pt x="14078" y="16885"/>
                    <a:pt x="13072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4" name="Shape">
              <a:extLst>
                <a:ext uri="{FF2B5EF4-FFF2-40B4-BE49-F238E27FC236}">
                  <a16:creationId xmlns:a16="http://schemas.microsoft.com/office/drawing/2014/main" id="{8C543BC0-9BBD-4582-A358-990DEC41D815}"/>
                </a:ext>
              </a:extLst>
            </p:cNvPr>
            <p:cNvSpPr/>
            <p:nvPr/>
          </p:nvSpPr>
          <p:spPr>
            <a:xfrm>
              <a:off x="6857999" y="3111499"/>
              <a:ext cx="617971" cy="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42" extrusionOk="0">
                  <a:moveTo>
                    <a:pt x="20853" y="5731"/>
                  </a:moveTo>
                  <a:cubicBezTo>
                    <a:pt x="20711" y="4212"/>
                    <a:pt x="20105" y="2656"/>
                    <a:pt x="19009" y="1604"/>
                  </a:cubicBezTo>
                  <a:cubicBezTo>
                    <a:pt x="18932" y="1456"/>
                    <a:pt x="18812" y="1313"/>
                    <a:pt x="18636" y="1185"/>
                  </a:cubicBezTo>
                  <a:cubicBezTo>
                    <a:pt x="16539" y="-366"/>
                    <a:pt x="13793" y="-238"/>
                    <a:pt x="11421" y="671"/>
                  </a:cubicBezTo>
                  <a:cubicBezTo>
                    <a:pt x="8882" y="1648"/>
                    <a:pt x="6287" y="3087"/>
                    <a:pt x="4250" y="4802"/>
                  </a:cubicBezTo>
                  <a:cubicBezTo>
                    <a:pt x="2243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19" y="18503"/>
                    <a:pt x="4001" y="19125"/>
                    <a:pt x="5230" y="19715"/>
                  </a:cubicBezTo>
                  <a:cubicBezTo>
                    <a:pt x="6334" y="20241"/>
                    <a:pt x="7494" y="20700"/>
                    <a:pt x="8731" y="20875"/>
                  </a:cubicBezTo>
                  <a:cubicBezTo>
                    <a:pt x="11267" y="21234"/>
                    <a:pt x="13647" y="20094"/>
                    <a:pt x="15430" y="18503"/>
                  </a:cubicBezTo>
                  <a:cubicBezTo>
                    <a:pt x="19095" y="15225"/>
                    <a:pt x="21291" y="10476"/>
                    <a:pt x="20853" y="5731"/>
                  </a:cubicBezTo>
                  <a:close/>
                  <a:moveTo>
                    <a:pt x="17858" y="1420"/>
                  </a:moveTo>
                  <a:cubicBezTo>
                    <a:pt x="17866" y="1416"/>
                    <a:pt x="17875" y="1412"/>
                    <a:pt x="17888" y="1408"/>
                  </a:cubicBezTo>
                  <a:cubicBezTo>
                    <a:pt x="17965" y="1241"/>
                    <a:pt x="18202" y="1109"/>
                    <a:pt x="18373" y="1261"/>
                  </a:cubicBezTo>
                  <a:cubicBezTo>
                    <a:pt x="18773" y="1616"/>
                    <a:pt x="19147" y="1991"/>
                    <a:pt x="19473" y="2401"/>
                  </a:cubicBezTo>
                  <a:cubicBezTo>
                    <a:pt x="19714" y="2704"/>
                    <a:pt x="20084" y="3111"/>
                    <a:pt x="20139" y="3494"/>
                  </a:cubicBezTo>
                  <a:cubicBezTo>
                    <a:pt x="20234" y="4168"/>
                    <a:pt x="19233" y="4407"/>
                    <a:pt x="18679" y="4363"/>
                  </a:cubicBezTo>
                  <a:cubicBezTo>
                    <a:pt x="17041" y="4228"/>
                    <a:pt x="16466" y="2254"/>
                    <a:pt x="17858" y="1420"/>
                  </a:cubicBezTo>
                  <a:close/>
                  <a:moveTo>
                    <a:pt x="6312" y="5627"/>
                  </a:moveTo>
                  <a:cubicBezTo>
                    <a:pt x="7889" y="6022"/>
                    <a:pt x="8371" y="7916"/>
                    <a:pt x="7026" y="8845"/>
                  </a:cubicBezTo>
                  <a:cubicBezTo>
                    <a:pt x="5878" y="9642"/>
                    <a:pt x="4100" y="9064"/>
                    <a:pt x="3820" y="7784"/>
                  </a:cubicBezTo>
                  <a:cubicBezTo>
                    <a:pt x="3236" y="6377"/>
                    <a:pt x="4903" y="5276"/>
                    <a:pt x="6312" y="5627"/>
                  </a:cubicBezTo>
                  <a:close/>
                  <a:moveTo>
                    <a:pt x="3202" y="14631"/>
                  </a:moveTo>
                  <a:cubicBezTo>
                    <a:pt x="2634" y="15177"/>
                    <a:pt x="1350" y="15843"/>
                    <a:pt x="868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2" y="11521"/>
                    <a:pt x="3442" y="12278"/>
                  </a:cubicBezTo>
                  <a:cubicBezTo>
                    <a:pt x="3936" y="13000"/>
                    <a:pt x="3846" y="14017"/>
                    <a:pt x="3202" y="14631"/>
                  </a:cubicBezTo>
                  <a:close/>
                  <a:moveTo>
                    <a:pt x="12036" y="4798"/>
                  </a:moveTo>
                  <a:cubicBezTo>
                    <a:pt x="11004" y="4650"/>
                    <a:pt x="10210" y="3777"/>
                    <a:pt x="10313" y="2796"/>
                  </a:cubicBezTo>
                  <a:cubicBezTo>
                    <a:pt x="10403" y="1935"/>
                    <a:pt x="11151" y="1337"/>
                    <a:pt x="12014" y="1345"/>
                  </a:cubicBezTo>
                  <a:cubicBezTo>
                    <a:pt x="12208" y="1305"/>
                    <a:pt x="12414" y="1297"/>
                    <a:pt x="12620" y="1321"/>
                  </a:cubicBezTo>
                  <a:cubicBezTo>
                    <a:pt x="13686" y="1456"/>
                    <a:pt x="14429" y="2365"/>
                    <a:pt x="14218" y="3350"/>
                  </a:cubicBezTo>
                  <a:cubicBezTo>
                    <a:pt x="14017" y="4295"/>
                    <a:pt x="13071" y="4945"/>
                    <a:pt x="12036" y="4798"/>
                  </a:cubicBezTo>
                  <a:close/>
                  <a:moveTo>
                    <a:pt x="10528" y="7872"/>
                  </a:moveTo>
                  <a:cubicBezTo>
                    <a:pt x="10970" y="7517"/>
                    <a:pt x="11649" y="7517"/>
                    <a:pt x="12074" y="7864"/>
                  </a:cubicBezTo>
                  <a:cubicBezTo>
                    <a:pt x="12242" y="7932"/>
                    <a:pt x="12392" y="8036"/>
                    <a:pt x="12504" y="8171"/>
                  </a:cubicBezTo>
                  <a:cubicBezTo>
                    <a:pt x="12938" y="8686"/>
                    <a:pt x="12727" y="9459"/>
                    <a:pt x="12169" y="9814"/>
                  </a:cubicBezTo>
                  <a:cubicBezTo>
                    <a:pt x="11632" y="10157"/>
                    <a:pt x="10824" y="10045"/>
                    <a:pt x="10399" y="9591"/>
                  </a:cubicBezTo>
                  <a:cubicBezTo>
                    <a:pt x="9939" y="9100"/>
                    <a:pt x="9999" y="8303"/>
                    <a:pt x="10528" y="7872"/>
                  </a:cubicBezTo>
                  <a:close/>
                  <a:moveTo>
                    <a:pt x="7056" y="15580"/>
                  </a:moveTo>
                  <a:cubicBezTo>
                    <a:pt x="6226" y="15137"/>
                    <a:pt x="5999" y="14073"/>
                    <a:pt x="6527" y="13343"/>
                  </a:cubicBezTo>
                  <a:cubicBezTo>
                    <a:pt x="7090" y="12565"/>
                    <a:pt x="8156" y="12482"/>
                    <a:pt x="8946" y="12956"/>
                  </a:cubicBezTo>
                  <a:cubicBezTo>
                    <a:pt x="9342" y="13012"/>
                    <a:pt x="9638" y="13718"/>
                    <a:pt x="9642" y="14001"/>
                  </a:cubicBezTo>
                  <a:cubicBezTo>
                    <a:pt x="9647" y="14232"/>
                    <a:pt x="9587" y="14447"/>
                    <a:pt x="9471" y="14639"/>
                  </a:cubicBezTo>
                  <a:cubicBezTo>
                    <a:pt x="9445" y="14750"/>
                    <a:pt x="9410" y="14862"/>
                    <a:pt x="9354" y="14970"/>
                  </a:cubicBezTo>
                  <a:cubicBezTo>
                    <a:pt x="8942" y="15771"/>
                    <a:pt x="7868" y="16014"/>
                    <a:pt x="7056" y="15580"/>
                  </a:cubicBezTo>
                  <a:close/>
                  <a:moveTo>
                    <a:pt x="18442" y="6516"/>
                  </a:moveTo>
                  <a:cubicBezTo>
                    <a:pt x="18489" y="6540"/>
                    <a:pt x="18524" y="6576"/>
                    <a:pt x="18545" y="6612"/>
                  </a:cubicBezTo>
                  <a:cubicBezTo>
                    <a:pt x="19727" y="6987"/>
                    <a:pt x="20638" y="8247"/>
                    <a:pt x="20092" y="9403"/>
                  </a:cubicBezTo>
                  <a:cubicBezTo>
                    <a:pt x="19220" y="11241"/>
                    <a:pt x="16406" y="10719"/>
                    <a:pt x="15701" y="9048"/>
                  </a:cubicBezTo>
                  <a:cubicBezTo>
                    <a:pt x="15052" y="7513"/>
                    <a:pt x="16706" y="5615"/>
                    <a:pt x="18442" y="6516"/>
                  </a:cubicBezTo>
                  <a:close/>
                  <a:moveTo>
                    <a:pt x="11284" y="20377"/>
                  </a:moveTo>
                  <a:cubicBezTo>
                    <a:pt x="10467" y="20648"/>
                    <a:pt x="9565" y="20676"/>
                    <a:pt x="8744" y="20413"/>
                  </a:cubicBezTo>
                  <a:cubicBezTo>
                    <a:pt x="8723" y="20405"/>
                    <a:pt x="8706" y="20397"/>
                    <a:pt x="8689" y="20381"/>
                  </a:cubicBezTo>
                  <a:cubicBezTo>
                    <a:pt x="8577" y="20345"/>
                    <a:pt x="8482" y="20261"/>
                    <a:pt x="8452" y="20149"/>
                  </a:cubicBezTo>
                  <a:cubicBezTo>
                    <a:pt x="8280" y="19464"/>
                    <a:pt x="8650" y="18738"/>
                    <a:pt x="9303" y="18391"/>
                  </a:cubicBezTo>
                  <a:cubicBezTo>
                    <a:pt x="9973" y="18036"/>
                    <a:pt x="10798" y="18204"/>
                    <a:pt x="11335" y="18698"/>
                  </a:cubicBezTo>
                  <a:cubicBezTo>
                    <a:pt x="11610" y="18953"/>
                    <a:pt x="11812" y="19292"/>
                    <a:pt x="11855" y="19655"/>
                  </a:cubicBezTo>
                  <a:cubicBezTo>
                    <a:pt x="11903" y="20050"/>
                    <a:pt x="11653" y="20253"/>
                    <a:pt x="11284" y="20377"/>
                  </a:cubicBezTo>
                  <a:close/>
                  <a:moveTo>
                    <a:pt x="13071" y="14711"/>
                  </a:moveTo>
                  <a:cubicBezTo>
                    <a:pt x="12263" y="12960"/>
                    <a:pt x="14236" y="11202"/>
                    <a:pt x="15800" y="11816"/>
                  </a:cubicBezTo>
                  <a:cubicBezTo>
                    <a:pt x="15898" y="11820"/>
                    <a:pt x="15997" y="11832"/>
                    <a:pt x="16100" y="11848"/>
                  </a:cubicBezTo>
                  <a:cubicBezTo>
                    <a:pt x="17136" y="12039"/>
                    <a:pt x="17836" y="12932"/>
                    <a:pt x="17849" y="13893"/>
                  </a:cubicBezTo>
                  <a:cubicBezTo>
                    <a:pt x="17884" y="16373"/>
                    <a:pt x="14077" y="16888"/>
                    <a:pt x="13071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5" name="Shape">
              <a:extLst>
                <a:ext uri="{FF2B5EF4-FFF2-40B4-BE49-F238E27FC236}">
                  <a16:creationId xmlns:a16="http://schemas.microsoft.com/office/drawing/2014/main" id="{94883357-63E8-4EA2-865D-62EB9C60BF51}"/>
                </a:ext>
              </a:extLst>
            </p:cNvPr>
            <p:cNvSpPr/>
            <p:nvPr/>
          </p:nvSpPr>
          <p:spPr>
            <a:xfrm>
              <a:off x="76200" y="3276600"/>
              <a:ext cx="570605" cy="698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074" extrusionOk="0">
                  <a:moveTo>
                    <a:pt x="10397" y="646"/>
                  </a:moveTo>
                  <a:cubicBezTo>
                    <a:pt x="8753" y="52"/>
                    <a:pt x="6823" y="-193"/>
                    <a:pt x="5151" y="171"/>
                  </a:cubicBezTo>
                  <a:cubicBezTo>
                    <a:pt x="4958" y="163"/>
                    <a:pt x="4746" y="194"/>
                    <a:pt x="4520" y="271"/>
                  </a:cubicBezTo>
                  <a:cubicBezTo>
                    <a:pt x="1808" y="1187"/>
                    <a:pt x="489" y="3394"/>
                    <a:pt x="178" y="5667"/>
                  </a:cubicBezTo>
                  <a:cubicBezTo>
                    <a:pt x="-156" y="8104"/>
                    <a:pt x="-34" y="10799"/>
                    <a:pt x="663" y="13186"/>
                  </a:cubicBezTo>
                  <a:cubicBezTo>
                    <a:pt x="1346" y="15539"/>
                    <a:pt x="2712" y="17735"/>
                    <a:pt x="5019" y="19303"/>
                  </a:cubicBezTo>
                  <a:cubicBezTo>
                    <a:pt x="7044" y="20683"/>
                    <a:pt x="9973" y="21407"/>
                    <a:pt x="12586" y="20924"/>
                  </a:cubicBezTo>
                  <a:cubicBezTo>
                    <a:pt x="14084" y="20648"/>
                    <a:pt x="15351" y="20016"/>
                    <a:pt x="16608" y="19326"/>
                  </a:cubicBezTo>
                  <a:cubicBezTo>
                    <a:pt x="17738" y="18709"/>
                    <a:pt x="18821" y="18015"/>
                    <a:pt x="19655" y="17130"/>
                  </a:cubicBezTo>
                  <a:cubicBezTo>
                    <a:pt x="21369" y="15313"/>
                    <a:pt x="21444" y="12929"/>
                    <a:pt x="20738" y="10795"/>
                  </a:cubicBezTo>
                  <a:cubicBezTo>
                    <a:pt x="19292" y="6422"/>
                    <a:pt x="15539" y="2505"/>
                    <a:pt x="10397" y="646"/>
                  </a:cubicBezTo>
                  <a:close/>
                  <a:moveTo>
                    <a:pt x="4355" y="991"/>
                  </a:moveTo>
                  <a:cubicBezTo>
                    <a:pt x="4355" y="980"/>
                    <a:pt x="4355" y="972"/>
                    <a:pt x="4355" y="964"/>
                  </a:cubicBezTo>
                  <a:cubicBezTo>
                    <a:pt x="4223" y="826"/>
                    <a:pt x="4209" y="581"/>
                    <a:pt x="4459" y="516"/>
                  </a:cubicBezTo>
                  <a:cubicBezTo>
                    <a:pt x="5038" y="367"/>
                    <a:pt x="5622" y="248"/>
                    <a:pt x="6220" y="186"/>
                  </a:cubicBezTo>
                  <a:cubicBezTo>
                    <a:pt x="6658" y="140"/>
                    <a:pt x="7275" y="37"/>
                    <a:pt x="7703" y="171"/>
                  </a:cubicBezTo>
                  <a:cubicBezTo>
                    <a:pt x="8452" y="409"/>
                    <a:pt x="8169" y="1305"/>
                    <a:pt x="7830" y="1716"/>
                  </a:cubicBezTo>
                  <a:cubicBezTo>
                    <a:pt x="6832" y="2927"/>
                    <a:pt x="4482" y="2467"/>
                    <a:pt x="4355" y="991"/>
                  </a:cubicBezTo>
                  <a:close/>
                  <a:moveTo>
                    <a:pt x="2608" y="11960"/>
                  </a:moveTo>
                  <a:cubicBezTo>
                    <a:pt x="3847" y="10910"/>
                    <a:pt x="6065" y="11412"/>
                    <a:pt x="6319" y="12895"/>
                  </a:cubicBezTo>
                  <a:cubicBezTo>
                    <a:pt x="6535" y="14160"/>
                    <a:pt x="5000" y="15283"/>
                    <a:pt x="3526" y="14907"/>
                  </a:cubicBezTo>
                  <a:cubicBezTo>
                    <a:pt x="1756" y="14712"/>
                    <a:pt x="1502" y="12903"/>
                    <a:pt x="2608" y="11960"/>
                  </a:cubicBezTo>
                  <a:close/>
                  <a:moveTo>
                    <a:pt x="10284" y="18563"/>
                  </a:moveTo>
                  <a:cubicBezTo>
                    <a:pt x="10547" y="19261"/>
                    <a:pt x="10557" y="20572"/>
                    <a:pt x="9366" y="20529"/>
                  </a:cubicBezTo>
                  <a:cubicBezTo>
                    <a:pt x="8061" y="20480"/>
                    <a:pt x="6766" y="20012"/>
                    <a:pt x="5810" y="19291"/>
                  </a:cubicBezTo>
                  <a:cubicBezTo>
                    <a:pt x="5627" y="19153"/>
                    <a:pt x="5636" y="18889"/>
                    <a:pt x="5829" y="18793"/>
                  </a:cubicBezTo>
                  <a:cubicBezTo>
                    <a:pt x="6088" y="17988"/>
                    <a:pt x="6912" y="17341"/>
                    <a:pt x="7972" y="17283"/>
                  </a:cubicBezTo>
                  <a:cubicBezTo>
                    <a:pt x="8979" y="17233"/>
                    <a:pt x="9982" y="17774"/>
                    <a:pt x="10284" y="18563"/>
                  </a:cubicBezTo>
                  <a:close/>
                  <a:moveTo>
                    <a:pt x="4774" y="7104"/>
                  </a:moveTo>
                  <a:cubicBezTo>
                    <a:pt x="4073" y="7844"/>
                    <a:pt x="2754" y="8058"/>
                    <a:pt x="1794" y="7522"/>
                  </a:cubicBezTo>
                  <a:cubicBezTo>
                    <a:pt x="951" y="7050"/>
                    <a:pt x="725" y="6188"/>
                    <a:pt x="1186" y="5521"/>
                  </a:cubicBezTo>
                  <a:cubicBezTo>
                    <a:pt x="1247" y="5353"/>
                    <a:pt x="1346" y="5188"/>
                    <a:pt x="1483" y="5038"/>
                  </a:cubicBezTo>
                  <a:cubicBezTo>
                    <a:pt x="2184" y="4268"/>
                    <a:pt x="3517" y="4107"/>
                    <a:pt x="4426" y="4732"/>
                  </a:cubicBezTo>
                  <a:cubicBezTo>
                    <a:pt x="5302" y="5326"/>
                    <a:pt x="5476" y="6364"/>
                    <a:pt x="4774" y="7104"/>
                  </a:cubicBezTo>
                  <a:close/>
                  <a:moveTo>
                    <a:pt x="7157" y="9706"/>
                  </a:moveTo>
                  <a:cubicBezTo>
                    <a:pt x="7020" y="9197"/>
                    <a:pt x="7383" y="8664"/>
                    <a:pt x="7967" y="8495"/>
                  </a:cubicBezTo>
                  <a:cubicBezTo>
                    <a:pt x="8127" y="8399"/>
                    <a:pt x="8311" y="8327"/>
                    <a:pt x="8513" y="8300"/>
                  </a:cubicBezTo>
                  <a:cubicBezTo>
                    <a:pt x="9276" y="8196"/>
                    <a:pt x="9964" y="8725"/>
                    <a:pt x="10034" y="9323"/>
                  </a:cubicBezTo>
                  <a:cubicBezTo>
                    <a:pt x="10105" y="9902"/>
                    <a:pt x="9563" y="10481"/>
                    <a:pt x="8866" y="10603"/>
                  </a:cubicBezTo>
                  <a:cubicBezTo>
                    <a:pt x="8118" y="10737"/>
                    <a:pt x="7322" y="10320"/>
                    <a:pt x="7157" y="9706"/>
                  </a:cubicBezTo>
                  <a:close/>
                  <a:moveTo>
                    <a:pt x="13298" y="15996"/>
                  </a:moveTo>
                  <a:cubicBezTo>
                    <a:pt x="12403" y="16436"/>
                    <a:pt x="11178" y="16122"/>
                    <a:pt x="10703" y="15371"/>
                  </a:cubicBezTo>
                  <a:cubicBezTo>
                    <a:pt x="10194" y="14570"/>
                    <a:pt x="10675" y="13700"/>
                    <a:pt x="11579" y="13301"/>
                  </a:cubicBezTo>
                  <a:cubicBezTo>
                    <a:pt x="11842" y="13018"/>
                    <a:pt x="12732" y="13113"/>
                    <a:pt x="13029" y="13240"/>
                  </a:cubicBezTo>
                  <a:cubicBezTo>
                    <a:pt x="13269" y="13343"/>
                    <a:pt x="13458" y="13493"/>
                    <a:pt x="13599" y="13669"/>
                  </a:cubicBezTo>
                  <a:cubicBezTo>
                    <a:pt x="13698" y="13742"/>
                    <a:pt x="13797" y="13819"/>
                    <a:pt x="13877" y="13914"/>
                  </a:cubicBezTo>
                  <a:cubicBezTo>
                    <a:pt x="14494" y="14608"/>
                    <a:pt x="14178" y="15559"/>
                    <a:pt x="13298" y="15996"/>
                  </a:cubicBezTo>
                  <a:close/>
                  <a:moveTo>
                    <a:pt x="9935" y="2892"/>
                  </a:moveTo>
                  <a:cubicBezTo>
                    <a:pt x="9987" y="2865"/>
                    <a:pt x="10039" y="2854"/>
                    <a:pt x="10086" y="2854"/>
                  </a:cubicBezTo>
                  <a:cubicBezTo>
                    <a:pt x="11098" y="2103"/>
                    <a:pt x="12883" y="1976"/>
                    <a:pt x="13792" y="2938"/>
                  </a:cubicBezTo>
                  <a:cubicBezTo>
                    <a:pt x="15238" y="4471"/>
                    <a:pt x="13203" y="6430"/>
                    <a:pt x="11103" y="6207"/>
                  </a:cubicBezTo>
                  <a:cubicBezTo>
                    <a:pt x="9177" y="6004"/>
                    <a:pt x="8089" y="3835"/>
                    <a:pt x="9935" y="2892"/>
                  </a:cubicBezTo>
                  <a:close/>
                  <a:moveTo>
                    <a:pt x="20493" y="14915"/>
                  </a:moveTo>
                  <a:cubicBezTo>
                    <a:pt x="20342" y="15677"/>
                    <a:pt x="19890" y="16398"/>
                    <a:pt x="19184" y="16915"/>
                  </a:cubicBezTo>
                  <a:cubicBezTo>
                    <a:pt x="19165" y="16931"/>
                    <a:pt x="19146" y="16938"/>
                    <a:pt x="19122" y="16946"/>
                  </a:cubicBezTo>
                  <a:cubicBezTo>
                    <a:pt x="19028" y="17015"/>
                    <a:pt x="18887" y="17053"/>
                    <a:pt x="18760" y="17023"/>
                  </a:cubicBezTo>
                  <a:cubicBezTo>
                    <a:pt x="17959" y="16842"/>
                    <a:pt x="17404" y="16214"/>
                    <a:pt x="17394" y="15543"/>
                  </a:cubicBezTo>
                  <a:cubicBezTo>
                    <a:pt x="17385" y="14853"/>
                    <a:pt x="17992" y="14286"/>
                    <a:pt x="18783" y="14098"/>
                  </a:cubicBezTo>
                  <a:cubicBezTo>
                    <a:pt x="19193" y="14003"/>
                    <a:pt x="19650" y="13999"/>
                    <a:pt x="20050" y="14137"/>
                  </a:cubicBezTo>
                  <a:cubicBezTo>
                    <a:pt x="20483" y="14279"/>
                    <a:pt x="20563" y="14566"/>
                    <a:pt x="20493" y="14915"/>
                  </a:cubicBezTo>
                  <a:close/>
                  <a:moveTo>
                    <a:pt x="15572" y="10891"/>
                  </a:moveTo>
                  <a:cubicBezTo>
                    <a:pt x="13330" y="10710"/>
                    <a:pt x="12553" y="8353"/>
                    <a:pt x="14018" y="7418"/>
                  </a:cubicBezTo>
                  <a:cubicBezTo>
                    <a:pt x="14074" y="7342"/>
                    <a:pt x="14140" y="7269"/>
                    <a:pt x="14211" y="7200"/>
                  </a:cubicBezTo>
                  <a:cubicBezTo>
                    <a:pt x="14955" y="6479"/>
                    <a:pt x="16250" y="6349"/>
                    <a:pt x="17253" y="6782"/>
                  </a:cubicBezTo>
                  <a:cubicBezTo>
                    <a:pt x="19838" y="7897"/>
                    <a:pt x="18360" y="11113"/>
                    <a:pt x="15572" y="1089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6" name="Shape">
              <a:extLst>
                <a:ext uri="{FF2B5EF4-FFF2-40B4-BE49-F238E27FC236}">
                  <a16:creationId xmlns:a16="http://schemas.microsoft.com/office/drawing/2014/main" id="{3339BF77-9D35-44F5-9EF0-2735B8776E7B}"/>
                </a:ext>
              </a:extLst>
            </p:cNvPr>
            <p:cNvSpPr/>
            <p:nvPr/>
          </p:nvSpPr>
          <p:spPr>
            <a:xfrm>
              <a:off x="2743200" y="36703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19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7" name="Shape">
              <a:extLst>
                <a:ext uri="{FF2B5EF4-FFF2-40B4-BE49-F238E27FC236}">
                  <a16:creationId xmlns:a16="http://schemas.microsoft.com/office/drawing/2014/main" id="{A3C6A326-0A81-4084-B5D0-E53212E8DA7F}"/>
                </a:ext>
              </a:extLst>
            </p:cNvPr>
            <p:cNvSpPr/>
            <p:nvPr/>
          </p:nvSpPr>
          <p:spPr>
            <a:xfrm>
              <a:off x="7365999" y="190500"/>
              <a:ext cx="470185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4"/>
                    <a:pt x="15786" y="2641"/>
                    <a:pt x="10659" y="703"/>
                  </a:cubicBezTo>
                  <a:close/>
                  <a:moveTo>
                    <a:pt x="4572" y="943"/>
                  </a:moveTo>
                  <a:cubicBezTo>
                    <a:pt x="4572" y="934"/>
                    <a:pt x="4572" y="924"/>
                    <a:pt x="4572" y="915"/>
                  </a:cubicBezTo>
                  <a:cubicBezTo>
                    <a:pt x="4440" y="777"/>
                    <a:pt x="4434" y="528"/>
                    <a:pt x="4692" y="468"/>
                  </a:cubicBezTo>
                  <a:cubicBezTo>
                    <a:pt x="5275" y="329"/>
                    <a:pt x="5869" y="219"/>
                    <a:pt x="6475" y="168"/>
                  </a:cubicBezTo>
                  <a:cubicBezTo>
                    <a:pt x="6921" y="131"/>
                    <a:pt x="7544" y="34"/>
                    <a:pt x="7967" y="177"/>
                  </a:cubicBezTo>
                  <a:cubicBezTo>
                    <a:pt x="8715" y="426"/>
                    <a:pt x="8407" y="1317"/>
                    <a:pt x="8052" y="1718"/>
                  </a:cubicBezTo>
                  <a:cubicBezTo>
                    <a:pt x="7012" y="2917"/>
                    <a:pt x="4663" y="2419"/>
                    <a:pt x="4572" y="943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4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2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28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695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1" y="15097"/>
                  </a:moveTo>
                  <a:cubicBezTo>
                    <a:pt x="20290" y="15853"/>
                    <a:pt x="19821" y="16564"/>
                    <a:pt x="19095" y="17071"/>
                  </a:cubicBezTo>
                  <a:cubicBezTo>
                    <a:pt x="19078" y="17085"/>
                    <a:pt x="19055" y="17094"/>
                    <a:pt x="19032" y="17099"/>
                  </a:cubicBezTo>
                  <a:cubicBezTo>
                    <a:pt x="18935" y="17168"/>
                    <a:pt x="18792" y="17201"/>
                    <a:pt x="18667" y="17168"/>
                  </a:cubicBezTo>
                  <a:cubicBezTo>
                    <a:pt x="17866" y="16975"/>
                    <a:pt x="17323" y="16338"/>
                    <a:pt x="17329" y="15669"/>
                  </a:cubicBezTo>
                  <a:cubicBezTo>
                    <a:pt x="17335" y="14982"/>
                    <a:pt x="17958" y="14428"/>
                    <a:pt x="18764" y="14253"/>
                  </a:cubicBezTo>
                  <a:cubicBezTo>
                    <a:pt x="19175" y="14160"/>
                    <a:pt x="19638" y="14170"/>
                    <a:pt x="20038" y="14308"/>
                  </a:cubicBezTo>
                  <a:cubicBezTo>
                    <a:pt x="20467" y="14465"/>
                    <a:pt x="20541" y="14755"/>
                    <a:pt x="20461" y="15097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8" name="Shape">
              <a:extLst>
                <a:ext uri="{FF2B5EF4-FFF2-40B4-BE49-F238E27FC236}">
                  <a16:creationId xmlns:a16="http://schemas.microsoft.com/office/drawing/2014/main" id="{B7668270-A481-4E55-A723-217B7F307963}"/>
                </a:ext>
              </a:extLst>
            </p:cNvPr>
            <p:cNvSpPr/>
            <p:nvPr/>
          </p:nvSpPr>
          <p:spPr>
            <a:xfrm>
              <a:off x="4711700" y="4483100"/>
              <a:ext cx="324242" cy="37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1" h="21046" extrusionOk="0">
                  <a:moveTo>
                    <a:pt x="20335" y="4913"/>
                  </a:moveTo>
                  <a:cubicBezTo>
                    <a:pt x="19970" y="3458"/>
                    <a:pt x="19127" y="2018"/>
                    <a:pt x="17862" y="1122"/>
                  </a:cubicBezTo>
                  <a:cubicBezTo>
                    <a:pt x="17765" y="986"/>
                    <a:pt x="17619" y="864"/>
                    <a:pt x="17416" y="756"/>
                  </a:cubicBezTo>
                  <a:cubicBezTo>
                    <a:pt x="15057" y="-505"/>
                    <a:pt x="12276" y="-54"/>
                    <a:pt x="9989" y="1115"/>
                  </a:cubicBezTo>
                  <a:cubicBezTo>
                    <a:pt x="7540" y="2362"/>
                    <a:pt x="5108" y="4074"/>
                    <a:pt x="3276" y="5974"/>
                  </a:cubicBezTo>
                  <a:cubicBezTo>
                    <a:pt x="1476" y="7851"/>
                    <a:pt x="186" y="10087"/>
                    <a:pt x="16" y="12574"/>
                  </a:cubicBezTo>
                  <a:cubicBezTo>
                    <a:pt x="-138" y="14760"/>
                    <a:pt x="819" y="17153"/>
                    <a:pt x="2716" y="18608"/>
                  </a:cubicBezTo>
                  <a:cubicBezTo>
                    <a:pt x="3803" y="19440"/>
                    <a:pt x="5100" y="19905"/>
                    <a:pt x="6438" y="20335"/>
                  </a:cubicBezTo>
                  <a:cubicBezTo>
                    <a:pt x="7638" y="20715"/>
                    <a:pt x="8886" y="21023"/>
                    <a:pt x="10175" y="21045"/>
                  </a:cubicBezTo>
                  <a:cubicBezTo>
                    <a:pt x="12811" y="21095"/>
                    <a:pt x="15073" y="19705"/>
                    <a:pt x="16662" y="17942"/>
                  </a:cubicBezTo>
                  <a:cubicBezTo>
                    <a:pt x="19913" y="14337"/>
                    <a:pt x="21462" y="9464"/>
                    <a:pt x="20335" y="4913"/>
                  </a:cubicBezTo>
                  <a:close/>
                  <a:moveTo>
                    <a:pt x="16654" y="1079"/>
                  </a:moveTo>
                  <a:cubicBezTo>
                    <a:pt x="16662" y="1072"/>
                    <a:pt x="16670" y="1065"/>
                    <a:pt x="16678" y="1065"/>
                  </a:cubicBezTo>
                  <a:cubicBezTo>
                    <a:pt x="16735" y="893"/>
                    <a:pt x="16954" y="735"/>
                    <a:pt x="17157" y="864"/>
                  </a:cubicBezTo>
                  <a:cubicBezTo>
                    <a:pt x="17611" y="1158"/>
                    <a:pt x="18048" y="1480"/>
                    <a:pt x="18446" y="1846"/>
                  </a:cubicBezTo>
                  <a:cubicBezTo>
                    <a:pt x="18730" y="2111"/>
                    <a:pt x="19176" y="2462"/>
                    <a:pt x="19281" y="2827"/>
                  </a:cubicBezTo>
                  <a:cubicBezTo>
                    <a:pt x="19476" y="3472"/>
                    <a:pt x="18486" y="3824"/>
                    <a:pt x="17919" y="3845"/>
                  </a:cubicBezTo>
                  <a:cubicBezTo>
                    <a:pt x="16232" y="3902"/>
                    <a:pt x="15357" y="2053"/>
                    <a:pt x="16654" y="1079"/>
                  </a:cubicBezTo>
                  <a:close/>
                  <a:moveTo>
                    <a:pt x="5497" y="6540"/>
                  </a:moveTo>
                  <a:cubicBezTo>
                    <a:pt x="7167" y="6733"/>
                    <a:pt x="7930" y="8518"/>
                    <a:pt x="6689" y="9578"/>
                  </a:cubicBezTo>
                  <a:cubicBezTo>
                    <a:pt x="5635" y="10489"/>
                    <a:pt x="3738" y="10137"/>
                    <a:pt x="3267" y="8926"/>
                  </a:cubicBezTo>
                  <a:cubicBezTo>
                    <a:pt x="2465" y="7629"/>
                    <a:pt x="4005" y="6361"/>
                    <a:pt x="5497" y="6540"/>
                  </a:cubicBezTo>
                  <a:close/>
                  <a:moveTo>
                    <a:pt x="3624" y="15648"/>
                  </a:moveTo>
                  <a:cubicBezTo>
                    <a:pt x="3121" y="16243"/>
                    <a:pt x="1913" y="17046"/>
                    <a:pt x="1289" y="16222"/>
                  </a:cubicBezTo>
                  <a:cubicBezTo>
                    <a:pt x="608" y="15319"/>
                    <a:pt x="324" y="14172"/>
                    <a:pt x="462" y="13097"/>
                  </a:cubicBezTo>
                  <a:cubicBezTo>
                    <a:pt x="486" y="12889"/>
                    <a:pt x="738" y="12739"/>
                    <a:pt x="932" y="12810"/>
                  </a:cubicBezTo>
                  <a:cubicBezTo>
                    <a:pt x="1824" y="12502"/>
                    <a:pt x="2886" y="12660"/>
                    <a:pt x="3527" y="13334"/>
                  </a:cubicBezTo>
                  <a:cubicBezTo>
                    <a:pt x="4135" y="13979"/>
                    <a:pt x="4192" y="14975"/>
                    <a:pt x="3624" y="15648"/>
                  </a:cubicBezTo>
                  <a:close/>
                  <a:moveTo>
                    <a:pt x="11213" y="5049"/>
                  </a:moveTo>
                  <a:cubicBezTo>
                    <a:pt x="10135" y="5028"/>
                    <a:pt x="9203" y="4275"/>
                    <a:pt x="9170" y="3315"/>
                  </a:cubicBezTo>
                  <a:cubicBezTo>
                    <a:pt x="9138" y="2469"/>
                    <a:pt x="9811" y="1795"/>
                    <a:pt x="10694" y="1702"/>
                  </a:cubicBezTo>
                  <a:cubicBezTo>
                    <a:pt x="10889" y="1645"/>
                    <a:pt x="11092" y="1609"/>
                    <a:pt x="11311" y="1609"/>
                  </a:cubicBezTo>
                  <a:cubicBezTo>
                    <a:pt x="12413" y="1616"/>
                    <a:pt x="13305" y="2405"/>
                    <a:pt x="13232" y="3386"/>
                  </a:cubicBezTo>
                  <a:cubicBezTo>
                    <a:pt x="13151" y="4332"/>
                    <a:pt x="12284" y="5071"/>
                    <a:pt x="11213" y="5049"/>
                  </a:cubicBezTo>
                  <a:close/>
                  <a:moveTo>
                    <a:pt x="10119" y="8217"/>
                  </a:moveTo>
                  <a:cubicBezTo>
                    <a:pt x="10516" y="7815"/>
                    <a:pt x="11213" y="7737"/>
                    <a:pt x="11692" y="8030"/>
                  </a:cubicBezTo>
                  <a:cubicBezTo>
                    <a:pt x="11870" y="8081"/>
                    <a:pt x="12040" y="8159"/>
                    <a:pt x="12178" y="8274"/>
                  </a:cubicBezTo>
                  <a:cubicBezTo>
                    <a:pt x="12697" y="8718"/>
                    <a:pt x="12592" y="9500"/>
                    <a:pt x="12073" y="9908"/>
                  </a:cubicBezTo>
                  <a:cubicBezTo>
                    <a:pt x="11570" y="10302"/>
                    <a:pt x="10735" y="10295"/>
                    <a:pt x="10232" y="9901"/>
                  </a:cubicBezTo>
                  <a:cubicBezTo>
                    <a:pt x="9697" y="9478"/>
                    <a:pt x="9640" y="8697"/>
                    <a:pt x="10119" y="8217"/>
                  </a:cubicBezTo>
                  <a:close/>
                  <a:moveTo>
                    <a:pt x="7694" y="16114"/>
                  </a:moveTo>
                  <a:cubicBezTo>
                    <a:pt x="6786" y="15785"/>
                    <a:pt x="6397" y="14774"/>
                    <a:pt x="6835" y="14000"/>
                  </a:cubicBezTo>
                  <a:cubicBezTo>
                    <a:pt x="7297" y="13176"/>
                    <a:pt x="8375" y="12968"/>
                    <a:pt x="9243" y="13341"/>
                  </a:cubicBezTo>
                  <a:cubicBezTo>
                    <a:pt x="9657" y="13348"/>
                    <a:pt x="10054" y="14000"/>
                    <a:pt x="10103" y="14272"/>
                  </a:cubicBezTo>
                  <a:cubicBezTo>
                    <a:pt x="10143" y="14495"/>
                    <a:pt x="10111" y="14710"/>
                    <a:pt x="10021" y="14910"/>
                  </a:cubicBezTo>
                  <a:cubicBezTo>
                    <a:pt x="10013" y="15018"/>
                    <a:pt x="9989" y="15132"/>
                    <a:pt x="9948" y="15247"/>
                  </a:cubicBezTo>
                  <a:cubicBezTo>
                    <a:pt x="9640" y="16078"/>
                    <a:pt x="8586" y="16437"/>
                    <a:pt x="7694" y="16114"/>
                  </a:cubicBezTo>
                  <a:close/>
                  <a:moveTo>
                    <a:pt x="17992" y="5959"/>
                  </a:moveTo>
                  <a:cubicBezTo>
                    <a:pt x="18040" y="5981"/>
                    <a:pt x="18081" y="6002"/>
                    <a:pt x="18113" y="6038"/>
                  </a:cubicBezTo>
                  <a:cubicBezTo>
                    <a:pt x="19370" y="6260"/>
                    <a:pt x="20481" y="7378"/>
                    <a:pt x="20092" y="8568"/>
                  </a:cubicBezTo>
                  <a:cubicBezTo>
                    <a:pt x="19467" y="10460"/>
                    <a:pt x="16524" y="10281"/>
                    <a:pt x="15559" y="8747"/>
                  </a:cubicBezTo>
                  <a:cubicBezTo>
                    <a:pt x="14676" y="7328"/>
                    <a:pt x="16086" y="5293"/>
                    <a:pt x="17992" y="5959"/>
                  </a:cubicBezTo>
                  <a:close/>
                  <a:moveTo>
                    <a:pt x="12697" y="20271"/>
                  </a:moveTo>
                  <a:cubicBezTo>
                    <a:pt x="11903" y="20629"/>
                    <a:pt x="10986" y="20765"/>
                    <a:pt x="10111" y="20608"/>
                  </a:cubicBezTo>
                  <a:cubicBezTo>
                    <a:pt x="10086" y="20601"/>
                    <a:pt x="10070" y="20593"/>
                    <a:pt x="10046" y="20586"/>
                  </a:cubicBezTo>
                  <a:cubicBezTo>
                    <a:pt x="9932" y="20565"/>
                    <a:pt x="9819" y="20493"/>
                    <a:pt x="9770" y="20393"/>
                  </a:cubicBezTo>
                  <a:cubicBezTo>
                    <a:pt x="9494" y="19748"/>
                    <a:pt x="9770" y="18995"/>
                    <a:pt x="10386" y="18587"/>
                  </a:cubicBezTo>
                  <a:cubicBezTo>
                    <a:pt x="11019" y="18164"/>
                    <a:pt x="11886" y="18228"/>
                    <a:pt x="12503" y="18644"/>
                  </a:cubicBezTo>
                  <a:cubicBezTo>
                    <a:pt x="12819" y="18859"/>
                    <a:pt x="13078" y="19167"/>
                    <a:pt x="13176" y="19511"/>
                  </a:cubicBezTo>
                  <a:cubicBezTo>
                    <a:pt x="13281" y="19877"/>
                    <a:pt x="13054" y="20106"/>
                    <a:pt x="12697" y="20271"/>
                  </a:cubicBezTo>
                  <a:close/>
                  <a:moveTo>
                    <a:pt x="13694" y="14552"/>
                  </a:moveTo>
                  <a:cubicBezTo>
                    <a:pt x="12616" y="12947"/>
                    <a:pt x="14375" y="11005"/>
                    <a:pt x="16054" y="11420"/>
                  </a:cubicBezTo>
                  <a:cubicBezTo>
                    <a:pt x="16159" y="11413"/>
                    <a:pt x="16257" y="11413"/>
                    <a:pt x="16362" y="11420"/>
                  </a:cubicBezTo>
                  <a:cubicBezTo>
                    <a:pt x="17448" y="11485"/>
                    <a:pt x="18284" y="12266"/>
                    <a:pt x="18438" y="13197"/>
                  </a:cubicBezTo>
                  <a:cubicBezTo>
                    <a:pt x="18843" y="15598"/>
                    <a:pt x="15040" y="16544"/>
                    <a:pt x="13694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9" name="Shape">
              <a:extLst>
                <a:ext uri="{FF2B5EF4-FFF2-40B4-BE49-F238E27FC236}">
                  <a16:creationId xmlns:a16="http://schemas.microsoft.com/office/drawing/2014/main" id="{D9448296-68D9-40E0-B8C5-526AD25B247A}"/>
                </a:ext>
              </a:extLst>
            </p:cNvPr>
            <p:cNvSpPr/>
            <p:nvPr/>
          </p:nvSpPr>
          <p:spPr>
            <a:xfrm>
              <a:off x="6934199" y="28575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3" y="743"/>
                    <a:pt x="17150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50" y="2055"/>
                    <a:pt x="16650" y="1079"/>
                  </a:cubicBezTo>
                  <a:close/>
                  <a:moveTo>
                    <a:pt x="5496" y="6537"/>
                  </a:moveTo>
                  <a:cubicBezTo>
                    <a:pt x="7164" y="6735"/>
                    <a:pt x="7926" y="8512"/>
                    <a:pt x="6691" y="9580"/>
                  </a:cubicBezTo>
                  <a:cubicBezTo>
                    <a:pt x="5640" y="10486"/>
                    <a:pt x="3735" y="10137"/>
                    <a:pt x="3275" y="8930"/>
                  </a:cubicBezTo>
                  <a:cubicBezTo>
                    <a:pt x="2461" y="7629"/>
                    <a:pt x="3998" y="6363"/>
                    <a:pt x="5496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51"/>
                  </a:moveTo>
                  <a:cubicBezTo>
                    <a:pt x="10133" y="5028"/>
                    <a:pt x="9201" y="4273"/>
                    <a:pt x="9161" y="3309"/>
                  </a:cubicBezTo>
                  <a:cubicBezTo>
                    <a:pt x="9122" y="2461"/>
                    <a:pt x="9805" y="1788"/>
                    <a:pt x="10685" y="1695"/>
                  </a:cubicBezTo>
                  <a:cubicBezTo>
                    <a:pt x="10882" y="1637"/>
                    <a:pt x="11079" y="1602"/>
                    <a:pt x="11303" y="1602"/>
                  </a:cubicBezTo>
                  <a:cubicBezTo>
                    <a:pt x="12406" y="1602"/>
                    <a:pt x="13300" y="2403"/>
                    <a:pt x="13221" y="3379"/>
                  </a:cubicBezTo>
                  <a:cubicBezTo>
                    <a:pt x="13155" y="4319"/>
                    <a:pt x="12288" y="5063"/>
                    <a:pt x="11211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6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79" y="7327"/>
                    <a:pt x="16085" y="5283"/>
                    <a:pt x="17990" y="5957"/>
                  </a:cubicBezTo>
                  <a:close/>
                  <a:moveTo>
                    <a:pt x="12696" y="20264"/>
                  </a:moveTo>
                  <a:cubicBezTo>
                    <a:pt x="11907" y="20624"/>
                    <a:pt x="10988" y="20752"/>
                    <a:pt x="10107" y="20601"/>
                  </a:cubicBezTo>
                  <a:cubicBezTo>
                    <a:pt x="10081" y="20601"/>
                    <a:pt x="10068" y="20589"/>
                    <a:pt x="10042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81"/>
                    <a:pt x="13050" y="20101"/>
                    <a:pt x="12696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0" name="Shape">
              <a:extLst>
                <a:ext uri="{FF2B5EF4-FFF2-40B4-BE49-F238E27FC236}">
                  <a16:creationId xmlns:a16="http://schemas.microsoft.com/office/drawing/2014/main" id="{F61D0596-8CBB-412D-AC97-4B5286004409}"/>
                </a:ext>
              </a:extLst>
            </p:cNvPr>
            <p:cNvSpPr/>
            <p:nvPr/>
          </p:nvSpPr>
          <p:spPr>
            <a:xfrm>
              <a:off x="8394699" y="876299"/>
              <a:ext cx="200052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68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1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74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66" y="7327"/>
                    <a:pt x="16085" y="5283"/>
                    <a:pt x="17990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1" name="Shape">
              <a:extLst>
                <a:ext uri="{FF2B5EF4-FFF2-40B4-BE49-F238E27FC236}">
                  <a16:creationId xmlns:a16="http://schemas.microsoft.com/office/drawing/2014/main" id="{4A0E0ED7-57B9-4A24-A51F-72FC37D64AB2}"/>
                </a:ext>
              </a:extLst>
            </p:cNvPr>
            <p:cNvSpPr/>
            <p:nvPr/>
          </p:nvSpPr>
          <p:spPr>
            <a:xfrm>
              <a:off x="76199" y="29337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58"/>
                    <a:pt x="4195" y="14957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198"/>
                  </a:moveTo>
                  <a:cubicBezTo>
                    <a:pt x="10501" y="7803"/>
                    <a:pt x="11198" y="7722"/>
                    <a:pt x="11684" y="8012"/>
                  </a:cubicBezTo>
                  <a:cubicBezTo>
                    <a:pt x="11868" y="8059"/>
                    <a:pt x="12025" y="8140"/>
                    <a:pt x="12170" y="8256"/>
                  </a:cubicBezTo>
                  <a:cubicBezTo>
                    <a:pt x="12682" y="8709"/>
                    <a:pt x="12577" y="9475"/>
                    <a:pt x="12065" y="9894"/>
                  </a:cubicBezTo>
                  <a:cubicBezTo>
                    <a:pt x="11566" y="10288"/>
                    <a:pt x="10725" y="10277"/>
                    <a:pt x="10225" y="9882"/>
                  </a:cubicBezTo>
                  <a:cubicBezTo>
                    <a:pt x="9687" y="9464"/>
                    <a:pt x="9634" y="8686"/>
                    <a:pt x="10107" y="8198"/>
                  </a:cubicBezTo>
                  <a:close/>
                  <a:moveTo>
                    <a:pt x="7690" y="16095"/>
                  </a:moveTo>
                  <a:cubicBezTo>
                    <a:pt x="6783" y="15758"/>
                    <a:pt x="6389" y="14759"/>
                    <a:pt x="6823" y="13981"/>
                  </a:cubicBezTo>
                  <a:cubicBezTo>
                    <a:pt x="7282" y="13157"/>
                    <a:pt x="8360" y="12948"/>
                    <a:pt x="9227" y="13319"/>
                  </a:cubicBezTo>
                  <a:cubicBezTo>
                    <a:pt x="9634" y="13331"/>
                    <a:pt x="10041" y="13981"/>
                    <a:pt x="10094" y="14248"/>
                  </a:cubicBezTo>
                  <a:cubicBezTo>
                    <a:pt x="10133" y="14469"/>
                    <a:pt x="10094" y="14690"/>
                    <a:pt x="10015" y="14887"/>
                  </a:cubicBezTo>
                  <a:cubicBezTo>
                    <a:pt x="10002" y="15003"/>
                    <a:pt x="9989" y="15108"/>
                    <a:pt x="9950" y="15224"/>
                  </a:cubicBezTo>
                  <a:cubicBezTo>
                    <a:pt x="9634" y="16060"/>
                    <a:pt x="8583" y="16432"/>
                    <a:pt x="7690" y="16095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52"/>
                  </a:moveTo>
                  <a:cubicBezTo>
                    <a:pt x="11907" y="20612"/>
                    <a:pt x="10987" y="20740"/>
                    <a:pt x="10107" y="20589"/>
                  </a:cubicBezTo>
                  <a:cubicBezTo>
                    <a:pt x="10081" y="20589"/>
                    <a:pt x="10068" y="20577"/>
                    <a:pt x="10041" y="20566"/>
                  </a:cubicBezTo>
                  <a:cubicBezTo>
                    <a:pt x="9923" y="20543"/>
                    <a:pt x="9818" y="20473"/>
                    <a:pt x="9766" y="20368"/>
                  </a:cubicBezTo>
                  <a:cubicBezTo>
                    <a:pt x="9490" y="19730"/>
                    <a:pt x="9766" y="18975"/>
                    <a:pt x="10383" y="18557"/>
                  </a:cubicBezTo>
                  <a:cubicBezTo>
                    <a:pt x="11014" y="18139"/>
                    <a:pt x="11881" y="18197"/>
                    <a:pt x="12498" y="18615"/>
                  </a:cubicBezTo>
                  <a:cubicBezTo>
                    <a:pt x="12814" y="18824"/>
                    <a:pt x="13077" y="19137"/>
                    <a:pt x="13168" y="19486"/>
                  </a:cubicBezTo>
                  <a:cubicBezTo>
                    <a:pt x="13274" y="19869"/>
                    <a:pt x="13050" y="20090"/>
                    <a:pt x="12695" y="20252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2" name="Shape">
              <a:extLst>
                <a:ext uri="{FF2B5EF4-FFF2-40B4-BE49-F238E27FC236}">
                  <a16:creationId xmlns:a16="http://schemas.microsoft.com/office/drawing/2014/main" id="{33958F84-1888-4DFD-BC09-B2016F34124A}"/>
                </a:ext>
              </a:extLst>
            </p:cNvPr>
            <p:cNvSpPr/>
            <p:nvPr/>
          </p:nvSpPr>
          <p:spPr>
            <a:xfrm>
              <a:off x="6172200" y="50799"/>
              <a:ext cx="200117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0" h="21055" extrusionOk="0">
                  <a:moveTo>
                    <a:pt x="20317" y="4900"/>
                  </a:moveTo>
                  <a:cubicBezTo>
                    <a:pt x="19949" y="3448"/>
                    <a:pt x="19109" y="2008"/>
                    <a:pt x="17848" y="1114"/>
                  </a:cubicBezTo>
                  <a:cubicBezTo>
                    <a:pt x="17743" y="975"/>
                    <a:pt x="17599" y="859"/>
                    <a:pt x="17402" y="754"/>
                  </a:cubicBezTo>
                  <a:cubicBezTo>
                    <a:pt x="15038" y="-500"/>
                    <a:pt x="12254" y="-59"/>
                    <a:pt x="9983" y="1114"/>
                  </a:cubicBezTo>
                  <a:cubicBezTo>
                    <a:pt x="7540" y="2357"/>
                    <a:pt x="5098" y="4075"/>
                    <a:pt x="3273" y="5980"/>
                  </a:cubicBezTo>
                  <a:cubicBezTo>
                    <a:pt x="1474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08" y="18626"/>
                  </a:cubicBezTo>
                  <a:cubicBezTo>
                    <a:pt x="3798" y="19463"/>
                    <a:pt x="5085" y="19927"/>
                    <a:pt x="6424" y="20345"/>
                  </a:cubicBezTo>
                  <a:cubicBezTo>
                    <a:pt x="7632" y="20728"/>
                    <a:pt x="8867" y="21030"/>
                    <a:pt x="10153" y="21054"/>
                  </a:cubicBezTo>
                  <a:cubicBezTo>
                    <a:pt x="12793" y="21100"/>
                    <a:pt x="15051" y="19706"/>
                    <a:pt x="16640" y="17953"/>
                  </a:cubicBezTo>
                  <a:cubicBezTo>
                    <a:pt x="19910" y="14330"/>
                    <a:pt x="21459" y="9452"/>
                    <a:pt x="20317" y="4900"/>
                  </a:cubicBezTo>
                  <a:close/>
                  <a:moveTo>
                    <a:pt x="16653" y="1068"/>
                  </a:moveTo>
                  <a:cubicBezTo>
                    <a:pt x="16666" y="1056"/>
                    <a:pt x="16666" y="1056"/>
                    <a:pt x="16679" y="1056"/>
                  </a:cubicBezTo>
                  <a:cubicBezTo>
                    <a:pt x="16732" y="882"/>
                    <a:pt x="16955" y="731"/>
                    <a:pt x="17152" y="859"/>
                  </a:cubicBezTo>
                  <a:cubicBezTo>
                    <a:pt x="17612" y="1161"/>
                    <a:pt x="18045" y="1474"/>
                    <a:pt x="18439" y="1834"/>
                  </a:cubicBezTo>
                  <a:cubicBezTo>
                    <a:pt x="18728" y="2101"/>
                    <a:pt x="19161" y="2450"/>
                    <a:pt x="19279" y="2821"/>
                  </a:cubicBezTo>
                  <a:cubicBezTo>
                    <a:pt x="19476" y="3460"/>
                    <a:pt x="18491" y="3820"/>
                    <a:pt x="17914" y="3843"/>
                  </a:cubicBezTo>
                  <a:cubicBezTo>
                    <a:pt x="16220" y="3890"/>
                    <a:pt x="15353" y="2043"/>
                    <a:pt x="16653" y="1068"/>
                  </a:cubicBezTo>
                  <a:close/>
                  <a:moveTo>
                    <a:pt x="5492" y="6526"/>
                  </a:moveTo>
                  <a:cubicBezTo>
                    <a:pt x="7160" y="6723"/>
                    <a:pt x="7921" y="8500"/>
                    <a:pt x="6687" y="9568"/>
                  </a:cubicBezTo>
                  <a:cubicBezTo>
                    <a:pt x="5637" y="10474"/>
                    <a:pt x="3733" y="10126"/>
                    <a:pt x="3273" y="8918"/>
                  </a:cubicBezTo>
                  <a:cubicBezTo>
                    <a:pt x="2459" y="7617"/>
                    <a:pt x="4008" y="6352"/>
                    <a:pt x="5492" y="6526"/>
                  </a:cubicBezTo>
                  <a:close/>
                  <a:moveTo>
                    <a:pt x="3628" y="15642"/>
                  </a:moveTo>
                  <a:cubicBezTo>
                    <a:pt x="3129" y="16234"/>
                    <a:pt x="1921" y="17035"/>
                    <a:pt x="1290" y="16211"/>
                  </a:cubicBezTo>
                  <a:cubicBezTo>
                    <a:pt x="607" y="15305"/>
                    <a:pt x="319" y="14155"/>
                    <a:pt x="463" y="13087"/>
                  </a:cubicBezTo>
                  <a:cubicBezTo>
                    <a:pt x="489" y="12878"/>
                    <a:pt x="739" y="12727"/>
                    <a:pt x="936" y="12797"/>
                  </a:cubicBezTo>
                  <a:cubicBezTo>
                    <a:pt x="1829" y="12483"/>
                    <a:pt x="2892" y="12646"/>
                    <a:pt x="3522" y="13319"/>
                  </a:cubicBezTo>
                  <a:cubicBezTo>
                    <a:pt x="4140" y="13970"/>
                    <a:pt x="4192" y="14968"/>
                    <a:pt x="3628" y="15642"/>
                  </a:cubicBezTo>
                  <a:close/>
                  <a:moveTo>
                    <a:pt x="11204" y="5039"/>
                  </a:moveTo>
                  <a:cubicBezTo>
                    <a:pt x="10127" y="5016"/>
                    <a:pt x="9195" y="4261"/>
                    <a:pt x="9156" y="3297"/>
                  </a:cubicBezTo>
                  <a:cubicBezTo>
                    <a:pt x="9116" y="2450"/>
                    <a:pt x="9799" y="1776"/>
                    <a:pt x="10679" y="1683"/>
                  </a:cubicBezTo>
                  <a:cubicBezTo>
                    <a:pt x="10876" y="1625"/>
                    <a:pt x="11073" y="1590"/>
                    <a:pt x="11296" y="1590"/>
                  </a:cubicBezTo>
                  <a:cubicBezTo>
                    <a:pt x="12399" y="1590"/>
                    <a:pt x="13292" y="2392"/>
                    <a:pt x="13213" y="3367"/>
                  </a:cubicBezTo>
                  <a:cubicBezTo>
                    <a:pt x="13147" y="4319"/>
                    <a:pt x="12281" y="5063"/>
                    <a:pt x="11204" y="5039"/>
                  </a:cubicBezTo>
                  <a:close/>
                  <a:moveTo>
                    <a:pt x="10114" y="8210"/>
                  </a:moveTo>
                  <a:cubicBezTo>
                    <a:pt x="10508" y="7815"/>
                    <a:pt x="11204" y="7734"/>
                    <a:pt x="11690" y="8024"/>
                  </a:cubicBezTo>
                  <a:cubicBezTo>
                    <a:pt x="11874" y="8070"/>
                    <a:pt x="12031" y="8152"/>
                    <a:pt x="12176" y="8268"/>
                  </a:cubicBezTo>
                  <a:cubicBezTo>
                    <a:pt x="12688" y="8721"/>
                    <a:pt x="12583" y="9487"/>
                    <a:pt x="12071" y="9905"/>
                  </a:cubicBezTo>
                  <a:cubicBezTo>
                    <a:pt x="11572" y="10300"/>
                    <a:pt x="10731" y="10288"/>
                    <a:pt x="10232" y="9894"/>
                  </a:cubicBezTo>
                  <a:cubicBezTo>
                    <a:pt x="9694" y="9464"/>
                    <a:pt x="9628" y="8686"/>
                    <a:pt x="10114" y="8210"/>
                  </a:cubicBezTo>
                  <a:close/>
                  <a:moveTo>
                    <a:pt x="7685" y="16106"/>
                  </a:moveTo>
                  <a:cubicBezTo>
                    <a:pt x="6779" y="15770"/>
                    <a:pt x="6385" y="14771"/>
                    <a:pt x="6818" y="13993"/>
                  </a:cubicBezTo>
                  <a:cubicBezTo>
                    <a:pt x="7278" y="13168"/>
                    <a:pt x="8355" y="12959"/>
                    <a:pt x="9221" y="13331"/>
                  </a:cubicBezTo>
                  <a:cubicBezTo>
                    <a:pt x="9628" y="13343"/>
                    <a:pt x="10035" y="13993"/>
                    <a:pt x="10088" y="14260"/>
                  </a:cubicBezTo>
                  <a:cubicBezTo>
                    <a:pt x="10127" y="14481"/>
                    <a:pt x="10088" y="14701"/>
                    <a:pt x="10009" y="14899"/>
                  </a:cubicBezTo>
                  <a:cubicBezTo>
                    <a:pt x="9996" y="15015"/>
                    <a:pt x="9983" y="15119"/>
                    <a:pt x="9943" y="15235"/>
                  </a:cubicBezTo>
                  <a:cubicBezTo>
                    <a:pt x="9641" y="16072"/>
                    <a:pt x="8578" y="16432"/>
                    <a:pt x="7685" y="16106"/>
                  </a:cubicBezTo>
                  <a:close/>
                  <a:moveTo>
                    <a:pt x="17979" y="5945"/>
                  </a:moveTo>
                  <a:cubicBezTo>
                    <a:pt x="18032" y="5968"/>
                    <a:pt x="18071" y="5992"/>
                    <a:pt x="18098" y="6026"/>
                  </a:cubicBezTo>
                  <a:cubicBezTo>
                    <a:pt x="19358" y="6247"/>
                    <a:pt x="20474" y="7362"/>
                    <a:pt x="20080" y="8558"/>
                  </a:cubicBezTo>
                  <a:cubicBezTo>
                    <a:pt x="19463" y="10451"/>
                    <a:pt x="16509" y="10277"/>
                    <a:pt x="15550" y="8732"/>
                  </a:cubicBezTo>
                  <a:cubicBezTo>
                    <a:pt x="14670" y="7315"/>
                    <a:pt x="16075" y="5283"/>
                    <a:pt x="17979" y="5945"/>
                  </a:cubicBezTo>
                  <a:close/>
                  <a:moveTo>
                    <a:pt x="12688" y="20264"/>
                  </a:moveTo>
                  <a:cubicBezTo>
                    <a:pt x="11900" y="20624"/>
                    <a:pt x="10981" y="20752"/>
                    <a:pt x="10101" y="20601"/>
                  </a:cubicBezTo>
                  <a:cubicBezTo>
                    <a:pt x="10075" y="20601"/>
                    <a:pt x="10062" y="20589"/>
                    <a:pt x="10035" y="20577"/>
                  </a:cubicBezTo>
                  <a:cubicBezTo>
                    <a:pt x="9917" y="20554"/>
                    <a:pt x="9812" y="20485"/>
                    <a:pt x="9760" y="20380"/>
                  </a:cubicBezTo>
                  <a:cubicBezTo>
                    <a:pt x="9484" y="19741"/>
                    <a:pt x="9760" y="18986"/>
                    <a:pt x="10377" y="18568"/>
                  </a:cubicBezTo>
                  <a:cubicBezTo>
                    <a:pt x="11007" y="18150"/>
                    <a:pt x="11874" y="18208"/>
                    <a:pt x="12491" y="18626"/>
                  </a:cubicBezTo>
                  <a:cubicBezTo>
                    <a:pt x="12806" y="18835"/>
                    <a:pt x="13068" y="19149"/>
                    <a:pt x="13160" y="19497"/>
                  </a:cubicBezTo>
                  <a:cubicBezTo>
                    <a:pt x="13265" y="19869"/>
                    <a:pt x="13055" y="20101"/>
                    <a:pt x="12688" y="20264"/>
                  </a:cubicBezTo>
                  <a:close/>
                  <a:moveTo>
                    <a:pt x="13686" y="14539"/>
                  </a:moveTo>
                  <a:cubicBezTo>
                    <a:pt x="12609" y="12936"/>
                    <a:pt x="14368" y="10997"/>
                    <a:pt x="16049" y="11403"/>
                  </a:cubicBezTo>
                  <a:cubicBezTo>
                    <a:pt x="16154" y="11392"/>
                    <a:pt x="16259" y="11392"/>
                    <a:pt x="16364" y="11403"/>
                  </a:cubicBezTo>
                  <a:cubicBezTo>
                    <a:pt x="17454" y="11461"/>
                    <a:pt x="18294" y="12251"/>
                    <a:pt x="18439" y="13180"/>
                  </a:cubicBezTo>
                  <a:cubicBezTo>
                    <a:pt x="18833" y="15584"/>
                    <a:pt x="15025" y="16536"/>
                    <a:pt x="13686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3" name="Shape">
              <a:extLst>
                <a:ext uri="{FF2B5EF4-FFF2-40B4-BE49-F238E27FC236}">
                  <a16:creationId xmlns:a16="http://schemas.microsoft.com/office/drawing/2014/main" id="{0CBC96E7-99D9-45E9-96AF-D6DB3EBF798C}"/>
                </a:ext>
              </a:extLst>
            </p:cNvPr>
            <p:cNvSpPr/>
            <p:nvPr/>
          </p:nvSpPr>
          <p:spPr>
            <a:xfrm>
              <a:off x="2806699" y="50799"/>
              <a:ext cx="200052" cy="23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49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2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49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4" name="Shape">
              <a:extLst>
                <a:ext uri="{FF2B5EF4-FFF2-40B4-BE49-F238E27FC236}">
                  <a16:creationId xmlns:a16="http://schemas.microsoft.com/office/drawing/2014/main" id="{541E467A-C4CA-408B-8025-EC5B6C4094B6}"/>
                </a:ext>
              </a:extLst>
            </p:cNvPr>
            <p:cNvSpPr/>
            <p:nvPr/>
          </p:nvSpPr>
          <p:spPr>
            <a:xfrm>
              <a:off x="1181100" y="2984499"/>
              <a:ext cx="279931" cy="247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12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11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73" y="16491"/>
                  </a:moveTo>
                  <a:cubicBezTo>
                    <a:pt x="8415" y="17008"/>
                    <a:pt x="8798" y="18204"/>
                    <a:pt x="8377" y="19196"/>
                  </a:cubicBezTo>
                  <a:cubicBezTo>
                    <a:pt x="8004" y="20069"/>
                    <a:pt x="7161" y="20425"/>
                    <a:pt x="6414" y="20112"/>
                  </a:cubicBezTo>
                  <a:cubicBezTo>
                    <a:pt x="6232" y="20080"/>
                    <a:pt x="6051" y="20026"/>
                    <a:pt x="5878" y="19918"/>
                  </a:cubicBezTo>
                  <a:cubicBezTo>
                    <a:pt x="5007" y="19401"/>
                    <a:pt x="4672" y="18183"/>
                    <a:pt x="5189" y="17224"/>
                  </a:cubicBezTo>
                  <a:cubicBezTo>
                    <a:pt x="5687" y="16307"/>
                    <a:pt x="6730" y="15963"/>
                    <a:pt x="757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39" y="6963"/>
                  </a:moveTo>
                  <a:cubicBezTo>
                    <a:pt x="16104" y="7717"/>
                    <a:pt x="15941" y="8913"/>
                    <a:pt x="15232" y="9496"/>
                  </a:cubicBezTo>
                  <a:cubicBezTo>
                    <a:pt x="14476" y="10110"/>
                    <a:pt x="13538" y="9819"/>
                    <a:pt x="13011" y="9043"/>
                  </a:cubicBezTo>
                  <a:cubicBezTo>
                    <a:pt x="12686" y="8849"/>
                    <a:pt x="12676" y="7997"/>
                    <a:pt x="12762" y="7696"/>
                  </a:cubicBezTo>
                  <a:cubicBezTo>
                    <a:pt x="12839" y="7448"/>
                    <a:pt x="12963" y="7254"/>
                    <a:pt x="13126" y="7092"/>
                  </a:cubicBezTo>
                  <a:cubicBezTo>
                    <a:pt x="13183" y="6984"/>
                    <a:pt x="13251" y="6887"/>
                    <a:pt x="13337" y="6790"/>
                  </a:cubicBezTo>
                  <a:cubicBezTo>
                    <a:pt x="13969" y="6090"/>
                    <a:pt x="14984" y="6219"/>
                    <a:pt x="1553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20" y="13969"/>
                    <a:pt x="2623" y="12416"/>
                  </a:cubicBezTo>
                  <a:close/>
                  <a:moveTo>
                    <a:pt x="13519" y="431"/>
                  </a:moveTo>
                  <a:cubicBezTo>
                    <a:pt x="14313" y="442"/>
                    <a:pt x="15108" y="733"/>
                    <a:pt x="15721" y="1293"/>
                  </a:cubicBezTo>
                  <a:cubicBezTo>
                    <a:pt x="15740" y="1304"/>
                    <a:pt x="15749" y="1325"/>
                    <a:pt x="15759" y="1347"/>
                  </a:cubicBezTo>
                  <a:cubicBezTo>
                    <a:pt x="15845" y="1422"/>
                    <a:pt x="15893" y="1541"/>
                    <a:pt x="15884" y="1670"/>
                  </a:cubicBezTo>
                  <a:cubicBezTo>
                    <a:pt x="15797" y="2446"/>
                    <a:pt x="15232" y="3082"/>
                    <a:pt x="14553" y="3212"/>
                  </a:cubicBezTo>
                  <a:cubicBezTo>
                    <a:pt x="13854" y="3341"/>
                    <a:pt x="13193" y="2878"/>
                    <a:pt x="12906" y="2166"/>
                  </a:cubicBezTo>
                  <a:cubicBezTo>
                    <a:pt x="12753" y="1800"/>
                    <a:pt x="12695" y="1369"/>
                    <a:pt x="12781" y="981"/>
                  </a:cubicBezTo>
                  <a:cubicBezTo>
                    <a:pt x="12868" y="560"/>
                    <a:pt x="13155" y="431"/>
                    <a:pt x="1351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1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5" name="Shape">
              <a:extLst>
                <a:ext uri="{FF2B5EF4-FFF2-40B4-BE49-F238E27FC236}">
                  <a16:creationId xmlns:a16="http://schemas.microsoft.com/office/drawing/2014/main" id="{50BA0E42-5323-4736-B5CC-90206590A401}"/>
                </a:ext>
              </a:extLst>
            </p:cNvPr>
            <p:cNvSpPr/>
            <p:nvPr/>
          </p:nvSpPr>
          <p:spPr>
            <a:xfrm>
              <a:off x="1155699" y="3543300"/>
              <a:ext cx="200052" cy="23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6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6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60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6" name="Shape">
              <a:extLst>
                <a:ext uri="{FF2B5EF4-FFF2-40B4-BE49-F238E27FC236}">
                  <a16:creationId xmlns:a16="http://schemas.microsoft.com/office/drawing/2014/main" id="{A8A21DA5-DDE2-4924-BA61-E49A15551643}"/>
                </a:ext>
              </a:extLst>
            </p:cNvPr>
            <p:cNvSpPr/>
            <p:nvPr/>
          </p:nvSpPr>
          <p:spPr>
            <a:xfrm>
              <a:off x="1435099" y="1765300"/>
              <a:ext cx="324309" cy="37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9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72" y="7629"/>
                    <a:pt x="4012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45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7" name="Shape">
              <a:extLst>
                <a:ext uri="{FF2B5EF4-FFF2-40B4-BE49-F238E27FC236}">
                  <a16:creationId xmlns:a16="http://schemas.microsoft.com/office/drawing/2014/main" id="{23014914-E473-4636-86FD-E00AB9F08F39}"/>
                </a:ext>
              </a:extLst>
            </p:cNvPr>
            <p:cNvSpPr/>
            <p:nvPr/>
          </p:nvSpPr>
          <p:spPr>
            <a:xfrm>
              <a:off x="5956299" y="3746500"/>
              <a:ext cx="468492" cy="58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0" h="21021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1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0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3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76" y="12803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18" y="3496"/>
                    <a:pt x="13283" y="1886"/>
                    <a:pt x="14379" y="730"/>
                  </a:cubicBezTo>
                  <a:close/>
                  <a:moveTo>
                    <a:pt x="4277" y="7877"/>
                  </a:moveTo>
                  <a:cubicBezTo>
                    <a:pt x="6029" y="7771"/>
                    <a:pt x="7236" y="9335"/>
                    <a:pt x="6224" y="10569"/>
                  </a:cubicBezTo>
                  <a:cubicBezTo>
                    <a:pt x="5362" y="11620"/>
                    <a:pt x="3343" y="11620"/>
                    <a:pt x="2575" y="10546"/>
                  </a:cubicBezTo>
                  <a:cubicBezTo>
                    <a:pt x="1440" y="9446"/>
                    <a:pt x="2714" y="7973"/>
                    <a:pt x="4277" y="7877"/>
                  </a:cubicBezTo>
                  <a:close/>
                  <a:moveTo>
                    <a:pt x="4544" y="16895"/>
                  </a:moveTo>
                  <a:cubicBezTo>
                    <a:pt x="4177" y="17551"/>
                    <a:pt x="3126" y="18523"/>
                    <a:pt x="2297" y="17849"/>
                  </a:cubicBezTo>
                  <a:cubicBezTo>
                    <a:pt x="1384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7" y="14661"/>
                  </a:cubicBezTo>
                  <a:cubicBezTo>
                    <a:pt x="1952" y="14211"/>
                    <a:pt x="3076" y="14175"/>
                    <a:pt x="3893" y="14707"/>
                  </a:cubicBezTo>
                  <a:cubicBezTo>
                    <a:pt x="4666" y="15207"/>
                    <a:pt x="4961" y="16152"/>
                    <a:pt x="4544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19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75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1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1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19" y="19243"/>
                    <a:pt x="15247" y="19500"/>
                    <a:pt x="14919" y="19720"/>
                  </a:cubicBezTo>
                  <a:close/>
                  <a:moveTo>
                    <a:pt x="14574" y="14092"/>
                  </a:moveTo>
                  <a:cubicBezTo>
                    <a:pt x="13088" y="12748"/>
                    <a:pt x="14418" y="10592"/>
                    <a:pt x="16237" y="10693"/>
                  </a:cubicBezTo>
                  <a:cubicBezTo>
                    <a:pt x="16343" y="10670"/>
                    <a:pt x="16443" y="10647"/>
                    <a:pt x="16554" y="10638"/>
                  </a:cubicBezTo>
                  <a:cubicBezTo>
                    <a:pt x="17678" y="10510"/>
                    <a:pt x="18723" y="11111"/>
                    <a:pt x="19102" y="11973"/>
                  </a:cubicBezTo>
                  <a:cubicBezTo>
                    <a:pt x="20086" y="14193"/>
                    <a:pt x="16420" y="15762"/>
                    <a:pt x="14574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8" name="Shape">
              <a:extLst>
                <a:ext uri="{FF2B5EF4-FFF2-40B4-BE49-F238E27FC236}">
                  <a16:creationId xmlns:a16="http://schemas.microsoft.com/office/drawing/2014/main" id="{235A9A2D-6E83-4412-9ED4-D70DC4371980}"/>
                </a:ext>
              </a:extLst>
            </p:cNvPr>
            <p:cNvSpPr/>
            <p:nvPr/>
          </p:nvSpPr>
          <p:spPr>
            <a:xfrm>
              <a:off x="7912099" y="1803400"/>
              <a:ext cx="468533" cy="582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2" h="21022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0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1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8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82" y="12808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24" y="3496"/>
                    <a:pt x="13289" y="1891"/>
                    <a:pt x="14379" y="730"/>
                  </a:cubicBezTo>
                  <a:close/>
                  <a:moveTo>
                    <a:pt x="4277" y="7881"/>
                  </a:moveTo>
                  <a:cubicBezTo>
                    <a:pt x="6029" y="7776"/>
                    <a:pt x="7236" y="9340"/>
                    <a:pt x="6224" y="10574"/>
                  </a:cubicBezTo>
                  <a:cubicBezTo>
                    <a:pt x="5362" y="11624"/>
                    <a:pt x="3343" y="11624"/>
                    <a:pt x="2575" y="10551"/>
                  </a:cubicBezTo>
                  <a:cubicBezTo>
                    <a:pt x="1440" y="9446"/>
                    <a:pt x="2714" y="7973"/>
                    <a:pt x="4277" y="7881"/>
                  </a:cubicBezTo>
                  <a:close/>
                  <a:moveTo>
                    <a:pt x="4550" y="16895"/>
                  </a:moveTo>
                  <a:cubicBezTo>
                    <a:pt x="4183" y="17551"/>
                    <a:pt x="3131" y="18523"/>
                    <a:pt x="2302" y="17849"/>
                  </a:cubicBezTo>
                  <a:cubicBezTo>
                    <a:pt x="1390" y="17106"/>
                    <a:pt x="823" y="16065"/>
                    <a:pt x="711" y="15019"/>
                  </a:cubicBezTo>
                  <a:cubicBezTo>
                    <a:pt x="689" y="14817"/>
                    <a:pt x="906" y="14629"/>
                    <a:pt x="1123" y="14661"/>
                  </a:cubicBezTo>
                  <a:cubicBezTo>
                    <a:pt x="1957" y="14211"/>
                    <a:pt x="3081" y="14175"/>
                    <a:pt x="3899" y="14707"/>
                  </a:cubicBezTo>
                  <a:cubicBezTo>
                    <a:pt x="4672" y="15207"/>
                    <a:pt x="4967" y="16152"/>
                    <a:pt x="4550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20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81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7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6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25" y="19243"/>
                    <a:pt x="15247" y="19500"/>
                    <a:pt x="14919" y="19720"/>
                  </a:cubicBezTo>
                  <a:close/>
                  <a:moveTo>
                    <a:pt x="14579" y="14092"/>
                  </a:moveTo>
                  <a:cubicBezTo>
                    <a:pt x="13094" y="12748"/>
                    <a:pt x="14423" y="10592"/>
                    <a:pt x="16242" y="10693"/>
                  </a:cubicBezTo>
                  <a:cubicBezTo>
                    <a:pt x="16348" y="10670"/>
                    <a:pt x="16448" y="10647"/>
                    <a:pt x="16560" y="10638"/>
                  </a:cubicBezTo>
                  <a:cubicBezTo>
                    <a:pt x="17683" y="10510"/>
                    <a:pt x="18729" y="11111"/>
                    <a:pt x="19107" y="11973"/>
                  </a:cubicBezTo>
                  <a:cubicBezTo>
                    <a:pt x="20086" y="14193"/>
                    <a:pt x="16426" y="15762"/>
                    <a:pt x="14579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9" name="Shape">
              <a:extLst>
                <a:ext uri="{FF2B5EF4-FFF2-40B4-BE49-F238E27FC236}">
                  <a16:creationId xmlns:a16="http://schemas.microsoft.com/office/drawing/2014/main" id="{853C8ECC-E3B4-4B0C-AFB9-F666637E00F0}"/>
                </a:ext>
              </a:extLst>
            </p:cNvPr>
            <p:cNvSpPr/>
            <p:nvPr/>
          </p:nvSpPr>
          <p:spPr>
            <a:xfrm>
              <a:off x="2425699" y="4432299"/>
              <a:ext cx="289267" cy="359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6" h="21022" extrusionOk="0">
                  <a:moveTo>
                    <a:pt x="19045" y="3736"/>
                  </a:moveTo>
                  <a:cubicBezTo>
                    <a:pt x="18325" y="2414"/>
                    <a:pt x="17118" y="1188"/>
                    <a:pt x="15613" y="556"/>
                  </a:cubicBezTo>
                  <a:cubicBezTo>
                    <a:pt x="15478" y="445"/>
                    <a:pt x="15298" y="355"/>
                    <a:pt x="15073" y="289"/>
                  </a:cubicBezTo>
                  <a:cubicBezTo>
                    <a:pt x="12362" y="-499"/>
                    <a:pt x="9623" y="415"/>
                    <a:pt x="7570" y="1923"/>
                  </a:cubicBezTo>
                  <a:cubicBezTo>
                    <a:pt x="5363" y="3543"/>
                    <a:pt x="3291" y="5594"/>
                    <a:pt x="1868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1" y="18820"/>
                    <a:pt x="4309" y="19875"/>
                  </a:cubicBezTo>
                  <a:cubicBezTo>
                    <a:pt x="5615" y="20477"/>
                    <a:pt x="7047" y="20700"/>
                    <a:pt x="8524" y="20871"/>
                  </a:cubicBezTo>
                  <a:cubicBezTo>
                    <a:pt x="9839" y="21027"/>
                    <a:pt x="11191" y="21101"/>
                    <a:pt x="12506" y="20900"/>
                  </a:cubicBezTo>
                  <a:cubicBezTo>
                    <a:pt x="15208" y="20484"/>
                    <a:pt x="17190" y="18768"/>
                    <a:pt x="18388" y="16814"/>
                  </a:cubicBezTo>
                  <a:cubicBezTo>
                    <a:pt x="20874" y="12794"/>
                    <a:pt x="21297" y="7882"/>
                    <a:pt x="19045" y="3736"/>
                  </a:cubicBezTo>
                  <a:close/>
                  <a:moveTo>
                    <a:pt x="14379" y="727"/>
                  </a:moveTo>
                  <a:cubicBezTo>
                    <a:pt x="14388" y="720"/>
                    <a:pt x="14397" y="712"/>
                    <a:pt x="14406" y="705"/>
                  </a:cubicBezTo>
                  <a:cubicBezTo>
                    <a:pt x="14424" y="534"/>
                    <a:pt x="14613" y="341"/>
                    <a:pt x="14848" y="430"/>
                  </a:cubicBezTo>
                  <a:cubicBezTo>
                    <a:pt x="15388" y="630"/>
                    <a:pt x="15911" y="861"/>
                    <a:pt x="16397" y="1136"/>
                  </a:cubicBezTo>
                  <a:cubicBezTo>
                    <a:pt x="16757" y="1336"/>
                    <a:pt x="17289" y="1596"/>
                    <a:pt x="17487" y="1923"/>
                  </a:cubicBezTo>
                  <a:cubicBezTo>
                    <a:pt x="17838" y="2503"/>
                    <a:pt x="16910" y="3008"/>
                    <a:pt x="16334" y="3127"/>
                  </a:cubicBezTo>
                  <a:cubicBezTo>
                    <a:pt x="14622" y="3491"/>
                    <a:pt x="13289" y="1886"/>
                    <a:pt x="14379" y="727"/>
                  </a:cubicBezTo>
                  <a:close/>
                  <a:moveTo>
                    <a:pt x="4282" y="7875"/>
                  </a:moveTo>
                  <a:cubicBezTo>
                    <a:pt x="6029" y="7771"/>
                    <a:pt x="7236" y="9339"/>
                    <a:pt x="6227" y="10565"/>
                  </a:cubicBezTo>
                  <a:cubicBezTo>
                    <a:pt x="5363" y="11612"/>
                    <a:pt x="3345" y="11612"/>
                    <a:pt x="2579" y="10542"/>
                  </a:cubicBezTo>
                  <a:cubicBezTo>
                    <a:pt x="1444" y="9443"/>
                    <a:pt x="2724" y="7964"/>
                    <a:pt x="4282" y="7875"/>
                  </a:cubicBezTo>
                  <a:close/>
                  <a:moveTo>
                    <a:pt x="4552" y="16881"/>
                  </a:moveTo>
                  <a:cubicBezTo>
                    <a:pt x="4183" y="17534"/>
                    <a:pt x="3138" y="18508"/>
                    <a:pt x="2300" y="17832"/>
                  </a:cubicBezTo>
                  <a:cubicBezTo>
                    <a:pt x="1390" y="17089"/>
                    <a:pt x="823" y="16048"/>
                    <a:pt x="706" y="15001"/>
                  </a:cubicBezTo>
                  <a:cubicBezTo>
                    <a:pt x="688" y="14800"/>
                    <a:pt x="904" y="14614"/>
                    <a:pt x="1120" y="14644"/>
                  </a:cubicBezTo>
                  <a:cubicBezTo>
                    <a:pt x="1958" y="14191"/>
                    <a:pt x="3075" y="14154"/>
                    <a:pt x="3894" y="14689"/>
                  </a:cubicBezTo>
                  <a:cubicBezTo>
                    <a:pt x="4678" y="15201"/>
                    <a:pt x="4966" y="16138"/>
                    <a:pt x="4552" y="16881"/>
                  </a:cubicBezTo>
                  <a:close/>
                  <a:moveTo>
                    <a:pt x="9767" y="5460"/>
                  </a:moveTo>
                  <a:cubicBezTo>
                    <a:pt x="8668" y="5624"/>
                    <a:pt x="7534" y="5074"/>
                    <a:pt x="7263" y="4160"/>
                  </a:cubicBezTo>
                  <a:cubicBezTo>
                    <a:pt x="7029" y="3357"/>
                    <a:pt x="7561" y="2599"/>
                    <a:pt x="8434" y="2354"/>
                  </a:cubicBezTo>
                  <a:cubicBezTo>
                    <a:pt x="8614" y="2265"/>
                    <a:pt x="8822" y="2198"/>
                    <a:pt x="9038" y="2161"/>
                  </a:cubicBezTo>
                  <a:cubicBezTo>
                    <a:pt x="10164" y="1975"/>
                    <a:pt x="11263" y="2577"/>
                    <a:pt x="11425" y="3521"/>
                  </a:cubicBezTo>
                  <a:cubicBezTo>
                    <a:pt x="11578" y="4435"/>
                    <a:pt x="10866" y="5297"/>
                    <a:pt x="9767" y="5460"/>
                  </a:cubicBezTo>
                  <a:close/>
                  <a:moveTo>
                    <a:pt x="9407" y="8670"/>
                  </a:moveTo>
                  <a:cubicBezTo>
                    <a:pt x="9713" y="8224"/>
                    <a:pt x="10407" y="8024"/>
                    <a:pt x="10974" y="8217"/>
                  </a:cubicBezTo>
                  <a:cubicBezTo>
                    <a:pt x="11173" y="8232"/>
                    <a:pt x="11362" y="8276"/>
                    <a:pt x="11524" y="8365"/>
                  </a:cubicBezTo>
                  <a:cubicBezTo>
                    <a:pt x="12163" y="8700"/>
                    <a:pt x="12235" y="9458"/>
                    <a:pt x="11812" y="9941"/>
                  </a:cubicBezTo>
                  <a:cubicBezTo>
                    <a:pt x="11398" y="10409"/>
                    <a:pt x="10542" y="10542"/>
                    <a:pt x="9939" y="10253"/>
                  </a:cubicBezTo>
                  <a:cubicBezTo>
                    <a:pt x="9272" y="9941"/>
                    <a:pt x="9029" y="9205"/>
                    <a:pt x="9407" y="8670"/>
                  </a:cubicBezTo>
                  <a:close/>
                  <a:moveTo>
                    <a:pt x="8813" y="16621"/>
                  </a:moveTo>
                  <a:cubicBezTo>
                    <a:pt x="7804" y="16464"/>
                    <a:pt x="7173" y="15573"/>
                    <a:pt x="7425" y="14755"/>
                  </a:cubicBezTo>
                  <a:cubicBezTo>
                    <a:pt x="7705" y="13886"/>
                    <a:pt x="8750" y="13507"/>
                    <a:pt x="9731" y="13708"/>
                  </a:cubicBezTo>
                  <a:cubicBezTo>
                    <a:pt x="10155" y="13641"/>
                    <a:pt x="10722" y="14191"/>
                    <a:pt x="10839" y="14443"/>
                  </a:cubicBezTo>
                  <a:cubicBezTo>
                    <a:pt x="10929" y="14651"/>
                    <a:pt x="10947" y="14859"/>
                    <a:pt x="10911" y="15068"/>
                  </a:cubicBezTo>
                  <a:cubicBezTo>
                    <a:pt x="10929" y="15172"/>
                    <a:pt x="10929" y="15283"/>
                    <a:pt x="10920" y="15394"/>
                  </a:cubicBezTo>
                  <a:cubicBezTo>
                    <a:pt x="10794" y="16242"/>
                    <a:pt x="9803" y="16777"/>
                    <a:pt x="8813" y="16621"/>
                  </a:cubicBezTo>
                  <a:close/>
                  <a:moveTo>
                    <a:pt x="16910" y="5141"/>
                  </a:moveTo>
                  <a:cubicBezTo>
                    <a:pt x="16964" y="5148"/>
                    <a:pt x="17018" y="5170"/>
                    <a:pt x="17054" y="5193"/>
                  </a:cubicBezTo>
                  <a:cubicBezTo>
                    <a:pt x="18397" y="5185"/>
                    <a:pt x="19793" y="6055"/>
                    <a:pt x="19685" y="7258"/>
                  </a:cubicBezTo>
                  <a:cubicBezTo>
                    <a:pt x="19505" y="9168"/>
                    <a:pt x="16451" y="9517"/>
                    <a:pt x="15100" y="8217"/>
                  </a:cubicBezTo>
                  <a:cubicBezTo>
                    <a:pt x="13857" y="7028"/>
                    <a:pt x="14812" y="4836"/>
                    <a:pt x="16910" y="5141"/>
                  </a:cubicBezTo>
                  <a:close/>
                  <a:moveTo>
                    <a:pt x="14920" y="19712"/>
                  </a:moveTo>
                  <a:cubicBezTo>
                    <a:pt x="14199" y="20194"/>
                    <a:pt x="13289" y="20477"/>
                    <a:pt x="12362" y="20484"/>
                  </a:cubicBezTo>
                  <a:cubicBezTo>
                    <a:pt x="12335" y="20484"/>
                    <a:pt x="12317" y="20477"/>
                    <a:pt x="12289" y="20477"/>
                  </a:cubicBezTo>
                  <a:cubicBezTo>
                    <a:pt x="12163" y="20477"/>
                    <a:pt x="12037" y="20432"/>
                    <a:pt x="11965" y="20336"/>
                  </a:cubicBezTo>
                  <a:cubicBezTo>
                    <a:pt x="11533" y="19771"/>
                    <a:pt x="11632" y="19006"/>
                    <a:pt x="12163" y="18508"/>
                  </a:cubicBezTo>
                  <a:cubicBezTo>
                    <a:pt x="12713" y="17995"/>
                    <a:pt x="13605" y="17906"/>
                    <a:pt x="14334" y="18196"/>
                  </a:cubicBezTo>
                  <a:cubicBezTo>
                    <a:pt x="14713" y="18344"/>
                    <a:pt x="15046" y="18590"/>
                    <a:pt x="15226" y="18909"/>
                  </a:cubicBezTo>
                  <a:cubicBezTo>
                    <a:pt x="15424" y="19236"/>
                    <a:pt x="15244" y="19489"/>
                    <a:pt x="14920" y="19712"/>
                  </a:cubicBezTo>
                  <a:close/>
                  <a:moveTo>
                    <a:pt x="14577" y="14087"/>
                  </a:moveTo>
                  <a:cubicBezTo>
                    <a:pt x="13091" y="12742"/>
                    <a:pt x="14424" y="10587"/>
                    <a:pt x="16244" y="10691"/>
                  </a:cubicBezTo>
                  <a:cubicBezTo>
                    <a:pt x="16343" y="10669"/>
                    <a:pt x="16451" y="10646"/>
                    <a:pt x="16559" y="10632"/>
                  </a:cubicBezTo>
                  <a:cubicBezTo>
                    <a:pt x="17685" y="10505"/>
                    <a:pt x="18730" y="11107"/>
                    <a:pt x="19108" y="11962"/>
                  </a:cubicBezTo>
                  <a:cubicBezTo>
                    <a:pt x="20081" y="14183"/>
                    <a:pt x="16424" y="15751"/>
                    <a:pt x="14577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0" name="Shape">
              <a:extLst>
                <a:ext uri="{FF2B5EF4-FFF2-40B4-BE49-F238E27FC236}">
                  <a16:creationId xmlns:a16="http://schemas.microsoft.com/office/drawing/2014/main" id="{50D52431-9D53-4138-AC1B-3C6820CFBEBA}"/>
                </a:ext>
              </a:extLst>
            </p:cNvPr>
            <p:cNvSpPr/>
            <p:nvPr/>
          </p:nvSpPr>
          <p:spPr>
            <a:xfrm>
              <a:off x="457199" y="1981200"/>
              <a:ext cx="289173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794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9" y="3008"/>
                    <a:pt x="16332" y="3127"/>
                  </a:cubicBezTo>
                  <a:cubicBezTo>
                    <a:pt x="14620" y="3491"/>
                    <a:pt x="13286" y="1879"/>
                    <a:pt x="14376" y="727"/>
                  </a:cubicBezTo>
                  <a:close/>
                  <a:moveTo>
                    <a:pt x="4284" y="7868"/>
                  </a:moveTo>
                  <a:cubicBezTo>
                    <a:pt x="6032" y="7764"/>
                    <a:pt x="7239" y="9331"/>
                    <a:pt x="6230" y="10557"/>
                  </a:cubicBezTo>
                  <a:cubicBezTo>
                    <a:pt x="5365" y="11605"/>
                    <a:pt x="3347" y="11605"/>
                    <a:pt x="2581" y="10535"/>
                  </a:cubicBezTo>
                  <a:cubicBezTo>
                    <a:pt x="1445" y="9435"/>
                    <a:pt x="2716" y="7964"/>
                    <a:pt x="4284" y="7868"/>
                  </a:cubicBezTo>
                  <a:close/>
                  <a:moveTo>
                    <a:pt x="4545" y="16881"/>
                  </a:moveTo>
                  <a:cubicBezTo>
                    <a:pt x="4176" y="17534"/>
                    <a:pt x="3130" y="18508"/>
                    <a:pt x="2292" y="17832"/>
                  </a:cubicBezTo>
                  <a:cubicBezTo>
                    <a:pt x="1382" y="17089"/>
                    <a:pt x="814" y="16048"/>
                    <a:pt x="697" y="15001"/>
                  </a:cubicBezTo>
                  <a:cubicBezTo>
                    <a:pt x="679" y="14800"/>
                    <a:pt x="895" y="14614"/>
                    <a:pt x="1112" y="14644"/>
                  </a:cubicBezTo>
                  <a:cubicBezTo>
                    <a:pt x="1950" y="14191"/>
                    <a:pt x="3067" y="14154"/>
                    <a:pt x="3887" y="14689"/>
                  </a:cubicBezTo>
                  <a:cubicBezTo>
                    <a:pt x="4671" y="15201"/>
                    <a:pt x="4969" y="16138"/>
                    <a:pt x="4545" y="16881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89"/>
                    <a:pt x="9763" y="5460"/>
                  </a:cubicBezTo>
                  <a:close/>
                  <a:moveTo>
                    <a:pt x="9402" y="8663"/>
                  </a:moveTo>
                  <a:cubicBezTo>
                    <a:pt x="9709" y="8217"/>
                    <a:pt x="10402" y="8016"/>
                    <a:pt x="10970" y="8209"/>
                  </a:cubicBezTo>
                  <a:cubicBezTo>
                    <a:pt x="11168" y="8224"/>
                    <a:pt x="11358" y="8269"/>
                    <a:pt x="11520" y="8358"/>
                  </a:cubicBezTo>
                  <a:cubicBezTo>
                    <a:pt x="12160" y="8692"/>
                    <a:pt x="12232" y="9450"/>
                    <a:pt x="11808" y="9933"/>
                  </a:cubicBezTo>
                  <a:cubicBezTo>
                    <a:pt x="11394" y="10401"/>
                    <a:pt x="10538" y="10535"/>
                    <a:pt x="9934" y="10245"/>
                  </a:cubicBezTo>
                  <a:cubicBezTo>
                    <a:pt x="9276" y="9941"/>
                    <a:pt x="9033" y="9205"/>
                    <a:pt x="9402" y="8663"/>
                  </a:cubicBezTo>
                  <a:close/>
                  <a:moveTo>
                    <a:pt x="8807" y="16613"/>
                  </a:moveTo>
                  <a:cubicBezTo>
                    <a:pt x="7798" y="16457"/>
                    <a:pt x="7167" y="15565"/>
                    <a:pt x="7420" y="14748"/>
                  </a:cubicBezTo>
                  <a:cubicBezTo>
                    <a:pt x="7699" y="13879"/>
                    <a:pt x="8744" y="13500"/>
                    <a:pt x="9727" y="13700"/>
                  </a:cubicBezTo>
                  <a:cubicBezTo>
                    <a:pt x="10150" y="13634"/>
                    <a:pt x="10718" y="14183"/>
                    <a:pt x="10835" y="14436"/>
                  </a:cubicBezTo>
                  <a:cubicBezTo>
                    <a:pt x="10925" y="14644"/>
                    <a:pt x="10943" y="14852"/>
                    <a:pt x="10907" y="15060"/>
                  </a:cubicBezTo>
                  <a:cubicBezTo>
                    <a:pt x="10925" y="15164"/>
                    <a:pt x="10925" y="15276"/>
                    <a:pt x="10916" y="15387"/>
                  </a:cubicBezTo>
                  <a:cubicBezTo>
                    <a:pt x="10799" y="16242"/>
                    <a:pt x="9799" y="16769"/>
                    <a:pt x="8807" y="16613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04"/>
                  </a:moveTo>
                  <a:cubicBezTo>
                    <a:pt x="14196" y="20187"/>
                    <a:pt x="13286" y="20469"/>
                    <a:pt x="12358" y="20477"/>
                  </a:cubicBezTo>
                  <a:cubicBezTo>
                    <a:pt x="12331" y="20477"/>
                    <a:pt x="12313" y="20469"/>
                    <a:pt x="12286" y="20469"/>
                  </a:cubicBezTo>
                  <a:cubicBezTo>
                    <a:pt x="12160" y="20469"/>
                    <a:pt x="12033" y="20425"/>
                    <a:pt x="11961" y="20328"/>
                  </a:cubicBezTo>
                  <a:cubicBezTo>
                    <a:pt x="11529" y="19764"/>
                    <a:pt x="11628" y="18998"/>
                    <a:pt x="12160" y="18500"/>
                  </a:cubicBezTo>
                  <a:cubicBezTo>
                    <a:pt x="12709" y="17988"/>
                    <a:pt x="13601" y="17899"/>
                    <a:pt x="14331" y="18188"/>
                  </a:cubicBezTo>
                  <a:cubicBezTo>
                    <a:pt x="14710" y="18337"/>
                    <a:pt x="15043" y="18582"/>
                    <a:pt x="15223" y="18902"/>
                  </a:cubicBezTo>
                  <a:cubicBezTo>
                    <a:pt x="15422" y="19236"/>
                    <a:pt x="15250" y="19489"/>
                    <a:pt x="14917" y="19704"/>
                  </a:cubicBezTo>
                  <a:close/>
                  <a:moveTo>
                    <a:pt x="14575" y="14079"/>
                  </a:moveTo>
                  <a:cubicBezTo>
                    <a:pt x="13088" y="12734"/>
                    <a:pt x="14421" y="10580"/>
                    <a:pt x="16242" y="10684"/>
                  </a:cubicBezTo>
                  <a:cubicBezTo>
                    <a:pt x="16341" y="10661"/>
                    <a:pt x="16449" y="10639"/>
                    <a:pt x="16557" y="10624"/>
                  </a:cubicBezTo>
                  <a:cubicBezTo>
                    <a:pt x="17683" y="10498"/>
                    <a:pt x="18729" y="11100"/>
                    <a:pt x="19107" y="11954"/>
                  </a:cubicBezTo>
                  <a:cubicBezTo>
                    <a:pt x="20089" y="14183"/>
                    <a:pt x="16422" y="15751"/>
                    <a:pt x="14575" y="1407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1" name="Shape">
              <a:extLst>
                <a:ext uri="{FF2B5EF4-FFF2-40B4-BE49-F238E27FC236}">
                  <a16:creationId xmlns:a16="http://schemas.microsoft.com/office/drawing/2014/main" id="{EAA24802-F736-4E3A-A7D8-CB4EC6181E70}"/>
                </a:ext>
              </a:extLst>
            </p:cNvPr>
            <p:cNvSpPr/>
            <p:nvPr/>
          </p:nvSpPr>
          <p:spPr>
            <a:xfrm>
              <a:off x="6972299" y="50800"/>
              <a:ext cx="289215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4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801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7" y="3008"/>
                    <a:pt x="16341" y="3127"/>
                  </a:cubicBezTo>
                  <a:cubicBezTo>
                    <a:pt x="14620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72"/>
                    <a:pt x="4284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33" y="9212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60"/>
                    <a:pt x="10916" y="15068"/>
                  </a:cubicBezTo>
                  <a:cubicBezTo>
                    <a:pt x="10934" y="15172"/>
                    <a:pt x="10934" y="15283"/>
                    <a:pt x="10925" y="15395"/>
                  </a:cubicBezTo>
                  <a:cubicBezTo>
                    <a:pt x="10799" y="16249"/>
                    <a:pt x="9799" y="16777"/>
                    <a:pt x="8816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2" name="Shape">
              <a:extLst>
                <a:ext uri="{FF2B5EF4-FFF2-40B4-BE49-F238E27FC236}">
                  <a16:creationId xmlns:a16="http://schemas.microsoft.com/office/drawing/2014/main" id="{04F44A5B-31EE-4ECA-AAF9-2E50D6B71A26}"/>
                </a:ext>
              </a:extLst>
            </p:cNvPr>
            <p:cNvSpPr/>
            <p:nvPr/>
          </p:nvSpPr>
          <p:spPr>
            <a:xfrm>
              <a:off x="6235700" y="1790699"/>
              <a:ext cx="470183" cy="580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1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19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67" y="14465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3" name="Shape">
              <a:extLst>
                <a:ext uri="{FF2B5EF4-FFF2-40B4-BE49-F238E27FC236}">
                  <a16:creationId xmlns:a16="http://schemas.microsoft.com/office/drawing/2014/main" id="{65C54497-AFC1-44B5-95F3-B0B97ED9AC75}"/>
                </a:ext>
              </a:extLst>
            </p:cNvPr>
            <p:cNvSpPr/>
            <p:nvPr/>
          </p:nvSpPr>
          <p:spPr>
            <a:xfrm>
              <a:off x="6451599" y="38100"/>
              <a:ext cx="470184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0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24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9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3" y="17786"/>
                    <a:pt x="10099" y="18575"/>
                  </a:cubicBezTo>
                  <a:close/>
                  <a:moveTo>
                    <a:pt x="4840" y="7056"/>
                  </a:moveTo>
                  <a:cubicBezTo>
                    <a:pt x="4120" y="7780"/>
                    <a:pt x="2783" y="7974"/>
                    <a:pt x="1834" y="7425"/>
                  </a:cubicBezTo>
                  <a:cubicBezTo>
                    <a:pt x="993" y="6940"/>
                    <a:pt x="793" y="6078"/>
                    <a:pt x="1274" y="5418"/>
                  </a:cubicBezTo>
                  <a:cubicBezTo>
                    <a:pt x="1342" y="5252"/>
                    <a:pt x="1445" y="5086"/>
                    <a:pt x="1588" y="4938"/>
                  </a:cubicBezTo>
                  <a:cubicBezTo>
                    <a:pt x="2314" y="4182"/>
                    <a:pt x="3657" y="4043"/>
                    <a:pt x="4554" y="4680"/>
                  </a:cubicBezTo>
                  <a:cubicBezTo>
                    <a:pt x="5417" y="5289"/>
                    <a:pt x="5566" y="6327"/>
                    <a:pt x="4840" y="7056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8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1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88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09" y="11009"/>
                  </a:moveTo>
                  <a:cubicBezTo>
                    <a:pt x="13362" y="10793"/>
                    <a:pt x="12637" y="8430"/>
                    <a:pt x="14134" y="7522"/>
                  </a:cubicBezTo>
                  <a:cubicBezTo>
                    <a:pt x="14197" y="7448"/>
                    <a:pt x="14260" y="7374"/>
                    <a:pt x="14334" y="7309"/>
                  </a:cubicBezTo>
                  <a:cubicBezTo>
                    <a:pt x="15100" y="6604"/>
                    <a:pt x="16409" y="6493"/>
                    <a:pt x="17403" y="6940"/>
                  </a:cubicBezTo>
                  <a:cubicBezTo>
                    <a:pt x="19976" y="8094"/>
                    <a:pt x="18404" y="11277"/>
                    <a:pt x="15609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4" name="Shape">
              <a:extLst>
                <a:ext uri="{FF2B5EF4-FFF2-40B4-BE49-F238E27FC236}">
                  <a16:creationId xmlns:a16="http://schemas.microsoft.com/office/drawing/2014/main" id="{EE44E83D-4FC3-4800-9A46-9795113DEC31}"/>
                </a:ext>
              </a:extLst>
            </p:cNvPr>
            <p:cNvSpPr/>
            <p:nvPr/>
          </p:nvSpPr>
          <p:spPr>
            <a:xfrm>
              <a:off x="2387600" y="1270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5" name="Shape">
              <a:extLst>
                <a:ext uri="{FF2B5EF4-FFF2-40B4-BE49-F238E27FC236}">
                  <a16:creationId xmlns:a16="http://schemas.microsoft.com/office/drawing/2014/main" id="{FD0D93B7-4404-452B-81FD-B8AA81000565}"/>
                </a:ext>
              </a:extLst>
            </p:cNvPr>
            <p:cNvSpPr/>
            <p:nvPr/>
          </p:nvSpPr>
          <p:spPr>
            <a:xfrm>
              <a:off x="3924300" y="-1"/>
              <a:ext cx="350443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6" name="Shape">
              <a:extLst>
                <a:ext uri="{FF2B5EF4-FFF2-40B4-BE49-F238E27FC236}">
                  <a16:creationId xmlns:a16="http://schemas.microsoft.com/office/drawing/2014/main" id="{597B0A72-8C5E-4BC4-A8CA-415E2AB775F9}"/>
                </a:ext>
              </a:extLst>
            </p:cNvPr>
            <p:cNvSpPr/>
            <p:nvPr/>
          </p:nvSpPr>
          <p:spPr>
            <a:xfrm>
              <a:off x="5892800" y="4445000"/>
              <a:ext cx="350443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64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2"/>
                  </a:moveTo>
                  <a:cubicBezTo>
                    <a:pt x="10188" y="2908"/>
                    <a:pt x="10242" y="2895"/>
                    <a:pt x="10288" y="2895"/>
                  </a:cubicBezTo>
                  <a:cubicBezTo>
                    <a:pt x="11323" y="2165"/>
                    <a:pt x="13125" y="2066"/>
                    <a:pt x="14014" y="3044"/>
                  </a:cubicBezTo>
                  <a:cubicBezTo>
                    <a:pt x="15425" y="4598"/>
                    <a:pt x="13339" y="6517"/>
                    <a:pt x="11231" y="6263"/>
                  </a:cubicBezTo>
                  <a:cubicBezTo>
                    <a:pt x="9291" y="6028"/>
                    <a:pt x="8256" y="3842"/>
                    <a:pt x="10134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7" name="Shape">
              <a:extLst>
                <a:ext uri="{FF2B5EF4-FFF2-40B4-BE49-F238E27FC236}">
                  <a16:creationId xmlns:a16="http://schemas.microsoft.com/office/drawing/2014/main" id="{6B0A9D72-D0CA-4BD2-B78D-A0BF00B0E6CF}"/>
                </a:ext>
              </a:extLst>
            </p:cNvPr>
            <p:cNvSpPr/>
            <p:nvPr/>
          </p:nvSpPr>
          <p:spPr>
            <a:xfrm>
              <a:off x="8242299" y="3975100"/>
              <a:ext cx="350444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51"/>
                  </a:moveTo>
                  <a:cubicBezTo>
                    <a:pt x="4568" y="939"/>
                    <a:pt x="4568" y="933"/>
                    <a:pt x="4568" y="920"/>
                  </a:cubicBezTo>
                  <a:cubicBezTo>
                    <a:pt x="4437" y="778"/>
                    <a:pt x="4430" y="537"/>
                    <a:pt x="4683" y="475"/>
                  </a:cubicBezTo>
                  <a:cubicBezTo>
                    <a:pt x="5265" y="338"/>
                    <a:pt x="5856" y="227"/>
                    <a:pt x="6462" y="171"/>
                  </a:cubicBezTo>
                  <a:cubicBezTo>
                    <a:pt x="6906" y="134"/>
                    <a:pt x="7527" y="41"/>
                    <a:pt x="7949" y="184"/>
                  </a:cubicBezTo>
                  <a:cubicBezTo>
                    <a:pt x="8693" y="431"/>
                    <a:pt x="8386" y="1323"/>
                    <a:pt x="8041" y="1725"/>
                  </a:cubicBezTo>
                  <a:cubicBezTo>
                    <a:pt x="7006" y="2920"/>
                    <a:pt x="4660" y="2425"/>
                    <a:pt x="4568" y="951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11" y="5285"/>
                    <a:pt x="5564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2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33"/>
                    <a:pt x="7320" y="10306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9"/>
                  </a:moveTo>
                  <a:cubicBezTo>
                    <a:pt x="10188" y="2914"/>
                    <a:pt x="10242" y="2901"/>
                    <a:pt x="10288" y="2901"/>
                  </a:cubicBezTo>
                  <a:cubicBezTo>
                    <a:pt x="11323" y="2171"/>
                    <a:pt x="13125" y="2072"/>
                    <a:pt x="14014" y="3050"/>
                  </a:cubicBezTo>
                  <a:cubicBezTo>
                    <a:pt x="15425" y="4604"/>
                    <a:pt x="13339" y="6523"/>
                    <a:pt x="11231" y="6269"/>
                  </a:cubicBezTo>
                  <a:cubicBezTo>
                    <a:pt x="9291" y="6028"/>
                    <a:pt x="8256" y="3849"/>
                    <a:pt x="10134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8" name="Shape">
              <a:extLst>
                <a:ext uri="{FF2B5EF4-FFF2-40B4-BE49-F238E27FC236}">
                  <a16:creationId xmlns:a16="http://schemas.microsoft.com/office/drawing/2014/main" id="{C3182C95-560D-4392-87DD-1496853FD7AC}"/>
                </a:ext>
              </a:extLst>
            </p:cNvPr>
            <p:cNvSpPr/>
            <p:nvPr/>
          </p:nvSpPr>
          <p:spPr>
            <a:xfrm>
              <a:off x="914400" y="4394200"/>
              <a:ext cx="378273" cy="414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0950" extrusionOk="0">
                  <a:moveTo>
                    <a:pt x="20717" y="5525"/>
                  </a:moveTo>
                  <a:cubicBezTo>
                    <a:pt x="20528" y="4024"/>
                    <a:pt x="19864" y="2497"/>
                    <a:pt x="18725" y="1477"/>
                  </a:cubicBezTo>
                  <a:cubicBezTo>
                    <a:pt x="18641" y="1336"/>
                    <a:pt x="18515" y="1195"/>
                    <a:pt x="18333" y="1073"/>
                  </a:cubicBezTo>
                  <a:cubicBezTo>
                    <a:pt x="16173" y="-409"/>
                    <a:pt x="13419" y="-204"/>
                    <a:pt x="11070" y="771"/>
                  </a:cubicBezTo>
                  <a:cubicBezTo>
                    <a:pt x="8554" y="1811"/>
                    <a:pt x="5995" y="3318"/>
                    <a:pt x="4010" y="5076"/>
                  </a:cubicBezTo>
                  <a:cubicBezTo>
                    <a:pt x="2053" y="6808"/>
                    <a:pt x="557" y="8957"/>
                    <a:pt x="109" y="11453"/>
                  </a:cubicBezTo>
                  <a:cubicBezTo>
                    <a:pt x="-282" y="13647"/>
                    <a:pt x="382" y="16149"/>
                    <a:pt x="2067" y="17785"/>
                  </a:cubicBezTo>
                  <a:cubicBezTo>
                    <a:pt x="3031" y="18721"/>
                    <a:pt x="4241" y="19311"/>
                    <a:pt x="5492" y="19857"/>
                  </a:cubicBezTo>
                  <a:cubicBezTo>
                    <a:pt x="6617" y="20351"/>
                    <a:pt x="7799" y="20768"/>
                    <a:pt x="9043" y="20909"/>
                  </a:cubicBezTo>
                  <a:cubicBezTo>
                    <a:pt x="11602" y="21191"/>
                    <a:pt x="13950" y="19991"/>
                    <a:pt x="15691" y="18355"/>
                  </a:cubicBezTo>
                  <a:cubicBezTo>
                    <a:pt x="19277" y="15000"/>
                    <a:pt x="21318" y="10221"/>
                    <a:pt x="20717" y="5525"/>
                  </a:cubicBezTo>
                  <a:close/>
                  <a:moveTo>
                    <a:pt x="17564" y="1330"/>
                  </a:moveTo>
                  <a:cubicBezTo>
                    <a:pt x="17571" y="1323"/>
                    <a:pt x="17585" y="1317"/>
                    <a:pt x="17592" y="1317"/>
                  </a:cubicBezTo>
                  <a:cubicBezTo>
                    <a:pt x="17662" y="1150"/>
                    <a:pt x="17900" y="1009"/>
                    <a:pt x="18075" y="1156"/>
                  </a:cubicBezTo>
                  <a:cubicBezTo>
                    <a:pt x="18487" y="1496"/>
                    <a:pt x="18878" y="1856"/>
                    <a:pt x="19221" y="2260"/>
                  </a:cubicBezTo>
                  <a:cubicBezTo>
                    <a:pt x="19473" y="2555"/>
                    <a:pt x="19857" y="2946"/>
                    <a:pt x="19927" y="3325"/>
                  </a:cubicBezTo>
                  <a:cubicBezTo>
                    <a:pt x="20046" y="3992"/>
                    <a:pt x="19046" y="4255"/>
                    <a:pt x="18487" y="4229"/>
                  </a:cubicBezTo>
                  <a:cubicBezTo>
                    <a:pt x="16844" y="4139"/>
                    <a:pt x="16194" y="2196"/>
                    <a:pt x="17564" y="1330"/>
                  </a:cubicBezTo>
                  <a:close/>
                  <a:moveTo>
                    <a:pt x="6121" y="5839"/>
                  </a:moveTo>
                  <a:cubicBezTo>
                    <a:pt x="7722" y="6186"/>
                    <a:pt x="8267" y="8053"/>
                    <a:pt x="6946" y="9015"/>
                  </a:cubicBezTo>
                  <a:cubicBezTo>
                    <a:pt x="5821" y="9836"/>
                    <a:pt x="4017" y="9316"/>
                    <a:pt x="3695" y="8053"/>
                  </a:cubicBezTo>
                  <a:cubicBezTo>
                    <a:pt x="3052" y="6667"/>
                    <a:pt x="4688" y="5531"/>
                    <a:pt x="6121" y="5839"/>
                  </a:cubicBezTo>
                  <a:close/>
                  <a:moveTo>
                    <a:pt x="3297" y="14872"/>
                  </a:moveTo>
                  <a:cubicBezTo>
                    <a:pt x="2745" y="15430"/>
                    <a:pt x="1480" y="16129"/>
                    <a:pt x="962" y="15244"/>
                  </a:cubicBezTo>
                  <a:cubicBezTo>
                    <a:pt x="396" y="14275"/>
                    <a:pt x="249" y="13089"/>
                    <a:pt x="501" y="12017"/>
                  </a:cubicBezTo>
                  <a:cubicBezTo>
                    <a:pt x="550" y="11812"/>
                    <a:pt x="808" y="11684"/>
                    <a:pt x="990" y="11767"/>
                  </a:cubicBezTo>
                  <a:cubicBezTo>
                    <a:pt x="1892" y="11536"/>
                    <a:pt x="2906" y="11786"/>
                    <a:pt x="3451" y="12524"/>
                  </a:cubicBezTo>
                  <a:cubicBezTo>
                    <a:pt x="3982" y="13230"/>
                    <a:pt x="3926" y="14237"/>
                    <a:pt x="3297" y="14872"/>
                  </a:cubicBezTo>
                  <a:close/>
                  <a:moveTo>
                    <a:pt x="11839" y="4851"/>
                  </a:moveTo>
                  <a:cubicBezTo>
                    <a:pt x="10798" y="4736"/>
                    <a:pt x="9973" y="3889"/>
                    <a:pt x="10043" y="2914"/>
                  </a:cubicBezTo>
                  <a:cubicBezTo>
                    <a:pt x="10106" y="2054"/>
                    <a:pt x="10833" y="1439"/>
                    <a:pt x="11699" y="1419"/>
                  </a:cubicBezTo>
                  <a:cubicBezTo>
                    <a:pt x="11895" y="1374"/>
                    <a:pt x="12098" y="1362"/>
                    <a:pt x="12308" y="1381"/>
                  </a:cubicBezTo>
                  <a:cubicBezTo>
                    <a:pt x="13384" y="1483"/>
                    <a:pt x="14160" y="2362"/>
                    <a:pt x="13978" y="3350"/>
                  </a:cubicBezTo>
                  <a:cubicBezTo>
                    <a:pt x="13803" y="4293"/>
                    <a:pt x="12881" y="4967"/>
                    <a:pt x="11839" y="4851"/>
                  </a:cubicBezTo>
                  <a:close/>
                  <a:moveTo>
                    <a:pt x="10427" y="7944"/>
                  </a:moveTo>
                  <a:cubicBezTo>
                    <a:pt x="10861" y="7578"/>
                    <a:pt x="11539" y="7559"/>
                    <a:pt x="11979" y="7892"/>
                  </a:cubicBezTo>
                  <a:cubicBezTo>
                    <a:pt x="12147" y="7956"/>
                    <a:pt x="12301" y="8053"/>
                    <a:pt x="12419" y="8187"/>
                  </a:cubicBezTo>
                  <a:cubicBezTo>
                    <a:pt x="12874" y="8688"/>
                    <a:pt x="12685" y="9458"/>
                    <a:pt x="12140" y="9830"/>
                  </a:cubicBezTo>
                  <a:cubicBezTo>
                    <a:pt x="11608" y="10189"/>
                    <a:pt x="10798" y="10099"/>
                    <a:pt x="10357" y="9656"/>
                  </a:cubicBezTo>
                  <a:cubicBezTo>
                    <a:pt x="9875" y="9182"/>
                    <a:pt x="9910" y="8386"/>
                    <a:pt x="10427" y="7944"/>
                  </a:cubicBezTo>
                  <a:close/>
                  <a:moveTo>
                    <a:pt x="7198" y="15700"/>
                  </a:moveTo>
                  <a:cubicBezTo>
                    <a:pt x="6352" y="15283"/>
                    <a:pt x="6086" y="14230"/>
                    <a:pt x="6589" y="13493"/>
                  </a:cubicBezTo>
                  <a:cubicBezTo>
                    <a:pt x="7128" y="12704"/>
                    <a:pt x="8197" y="12595"/>
                    <a:pt x="9001" y="13037"/>
                  </a:cubicBezTo>
                  <a:cubicBezTo>
                    <a:pt x="9400" y="13082"/>
                    <a:pt x="9721" y="13775"/>
                    <a:pt x="9735" y="14057"/>
                  </a:cubicBezTo>
                  <a:cubicBezTo>
                    <a:pt x="9749" y="14288"/>
                    <a:pt x="9693" y="14500"/>
                    <a:pt x="9588" y="14692"/>
                  </a:cubicBezTo>
                  <a:cubicBezTo>
                    <a:pt x="9567" y="14801"/>
                    <a:pt x="9532" y="14917"/>
                    <a:pt x="9483" y="15020"/>
                  </a:cubicBezTo>
                  <a:cubicBezTo>
                    <a:pt x="9099" y="15841"/>
                    <a:pt x="8029" y="16110"/>
                    <a:pt x="7198" y="15700"/>
                  </a:cubicBezTo>
                  <a:close/>
                  <a:moveTo>
                    <a:pt x="18326" y="6372"/>
                  </a:moveTo>
                  <a:cubicBezTo>
                    <a:pt x="18375" y="6398"/>
                    <a:pt x="18410" y="6430"/>
                    <a:pt x="18431" y="6462"/>
                  </a:cubicBezTo>
                  <a:cubicBezTo>
                    <a:pt x="19633" y="6802"/>
                    <a:pt x="20591" y="8027"/>
                    <a:pt x="20081" y="9188"/>
                  </a:cubicBezTo>
                  <a:cubicBezTo>
                    <a:pt x="19270" y="11042"/>
                    <a:pt x="16425" y="10600"/>
                    <a:pt x="15656" y="8964"/>
                  </a:cubicBezTo>
                  <a:cubicBezTo>
                    <a:pt x="14957" y="7462"/>
                    <a:pt x="16551" y="5531"/>
                    <a:pt x="18326" y="6372"/>
                  </a:cubicBezTo>
                  <a:close/>
                  <a:moveTo>
                    <a:pt x="11601" y="20344"/>
                  </a:moveTo>
                  <a:cubicBezTo>
                    <a:pt x="10791" y="20639"/>
                    <a:pt x="9882" y="20691"/>
                    <a:pt x="9050" y="20453"/>
                  </a:cubicBezTo>
                  <a:cubicBezTo>
                    <a:pt x="9029" y="20447"/>
                    <a:pt x="9008" y="20434"/>
                    <a:pt x="8994" y="20428"/>
                  </a:cubicBezTo>
                  <a:cubicBezTo>
                    <a:pt x="8882" y="20396"/>
                    <a:pt x="8784" y="20312"/>
                    <a:pt x="8749" y="20203"/>
                  </a:cubicBezTo>
                  <a:cubicBezTo>
                    <a:pt x="8554" y="19529"/>
                    <a:pt x="8903" y="18798"/>
                    <a:pt x="9546" y="18432"/>
                  </a:cubicBezTo>
                  <a:cubicBezTo>
                    <a:pt x="10210" y="18060"/>
                    <a:pt x="11042" y="18202"/>
                    <a:pt x="11595" y="18683"/>
                  </a:cubicBezTo>
                  <a:cubicBezTo>
                    <a:pt x="11881" y="18926"/>
                    <a:pt x="12098" y="19260"/>
                    <a:pt x="12154" y="19619"/>
                  </a:cubicBezTo>
                  <a:cubicBezTo>
                    <a:pt x="12217" y="19998"/>
                    <a:pt x="11972" y="20209"/>
                    <a:pt x="11601" y="20344"/>
                  </a:cubicBezTo>
                  <a:close/>
                  <a:moveTo>
                    <a:pt x="13209" y="14660"/>
                  </a:moveTo>
                  <a:cubicBezTo>
                    <a:pt x="12335" y="12941"/>
                    <a:pt x="14258" y="11138"/>
                    <a:pt x="15852" y="11709"/>
                  </a:cubicBezTo>
                  <a:cubicBezTo>
                    <a:pt x="15949" y="11709"/>
                    <a:pt x="16054" y="11716"/>
                    <a:pt x="16152" y="11735"/>
                  </a:cubicBezTo>
                  <a:cubicBezTo>
                    <a:pt x="17201" y="11895"/>
                    <a:pt x="17928" y="12761"/>
                    <a:pt x="17977" y="13717"/>
                  </a:cubicBezTo>
                  <a:cubicBezTo>
                    <a:pt x="18095" y="16174"/>
                    <a:pt x="14293" y="16797"/>
                    <a:pt x="13209" y="1466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9" name="Shape">
              <a:extLst>
                <a:ext uri="{FF2B5EF4-FFF2-40B4-BE49-F238E27FC236}">
                  <a16:creationId xmlns:a16="http://schemas.microsoft.com/office/drawing/2014/main" id="{6BE0D786-936C-498E-A4BA-DD7494D4364F}"/>
                </a:ext>
              </a:extLst>
            </p:cNvPr>
            <p:cNvSpPr/>
            <p:nvPr/>
          </p:nvSpPr>
          <p:spPr>
            <a:xfrm>
              <a:off x="7708899" y="3505200"/>
              <a:ext cx="350444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2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6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8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0" name="Shape">
              <a:extLst>
                <a:ext uri="{FF2B5EF4-FFF2-40B4-BE49-F238E27FC236}">
                  <a16:creationId xmlns:a16="http://schemas.microsoft.com/office/drawing/2014/main" id="{F544F162-67AA-4784-9ED5-B81FBDE4042C}"/>
                </a:ext>
              </a:extLst>
            </p:cNvPr>
            <p:cNvSpPr/>
            <p:nvPr/>
          </p:nvSpPr>
          <p:spPr>
            <a:xfrm>
              <a:off x="7607300" y="4356100"/>
              <a:ext cx="363112" cy="425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6"/>
                    <a:pt x="15005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73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23"/>
                  </a:moveTo>
                  <a:cubicBezTo>
                    <a:pt x="10396" y="7915"/>
                    <a:pt x="11091" y="7808"/>
                    <a:pt x="11599" y="8072"/>
                  </a:cubicBezTo>
                  <a:cubicBezTo>
                    <a:pt x="11780" y="8109"/>
                    <a:pt x="11954" y="8185"/>
                    <a:pt x="12099" y="8298"/>
                  </a:cubicBezTo>
                  <a:cubicBezTo>
                    <a:pt x="12643" y="8719"/>
                    <a:pt x="12577" y="9498"/>
                    <a:pt x="12077" y="9925"/>
                  </a:cubicBezTo>
                  <a:cubicBezTo>
                    <a:pt x="11592" y="10340"/>
                    <a:pt x="10743" y="10359"/>
                    <a:pt x="10222" y="9988"/>
                  </a:cubicBezTo>
                  <a:cubicBezTo>
                    <a:pt x="9649" y="9592"/>
                    <a:pt x="9555" y="8813"/>
                    <a:pt x="10011" y="8323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0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8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6"/>
                    <a:pt x="13592" y="20009"/>
                    <a:pt x="13230" y="20185"/>
                  </a:cubicBezTo>
                  <a:close/>
                  <a:moveTo>
                    <a:pt x="13954" y="14474"/>
                  </a:moveTo>
                  <a:cubicBezTo>
                    <a:pt x="12780" y="12922"/>
                    <a:pt x="14462" y="10930"/>
                    <a:pt x="16187" y="11276"/>
                  </a:cubicBezTo>
                  <a:cubicBezTo>
                    <a:pt x="16288" y="11263"/>
                    <a:pt x="16397" y="11257"/>
                    <a:pt x="16499" y="11263"/>
                  </a:cubicBezTo>
                  <a:cubicBezTo>
                    <a:pt x="17600" y="11282"/>
                    <a:pt x="18492" y="12030"/>
                    <a:pt x="18695" y="12947"/>
                  </a:cubicBezTo>
                  <a:cubicBezTo>
                    <a:pt x="19217" y="15309"/>
                    <a:pt x="15411" y="16396"/>
                    <a:pt x="13954" y="1447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1" name="Shape">
              <a:extLst>
                <a:ext uri="{FF2B5EF4-FFF2-40B4-BE49-F238E27FC236}">
                  <a16:creationId xmlns:a16="http://schemas.microsoft.com/office/drawing/2014/main" id="{D5D6A37C-6949-4EBE-B63F-E9E5FE8F7D02}"/>
                </a:ext>
              </a:extLst>
            </p:cNvPr>
            <p:cNvSpPr/>
            <p:nvPr/>
          </p:nvSpPr>
          <p:spPr>
            <a:xfrm>
              <a:off x="8280400" y="38099"/>
              <a:ext cx="363112" cy="425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0"/>
                    <a:pt x="15006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67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17"/>
                  </a:moveTo>
                  <a:cubicBezTo>
                    <a:pt x="10396" y="7908"/>
                    <a:pt x="11091" y="7802"/>
                    <a:pt x="11599" y="8065"/>
                  </a:cubicBezTo>
                  <a:cubicBezTo>
                    <a:pt x="11780" y="8103"/>
                    <a:pt x="11954" y="8179"/>
                    <a:pt x="12099" y="8292"/>
                  </a:cubicBezTo>
                  <a:cubicBezTo>
                    <a:pt x="12643" y="8713"/>
                    <a:pt x="12577" y="9492"/>
                    <a:pt x="12077" y="9919"/>
                  </a:cubicBezTo>
                  <a:cubicBezTo>
                    <a:pt x="11592" y="10334"/>
                    <a:pt x="10743" y="10352"/>
                    <a:pt x="10222" y="9982"/>
                  </a:cubicBezTo>
                  <a:cubicBezTo>
                    <a:pt x="9649" y="9586"/>
                    <a:pt x="9555" y="8813"/>
                    <a:pt x="10011" y="8317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1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1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0"/>
                    <a:pt x="13592" y="20003"/>
                    <a:pt x="13230" y="20185"/>
                  </a:cubicBezTo>
                  <a:close/>
                  <a:moveTo>
                    <a:pt x="13954" y="14468"/>
                  </a:moveTo>
                  <a:cubicBezTo>
                    <a:pt x="12780" y="12916"/>
                    <a:pt x="14462" y="10924"/>
                    <a:pt x="16187" y="11270"/>
                  </a:cubicBezTo>
                  <a:cubicBezTo>
                    <a:pt x="16288" y="11257"/>
                    <a:pt x="16397" y="11251"/>
                    <a:pt x="16499" y="11257"/>
                  </a:cubicBezTo>
                  <a:cubicBezTo>
                    <a:pt x="17600" y="11276"/>
                    <a:pt x="18492" y="12024"/>
                    <a:pt x="18695" y="12941"/>
                  </a:cubicBezTo>
                  <a:cubicBezTo>
                    <a:pt x="19217" y="15303"/>
                    <a:pt x="15411" y="16396"/>
                    <a:pt x="13954" y="14468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2" name="Shape">
              <a:extLst>
                <a:ext uri="{FF2B5EF4-FFF2-40B4-BE49-F238E27FC236}">
                  <a16:creationId xmlns:a16="http://schemas.microsoft.com/office/drawing/2014/main" id="{48A7D798-07A1-49D2-B129-F737338F9AE6}"/>
                </a:ext>
              </a:extLst>
            </p:cNvPr>
            <p:cNvSpPr/>
            <p:nvPr/>
          </p:nvSpPr>
          <p:spPr>
            <a:xfrm>
              <a:off x="876299" y="1968499"/>
              <a:ext cx="350445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0" y="951"/>
                  </a:moveTo>
                  <a:cubicBezTo>
                    <a:pt x="4560" y="939"/>
                    <a:pt x="4560" y="933"/>
                    <a:pt x="4560" y="920"/>
                  </a:cubicBezTo>
                  <a:cubicBezTo>
                    <a:pt x="4430" y="778"/>
                    <a:pt x="4422" y="537"/>
                    <a:pt x="4675" y="475"/>
                  </a:cubicBezTo>
                  <a:cubicBezTo>
                    <a:pt x="5258" y="338"/>
                    <a:pt x="5848" y="227"/>
                    <a:pt x="6454" y="171"/>
                  </a:cubicBezTo>
                  <a:cubicBezTo>
                    <a:pt x="6899" y="134"/>
                    <a:pt x="7520" y="41"/>
                    <a:pt x="7941" y="184"/>
                  </a:cubicBezTo>
                  <a:cubicBezTo>
                    <a:pt x="8685" y="431"/>
                    <a:pt x="8379" y="1323"/>
                    <a:pt x="8033" y="1725"/>
                  </a:cubicBezTo>
                  <a:cubicBezTo>
                    <a:pt x="7006" y="2920"/>
                    <a:pt x="4652" y="2425"/>
                    <a:pt x="4560" y="951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6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03" y="5291"/>
                    <a:pt x="5557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33"/>
                    <a:pt x="7313" y="10306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42"/>
                    <a:pt x="13179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9"/>
                    <a:pt x="10127" y="2939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6"/>
                    <a:pt x="20524" y="14751"/>
                    <a:pt x="20440" y="15097"/>
                  </a:cubicBezTo>
                  <a:close/>
                  <a:moveTo>
                    <a:pt x="15594" y="11005"/>
                  </a:moveTo>
                  <a:cubicBezTo>
                    <a:pt x="13347" y="10789"/>
                    <a:pt x="12626" y="8430"/>
                    <a:pt x="14122" y="7520"/>
                  </a:cubicBezTo>
                  <a:cubicBezTo>
                    <a:pt x="14183" y="7446"/>
                    <a:pt x="14244" y="7371"/>
                    <a:pt x="14321" y="7303"/>
                  </a:cubicBezTo>
                  <a:cubicBezTo>
                    <a:pt x="15088" y="6597"/>
                    <a:pt x="16391" y="6486"/>
                    <a:pt x="17388" y="6932"/>
                  </a:cubicBezTo>
                  <a:cubicBezTo>
                    <a:pt x="19957" y="8089"/>
                    <a:pt x="18393" y="11272"/>
                    <a:pt x="1559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3" name="Shape">
              <a:extLst>
                <a:ext uri="{FF2B5EF4-FFF2-40B4-BE49-F238E27FC236}">
                  <a16:creationId xmlns:a16="http://schemas.microsoft.com/office/drawing/2014/main" id="{BF0E46F8-D301-4405-B6B1-C39799774A64}"/>
                </a:ext>
              </a:extLst>
            </p:cNvPr>
            <p:cNvSpPr/>
            <p:nvPr/>
          </p:nvSpPr>
          <p:spPr>
            <a:xfrm>
              <a:off x="1663700" y="2743199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8" y="15097"/>
                  </a:cubicBezTo>
                  <a:close/>
                  <a:moveTo>
                    <a:pt x="15602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6"/>
                  </a:cubicBezTo>
                  <a:cubicBezTo>
                    <a:pt x="19957" y="8089"/>
                    <a:pt x="18393" y="11272"/>
                    <a:pt x="15602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4" name="Shape">
              <a:extLst>
                <a:ext uri="{FF2B5EF4-FFF2-40B4-BE49-F238E27FC236}">
                  <a16:creationId xmlns:a16="http://schemas.microsoft.com/office/drawing/2014/main" id="{BBE36C21-619A-4686-9047-7E17BECD682C}"/>
                </a:ext>
              </a:extLst>
            </p:cNvPr>
            <p:cNvSpPr/>
            <p:nvPr/>
          </p:nvSpPr>
          <p:spPr>
            <a:xfrm>
              <a:off x="177799" y="736599"/>
              <a:ext cx="350445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14"/>
                    <a:pt x="4652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64"/>
                  </a:moveTo>
                  <a:cubicBezTo>
                    <a:pt x="10334" y="19264"/>
                    <a:pt x="10311" y="20570"/>
                    <a:pt x="9115" y="20508"/>
                  </a:cubicBezTo>
                  <a:cubicBezTo>
                    <a:pt x="7803" y="20440"/>
                    <a:pt x="6515" y="19951"/>
                    <a:pt x="5572" y="19221"/>
                  </a:cubicBezTo>
                  <a:cubicBezTo>
                    <a:pt x="5388" y="19078"/>
                    <a:pt x="5411" y="18818"/>
                    <a:pt x="5603" y="18725"/>
                  </a:cubicBezTo>
                  <a:cubicBezTo>
                    <a:pt x="5887" y="17927"/>
                    <a:pt x="6730" y="17295"/>
                    <a:pt x="7796" y="17258"/>
                  </a:cubicBezTo>
                  <a:cubicBezTo>
                    <a:pt x="8808" y="17221"/>
                    <a:pt x="9805" y="17778"/>
                    <a:pt x="10088" y="18564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1"/>
                  </a:moveTo>
                  <a:cubicBezTo>
                    <a:pt x="12266" y="16478"/>
                    <a:pt x="11047" y="16144"/>
                    <a:pt x="10587" y="15382"/>
                  </a:cubicBezTo>
                  <a:cubicBezTo>
                    <a:pt x="10096" y="14571"/>
                    <a:pt x="10602" y="13717"/>
                    <a:pt x="11522" y="13333"/>
                  </a:cubicBezTo>
                  <a:cubicBezTo>
                    <a:pt x="11798" y="13055"/>
                    <a:pt x="12688" y="13166"/>
                    <a:pt x="12979" y="13296"/>
                  </a:cubicBezTo>
                  <a:cubicBezTo>
                    <a:pt x="13217" y="13401"/>
                    <a:pt x="13409" y="13556"/>
                    <a:pt x="13539" y="13729"/>
                  </a:cubicBezTo>
                  <a:cubicBezTo>
                    <a:pt x="13639" y="13804"/>
                    <a:pt x="13731" y="13884"/>
                    <a:pt x="13815" y="13977"/>
                  </a:cubicBezTo>
                  <a:cubicBezTo>
                    <a:pt x="14421" y="14695"/>
                    <a:pt x="14076" y="15636"/>
                    <a:pt x="13179" y="16051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2"/>
                    <a:pt x="8248" y="3842"/>
                    <a:pt x="10127" y="2932"/>
                  </a:cubicBezTo>
                  <a:close/>
                  <a:moveTo>
                    <a:pt x="20448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48" y="14460"/>
                    <a:pt x="20524" y="14751"/>
                    <a:pt x="20448" y="15091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65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5" name="Shape">
              <a:extLst>
                <a:ext uri="{FF2B5EF4-FFF2-40B4-BE49-F238E27FC236}">
                  <a16:creationId xmlns:a16="http://schemas.microsoft.com/office/drawing/2014/main" id="{8F5AB1DF-DB94-4F3B-B982-A62AAF043629}"/>
                </a:ext>
              </a:extLst>
            </p:cNvPr>
            <p:cNvSpPr/>
            <p:nvPr/>
          </p:nvSpPr>
          <p:spPr>
            <a:xfrm>
              <a:off x="2032000" y="965200"/>
              <a:ext cx="474749" cy="58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9" y="946"/>
                  </a:moveTo>
                  <a:cubicBezTo>
                    <a:pt x="4569" y="936"/>
                    <a:pt x="4569" y="927"/>
                    <a:pt x="4569" y="918"/>
                  </a:cubicBezTo>
                  <a:cubicBezTo>
                    <a:pt x="4439" y="776"/>
                    <a:pt x="4433" y="534"/>
                    <a:pt x="4688" y="475"/>
                  </a:cubicBezTo>
                  <a:cubicBezTo>
                    <a:pt x="5271" y="337"/>
                    <a:pt x="5865" y="228"/>
                    <a:pt x="6471" y="173"/>
                  </a:cubicBezTo>
                  <a:cubicBezTo>
                    <a:pt x="6912" y="136"/>
                    <a:pt x="7535" y="40"/>
                    <a:pt x="7960" y="182"/>
                  </a:cubicBezTo>
                  <a:cubicBezTo>
                    <a:pt x="8707" y="429"/>
                    <a:pt x="8401" y="1320"/>
                    <a:pt x="8050" y="1723"/>
                  </a:cubicBezTo>
                  <a:cubicBezTo>
                    <a:pt x="7003" y="2921"/>
                    <a:pt x="4660" y="2422"/>
                    <a:pt x="4569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14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14" y="17232"/>
                    <a:pt x="9811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12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20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6" y="14759"/>
                    <a:pt x="20446" y="15102"/>
                  </a:cubicBezTo>
                  <a:close/>
                  <a:moveTo>
                    <a:pt x="15601" y="11009"/>
                  </a:moveTo>
                  <a:cubicBezTo>
                    <a:pt x="13354" y="10794"/>
                    <a:pt x="12629" y="8431"/>
                    <a:pt x="14124" y="7521"/>
                  </a:cubicBezTo>
                  <a:cubicBezTo>
                    <a:pt x="14186" y="7447"/>
                    <a:pt x="14248" y="7374"/>
                    <a:pt x="14322" y="7306"/>
                  </a:cubicBezTo>
                  <a:cubicBezTo>
                    <a:pt x="15092" y="6597"/>
                    <a:pt x="16394" y="6487"/>
                    <a:pt x="17390" y="6935"/>
                  </a:cubicBezTo>
                  <a:cubicBezTo>
                    <a:pt x="19960" y="8092"/>
                    <a:pt x="18392" y="11275"/>
                    <a:pt x="15601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6" name="Shape">
              <a:extLst>
                <a:ext uri="{FF2B5EF4-FFF2-40B4-BE49-F238E27FC236}">
                  <a16:creationId xmlns:a16="http://schemas.microsoft.com/office/drawing/2014/main" id="{9ECD6541-E2D5-43BA-94F1-0C1ECAA7349E}"/>
                </a:ext>
              </a:extLst>
            </p:cNvPr>
            <p:cNvSpPr/>
            <p:nvPr/>
          </p:nvSpPr>
          <p:spPr>
            <a:xfrm>
              <a:off x="5029200" y="241299"/>
              <a:ext cx="563090" cy="49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52" y="10239"/>
                    <a:pt x="3323" y="11272"/>
                    <a:pt x="2557" y="11692"/>
                  </a:cubicBezTo>
                  <a:close/>
                  <a:moveTo>
                    <a:pt x="13543" y="4558"/>
                  </a:moveTo>
                  <a:cubicBezTo>
                    <a:pt x="12706" y="4031"/>
                    <a:pt x="12320" y="2831"/>
                    <a:pt x="12748" y="1841"/>
                  </a:cubicBezTo>
                  <a:cubicBezTo>
                    <a:pt x="13124" y="970"/>
                    <a:pt x="13971" y="609"/>
                    <a:pt x="14713" y="932"/>
                  </a:cubicBezTo>
                  <a:cubicBezTo>
                    <a:pt x="14894" y="959"/>
                    <a:pt x="15075" y="1024"/>
                    <a:pt x="15242" y="1126"/>
                  </a:cubicBezTo>
                  <a:cubicBezTo>
                    <a:pt x="16112" y="1648"/>
                    <a:pt x="16440" y="2874"/>
                    <a:pt x="15922" y="3827"/>
                  </a:cubicBezTo>
                  <a:cubicBezTo>
                    <a:pt x="15418" y="4746"/>
                    <a:pt x="14380" y="5091"/>
                    <a:pt x="13543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84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6" y="14952"/>
                    <a:pt x="6097" y="14823"/>
                    <a:pt x="5545" y="14070"/>
                  </a:cubicBezTo>
                  <a:close/>
                  <a:moveTo>
                    <a:pt x="18467" y="8668"/>
                  </a:moveTo>
                  <a:cubicBezTo>
                    <a:pt x="18501" y="8711"/>
                    <a:pt x="18520" y="8760"/>
                    <a:pt x="18524" y="8803"/>
                  </a:cubicBezTo>
                  <a:cubicBezTo>
                    <a:pt x="19414" y="9621"/>
                    <a:pt x="19766" y="11272"/>
                    <a:pt x="18895" y="12289"/>
                  </a:cubicBezTo>
                  <a:cubicBezTo>
                    <a:pt x="17516" y="13903"/>
                    <a:pt x="15270" y="12337"/>
                    <a:pt x="15237" y="10336"/>
                  </a:cubicBezTo>
                  <a:cubicBezTo>
                    <a:pt x="15203" y="8496"/>
                    <a:pt x="17278" y="7103"/>
                    <a:pt x="18467" y="8668"/>
                  </a:cubicBezTo>
                  <a:close/>
                  <a:moveTo>
                    <a:pt x="7539" y="20628"/>
                  </a:moveTo>
                  <a:cubicBezTo>
                    <a:pt x="6744" y="20617"/>
                    <a:pt x="5954" y="20321"/>
                    <a:pt x="5341" y="19745"/>
                  </a:cubicBezTo>
                  <a:cubicBezTo>
                    <a:pt x="5322" y="19729"/>
                    <a:pt x="5312" y="19713"/>
                    <a:pt x="5303" y="19692"/>
                  </a:cubicBezTo>
                  <a:cubicBezTo>
                    <a:pt x="5222" y="19616"/>
                    <a:pt x="5165" y="19493"/>
                    <a:pt x="5179" y="19363"/>
                  </a:cubicBezTo>
                  <a:cubicBezTo>
                    <a:pt x="5265" y="18583"/>
                    <a:pt x="5836" y="17954"/>
                    <a:pt x="6516" y="17830"/>
                  </a:cubicBezTo>
                  <a:cubicBezTo>
                    <a:pt x="7215" y="17701"/>
                    <a:pt x="7867" y="18175"/>
                    <a:pt x="8157" y="18885"/>
                  </a:cubicBezTo>
                  <a:cubicBezTo>
                    <a:pt x="8310" y="19250"/>
                    <a:pt x="8367" y="19681"/>
                    <a:pt x="8276" y="20079"/>
                  </a:cubicBezTo>
                  <a:cubicBezTo>
                    <a:pt x="8181" y="20509"/>
                    <a:pt x="7900" y="20633"/>
                    <a:pt x="7539" y="20628"/>
                  </a:cubicBezTo>
                  <a:close/>
                  <a:moveTo>
                    <a:pt x="11026" y="15329"/>
                  </a:moveTo>
                  <a:cubicBezTo>
                    <a:pt x="10931" y="13198"/>
                    <a:pt x="13234" y="12068"/>
                    <a:pt x="14366" y="13279"/>
                  </a:cubicBezTo>
                  <a:cubicBezTo>
                    <a:pt x="14452" y="13322"/>
                    <a:pt x="14533" y="13365"/>
                    <a:pt x="14614" y="13424"/>
                  </a:cubicBezTo>
                  <a:cubicBezTo>
                    <a:pt x="15441" y="14000"/>
                    <a:pt x="15732" y="15189"/>
                    <a:pt x="15418" y="16200"/>
                  </a:cubicBezTo>
                  <a:cubicBezTo>
                    <a:pt x="14595" y="18809"/>
                    <a:pt x="11140" y="17975"/>
                    <a:pt x="11026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7" name="Shape">
              <a:extLst>
                <a:ext uri="{FF2B5EF4-FFF2-40B4-BE49-F238E27FC236}">
                  <a16:creationId xmlns:a16="http://schemas.microsoft.com/office/drawing/2014/main" id="{5F5A2A09-E670-44F7-BD72-3494A5646AC7}"/>
                </a:ext>
              </a:extLst>
            </p:cNvPr>
            <p:cNvSpPr/>
            <p:nvPr/>
          </p:nvSpPr>
          <p:spPr>
            <a:xfrm>
              <a:off x="5105399" y="40131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5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1997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1" y="7000"/>
                  </a:cubicBezTo>
                  <a:cubicBezTo>
                    <a:pt x="6677" y="6895"/>
                    <a:pt x="6767" y="6636"/>
                    <a:pt x="6968" y="6628"/>
                  </a:cubicBezTo>
                  <a:cubicBezTo>
                    <a:pt x="7070" y="6622"/>
                    <a:pt x="7163" y="6653"/>
                    <a:pt x="7262" y="6647"/>
                  </a:cubicBezTo>
                  <a:cubicBezTo>
                    <a:pt x="7469" y="6636"/>
                    <a:pt x="7565" y="6859"/>
                    <a:pt x="7401" y="6975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7" y="17573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8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3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8" name="Shape">
              <a:extLst>
                <a:ext uri="{FF2B5EF4-FFF2-40B4-BE49-F238E27FC236}">
                  <a16:creationId xmlns:a16="http://schemas.microsoft.com/office/drawing/2014/main" id="{96B0B43F-C6C8-49E3-8EB2-E5A486658445}"/>
                </a:ext>
              </a:extLst>
            </p:cNvPr>
            <p:cNvSpPr/>
            <p:nvPr/>
          </p:nvSpPr>
          <p:spPr>
            <a:xfrm>
              <a:off x="368299" y="2400300"/>
              <a:ext cx="707006" cy="9148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69" h="19052" extrusionOk="0">
                  <a:moveTo>
                    <a:pt x="4089" y="341"/>
                  </a:moveTo>
                  <a:cubicBezTo>
                    <a:pt x="3910" y="394"/>
                    <a:pt x="3735" y="458"/>
                    <a:pt x="3570" y="529"/>
                  </a:cubicBezTo>
                  <a:cubicBezTo>
                    <a:pt x="-370" y="2224"/>
                    <a:pt x="-1227" y="9402"/>
                    <a:pt x="1896" y="14494"/>
                  </a:cubicBezTo>
                  <a:cubicBezTo>
                    <a:pt x="3329" y="16826"/>
                    <a:pt x="6706" y="20447"/>
                    <a:pt x="13256" y="18495"/>
                  </a:cubicBezTo>
                  <a:cubicBezTo>
                    <a:pt x="13779" y="18339"/>
                    <a:pt x="14278" y="18159"/>
                    <a:pt x="14736" y="17964"/>
                  </a:cubicBezTo>
                  <a:cubicBezTo>
                    <a:pt x="14736" y="17964"/>
                    <a:pt x="14736" y="17964"/>
                    <a:pt x="14736" y="17964"/>
                  </a:cubicBezTo>
                  <a:cubicBezTo>
                    <a:pt x="20373" y="15536"/>
                    <a:pt x="19798" y="10479"/>
                    <a:pt x="17591" y="6885"/>
                  </a:cubicBezTo>
                  <a:cubicBezTo>
                    <a:pt x="14895" y="2492"/>
                    <a:pt x="9110" y="-1153"/>
                    <a:pt x="4089" y="341"/>
                  </a:cubicBezTo>
                  <a:close/>
                  <a:moveTo>
                    <a:pt x="10108" y="1926"/>
                  </a:moveTo>
                  <a:cubicBezTo>
                    <a:pt x="10153" y="1920"/>
                    <a:pt x="10201" y="1912"/>
                    <a:pt x="10246" y="1907"/>
                  </a:cubicBezTo>
                  <a:cubicBezTo>
                    <a:pt x="10494" y="1873"/>
                    <a:pt x="10649" y="2084"/>
                    <a:pt x="10480" y="2230"/>
                  </a:cubicBezTo>
                  <a:cubicBezTo>
                    <a:pt x="10449" y="2256"/>
                    <a:pt x="10418" y="2283"/>
                    <a:pt x="10387" y="2309"/>
                  </a:cubicBezTo>
                  <a:cubicBezTo>
                    <a:pt x="10053" y="2600"/>
                    <a:pt x="9609" y="1994"/>
                    <a:pt x="10108" y="1926"/>
                  </a:cubicBezTo>
                  <a:close/>
                  <a:moveTo>
                    <a:pt x="3518" y="1711"/>
                  </a:moveTo>
                  <a:cubicBezTo>
                    <a:pt x="4940" y="1841"/>
                    <a:pt x="6641" y="1542"/>
                    <a:pt x="7956" y="1137"/>
                  </a:cubicBezTo>
                  <a:cubicBezTo>
                    <a:pt x="8204" y="1061"/>
                    <a:pt x="8407" y="1312"/>
                    <a:pt x="8163" y="1423"/>
                  </a:cubicBezTo>
                  <a:cubicBezTo>
                    <a:pt x="7374" y="1783"/>
                    <a:pt x="6520" y="1931"/>
                    <a:pt x="5611" y="1992"/>
                  </a:cubicBezTo>
                  <a:cubicBezTo>
                    <a:pt x="4902" y="2039"/>
                    <a:pt x="4155" y="2156"/>
                    <a:pt x="3466" y="1970"/>
                  </a:cubicBezTo>
                  <a:cubicBezTo>
                    <a:pt x="3291" y="1926"/>
                    <a:pt x="3311" y="1693"/>
                    <a:pt x="3518" y="1711"/>
                  </a:cubicBezTo>
                  <a:close/>
                  <a:moveTo>
                    <a:pt x="8500" y="3383"/>
                  </a:moveTo>
                  <a:cubicBezTo>
                    <a:pt x="8504" y="3351"/>
                    <a:pt x="8507" y="3319"/>
                    <a:pt x="8511" y="3288"/>
                  </a:cubicBezTo>
                  <a:cubicBezTo>
                    <a:pt x="8525" y="3174"/>
                    <a:pt x="8666" y="3113"/>
                    <a:pt x="8797" y="3166"/>
                  </a:cubicBezTo>
                  <a:cubicBezTo>
                    <a:pt x="8834" y="3179"/>
                    <a:pt x="8872" y="3195"/>
                    <a:pt x="8907" y="3208"/>
                  </a:cubicBezTo>
                  <a:cubicBezTo>
                    <a:pt x="9447" y="3417"/>
                    <a:pt x="8449" y="3846"/>
                    <a:pt x="8500" y="3383"/>
                  </a:cubicBezTo>
                  <a:close/>
                  <a:moveTo>
                    <a:pt x="5653" y="2941"/>
                  </a:moveTo>
                  <a:cubicBezTo>
                    <a:pt x="5653" y="2909"/>
                    <a:pt x="5649" y="2878"/>
                    <a:pt x="5649" y="2846"/>
                  </a:cubicBezTo>
                  <a:cubicBezTo>
                    <a:pt x="5646" y="2703"/>
                    <a:pt x="5870" y="2608"/>
                    <a:pt x="6025" y="2685"/>
                  </a:cubicBezTo>
                  <a:cubicBezTo>
                    <a:pt x="6059" y="2703"/>
                    <a:pt x="6094" y="2719"/>
                    <a:pt x="6128" y="2737"/>
                  </a:cubicBezTo>
                  <a:cubicBezTo>
                    <a:pt x="6696" y="3015"/>
                    <a:pt x="5667" y="3460"/>
                    <a:pt x="5653" y="2941"/>
                  </a:cubicBezTo>
                  <a:close/>
                  <a:moveTo>
                    <a:pt x="4117" y="3988"/>
                  </a:moveTo>
                  <a:cubicBezTo>
                    <a:pt x="4117" y="3957"/>
                    <a:pt x="4114" y="3925"/>
                    <a:pt x="4114" y="3893"/>
                  </a:cubicBezTo>
                  <a:cubicBezTo>
                    <a:pt x="4110" y="3758"/>
                    <a:pt x="4324" y="3668"/>
                    <a:pt x="4468" y="3740"/>
                  </a:cubicBezTo>
                  <a:cubicBezTo>
                    <a:pt x="4503" y="3758"/>
                    <a:pt x="4537" y="3774"/>
                    <a:pt x="4572" y="3793"/>
                  </a:cubicBezTo>
                  <a:cubicBezTo>
                    <a:pt x="5119" y="4060"/>
                    <a:pt x="4131" y="4486"/>
                    <a:pt x="4117" y="3988"/>
                  </a:cubicBezTo>
                  <a:close/>
                  <a:moveTo>
                    <a:pt x="2058" y="3248"/>
                  </a:moveTo>
                  <a:cubicBezTo>
                    <a:pt x="2361" y="3116"/>
                    <a:pt x="2626" y="3478"/>
                    <a:pt x="2323" y="3610"/>
                  </a:cubicBezTo>
                  <a:cubicBezTo>
                    <a:pt x="2020" y="3743"/>
                    <a:pt x="1755" y="3380"/>
                    <a:pt x="2058" y="3248"/>
                  </a:cubicBezTo>
                  <a:close/>
                  <a:moveTo>
                    <a:pt x="2757" y="4525"/>
                  </a:moveTo>
                  <a:cubicBezTo>
                    <a:pt x="3153" y="4798"/>
                    <a:pt x="3776" y="4893"/>
                    <a:pt x="4258" y="5052"/>
                  </a:cubicBezTo>
                  <a:cubicBezTo>
                    <a:pt x="4864" y="5253"/>
                    <a:pt x="4947" y="5160"/>
                    <a:pt x="5246" y="4769"/>
                  </a:cubicBezTo>
                  <a:cubicBezTo>
                    <a:pt x="5615" y="4287"/>
                    <a:pt x="5866" y="3936"/>
                    <a:pt x="6617" y="3914"/>
                  </a:cubicBezTo>
                  <a:cubicBezTo>
                    <a:pt x="7257" y="3896"/>
                    <a:pt x="8407" y="4298"/>
                    <a:pt x="8972" y="4528"/>
                  </a:cubicBezTo>
                  <a:cubicBezTo>
                    <a:pt x="9440" y="4716"/>
                    <a:pt x="10849" y="3520"/>
                    <a:pt x="11069" y="3169"/>
                  </a:cubicBezTo>
                  <a:cubicBezTo>
                    <a:pt x="11221" y="2925"/>
                    <a:pt x="11637" y="3076"/>
                    <a:pt x="11661" y="3296"/>
                  </a:cubicBezTo>
                  <a:cubicBezTo>
                    <a:pt x="11723" y="3909"/>
                    <a:pt x="10553" y="4692"/>
                    <a:pt x="10015" y="5099"/>
                  </a:cubicBezTo>
                  <a:cubicBezTo>
                    <a:pt x="9303" y="5641"/>
                    <a:pt x="7974" y="4867"/>
                    <a:pt x="7268" y="4673"/>
                  </a:cubicBezTo>
                  <a:cubicBezTo>
                    <a:pt x="5777" y="4266"/>
                    <a:pt x="5770" y="5993"/>
                    <a:pt x="4802" y="5784"/>
                  </a:cubicBezTo>
                  <a:cubicBezTo>
                    <a:pt x="4069" y="5626"/>
                    <a:pt x="2950" y="5226"/>
                    <a:pt x="2419" y="4779"/>
                  </a:cubicBezTo>
                  <a:cubicBezTo>
                    <a:pt x="2216" y="4607"/>
                    <a:pt x="2533" y="4372"/>
                    <a:pt x="2757" y="4525"/>
                  </a:cubicBezTo>
                  <a:close/>
                  <a:moveTo>
                    <a:pt x="1252" y="7149"/>
                  </a:moveTo>
                  <a:cubicBezTo>
                    <a:pt x="6066" y="7903"/>
                    <a:pt x="10291" y="6961"/>
                    <a:pt x="14502" y="5123"/>
                  </a:cubicBezTo>
                  <a:cubicBezTo>
                    <a:pt x="14764" y="5009"/>
                    <a:pt x="15056" y="5295"/>
                    <a:pt x="14826" y="5451"/>
                  </a:cubicBezTo>
                  <a:cubicBezTo>
                    <a:pt x="13738" y="6181"/>
                    <a:pt x="12491" y="6408"/>
                    <a:pt x="11203" y="6874"/>
                  </a:cubicBezTo>
                  <a:cubicBezTo>
                    <a:pt x="10167" y="7247"/>
                    <a:pt x="9137" y="7657"/>
                    <a:pt x="7994" y="7794"/>
                  </a:cubicBezTo>
                  <a:cubicBezTo>
                    <a:pt x="5794" y="8059"/>
                    <a:pt x="3260" y="8048"/>
                    <a:pt x="1159" y="7413"/>
                  </a:cubicBezTo>
                  <a:cubicBezTo>
                    <a:pt x="942" y="7350"/>
                    <a:pt x="1025" y="7115"/>
                    <a:pt x="1252" y="7149"/>
                  </a:cubicBezTo>
                  <a:close/>
                  <a:moveTo>
                    <a:pt x="13948" y="8437"/>
                  </a:moveTo>
                  <a:cubicBezTo>
                    <a:pt x="13745" y="8524"/>
                    <a:pt x="13407" y="8408"/>
                    <a:pt x="13445" y="8207"/>
                  </a:cubicBezTo>
                  <a:cubicBezTo>
                    <a:pt x="13452" y="8175"/>
                    <a:pt x="13455" y="8143"/>
                    <a:pt x="13462" y="8112"/>
                  </a:cubicBezTo>
                  <a:cubicBezTo>
                    <a:pt x="13490" y="7961"/>
                    <a:pt x="13655" y="7890"/>
                    <a:pt x="13838" y="7950"/>
                  </a:cubicBezTo>
                  <a:cubicBezTo>
                    <a:pt x="13875" y="7964"/>
                    <a:pt x="13913" y="7977"/>
                    <a:pt x="13951" y="7990"/>
                  </a:cubicBezTo>
                  <a:cubicBezTo>
                    <a:pt x="14196" y="8069"/>
                    <a:pt x="14147" y="8350"/>
                    <a:pt x="13948" y="8437"/>
                  </a:cubicBezTo>
                  <a:close/>
                  <a:moveTo>
                    <a:pt x="11179" y="8495"/>
                  </a:moveTo>
                  <a:cubicBezTo>
                    <a:pt x="10787" y="8664"/>
                    <a:pt x="10446" y="8196"/>
                    <a:pt x="10838" y="8030"/>
                  </a:cubicBezTo>
                  <a:cubicBezTo>
                    <a:pt x="11231" y="7860"/>
                    <a:pt x="11572" y="8326"/>
                    <a:pt x="11179" y="8495"/>
                  </a:cubicBezTo>
                  <a:close/>
                  <a:moveTo>
                    <a:pt x="9485" y="9368"/>
                  </a:moveTo>
                  <a:cubicBezTo>
                    <a:pt x="9561" y="9625"/>
                    <a:pt x="9375" y="9823"/>
                    <a:pt x="9024" y="9826"/>
                  </a:cubicBezTo>
                  <a:cubicBezTo>
                    <a:pt x="8855" y="9826"/>
                    <a:pt x="8735" y="9693"/>
                    <a:pt x="8779" y="9572"/>
                  </a:cubicBezTo>
                  <a:cubicBezTo>
                    <a:pt x="8824" y="9447"/>
                    <a:pt x="8893" y="9357"/>
                    <a:pt x="9010" y="9265"/>
                  </a:cubicBezTo>
                  <a:cubicBezTo>
                    <a:pt x="9162" y="9146"/>
                    <a:pt x="9437" y="9207"/>
                    <a:pt x="9485" y="9368"/>
                  </a:cubicBezTo>
                  <a:close/>
                  <a:moveTo>
                    <a:pt x="7188" y="8916"/>
                  </a:moveTo>
                  <a:cubicBezTo>
                    <a:pt x="6834" y="9069"/>
                    <a:pt x="6527" y="8646"/>
                    <a:pt x="6882" y="8495"/>
                  </a:cubicBezTo>
                  <a:cubicBezTo>
                    <a:pt x="7237" y="8342"/>
                    <a:pt x="7543" y="8762"/>
                    <a:pt x="7188" y="8916"/>
                  </a:cubicBezTo>
                  <a:close/>
                  <a:moveTo>
                    <a:pt x="4943" y="9833"/>
                  </a:moveTo>
                  <a:cubicBezTo>
                    <a:pt x="4954" y="10053"/>
                    <a:pt x="4871" y="10164"/>
                    <a:pt x="4599" y="10233"/>
                  </a:cubicBezTo>
                  <a:cubicBezTo>
                    <a:pt x="4386" y="10286"/>
                    <a:pt x="4186" y="10077"/>
                    <a:pt x="4310" y="9934"/>
                  </a:cubicBezTo>
                  <a:cubicBezTo>
                    <a:pt x="4372" y="9860"/>
                    <a:pt x="4461" y="9812"/>
                    <a:pt x="4523" y="9744"/>
                  </a:cubicBezTo>
                  <a:cubicBezTo>
                    <a:pt x="4651" y="9595"/>
                    <a:pt x="4937" y="9656"/>
                    <a:pt x="4943" y="9833"/>
                  </a:cubicBezTo>
                  <a:close/>
                  <a:moveTo>
                    <a:pt x="2244" y="8709"/>
                  </a:moveTo>
                  <a:cubicBezTo>
                    <a:pt x="2605" y="8553"/>
                    <a:pt x="2919" y="8984"/>
                    <a:pt x="2557" y="9141"/>
                  </a:cubicBezTo>
                  <a:cubicBezTo>
                    <a:pt x="2199" y="9294"/>
                    <a:pt x="1886" y="8865"/>
                    <a:pt x="2244" y="8709"/>
                  </a:cubicBezTo>
                  <a:close/>
                  <a:moveTo>
                    <a:pt x="13927" y="17464"/>
                  </a:moveTo>
                  <a:cubicBezTo>
                    <a:pt x="12980" y="17874"/>
                    <a:pt x="11964" y="18207"/>
                    <a:pt x="10876" y="18321"/>
                  </a:cubicBezTo>
                  <a:cubicBezTo>
                    <a:pt x="9802" y="18434"/>
                    <a:pt x="8759" y="18297"/>
                    <a:pt x="7684" y="18329"/>
                  </a:cubicBezTo>
                  <a:cubicBezTo>
                    <a:pt x="7495" y="18334"/>
                    <a:pt x="7457" y="18093"/>
                    <a:pt x="7646" y="18072"/>
                  </a:cubicBezTo>
                  <a:cubicBezTo>
                    <a:pt x="8686" y="17958"/>
                    <a:pt x="9726" y="18130"/>
                    <a:pt x="10763" y="17966"/>
                  </a:cubicBezTo>
                  <a:cubicBezTo>
                    <a:pt x="11796" y="17802"/>
                    <a:pt x="12770" y="17522"/>
                    <a:pt x="13731" y="17197"/>
                  </a:cubicBezTo>
                  <a:cubicBezTo>
                    <a:pt x="13962" y="17117"/>
                    <a:pt x="14154" y="17363"/>
                    <a:pt x="13927" y="17464"/>
                  </a:cubicBezTo>
                  <a:close/>
                  <a:moveTo>
                    <a:pt x="16482" y="14401"/>
                  </a:moveTo>
                  <a:cubicBezTo>
                    <a:pt x="16076" y="14959"/>
                    <a:pt x="15050" y="16094"/>
                    <a:pt x="14254" y="16244"/>
                  </a:cubicBezTo>
                  <a:cubicBezTo>
                    <a:pt x="13318" y="16422"/>
                    <a:pt x="12560" y="15805"/>
                    <a:pt x="11799" y="15525"/>
                  </a:cubicBezTo>
                  <a:cubicBezTo>
                    <a:pt x="10170" y="14922"/>
                    <a:pt x="9289" y="16895"/>
                    <a:pt x="7846" y="16874"/>
                  </a:cubicBezTo>
                  <a:cubicBezTo>
                    <a:pt x="6906" y="16861"/>
                    <a:pt x="5687" y="16054"/>
                    <a:pt x="4940" y="15686"/>
                  </a:cubicBezTo>
                  <a:cubicBezTo>
                    <a:pt x="4661" y="15549"/>
                    <a:pt x="4906" y="15242"/>
                    <a:pt x="5198" y="15350"/>
                  </a:cubicBezTo>
                  <a:cubicBezTo>
                    <a:pt x="6741" y="15924"/>
                    <a:pt x="7774" y="16533"/>
                    <a:pt x="9420" y="15472"/>
                  </a:cubicBezTo>
                  <a:cubicBezTo>
                    <a:pt x="9795" y="15229"/>
                    <a:pt x="10449" y="14695"/>
                    <a:pt x="10993" y="14740"/>
                  </a:cubicBezTo>
                  <a:cubicBezTo>
                    <a:pt x="11865" y="14811"/>
                    <a:pt x="12343" y="15152"/>
                    <a:pt x="13132" y="15432"/>
                  </a:cubicBezTo>
                  <a:cubicBezTo>
                    <a:pt x="14165" y="15803"/>
                    <a:pt x="14778" y="15030"/>
                    <a:pt x="15301" y="14549"/>
                  </a:cubicBezTo>
                  <a:cubicBezTo>
                    <a:pt x="15377" y="14324"/>
                    <a:pt x="15518" y="14242"/>
                    <a:pt x="15725" y="14303"/>
                  </a:cubicBezTo>
                  <a:cubicBezTo>
                    <a:pt x="15497" y="14081"/>
                    <a:pt x="15776" y="13785"/>
                    <a:pt x="16120" y="13912"/>
                  </a:cubicBezTo>
                  <a:cubicBezTo>
                    <a:pt x="16196" y="13941"/>
                    <a:pt x="16272" y="13967"/>
                    <a:pt x="16348" y="13996"/>
                  </a:cubicBezTo>
                  <a:cubicBezTo>
                    <a:pt x="16534" y="14070"/>
                    <a:pt x="16575" y="14269"/>
                    <a:pt x="16482" y="14401"/>
                  </a:cubicBezTo>
                  <a:close/>
                  <a:moveTo>
                    <a:pt x="4127" y="14338"/>
                  </a:moveTo>
                  <a:cubicBezTo>
                    <a:pt x="4134" y="14322"/>
                    <a:pt x="4138" y="14306"/>
                    <a:pt x="4145" y="14290"/>
                  </a:cubicBezTo>
                  <a:cubicBezTo>
                    <a:pt x="4179" y="14166"/>
                    <a:pt x="4313" y="14100"/>
                    <a:pt x="4454" y="14089"/>
                  </a:cubicBezTo>
                  <a:cubicBezTo>
                    <a:pt x="4592" y="14076"/>
                    <a:pt x="4740" y="14121"/>
                    <a:pt x="4819" y="14226"/>
                  </a:cubicBezTo>
                  <a:cubicBezTo>
                    <a:pt x="4899" y="14335"/>
                    <a:pt x="4871" y="14454"/>
                    <a:pt x="4782" y="14536"/>
                  </a:cubicBezTo>
                  <a:cubicBezTo>
                    <a:pt x="4696" y="14623"/>
                    <a:pt x="4554" y="14676"/>
                    <a:pt x="4399" y="14634"/>
                  </a:cubicBezTo>
                  <a:cubicBezTo>
                    <a:pt x="4379" y="14628"/>
                    <a:pt x="4358" y="14626"/>
                    <a:pt x="4337" y="14621"/>
                  </a:cubicBezTo>
                  <a:cubicBezTo>
                    <a:pt x="4179" y="14591"/>
                    <a:pt x="4083" y="14462"/>
                    <a:pt x="4127" y="14338"/>
                  </a:cubicBezTo>
                  <a:close/>
                  <a:moveTo>
                    <a:pt x="7257" y="15083"/>
                  </a:moveTo>
                  <a:cubicBezTo>
                    <a:pt x="7099" y="14866"/>
                    <a:pt x="7381" y="14515"/>
                    <a:pt x="7726" y="14628"/>
                  </a:cubicBezTo>
                  <a:cubicBezTo>
                    <a:pt x="7757" y="14639"/>
                    <a:pt x="7788" y="14650"/>
                    <a:pt x="7819" y="14660"/>
                  </a:cubicBezTo>
                  <a:cubicBezTo>
                    <a:pt x="7980" y="14713"/>
                    <a:pt x="8049" y="14806"/>
                    <a:pt x="8022" y="14938"/>
                  </a:cubicBezTo>
                  <a:cubicBezTo>
                    <a:pt x="8015" y="14964"/>
                    <a:pt x="8011" y="14991"/>
                    <a:pt x="8008" y="15017"/>
                  </a:cubicBezTo>
                  <a:cubicBezTo>
                    <a:pt x="7953" y="15298"/>
                    <a:pt x="7416" y="15300"/>
                    <a:pt x="7257" y="15083"/>
                  </a:cubicBezTo>
                  <a:close/>
                  <a:moveTo>
                    <a:pt x="10801" y="13991"/>
                  </a:moveTo>
                  <a:cubicBezTo>
                    <a:pt x="10845" y="13980"/>
                    <a:pt x="10890" y="13967"/>
                    <a:pt x="10931" y="13957"/>
                  </a:cubicBezTo>
                  <a:cubicBezTo>
                    <a:pt x="11124" y="13906"/>
                    <a:pt x="11286" y="14126"/>
                    <a:pt x="11128" y="14226"/>
                  </a:cubicBezTo>
                  <a:cubicBezTo>
                    <a:pt x="11093" y="14250"/>
                    <a:pt x="11055" y="14271"/>
                    <a:pt x="11021" y="14295"/>
                  </a:cubicBezTo>
                  <a:cubicBezTo>
                    <a:pt x="10728" y="14488"/>
                    <a:pt x="10432" y="14086"/>
                    <a:pt x="10801" y="13991"/>
                  </a:cubicBezTo>
                  <a:close/>
                  <a:moveTo>
                    <a:pt x="13817" y="13920"/>
                  </a:moveTo>
                  <a:cubicBezTo>
                    <a:pt x="14289" y="13716"/>
                    <a:pt x="14698" y="14277"/>
                    <a:pt x="14227" y="14480"/>
                  </a:cubicBezTo>
                  <a:cubicBezTo>
                    <a:pt x="13755" y="14684"/>
                    <a:pt x="13345" y="14123"/>
                    <a:pt x="13817" y="13920"/>
                  </a:cubicBezTo>
                  <a:close/>
                  <a:moveTo>
                    <a:pt x="17887" y="12568"/>
                  </a:moveTo>
                  <a:cubicBezTo>
                    <a:pt x="17914" y="12616"/>
                    <a:pt x="17925" y="12666"/>
                    <a:pt x="17904" y="12722"/>
                  </a:cubicBezTo>
                  <a:cubicBezTo>
                    <a:pt x="17894" y="12759"/>
                    <a:pt x="17866" y="12793"/>
                    <a:pt x="17832" y="12822"/>
                  </a:cubicBezTo>
                  <a:cubicBezTo>
                    <a:pt x="17815" y="12838"/>
                    <a:pt x="17797" y="12854"/>
                    <a:pt x="17780" y="12870"/>
                  </a:cubicBezTo>
                  <a:cubicBezTo>
                    <a:pt x="17408" y="13211"/>
                    <a:pt x="16888" y="12499"/>
                    <a:pt x="17460" y="12433"/>
                  </a:cubicBezTo>
                  <a:cubicBezTo>
                    <a:pt x="17487" y="12431"/>
                    <a:pt x="17512" y="12428"/>
                    <a:pt x="17539" y="12425"/>
                  </a:cubicBezTo>
                  <a:cubicBezTo>
                    <a:pt x="17587" y="12417"/>
                    <a:pt x="17639" y="12417"/>
                    <a:pt x="17687" y="12431"/>
                  </a:cubicBezTo>
                  <a:cubicBezTo>
                    <a:pt x="17760" y="12444"/>
                    <a:pt x="17811" y="12478"/>
                    <a:pt x="17849" y="12523"/>
                  </a:cubicBezTo>
                  <a:cubicBezTo>
                    <a:pt x="17856" y="12531"/>
                    <a:pt x="17866" y="12539"/>
                    <a:pt x="17870" y="12547"/>
                  </a:cubicBezTo>
                  <a:cubicBezTo>
                    <a:pt x="17880" y="12550"/>
                    <a:pt x="17883" y="12558"/>
                    <a:pt x="17887" y="12568"/>
                  </a:cubicBezTo>
                  <a:close/>
                  <a:moveTo>
                    <a:pt x="17184" y="11288"/>
                  </a:moveTo>
                  <a:cubicBezTo>
                    <a:pt x="14619" y="12642"/>
                    <a:pt x="12395" y="13203"/>
                    <a:pt x="9358" y="13584"/>
                  </a:cubicBezTo>
                  <a:cubicBezTo>
                    <a:pt x="7030" y="13877"/>
                    <a:pt x="4971" y="13491"/>
                    <a:pt x="2674" y="13504"/>
                  </a:cubicBezTo>
                  <a:cubicBezTo>
                    <a:pt x="2478" y="13504"/>
                    <a:pt x="2454" y="13288"/>
                    <a:pt x="2636" y="13248"/>
                  </a:cubicBezTo>
                  <a:cubicBezTo>
                    <a:pt x="3542" y="13055"/>
                    <a:pt x="4489" y="13322"/>
                    <a:pt x="5408" y="13346"/>
                  </a:cubicBezTo>
                  <a:cubicBezTo>
                    <a:pt x="6693" y="13377"/>
                    <a:pt x="7943" y="13311"/>
                    <a:pt x="9210" y="13134"/>
                  </a:cubicBezTo>
                  <a:cubicBezTo>
                    <a:pt x="10346" y="12975"/>
                    <a:pt x="11555" y="12891"/>
                    <a:pt x="12650" y="12605"/>
                  </a:cubicBezTo>
                  <a:cubicBezTo>
                    <a:pt x="14196" y="12201"/>
                    <a:pt x="15477" y="11489"/>
                    <a:pt x="16930" y="10944"/>
                  </a:cubicBezTo>
                  <a:cubicBezTo>
                    <a:pt x="17233" y="10831"/>
                    <a:pt x="17453" y="11145"/>
                    <a:pt x="17184" y="11288"/>
                  </a:cubicBezTo>
                  <a:close/>
                  <a:moveTo>
                    <a:pt x="16937" y="8572"/>
                  </a:moveTo>
                  <a:cubicBezTo>
                    <a:pt x="15997" y="9598"/>
                    <a:pt x="15759" y="10228"/>
                    <a:pt x="13941" y="10034"/>
                  </a:cubicBezTo>
                  <a:cubicBezTo>
                    <a:pt x="13204" y="9955"/>
                    <a:pt x="11827" y="9500"/>
                    <a:pt x="11444" y="10156"/>
                  </a:cubicBezTo>
                  <a:cubicBezTo>
                    <a:pt x="11259" y="10476"/>
                    <a:pt x="10628" y="11116"/>
                    <a:pt x="10256" y="11278"/>
                  </a:cubicBezTo>
                  <a:cubicBezTo>
                    <a:pt x="9513" y="11598"/>
                    <a:pt x="8931" y="11246"/>
                    <a:pt x="8160" y="11111"/>
                  </a:cubicBezTo>
                  <a:cubicBezTo>
                    <a:pt x="6930" y="10894"/>
                    <a:pt x="5945" y="10857"/>
                    <a:pt x="5030" y="11571"/>
                  </a:cubicBezTo>
                  <a:cubicBezTo>
                    <a:pt x="4114" y="12285"/>
                    <a:pt x="2440" y="10878"/>
                    <a:pt x="1662" y="10659"/>
                  </a:cubicBezTo>
                  <a:cubicBezTo>
                    <a:pt x="1386" y="10579"/>
                    <a:pt x="1497" y="10259"/>
                    <a:pt x="1786" y="10320"/>
                  </a:cubicBezTo>
                  <a:cubicBezTo>
                    <a:pt x="2630" y="10495"/>
                    <a:pt x="3263" y="10820"/>
                    <a:pt x="4014" y="11161"/>
                  </a:cubicBezTo>
                  <a:cubicBezTo>
                    <a:pt x="4516" y="11389"/>
                    <a:pt x="5687" y="10315"/>
                    <a:pt x="6090" y="10103"/>
                  </a:cubicBezTo>
                  <a:cubicBezTo>
                    <a:pt x="7158" y="9545"/>
                    <a:pt x="9175" y="11471"/>
                    <a:pt x="10012" y="10563"/>
                  </a:cubicBezTo>
                  <a:cubicBezTo>
                    <a:pt x="10718" y="9794"/>
                    <a:pt x="10894" y="9056"/>
                    <a:pt x="12185" y="9156"/>
                  </a:cubicBezTo>
                  <a:cubicBezTo>
                    <a:pt x="12946" y="9217"/>
                    <a:pt x="13758" y="9484"/>
                    <a:pt x="14519" y="9463"/>
                  </a:cubicBezTo>
                  <a:cubicBezTo>
                    <a:pt x="15153" y="9445"/>
                    <a:pt x="15821" y="8598"/>
                    <a:pt x="16269" y="8180"/>
                  </a:cubicBezTo>
                  <a:cubicBezTo>
                    <a:pt x="16575" y="7887"/>
                    <a:pt x="17212" y="8270"/>
                    <a:pt x="16937" y="8572"/>
                  </a:cubicBezTo>
                  <a:close/>
                  <a:moveTo>
                    <a:pt x="16048" y="6686"/>
                  </a:moveTo>
                  <a:cubicBezTo>
                    <a:pt x="16014" y="6710"/>
                    <a:pt x="15976" y="6731"/>
                    <a:pt x="15941" y="6755"/>
                  </a:cubicBezTo>
                  <a:cubicBezTo>
                    <a:pt x="15594" y="6980"/>
                    <a:pt x="15249" y="6509"/>
                    <a:pt x="15680" y="6398"/>
                  </a:cubicBezTo>
                  <a:cubicBezTo>
                    <a:pt x="15725" y="6387"/>
                    <a:pt x="15769" y="6374"/>
                    <a:pt x="15811" y="6363"/>
                  </a:cubicBezTo>
                  <a:cubicBezTo>
                    <a:pt x="16045" y="6303"/>
                    <a:pt x="16234" y="6564"/>
                    <a:pt x="16048" y="668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9" name="Shape">
              <a:extLst>
                <a:ext uri="{FF2B5EF4-FFF2-40B4-BE49-F238E27FC236}">
                  <a16:creationId xmlns:a16="http://schemas.microsoft.com/office/drawing/2014/main" id="{03DE6656-797C-449C-AF69-F99A81B7FEDA}"/>
                </a:ext>
              </a:extLst>
            </p:cNvPr>
            <p:cNvSpPr/>
            <p:nvPr/>
          </p:nvSpPr>
          <p:spPr>
            <a:xfrm>
              <a:off x="7594600" y="825499"/>
              <a:ext cx="854322" cy="799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96" h="18617" extrusionOk="0">
                  <a:moveTo>
                    <a:pt x="17974" y="16156"/>
                  </a:moveTo>
                  <a:cubicBezTo>
                    <a:pt x="18068" y="16023"/>
                    <a:pt x="18152" y="15884"/>
                    <a:pt x="18227" y="15739"/>
                  </a:cubicBezTo>
                  <a:cubicBezTo>
                    <a:pt x="19983" y="12340"/>
                    <a:pt x="16587" y="5136"/>
                    <a:pt x="11620" y="1722"/>
                  </a:cubicBezTo>
                  <a:cubicBezTo>
                    <a:pt x="9344" y="158"/>
                    <a:pt x="5020" y="-1747"/>
                    <a:pt x="1615" y="3080"/>
                  </a:cubicBezTo>
                  <a:cubicBezTo>
                    <a:pt x="1343" y="3464"/>
                    <a:pt x="1101" y="3861"/>
                    <a:pt x="898" y="4257"/>
                  </a:cubicBezTo>
                  <a:cubicBezTo>
                    <a:pt x="898" y="4257"/>
                    <a:pt x="898" y="4257"/>
                    <a:pt x="898" y="4257"/>
                  </a:cubicBezTo>
                  <a:cubicBezTo>
                    <a:pt x="-1617" y="9120"/>
                    <a:pt x="1587" y="13663"/>
                    <a:pt x="5095" y="16073"/>
                  </a:cubicBezTo>
                  <a:cubicBezTo>
                    <a:pt x="9375" y="19019"/>
                    <a:pt x="15364" y="19853"/>
                    <a:pt x="17974" y="16156"/>
                  </a:cubicBezTo>
                  <a:close/>
                  <a:moveTo>
                    <a:pt x="12971" y="17383"/>
                  </a:moveTo>
                  <a:cubicBezTo>
                    <a:pt x="12943" y="17410"/>
                    <a:pt x="12915" y="17437"/>
                    <a:pt x="12888" y="17463"/>
                  </a:cubicBezTo>
                  <a:cubicBezTo>
                    <a:pt x="12738" y="17608"/>
                    <a:pt x="12513" y="17478"/>
                    <a:pt x="12546" y="17265"/>
                  </a:cubicBezTo>
                  <a:cubicBezTo>
                    <a:pt x="12551" y="17227"/>
                    <a:pt x="12560" y="17185"/>
                    <a:pt x="12565" y="17147"/>
                  </a:cubicBezTo>
                  <a:cubicBezTo>
                    <a:pt x="12635" y="16718"/>
                    <a:pt x="13274" y="17093"/>
                    <a:pt x="12971" y="17383"/>
                  </a:cubicBezTo>
                  <a:close/>
                  <a:moveTo>
                    <a:pt x="17607" y="14594"/>
                  </a:moveTo>
                  <a:cubicBezTo>
                    <a:pt x="16559" y="15115"/>
                    <a:pt x="15561" y="16174"/>
                    <a:pt x="14883" y="17153"/>
                  </a:cubicBezTo>
                  <a:cubicBezTo>
                    <a:pt x="14755" y="17336"/>
                    <a:pt x="14477" y="17191"/>
                    <a:pt x="14583" y="16975"/>
                  </a:cubicBezTo>
                  <a:cubicBezTo>
                    <a:pt x="14922" y="16274"/>
                    <a:pt x="15428" y="15748"/>
                    <a:pt x="16017" y="15277"/>
                  </a:cubicBezTo>
                  <a:cubicBezTo>
                    <a:pt x="16476" y="14911"/>
                    <a:pt x="16926" y="14461"/>
                    <a:pt x="17498" y="14322"/>
                  </a:cubicBezTo>
                  <a:cubicBezTo>
                    <a:pt x="17640" y="14290"/>
                    <a:pt x="17757" y="14517"/>
                    <a:pt x="17607" y="14594"/>
                  </a:cubicBezTo>
                  <a:close/>
                  <a:moveTo>
                    <a:pt x="13263" y="15269"/>
                  </a:moveTo>
                  <a:cubicBezTo>
                    <a:pt x="13277" y="15301"/>
                    <a:pt x="13293" y="15331"/>
                    <a:pt x="13307" y="15363"/>
                  </a:cubicBezTo>
                  <a:cubicBezTo>
                    <a:pt x="13360" y="15476"/>
                    <a:pt x="13299" y="15597"/>
                    <a:pt x="13179" y="15609"/>
                  </a:cubicBezTo>
                  <a:cubicBezTo>
                    <a:pt x="13146" y="15612"/>
                    <a:pt x="13113" y="15615"/>
                    <a:pt x="13079" y="15618"/>
                  </a:cubicBezTo>
                  <a:cubicBezTo>
                    <a:pt x="12596" y="15668"/>
                    <a:pt x="13041" y="14807"/>
                    <a:pt x="13263" y="15269"/>
                  </a:cubicBezTo>
                  <a:close/>
                  <a:moveTo>
                    <a:pt x="15461" y="14396"/>
                  </a:moveTo>
                  <a:cubicBezTo>
                    <a:pt x="15481" y="14426"/>
                    <a:pt x="15497" y="14455"/>
                    <a:pt x="15517" y="14485"/>
                  </a:cubicBezTo>
                  <a:cubicBezTo>
                    <a:pt x="15597" y="14618"/>
                    <a:pt x="15497" y="14813"/>
                    <a:pt x="15350" y="14810"/>
                  </a:cubicBezTo>
                  <a:cubicBezTo>
                    <a:pt x="15317" y="14810"/>
                    <a:pt x="15283" y="14810"/>
                    <a:pt x="15250" y="14807"/>
                  </a:cubicBezTo>
                  <a:cubicBezTo>
                    <a:pt x="14703" y="14801"/>
                    <a:pt x="15161" y="13911"/>
                    <a:pt x="15461" y="14396"/>
                  </a:cubicBezTo>
                  <a:close/>
                  <a:moveTo>
                    <a:pt x="15931" y="12704"/>
                  </a:moveTo>
                  <a:cubicBezTo>
                    <a:pt x="15950" y="12734"/>
                    <a:pt x="15967" y="12763"/>
                    <a:pt x="15986" y="12793"/>
                  </a:cubicBezTo>
                  <a:cubicBezTo>
                    <a:pt x="16064" y="12917"/>
                    <a:pt x="15967" y="13104"/>
                    <a:pt x="15828" y="13101"/>
                  </a:cubicBezTo>
                  <a:cubicBezTo>
                    <a:pt x="15795" y="13101"/>
                    <a:pt x="15761" y="13101"/>
                    <a:pt x="15728" y="13098"/>
                  </a:cubicBezTo>
                  <a:cubicBezTo>
                    <a:pt x="15206" y="13092"/>
                    <a:pt x="15645" y="12240"/>
                    <a:pt x="15931" y="12704"/>
                  </a:cubicBezTo>
                  <a:close/>
                  <a:moveTo>
                    <a:pt x="17751" y="12474"/>
                  </a:moveTo>
                  <a:cubicBezTo>
                    <a:pt x="17615" y="12737"/>
                    <a:pt x="17234" y="12512"/>
                    <a:pt x="17368" y="12249"/>
                  </a:cubicBezTo>
                  <a:cubicBezTo>
                    <a:pt x="17504" y="11989"/>
                    <a:pt x="17887" y="12210"/>
                    <a:pt x="17751" y="12474"/>
                  </a:cubicBezTo>
                  <a:close/>
                  <a:moveTo>
                    <a:pt x="16562" y="11577"/>
                  </a:moveTo>
                  <a:cubicBezTo>
                    <a:pt x="16139" y="11500"/>
                    <a:pt x="15659" y="11693"/>
                    <a:pt x="15239" y="11761"/>
                  </a:cubicBezTo>
                  <a:cubicBezTo>
                    <a:pt x="14711" y="11847"/>
                    <a:pt x="14705" y="11971"/>
                    <a:pt x="14716" y="12479"/>
                  </a:cubicBezTo>
                  <a:cubicBezTo>
                    <a:pt x="14730" y="13104"/>
                    <a:pt x="14755" y="13550"/>
                    <a:pt x="14252" y="13911"/>
                  </a:cubicBezTo>
                  <a:cubicBezTo>
                    <a:pt x="13824" y="14219"/>
                    <a:pt x="12813" y="14358"/>
                    <a:pt x="12298" y="14399"/>
                  </a:cubicBezTo>
                  <a:cubicBezTo>
                    <a:pt x="11873" y="14432"/>
                    <a:pt x="11573" y="16209"/>
                    <a:pt x="11615" y="16641"/>
                  </a:cubicBezTo>
                  <a:cubicBezTo>
                    <a:pt x="11645" y="16940"/>
                    <a:pt x="11276" y="16987"/>
                    <a:pt x="11140" y="16789"/>
                  </a:cubicBezTo>
                  <a:cubicBezTo>
                    <a:pt x="10756" y="16233"/>
                    <a:pt x="11126" y="14958"/>
                    <a:pt x="11265" y="14331"/>
                  </a:cubicBezTo>
                  <a:cubicBezTo>
                    <a:pt x="11451" y="13494"/>
                    <a:pt x="12793" y="13627"/>
                    <a:pt x="13385" y="13488"/>
                  </a:cubicBezTo>
                  <a:cubicBezTo>
                    <a:pt x="14633" y="13198"/>
                    <a:pt x="13677" y="11554"/>
                    <a:pt x="14458" y="11314"/>
                  </a:cubicBezTo>
                  <a:cubicBezTo>
                    <a:pt x="15047" y="11131"/>
                    <a:pt x="16039" y="11004"/>
                    <a:pt x="16648" y="11187"/>
                  </a:cubicBezTo>
                  <a:cubicBezTo>
                    <a:pt x="16890" y="11255"/>
                    <a:pt x="16804" y="11622"/>
                    <a:pt x="16562" y="11577"/>
                  </a:cubicBezTo>
                  <a:close/>
                  <a:moveTo>
                    <a:pt x="16137" y="8404"/>
                  </a:moveTo>
                  <a:cubicBezTo>
                    <a:pt x="12421" y="9871"/>
                    <a:pt x="10047" y="12687"/>
                    <a:pt x="8182" y="16342"/>
                  </a:cubicBezTo>
                  <a:cubicBezTo>
                    <a:pt x="8066" y="16570"/>
                    <a:pt x="7707" y="16431"/>
                    <a:pt x="7779" y="16177"/>
                  </a:cubicBezTo>
                  <a:cubicBezTo>
                    <a:pt x="8119" y="14991"/>
                    <a:pt x="8847" y="14207"/>
                    <a:pt x="9472" y="13180"/>
                  </a:cubicBezTo>
                  <a:cubicBezTo>
                    <a:pt x="9975" y="12355"/>
                    <a:pt x="10456" y="11500"/>
                    <a:pt x="11162" y="10850"/>
                  </a:cubicBezTo>
                  <a:cubicBezTo>
                    <a:pt x="12521" y="9599"/>
                    <a:pt x="14266" y="8460"/>
                    <a:pt x="16056" y="8108"/>
                  </a:cubicBezTo>
                  <a:cubicBezTo>
                    <a:pt x="16239" y="8073"/>
                    <a:pt x="16314" y="8333"/>
                    <a:pt x="16137" y="8404"/>
                  </a:cubicBezTo>
                  <a:close/>
                  <a:moveTo>
                    <a:pt x="6723" y="12944"/>
                  </a:moveTo>
                  <a:cubicBezTo>
                    <a:pt x="6815" y="12769"/>
                    <a:pt x="7110" y="12725"/>
                    <a:pt x="7196" y="12935"/>
                  </a:cubicBezTo>
                  <a:cubicBezTo>
                    <a:pt x="7210" y="12968"/>
                    <a:pt x="7224" y="13000"/>
                    <a:pt x="7238" y="13033"/>
                  </a:cubicBezTo>
                  <a:cubicBezTo>
                    <a:pt x="7304" y="13189"/>
                    <a:pt x="7229" y="13331"/>
                    <a:pt x="7071" y="13358"/>
                  </a:cubicBezTo>
                  <a:cubicBezTo>
                    <a:pt x="7037" y="13364"/>
                    <a:pt x="7004" y="13370"/>
                    <a:pt x="6971" y="13373"/>
                  </a:cubicBezTo>
                  <a:cubicBezTo>
                    <a:pt x="6760" y="13408"/>
                    <a:pt x="6634" y="13118"/>
                    <a:pt x="6723" y="12944"/>
                  </a:cubicBezTo>
                  <a:close/>
                  <a:moveTo>
                    <a:pt x="8588" y="11631"/>
                  </a:moveTo>
                  <a:cubicBezTo>
                    <a:pt x="8763" y="11293"/>
                    <a:pt x="9255" y="11580"/>
                    <a:pt x="9080" y="11918"/>
                  </a:cubicBezTo>
                  <a:cubicBezTo>
                    <a:pt x="8905" y="12258"/>
                    <a:pt x="8413" y="11971"/>
                    <a:pt x="8588" y="11631"/>
                  </a:cubicBezTo>
                  <a:close/>
                  <a:moveTo>
                    <a:pt x="9266" y="10036"/>
                  </a:moveTo>
                  <a:cubicBezTo>
                    <a:pt x="9072" y="9829"/>
                    <a:pt x="9089" y="9551"/>
                    <a:pt x="9328" y="9395"/>
                  </a:cubicBezTo>
                  <a:cubicBezTo>
                    <a:pt x="9441" y="9318"/>
                    <a:pt x="9600" y="9389"/>
                    <a:pt x="9636" y="9525"/>
                  </a:cubicBezTo>
                  <a:cubicBezTo>
                    <a:pt x="9672" y="9661"/>
                    <a:pt x="9678" y="9782"/>
                    <a:pt x="9647" y="9921"/>
                  </a:cubicBezTo>
                  <a:cubicBezTo>
                    <a:pt x="9611" y="10099"/>
                    <a:pt x="9389" y="10167"/>
                    <a:pt x="9266" y="10036"/>
                  </a:cubicBezTo>
                  <a:close/>
                  <a:moveTo>
                    <a:pt x="11090" y="9421"/>
                  </a:moveTo>
                  <a:cubicBezTo>
                    <a:pt x="11248" y="9117"/>
                    <a:pt x="11693" y="9377"/>
                    <a:pt x="11534" y="9682"/>
                  </a:cubicBezTo>
                  <a:cubicBezTo>
                    <a:pt x="11376" y="9986"/>
                    <a:pt x="10931" y="9726"/>
                    <a:pt x="11090" y="9421"/>
                  </a:cubicBezTo>
                  <a:close/>
                  <a:moveTo>
                    <a:pt x="12118" y="7531"/>
                  </a:moveTo>
                  <a:cubicBezTo>
                    <a:pt x="11990" y="7327"/>
                    <a:pt x="11984" y="7182"/>
                    <a:pt x="12132" y="6996"/>
                  </a:cubicBezTo>
                  <a:cubicBezTo>
                    <a:pt x="12248" y="6848"/>
                    <a:pt x="12501" y="6957"/>
                    <a:pt x="12496" y="7147"/>
                  </a:cubicBezTo>
                  <a:cubicBezTo>
                    <a:pt x="12493" y="7244"/>
                    <a:pt x="12457" y="7330"/>
                    <a:pt x="12454" y="7425"/>
                  </a:cubicBezTo>
                  <a:cubicBezTo>
                    <a:pt x="12451" y="7623"/>
                    <a:pt x="12221" y="7697"/>
                    <a:pt x="12118" y="7531"/>
                  </a:cubicBezTo>
                  <a:close/>
                  <a:moveTo>
                    <a:pt x="14591" y="7375"/>
                  </a:moveTo>
                  <a:cubicBezTo>
                    <a:pt x="14430" y="7685"/>
                    <a:pt x="13977" y="7422"/>
                    <a:pt x="14138" y="7108"/>
                  </a:cubicBezTo>
                  <a:cubicBezTo>
                    <a:pt x="14297" y="6798"/>
                    <a:pt x="14753" y="7064"/>
                    <a:pt x="14591" y="7375"/>
                  </a:cubicBezTo>
                  <a:close/>
                  <a:moveTo>
                    <a:pt x="1726" y="4367"/>
                  </a:moveTo>
                  <a:cubicBezTo>
                    <a:pt x="2146" y="3547"/>
                    <a:pt x="2657" y="2769"/>
                    <a:pt x="3338" y="2169"/>
                  </a:cubicBezTo>
                  <a:cubicBezTo>
                    <a:pt x="4014" y="1574"/>
                    <a:pt x="4803" y="1231"/>
                    <a:pt x="5523" y="714"/>
                  </a:cubicBezTo>
                  <a:cubicBezTo>
                    <a:pt x="5651" y="622"/>
                    <a:pt x="5809" y="832"/>
                    <a:pt x="5690" y="939"/>
                  </a:cubicBezTo>
                  <a:cubicBezTo>
                    <a:pt x="5039" y="1518"/>
                    <a:pt x="4233" y="1826"/>
                    <a:pt x="3613" y="2453"/>
                  </a:cubicBezTo>
                  <a:cubicBezTo>
                    <a:pt x="2996" y="3077"/>
                    <a:pt x="2485" y="3784"/>
                    <a:pt x="2007" y="4532"/>
                  </a:cubicBezTo>
                  <a:cubicBezTo>
                    <a:pt x="1893" y="4710"/>
                    <a:pt x="1624" y="4562"/>
                    <a:pt x="1726" y="4367"/>
                  </a:cubicBezTo>
                  <a:close/>
                  <a:moveTo>
                    <a:pt x="1676" y="8433"/>
                  </a:moveTo>
                  <a:cubicBezTo>
                    <a:pt x="1643" y="7721"/>
                    <a:pt x="1715" y="6177"/>
                    <a:pt x="2177" y="5671"/>
                  </a:cubicBezTo>
                  <a:cubicBezTo>
                    <a:pt x="2721" y="5076"/>
                    <a:pt x="3580" y="5319"/>
                    <a:pt x="4258" y="5242"/>
                  </a:cubicBezTo>
                  <a:cubicBezTo>
                    <a:pt x="5709" y="5076"/>
                    <a:pt x="5217" y="2802"/>
                    <a:pt x="6218" y="2166"/>
                  </a:cubicBezTo>
                  <a:cubicBezTo>
                    <a:pt x="6871" y="1752"/>
                    <a:pt x="8152" y="1965"/>
                    <a:pt x="8869" y="1974"/>
                  </a:cubicBezTo>
                  <a:cubicBezTo>
                    <a:pt x="9136" y="1977"/>
                    <a:pt x="9139" y="2379"/>
                    <a:pt x="8880" y="2409"/>
                  </a:cubicBezTo>
                  <a:cubicBezTo>
                    <a:pt x="7507" y="2565"/>
                    <a:pt x="6459" y="2456"/>
                    <a:pt x="5920" y="4210"/>
                  </a:cubicBezTo>
                  <a:cubicBezTo>
                    <a:pt x="5798" y="4612"/>
                    <a:pt x="5645" y="5417"/>
                    <a:pt x="5250" y="5621"/>
                  </a:cubicBezTo>
                  <a:cubicBezTo>
                    <a:pt x="4614" y="5949"/>
                    <a:pt x="4094" y="5842"/>
                    <a:pt x="3399" y="5931"/>
                  </a:cubicBezTo>
                  <a:cubicBezTo>
                    <a:pt x="2485" y="6049"/>
                    <a:pt x="2493" y="7061"/>
                    <a:pt x="2402" y="7753"/>
                  </a:cubicBezTo>
                  <a:cubicBezTo>
                    <a:pt x="2477" y="8002"/>
                    <a:pt x="2424" y="8141"/>
                    <a:pt x="2249" y="8179"/>
                  </a:cubicBezTo>
                  <a:cubicBezTo>
                    <a:pt x="2527" y="8285"/>
                    <a:pt x="2499" y="8694"/>
                    <a:pt x="2196" y="8729"/>
                  </a:cubicBezTo>
                  <a:cubicBezTo>
                    <a:pt x="2129" y="8738"/>
                    <a:pt x="2060" y="8744"/>
                    <a:pt x="1993" y="8753"/>
                  </a:cubicBezTo>
                  <a:cubicBezTo>
                    <a:pt x="1824" y="8771"/>
                    <a:pt x="1685" y="8602"/>
                    <a:pt x="1676" y="8433"/>
                  </a:cubicBezTo>
                  <a:close/>
                  <a:moveTo>
                    <a:pt x="10175" y="2885"/>
                  </a:moveTo>
                  <a:cubicBezTo>
                    <a:pt x="10181" y="2902"/>
                    <a:pt x="10184" y="2920"/>
                    <a:pt x="10189" y="2938"/>
                  </a:cubicBezTo>
                  <a:cubicBezTo>
                    <a:pt x="10234" y="3071"/>
                    <a:pt x="10178" y="3195"/>
                    <a:pt x="10089" y="3269"/>
                  </a:cubicBezTo>
                  <a:cubicBezTo>
                    <a:pt x="10003" y="3343"/>
                    <a:pt x="9878" y="3370"/>
                    <a:pt x="9764" y="3305"/>
                  </a:cubicBezTo>
                  <a:cubicBezTo>
                    <a:pt x="9650" y="3240"/>
                    <a:pt x="9603" y="3112"/>
                    <a:pt x="9617" y="2994"/>
                  </a:cubicBezTo>
                  <a:cubicBezTo>
                    <a:pt x="9625" y="2873"/>
                    <a:pt x="9694" y="2758"/>
                    <a:pt x="9825" y="2725"/>
                  </a:cubicBezTo>
                  <a:cubicBezTo>
                    <a:pt x="9842" y="2719"/>
                    <a:pt x="9858" y="2716"/>
                    <a:pt x="9875" y="2710"/>
                  </a:cubicBezTo>
                  <a:cubicBezTo>
                    <a:pt x="10000" y="2666"/>
                    <a:pt x="10139" y="2746"/>
                    <a:pt x="10175" y="2885"/>
                  </a:cubicBezTo>
                  <a:close/>
                  <a:moveTo>
                    <a:pt x="7616" y="3598"/>
                  </a:moveTo>
                  <a:cubicBezTo>
                    <a:pt x="7846" y="3731"/>
                    <a:pt x="7846" y="4192"/>
                    <a:pt x="7549" y="4242"/>
                  </a:cubicBezTo>
                  <a:cubicBezTo>
                    <a:pt x="7521" y="4248"/>
                    <a:pt x="7493" y="4251"/>
                    <a:pt x="7468" y="4257"/>
                  </a:cubicBezTo>
                  <a:cubicBezTo>
                    <a:pt x="7327" y="4281"/>
                    <a:pt x="7232" y="4225"/>
                    <a:pt x="7174" y="4086"/>
                  </a:cubicBezTo>
                  <a:cubicBezTo>
                    <a:pt x="7163" y="4059"/>
                    <a:pt x="7151" y="4032"/>
                    <a:pt x="7140" y="4006"/>
                  </a:cubicBezTo>
                  <a:cubicBezTo>
                    <a:pt x="7021" y="3710"/>
                    <a:pt x="7388" y="3464"/>
                    <a:pt x="7616" y="3598"/>
                  </a:cubicBezTo>
                  <a:close/>
                  <a:moveTo>
                    <a:pt x="5795" y="6245"/>
                  </a:moveTo>
                  <a:cubicBezTo>
                    <a:pt x="5770" y="6274"/>
                    <a:pt x="5748" y="6307"/>
                    <a:pt x="5723" y="6336"/>
                  </a:cubicBezTo>
                  <a:cubicBezTo>
                    <a:pt x="5617" y="6472"/>
                    <a:pt x="5387" y="6336"/>
                    <a:pt x="5437" y="6168"/>
                  </a:cubicBezTo>
                  <a:cubicBezTo>
                    <a:pt x="5448" y="6129"/>
                    <a:pt x="5459" y="6091"/>
                    <a:pt x="5473" y="6052"/>
                  </a:cubicBezTo>
                  <a:cubicBezTo>
                    <a:pt x="5570" y="5739"/>
                    <a:pt x="5995" y="5987"/>
                    <a:pt x="5795" y="6245"/>
                  </a:cubicBezTo>
                  <a:close/>
                  <a:moveTo>
                    <a:pt x="3769" y="7679"/>
                  </a:moveTo>
                  <a:cubicBezTo>
                    <a:pt x="3558" y="8084"/>
                    <a:pt x="2966" y="7738"/>
                    <a:pt x="3177" y="7333"/>
                  </a:cubicBezTo>
                  <a:cubicBezTo>
                    <a:pt x="3386" y="6928"/>
                    <a:pt x="3978" y="7274"/>
                    <a:pt x="3769" y="7679"/>
                  </a:cubicBezTo>
                  <a:close/>
                  <a:moveTo>
                    <a:pt x="1729" y="10811"/>
                  </a:moveTo>
                  <a:cubicBezTo>
                    <a:pt x="1685" y="10779"/>
                    <a:pt x="1649" y="10734"/>
                    <a:pt x="1632" y="10672"/>
                  </a:cubicBezTo>
                  <a:cubicBezTo>
                    <a:pt x="1618" y="10631"/>
                    <a:pt x="1618" y="10587"/>
                    <a:pt x="1626" y="10545"/>
                  </a:cubicBezTo>
                  <a:cubicBezTo>
                    <a:pt x="1629" y="10521"/>
                    <a:pt x="1632" y="10501"/>
                    <a:pt x="1635" y="10477"/>
                  </a:cubicBezTo>
                  <a:cubicBezTo>
                    <a:pt x="1701" y="9986"/>
                    <a:pt x="2449" y="10424"/>
                    <a:pt x="2096" y="10746"/>
                  </a:cubicBezTo>
                  <a:cubicBezTo>
                    <a:pt x="2079" y="10761"/>
                    <a:pt x="2063" y="10776"/>
                    <a:pt x="2049" y="10791"/>
                  </a:cubicBezTo>
                  <a:cubicBezTo>
                    <a:pt x="2018" y="10820"/>
                    <a:pt x="1985" y="10844"/>
                    <a:pt x="1943" y="10856"/>
                  </a:cubicBezTo>
                  <a:cubicBezTo>
                    <a:pt x="1885" y="10876"/>
                    <a:pt x="1829" y="10868"/>
                    <a:pt x="1782" y="10844"/>
                  </a:cubicBezTo>
                  <a:cubicBezTo>
                    <a:pt x="1774" y="10841"/>
                    <a:pt x="1763" y="10838"/>
                    <a:pt x="1754" y="10832"/>
                  </a:cubicBezTo>
                  <a:cubicBezTo>
                    <a:pt x="1746" y="10826"/>
                    <a:pt x="1738" y="10817"/>
                    <a:pt x="1729" y="10811"/>
                  </a:cubicBezTo>
                  <a:close/>
                  <a:moveTo>
                    <a:pt x="2924" y="11708"/>
                  </a:moveTo>
                  <a:cubicBezTo>
                    <a:pt x="3930" y="9256"/>
                    <a:pt x="5142" y="7718"/>
                    <a:pt x="7012" y="5976"/>
                  </a:cubicBezTo>
                  <a:cubicBezTo>
                    <a:pt x="8444" y="4642"/>
                    <a:pt x="10070" y="4071"/>
                    <a:pt x="11634" y="3018"/>
                  </a:cubicBezTo>
                  <a:cubicBezTo>
                    <a:pt x="11768" y="2929"/>
                    <a:pt x="11904" y="3124"/>
                    <a:pt x="11801" y="3243"/>
                  </a:cubicBezTo>
                  <a:cubicBezTo>
                    <a:pt x="11287" y="3840"/>
                    <a:pt x="10489" y="4012"/>
                    <a:pt x="9847" y="4408"/>
                  </a:cubicBezTo>
                  <a:cubicBezTo>
                    <a:pt x="8950" y="4961"/>
                    <a:pt x="8130" y="5591"/>
                    <a:pt x="7360" y="6336"/>
                  </a:cubicBezTo>
                  <a:cubicBezTo>
                    <a:pt x="6671" y="7002"/>
                    <a:pt x="5890" y="7632"/>
                    <a:pt x="5298" y="8401"/>
                  </a:cubicBezTo>
                  <a:cubicBezTo>
                    <a:pt x="4464" y="9486"/>
                    <a:pt x="3980" y="10743"/>
                    <a:pt x="3288" y="11920"/>
                  </a:cubicBezTo>
                  <a:cubicBezTo>
                    <a:pt x="3144" y="12163"/>
                    <a:pt x="2816" y="11968"/>
                    <a:pt x="2924" y="11708"/>
                  </a:cubicBezTo>
                  <a:close/>
                  <a:moveTo>
                    <a:pt x="4600" y="14171"/>
                  </a:moveTo>
                  <a:cubicBezTo>
                    <a:pt x="4675" y="12769"/>
                    <a:pt x="4486" y="12065"/>
                    <a:pt x="5840" y="11424"/>
                  </a:cubicBezTo>
                  <a:cubicBezTo>
                    <a:pt x="6390" y="11163"/>
                    <a:pt x="7585" y="10971"/>
                    <a:pt x="7485" y="10175"/>
                  </a:cubicBezTo>
                  <a:cubicBezTo>
                    <a:pt x="7435" y="9788"/>
                    <a:pt x="7510" y="8892"/>
                    <a:pt x="7677" y="8572"/>
                  </a:cubicBezTo>
                  <a:cubicBezTo>
                    <a:pt x="8007" y="7931"/>
                    <a:pt x="8602" y="7999"/>
                    <a:pt x="9205" y="7780"/>
                  </a:cubicBezTo>
                  <a:cubicBezTo>
                    <a:pt x="10167" y="7425"/>
                    <a:pt x="10862" y="7014"/>
                    <a:pt x="11095" y="5922"/>
                  </a:cubicBezTo>
                  <a:cubicBezTo>
                    <a:pt x="11329" y="4828"/>
                    <a:pt x="13255" y="5405"/>
                    <a:pt x="13908" y="5263"/>
                  </a:cubicBezTo>
                  <a:cubicBezTo>
                    <a:pt x="14138" y="5212"/>
                    <a:pt x="14244" y="5567"/>
                    <a:pt x="14010" y="5641"/>
                  </a:cubicBezTo>
                  <a:cubicBezTo>
                    <a:pt x="13335" y="5860"/>
                    <a:pt x="12721" y="5837"/>
                    <a:pt x="12018" y="5854"/>
                  </a:cubicBezTo>
                  <a:cubicBezTo>
                    <a:pt x="11548" y="5866"/>
                    <a:pt x="11342" y="7419"/>
                    <a:pt x="11184" y="7800"/>
                  </a:cubicBezTo>
                  <a:cubicBezTo>
                    <a:pt x="10764" y="8815"/>
                    <a:pt x="8310" y="7904"/>
                    <a:pt x="8244" y="9143"/>
                  </a:cubicBezTo>
                  <a:cubicBezTo>
                    <a:pt x="8188" y="10193"/>
                    <a:pt x="8477" y="10974"/>
                    <a:pt x="7535" y="11465"/>
                  </a:cubicBezTo>
                  <a:cubicBezTo>
                    <a:pt x="6979" y="11755"/>
                    <a:pt x="6276" y="11870"/>
                    <a:pt x="5765" y="12234"/>
                  </a:cubicBezTo>
                  <a:cubicBezTo>
                    <a:pt x="5342" y="12539"/>
                    <a:pt x="5353" y="13648"/>
                    <a:pt x="5278" y="14245"/>
                  </a:cubicBezTo>
                  <a:cubicBezTo>
                    <a:pt x="5228" y="14659"/>
                    <a:pt x="4581" y="14582"/>
                    <a:pt x="4600" y="14171"/>
                  </a:cubicBezTo>
                  <a:close/>
                  <a:moveTo>
                    <a:pt x="6256" y="15561"/>
                  </a:moveTo>
                  <a:cubicBezTo>
                    <a:pt x="6268" y="15523"/>
                    <a:pt x="6279" y="15484"/>
                    <a:pt x="6293" y="15449"/>
                  </a:cubicBezTo>
                  <a:cubicBezTo>
                    <a:pt x="6407" y="15076"/>
                    <a:pt x="6904" y="15369"/>
                    <a:pt x="6671" y="15671"/>
                  </a:cubicBezTo>
                  <a:cubicBezTo>
                    <a:pt x="6646" y="15700"/>
                    <a:pt x="6623" y="15733"/>
                    <a:pt x="6598" y="15763"/>
                  </a:cubicBezTo>
                  <a:cubicBezTo>
                    <a:pt x="6473" y="15922"/>
                    <a:pt x="6195" y="15760"/>
                    <a:pt x="6256" y="1556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0" name="Shape">
              <a:extLst>
                <a:ext uri="{FF2B5EF4-FFF2-40B4-BE49-F238E27FC236}">
                  <a16:creationId xmlns:a16="http://schemas.microsoft.com/office/drawing/2014/main" id="{B7D91147-9667-4863-A500-B1917645E643}"/>
                </a:ext>
              </a:extLst>
            </p:cNvPr>
            <p:cNvSpPr/>
            <p:nvPr/>
          </p:nvSpPr>
          <p:spPr>
            <a:xfrm>
              <a:off x="1257299" y="4825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7" y="1018"/>
                  </a:moveTo>
                  <a:cubicBezTo>
                    <a:pt x="14915" y="2013"/>
                    <a:pt x="16109" y="2923"/>
                    <a:pt x="17189" y="3518"/>
                  </a:cubicBezTo>
                  <a:cubicBezTo>
                    <a:pt x="17394" y="3631"/>
                    <a:pt x="17267" y="3915"/>
                    <a:pt x="17031" y="3830"/>
                  </a:cubicBezTo>
                  <a:cubicBezTo>
                    <a:pt x="16270" y="3546"/>
                    <a:pt x="15676" y="3088"/>
                    <a:pt x="15131" y="2539"/>
                  </a:cubicBezTo>
                  <a:cubicBezTo>
                    <a:pt x="14707" y="2112"/>
                    <a:pt x="14197" y="1704"/>
                    <a:pt x="14002" y="1144"/>
                  </a:cubicBezTo>
                  <a:cubicBezTo>
                    <a:pt x="13955" y="1007"/>
                    <a:pt x="14184" y="874"/>
                    <a:pt x="14277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6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2000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11" y="11833"/>
                    <a:pt x="13720" y="11976"/>
                    <a:pt x="13528" y="11899"/>
                  </a:cubicBezTo>
                  <a:close/>
                  <a:moveTo>
                    <a:pt x="11997" y="10157"/>
                  </a:moveTo>
                  <a:cubicBezTo>
                    <a:pt x="11628" y="10011"/>
                    <a:pt x="11885" y="9501"/>
                    <a:pt x="12253" y="9649"/>
                  </a:cubicBezTo>
                  <a:cubicBezTo>
                    <a:pt x="12619" y="9796"/>
                    <a:pt x="12362" y="10303"/>
                    <a:pt x="11997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32" y="7527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7" y="17294"/>
                    <a:pt x="5247" y="17570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6" y="11954"/>
                    <a:pt x="3703" y="11720"/>
                  </a:cubicBezTo>
                  <a:close/>
                  <a:moveTo>
                    <a:pt x="6628" y="13322"/>
                  </a:moveTo>
                  <a:cubicBezTo>
                    <a:pt x="6662" y="13344"/>
                    <a:pt x="6696" y="13363"/>
                    <a:pt x="6730" y="13385"/>
                  </a:cubicBezTo>
                  <a:cubicBezTo>
                    <a:pt x="6881" y="13479"/>
                    <a:pt x="6761" y="13719"/>
                    <a:pt x="6581" y="13680"/>
                  </a:cubicBezTo>
                  <a:cubicBezTo>
                    <a:pt x="6541" y="13672"/>
                    <a:pt x="6501" y="13663"/>
                    <a:pt x="6460" y="13655"/>
                  </a:cubicBezTo>
                  <a:cubicBezTo>
                    <a:pt x="6120" y="13581"/>
                    <a:pt x="6340" y="13142"/>
                    <a:pt x="6628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6" y="15651"/>
                    <a:pt x="7862" y="15039"/>
                    <a:pt x="8305" y="15218"/>
                  </a:cubicBezTo>
                  <a:close/>
                  <a:moveTo>
                    <a:pt x="11755" y="16999"/>
                  </a:moveTo>
                  <a:cubicBezTo>
                    <a:pt x="11727" y="17046"/>
                    <a:pt x="11684" y="17085"/>
                    <a:pt x="11619" y="17107"/>
                  </a:cubicBezTo>
                  <a:cubicBezTo>
                    <a:pt x="11576" y="17123"/>
                    <a:pt x="11532" y="17126"/>
                    <a:pt x="11486" y="17120"/>
                  </a:cubicBezTo>
                  <a:cubicBezTo>
                    <a:pt x="11461" y="17120"/>
                    <a:pt x="11440" y="17118"/>
                    <a:pt x="11415" y="17118"/>
                  </a:cubicBezTo>
                  <a:cubicBezTo>
                    <a:pt x="10895" y="17090"/>
                    <a:pt x="11288" y="16315"/>
                    <a:pt x="11656" y="16641"/>
                  </a:cubicBezTo>
                  <a:cubicBezTo>
                    <a:pt x="11672" y="16655"/>
                    <a:pt x="11690" y="16671"/>
                    <a:pt x="11706" y="16685"/>
                  </a:cubicBezTo>
                  <a:cubicBezTo>
                    <a:pt x="11740" y="16712"/>
                    <a:pt x="11768" y="16746"/>
                    <a:pt x="11783" y="16784"/>
                  </a:cubicBezTo>
                  <a:cubicBezTo>
                    <a:pt x="11808" y="16839"/>
                    <a:pt x="11805" y="16894"/>
                    <a:pt x="11783" y="16947"/>
                  </a:cubicBezTo>
                  <a:cubicBezTo>
                    <a:pt x="11780" y="16958"/>
                    <a:pt x="11777" y="16966"/>
                    <a:pt x="11774" y="16974"/>
                  </a:cubicBezTo>
                  <a:cubicBezTo>
                    <a:pt x="11768" y="16983"/>
                    <a:pt x="11761" y="16988"/>
                    <a:pt x="11755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7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60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1" name="Shape">
              <a:extLst>
                <a:ext uri="{FF2B5EF4-FFF2-40B4-BE49-F238E27FC236}">
                  <a16:creationId xmlns:a16="http://schemas.microsoft.com/office/drawing/2014/main" id="{4240AFEF-F34C-464A-920C-96F6D6B0F3E3}"/>
                </a:ext>
              </a:extLst>
            </p:cNvPr>
            <p:cNvSpPr/>
            <p:nvPr/>
          </p:nvSpPr>
          <p:spPr>
            <a:xfrm>
              <a:off x="6654800" y="1168399"/>
              <a:ext cx="777794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5" h="18959" extrusionOk="0">
                  <a:moveTo>
                    <a:pt x="15873" y="535"/>
                  </a:moveTo>
                  <a:cubicBezTo>
                    <a:pt x="15727" y="453"/>
                    <a:pt x="15572" y="381"/>
                    <a:pt x="15414" y="317"/>
                  </a:cubicBezTo>
                  <a:cubicBezTo>
                    <a:pt x="11713" y="-1163"/>
                    <a:pt x="4501" y="2735"/>
                    <a:pt x="1388" y="7902"/>
                  </a:cubicBezTo>
                  <a:cubicBezTo>
                    <a:pt x="-39" y="10270"/>
                    <a:pt x="-1639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40" y="16930"/>
                    <a:pt x="16940" y="13283"/>
                  </a:cubicBezTo>
                  <a:cubicBezTo>
                    <a:pt x="19627" y="8822"/>
                    <a:pt x="19961" y="2837"/>
                    <a:pt x="15873" y="535"/>
                  </a:cubicBezTo>
                  <a:close/>
                  <a:moveTo>
                    <a:pt x="17603" y="5390"/>
                  </a:moveTo>
                  <a:cubicBezTo>
                    <a:pt x="17634" y="5415"/>
                    <a:pt x="17665" y="5442"/>
                    <a:pt x="17692" y="5467"/>
                  </a:cubicBezTo>
                  <a:cubicBezTo>
                    <a:pt x="17856" y="5605"/>
                    <a:pt x="17739" y="5837"/>
                    <a:pt x="17516" y="5820"/>
                  </a:cubicBezTo>
                  <a:cubicBezTo>
                    <a:pt x="17476" y="5817"/>
                    <a:pt x="17432" y="5815"/>
                    <a:pt x="17392" y="5809"/>
                  </a:cubicBezTo>
                  <a:cubicBezTo>
                    <a:pt x="16937" y="5771"/>
                    <a:pt x="17271" y="5112"/>
                    <a:pt x="17603" y="5390"/>
                  </a:cubicBezTo>
                  <a:close/>
                  <a:moveTo>
                    <a:pt x="14275" y="1015"/>
                  </a:moveTo>
                  <a:cubicBezTo>
                    <a:pt x="14913" y="2010"/>
                    <a:pt x="16108" y="2920"/>
                    <a:pt x="17188" y="3515"/>
                  </a:cubicBezTo>
                  <a:cubicBezTo>
                    <a:pt x="17392" y="3628"/>
                    <a:pt x="17265" y="3912"/>
                    <a:pt x="17030" y="3827"/>
                  </a:cubicBezTo>
                  <a:cubicBezTo>
                    <a:pt x="16269" y="3543"/>
                    <a:pt x="15674" y="3085"/>
                    <a:pt x="15130" y="2537"/>
                  </a:cubicBezTo>
                  <a:cubicBezTo>
                    <a:pt x="14706" y="2109"/>
                    <a:pt x="14195" y="1701"/>
                    <a:pt x="14000" y="1142"/>
                  </a:cubicBezTo>
                  <a:cubicBezTo>
                    <a:pt x="13957" y="1004"/>
                    <a:pt x="14183" y="872"/>
                    <a:pt x="14275" y="1015"/>
                  </a:cubicBezTo>
                  <a:close/>
                  <a:moveTo>
                    <a:pt x="15371" y="5260"/>
                  </a:moveTo>
                  <a:cubicBezTo>
                    <a:pt x="15402" y="5244"/>
                    <a:pt x="15436" y="5225"/>
                    <a:pt x="15467" y="5208"/>
                  </a:cubicBezTo>
                  <a:cubicBezTo>
                    <a:pt x="15578" y="5147"/>
                    <a:pt x="15712" y="5200"/>
                    <a:pt x="15736" y="5316"/>
                  </a:cubicBezTo>
                  <a:cubicBezTo>
                    <a:pt x="15743" y="5349"/>
                    <a:pt x="15749" y="5382"/>
                    <a:pt x="15755" y="5415"/>
                  </a:cubicBezTo>
                  <a:cubicBezTo>
                    <a:pt x="15845" y="5889"/>
                    <a:pt x="14907" y="5514"/>
                    <a:pt x="15371" y="5260"/>
                  </a:cubicBezTo>
                  <a:close/>
                  <a:moveTo>
                    <a:pt x="14263" y="3151"/>
                  </a:moveTo>
                  <a:cubicBezTo>
                    <a:pt x="14294" y="3132"/>
                    <a:pt x="14322" y="3110"/>
                    <a:pt x="14353" y="3091"/>
                  </a:cubicBezTo>
                  <a:cubicBezTo>
                    <a:pt x="14483" y="3000"/>
                    <a:pt x="14696" y="3085"/>
                    <a:pt x="14706" y="3231"/>
                  </a:cubicBezTo>
                  <a:cubicBezTo>
                    <a:pt x="14709" y="3265"/>
                    <a:pt x="14712" y="3298"/>
                    <a:pt x="14712" y="3331"/>
                  </a:cubicBezTo>
                  <a:cubicBezTo>
                    <a:pt x="14752" y="3871"/>
                    <a:pt x="13783" y="3482"/>
                    <a:pt x="14263" y="3151"/>
                  </a:cubicBezTo>
                  <a:close/>
                  <a:moveTo>
                    <a:pt x="12456" y="2815"/>
                  </a:moveTo>
                  <a:cubicBezTo>
                    <a:pt x="12487" y="2796"/>
                    <a:pt x="12514" y="2774"/>
                    <a:pt x="12545" y="2754"/>
                  </a:cubicBezTo>
                  <a:cubicBezTo>
                    <a:pt x="12669" y="2669"/>
                    <a:pt x="12870" y="2749"/>
                    <a:pt x="12880" y="2890"/>
                  </a:cubicBezTo>
                  <a:cubicBezTo>
                    <a:pt x="12883" y="2923"/>
                    <a:pt x="12886" y="2956"/>
                    <a:pt x="12886" y="2989"/>
                  </a:cubicBezTo>
                  <a:cubicBezTo>
                    <a:pt x="12923" y="3502"/>
                    <a:pt x="11998" y="3132"/>
                    <a:pt x="12456" y="2815"/>
                  </a:cubicBezTo>
                  <a:close/>
                  <a:moveTo>
                    <a:pt x="12050" y="1031"/>
                  </a:moveTo>
                  <a:cubicBezTo>
                    <a:pt x="12335" y="1144"/>
                    <a:pt x="12137" y="1541"/>
                    <a:pt x="11852" y="1426"/>
                  </a:cubicBezTo>
                  <a:cubicBezTo>
                    <a:pt x="11567" y="1313"/>
                    <a:pt x="11765" y="916"/>
                    <a:pt x="12050" y="1031"/>
                  </a:cubicBezTo>
                  <a:close/>
                  <a:moveTo>
                    <a:pt x="11224" y="2275"/>
                  </a:moveTo>
                  <a:cubicBezTo>
                    <a:pt x="11180" y="2699"/>
                    <a:pt x="11425" y="3157"/>
                    <a:pt x="11533" y="3568"/>
                  </a:cubicBezTo>
                  <a:cubicBezTo>
                    <a:pt x="11670" y="4083"/>
                    <a:pt x="11799" y="4078"/>
                    <a:pt x="12329" y="4028"/>
                  </a:cubicBezTo>
                  <a:cubicBezTo>
                    <a:pt x="12979" y="3968"/>
                    <a:pt x="13443" y="3910"/>
                    <a:pt x="13864" y="4378"/>
                  </a:cubicBezTo>
                  <a:cubicBezTo>
                    <a:pt x="14223" y="4778"/>
                    <a:pt x="14461" y="5768"/>
                    <a:pt x="14548" y="6275"/>
                  </a:cubicBezTo>
                  <a:cubicBezTo>
                    <a:pt x="14619" y="6694"/>
                    <a:pt x="16501" y="6857"/>
                    <a:pt x="16946" y="6782"/>
                  </a:cubicBezTo>
                  <a:cubicBezTo>
                    <a:pt x="17256" y="6730"/>
                    <a:pt x="17336" y="7091"/>
                    <a:pt x="17141" y="7243"/>
                  </a:cubicBezTo>
                  <a:cubicBezTo>
                    <a:pt x="16597" y="7662"/>
                    <a:pt x="15235" y="7394"/>
                    <a:pt x="14566" y="7303"/>
                  </a:cubicBezTo>
                  <a:cubicBezTo>
                    <a:pt x="13675" y="7182"/>
                    <a:pt x="13694" y="5845"/>
                    <a:pt x="13496" y="5269"/>
                  </a:cubicBezTo>
                  <a:cubicBezTo>
                    <a:pt x="13081" y="4056"/>
                    <a:pt x="11453" y="5125"/>
                    <a:pt x="11131" y="4370"/>
                  </a:cubicBezTo>
                  <a:cubicBezTo>
                    <a:pt x="10890" y="3802"/>
                    <a:pt x="10664" y="2832"/>
                    <a:pt x="10803" y="2214"/>
                  </a:cubicBezTo>
                  <a:cubicBezTo>
                    <a:pt x="10856" y="1974"/>
                    <a:pt x="11249" y="2032"/>
                    <a:pt x="11224" y="2275"/>
                  </a:cubicBezTo>
                  <a:close/>
                  <a:moveTo>
                    <a:pt x="7949" y="2931"/>
                  </a:moveTo>
                  <a:cubicBezTo>
                    <a:pt x="9813" y="6496"/>
                    <a:pt x="12960" y="8632"/>
                    <a:pt x="16940" y="10198"/>
                  </a:cubicBezTo>
                  <a:cubicBezTo>
                    <a:pt x="17188" y="10295"/>
                    <a:pt x="17076" y="10661"/>
                    <a:pt x="16804" y="10609"/>
                  </a:cubicBezTo>
                  <a:cubicBezTo>
                    <a:pt x="15535" y="10361"/>
                    <a:pt x="14653" y="9702"/>
                    <a:pt x="13530" y="9161"/>
                  </a:cubicBezTo>
                  <a:cubicBezTo>
                    <a:pt x="12626" y="8726"/>
                    <a:pt x="11688" y="8315"/>
                    <a:pt x="10948" y="7667"/>
                  </a:cubicBezTo>
                  <a:cubicBezTo>
                    <a:pt x="9522" y="6416"/>
                    <a:pt x="8178" y="4778"/>
                    <a:pt x="7649" y="3033"/>
                  </a:cubicBezTo>
                  <a:cubicBezTo>
                    <a:pt x="7596" y="2857"/>
                    <a:pt x="7863" y="2763"/>
                    <a:pt x="7949" y="2931"/>
                  </a:cubicBezTo>
                  <a:close/>
                  <a:moveTo>
                    <a:pt x="13530" y="11899"/>
                  </a:moveTo>
                  <a:cubicBezTo>
                    <a:pt x="13338" y="11822"/>
                    <a:pt x="13267" y="11535"/>
                    <a:pt x="13477" y="11433"/>
                  </a:cubicBezTo>
                  <a:cubicBezTo>
                    <a:pt x="13511" y="11417"/>
                    <a:pt x="13542" y="11400"/>
                    <a:pt x="13576" y="11386"/>
                  </a:cubicBezTo>
                  <a:cubicBezTo>
                    <a:pt x="13734" y="11309"/>
                    <a:pt x="13889" y="11372"/>
                    <a:pt x="13929" y="11527"/>
                  </a:cubicBezTo>
                  <a:cubicBezTo>
                    <a:pt x="13938" y="11560"/>
                    <a:pt x="13944" y="11593"/>
                    <a:pt x="13954" y="11623"/>
                  </a:cubicBezTo>
                  <a:cubicBezTo>
                    <a:pt x="14009" y="11830"/>
                    <a:pt x="13721" y="11973"/>
                    <a:pt x="13530" y="11899"/>
                  </a:cubicBezTo>
                  <a:close/>
                  <a:moveTo>
                    <a:pt x="11994" y="10154"/>
                  </a:moveTo>
                  <a:cubicBezTo>
                    <a:pt x="11626" y="10008"/>
                    <a:pt x="11883" y="9498"/>
                    <a:pt x="12251" y="9647"/>
                  </a:cubicBezTo>
                  <a:cubicBezTo>
                    <a:pt x="12620" y="9796"/>
                    <a:pt x="12363" y="10303"/>
                    <a:pt x="11994" y="10154"/>
                  </a:cubicBezTo>
                  <a:close/>
                  <a:moveTo>
                    <a:pt x="10271" y="9605"/>
                  </a:moveTo>
                  <a:cubicBezTo>
                    <a:pt x="10069" y="9815"/>
                    <a:pt x="9782" y="9818"/>
                    <a:pt x="9593" y="9592"/>
                  </a:cubicBezTo>
                  <a:cubicBezTo>
                    <a:pt x="9503" y="9484"/>
                    <a:pt x="9562" y="9321"/>
                    <a:pt x="9701" y="9277"/>
                  </a:cubicBezTo>
                  <a:cubicBezTo>
                    <a:pt x="9840" y="9230"/>
                    <a:pt x="9964" y="9217"/>
                    <a:pt x="10113" y="9236"/>
                  </a:cubicBezTo>
                  <a:cubicBezTo>
                    <a:pt x="10302" y="9258"/>
                    <a:pt x="10394" y="9473"/>
                    <a:pt x="10271" y="9605"/>
                  </a:cubicBezTo>
                  <a:close/>
                  <a:moveTo>
                    <a:pt x="9466" y="7846"/>
                  </a:moveTo>
                  <a:cubicBezTo>
                    <a:pt x="9135" y="7714"/>
                    <a:pt x="9364" y="7254"/>
                    <a:pt x="9698" y="7389"/>
                  </a:cubicBezTo>
                  <a:cubicBezTo>
                    <a:pt x="10029" y="7521"/>
                    <a:pt x="9797" y="7979"/>
                    <a:pt x="9466" y="7846"/>
                  </a:cubicBezTo>
                  <a:close/>
                  <a:moveTo>
                    <a:pt x="7402" y="6972"/>
                  </a:moveTo>
                  <a:cubicBezTo>
                    <a:pt x="7200" y="7113"/>
                    <a:pt x="7052" y="7130"/>
                    <a:pt x="6844" y="6997"/>
                  </a:cubicBezTo>
                  <a:cubicBezTo>
                    <a:pt x="6680" y="6893"/>
                    <a:pt x="6770" y="6633"/>
                    <a:pt x="6971" y="6625"/>
                  </a:cubicBezTo>
                  <a:cubicBezTo>
                    <a:pt x="7073" y="6620"/>
                    <a:pt x="7166" y="6650"/>
                    <a:pt x="7265" y="6644"/>
                  </a:cubicBezTo>
                  <a:cubicBezTo>
                    <a:pt x="7466" y="6633"/>
                    <a:pt x="7562" y="6857"/>
                    <a:pt x="7402" y="6972"/>
                  </a:cubicBezTo>
                  <a:close/>
                  <a:moveTo>
                    <a:pt x="7015" y="4538"/>
                  </a:moveTo>
                  <a:cubicBezTo>
                    <a:pt x="7355" y="4673"/>
                    <a:pt x="7117" y="5142"/>
                    <a:pt x="6779" y="5007"/>
                  </a:cubicBezTo>
                  <a:cubicBezTo>
                    <a:pt x="6439" y="4872"/>
                    <a:pt x="6677" y="4403"/>
                    <a:pt x="7015" y="4538"/>
                  </a:cubicBezTo>
                  <a:close/>
                  <a:moveTo>
                    <a:pt x="5031" y="17484"/>
                  </a:moveTo>
                  <a:cubicBezTo>
                    <a:pt x="4136" y="17129"/>
                    <a:pt x="3282" y="16682"/>
                    <a:pt x="2592" y="16054"/>
                  </a:cubicBezTo>
                  <a:cubicBezTo>
                    <a:pt x="1911" y="15431"/>
                    <a:pt x="1484" y="14678"/>
                    <a:pt x="877" y="14002"/>
                  </a:cubicBezTo>
                  <a:cubicBezTo>
                    <a:pt x="772" y="13884"/>
                    <a:pt x="976" y="13710"/>
                    <a:pt x="1097" y="13821"/>
                  </a:cubicBezTo>
                  <a:cubicBezTo>
                    <a:pt x="1759" y="14419"/>
                    <a:pt x="2152" y="15196"/>
                    <a:pt x="2864" y="15761"/>
                  </a:cubicBezTo>
                  <a:cubicBezTo>
                    <a:pt x="3570" y="16324"/>
                    <a:pt x="4353" y="16776"/>
                    <a:pt x="5176" y="17192"/>
                  </a:cubicBezTo>
                  <a:cubicBezTo>
                    <a:pt x="5374" y="17294"/>
                    <a:pt x="5244" y="17570"/>
                    <a:pt x="5031" y="17484"/>
                  </a:cubicBezTo>
                  <a:close/>
                  <a:moveTo>
                    <a:pt x="9277" y="17228"/>
                  </a:moveTo>
                  <a:cubicBezTo>
                    <a:pt x="8534" y="17313"/>
                    <a:pt x="6919" y="17358"/>
                    <a:pt x="6352" y="16939"/>
                  </a:cubicBezTo>
                  <a:cubicBezTo>
                    <a:pt x="5684" y="16445"/>
                    <a:pt x="5860" y="15577"/>
                    <a:pt x="5718" y="14912"/>
                  </a:cubicBezTo>
                  <a:cubicBezTo>
                    <a:pt x="5415" y="13490"/>
                    <a:pt x="3087" y="14149"/>
                    <a:pt x="2335" y="13206"/>
                  </a:cubicBezTo>
                  <a:cubicBezTo>
                    <a:pt x="1846" y="12591"/>
                    <a:pt x="1951" y="11309"/>
                    <a:pt x="1896" y="10598"/>
                  </a:cubicBezTo>
                  <a:cubicBezTo>
                    <a:pt x="1874" y="10333"/>
                    <a:pt x="2295" y="10300"/>
                    <a:pt x="2347" y="10554"/>
                  </a:cubicBezTo>
                  <a:cubicBezTo>
                    <a:pt x="2632" y="11902"/>
                    <a:pt x="2614" y="12944"/>
                    <a:pt x="4492" y="13346"/>
                  </a:cubicBezTo>
                  <a:cubicBezTo>
                    <a:pt x="4922" y="13437"/>
                    <a:pt x="5774" y="13526"/>
                    <a:pt x="6021" y="13903"/>
                  </a:cubicBezTo>
                  <a:cubicBezTo>
                    <a:pt x="6420" y="14507"/>
                    <a:pt x="6355" y="15028"/>
                    <a:pt x="6513" y="15709"/>
                  </a:cubicBezTo>
                  <a:cubicBezTo>
                    <a:pt x="6721" y="16602"/>
                    <a:pt x="7773" y="16519"/>
                    <a:pt x="8503" y="16558"/>
                  </a:cubicBezTo>
                  <a:cubicBezTo>
                    <a:pt x="8754" y="16467"/>
                    <a:pt x="8906" y="16506"/>
                    <a:pt x="8961" y="16679"/>
                  </a:cubicBezTo>
                  <a:cubicBezTo>
                    <a:pt x="9048" y="16395"/>
                    <a:pt x="9475" y="16393"/>
                    <a:pt x="9540" y="16690"/>
                  </a:cubicBezTo>
                  <a:cubicBezTo>
                    <a:pt x="9553" y="16757"/>
                    <a:pt x="9568" y="16823"/>
                    <a:pt x="9580" y="16889"/>
                  </a:cubicBezTo>
                  <a:cubicBezTo>
                    <a:pt x="9618" y="17057"/>
                    <a:pt x="9450" y="17209"/>
                    <a:pt x="9277" y="17228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3" y="9299"/>
                  </a:cubicBezTo>
                  <a:cubicBezTo>
                    <a:pt x="3220" y="9379"/>
                    <a:pt x="3257" y="9501"/>
                    <a:pt x="3198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6" y="9572"/>
                    <a:pt x="2567" y="9556"/>
                  </a:cubicBezTo>
                  <a:cubicBezTo>
                    <a:pt x="2514" y="9432"/>
                    <a:pt x="2589" y="9288"/>
                    <a:pt x="2728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3" y="11444"/>
                    <a:pt x="4381" y="11736"/>
                  </a:cubicBezTo>
                  <a:cubicBezTo>
                    <a:pt x="4387" y="11764"/>
                    <a:pt x="4396" y="11789"/>
                    <a:pt x="4402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0" y="12299"/>
                    <a:pt x="3582" y="11954"/>
                    <a:pt x="3703" y="11717"/>
                  </a:cubicBezTo>
                  <a:close/>
                  <a:moveTo>
                    <a:pt x="6625" y="13319"/>
                  </a:moveTo>
                  <a:cubicBezTo>
                    <a:pt x="6659" y="13341"/>
                    <a:pt x="6693" y="13360"/>
                    <a:pt x="6727" y="13382"/>
                  </a:cubicBezTo>
                  <a:cubicBezTo>
                    <a:pt x="6878" y="13476"/>
                    <a:pt x="6758" y="13716"/>
                    <a:pt x="6578" y="13677"/>
                  </a:cubicBezTo>
                  <a:cubicBezTo>
                    <a:pt x="6538" y="13669"/>
                    <a:pt x="6498" y="13661"/>
                    <a:pt x="6458" y="13652"/>
                  </a:cubicBezTo>
                  <a:cubicBezTo>
                    <a:pt x="6117" y="13581"/>
                    <a:pt x="6340" y="13140"/>
                    <a:pt x="6625" y="13319"/>
                  </a:cubicBezTo>
                  <a:close/>
                  <a:moveTo>
                    <a:pt x="8305" y="15216"/>
                  </a:moveTo>
                  <a:cubicBezTo>
                    <a:pt x="8748" y="15392"/>
                    <a:pt x="8438" y="16004"/>
                    <a:pt x="7996" y="15828"/>
                  </a:cubicBezTo>
                  <a:cubicBezTo>
                    <a:pt x="7553" y="15651"/>
                    <a:pt x="7863" y="15039"/>
                    <a:pt x="8305" y="15216"/>
                  </a:cubicBezTo>
                  <a:close/>
                  <a:moveTo>
                    <a:pt x="11753" y="16996"/>
                  </a:moveTo>
                  <a:cubicBezTo>
                    <a:pt x="11725" y="17043"/>
                    <a:pt x="11682" y="17082"/>
                    <a:pt x="11617" y="17104"/>
                  </a:cubicBezTo>
                  <a:cubicBezTo>
                    <a:pt x="11574" y="17120"/>
                    <a:pt x="11530" y="17123"/>
                    <a:pt x="11484" y="17118"/>
                  </a:cubicBezTo>
                  <a:cubicBezTo>
                    <a:pt x="11459" y="17118"/>
                    <a:pt x="11437" y="17115"/>
                    <a:pt x="11413" y="17115"/>
                  </a:cubicBezTo>
                  <a:cubicBezTo>
                    <a:pt x="10893" y="17087"/>
                    <a:pt x="11286" y="16313"/>
                    <a:pt x="11654" y="16638"/>
                  </a:cubicBezTo>
                  <a:cubicBezTo>
                    <a:pt x="11670" y="16652"/>
                    <a:pt x="11688" y="16668"/>
                    <a:pt x="11704" y="16682"/>
                  </a:cubicBezTo>
                  <a:cubicBezTo>
                    <a:pt x="11738" y="16710"/>
                    <a:pt x="11765" y="16743"/>
                    <a:pt x="11781" y="16781"/>
                  </a:cubicBezTo>
                  <a:cubicBezTo>
                    <a:pt x="11806" y="16837"/>
                    <a:pt x="11803" y="16892"/>
                    <a:pt x="11781" y="16944"/>
                  </a:cubicBezTo>
                  <a:cubicBezTo>
                    <a:pt x="11778" y="16955"/>
                    <a:pt x="11775" y="16963"/>
                    <a:pt x="11772" y="16972"/>
                  </a:cubicBezTo>
                  <a:cubicBezTo>
                    <a:pt x="11765" y="16980"/>
                    <a:pt x="11759" y="16988"/>
                    <a:pt x="11753" y="16996"/>
                  </a:cubicBezTo>
                  <a:close/>
                  <a:moveTo>
                    <a:pt x="12579" y="15750"/>
                  </a:moveTo>
                  <a:cubicBezTo>
                    <a:pt x="9933" y="14940"/>
                    <a:pt x="8219" y="13856"/>
                    <a:pt x="6235" y="12139"/>
                  </a:cubicBezTo>
                  <a:cubicBezTo>
                    <a:pt x="4715" y="10824"/>
                    <a:pt x="3972" y="9258"/>
                    <a:pt x="2734" y="7791"/>
                  </a:cubicBezTo>
                  <a:cubicBezTo>
                    <a:pt x="2629" y="7664"/>
                    <a:pt x="2821" y="7516"/>
                    <a:pt x="2954" y="7609"/>
                  </a:cubicBezTo>
                  <a:cubicBezTo>
                    <a:pt x="3623" y="8072"/>
                    <a:pt x="3873" y="8847"/>
                    <a:pt x="4347" y="9454"/>
                  </a:cubicBezTo>
                  <a:cubicBezTo>
                    <a:pt x="5006" y="10300"/>
                    <a:pt x="5733" y="11064"/>
                    <a:pt x="6581" y="11769"/>
                  </a:cubicBezTo>
                  <a:cubicBezTo>
                    <a:pt x="7340" y="12401"/>
                    <a:pt x="8064" y="13126"/>
                    <a:pt x="8921" y="13655"/>
                  </a:cubicBezTo>
                  <a:cubicBezTo>
                    <a:pt x="10128" y="14399"/>
                    <a:pt x="11484" y="14780"/>
                    <a:pt x="12771" y="15378"/>
                  </a:cubicBezTo>
                  <a:cubicBezTo>
                    <a:pt x="13037" y="15497"/>
                    <a:pt x="12861" y="15836"/>
                    <a:pt x="12579" y="15750"/>
                  </a:cubicBezTo>
                  <a:close/>
                  <a:moveTo>
                    <a:pt x="15000" y="13906"/>
                  </a:moveTo>
                  <a:cubicBezTo>
                    <a:pt x="13533" y="13939"/>
                    <a:pt x="12812" y="14176"/>
                    <a:pt x="12022" y="12886"/>
                  </a:cubicBezTo>
                  <a:cubicBezTo>
                    <a:pt x="11700" y="12362"/>
                    <a:pt x="11394" y="11196"/>
                    <a:pt x="10574" y="11353"/>
                  </a:cubicBezTo>
                  <a:cubicBezTo>
                    <a:pt x="10172" y="11430"/>
                    <a:pt x="9234" y="11425"/>
                    <a:pt x="8887" y="11284"/>
                  </a:cubicBezTo>
                  <a:cubicBezTo>
                    <a:pt x="8188" y="11003"/>
                    <a:pt x="8206" y="10410"/>
                    <a:pt x="7921" y="9831"/>
                  </a:cubicBezTo>
                  <a:cubicBezTo>
                    <a:pt x="7467" y="8905"/>
                    <a:pt x="6974" y="8249"/>
                    <a:pt x="5814" y="8103"/>
                  </a:cubicBezTo>
                  <a:cubicBezTo>
                    <a:pt x="4653" y="7954"/>
                    <a:pt x="5080" y="6008"/>
                    <a:pt x="4873" y="5371"/>
                  </a:cubicBezTo>
                  <a:cubicBezTo>
                    <a:pt x="4799" y="5145"/>
                    <a:pt x="5161" y="5015"/>
                    <a:pt x="5260" y="5241"/>
                  </a:cubicBezTo>
                  <a:cubicBezTo>
                    <a:pt x="5548" y="5892"/>
                    <a:pt x="5579" y="6501"/>
                    <a:pt x="5662" y="7196"/>
                  </a:cubicBezTo>
                  <a:cubicBezTo>
                    <a:pt x="5718" y="7662"/>
                    <a:pt x="7355" y="7747"/>
                    <a:pt x="7767" y="7874"/>
                  </a:cubicBezTo>
                  <a:cubicBezTo>
                    <a:pt x="8862" y="8213"/>
                    <a:pt x="8132" y="10708"/>
                    <a:pt x="9432" y="10680"/>
                  </a:cubicBezTo>
                  <a:cubicBezTo>
                    <a:pt x="10534" y="10658"/>
                    <a:pt x="11323" y="10311"/>
                    <a:pt x="11917" y="11207"/>
                  </a:cubicBezTo>
                  <a:cubicBezTo>
                    <a:pt x="12267" y="11734"/>
                    <a:pt x="12453" y="12423"/>
                    <a:pt x="12880" y="12900"/>
                  </a:cubicBezTo>
                  <a:cubicBezTo>
                    <a:pt x="13232" y="13297"/>
                    <a:pt x="14390" y="13203"/>
                    <a:pt x="15021" y="13228"/>
                  </a:cubicBezTo>
                  <a:cubicBezTo>
                    <a:pt x="15452" y="13247"/>
                    <a:pt x="15433" y="13895"/>
                    <a:pt x="15000" y="13906"/>
                  </a:cubicBezTo>
                  <a:close/>
                  <a:moveTo>
                    <a:pt x="16303" y="12164"/>
                  </a:moveTo>
                  <a:cubicBezTo>
                    <a:pt x="16262" y="12155"/>
                    <a:pt x="16222" y="12147"/>
                    <a:pt x="16182" y="12139"/>
                  </a:cubicBezTo>
                  <a:cubicBezTo>
                    <a:pt x="15783" y="12053"/>
                    <a:pt x="16043" y="11541"/>
                    <a:pt x="16380" y="11747"/>
                  </a:cubicBezTo>
                  <a:cubicBezTo>
                    <a:pt x="16414" y="11769"/>
                    <a:pt x="16448" y="11789"/>
                    <a:pt x="16482" y="11811"/>
                  </a:cubicBezTo>
                  <a:cubicBezTo>
                    <a:pt x="16659" y="11924"/>
                    <a:pt x="16513" y="12208"/>
                    <a:pt x="16303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2" name="Shape">
              <a:extLst>
                <a:ext uri="{FF2B5EF4-FFF2-40B4-BE49-F238E27FC236}">
                  <a16:creationId xmlns:a16="http://schemas.microsoft.com/office/drawing/2014/main" id="{4309922C-0AA7-4520-958B-904690B35C4E}"/>
                </a:ext>
              </a:extLst>
            </p:cNvPr>
            <p:cNvSpPr/>
            <p:nvPr/>
          </p:nvSpPr>
          <p:spPr>
            <a:xfrm>
              <a:off x="1206499" y="88899"/>
              <a:ext cx="458974" cy="400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5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94" y="5359"/>
                    <a:pt x="857" y="5134"/>
                    <a:pt x="994" y="5037"/>
                  </a:cubicBezTo>
                  <a:close/>
                  <a:moveTo>
                    <a:pt x="5197" y="3729"/>
                  </a:moveTo>
                  <a:cubicBezTo>
                    <a:pt x="5181" y="3698"/>
                    <a:pt x="5160" y="3668"/>
                    <a:pt x="5144" y="3631"/>
                  </a:cubicBezTo>
                  <a:cubicBezTo>
                    <a:pt x="5080" y="3522"/>
                    <a:pt x="5128" y="3382"/>
                    <a:pt x="5244" y="3352"/>
                  </a:cubicBezTo>
                  <a:cubicBezTo>
                    <a:pt x="5276" y="3345"/>
                    <a:pt x="5308" y="3333"/>
                    <a:pt x="5339" y="3327"/>
                  </a:cubicBezTo>
                  <a:cubicBezTo>
                    <a:pt x="5810" y="3218"/>
                    <a:pt x="5461" y="4191"/>
                    <a:pt x="5197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53" y="8104"/>
                  </a:moveTo>
                  <a:cubicBezTo>
                    <a:pt x="2776" y="8128"/>
                    <a:pt x="3230" y="7860"/>
                    <a:pt x="3632" y="7732"/>
                  </a:cubicBezTo>
                  <a:cubicBezTo>
                    <a:pt x="4139" y="7568"/>
                    <a:pt x="4134" y="7434"/>
                    <a:pt x="4065" y="6899"/>
                  </a:cubicBezTo>
                  <a:cubicBezTo>
                    <a:pt x="3981" y="6236"/>
                    <a:pt x="3912" y="5761"/>
                    <a:pt x="4367" y="5311"/>
                  </a:cubicBezTo>
                  <a:cubicBezTo>
                    <a:pt x="4753" y="4927"/>
                    <a:pt x="5736" y="4641"/>
                    <a:pt x="6238" y="4532"/>
                  </a:cubicBezTo>
                  <a:cubicBezTo>
                    <a:pt x="6650" y="4441"/>
                    <a:pt x="6756" y="2506"/>
                    <a:pt x="6666" y="2056"/>
                  </a:cubicBezTo>
                  <a:cubicBezTo>
                    <a:pt x="6603" y="1739"/>
                    <a:pt x="6962" y="1642"/>
                    <a:pt x="7121" y="1837"/>
                  </a:cubicBezTo>
                  <a:cubicBezTo>
                    <a:pt x="7560" y="2378"/>
                    <a:pt x="7338" y="3784"/>
                    <a:pt x="7264" y="4471"/>
                  </a:cubicBezTo>
                  <a:cubicBezTo>
                    <a:pt x="7169" y="5390"/>
                    <a:pt x="5836" y="5426"/>
                    <a:pt x="5271" y="5652"/>
                  </a:cubicBezTo>
                  <a:cubicBezTo>
                    <a:pt x="4076" y="6126"/>
                    <a:pt x="5197" y="7751"/>
                    <a:pt x="4451" y="8110"/>
                  </a:cubicBezTo>
                  <a:cubicBezTo>
                    <a:pt x="3891" y="8383"/>
                    <a:pt x="2929" y="8651"/>
                    <a:pt x="2310" y="8542"/>
                  </a:cubicBezTo>
                  <a:cubicBezTo>
                    <a:pt x="2067" y="8493"/>
                    <a:pt x="2110" y="8091"/>
                    <a:pt x="2353" y="8104"/>
                  </a:cubicBezTo>
                  <a:close/>
                  <a:moveTo>
                    <a:pt x="3119" y="11426"/>
                  </a:moveTo>
                  <a:cubicBezTo>
                    <a:pt x="6613" y="9363"/>
                    <a:pt x="8643" y="6053"/>
                    <a:pt x="10076" y="1910"/>
                  </a:cubicBezTo>
                  <a:cubicBezTo>
                    <a:pt x="10166" y="1654"/>
                    <a:pt x="10536" y="1751"/>
                    <a:pt x="10494" y="2031"/>
                  </a:cubicBezTo>
                  <a:cubicBezTo>
                    <a:pt x="10288" y="3339"/>
                    <a:pt x="9658" y="4270"/>
                    <a:pt x="9156" y="5445"/>
                  </a:cubicBezTo>
                  <a:cubicBezTo>
                    <a:pt x="8754" y="6388"/>
                    <a:pt x="8374" y="7367"/>
                    <a:pt x="7750" y="8152"/>
                  </a:cubicBezTo>
                  <a:cubicBezTo>
                    <a:pt x="6550" y="9667"/>
                    <a:pt x="4959" y="11115"/>
                    <a:pt x="3236" y="11730"/>
                  </a:cubicBezTo>
                  <a:cubicBezTo>
                    <a:pt x="3056" y="11791"/>
                    <a:pt x="2950" y="11523"/>
                    <a:pt x="3119" y="11426"/>
                  </a:cubicBezTo>
                  <a:close/>
                  <a:moveTo>
                    <a:pt x="11884" y="5329"/>
                  </a:moveTo>
                  <a:cubicBezTo>
                    <a:pt x="11815" y="5530"/>
                    <a:pt x="11530" y="5615"/>
                    <a:pt x="11419" y="5402"/>
                  </a:cubicBezTo>
                  <a:cubicBezTo>
                    <a:pt x="11403" y="5372"/>
                    <a:pt x="11387" y="5335"/>
                    <a:pt x="11366" y="5305"/>
                  </a:cubicBezTo>
                  <a:cubicBezTo>
                    <a:pt x="11287" y="5146"/>
                    <a:pt x="11339" y="4982"/>
                    <a:pt x="11498" y="4934"/>
                  </a:cubicBezTo>
                  <a:cubicBezTo>
                    <a:pt x="11530" y="4921"/>
                    <a:pt x="11562" y="4915"/>
                    <a:pt x="11593" y="4903"/>
                  </a:cubicBezTo>
                  <a:cubicBezTo>
                    <a:pt x="11799" y="4842"/>
                    <a:pt x="11953" y="5128"/>
                    <a:pt x="11884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30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7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5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43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33" y="12332"/>
                  </a:moveTo>
                  <a:cubicBezTo>
                    <a:pt x="13554" y="12296"/>
                    <a:pt x="13576" y="12259"/>
                    <a:pt x="13591" y="12223"/>
                  </a:cubicBezTo>
                  <a:cubicBezTo>
                    <a:pt x="13681" y="12065"/>
                    <a:pt x="13925" y="12180"/>
                    <a:pt x="13893" y="12363"/>
                  </a:cubicBezTo>
                  <a:cubicBezTo>
                    <a:pt x="13888" y="12405"/>
                    <a:pt x="13877" y="12448"/>
                    <a:pt x="13872" y="12490"/>
                  </a:cubicBezTo>
                  <a:cubicBezTo>
                    <a:pt x="13808" y="12843"/>
                    <a:pt x="13364" y="12637"/>
                    <a:pt x="13533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33" y="6929"/>
                  </a:moveTo>
                  <a:cubicBezTo>
                    <a:pt x="17080" y="6960"/>
                    <a:pt x="17123" y="7002"/>
                    <a:pt x="17144" y="7063"/>
                  </a:cubicBezTo>
                  <a:cubicBezTo>
                    <a:pt x="17160" y="7106"/>
                    <a:pt x="17165" y="7154"/>
                    <a:pt x="17165" y="7197"/>
                  </a:cubicBezTo>
                  <a:cubicBezTo>
                    <a:pt x="17165" y="7221"/>
                    <a:pt x="17165" y="7246"/>
                    <a:pt x="17165" y="7270"/>
                  </a:cubicBezTo>
                  <a:cubicBezTo>
                    <a:pt x="17154" y="7799"/>
                    <a:pt x="16367" y="7434"/>
                    <a:pt x="16684" y="7045"/>
                  </a:cubicBezTo>
                  <a:cubicBezTo>
                    <a:pt x="16700" y="7027"/>
                    <a:pt x="16710" y="7008"/>
                    <a:pt x="16726" y="6990"/>
                  </a:cubicBezTo>
                  <a:cubicBezTo>
                    <a:pt x="16753" y="6954"/>
                    <a:pt x="16784" y="6923"/>
                    <a:pt x="16821" y="6911"/>
                  </a:cubicBezTo>
                  <a:cubicBezTo>
                    <a:pt x="16874" y="6881"/>
                    <a:pt x="16932" y="6887"/>
                    <a:pt x="16980" y="6905"/>
                  </a:cubicBezTo>
                  <a:cubicBezTo>
                    <a:pt x="16991" y="6905"/>
                    <a:pt x="17001" y="6911"/>
                    <a:pt x="17006" y="6911"/>
                  </a:cubicBezTo>
                  <a:cubicBezTo>
                    <a:pt x="17012" y="6917"/>
                    <a:pt x="17022" y="6923"/>
                    <a:pt x="17033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95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9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5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3" name="Shape">
              <a:extLst>
                <a:ext uri="{FF2B5EF4-FFF2-40B4-BE49-F238E27FC236}">
                  <a16:creationId xmlns:a16="http://schemas.microsoft.com/office/drawing/2014/main" id="{31FD5E1B-919C-46BC-8745-0F7DE9192279}"/>
                </a:ext>
              </a:extLst>
            </p:cNvPr>
            <p:cNvSpPr/>
            <p:nvPr/>
          </p:nvSpPr>
          <p:spPr>
            <a:xfrm>
              <a:off x="8293100" y="2514600"/>
              <a:ext cx="281377" cy="245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68" extrusionOk="0">
                  <a:moveTo>
                    <a:pt x="458" y="3422"/>
                  </a:moveTo>
                  <a:cubicBezTo>
                    <a:pt x="380" y="3571"/>
                    <a:pt x="312" y="3740"/>
                    <a:pt x="260" y="3899"/>
                  </a:cubicBezTo>
                  <a:cubicBezTo>
                    <a:pt x="-1094" y="7752"/>
                    <a:pt x="3036" y="14962"/>
                    <a:pt x="8296" y="17931"/>
                  </a:cubicBezTo>
                  <a:cubicBezTo>
                    <a:pt x="10702" y="19292"/>
                    <a:pt x="15169" y="20732"/>
                    <a:pt x="17988" y="15141"/>
                  </a:cubicBezTo>
                  <a:cubicBezTo>
                    <a:pt x="18212" y="14694"/>
                    <a:pt x="18411" y="14237"/>
                    <a:pt x="18566" y="13790"/>
                  </a:cubicBezTo>
                  <a:cubicBezTo>
                    <a:pt x="18566" y="13790"/>
                    <a:pt x="18566" y="13790"/>
                    <a:pt x="18566" y="13790"/>
                  </a:cubicBezTo>
                  <a:cubicBezTo>
                    <a:pt x="20506" y="8278"/>
                    <a:pt x="16859" y="3879"/>
                    <a:pt x="13142" y="1784"/>
                  </a:cubicBezTo>
                  <a:cubicBezTo>
                    <a:pt x="8607" y="-779"/>
                    <a:pt x="2622" y="-868"/>
                    <a:pt x="458" y="3422"/>
                  </a:cubicBezTo>
                  <a:close/>
                  <a:moveTo>
                    <a:pt x="5244" y="1436"/>
                  </a:moveTo>
                  <a:cubicBezTo>
                    <a:pt x="5270" y="1406"/>
                    <a:pt x="5295" y="1376"/>
                    <a:pt x="5321" y="1337"/>
                  </a:cubicBezTo>
                  <a:cubicBezTo>
                    <a:pt x="5451" y="1158"/>
                    <a:pt x="5692" y="1267"/>
                    <a:pt x="5675" y="1506"/>
                  </a:cubicBezTo>
                  <a:cubicBezTo>
                    <a:pt x="5675" y="1545"/>
                    <a:pt x="5675" y="1595"/>
                    <a:pt x="5666" y="1635"/>
                  </a:cubicBezTo>
                  <a:cubicBezTo>
                    <a:pt x="5649" y="2101"/>
                    <a:pt x="4976" y="1794"/>
                    <a:pt x="5244" y="1436"/>
                  </a:cubicBezTo>
                  <a:close/>
                  <a:moveTo>
                    <a:pt x="993" y="5031"/>
                  </a:moveTo>
                  <a:cubicBezTo>
                    <a:pt x="1967" y="4336"/>
                    <a:pt x="2829" y="3075"/>
                    <a:pt x="3390" y="1942"/>
                  </a:cubicBezTo>
                  <a:cubicBezTo>
                    <a:pt x="3493" y="1734"/>
                    <a:pt x="3787" y="1843"/>
                    <a:pt x="3709" y="2091"/>
                  </a:cubicBezTo>
                  <a:cubicBezTo>
                    <a:pt x="3450" y="2886"/>
                    <a:pt x="3010" y="3512"/>
                    <a:pt x="2484" y="4088"/>
                  </a:cubicBezTo>
                  <a:cubicBezTo>
                    <a:pt x="2071" y="4544"/>
                    <a:pt x="1683" y="5081"/>
                    <a:pt x="1131" y="5299"/>
                  </a:cubicBezTo>
                  <a:cubicBezTo>
                    <a:pt x="993" y="5359"/>
                    <a:pt x="855" y="5130"/>
                    <a:pt x="993" y="5031"/>
                  </a:cubicBezTo>
                  <a:close/>
                  <a:moveTo>
                    <a:pt x="5192" y="3730"/>
                  </a:moveTo>
                  <a:cubicBezTo>
                    <a:pt x="5175" y="3700"/>
                    <a:pt x="5157" y="3670"/>
                    <a:pt x="5140" y="3631"/>
                  </a:cubicBezTo>
                  <a:cubicBezTo>
                    <a:pt x="5071" y="3522"/>
                    <a:pt x="5123" y="3382"/>
                    <a:pt x="5235" y="3353"/>
                  </a:cubicBezTo>
                  <a:cubicBezTo>
                    <a:pt x="5270" y="3343"/>
                    <a:pt x="5304" y="3333"/>
                    <a:pt x="5330" y="3333"/>
                  </a:cubicBezTo>
                  <a:cubicBezTo>
                    <a:pt x="5804" y="3214"/>
                    <a:pt x="5459" y="4187"/>
                    <a:pt x="5192" y="3730"/>
                  </a:cubicBezTo>
                  <a:close/>
                  <a:moveTo>
                    <a:pt x="3123" y="4952"/>
                  </a:moveTo>
                  <a:cubicBezTo>
                    <a:pt x="3105" y="4922"/>
                    <a:pt x="3079" y="4892"/>
                    <a:pt x="3062" y="4862"/>
                  </a:cubicBezTo>
                  <a:cubicBezTo>
                    <a:pt x="2967" y="4733"/>
                    <a:pt x="3045" y="4515"/>
                    <a:pt x="3192" y="4495"/>
                  </a:cubicBezTo>
                  <a:cubicBezTo>
                    <a:pt x="3226" y="4495"/>
                    <a:pt x="3261" y="4485"/>
                    <a:pt x="3286" y="4485"/>
                  </a:cubicBezTo>
                  <a:cubicBezTo>
                    <a:pt x="3830" y="4425"/>
                    <a:pt x="3467" y="5428"/>
                    <a:pt x="3123" y="4952"/>
                  </a:cubicBezTo>
                  <a:close/>
                  <a:moveTo>
                    <a:pt x="2847" y="6819"/>
                  </a:moveTo>
                  <a:cubicBezTo>
                    <a:pt x="2829" y="6789"/>
                    <a:pt x="2804" y="6759"/>
                    <a:pt x="2786" y="6729"/>
                  </a:cubicBezTo>
                  <a:cubicBezTo>
                    <a:pt x="2700" y="6610"/>
                    <a:pt x="2769" y="6402"/>
                    <a:pt x="2907" y="6382"/>
                  </a:cubicBezTo>
                  <a:cubicBezTo>
                    <a:pt x="2941" y="6382"/>
                    <a:pt x="2976" y="6372"/>
                    <a:pt x="3002" y="6372"/>
                  </a:cubicBezTo>
                  <a:cubicBezTo>
                    <a:pt x="3519" y="6312"/>
                    <a:pt x="3183" y="7275"/>
                    <a:pt x="2847" y="6819"/>
                  </a:cubicBezTo>
                  <a:close/>
                  <a:moveTo>
                    <a:pt x="1088" y="7305"/>
                  </a:moveTo>
                  <a:cubicBezTo>
                    <a:pt x="1191" y="7007"/>
                    <a:pt x="1596" y="7196"/>
                    <a:pt x="1484" y="7494"/>
                  </a:cubicBezTo>
                  <a:cubicBezTo>
                    <a:pt x="1381" y="7792"/>
                    <a:pt x="975" y="7603"/>
                    <a:pt x="1088" y="7305"/>
                  </a:cubicBezTo>
                  <a:close/>
                  <a:moveTo>
                    <a:pt x="2346" y="8100"/>
                  </a:moveTo>
                  <a:cubicBezTo>
                    <a:pt x="2769" y="8130"/>
                    <a:pt x="3217" y="7861"/>
                    <a:pt x="3623" y="7732"/>
                  </a:cubicBezTo>
                  <a:cubicBezTo>
                    <a:pt x="4131" y="7573"/>
                    <a:pt x="4123" y="7434"/>
                    <a:pt x="4054" y="6898"/>
                  </a:cubicBezTo>
                  <a:cubicBezTo>
                    <a:pt x="3968" y="6233"/>
                    <a:pt x="3899" y="5766"/>
                    <a:pt x="4356" y="5309"/>
                  </a:cubicBezTo>
                  <a:cubicBezTo>
                    <a:pt x="4744" y="4922"/>
                    <a:pt x="5727" y="4644"/>
                    <a:pt x="6227" y="4525"/>
                  </a:cubicBezTo>
                  <a:cubicBezTo>
                    <a:pt x="6641" y="4435"/>
                    <a:pt x="6744" y="2499"/>
                    <a:pt x="6649" y="2052"/>
                  </a:cubicBezTo>
                  <a:cubicBezTo>
                    <a:pt x="6589" y="1734"/>
                    <a:pt x="6942" y="1635"/>
                    <a:pt x="7098" y="1833"/>
                  </a:cubicBezTo>
                  <a:cubicBezTo>
                    <a:pt x="7537" y="2370"/>
                    <a:pt x="7313" y="3780"/>
                    <a:pt x="7244" y="4465"/>
                  </a:cubicBezTo>
                  <a:cubicBezTo>
                    <a:pt x="7149" y="5379"/>
                    <a:pt x="5821" y="5418"/>
                    <a:pt x="5252" y="5647"/>
                  </a:cubicBezTo>
                  <a:cubicBezTo>
                    <a:pt x="4054" y="6123"/>
                    <a:pt x="5175" y="7742"/>
                    <a:pt x="4433" y="8110"/>
                  </a:cubicBezTo>
                  <a:cubicBezTo>
                    <a:pt x="3873" y="8378"/>
                    <a:pt x="2915" y="8656"/>
                    <a:pt x="2295" y="8537"/>
                  </a:cubicBezTo>
                  <a:cubicBezTo>
                    <a:pt x="2062" y="8487"/>
                    <a:pt x="2105" y="8090"/>
                    <a:pt x="2346" y="8100"/>
                  </a:cubicBezTo>
                  <a:close/>
                  <a:moveTo>
                    <a:pt x="3114" y="11427"/>
                  </a:moveTo>
                  <a:cubicBezTo>
                    <a:pt x="6606" y="9361"/>
                    <a:pt x="8632" y="6054"/>
                    <a:pt x="10064" y="1913"/>
                  </a:cubicBezTo>
                  <a:cubicBezTo>
                    <a:pt x="10150" y="1654"/>
                    <a:pt x="10521" y="1754"/>
                    <a:pt x="10478" y="2032"/>
                  </a:cubicBezTo>
                  <a:cubicBezTo>
                    <a:pt x="10271" y="3343"/>
                    <a:pt x="9641" y="4276"/>
                    <a:pt x="9141" y="5448"/>
                  </a:cubicBezTo>
                  <a:cubicBezTo>
                    <a:pt x="8736" y="6392"/>
                    <a:pt x="8357" y="7365"/>
                    <a:pt x="7736" y="8159"/>
                  </a:cubicBezTo>
                  <a:cubicBezTo>
                    <a:pt x="6537" y="9669"/>
                    <a:pt x="4942" y="11119"/>
                    <a:pt x="3226" y="11734"/>
                  </a:cubicBezTo>
                  <a:cubicBezTo>
                    <a:pt x="3054" y="11784"/>
                    <a:pt x="2950" y="11516"/>
                    <a:pt x="3114" y="11427"/>
                  </a:cubicBezTo>
                  <a:close/>
                  <a:moveTo>
                    <a:pt x="11875" y="5329"/>
                  </a:moveTo>
                  <a:cubicBezTo>
                    <a:pt x="11806" y="5528"/>
                    <a:pt x="11521" y="5617"/>
                    <a:pt x="11409" y="5398"/>
                  </a:cubicBezTo>
                  <a:cubicBezTo>
                    <a:pt x="11392" y="5369"/>
                    <a:pt x="11375" y="5329"/>
                    <a:pt x="11357" y="5299"/>
                  </a:cubicBezTo>
                  <a:cubicBezTo>
                    <a:pt x="11280" y="5140"/>
                    <a:pt x="11331" y="4981"/>
                    <a:pt x="11487" y="4932"/>
                  </a:cubicBezTo>
                  <a:cubicBezTo>
                    <a:pt x="11521" y="4922"/>
                    <a:pt x="11547" y="4912"/>
                    <a:pt x="11581" y="4902"/>
                  </a:cubicBezTo>
                  <a:cubicBezTo>
                    <a:pt x="11788" y="4842"/>
                    <a:pt x="11944" y="5130"/>
                    <a:pt x="11875" y="5329"/>
                  </a:cubicBezTo>
                  <a:close/>
                  <a:moveTo>
                    <a:pt x="10185" y="6978"/>
                  </a:moveTo>
                  <a:cubicBezTo>
                    <a:pt x="10047" y="7365"/>
                    <a:pt x="9538" y="7117"/>
                    <a:pt x="9667" y="6739"/>
                  </a:cubicBezTo>
                  <a:cubicBezTo>
                    <a:pt x="9805" y="6352"/>
                    <a:pt x="10323" y="6590"/>
                    <a:pt x="10185" y="6978"/>
                  </a:cubicBezTo>
                  <a:close/>
                  <a:moveTo>
                    <a:pt x="9693" y="8765"/>
                  </a:moveTo>
                  <a:cubicBezTo>
                    <a:pt x="9909" y="8964"/>
                    <a:pt x="9917" y="9252"/>
                    <a:pt x="9702" y="9460"/>
                  </a:cubicBezTo>
                  <a:cubicBezTo>
                    <a:pt x="9598" y="9560"/>
                    <a:pt x="9434" y="9500"/>
                    <a:pt x="9383" y="9361"/>
                  </a:cubicBezTo>
                  <a:cubicBezTo>
                    <a:pt x="9331" y="9222"/>
                    <a:pt x="9314" y="9093"/>
                    <a:pt x="9331" y="8944"/>
                  </a:cubicBezTo>
                  <a:cubicBezTo>
                    <a:pt x="9348" y="8745"/>
                    <a:pt x="9564" y="8636"/>
                    <a:pt x="9693" y="8765"/>
                  </a:cubicBezTo>
                  <a:close/>
                  <a:moveTo>
                    <a:pt x="7969" y="9659"/>
                  </a:moveTo>
                  <a:cubicBezTo>
                    <a:pt x="7848" y="10006"/>
                    <a:pt x="7382" y="9788"/>
                    <a:pt x="7503" y="9440"/>
                  </a:cubicBezTo>
                  <a:cubicBezTo>
                    <a:pt x="7624" y="9093"/>
                    <a:pt x="8089" y="9311"/>
                    <a:pt x="7969" y="9659"/>
                  </a:cubicBezTo>
                  <a:close/>
                  <a:moveTo>
                    <a:pt x="7167" y="11814"/>
                  </a:moveTo>
                  <a:cubicBezTo>
                    <a:pt x="7313" y="12013"/>
                    <a:pt x="7339" y="12162"/>
                    <a:pt x="7210" y="12380"/>
                  </a:cubicBezTo>
                  <a:cubicBezTo>
                    <a:pt x="7106" y="12549"/>
                    <a:pt x="6848" y="12469"/>
                    <a:pt x="6830" y="12271"/>
                  </a:cubicBezTo>
                  <a:cubicBezTo>
                    <a:pt x="6822" y="12162"/>
                    <a:pt x="6848" y="12072"/>
                    <a:pt x="6839" y="11973"/>
                  </a:cubicBezTo>
                  <a:cubicBezTo>
                    <a:pt x="6822" y="11754"/>
                    <a:pt x="7046" y="11645"/>
                    <a:pt x="7167" y="11814"/>
                  </a:cubicBezTo>
                  <a:close/>
                  <a:moveTo>
                    <a:pt x="4752" y="12310"/>
                  </a:moveTo>
                  <a:cubicBezTo>
                    <a:pt x="4873" y="11953"/>
                    <a:pt x="5356" y="12181"/>
                    <a:pt x="5226" y="12529"/>
                  </a:cubicBezTo>
                  <a:cubicBezTo>
                    <a:pt x="5097" y="12886"/>
                    <a:pt x="4623" y="12658"/>
                    <a:pt x="4752" y="12310"/>
                  </a:cubicBezTo>
                  <a:close/>
                  <a:moveTo>
                    <a:pt x="17729" y="13780"/>
                  </a:moveTo>
                  <a:cubicBezTo>
                    <a:pt x="17402" y="14714"/>
                    <a:pt x="16988" y="15608"/>
                    <a:pt x="16384" y="16333"/>
                  </a:cubicBezTo>
                  <a:cubicBezTo>
                    <a:pt x="15789" y="17058"/>
                    <a:pt x="15048" y="17524"/>
                    <a:pt x="14392" y="18180"/>
                  </a:cubicBezTo>
                  <a:cubicBezTo>
                    <a:pt x="14280" y="18289"/>
                    <a:pt x="14099" y="18090"/>
                    <a:pt x="14203" y="17961"/>
                  </a:cubicBezTo>
                  <a:cubicBezTo>
                    <a:pt x="14781" y="17256"/>
                    <a:pt x="15539" y="16819"/>
                    <a:pt x="16083" y="16074"/>
                  </a:cubicBezTo>
                  <a:cubicBezTo>
                    <a:pt x="16617" y="15330"/>
                    <a:pt x="17048" y="14505"/>
                    <a:pt x="17436" y="13651"/>
                  </a:cubicBezTo>
                  <a:cubicBezTo>
                    <a:pt x="17531" y="13443"/>
                    <a:pt x="17807" y="13562"/>
                    <a:pt x="17729" y="13780"/>
                  </a:cubicBezTo>
                  <a:close/>
                  <a:moveTo>
                    <a:pt x="17333" y="9450"/>
                  </a:moveTo>
                  <a:cubicBezTo>
                    <a:pt x="17445" y="10205"/>
                    <a:pt x="17540" y="11854"/>
                    <a:pt x="17143" y="12459"/>
                  </a:cubicBezTo>
                  <a:cubicBezTo>
                    <a:pt x="16678" y="13165"/>
                    <a:pt x="15798" y="13026"/>
                    <a:pt x="15143" y="13194"/>
                  </a:cubicBezTo>
                  <a:cubicBezTo>
                    <a:pt x="13737" y="13562"/>
                    <a:pt x="14470" y="15915"/>
                    <a:pt x="13556" y="16730"/>
                  </a:cubicBezTo>
                  <a:cubicBezTo>
                    <a:pt x="12961" y="17256"/>
                    <a:pt x="11676" y="17206"/>
                    <a:pt x="10969" y="17286"/>
                  </a:cubicBezTo>
                  <a:cubicBezTo>
                    <a:pt x="10711" y="17316"/>
                    <a:pt x="10659" y="16889"/>
                    <a:pt x="10909" y="16829"/>
                  </a:cubicBezTo>
                  <a:cubicBezTo>
                    <a:pt x="12245" y="16481"/>
                    <a:pt x="13289" y="16452"/>
                    <a:pt x="13625" y="14515"/>
                  </a:cubicBezTo>
                  <a:cubicBezTo>
                    <a:pt x="13703" y="14068"/>
                    <a:pt x="13763" y="13194"/>
                    <a:pt x="14134" y="12926"/>
                  </a:cubicBezTo>
                  <a:cubicBezTo>
                    <a:pt x="14720" y="12489"/>
                    <a:pt x="15246" y="12539"/>
                    <a:pt x="15919" y="12350"/>
                  </a:cubicBezTo>
                  <a:cubicBezTo>
                    <a:pt x="16807" y="12102"/>
                    <a:pt x="16686" y="11029"/>
                    <a:pt x="16703" y="10275"/>
                  </a:cubicBezTo>
                  <a:cubicBezTo>
                    <a:pt x="16600" y="10026"/>
                    <a:pt x="16634" y="9867"/>
                    <a:pt x="16807" y="9798"/>
                  </a:cubicBezTo>
                  <a:cubicBezTo>
                    <a:pt x="16522" y="9718"/>
                    <a:pt x="16505" y="9281"/>
                    <a:pt x="16798" y="9202"/>
                  </a:cubicBezTo>
                  <a:cubicBezTo>
                    <a:pt x="16867" y="9182"/>
                    <a:pt x="16928" y="9172"/>
                    <a:pt x="16997" y="9152"/>
                  </a:cubicBezTo>
                  <a:cubicBezTo>
                    <a:pt x="17152" y="9113"/>
                    <a:pt x="17307" y="9272"/>
                    <a:pt x="17333" y="9450"/>
                  </a:cubicBezTo>
                  <a:close/>
                  <a:moveTo>
                    <a:pt x="9581" y="16491"/>
                  </a:moveTo>
                  <a:cubicBezTo>
                    <a:pt x="9572" y="16472"/>
                    <a:pt x="9564" y="16452"/>
                    <a:pt x="9564" y="16442"/>
                  </a:cubicBezTo>
                  <a:cubicBezTo>
                    <a:pt x="9503" y="16303"/>
                    <a:pt x="9546" y="16164"/>
                    <a:pt x="9624" y="16074"/>
                  </a:cubicBezTo>
                  <a:cubicBezTo>
                    <a:pt x="9702" y="15985"/>
                    <a:pt x="9822" y="15935"/>
                    <a:pt x="9943" y="15995"/>
                  </a:cubicBezTo>
                  <a:cubicBezTo>
                    <a:pt x="10064" y="16054"/>
                    <a:pt x="10124" y="16174"/>
                    <a:pt x="10124" y="16303"/>
                  </a:cubicBezTo>
                  <a:cubicBezTo>
                    <a:pt x="10124" y="16432"/>
                    <a:pt x="10072" y="16561"/>
                    <a:pt x="9952" y="16621"/>
                  </a:cubicBezTo>
                  <a:cubicBezTo>
                    <a:pt x="9934" y="16630"/>
                    <a:pt x="9917" y="16640"/>
                    <a:pt x="9909" y="16640"/>
                  </a:cubicBezTo>
                  <a:cubicBezTo>
                    <a:pt x="9779" y="16700"/>
                    <a:pt x="9633" y="16640"/>
                    <a:pt x="9581" y="16491"/>
                  </a:cubicBezTo>
                  <a:close/>
                  <a:moveTo>
                    <a:pt x="12021" y="15389"/>
                  </a:moveTo>
                  <a:cubicBezTo>
                    <a:pt x="11780" y="15280"/>
                    <a:pt x="11728" y="14783"/>
                    <a:pt x="12013" y="14694"/>
                  </a:cubicBezTo>
                  <a:cubicBezTo>
                    <a:pt x="12038" y="14684"/>
                    <a:pt x="12064" y="14674"/>
                    <a:pt x="12090" y="14664"/>
                  </a:cubicBezTo>
                  <a:cubicBezTo>
                    <a:pt x="12228" y="14624"/>
                    <a:pt x="12323" y="14664"/>
                    <a:pt x="12401" y="14803"/>
                  </a:cubicBezTo>
                  <a:cubicBezTo>
                    <a:pt x="12418" y="14833"/>
                    <a:pt x="12426" y="14853"/>
                    <a:pt x="12444" y="14883"/>
                  </a:cubicBezTo>
                  <a:cubicBezTo>
                    <a:pt x="12590" y="15190"/>
                    <a:pt x="12263" y="15508"/>
                    <a:pt x="12021" y="15389"/>
                  </a:cubicBezTo>
                  <a:close/>
                  <a:moveTo>
                    <a:pt x="13522" y="12330"/>
                  </a:moveTo>
                  <a:cubicBezTo>
                    <a:pt x="13539" y="12291"/>
                    <a:pt x="13565" y="12261"/>
                    <a:pt x="13582" y="12221"/>
                  </a:cubicBezTo>
                  <a:cubicBezTo>
                    <a:pt x="13668" y="12062"/>
                    <a:pt x="13910" y="12171"/>
                    <a:pt x="13884" y="12360"/>
                  </a:cubicBezTo>
                  <a:cubicBezTo>
                    <a:pt x="13875" y="12400"/>
                    <a:pt x="13866" y="12440"/>
                    <a:pt x="13858" y="12489"/>
                  </a:cubicBezTo>
                  <a:cubicBezTo>
                    <a:pt x="13798" y="12837"/>
                    <a:pt x="13358" y="12628"/>
                    <a:pt x="13522" y="12330"/>
                  </a:cubicBezTo>
                  <a:close/>
                  <a:moveTo>
                    <a:pt x="15358" y="10533"/>
                  </a:moveTo>
                  <a:cubicBezTo>
                    <a:pt x="15522" y="10076"/>
                    <a:pt x="16143" y="10364"/>
                    <a:pt x="15979" y="10821"/>
                  </a:cubicBezTo>
                  <a:cubicBezTo>
                    <a:pt x="15815" y="11278"/>
                    <a:pt x="15194" y="10990"/>
                    <a:pt x="15358" y="10533"/>
                  </a:cubicBezTo>
                  <a:close/>
                  <a:moveTo>
                    <a:pt x="17022" y="6928"/>
                  </a:moveTo>
                  <a:cubicBezTo>
                    <a:pt x="17074" y="6958"/>
                    <a:pt x="17109" y="6997"/>
                    <a:pt x="17135" y="7067"/>
                  </a:cubicBezTo>
                  <a:cubicBezTo>
                    <a:pt x="17152" y="7107"/>
                    <a:pt x="17160" y="7156"/>
                    <a:pt x="17152" y="7206"/>
                  </a:cubicBezTo>
                  <a:cubicBezTo>
                    <a:pt x="17152" y="7226"/>
                    <a:pt x="17152" y="7256"/>
                    <a:pt x="17152" y="7275"/>
                  </a:cubicBezTo>
                  <a:cubicBezTo>
                    <a:pt x="17143" y="7812"/>
                    <a:pt x="16359" y="7444"/>
                    <a:pt x="16669" y="7047"/>
                  </a:cubicBezTo>
                  <a:cubicBezTo>
                    <a:pt x="16686" y="7027"/>
                    <a:pt x="16695" y="7007"/>
                    <a:pt x="16712" y="6997"/>
                  </a:cubicBezTo>
                  <a:cubicBezTo>
                    <a:pt x="16738" y="6958"/>
                    <a:pt x="16772" y="6928"/>
                    <a:pt x="16807" y="6918"/>
                  </a:cubicBezTo>
                  <a:cubicBezTo>
                    <a:pt x="16859" y="6888"/>
                    <a:pt x="16919" y="6888"/>
                    <a:pt x="16971" y="6908"/>
                  </a:cubicBezTo>
                  <a:cubicBezTo>
                    <a:pt x="16979" y="6908"/>
                    <a:pt x="16988" y="6908"/>
                    <a:pt x="16997" y="6918"/>
                  </a:cubicBezTo>
                  <a:cubicBezTo>
                    <a:pt x="17005" y="6918"/>
                    <a:pt x="17014" y="6918"/>
                    <a:pt x="17022" y="6928"/>
                  </a:cubicBezTo>
                  <a:close/>
                  <a:moveTo>
                    <a:pt x="15746" y="6133"/>
                  </a:moveTo>
                  <a:cubicBezTo>
                    <a:pt x="15022" y="8874"/>
                    <a:pt x="14004" y="10682"/>
                    <a:pt x="12357" y="12787"/>
                  </a:cubicBezTo>
                  <a:cubicBezTo>
                    <a:pt x="11099" y="14396"/>
                    <a:pt x="9555" y="15220"/>
                    <a:pt x="8132" y="16561"/>
                  </a:cubicBezTo>
                  <a:cubicBezTo>
                    <a:pt x="8012" y="16670"/>
                    <a:pt x="7856" y="16482"/>
                    <a:pt x="7943" y="16342"/>
                  </a:cubicBezTo>
                  <a:cubicBezTo>
                    <a:pt x="8382" y="15637"/>
                    <a:pt x="9150" y="15349"/>
                    <a:pt x="9736" y="14843"/>
                  </a:cubicBezTo>
                  <a:cubicBezTo>
                    <a:pt x="10555" y="14128"/>
                    <a:pt x="11297" y="13353"/>
                    <a:pt x="11970" y="12459"/>
                  </a:cubicBezTo>
                  <a:cubicBezTo>
                    <a:pt x="12573" y="11655"/>
                    <a:pt x="13272" y="10880"/>
                    <a:pt x="13772" y="9987"/>
                  </a:cubicBezTo>
                  <a:cubicBezTo>
                    <a:pt x="14470" y="8715"/>
                    <a:pt x="14806" y="7315"/>
                    <a:pt x="15367" y="5974"/>
                  </a:cubicBezTo>
                  <a:cubicBezTo>
                    <a:pt x="15479" y="5677"/>
                    <a:pt x="15824" y="5845"/>
                    <a:pt x="15746" y="6133"/>
                  </a:cubicBezTo>
                  <a:close/>
                  <a:moveTo>
                    <a:pt x="13832" y="3730"/>
                  </a:moveTo>
                  <a:cubicBezTo>
                    <a:pt x="13910" y="5230"/>
                    <a:pt x="14177" y="5955"/>
                    <a:pt x="12918" y="6819"/>
                  </a:cubicBezTo>
                  <a:cubicBezTo>
                    <a:pt x="12409" y="7166"/>
                    <a:pt x="11254" y="7534"/>
                    <a:pt x="11435" y="8368"/>
                  </a:cubicBezTo>
                  <a:cubicBezTo>
                    <a:pt x="11530" y="8775"/>
                    <a:pt x="11547" y="9738"/>
                    <a:pt x="11426" y="10096"/>
                  </a:cubicBezTo>
                  <a:cubicBezTo>
                    <a:pt x="11168" y="10821"/>
                    <a:pt x="10581" y="10831"/>
                    <a:pt x="10012" y="11149"/>
                  </a:cubicBezTo>
                  <a:cubicBezTo>
                    <a:pt x="9107" y="11655"/>
                    <a:pt x="8469" y="12181"/>
                    <a:pt x="8357" y="13383"/>
                  </a:cubicBezTo>
                  <a:cubicBezTo>
                    <a:pt x="8244" y="14575"/>
                    <a:pt x="6287" y="14227"/>
                    <a:pt x="5658" y="14466"/>
                  </a:cubicBezTo>
                  <a:cubicBezTo>
                    <a:pt x="5433" y="14545"/>
                    <a:pt x="5295" y="14187"/>
                    <a:pt x="5511" y="14078"/>
                  </a:cubicBezTo>
                  <a:cubicBezTo>
                    <a:pt x="6149" y="13760"/>
                    <a:pt x="6761" y="13701"/>
                    <a:pt x="7451" y="13582"/>
                  </a:cubicBezTo>
                  <a:cubicBezTo>
                    <a:pt x="7917" y="13502"/>
                    <a:pt x="7943" y="11824"/>
                    <a:pt x="8055" y="11397"/>
                  </a:cubicBezTo>
                  <a:cubicBezTo>
                    <a:pt x="8357" y="10265"/>
                    <a:pt x="10874" y="10900"/>
                    <a:pt x="10797" y="9570"/>
                  </a:cubicBezTo>
                  <a:cubicBezTo>
                    <a:pt x="10736" y="8447"/>
                    <a:pt x="10366" y="7653"/>
                    <a:pt x="11237" y="7007"/>
                  </a:cubicBezTo>
                  <a:cubicBezTo>
                    <a:pt x="11754" y="6630"/>
                    <a:pt x="12435" y="6411"/>
                    <a:pt x="12892" y="5955"/>
                  </a:cubicBezTo>
                  <a:cubicBezTo>
                    <a:pt x="13272" y="5577"/>
                    <a:pt x="13142" y="4395"/>
                    <a:pt x="13151" y="3750"/>
                  </a:cubicBezTo>
                  <a:cubicBezTo>
                    <a:pt x="13159" y="3303"/>
                    <a:pt x="13806" y="3293"/>
                    <a:pt x="13832" y="3730"/>
                  </a:cubicBezTo>
                  <a:close/>
                  <a:moveTo>
                    <a:pt x="12047" y="2479"/>
                  </a:moveTo>
                  <a:cubicBezTo>
                    <a:pt x="12038" y="2518"/>
                    <a:pt x="12030" y="2558"/>
                    <a:pt x="12021" y="2608"/>
                  </a:cubicBezTo>
                  <a:cubicBezTo>
                    <a:pt x="11952" y="3015"/>
                    <a:pt x="11426" y="2777"/>
                    <a:pt x="11625" y="2419"/>
                  </a:cubicBezTo>
                  <a:cubicBezTo>
                    <a:pt x="11642" y="2379"/>
                    <a:pt x="11668" y="2350"/>
                    <a:pt x="11685" y="2310"/>
                  </a:cubicBezTo>
                  <a:cubicBezTo>
                    <a:pt x="11797" y="2121"/>
                    <a:pt x="12082" y="2260"/>
                    <a:pt x="12047" y="247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4" name="Shape">
              <a:extLst>
                <a:ext uri="{FF2B5EF4-FFF2-40B4-BE49-F238E27FC236}">
                  <a16:creationId xmlns:a16="http://schemas.microsoft.com/office/drawing/2014/main" id="{9A7DAC1A-9AA1-4C87-B50B-E961AAF882D3}"/>
                </a:ext>
              </a:extLst>
            </p:cNvPr>
            <p:cNvSpPr/>
            <p:nvPr/>
          </p:nvSpPr>
          <p:spPr>
            <a:xfrm>
              <a:off x="63500" y="1612899"/>
              <a:ext cx="281377" cy="24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14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84" y="5368"/>
                    <a:pt x="846" y="5139"/>
                    <a:pt x="993" y="5040"/>
                  </a:cubicBezTo>
                  <a:close/>
                  <a:moveTo>
                    <a:pt x="5183" y="3728"/>
                  </a:moveTo>
                  <a:cubicBezTo>
                    <a:pt x="5166" y="3698"/>
                    <a:pt x="5149" y="3669"/>
                    <a:pt x="5132" y="3629"/>
                  </a:cubicBezTo>
                  <a:cubicBezTo>
                    <a:pt x="5063" y="3520"/>
                    <a:pt x="5114" y="3380"/>
                    <a:pt x="5226" y="3351"/>
                  </a:cubicBezTo>
                  <a:cubicBezTo>
                    <a:pt x="5261" y="3341"/>
                    <a:pt x="5295" y="3331"/>
                    <a:pt x="5321" y="3331"/>
                  </a:cubicBezTo>
                  <a:cubicBezTo>
                    <a:pt x="5796" y="3222"/>
                    <a:pt x="5459" y="4195"/>
                    <a:pt x="5183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0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1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45" y="11796"/>
                    <a:pt x="2941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7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13" y="15403"/>
                  </a:moveTo>
                  <a:cubicBezTo>
                    <a:pt x="11771" y="15293"/>
                    <a:pt x="11719" y="14797"/>
                    <a:pt x="12004" y="14707"/>
                  </a:cubicBezTo>
                  <a:cubicBezTo>
                    <a:pt x="12030" y="14697"/>
                    <a:pt x="12056" y="14687"/>
                    <a:pt x="12082" y="14677"/>
                  </a:cubicBezTo>
                  <a:cubicBezTo>
                    <a:pt x="12220" y="14638"/>
                    <a:pt x="12314" y="14677"/>
                    <a:pt x="12392" y="14816"/>
                  </a:cubicBezTo>
                  <a:cubicBezTo>
                    <a:pt x="12409" y="14846"/>
                    <a:pt x="12418" y="14866"/>
                    <a:pt x="12435" y="14896"/>
                  </a:cubicBezTo>
                  <a:cubicBezTo>
                    <a:pt x="12590" y="15204"/>
                    <a:pt x="12254" y="15512"/>
                    <a:pt x="12013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7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7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7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7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16"/>
                    <a:pt x="12030" y="255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88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5" name="Shape">
              <a:extLst>
                <a:ext uri="{FF2B5EF4-FFF2-40B4-BE49-F238E27FC236}">
                  <a16:creationId xmlns:a16="http://schemas.microsoft.com/office/drawing/2014/main" id="{4EC5D989-EC60-4C15-8098-CB30A7DAC0C1}"/>
                </a:ext>
              </a:extLst>
            </p:cNvPr>
            <p:cNvSpPr/>
            <p:nvPr/>
          </p:nvSpPr>
          <p:spPr>
            <a:xfrm>
              <a:off x="838200" y="76199"/>
              <a:ext cx="281377" cy="24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22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93" y="5368"/>
                    <a:pt x="855" y="5139"/>
                    <a:pt x="993" y="5040"/>
                  </a:cubicBezTo>
                  <a:close/>
                  <a:moveTo>
                    <a:pt x="5192" y="3728"/>
                  </a:moveTo>
                  <a:cubicBezTo>
                    <a:pt x="5175" y="3698"/>
                    <a:pt x="5157" y="3669"/>
                    <a:pt x="5140" y="3629"/>
                  </a:cubicBezTo>
                  <a:cubicBezTo>
                    <a:pt x="5071" y="3520"/>
                    <a:pt x="5114" y="3390"/>
                    <a:pt x="5235" y="3361"/>
                  </a:cubicBezTo>
                  <a:cubicBezTo>
                    <a:pt x="5270" y="3351"/>
                    <a:pt x="5304" y="3341"/>
                    <a:pt x="5330" y="3341"/>
                  </a:cubicBezTo>
                  <a:cubicBezTo>
                    <a:pt x="5804" y="3222"/>
                    <a:pt x="5459" y="4195"/>
                    <a:pt x="5192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1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2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54" y="11796"/>
                    <a:pt x="2950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8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21" y="15403"/>
                  </a:moveTo>
                  <a:cubicBezTo>
                    <a:pt x="11780" y="15293"/>
                    <a:pt x="11728" y="14797"/>
                    <a:pt x="12013" y="14707"/>
                  </a:cubicBezTo>
                  <a:cubicBezTo>
                    <a:pt x="12038" y="14697"/>
                    <a:pt x="12064" y="14687"/>
                    <a:pt x="12090" y="14677"/>
                  </a:cubicBezTo>
                  <a:cubicBezTo>
                    <a:pt x="12228" y="14638"/>
                    <a:pt x="12323" y="14677"/>
                    <a:pt x="12401" y="14816"/>
                  </a:cubicBezTo>
                  <a:cubicBezTo>
                    <a:pt x="12418" y="14846"/>
                    <a:pt x="12426" y="14866"/>
                    <a:pt x="12444" y="14896"/>
                  </a:cubicBezTo>
                  <a:cubicBezTo>
                    <a:pt x="12590" y="15204"/>
                    <a:pt x="12263" y="15512"/>
                    <a:pt x="12021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8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8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8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8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26"/>
                    <a:pt x="12030" y="256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97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6" name="Shape">
              <a:extLst>
                <a:ext uri="{FF2B5EF4-FFF2-40B4-BE49-F238E27FC236}">
                  <a16:creationId xmlns:a16="http://schemas.microsoft.com/office/drawing/2014/main" id="{31DE7CBD-0F3F-418A-AB44-E99A6709C6C3}"/>
                </a:ext>
              </a:extLst>
            </p:cNvPr>
            <p:cNvSpPr/>
            <p:nvPr/>
          </p:nvSpPr>
          <p:spPr>
            <a:xfrm>
              <a:off x="5841999" y="304800"/>
              <a:ext cx="681433" cy="92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4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8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8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8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71" y="6810"/>
                    <a:pt x="1509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9" y="9298"/>
                  </a:moveTo>
                  <a:cubicBezTo>
                    <a:pt x="11303" y="9418"/>
                    <a:pt x="11056" y="8901"/>
                    <a:pt x="11499" y="8782"/>
                  </a:cubicBezTo>
                  <a:cubicBezTo>
                    <a:pt x="11945" y="8659"/>
                    <a:pt x="12191" y="9176"/>
                    <a:pt x="11749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32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8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8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9" y="14870"/>
                    <a:pt x="10121" y="14821"/>
                  </a:cubicBezTo>
                  <a:close/>
                  <a:moveTo>
                    <a:pt x="13272" y="15139"/>
                  </a:moveTo>
                  <a:cubicBezTo>
                    <a:pt x="13809" y="14995"/>
                    <a:pt x="14106" y="15618"/>
                    <a:pt x="13573" y="15762"/>
                  </a:cubicBezTo>
                  <a:cubicBezTo>
                    <a:pt x="13036" y="15906"/>
                    <a:pt x="12735" y="15284"/>
                    <a:pt x="13272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27" y="14125"/>
                  </a:cubicBezTo>
                  <a:cubicBezTo>
                    <a:pt x="17699" y="14150"/>
                    <a:pt x="17746" y="14190"/>
                    <a:pt x="17775" y="14239"/>
                  </a:cubicBezTo>
                  <a:cubicBezTo>
                    <a:pt x="17783" y="14248"/>
                    <a:pt x="17790" y="14256"/>
                    <a:pt x="17794" y="14267"/>
                  </a:cubicBezTo>
                  <a:cubicBezTo>
                    <a:pt x="17797" y="14275"/>
                    <a:pt x="17801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6" y="9850"/>
                    <a:pt x="17710" y="10120"/>
                  </a:cubicBezTo>
                  <a:close/>
                  <a:moveTo>
                    <a:pt x="17213" y="8091"/>
                  </a:moveTo>
                  <a:cubicBezTo>
                    <a:pt x="17170" y="8110"/>
                    <a:pt x="17130" y="8129"/>
                    <a:pt x="17086" y="8148"/>
                  </a:cubicBezTo>
                  <a:cubicBezTo>
                    <a:pt x="16673" y="8330"/>
                    <a:pt x="16423" y="7808"/>
                    <a:pt x="16894" y="7751"/>
                  </a:cubicBezTo>
                  <a:cubicBezTo>
                    <a:pt x="16941" y="7745"/>
                    <a:pt x="16992" y="7740"/>
                    <a:pt x="17039" y="7735"/>
                  </a:cubicBezTo>
                  <a:cubicBezTo>
                    <a:pt x="17293" y="7702"/>
                    <a:pt x="17431" y="7993"/>
                    <a:pt x="17213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7" name="Shape">
              <a:extLst>
                <a:ext uri="{FF2B5EF4-FFF2-40B4-BE49-F238E27FC236}">
                  <a16:creationId xmlns:a16="http://schemas.microsoft.com/office/drawing/2014/main" id="{59FD76BE-F7D7-41AE-B69B-B73A56A66C06}"/>
                </a:ext>
              </a:extLst>
            </p:cNvPr>
            <p:cNvSpPr/>
            <p:nvPr/>
          </p:nvSpPr>
          <p:spPr>
            <a:xfrm>
              <a:off x="6972299" y="4203700"/>
              <a:ext cx="577960" cy="616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7" h="18686" extrusionOk="0">
                  <a:moveTo>
                    <a:pt x="16170" y="729"/>
                  </a:moveTo>
                  <a:cubicBezTo>
                    <a:pt x="16039" y="637"/>
                    <a:pt x="15900" y="552"/>
                    <a:pt x="15757" y="475"/>
                  </a:cubicBezTo>
                  <a:cubicBezTo>
                    <a:pt x="12372" y="-1292"/>
                    <a:pt x="5168" y="2081"/>
                    <a:pt x="1738" y="7036"/>
                  </a:cubicBezTo>
                  <a:cubicBezTo>
                    <a:pt x="168" y="9308"/>
                    <a:pt x="-1750" y="13628"/>
                    <a:pt x="3054" y="17051"/>
                  </a:cubicBezTo>
                  <a:cubicBezTo>
                    <a:pt x="3438" y="17324"/>
                    <a:pt x="3831" y="17567"/>
                    <a:pt x="4228" y="17775"/>
                  </a:cubicBezTo>
                  <a:cubicBezTo>
                    <a:pt x="4228" y="17775"/>
                    <a:pt x="4228" y="17775"/>
                    <a:pt x="4228" y="17775"/>
                  </a:cubicBezTo>
                  <a:cubicBezTo>
                    <a:pt x="9072" y="20308"/>
                    <a:pt x="13619" y="17116"/>
                    <a:pt x="16039" y="13616"/>
                  </a:cubicBezTo>
                  <a:cubicBezTo>
                    <a:pt x="18995" y="9346"/>
                    <a:pt x="19850" y="3355"/>
                    <a:pt x="16170" y="729"/>
                  </a:cubicBezTo>
                  <a:close/>
                  <a:moveTo>
                    <a:pt x="17376" y="5742"/>
                  </a:moveTo>
                  <a:cubicBezTo>
                    <a:pt x="17405" y="5769"/>
                    <a:pt x="17430" y="5800"/>
                    <a:pt x="17454" y="5827"/>
                  </a:cubicBezTo>
                  <a:cubicBezTo>
                    <a:pt x="17597" y="5977"/>
                    <a:pt x="17466" y="6204"/>
                    <a:pt x="17254" y="6166"/>
                  </a:cubicBezTo>
                  <a:cubicBezTo>
                    <a:pt x="17213" y="6158"/>
                    <a:pt x="17176" y="6154"/>
                    <a:pt x="17135" y="6147"/>
                  </a:cubicBezTo>
                  <a:cubicBezTo>
                    <a:pt x="16710" y="6077"/>
                    <a:pt x="17086" y="5438"/>
                    <a:pt x="17376" y="5742"/>
                  </a:cubicBezTo>
                  <a:close/>
                  <a:moveTo>
                    <a:pt x="14608" y="1095"/>
                  </a:moveTo>
                  <a:cubicBezTo>
                    <a:pt x="15124" y="2142"/>
                    <a:pt x="16178" y="3147"/>
                    <a:pt x="17152" y="3829"/>
                  </a:cubicBezTo>
                  <a:cubicBezTo>
                    <a:pt x="17336" y="3956"/>
                    <a:pt x="17188" y="4233"/>
                    <a:pt x="16976" y="4129"/>
                  </a:cubicBezTo>
                  <a:cubicBezTo>
                    <a:pt x="16277" y="3787"/>
                    <a:pt x="15753" y="3282"/>
                    <a:pt x="15287" y="2689"/>
                  </a:cubicBezTo>
                  <a:cubicBezTo>
                    <a:pt x="14923" y="2227"/>
                    <a:pt x="14474" y="1777"/>
                    <a:pt x="14339" y="1203"/>
                  </a:cubicBezTo>
                  <a:cubicBezTo>
                    <a:pt x="14306" y="1057"/>
                    <a:pt x="14535" y="945"/>
                    <a:pt x="14608" y="1095"/>
                  </a:cubicBezTo>
                  <a:close/>
                  <a:moveTo>
                    <a:pt x="15267" y="5442"/>
                  </a:moveTo>
                  <a:cubicBezTo>
                    <a:pt x="15299" y="5427"/>
                    <a:pt x="15332" y="5411"/>
                    <a:pt x="15361" y="5396"/>
                  </a:cubicBezTo>
                  <a:cubicBezTo>
                    <a:pt x="15471" y="5342"/>
                    <a:pt x="15594" y="5407"/>
                    <a:pt x="15606" y="5523"/>
                  </a:cubicBezTo>
                  <a:cubicBezTo>
                    <a:pt x="15610" y="5558"/>
                    <a:pt x="15614" y="5588"/>
                    <a:pt x="15614" y="5623"/>
                  </a:cubicBezTo>
                  <a:cubicBezTo>
                    <a:pt x="15663" y="6112"/>
                    <a:pt x="14805" y="5662"/>
                    <a:pt x="15267" y="5442"/>
                  </a:cubicBezTo>
                  <a:close/>
                  <a:moveTo>
                    <a:pt x="14404" y="3240"/>
                  </a:moveTo>
                  <a:cubicBezTo>
                    <a:pt x="14433" y="3221"/>
                    <a:pt x="14465" y="3205"/>
                    <a:pt x="14494" y="3186"/>
                  </a:cubicBezTo>
                  <a:cubicBezTo>
                    <a:pt x="14625" y="3105"/>
                    <a:pt x="14821" y="3205"/>
                    <a:pt x="14817" y="3355"/>
                  </a:cubicBezTo>
                  <a:cubicBezTo>
                    <a:pt x="14817" y="3390"/>
                    <a:pt x="14817" y="3421"/>
                    <a:pt x="14817" y="3455"/>
                  </a:cubicBezTo>
                  <a:cubicBezTo>
                    <a:pt x="14805" y="3998"/>
                    <a:pt x="13917" y="3536"/>
                    <a:pt x="14404" y="3240"/>
                  </a:cubicBezTo>
                  <a:close/>
                  <a:moveTo>
                    <a:pt x="12715" y="2762"/>
                  </a:moveTo>
                  <a:cubicBezTo>
                    <a:pt x="12744" y="2743"/>
                    <a:pt x="12777" y="2728"/>
                    <a:pt x="12805" y="2708"/>
                  </a:cubicBezTo>
                  <a:cubicBezTo>
                    <a:pt x="12932" y="2631"/>
                    <a:pt x="13116" y="2728"/>
                    <a:pt x="13112" y="2870"/>
                  </a:cubicBezTo>
                  <a:cubicBezTo>
                    <a:pt x="13112" y="2905"/>
                    <a:pt x="13112" y="2936"/>
                    <a:pt x="13112" y="2970"/>
                  </a:cubicBezTo>
                  <a:cubicBezTo>
                    <a:pt x="13100" y="3490"/>
                    <a:pt x="12253" y="3047"/>
                    <a:pt x="12715" y="2762"/>
                  </a:cubicBezTo>
                  <a:close/>
                  <a:moveTo>
                    <a:pt x="12491" y="941"/>
                  </a:moveTo>
                  <a:cubicBezTo>
                    <a:pt x="12752" y="1076"/>
                    <a:pt x="12527" y="1461"/>
                    <a:pt x="12266" y="1322"/>
                  </a:cubicBezTo>
                  <a:cubicBezTo>
                    <a:pt x="12008" y="1188"/>
                    <a:pt x="12233" y="806"/>
                    <a:pt x="12491" y="941"/>
                  </a:cubicBezTo>
                  <a:close/>
                  <a:moveTo>
                    <a:pt x="11595" y="2127"/>
                  </a:moveTo>
                  <a:cubicBezTo>
                    <a:pt x="11517" y="2551"/>
                    <a:pt x="11706" y="3028"/>
                    <a:pt x="11771" y="3452"/>
                  </a:cubicBezTo>
                  <a:cubicBezTo>
                    <a:pt x="11853" y="3979"/>
                    <a:pt x="11979" y="3987"/>
                    <a:pt x="12486" y="3975"/>
                  </a:cubicBezTo>
                  <a:cubicBezTo>
                    <a:pt x="13112" y="3964"/>
                    <a:pt x="13558" y="3941"/>
                    <a:pt x="13913" y="4445"/>
                  </a:cubicBezTo>
                  <a:cubicBezTo>
                    <a:pt x="14220" y="4876"/>
                    <a:pt x="14355" y="5889"/>
                    <a:pt x="14392" y="6401"/>
                  </a:cubicBezTo>
                  <a:cubicBezTo>
                    <a:pt x="14424" y="6824"/>
                    <a:pt x="16195" y="7132"/>
                    <a:pt x="16628" y="7090"/>
                  </a:cubicBezTo>
                  <a:cubicBezTo>
                    <a:pt x="16927" y="7059"/>
                    <a:pt x="16972" y="7433"/>
                    <a:pt x="16771" y="7567"/>
                  </a:cubicBezTo>
                  <a:cubicBezTo>
                    <a:pt x="16215" y="7949"/>
                    <a:pt x="14944" y="7575"/>
                    <a:pt x="14318" y="7433"/>
                  </a:cubicBezTo>
                  <a:cubicBezTo>
                    <a:pt x="13484" y="7244"/>
                    <a:pt x="13619" y="5900"/>
                    <a:pt x="13484" y="5307"/>
                  </a:cubicBezTo>
                  <a:cubicBezTo>
                    <a:pt x="13198" y="4056"/>
                    <a:pt x="11554" y="5007"/>
                    <a:pt x="11317" y="4225"/>
                  </a:cubicBezTo>
                  <a:cubicBezTo>
                    <a:pt x="11137" y="3636"/>
                    <a:pt x="11010" y="2643"/>
                    <a:pt x="11199" y="2035"/>
                  </a:cubicBezTo>
                  <a:cubicBezTo>
                    <a:pt x="11272" y="1800"/>
                    <a:pt x="11640" y="1888"/>
                    <a:pt x="11595" y="2127"/>
                  </a:cubicBezTo>
                  <a:close/>
                  <a:moveTo>
                    <a:pt x="8422" y="2543"/>
                  </a:moveTo>
                  <a:cubicBezTo>
                    <a:pt x="9874" y="6266"/>
                    <a:pt x="12675" y="8649"/>
                    <a:pt x="16317" y="10528"/>
                  </a:cubicBezTo>
                  <a:cubicBezTo>
                    <a:pt x="16542" y="10644"/>
                    <a:pt x="16403" y="11006"/>
                    <a:pt x="16150" y="10933"/>
                  </a:cubicBezTo>
                  <a:cubicBezTo>
                    <a:pt x="14968" y="10590"/>
                    <a:pt x="14187" y="9858"/>
                    <a:pt x="13165" y="9231"/>
                  </a:cubicBezTo>
                  <a:cubicBezTo>
                    <a:pt x="12343" y="8726"/>
                    <a:pt x="11493" y="8241"/>
                    <a:pt x="10847" y="7533"/>
                  </a:cubicBezTo>
                  <a:cubicBezTo>
                    <a:pt x="9604" y="6170"/>
                    <a:pt x="8471" y="4418"/>
                    <a:pt x="8128" y="2628"/>
                  </a:cubicBezTo>
                  <a:cubicBezTo>
                    <a:pt x="8091" y="2439"/>
                    <a:pt x="8353" y="2366"/>
                    <a:pt x="8422" y="2543"/>
                  </a:cubicBezTo>
                  <a:close/>
                  <a:moveTo>
                    <a:pt x="12920" y="11976"/>
                  </a:moveTo>
                  <a:cubicBezTo>
                    <a:pt x="12744" y="11884"/>
                    <a:pt x="12703" y="11591"/>
                    <a:pt x="12912" y="11502"/>
                  </a:cubicBezTo>
                  <a:cubicBezTo>
                    <a:pt x="12944" y="11487"/>
                    <a:pt x="12977" y="11475"/>
                    <a:pt x="13010" y="11460"/>
                  </a:cubicBezTo>
                  <a:cubicBezTo>
                    <a:pt x="13165" y="11395"/>
                    <a:pt x="13308" y="11468"/>
                    <a:pt x="13333" y="11630"/>
                  </a:cubicBezTo>
                  <a:cubicBezTo>
                    <a:pt x="13337" y="11664"/>
                    <a:pt x="13341" y="11695"/>
                    <a:pt x="13349" y="11730"/>
                  </a:cubicBezTo>
                  <a:cubicBezTo>
                    <a:pt x="13382" y="11941"/>
                    <a:pt x="13092" y="12068"/>
                    <a:pt x="12920" y="11976"/>
                  </a:cubicBezTo>
                  <a:close/>
                  <a:moveTo>
                    <a:pt x="11616" y="10105"/>
                  </a:moveTo>
                  <a:cubicBezTo>
                    <a:pt x="11280" y="9928"/>
                    <a:pt x="11567" y="9439"/>
                    <a:pt x="11906" y="9612"/>
                  </a:cubicBezTo>
                  <a:cubicBezTo>
                    <a:pt x="12241" y="9793"/>
                    <a:pt x="11955" y="10282"/>
                    <a:pt x="11616" y="10105"/>
                  </a:cubicBezTo>
                  <a:close/>
                  <a:moveTo>
                    <a:pt x="10025" y="9423"/>
                  </a:moveTo>
                  <a:cubicBezTo>
                    <a:pt x="9817" y="9620"/>
                    <a:pt x="9543" y="9600"/>
                    <a:pt x="9383" y="9358"/>
                  </a:cubicBezTo>
                  <a:cubicBezTo>
                    <a:pt x="9306" y="9242"/>
                    <a:pt x="9379" y="9084"/>
                    <a:pt x="9514" y="9050"/>
                  </a:cubicBezTo>
                  <a:cubicBezTo>
                    <a:pt x="9653" y="9011"/>
                    <a:pt x="9772" y="9011"/>
                    <a:pt x="9911" y="9038"/>
                  </a:cubicBezTo>
                  <a:cubicBezTo>
                    <a:pt x="10091" y="9081"/>
                    <a:pt x="10156" y="9300"/>
                    <a:pt x="10025" y="9423"/>
                  </a:cubicBezTo>
                  <a:close/>
                  <a:moveTo>
                    <a:pt x="9420" y="7598"/>
                  </a:moveTo>
                  <a:cubicBezTo>
                    <a:pt x="9117" y="7440"/>
                    <a:pt x="9379" y="6998"/>
                    <a:pt x="9682" y="7155"/>
                  </a:cubicBezTo>
                  <a:cubicBezTo>
                    <a:pt x="9984" y="7313"/>
                    <a:pt x="9723" y="7756"/>
                    <a:pt x="9420" y="7598"/>
                  </a:cubicBezTo>
                  <a:close/>
                  <a:moveTo>
                    <a:pt x="7535" y="6563"/>
                  </a:moveTo>
                  <a:cubicBezTo>
                    <a:pt x="7331" y="6690"/>
                    <a:pt x="7188" y="6693"/>
                    <a:pt x="7004" y="6547"/>
                  </a:cubicBezTo>
                  <a:cubicBezTo>
                    <a:pt x="6856" y="6428"/>
                    <a:pt x="6967" y="6178"/>
                    <a:pt x="7155" y="6181"/>
                  </a:cubicBezTo>
                  <a:cubicBezTo>
                    <a:pt x="7253" y="6185"/>
                    <a:pt x="7339" y="6220"/>
                    <a:pt x="7433" y="6224"/>
                  </a:cubicBezTo>
                  <a:cubicBezTo>
                    <a:pt x="7629" y="6228"/>
                    <a:pt x="7703" y="6459"/>
                    <a:pt x="7535" y="6563"/>
                  </a:cubicBezTo>
                  <a:close/>
                  <a:moveTo>
                    <a:pt x="7388" y="4087"/>
                  </a:moveTo>
                  <a:cubicBezTo>
                    <a:pt x="7699" y="4249"/>
                    <a:pt x="7433" y="4703"/>
                    <a:pt x="7122" y="4541"/>
                  </a:cubicBezTo>
                  <a:cubicBezTo>
                    <a:pt x="6811" y="4376"/>
                    <a:pt x="7077" y="3925"/>
                    <a:pt x="7388" y="4087"/>
                  </a:cubicBezTo>
                  <a:close/>
                  <a:moveTo>
                    <a:pt x="4338" y="16947"/>
                  </a:moveTo>
                  <a:cubicBezTo>
                    <a:pt x="3520" y="16523"/>
                    <a:pt x="2747" y="16011"/>
                    <a:pt x="2151" y="15326"/>
                  </a:cubicBezTo>
                  <a:cubicBezTo>
                    <a:pt x="1558" y="14648"/>
                    <a:pt x="1218" y="13859"/>
                    <a:pt x="703" y="13135"/>
                  </a:cubicBezTo>
                  <a:cubicBezTo>
                    <a:pt x="613" y="13008"/>
                    <a:pt x="822" y="12850"/>
                    <a:pt x="928" y="12969"/>
                  </a:cubicBezTo>
                  <a:cubicBezTo>
                    <a:pt x="1505" y="13620"/>
                    <a:pt x="1807" y="14429"/>
                    <a:pt x="2433" y="15052"/>
                  </a:cubicBezTo>
                  <a:cubicBezTo>
                    <a:pt x="3054" y="15672"/>
                    <a:pt x="3757" y="16184"/>
                    <a:pt x="4501" y="16666"/>
                  </a:cubicBezTo>
                  <a:cubicBezTo>
                    <a:pt x="4681" y="16781"/>
                    <a:pt x="4534" y="17051"/>
                    <a:pt x="4338" y="16947"/>
                  </a:cubicBezTo>
                  <a:close/>
                  <a:moveTo>
                    <a:pt x="8398" y="17012"/>
                  </a:moveTo>
                  <a:cubicBezTo>
                    <a:pt x="7686" y="17043"/>
                    <a:pt x="6145" y="16966"/>
                    <a:pt x="5642" y="16500"/>
                  </a:cubicBezTo>
                  <a:cubicBezTo>
                    <a:pt x="5049" y="15953"/>
                    <a:pt x="5295" y="15095"/>
                    <a:pt x="5221" y="14417"/>
                  </a:cubicBezTo>
                  <a:cubicBezTo>
                    <a:pt x="5062" y="12966"/>
                    <a:pt x="2788" y="13451"/>
                    <a:pt x="2159" y="12446"/>
                  </a:cubicBezTo>
                  <a:cubicBezTo>
                    <a:pt x="1750" y="11791"/>
                    <a:pt x="1962" y="10509"/>
                    <a:pt x="1975" y="9793"/>
                  </a:cubicBezTo>
                  <a:cubicBezTo>
                    <a:pt x="1979" y="9527"/>
                    <a:pt x="2379" y="9523"/>
                    <a:pt x="2408" y="9785"/>
                  </a:cubicBezTo>
                  <a:cubicBezTo>
                    <a:pt x="2559" y="11160"/>
                    <a:pt x="2445" y="12207"/>
                    <a:pt x="4195" y="12754"/>
                  </a:cubicBezTo>
                  <a:cubicBezTo>
                    <a:pt x="4595" y="12877"/>
                    <a:pt x="5397" y="13031"/>
                    <a:pt x="5601" y="13428"/>
                  </a:cubicBezTo>
                  <a:cubicBezTo>
                    <a:pt x="5924" y="14067"/>
                    <a:pt x="5818" y="14583"/>
                    <a:pt x="5904" y="15280"/>
                  </a:cubicBezTo>
                  <a:cubicBezTo>
                    <a:pt x="6018" y="16192"/>
                    <a:pt x="7028" y="16188"/>
                    <a:pt x="7719" y="16284"/>
                  </a:cubicBezTo>
                  <a:cubicBezTo>
                    <a:pt x="7964" y="16211"/>
                    <a:pt x="8108" y="16261"/>
                    <a:pt x="8144" y="16438"/>
                  </a:cubicBezTo>
                  <a:cubicBezTo>
                    <a:pt x="8251" y="16161"/>
                    <a:pt x="8660" y="16188"/>
                    <a:pt x="8692" y="16492"/>
                  </a:cubicBezTo>
                  <a:cubicBezTo>
                    <a:pt x="8700" y="16562"/>
                    <a:pt x="8709" y="16627"/>
                    <a:pt x="8713" y="16696"/>
                  </a:cubicBezTo>
                  <a:cubicBezTo>
                    <a:pt x="8733" y="16866"/>
                    <a:pt x="8565" y="17004"/>
                    <a:pt x="8398" y="17012"/>
                  </a:cubicBezTo>
                  <a:close/>
                  <a:moveTo>
                    <a:pt x="2891" y="8488"/>
                  </a:moveTo>
                  <a:cubicBezTo>
                    <a:pt x="2907" y="8484"/>
                    <a:pt x="2923" y="8480"/>
                    <a:pt x="2944" y="8472"/>
                  </a:cubicBezTo>
                  <a:cubicBezTo>
                    <a:pt x="3079" y="8430"/>
                    <a:pt x="3201" y="8484"/>
                    <a:pt x="3275" y="8576"/>
                  </a:cubicBezTo>
                  <a:cubicBezTo>
                    <a:pt x="3348" y="8665"/>
                    <a:pt x="3373" y="8788"/>
                    <a:pt x="3308" y="8903"/>
                  </a:cubicBezTo>
                  <a:cubicBezTo>
                    <a:pt x="3242" y="9015"/>
                    <a:pt x="3115" y="9061"/>
                    <a:pt x="2997" y="9050"/>
                  </a:cubicBezTo>
                  <a:cubicBezTo>
                    <a:pt x="2874" y="9038"/>
                    <a:pt x="2764" y="8969"/>
                    <a:pt x="2731" y="8842"/>
                  </a:cubicBezTo>
                  <a:cubicBezTo>
                    <a:pt x="2727" y="8826"/>
                    <a:pt x="2723" y="8811"/>
                    <a:pt x="2715" y="8792"/>
                  </a:cubicBezTo>
                  <a:cubicBezTo>
                    <a:pt x="2670" y="8665"/>
                    <a:pt x="2752" y="8526"/>
                    <a:pt x="2891" y="8488"/>
                  </a:cubicBezTo>
                  <a:close/>
                  <a:moveTo>
                    <a:pt x="3594" y="11052"/>
                  </a:moveTo>
                  <a:cubicBezTo>
                    <a:pt x="3729" y="10825"/>
                    <a:pt x="4187" y="10825"/>
                    <a:pt x="4236" y="11121"/>
                  </a:cubicBezTo>
                  <a:cubicBezTo>
                    <a:pt x="4240" y="11148"/>
                    <a:pt x="4244" y="11175"/>
                    <a:pt x="4248" y="11202"/>
                  </a:cubicBezTo>
                  <a:cubicBezTo>
                    <a:pt x="4273" y="11345"/>
                    <a:pt x="4215" y="11441"/>
                    <a:pt x="4076" y="11495"/>
                  </a:cubicBezTo>
                  <a:cubicBezTo>
                    <a:pt x="4048" y="11506"/>
                    <a:pt x="4023" y="11518"/>
                    <a:pt x="3994" y="11526"/>
                  </a:cubicBezTo>
                  <a:cubicBezTo>
                    <a:pt x="3700" y="11649"/>
                    <a:pt x="3459" y="11279"/>
                    <a:pt x="3594" y="11052"/>
                  </a:cubicBezTo>
                  <a:close/>
                  <a:moveTo>
                    <a:pt x="6227" y="12881"/>
                  </a:moveTo>
                  <a:cubicBezTo>
                    <a:pt x="6255" y="12904"/>
                    <a:pt x="6288" y="12927"/>
                    <a:pt x="6317" y="12954"/>
                  </a:cubicBezTo>
                  <a:cubicBezTo>
                    <a:pt x="6452" y="13058"/>
                    <a:pt x="6317" y="13293"/>
                    <a:pt x="6149" y="13239"/>
                  </a:cubicBezTo>
                  <a:cubicBezTo>
                    <a:pt x="6112" y="13227"/>
                    <a:pt x="6071" y="13216"/>
                    <a:pt x="6035" y="13204"/>
                  </a:cubicBezTo>
                  <a:cubicBezTo>
                    <a:pt x="5720" y="13104"/>
                    <a:pt x="5969" y="12681"/>
                    <a:pt x="6227" y="12881"/>
                  </a:cubicBezTo>
                  <a:close/>
                  <a:moveTo>
                    <a:pt x="7654" y="14914"/>
                  </a:moveTo>
                  <a:cubicBezTo>
                    <a:pt x="8059" y="15126"/>
                    <a:pt x="7711" y="15718"/>
                    <a:pt x="7306" y="15507"/>
                  </a:cubicBezTo>
                  <a:cubicBezTo>
                    <a:pt x="6901" y="15295"/>
                    <a:pt x="7249" y="14702"/>
                    <a:pt x="7654" y="14914"/>
                  </a:cubicBezTo>
                  <a:close/>
                  <a:moveTo>
                    <a:pt x="10769" y="16966"/>
                  </a:moveTo>
                  <a:cubicBezTo>
                    <a:pt x="10737" y="17012"/>
                    <a:pt x="10692" y="17047"/>
                    <a:pt x="10630" y="17062"/>
                  </a:cubicBezTo>
                  <a:cubicBezTo>
                    <a:pt x="10589" y="17074"/>
                    <a:pt x="10544" y="17078"/>
                    <a:pt x="10503" y="17066"/>
                  </a:cubicBezTo>
                  <a:cubicBezTo>
                    <a:pt x="10483" y="17062"/>
                    <a:pt x="10459" y="17058"/>
                    <a:pt x="10438" y="17058"/>
                  </a:cubicBezTo>
                  <a:cubicBezTo>
                    <a:pt x="9947" y="16989"/>
                    <a:pt x="10389" y="16242"/>
                    <a:pt x="10708" y="16600"/>
                  </a:cubicBezTo>
                  <a:cubicBezTo>
                    <a:pt x="10724" y="16616"/>
                    <a:pt x="10737" y="16631"/>
                    <a:pt x="10753" y="16650"/>
                  </a:cubicBezTo>
                  <a:cubicBezTo>
                    <a:pt x="10786" y="16681"/>
                    <a:pt x="10806" y="16716"/>
                    <a:pt x="10814" y="16754"/>
                  </a:cubicBezTo>
                  <a:cubicBezTo>
                    <a:pt x="10835" y="16812"/>
                    <a:pt x="10822" y="16866"/>
                    <a:pt x="10802" y="16916"/>
                  </a:cubicBezTo>
                  <a:cubicBezTo>
                    <a:pt x="10798" y="16924"/>
                    <a:pt x="10794" y="16935"/>
                    <a:pt x="10790" y="16943"/>
                  </a:cubicBezTo>
                  <a:cubicBezTo>
                    <a:pt x="10786" y="16951"/>
                    <a:pt x="10777" y="16958"/>
                    <a:pt x="10769" y="16966"/>
                  </a:cubicBezTo>
                  <a:close/>
                  <a:moveTo>
                    <a:pt x="11669" y="15772"/>
                  </a:moveTo>
                  <a:cubicBezTo>
                    <a:pt x="9228" y="14756"/>
                    <a:pt x="7695" y="13539"/>
                    <a:pt x="5961" y="11664"/>
                  </a:cubicBezTo>
                  <a:cubicBezTo>
                    <a:pt x="4632" y="10228"/>
                    <a:pt x="4072" y="8599"/>
                    <a:pt x="3025" y="7028"/>
                  </a:cubicBezTo>
                  <a:cubicBezTo>
                    <a:pt x="2936" y="6894"/>
                    <a:pt x="3132" y="6759"/>
                    <a:pt x="3250" y="6863"/>
                  </a:cubicBezTo>
                  <a:cubicBezTo>
                    <a:pt x="3843" y="7379"/>
                    <a:pt x="4015" y="8176"/>
                    <a:pt x="4407" y="8823"/>
                  </a:cubicBezTo>
                  <a:cubicBezTo>
                    <a:pt x="4955" y="9724"/>
                    <a:pt x="5581" y="10544"/>
                    <a:pt x="6321" y="11318"/>
                  </a:cubicBezTo>
                  <a:cubicBezTo>
                    <a:pt x="6983" y="12011"/>
                    <a:pt x="7609" y="12792"/>
                    <a:pt x="8373" y="13389"/>
                  </a:cubicBezTo>
                  <a:cubicBezTo>
                    <a:pt x="9453" y="14228"/>
                    <a:pt x="10708" y="14714"/>
                    <a:pt x="11877" y="15414"/>
                  </a:cubicBezTo>
                  <a:cubicBezTo>
                    <a:pt x="12127" y="15557"/>
                    <a:pt x="11926" y="15880"/>
                    <a:pt x="11669" y="15772"/>
                  </a:cubicBezTo>
                  <a:close/>
                  <a:moveTo>
                    <a:pt x="14138" y="14105"/>
                  </a:moveTo>
                  <a:cubicBezTo>
                    <a:pt x="12740" y="14028"/>
                    <a:pt x="12033" y="14213"/>
                    <a:pt x="11399" y="12854"/>
                  </a:cubicBezTo>
                  <a:cubicBezTo>
                    <a:pt x="11141" y="12303"/>
                    <a:pt x="10953" y="11106"/>
                    <a:pt x="10160" y="11206"/>
                  </a:cubicBezTo>
                  <a:cubicBezTo>
                    <a:pt x="9772" y="11252"/>
                    <a:pt x="8880" y="11175"/>
                    <a:pt x="8561" y="11010"/>
                  </a:cubicBezTo>
                  <a:cubicBezTo>
                    <a:pt x="7924" y="10675"/>
                    <a:pt x="7993" y="10082"/>
                    <a:pt x="7776" y="9477"/>
                  </a:cubicBezTo>
                  <a:cubicBezTo>
                    <a:pt x="7429" y="8515"/>
                    <a:pt x="7020" y="7818"/>
                    <a:pt x="5928" y="7579"/>
                  </a:cubicBezTo>
                  <a:cubicBezTo>
                    <a:pt x="4837" y="7344"/>
                    <a:pt x="5417" y="5419"/>
                    <a:pt x="5278" y="4761"/>
                  </a:cubicBezTo>
                  <a:cubicBezTo>
                    <a:pt x="5229" y="4530"/>
                    <a:pt x="5585" y="4426"/>
                    <a:pt x="5658" y="4657"/>
                  </a:cubicBezTo>
                  <a:cubicBezTo>
                    <a:pt x="5871" y="5334"/>
                    <a:pt x="5847" y="5947"/>
                    <a:pt x="5863" y="6651"/>
                  </a:cubicBezTo>
                  <a:cubicBezTo>
                    <a:pt x="5875" y="7121"/>
                    <a:pt x="7421" y="7333"/>
                    <a:pt x="7805" y="7494"/>
                  </a:cubicBezTo>
                  <a:cubicBezTo>
                    <a:pt x="8819" y="7918"/>
                    <a:pt x="7895" y="10370"/>
                    <a:pt x="9134" y="10444"/>
                  </a:cubicBezTo>
                  <a:cubicBezTo>
                    <a:pt x="10180" y="10505"/>
                    <a:pt x="10965" y="10216"/>
                    <a:pt x="11448" y="11160"/>
                  </a:cubicBezTo>
                  <a:cubicBezTo>
                    <a:pt x="11734" y="11714"/>
                    <a:pt x="11844" y="12423"/>
                    <a:pt x="12208" y="12935"/>
                  </a:cubicBezTo>
                  <a:cubicBezTo>
                    <a:pt x="12511" y="13358"/>
                    <a:pt x="13619" y="13351"/>
                    <a:pt x="14216" y="13428"/>
                  </a:cubicBezTo>
                  <a:cubicBezTo>
                    <a:pt x="14625" y="13478"/>
                    <a:pt x="14547" y="14128"/>
                    <a:pt x="14138" y="14105"/>
                  </a:cubicBezTo>
                  <a:close/>
                  <a:moveTo>
                    <a:pt x="15528" y="12453"/>
                  </a:moveTo>
                  <a:cubicBezTo>
                    <a:pt x="15492" y="12442"/>
                    <a:pt x="15451" y="12430"/>
                    <a:pt x="15414" y="12419"/>
                  </a:cubicBezTo>
                  <a:cubicBezTo>
                    <a:pt x="15042" y="12303"/>
                    <a:pt x="15336" y="11807"/>
                    <a:pt x="15635" y="12041"/>
                  </a:cubicBezTo>
                  <a:cubicBezTo>
                    <a:pt x="15663" y="12065"/>
                    <a:pt x="15696" y="12088"/>
                    <a:pt x="15725" y="12115"/>
                  </a:cubicBezTo>
                  <a:cubicBezTo>
                    <a:pt x="15892" y="12238"/>
                    <a:pt x="15729" y="12515"/>
                    <a:pt x="15528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8" name="Shape">
              <a:extLst>
                <a:ext uri="{FF2B5EF4-FFF2-40B4-BE49-F238E27FC236}">
                  <a16:creationId xmlns:a16="http://schemas.microsoft.com/office/drawing/2014/main" id="{81AB098C-15FA-47E2-88DB-EA8CF1A09194}"/>
                </a:ext>
              </a:extLst>
            </p:cNvPr>
            <p:cNvSpPr/>
            <p:nvPr/>
          </p:nvSpPr>
          <p:spPr>
            <a:xfrm>
              <a:off x="1193800" y="3721099"/>
              <a:ext cx="816198" cy="695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3" y="8178"/>
                    <a:pt x="16872" y="7644"/>
                    <a:pt x="17012" y="8073"/>
                  </a:cubicBezTo>
                  <a:close/>
                  <a:moveTo>
                    <a:pt x="16245" y="2125"/>
                  </a:moveTo>
                  <a:cubicBezTo>
                    <a:pt x="16328" y="3425"/>
                    <a:pt x="16874" y="4882"/>
                    <a:pt x="17466" y="5965"/>
                  </a:cubicBezTo>
                  <a:cubicBezTo>
                    <a:pt x="17579" y="6169"/>
                    <a:pt x="17363" y="6408"/>
                    <a:pt x="17216" y="6217"/>
                  </a:cubicBezTo>
                  <a:cubicBezTo>
                    <a:pt x="16745" y="5594"/>
                    <a:pt x="16475" y="4862"/>
                    <a:pt x="16280" y="4065"/>
                  </a:cubicBezTo>
                  <a:cubicBezTo>
                    <a:pt x="16127" y="3442"/>
                    <a:pt x="15903" y="2799"/>
                    <a:pt x="15981" y="2138"/>
                  </a:cubicBezTo>
                  <a:cubicBezTo>
                    <a:pt x="16001" y="1971"/>
                    <a:pt x="16234" y="1937"/>
                    <a:pt x="16245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4" y="4317"/>
                  </a:moveTo>
                  <a:cubicBezTo>
                    <a:pt x="15386" y="4310"/>
                    <a:pt x="15417" y="4300"/>
                    <a:pt x="15449" y="4293"/>
                  </a:cubicBezTo>
                  <a:cubicBezTo>
                    <a:pt x="15587" y="4256"/>
                    <a:pt x="15716" y="4436"/>
                    <a:pt x="15665" y="4593"/>
                  </a:cubicBezTo>
                  <a:cubicBezTo>
                    <a:pt x="15653" y="4627"/>
                    <a:pt x="15642" y="4664"/>
                    <a:pt x="15630" y="4699"/>
                  </a:cubicBezTo>
                  <a:cubicBezTo>
                    <a:pt x="15435" y="5267"/>
                    <a:pt x="14845" y="4450"/>
                    <a:pt x="15354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5" y="2090"/>
                  </a:moveTo>
                  <a:cubicBezTo>
                    <a:pt x="13159" y="2506"/>
                    <a:pt x="13156" y="3088"/>
                    <a:pt x="13069" y="3555"/>
                  </a:cubicBezTo>
                  <a:cubicBezTo>
                    <a:pt x="12963" y="4144"/>
                    <a:pt x="13067" y="4198"/>
                    <a:pt x="13495" y="4375"/>
                  </a:cubicBezTo>
                  <a:cubicBezTo>
                    <a:pt x="14024" y="4596"/>
                    <a:pt x="14406" y="4739"/>
                    <a:pt x="14538" y="5403"/>
                  </a:cubicBezTo>
                  <a:cubicBezTo>
                    <a:pt x="14650" y="5972"/>
                    <a:pt x="14426" y="7092"/>
                    <a:pt x="14285" y="7650"/>
                  </a:cubicBezTo>
                  <a:cubicBezTo>
                    <a:pt x="14170" y="8114"/>
                    <a:pt x="15555" y="9101"/>
                    <a:pt x="15932" y="9217"/>
                  </a:cubicBezTo>
                  <a:cubicBezTo>
                    <a:pt x="16193" y="9298"/>
                    <a:pt x="16107" y="9707"/>
                    <a:pt x="15894" y="9775"/>
                  </a:cubicBezTo>
                  <a:cubicBezTo>
                    <a:pt x="15300" y="9969"/>
                    <a:pt x="14357" y="9101"/>
                    <a:pt x="13877" y="8716"/>
                  </a:cubicBezTo>
                  <a:cubicBezTo>
                    <a:pt x="13239" y="8202"/>
                    <a:pt x="13802" y="6837"/>
                    <a:pt x="13888" y="6159"/>
                  </a:cubicBezTo>
                  <a:cubicBezTo>
                    <a:pt x="14067" y="4733"/>
                    <a:pt x="12368" y="5121"/>
                    <a:pt x="12429" y="4205"/>
                  </a:cubicBezTo>
                  <a:cubicBezTo>
                    <a:pt x="12475" y="3514"/>
                    <a:pt x="12702" y="2417"/>
                    <a:pt x="13064" y="1845"/>
                  </a:cubicBezTo>
                  <a:cubicBezTo>
                    <a:pt x="13205" y="1624"/>
                    <a:pt x="13483" y="1852"/>
                    <a:pt x="13365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9" y="1110"/>
                    <a:pt x="10563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2"/>
                    <a:pt x="10934" y="10844"/>
                    <a:pt x="10710" y="10534"/>
                  </a:cubicBezTo>
                  <a:close/>
                  <a:moveTo>
                    <a:pt x="9604" y="9217"/>
                  </a:moveTo>
                  <a:cubicBezTo>
                    <a:pt x="9362" y="9346"/>
                    <a:pt x="9138" y="9220"/>
                    <a:pt x="9086" y="8910"/>
                  </a:cubicBezTo>
                  <a:cubicBezTo>
                    <a:pt x="9060" y="8760"/>
                    <a:pt x="9172" y="8621"/>
                    <a:pt x="9299" y="8631"/>
                  </a:cubicBezTo>
                  <a:cubicBezTo>
                    <a:pt x="9425" y="8645"/>
                    <a:pt x="9526" y="8686"/>
                    <a:pt x="9635" y="8767"/>
                  </a:cubicBezTo>
                  <a:cubicBezTo>
                    <a:pt x="9770" y="8876"/>
                    <a:pt x="9753" y="9135"/>
                    <a:pt x="9604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8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61" y="4944"/>
                    <a:pt x="8644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9" y="5560"/>
                  </a:moveTo>
                  <a:cubicBezTo>
                    <a:pt x="3936" y="5560"/>
                    <a:pt x="3951" y="5563"/>
                    <a:pt x="3968" y="5563"/>
                  </a:cubicBezTo>
                  <a:cubicBezTo>
                    <a:pt x="4094" y="5567"/>
                    <a:pt x="4181" y="5669"/>
                    <a:pt x="4209" y="5795"/>
                  </a:cubicBezTo>
                  <a:cubicBezTo>
                    <a:pt x="4244" y="5914"/>
                    <a:pt x="4221" y="6057"/>
                    <a:pt x="4129" y="6152"/>
                  </a:cubicBezTo>
                  <a:cubicBezTo>
                    <a:pt x="4034" y="6248"/>
                    <a:pt x="3913" y="6248"/>
                    <a:pt x="3818" y="6190"/>
                  </a:cubicBezTo>
                  <a:cubicBezTo>
                    <a:pt x="3721" y="6135"/>
                    <a:pt x="3649" y="6020"/>
                    <a:pt x="3663" y="5870"/>
                  </a:cubicBezTo>
                  <a:cubicBezTo>
                    <a:pt x="3663" y="5849"/>
                    <a:pt x="3666" y="5832"/>
                    <a:pt x="3666" y="5812"/>
                  </a:cubicBezTo>
                  <a:cubicBezTo>
                    <a:pt x="3678" y="5662"/>
                    <a:pt x="3790" y="5546"/>
                    <a:pt x="3919" y="5560"/>
                  </a:cubicBezTo>
                  <a:close/>
                  <a:moveTo>
                    <a:pt x="3652" y="8532"/>
                  </a:moveTo>
                  <a:cubicBezTo>
                    <a:pt x="3841" y="8342"/>
                    <a:pt x="4229" y="8512"/>
                    <a:pt x="4169" y="8846"/>
                  </a:cubicBezTo>
                  <a:cubicBezTo>
                    <a:pt x="4163" y="8876"/>
                    <a:pt x="4158" y="8907"/>
                    <a:pt x="4152" y="8938"/>
                  </a:cubicBezTo>
                  <a:cubicBezTo>
                    <a:pt x="4123" y="9094"/>
                    <a:pt x="4043" y="9176"/>
                    <a:pt x="3908" y="9183"/>
                  </a:cubicBezTo>
                  <a:cubicBezTo>
                    <a:pt x="3882" y="9183"/>
                    <a:pt x="3856" y="9186"/>
                    <a:pt x="3830" y="9186"/>
                  </a:cubicBezTo>
                  <a:cubicBezTo>
                    <a:pt x="3543" y="9203"/>
                    <a:pt x="3459" y="8723"/>
                    <a:pt x="3652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8" y="14256"/>
                    <a:pt x="5500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3" y="16486"/>
                    <a:pt x="9037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10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90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9" name="Shape">
              <a:extLst>
                <a:ext uri="{FF2B5EF4-FFF2-40B4-BE49-F238E27FC236}">
                  <a16:creationId xmlns:a16="http://schemas.microsoft.com/office/drawing/2014/main" id="{2EFB177C-7F65-4603-9155-6F8772BD400E}"/>
                </a:ext>
              </a:extLst>
            </p:cNvPr>
            <p:cNvSpPr/>
            <p:nvPr/>
          </p:nvSpPr>
          <p:spPr>
            <a:xfrm>
              <a:off x="152400" y="114300"/>
              <a:ext cx="524149" cy="446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2" h="18654" extrusionOk="0">
                  <a:moveTo>
                    <a:pt x="17678" y="2323"/>
                  </a:moveTo>
                  <a:cubicBezTo>
                    <a:pt x="17598" y="2174"/>
                    <a:pt x="17513" y="2031"/>
                    <a:pt x="17414" y="1898"/>
                  </a:cubicBezTo>
                  <a:cubicBezTo>
                    <a:pt x="15163" y="-1235"/>
                    <a:pt x="7975" y="-365"/>
                    <a:pt x="3432" y="3595"/>
                  </a:cubicBezTo>
                  <a:cubicBezTo>
                    <a:pt x="1351" y="5408"/>
                    <a:pt x="-1706" y="9263"/>
                    <a:pt x="1181" y="14676"/>
                  </a:cubicBezTo>
                  <a:cubicBezTo>
                    <a:pt x="1414" y="15111"/>
                    <a:pt x="1660" y="15514"/>
                    <a:pt x="1924" y="15880"/>
                  </a:cubicBezTo>
                  <a:cubicBezTo>
                    <a:pt x="1924" y="15880"/>
                    <a:pt x="1924" y="15880"/>
                    <a:pt x="1924" y="15880"/>
                  </a:cubicBezTo>
                  <a:cubicBezTo>
                    <a:pt x="5146" y="20365"/>
                    <a:pt x="10038" y="18695"/>
                    <a:pt x="13243" y="15901"/>
                  </a:cubicBezTo>
                  <a:cubicBezTo>
                    <a:pt x="17168" y="12486"/>
                    <a:pt x="19894" y="6474"/>
                    <a:pt x="17678" y="2323"/>
                  </a:cubicBezTo>
                  <a:close/>
                  <a:moveTo>
                    <a:pt x="17016" y="8075"/>
                  </a:moveTo>
                  <a:cubicBezTo>
                    <a:pt x="17030" y="8112"/>
                    <a:pt x="17043" y="8155"/>
                    <a:pt x="17056" y="8192"/>
                  </a:cubicBezTo>
                  <a:cubicBezTo>
                    <a:pt x="17128" y="8404"/>
                    <a:pt x="16940" y="8595"/>
                    <a:pt x="16774" y="8478"/>
                  </a:cubicBezTo>
                  <a:cubicBezTo>
                    <a:pt x="16743" y="8457"/>
                    <a:pt x="16712" y="8436"/>
                    <a:pt x="16680" y="8414"/>
                  </a:cubicBezTo>
                  <a:cubicBezTo>
                    <a:pt x="16345" y="8176"/>
                    <a:pt x="16873" y="7646"/>
                    <a:pt x="17016" y="8075"/>
                  </a:cubicBezTo>
                  <a:close/>
                  <a:moveTo>
                    <a:pt x="16246" y="2126"/>
                  </a:moveTo>
                  <a:cubicBezTo>
                    <a:pt x="16327" y="3431"/>
                    <a:pt x="16877" y="4883"/>
                    <a:pt x="17468" y="5970"/>
                  </a:cubicBezTo>
                  <a:cubicBezTo>
                    <a:pt x="17580" y="6172"/>
                    <a:pt x="17365" y="6416"/>
                    <a:pt x="17217" y="6219"/>
                  </a:cubicBezTo>
                  <a:cubicBezTo>
                    <a:pt x="16748" y="5599"/>
                    <a:pt x="16475" y="4868"/>
                    <a:pt x="16282" y="4067"/>
                  </a:cubicBezTo>
                  <a:cubicBezTo>
                    <a:pt x="16130" y="3441"/>
                    <a:pt x="15906" y="2800"/>
                    <a:pt x="15982" y="2142"/>
                  </a:cubicBezTo>
                  <a:cubicBezTo>
                    <a:pt x="16005" y="1973"/>
                    <a:pt x="16233" y="1941"/>
                    <a:pt x="16246" y="2126"/>
                  </a:cubicBezTo>
                  <a:close/>
                  <a:moveTo>
                    <a:pt x="15342" y="6967"/>
                  </a:moveTo>
                  <a:cubicBezTo>
                    <a:pt x="15373" y="6962"/>
                    <a:pt x="15405" y="6956"/>
                    <a:pt x="15436" y="6956"/>
                  </a:cubicBezTo>
                  <a:cubicBezTo>
                    <a:pt x="15548" y="6941"/>
                    <a:pt x="15629" y="7052"/>
                    <a:pt x="15597" y="7184"/>
                  </a:cubicBezTo>
                  <a:cubicBezTo>
                    <a:pt x="15588" y="7222"/>
                    <a:pt x="15579" y="7259"/>
                    <a:pt x="15570" y="7296"/>
                  </a:cubicBezTo>
                  <a:cubicBezTo>
                    <a:pt x="15450" y="7826"/>
                    <a:pt x="14881" y="7031"/>
                    <a:pt x="15342" y="6967"/>
                  </a:cubicBezTo>
                  <a:close/>
                  <a:moveTo>
                    <a:pt x="15356" y="4316"/>
                  </a:moveTo>
                  <a:cubicBezTo>
                    <a:pt x="15387" y="4306"/>
                    <a:pt x="15418" y="4300"/>
                    <a:pt x="15450" y="4290"/>
                  </a:cubicBezTo>
                  <a:cubicBezTo>
                    <a:pt x="15588" y="4252"/>
                    <a:pt x="15718" y="4433"/>
                    <a:pt x="15664" y="4592"/>
                  </a:cubicBezTo>
                  <a:cubicBezTo>
                    <a:pt x="15651" y="4629"/>
                    <a:pt x="15642" y="4661"/>
                    <a:pt x="15629" y="4698"/>
                  </a:cubicBezTo>
                  <a:cubicBezTo>
                    <a:pt x="15436" y="5270"/>
                    <a:pt x="14850" y="4449"/>
                    <a:pt x="15356" y="4316"/>
                  </a:cubicBezTo>
                  <a:close/>
                  <a:moveTo>
                    <a:pt x="14098" y="3181"/>
                  </a:moveTo>
                  <a:cubicBezTo>
                    <a:pt x="14129" y="3171"/>
                    <a:pt x="14161" y="3166"/>
                    <a:pt x="14192" y="3155"/>
                  </a:cubicBezTo>
                  <a:cubicBezTo>
                    <a:pt x="14322" y="3123"/>
                    <a:pt x="14447" y="3293"/>
                    <a:pt x="14398" y="3436"/>
                  </a:cubicBezTo>
                  <a:cubicBezTo>
                    <a:pt x="14384" y="3473"/>
                    <a:pt x="14375" y="3505"/>
                    <a:pt x="14362" y="3542"/>
                  </a:cubicBezTo>
                  <a:cubicBezTo>
                    <a:pt x="14174" y="4093"/>
                    <a:pt x="13610" y="3309"/>
                    <a:pt x="14098" y="3181"/>
                  </a:cubicBezTo>
                  <a:close/>
                  <a:moveTo>
                    <a:pt x="14519" y="1172"/>
                  </a:moveTo>
                  <a:cubicBezTo>
                    <a:pt x="14693" y="1416"/>
                    <a:pt x="14375" y="1734"/>
                    <a:pt x="14201" y="1490"/>
                  </a:cubicBezTo>
                  <a:cubicBezTo>
                    <a:pt x="14026" y="1252"/>
                    <a:pt x="14344" y="933"/>
                    <a:pt x="14519" y="1172"/>
                  </a:cubicBezTo>
                  <a:close/>
                  <a:moveTo>
                    <a:pt x="13364" y="2089"/>
                  </a:moveTo>
                  <a:cubicBezTo>
                    <a:pt x="13158" y="2508"/>
                    <a:pt x="13154" y="3086"/>
                    <a:pt x="13068" y="3553"/>
                  </a:cubicBezTo>
                  <a:cubicBezTo>
                    <a:pt x="12961" y="4141"/>
                    <a:pt x="13064" y="4194"/>
                    <a:pt x="13494" y="4374"/>
                  </a:cubicBezTo>
                  <a:cubicBezTo>
                    <a:pt x="14022" y="4597"/>
                    <a:pt x="14402" y="4735"/>
                    <a:pt x="14537" y="5403"/>
                  </a:cubicBezTo>
                  <a:cubicBezTo>
                    <a:pt x="14648" y="5970"/>
                    <a:pt x="14425" y="7094"/>
                    <a:pt x="14281" y="7651"/>
                  </a:cubicBezTo>
                  <a:cubicBezTo>
                    <a:pt x="14165" y="8112"/>
                    <a:pt x="15553" y="9098"/>
                    <a:pt x="15928" y="9215"/>
                  </a:cubicBezTo>
                  <a:cubicBezTo>
                    <a:pt x="16188" y="9295"/>
                    <a:pt x="16103" y="9703"/>
                    <a:pt x="15893" y="9772"/>
                  </a:cubicBezTo>
                  <a:cubicBezTo>
                    <a:pt x="15297" y="9968"/>
                    <a:pt x="14353" y="9098"/>
                    <a:pt x="13874" y="8711"/>
                  </a:cubicBezTo>
                  <a:cubicBezTo>
                    <a:pt x="13234" y="8197"/>
                    <a:pt x="13802" y="6829"/>
                    <a:pt x="13888" y="6156"/>
                  </a:cubicBezTo>
                  <a:cubicBezTo>
                    <a:pt x="14067" y="4730"/>
                    <a:pt x="12366" y="5117"/>
                    <a:pt x="12428" y="4205"/>
                  </a:cubicBezTo>
                  <a:cubicBezTo>
                    <a:pt x="12478" y="3516"/>
                    <a:pt x="12701" y="2418"/>
                    <a:pt x="13064" y="1845"/>
                  </a:cubicBezTo>
                  <a:cubicBezTo>
                    <a:pt x="13207" y="1623"/>
                    <a:pt x="13485" y="1856"/>
                    <a:pt x="13364" y="2089"/>
                  </a:cubicBezTo>
                  <a:close/>
                  <a:moveTo>
                    <a:pt x="10562" y="1347"/>
                  </a:moveTo>
                  <a:cubicBezTo>
                    <a:pt x="10535" y="5827"/>
                    <a:pt x="12088" y="9395"/>
                    <a:pt x="14519" y="12741"/>
                  </a:cubicBezTo>
                  <a:cubicBezTo>
                    <a:pt x="14671" y="12948"/>
                    <a:pt x="14434" y="13276"/>
                    <a:pt x="14241" y="13107"/>
                  </a:cubicBezTo>
                  <a:cubicBezTo>
                    <a:pt x="13364" y="12301"/>
                    <a:pt x="12952" y="11235"/>
                    <a:pt x="12303" y="10191"/>
                  </a:cubicBezTo>
                  <a:cubicBezTo>
                    <a:pt x="11784" y="9348"/>
                    <a:pt x="11229" y="8521"/>
                    <a:pt x="10925" y="7529"/>
                  </a:cubicBezTo>
                  <a:cubicBezTo>
                    <a:pt x="10338" y="5620"/>
                    <a:pt x="9971" y="3351"/>
                    <a:pt x="10285" y="1326"/>
                  </a:cubicBezTo>
                  <a:cubicBezTo>
                    <a:pt x="10320" y="1114"/>
                    <a:pt x="10562" y="1130"/>
                    <a:pt x="10562" y="1347"/>
                  </a:cubicBezTo>
                  <a:close/>
                  <a:moveTo>
                    <a:pt x="11180" y="12995"/>
                  </a:moveTo>
                  <a:cubicBezTo>
                    <a:pt x="11063" y="12836"/>
                    <a:pt x="11126" y="12508"/>
                    <a:pt x="11332" y="12492"/>
                  </a:cubicBezTo>
                  <a:cubicBezTo>
                    <a:pt x="11363" y="12492"/>
                    <a:pt x="11395" y="12486"/>
                    <a:pt x="11430" y="12486"/>
                  </a:cubicBezTo>
                  <a:cubicBezTo>
                    <a:pt x="11583" y="12476"/>
                    <a:pt x="11677" y="12608"/>
                    <a:pt x="11645" y="12789"/>
                  </a:cubicBezTo>
                  <a:cubicBezTo>
                    <a:pt x="11636" y="12826"/>
                    <a:pt x="11632" y="12863"/>
                    <a:pt x="11623" y="12900"/>
                  </a:cubicBezTo>
                  <a:cubicBezTo>
                    <a:pt x="11578" y="13138"/>
                    <a:pt x="11296" y="13160"/>
                    <a:pt x="11180" y="12995"/>
                  </a:cubicBezTo>
                  <a:close/>
                  <a:moveTo>
                    <a:pt x="10710" y="10535"/>
                  </a:moveTo>
                  <a:cubicBezTo>
                    <a:pt x="10486" y="10222"/>
                    <a:pt x="10893" y="9814"/>
                    <a:pt x="11117" y="10122"/>
                  </a:cubicBezTo>
                  <a:cubicBezTo>
                    <a:pt x="11341" y="10429"/>
                    <a:pt x="10934" y="10848"/>
                    <a:pt x="10710" y="10535"/>
                  </a:cubicBezTo>
                  <a:close/>
                  <a:moveTo>
                    <a:pt x="9604" y="9220"/>
                  </a:moveTo>
                  <a:cubicBezTo>
                    <a:pt x="9363" y="9348"/>
                    <a:pt x="9139" y="9226"/>
                    <a:pt x="9085" y="8913"/>
                  </a:cubicBezTo>
                  <a:cubicBezTo>
                    <a:pt x="9058" y="8764"/>
                    <a:pt x="9170" y="8621"/>
                    <a:pt x="9300" y="8637"/>
                  </a:cubicBezTo>
                  <a:cubicBezTo>
                    <a:pt x="9430" y="8648"/>
                    <a:pt x="9528" y="8690"/>
                    <a:pt x="9636" y="8775"/>
                  </a:cubicBezTo>
                  <a:cubicBezTo>
                    <a:pt x="9774" y="8876"/>
                    <a:pt x="9756" y="9136"/>
                    <a:pt x="9604" y="9220"/>
                  </a:cubicBezTo>
                  <a:close/>
                  <a:moveTo>
                    <a:pt x="9707" y="7062"/>
                  </a:moveTo>
                  <a:cubicBezTo>
                    <a:pt x="9506" y="6781"/>
                    <a:pt x="9873" y="6410"/>
                    <a:pt x="10074" y="6691"/>
                  </a:cubicBezTo>
                  <a:cubicBezTo>
                    <a:pt x="10276" y="6972"/>
                    <a:pt x="9909" y="7343"/>
                    <a:pt x="9707" y="7062"/>
                  </a:cubicBezTo>
                  <a:close/>
                  <a:moveTo>
                    <a:pt x="8472" y="5260"/>
                  </a:moveTo>
                  <a:cubicBezTo>
                    <a:pt x="8257" y="5318"/>
                    <a:pt x="8136" y="5270"/>
                    <a:pt x="8029" y="5042"/>
                  </a:cubicBezTo>
                  <a:cubicBezTo>
                    <a:pt x="7944" y="4862"/>
                    <a:pt x="8123" y="4640"/>
                    <a:pt x="8279" y="4714"/>
                  </a:cubicBezTo>
                  <a:cubicBezTo>
                    <a:pt x="8360" y="4751"/>
                    <a:pt x="8423" y="4825"/>
                    <a:pt x="8499" y="4862"/>
                  </a:cubicBezTo>
                  <a:cubicBezTo>
                    <a:pt x="8660" y="4942"/>
                    <a:pt x="8642" y="5212"/>
                    <a:pt x="8472" y="5260"/>
                  </a:cubicBezTo>
                  <a:close/>
                  <a:moveTo>
                    <a:pt x="9179" y="2588"/>
                  </a:moveTo>
                  <a:cubicBezTo>
                    <a:pt x="9385" y="2874"/>
                    <a:pt x="9009" y="3256"/>
                    <a:pt x="8803" y="2969"/>
                  </a:cubicBezTo>
                  <a:cubicBezTo>
                    <a:pt x="8593" y="2683"/>
                    <a:pt x="8969" y="2301"/>
                    <a:pt x="9179" y="2588"/>
                  </a:cubicBezTo>
                  <a:close/>
                  <a:moveTo>
                    <a:pt x="2300" y="15042"/>
                  </a:moveTo>
                  <a:cubicBezTo>
                    <a:pt x="1754" y="14289"/>
                    <a:pt x="1279" y="13457"/>
                    <a:pt x="1006" y="12508"/>
                  </a:cubicBezTo>
                  <a:cubicBezTo>
                    <a:pt x="738" y="11569"/>
                    <a:pt x="715" y="10609"/>
                    <a:pt x="527" y="9650"/>
                  </a:cubicBezTo>
                  <a:cubicBezTo>
                    <a:pt x="496" y="9480"/>
                    <a:pt x="724" y="9390"/>
                    <a:pt x="774" y="9560"/>
                  </a:cubicBezTo>
                  <a:cubicBezTo>
                    <a:pt x="1038" y="10461"/>
                    <a:pt x="1024" y="11431"/>
                    <a:pt x="1338" y="12322"/>
                  </a:cubicBezTo>
                  <a:cubicBezTo>
                    <a:pt x="1651" y="13207"/>
                    <a:pt x="2072" y="14013"/>
                    <a:pt x="2537" y="14803"/>
                  </a:cubicBezTo>
                  <a:cubicBezTo>
                    <a:pt x="2644" y="14999"/>
                    <a:pt x="2430" y="15227"/>
                    <a:pt x="2300" y="15042"/>
                  </a:cubicBezTo>
                  <a:close/>
                  <a:moveTo>
                    <a:pt x="5692" y="16627"/>
                  </a:moveTo>
                  <a:cubicBezTo>
                    <a:pt x="5084" y="16394"/>
                    <a:pt x="3817" y="15736"/>
                    <a:pt x="3549" y="15058"/>
                  </a:cubicBezTo>
                  <a:cubicBezTo>
                    <a:pt x="3235" y="14257"/>
                    <a:pt x="3728" y="13441"/>
                    <a:pt x="3893" y="12698"/>
                  </a:cubicBezTo>
                  <a:cubicBezTo>
                    <a:pt x="4247" y="11103"/>
                    <a:pt x="2174" y="10769"/>
                    <a:pt x="1982" y="9470"/>
                  </a:cubicBezTo>
                  <a:cubicBezTo>
                    <a:pt x="1857" y="8627"/>
                    <a:pt x="2465" y="7349"/>
                    <a:pt x="2716" y="6596"/>
                  </a:cubicBezTo>
                  <a:cubicBezTo>
                    <a:pt x="2810" y="6315"/>
                    <a:pt x="3146" y="6463"/>
                    <a:pt x="3083" y="6750"/>
                  </a:cubicBezTo>
                  <a:cubicBezTo>
                    <a:pt x="2747" y="8261"/>
                    <a:pt x="2304" y="9326"/>
                    <a:pt x="3589" y="10556"/>
                  </a:cubicBezTo>
                  <a:cubicBezTo>
                    <a:pt x="3884" y="10837"/>
                    <a:pt x="4506" y="11299"/>
                    <a:pt x="4542" y="11797"/>
                  </a:cubicBezTo>
                  <a:cubicBezTo>
                    <a:pt x="4600" y="12592"/>
                    <a:pt x="4336" y="13101"/>
                    <a:pt x="4175" y="13870"/>
                  </a:cubicBezTo>
                  <a:cubicBezTo>
                    <a:pt x="3965" y="14878"/>
                    <a:pt x="4815" y="15254"/>
                    <a:pt x="5366" y="15609"/>
                  </a:cubicBezTo>
                  <a:cubicBezTo>
                    <a:pt x="5598" y="15625"/>
                    <a:pt x="5701" y="15731"/>
                    <a:pt x="5670" y="15933"/>
                  </a:cubicBezTo>
                  <a:cubicBezTo>
                    <a:pt x="5854" y="15678"/>
                    <a:pt x="6185" y="15864"/>
                    <a:pt x="6113" y="16198"/>
                  </a:cubicBezTo>
                  <a:cubicBezTo>
                    <a:pt x="6095" y="16272"/>
                    <a:pt x="6082" y="16346"/>
                    <a:pt x="6064" y="16420"/>
                  </a:cubicBezTo>
                  <a:cubicBezTo>
                    <a:pt x="6024" y="16601"/>
                    <a:pt x="5836" y="16685"/>
                    <a:pt x="5692" y="16627"/>
                  </a:cubicBezTo>
                  <a:close/>
                  <a:moveTo>
                    <a:pt x="3920" y="5562"/>
                  </a:moveTo>
                  <a:cubicBezTo>
                    <a:pt x="3938" y="5562"/>
                    <a:pt x="3951" y="5567"/>
                    <a:pt x="3969" y="5567"/>
                  </a:cubicBezTo>
                  <a:cubicBezTo>
                    <a:pt x="4095" y="5573"/>
                    <a:pt x="4180" y="5673"/>
                    <a:pt x="4211" y="5801"/>
                  </a:cubicBezTo>
                  <a:cubicBezTo>
                    <a:pt x="4242" y="5923"/>
                    <a:pt x="4224" y="6060"/>
                    <a:pt x="4130" y="6156"/>
                  </a:cubicBezTo>
                  <a:cubicBezTo>
                    <a:pt x="4036" y="6251"/>
                    <a:pt x="3916" y="6251"/>
                    <a:pt x="3822" y="6193"/>
                  </a:cubicBezTo>
                  <a:cubicBezTo>
                    <a:pt x="3723" y="6135"/>
                    <a:pt x="3651" y="6023"/>
                    <a:pt x="3669" y="5875"/>
                  </a:cubicBezTo>
                  <a:cubicBezTo>
                    <a:pt x="3669" y="5854"/>
                    <a:pt x="3674" y="5838"/>
                    <a:pt x="3674" y="5817"/>
                  </a:cubicBezTo>
                  <a:cubicBezTo>
                    <a:pt x="3678" y="5663"/>
                    <a:pt x="3795" y="5551"/>
                    <a:pt x="3920" y="5562"/>
                  </a:cubicBezTo>
                  <a:close/>
                  <a:moveTo>
                    <a:pt x="3651" y="8531"/>
                  </a:moveTo>
                  <a:cubicBezTo>
                    <a:pt x="3839" y="8340"/>
                    <a:pt x="4229" y="8510"/>
                    <a:pt x="4171" y="8844"/>
                  </a:cubicBezTo>
                  <a:cubicBezTo>
                    <a:pt x="4166" y="8876"/>
                    <a:pt x="4162" y="8902"/>
                    <a:pt x="4153" y="8934"/>
                  </a:cubicBezTo>
                  <a:cubicBezTo>
                    <a:pt x="4126" y="9093"/>
                    <a:pt x="4045" y="9173"/>
                    <a:pt x="3911" y="9178"/>
                  </a:cubicBezTo>
                  <a:cubicBezTo>
                    <a:pt x="3884" y="9178"/>
                    <a:pt x="3857" y="9183"/>
                    <a:pt x="3831" y="9183"/>
                  </a:cubicBezTo>
                  <a:cubicBezTo>
                    <a:pt x="3544" y="9204"/>
                    <a:pt x="3463" y="8722"/>
                    <a:pt x="3651" y="8531"/>
                  </a:cubicBezTo>
                  <a:close/>
                  <a:moveTo>
                    <a:pt x="5254" y="11452"/>
                  </a:moveTo>
                  <a:cubicBezTo>
                    <a:pt x="5272" y="11490"/>
                    <a:pt x="5290" y="11527"/>
                    <a:pt x="5308" y="11564"/>
                  </a:cubicBezTo>
                  <a:cubicBezTo>
                    <a:pt x="5384" y="11728"/>
                    <a:pt x="5191" y="11919"/>
                    <a:pt x="5070" y="11802"/>
                  </a:cubicBezTo>
                  <a:cubicBezTo>
                    <a:pt x="5043" y="11776"/>
                    <a:pt x="5017" y="11749"/>
                    <a:pt x="4985" y="11723"/>
                  </a:cubicBezTo>
                  <a:cubicBezTo>
                    <a:pt x="4753" y="11500"/>
                    <a:pt x="5106" y="11145"/>
                    <a:pt x="5254" y="11452"/>
                  </a:cubicBezTo>
                  <a:close/>
                  <a:moveTo>
                    <a:pt x="5769" y="14135"/>
                  </a:moveTo>
                  <a:cubicBezTo>
                    <a:pt x="6037" y="14512"/>
                    <a:pt x="5545" y="15005"/>
                    <a:pt x="5276" y="14628"/>
                  </a:cubicBezTo>
                  <a:cubicBezTo>
                    <a:pt x="5008" y="14257"/>
                    <a:pt x="5500" y="13759"/>
                    <a:pt x="5769" y="14135"/>
                  </a:cubicBezTo>
                  <a:close/>
                  <a:moveTo>
                    <a:pt x="7702" y="17470"/>
                  </a:moveTo>
                  <a:cubicBezTo>
                    <a:pt x="7662" y="17507"/>
                    <a:pt x="7608" y="17528"/>
                    <a:pt x="7554" y="17518"/>
                  </a:cubicBezTo>
                  <a:cubicBezTo>
                    <a:pt x="7514" y="17518"/>
                    <a:pt x="7478" y="17502"/>
                    <a:pt x="7447" y="17475"/>
                  </a:cubicBezTo>
                  <a:cubicBezTo>
                    <a:pt x="7429" y="17465"/>
                    <a:pt x="7411" y="17454"/>
                    <a:pt x="7393" y="17438"/>
                  </a:cubicBezTo>
                  <a:cubicBezTo>
                    <a:pt x="7004" y="17184"/>
                    <a:pt x="7626" y="16558"/>
                    <a:pt x="7774" y="17051"/>
                  </a:cubicBezTo>
                  <a:cubicBezTo>
                    <a:pt x="7783" y="17073"/>
                    <a:pt x="7787" y="17094"/>
                    <a:pt x="7796" y="17120"/>
                  </a:cubicBezTo>
                  <a:cubicBezTo>
                    <a:pt x="7814" y="17163"/>
                    <a:pt x="7818" y="17210"/>
                    <a:pt x="7814" y="17253"/>
                  </a:cubicBezTo>
                  <a:cubicBezTo>
                    <a:pt x="7809" y="17322"/>
                    <a:pt x="7783" y="17375"/>
                    <a:pt x="7747" y="17417"/>
                  </a:cubicBezTo>
                  <a:cubicBezTo>
                    <a:pt x="7742" y="17428"/>
                    <a:pt x="7733" y="17433"/>
                    <a:pt x="7729" y="17444"/>
                  </a:cubicBezTo>
                  <a:cubicBezTo>
                    <a:pt x="7720" y="17460"/>
                    <a:pt x="7711" y="17465"/>
                    <a:pt x="7702" y="17470"/>
                  </a:cubicBezTo>
                  <a:close/>
                  <a:moveTo>
                    <a:pt x="8857" y="16548"/>
                  </a:moveTo>
                  <a:cubicBezTo>
                    <a:pt x="7143" y="14559"/>
                    <a:pt x="6265" y="12698"/>
                    <a:pt x="5437" y="10069"/>
                  </a:cubicBezTo>
                  <a:cubicBezTo>
                    <a:pt x="4802" y="8054"/>
                    <a:pt x="4878" y="6119"/>
                    <a:pt x="4524" y="4072"/>
                  </a:cubicBezTo>
                  <a:cubicBezTo>
                    <a:pt x="4493" y="3897"/>
                    <a:pt x="4703" y="3828"/>
                    <a:pt x="4770" y="3982"/>
                  </a:cubicBezTo>
                  <a:cubicBezTo>
                    <a:pt x="5097" y="4751"/>
                    <a:pt x="4972" y="5657"/>
                    <a:pt x="5088" y="6485"/>
                  </a:cubicBezTo>
                  <a:cubicBezTo>
                    <a:pt x="5249" y="7640"/>
                    <a:pt x="5500" y="8743"/>
                    <a:pt x="5863" y="9841"/>
                  </a:cubicBezTo>
                  <a:cubicBezTo>
                    <a:pt x="6189" y="10822"/>
                    <a:pt x="6449" y="11882"/>
                    <a:pt x="6896" y="12799"/>
                  </a:cubicBezTo>
                  <a:cubicBezTo>
                    <a:pt x="7523" y="14088"/>
                    <a:pt x="8414" y="15074"/>
                    <a:pt x="9166" y="16251"/>
                  </a:cubicBezTo>
                  <a:cubicBezTo>
                    <a:pt x="9313" y="16484"/>
                    <a:pt x="9040" y="16754"/>
                    <a:pt x="8857" y="16548"/>
                  </a:cubicBezTo>
                  <a:close/>
                  <a:moveTo>
                    <a:pt x="11489" y="15705"/>
                  </a:moveTo>
                  <a:cubicBezTo>
                    <a:pt x="10338" y="15100"/>
                    <a:pt x="9685" y="15031"/>
                    <a:pt x="9604" y="13361"/>
                  </a:cubicBezTo>
                  <a:cubicBezTo>
                    <a:pt x="9573" y="12683"/>
                    <a:pt x="9815" y="11346"/>
                    <a:pt x="9116" y="11156"/>
                  </a:cubicBezTo>
                  <a:cubicBezTo>
                    <a:pt x="8772" y="11060"/>
                    <a:pt x="8051" y="10647"/>
                    <a:pt x="7841" y="10350"/>
                  </a:cubicBezTo>
                  <a:cubicBezTo>
                    <a:pt x="7416" y="9756"/>
                    <a:pt x="7675" y="9157"/>
                    <a:pt x="7693" y="8436"/>
                  </a:cubicBezTo>
                  <a:cubicBezTo>
                    <a:pt x="7724" y="7285"/>
                    <a:pt x="7613" y="6394"/>
                    <a:pt x="6776" y="5742"/>
                  </a:cubicBezTo>
                  <a:cubicBezTo>
                    <a:pt x="5939" y="5085"/>
                    <a:pt x="7071" y="3266"/>
                    <a:pt x="7174" y="2519"/>
                  </a:cubicBezTo>
                  <a:cubicBezTo>
                    <a:pt x="7210" y="2254"/>
                    <a:pt x="7541" y="2280"/>
                    <a:pt x="7527" y="2551"/>
                  </a:cubicBezTo>
                  <a:cubicBezTo>
                    <a:pt x="7483" y="3346"/>
                    <a:pt x="7254" y="3987"/>
                    <a:pt x="7031" y="4735"/>
                  </a:cubicBezTo>
                  <a:cubicBezTo>
                    <a:pt x="6883" y="5239"/>
                    <a:pt x="8114" y="6039"/>
                    <a:pt x="8378" y="6352"/>
                  </a:cubicBezTo>
                  <a:cubicBezTo>
                    <a:pt x="9085" y="7179"/>
                    <a:pt x="7492" y="9427"/>
                    <a:pt x="8508" y="9968"/>
                  </a:cubicBezTo>
                  <a:cubicBezTo>
                    <a:pt x="9367" y="10424"/>
                    <a:pt x="10123" y="10413"/>
                    <a:pt x="10213" y="11590"/>
                  </a:cubicBezTo>
                  <a:cubicBezTo>
                    <a:pt x="10267" y="12285"/>
                    <a:pt x="10123" y="13075"/>
                    <a:pt x="10258" y="13748"/>
                  </a:cubicBezTo>
                  <a:cubicBezTo>
                    <a:pt x="10370" y="14310"/>
                    <a:pt x="11301" y="14718"/>
                    <a:pt x="11779" y="15021"/>
                  </a:cubicBezTo>
                  <a:cubicBezTo>
                    <a:pt x="12111" y="15222"/>
                    <a:pt x="11829" y="15880"/>
                    <a:pt x="11489" y="15705"/>
                  </a:cubicBezTo>
                  <a:close/>
                  <a:moveTo>
                    <a:pt x="13216" y="14475"/>
                  </a:moveTo>
                  <a:cubicBezTo>
                    <a:pt x="13189" y="14448"/>
                    <a:pt x="13162" y="14422"/>
                    <a:pt x="13131" y="14395"/>
                  </a:cubicBezTo>
                  <a:cubicBezTo>
                    <a:pt x="12858" y="14135"/>
                    <a:pt x="13270" y="13716"/>
                    <a:pt x="13444" y="14077"/>
                  </a:cubicBezTo>
                  <a:cubicBezTo>
                    <a:pt x="13462" y="14114"/>
                    <a:pt x="13480" y="14151"/>
                    <a:pt x="13498" y="14188"/>
                  </a:cubicBezTo>
                  <a:cubicBezTo>
                    <a:pt x="13592" y="14384"/>
                    <a:pt x="13359" y="14618"/>
                    <a:pt x="13216" y="14475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0" name="Shape">
              <a:extLst>
                <a:ext uri="{FF2B5EF4-FFF2-40B4-BE49-F238E27FC236}">
                  <a16:creationId xmlns:a16="http://schemas.microsoft.com/office/drawing/2014/main" id="{9881250C-6BDF-4157-AD22-7FCCAD50B06D}"/>
                </a:ext>
              </a:extLst>
            </p:cNvPr>
            <p:cNvSpPr/>
            <p:nvPr/>
          </p:nvSpPr>
          <p:spPr>
            <a:xfrm>
              <a:off x="2044700" y="2247899"/>
              <a:ext cx="838699" cy="81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8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6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9" y="6742"/>
                    <a:pt x="16903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6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3" y="4345"/>
                    <a:pt x="14239" y="3745"/>
                    <a:pt x="14733" y="3512"/>
                  </a:cubicBezTo>
                  <a:close/>
                  <a:moveTo>
                    <a:pt x="13237" y="2782"/>
                  </a:moveTo>
                  <a:cubicBezTo>
                    <a:pt x="13267" y="2767"/>
                    <a:pt x="13298" y="2753"/>
                    <a:pt x="13328" y="2739"/>
                  </a:cubicBezTo>
                  <a:cubicBezTo>
                    <a:pt x="13456" y="2678"/>
                    <a:pt x="13611" y="2802"/>
                    <a:pt x="13589" y="2946"/>
                  </a:cubicBezTo>
                  <a:cubicBezTo>
                    <a:pt x="13584" y="2980"/>
                    <a:pt x="13578" y="3015"/>
                    <a:pt x="13572" y="3049"/>
                  </a:cubicBezTo>
                  <a:cubicBezTo>
                    <a:pt x="13484" y="3578"/>
                    <a:pt x="12762" y="3003"/>
                    <a:pt x="13237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6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40" y="1742"/>
                    <a:pt x="9276" y="1934"/>
                  </a:cubicBezTo>
                  <a:close/>
                  <a:moveTo>
                    <a:pt x="12060" y="12225"/>
                  </a:moveTo>
                  <a:cubicBezTo>
                    <a:pt x="11910" y="12108"/>
                    <a:pt x="11916" y="11800"/>
                    <a:pt x="12124" y="11740"/>
                  </a:cubicBezTo>
                  <a:cubicBezTo>
                    <a:pt x="12157" y="11731"/>
                    <a:pt x="12188" y="11722"/>
                    <a:pt x="12221" y="11711"/>
                  </a:cubicBezTo>
                  <a:cubicBezTo>
                    <a:pt x="12376" y="11668"/>
                    <a:pt x="12498" y="11763"/>
                    <a:pt x="12496" y="11929"/>
                  </a:cubicBezTo>
                  <a:cubicBezTo>
                    <a:pt x="12496" y="11964"/>
                    <a:pt x="12496" y="11998"/>
                    <a:pt x="12496" y="12033"/>
                  </a:cubicBezTo>
                  <a:cubicBezTo>
                    <a:pt x="12493" y="12257"/>
                    <a:pt x="12207" y="12343"/>
                    <a:pt x="12060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5" y="9895"/>
                    <a:pt x="11413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7" y="7245"/>
                  </a:moveTo>
                  <a:cubicBezTo>
                    <a:pt x="9199" y="7038"/>
                    <a:pt x="9507" y="6624"/>
                    <a:pt x="9765" y="6828"/>
                  </a:cubicBezTo>
                  <a:cubicBezTo>
                    <a:pt x="10023" y="7032"/>
                    <a:pt x="9715" y="7449"/>
                    <a:pt x="9457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3" y="5486"/>
                    <a:pt x="7725" y="5535"/>
                    <a:pt x="7811" y="5552"/>
                  </a:cubicBezTo>
                  <a:cubicBezTo>
                    <a:pt x="7994" y="5587"/>
                    <a:pt x="8027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5" y="3153"/>
                    <a:pt x="8089" y="3362"/>
                  </a:cubicBezTo>
                  <a:close/>
                  <a:moveTo>
                    <a:pt x="3346" y="16068"/>
                  </a:moveTo>
                  <a:cubicBezTo>
                    <a:pt x="2649" y="15516"/>
                    <a:pt x="2005" y="14881"/>
                    <a:pt x="1553" y="14093"/>
                  </a:cubicBezTo>
                  <a:cubicBezTo>
                    <a:pt x="1103" y="13317"/>
                    <a:pt x="906" y="12458"/>
                    <a:pt x="534" y="11648"/>
                  </a:cubicBezTo>
                  <a:cubicBezTo>
                    <a:pt x="468" y="11504"/>
                    <a:pt x="690" y="11372"/>
                    <a:pt x="770" y="11510"/>
                  </a:cubicBezTo>
                  <a:cubicBezTo>
                    <a:pt x="1209" y="12260"/>
                    <a:pt x="1372" y="13131"/>
                    <a:pt x="1861" y="13855"/>
                  </a:cubicBezTo>
                  <a:cubicBezTo>
                    <a:pt x="2346" y="14576"/>
                    <a:pt x="2924" y="15206"/>
                    <a:pt x="3545" y="15803"/>
                  </a:cubicBezTo>
                  <a:cubicBezTo>
                    <a:pt x="3690" y="15947"/>
                    <a:pt x="3512" y="16200"/>
                    <a:pt x="3346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7" y="16734"/>
                    <a:pt x="7109" y="16717"/>
                  </a:cubicBezTo>
                  <a:close/>
                  <a:moveTo>
                    <a:pt x="3254" y="7210"/>
                  </a:moveTo>
                  <a:cubicBezTo>
                    <a:pt x="3271" y="7208"/>
                    <a:pt x="3287" y="7205"/>
                    <a:pt x="3304" y="7205"/>
                  </a:cubicBezTo>
                  <a:cubicBezTo>
                    <a:pt x="3434" y="7179"/>
                    <a:pt x="3540" y="7254"/>
                    <a:pt x="3595" y="7357"/>
                  </a:cubicBezTo>
                  <a:cubicBezTo>
                    <a:pt x="3651" y="7458"/>
                    <a:pt x="3656" y="7590"/>
                    <a:pt x="3579" y="7696"/>
                  </a:cubicBezTo>
                  <a:cubicBezTo>
                    <a:pt x="3501" y="7802"/>
                    <a:pt x="3376" y="7831"/>
                    <a:pt x="3268" y="7800"/>
                  </a:cubicBezTo>
                  <a:cubicBezTo>
                    <a:pt x="3157" y="7771"/>
                    <a:pt x="3062" y="7685"/>
                    <a:pt x="3051" y="7547"/>
                  </a:cubicBezTo>
                  <a:cubicBezTo>
                    <a:pt x="3049" y="7529"/>
                    <a:pt x="3046" y="7512"/>
                    <a:pt x="3046" y="7495"/>
                  </a:cubicBezTo>
                  <a:cubicBezTo>
                    <a:pt x="3024" y="7360"/>
                    <a:pt x="3121" y="7231"/>
                    <a:pt x="3254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202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4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32" y="17007"/>
                    <a:pt x="9324" y="17013"/>
                  </a:cubicBezTo>
                  <a:close/>
                  <a:moveTo>
                    <a:pt x="10336" y="15927"/>
                  </a:moveTo>
                  <a:cubicBezTo>
                    <a:pt x="8216" y="14536"/>
                    <a:pt x="6973" y="13070"/>
                    <a:pt x="5641" y="10903"/>
                  </a:cubicBezTo>
                  <a:cubicBezTo>
                    <a:pt x="4619" y="9242"/>
                    <a:pt x="4339" y="7498"/>
                    <a:pt x="3598" y="5742"/>
                  </a:cubicBezTo>
                  <a:cubicBezTo>
                    <a:pt x="3534" y="5592"/>
                    <a:pt x="3737" y="5480"/>
                    <a:pt x="3834" y="5604"/>
                  </a:cubicBezTo>
                  <a:cubicBezTo>
                    <a:pt x="4309" y="6216"/>
                    <a:pt x="4347" y="7058"/>
                    <a:pt x="4619" y="7774"/>
                  </a:cubicBezTo>
                  <a:cubicBezTo>
                    <a:pt x="4997" y="8774"/>
                    <a:pt x="5455" y="9702"/>
                    <a:pt x="6029" y="10602"/>
                  </a:cubicBezTo>
                  <a:cubicBezTo>
                    <a:pt x="6543" y="11406"/>
                    <a:pt x="7006" y="12297"/>
                    <a:pt x="7631" y="13016"/>
                  </a:cubicBezTo>
                  <a:cubicBezTo>
                    <a:pt x="8510" y="14027"/>
                    <a:pt x="9604" y="14708"/>
                    <a:pt x="10589" y="15591"/>
                  </a:cubicBezTo>
                  <a:cubicBezTo>
                    <a:pt x="10792" y="15769"/>
                    <a:pt x="10559" y="16073"/>
                    <a:pt x="10336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6" y="13088"/>
                  </a:moveTo>
                  <a:cubicBezTo>
                    <a:pt x="14383" y="13070"/>
                    <a:pt x="14350" y="13053"/>
                    <a:pt x="14316" y="13036"/>
                  </a:cubicBezTo>
                  <a:cubicBezTo>
                    <a:pt x="13989" y="12863"/>
                    <a:pt x="14336" y="12398"/>
                    <a:pt x="14580" y="12682"/>
                  </a:cubicBezTo>
                  <a:cubicBezTo>
                    <a:pt x="14605" y="12711"/>
                    <a:pt x="14630" y="12740"/>
                    <a:pt x="14655" y="12769"/>
                  </a:cubicBezTo>
                  <a:cubicBezTo>
                    <a:pt x="14782" y="12921"/>
                    <a:pt x="14591" y="13180"/>
                    <a:pt x="14416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9664EE-88A6-43B9-B789-1F8A7AEDE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7205" y="1416002"/>
            <a:ext cx="3357591" cy="2387600"/>
          </a:xfrm>
        </p:spPr>
        <p:txBody>
          <a:bodyPr anchor="b">
            <a:normAutofit/>
          </a:bodyPr>
          <a:lstStyle>
            <a:lvl1pPr algn="ctr">
              <a:defRPr sz="4400" b="1">
                <a:solidFill>
                  <a:srgbClr val="E7665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D978CB-B537-44C5-A681-676CBD026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8551" y="4363725"/>
            <a:ext cx="3794898" cy="1187037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E7665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E0D92-370D-499A-9F5C-B8A28875B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81112-8600-4900-936A-F66FD3F83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29D223-1EE7-474D-9338-0B07378C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  <p:sp>
        <p:nvSpPr>
          <p:cNvPr id="253" name="Freeform: Shape 252">
            <a:extLst>
              <a:ext uri="{FF2B5EF4-FFF2-40B4-BE49-F238E27FC236}">
                <a16:creationId xmlns:a16="http://schemas.microsoft.com/office/drawing/2014/main" id="{726E1A67-139B-4D62-ABF1-1BCA15F74A4C}"/>
              </a:ext>
            </a:extLst>
          </p:cNvPr>
          <p:cNvSpPr/>
          <p:nvPr userDrawn="1"/>
        </p:nvSpPr>
        <p:spPr>
          <a:xfrm>
            <a:off x="5048247" y="3869450"/>
            <a:ext cx="2127326" cy="402625"/>
          </a:xfrm>
          <a:custGeom>
            <a:avLst/>
            <a:gdLst>
              <a:gd name="connsiteX0" fmla="*/ 171718 w 2127326"/>
              <a:gd name="connsiteY0" fmla="*/ 0 h 532435"/>
              <a:gd name="connsiteX1" fmla="*/ 541876 w 2127326"/>
              <a:gd name="connsiteY1" fmla="*/ 4881 h 532435"/>
              <a:gd name="connsiteX2" fmla="*/ 1085818 w 2127326"/>
              <a:gd name="connsiteY2" fmla="*/ 11413 h 532435"/>
              <a:gd name="connsiteX3" fmla="*/ 1320733 w 2127326"/>
              <a:gd name="connsiteY3" fmla="*/ 9244 h 532435"/>
              <a:gd name="connsiteX4" fmla="*/ 1639767 w 2127326"/>
              <a:gd name="connsiteY4" fmla="*/ 6434 h 532435"/>
              <a:gd name="connsiteX5" fmla="*/ 2025778 w 2127326"/>
              <a:gd name="connsiteY5" fmla="*/ 28545 h 532435"/>
              <a:gd name="connsiteX6" fmla="*/ 1967519 w 2127326"/>
              <a:gd name="connsiteY6" fmla="*/ 156329 h 532435"/>
              <a:gd name="connsiteX7" fmla="*/ 1918376 w 2127326"/>
              <a:gd name="connsiteY7" fmla="*/ 267918 h 532435"/>
              <a:gd name="connsiteX8" fmla="*/ 1988920 w 2127326"/>
              <a:gd name="connsiteY8" fmla="*/ 348597 h 532435"/>
              <a:gd name="connsiteX9" fmla="*/ 2127234 w 2127326"/>
              <a:gd name="connsiteY9" fmla="*/ 521959 h 532435"/>
              <a:gd name="connsiteX10" fmla="*/ 1464100 w 2127326"/>
              <a:gd name="connsiteY10" fmla="*/ 532435 h 532435"/>
              <a:gd name="connsiteX11" fmla="*/ 87798 w 2127326"/>
              <a:gd name="connsiteY11" fmla="*/ 498591 h 532435"/>
              <a:gd name="connsiteX12" fmla="*/ 125349 w 2127326"/>
              <a:gd name="connsiteY12" fmla="*/ 359690 h 532435"/>
              <a:gd name="connsiteX13" fmla="*/ 155370 w 2127326"/>
              <a:gd name="connsiteY13" fmla="*/ 301467 h 532435"/>
              <a:gd name="connsiteX14" fmla="*/ 82943 w 2127326"/>
              <a:gd name="connsiteY14" fmla="*/ 160174 h 532435"/>
              <a:gd name="connsiteX15" fmla="*/ 1302 w 2127326"/>
              <a:gd name="connsiteY15" fmla="*/ 6951 h 532435"/>
              <a:gd name="connsiteX16" fmla="*/ 171718 w 2127326"/>
              <a:gd name="connsiteY16" fmla="*/ 0 h 532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127326" h="532435">
                <a:moveTo>
                  <a:pt x="171718" y="0"/>
                </a:moveTo>
                <a:cubicBezTo>
                  <a:pt x="269806" y="0"/>
                  <a:pt x="401877" y="2391"/>
                  <a:pt x="541876" y="4881"/>
                </a:cubicBezTo>
                <a:cubicBezTo>
                  <a:pt x="713480" y="7888"/>
                  <a:pt x="908071" y="11413"/>
                  <a:pt x="1085818" y="11413"/>
                </a:cubicBezTo>
                <a:cubicBezTo>
                  <a:pt x="1150912" y="11413"/>
                  <a:pt x="1232652" y="10378"/>
                  <a:pt x="1320733" y="9244"/>
                </a:cubicBezTo>
                <a:cubicBezTo>
                  <a:pt x="1421496" y="7888"/>
                  <a:pt x="1535536" y="6434"/>
                  <a:pt x="1639767" y="6434"/>
                </a:cubicBezTo>
                <a:cubicBezTo>
                  <a:pt x="1967123" y="6434"/>
                  <a:pt x="2018941" y="22210"/>
                  <a:pt x="2025778" y="28545"/>
                </a:cubicBezTo>
                <a:cubicBezTo>
                  <a:pt x="2036280" y="50458"/>
                  <a:pt x="1998035" y="109199"/>
                  <a:pt x="1967519" y="156329"/>
                </a:cubicBezTo>
                <a:cubicBezTo>
                  <a:pt x="1930860" y="212900"/>
                  <a:pt x="1908766" y="248519"/>
                  <a:pt x="1918376" y="267918"/>
                </a:cubicBezTo>
                <a:cubicBezTo>
                  <a:pt x="1924321" y="280169"/>
                  <a:pt x="1947902" y="305312"/>
                  <a:pt x="1988920" y="348597"/>
                </a:cubicBezTo>
                <a:cubicBezTo>
                  <a:pt x="2035388" y="397798"/>
                  <a:pt x="2130702" y="498271"/>
                  <a:pt x="2127234" y="521959"/>
                </a:cubicBezTo>
                <a:cubicBezTo>
                  <a:pt x="2086810" y="527136"/>
                  <a:pt x="1868738" y="532435"/>
                  <a:pt x="1464100" y="532435"/>
                </a:cubicBezTo>
                <a:cubicBezTo>
                  <a:pt x="751229" y="532435"/>
                  <a:pt x="132879" y="516659"/>
                  <a:pt x="87798" y="498591"/>
                </a:cubicBezTo>
                <a:cubicBezTo>
                  <a:pt x="57579" y="473276"/>
                  <a:pt x="98300" y="404947"/>
                  <a:pt x="125349" y="359690"/>
                </a:cubicBezTo>
                <a:cubicBezTo>
                  <a:pt x="139418" y="336124"/>
                  <a:pt x="151506" y="315887"/>
                  <a:pt x="155370" y="301467"/>
                </a:cubicBezTo>
                <a:cubicBezTo>
                  <a:pt x="161116" y="279972"/>
                  <a:pt x="131492" y="233779"/>
                  <a:pt x="82943" y="160174"/>
                </a:cubicBezTo>
                <a:cubicBezTo>
                  <a:pt x="48365" y="108065"/>
                  <a:pt x="-9399" y="20755"/>
                  <a:pt x="1302" y="6951"/>
                </a:cubicBezTo>
                <a:cubicBezTo>
                  <a:pt x="7049" y="4881"/>
                  <a:pt x="35187" y="0"/>
                  <a:pt x="171718" y="0"/>
                </a:cubicBezTo>
                <a:close/>
              </a:path>
            </a:pathLst>
          </a:custGeom>
          <a:solidFill>
            <a:srgbClr val="E7665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7844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Group 131">
            <a:extLst>
              <a:ext uri="{FF2B5EF4-FFF2-40B4-BE49-F238E27FC236}">
                <a16:creationId xmlns:a16="http://schemas.microsoft.com/office/drawing/2014/main" id="{DE3639CE-295E-4E62-8789-BA14790E4EA8}"/>
              </a:ext>
            </a:extLst>
          </p:cNvPr>
          <p:cNvGrpSpPr/>
          <p:nvPr userDrawn="1"/>
        </p:nvGrpSpPr>
        <p:grpSpPr>
          <a:xfrm>
            <a:off x="124459" y="-1"/>
            <a:ext cx="11854195" cy="6751321"/>
            <a:chOff x="124459" y="-1"/>
            <a:chExt cx="11854195" cy="6751321"/>
          </a:xfrm>
        </p:grpSpPr>
        <p:sp>
          <p:nvSpPr>
            <p:cNvPr id="9" name="Shape">
              <a:extLst>
                <a:ext uri="{FF2B5EF4-FFF2-40B4-BE49-F238E27FC236}">
                  <a16:creationId xmlns:a16="http://schemas.microsoft.com/office/drawing/2014/main" id="{545EDA17-5183-44CB-BB24-7C6A2110DB99}"/>
                </a:ext>
              </a:extLst>
            </p:cNvPr>
            <p:cNvSpPr/>
            <p:nvPr/>
          </p:nvSpPr>
          <p:spPr>
            <a:xfrm>
              <a:off x="4037304" y="596578"/>
              <a:ext cx="875638" cy="833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7" y="1490"/>
                    <a:pt x="5846" y="1209"/>
                  </a:cubicBezTo>
                  <a:close/>
                  <a:moveTo>
                    <a:pt x="1125" y="3833"/>
                  </a:moveTo>
                  <a:cubicBezTo>
                    <a:pt x="2189" y="3349"/>
                    <a:pt x="3219" y="2330"/>
                    <a:pt x="3924" y="1385"/>
                  </a:cubicBezTo>
                  <a:cubicBezTo>
                    <a:pt x="4059" y="1205"/>
                    <a:pt x="4331" y="1358"/>
                    <a:pt x="4223" y="1569"/>
                  </a:cubicBezTo>
                  <a:cubicBezTo>
                    <a:pt x="3864" y="2248"/>
                    <a:pt x="3346" y="2755"/>
                    <a:pt x="2741" y="3204"/>
                  </a:cubicBezTo>
                  <a:cubicBezTo>
                    <a:pt x="2271" y="3552"/>
                    <a:pt x="1808" y="3985"/>
                    <a:pt x="1229" y="4106"/>
                  </a:cubicBezTo>
                  <a:cubicBezTo>
                    <a:pt x="1080" y="4133"/>
                    <a:pt x="972" y="3903"/>
                    <a:pt x="1125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4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82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4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9" y="7147"/>
                    <a:pt x="1853" y="6788"/>
                    <a:pt x="2095" y="6839"/>
                  </a:cubicBezTo>
                  <a:close/>
                  <a:moveTo>
                    <a:pt x="2442" y="9981"/>
                  </a:moveTo>
                  <a:cubicBezTo>
                    <a:pt x="6212" y="8638"/>
                    <a:pt x="8664" y="5929"/>
                    <a:pt x="10628" y="2373"/>
                  </a:cubicBezTo>
                  <a:cubicBezTo>
                    <a:pt x="10751" y="2154"/>
                    <a:pt x="11109" y="2299"/>
                    <a:pt x="11027" y="2548"/>
                  </a:cubicBezTo>
                  <a:cubicBezTo>
                    <a:pt x="10658" y="3708"/>
                    <a:pt x="9907" y="4461"/>
                    <a:pt x="9254" y="5457"/>
                  </a:cubicBezTo>
                  <a:cubicBezTo>
                    <a:pt x="8728" y="6257"/>
                    <a:pt x="8224" y="7089"/>
                    <a:pt x="7500" y="7709"/>
                  </a:cubicBezTo>
                  <a:cubicBezTo>
                    <a:pt x="6104" y="8904"/>
                    <a:pt x="4324" y="9981"/>
                    <a:pt x="2517" y="10278"/>
                  </a:cubicBezTo>
                  <a:cubicBezTo>
                    <a:pt x="2330" y="10305"/>
                    <a:pt x="2263" y="10044"/>
                    <a:pt x="2442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9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8" y="8494"/>
                    <a:pt x="9262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701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23" y="10856"/>
                    <a:pt x="6354" y="10789"/>
                    <a:pt x="6455" y="10953"/>
                  </a:cubicBezTo>
                  <a:close/>
                  <a:moveTo>
                    <a:pt x="3969" y="11039"/>
                  </a:moveTo>
                  <a:cubicBezTo>
                    <a:pt x="4137" y="10735"/>
                    <a:pt x="4589" y="11012"/>
                    <a:pt x="4417" y="11313"/>
                  </a:cubicBezTo>
                  <a:cubicBezTo>
                    <a:pt x="4245" y="11617"/>
                    <a:pt x="3797" y="11344"/>
                    <a:pt x="3969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8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7" y="15595"/>
                  </a:moveTo>
                  <a:cubicBezTo>
                    <a:pt x="8284" y="15579"/>
                    <a:pt x="8280" y="15560"/>
                    <a:pt x="8276" y="15544"/>
                  </a:cubicBezTo>
                  <a:cubicBezTo>
                    <a:pt x="8235" y="15412"/>
                    <a:pt x="8291" y="15291"/>
                    <a:pt x="8385" y="15220"/>
                  </a:cubicBezTo>
                  <a:cubicBezTo>
                    <a:pt x="8474" y="15150"/>
                    <a:pt x="8601" y="15127"/>
                    <a:pt x="8713" y="15197"/>
                  </a:cubicBezTo>
                  <a:cubicBezTo>
                    <a:pt x="8825" y="15267"/>
                    <a:pt x="8870" y="15392"/>
                    <a:pt x="8855" y="15509"/>
                  </a:cubicBezTo>
                  <a:cubicBezTo>
                    <a:pt x="8844" y="15630"/>
                    <a:pt x="8769" y="15739"/>
                    <a:pt x="8638" y="15767"/>
                  </a:cubicBezTo>
                  <a:cubicBezTo>
                    <a:pt x="8623" y="15771"/>
                    <a:pt x="8605" y="15775"/>
                    <a:pt x="8590" y="15779"/>
                  </a:cubicBezTo>
                  <a:cubicBezTo>
                    <a:pt x="8455" y="15814"/>
                    <a:pt x="8321" y="15732"/>
                    <a:pt x="8287" y="15595"/>
                  </a:cubicBezTo>
                  <a:close/>
                  <a:moveTo>
                    <a:pt x="10874" y="14963"/>
                  </a:moveTo>
                  <a:cubicBezTo>
                    <a:pt x="10646" y="14822"/>
                    <a:pt x="10658" y="14369"/>
                    <a:pt x="10956" y="14330"/>
                  </a:cubicBezTo>
                  <a:cubicBezTo>
                    <a:pt x="10982" y="14326"/>
                    <a:pt x="11012" y="14322"/>
                    <a:pt x="11038" y="14318"/>
                  </a:cubicBezTo>
                  <a:cubicBezTo>
                    <a:pt x="11180" y="14299"/>
                    <a:pt x="11277" y="14358"/>
                    <a:pt x="11329" y="14498"/>
                  </a:cubicBezTo>
                  <a:cubicBezTo>
                    <a:pt x="11341" y="14525"/>
                    <a:pt x="11352" y="14553"/>
                    <a:pt x="11359" y="14580"/>
                  </a:cubicBezTo>
                  <a:cubicBezTo>
                    <a:pt x="11475" y="14869"/>
                    <a:pt x="11098" y="15099"/>
                    <a:pt x="10874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83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6" y="8010"/>
                  </a:moveTo>
                  <a:cubicBezTo>
                    <a:pt x="17010" y="8041"/>
                    <a:pt x="17044" y="8088"/>
                    <a:pt x="17059" y="8150"/>
                  </a:cubicBezTo>
                  <a:cubicBezTo>
                    <a:pt x="17070" y="8193"/>
                    <a:pt x="17070" y="8236"/>
                    <a:pt x="17063" y="8275"/>
                  </a:cubicBezTo>
                  <a:cubicBezTo>
                    <a:pt x="17059" y="8299"/>
                    <a:pt x="17055" y="8318"/>
                    <a:pt x="17051" y="8342"/>
                  </a:cubicBezTo>
                  <a:cubicBezTo>
                    <a:pt x="16973" y="8826"/>
                    <a:pt x="16230" y="8373"/>
                    <a:pt x="16596" y="8065"/>
                  </a:cubicBezTo>
                  <a:cubicBezTo>
                    <a:pt x="16611" y="8049"/>
                    <a:pt x="16630" y="8037"/>
                    <a:pt x="16645" y="8022"/>
                  </a:cubicBezTo>
                  <a:cubicBezTo>
                    <a:pt x="16674" y="7990"/>
                    <a:pt x="16712" y="7971"/>
                    <a:pt x="16753" y="7963"/>
                  </a:cubicBezTo>
                  <a:cubicBezTo>
                    <a:pt x="16813" y="7944"/>
                    <a:pt x="16865" y="7955"/>
                    <a:pt x="16917" y="7979"/>
                  </a:cubicBezTo>
                  <a:cubicBezTo>
                    <a:pt x="16928" y="7983"/>
                    <a:pt x="16936" y="7986"/>
                    <a:pt x="16943" y="7990"/>
                  </a:cubicBezTo>
                  <a:cubicBezTo>
                    <a:pt x="16951" y="7998"/>
                    <a:pt x="16954" y="8002"/>
                    <a:pt x="16966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50" y="4118"/>
                    <a:pt x="14200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3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4D0F078A-B8C0-46C7-BB9B-D373DCA13465}"/>
                </a:ext>
              </a:extLst>
            </p:cNvPr>
            <p:cNvSpPr/>
            <p:nvPr/>
          </p:nvSpPr>
          <p:spPr>
            <a:xfrm>
              <a:off x="3686376" y="1158061"/>
              <a:ext cx="952975" cy="727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1" y="9683"/>
                    <a:pt x="16262" y="8925"/>
                    <a:pt x="13921" y="6845"/>
                  </a:cubicBezTo>
                  <a:close/>
                  <a:moveTo>
                    <a:pt x="2124" y="5310"/>
                  </a:moveTo>
                  <a:cubicBezTo>
                    <a:pt x="2361" y="4785"/>
                    <a:pt x="2991" y="5260"/>
                    <a:pt x="2754" y="5785"/>
                  </a:cubicBezTo>
                  <a:cubicBezTo>
                    <a:pt x="2513" y="6315"/>
                    <a:pt x="1887" y="5835"/>
                    <a:pt x="2124" y="5310"/>
                  </a:cubicBezTo>
                  <a:close/>
                  <a:moveTo>
                    <a:pt x="7329" y="9802"/>
                  </a:moveTo>
                  <a:cubicBezTo>
                    <a:pt x="7658" y="9079"/>
                    <a:pt x="8521" y="9738"/>
                    <a:pt x="8196" y="10461"/>
                  </a:cubicBezTo>
                  <a:cubicBezTo>
                    <a:pt x="7868" y="11184"/>
                    <a:pt x="7004" y="10525"/>
                    <a:pt x="7329" y="9802"/>
                  </a:cubicBezTo>
                  <a:close/>
                  <a:moveTo>
                    <a:pt x="4213" y="14379"/>
                  </a:moveTo>
                  <a:lnTo>
                    <a:pt x="4232" y="14166"/>
                  </a:lnTo>
                  <a:cubicBezTo>
                    <a:pt x="4270" y="13735"/>
                    <a:pt x="4644" y="13606"/>
                    <a:pt x="4839" y="13958"/>
                  </a:cubicBezTo>
                  <a:lnTo>
                    <a:pt x="4935" y="14131"/>
                  </a:lnTo>
                  <a:cubicBezTo>
                    <a:pt x="5324" y="14824"/>
                    <a:pt x="4140" y="15225"/>
                    <a:pt x="4213" y="14379"/>
                  </a:cubicBezTo>
                  <a:close/>
                  <a:moveTo>
                    <a:pt x="8574" y="15057"/>
                  </a:moveTo>
                  <a:cubicBezTo>
                    <a:pt x="8654" y="15230"/>
                    <a:pt x="8479" y="15359"/>
                    <a:pt x="8375" y="15250"/>
                  </a:cubicBezTo>
                  <a:cubicBezTo>
                    <a:pt x="8188" y="15057"/>
                    <a:pt x="8028" y="14824"/>
                    <a:pt x="7875" y="14582"/>
                  </a:cubicBezTo>
                  <a:cubicBezTo>
                    <a:pt x="7875" y="15072"/>
                    <a:pt x="7906" y="15557"/>
                    <a:pt x="7902" y="16048"/>
                  </a:cubicBezTo>
                  <a:cubicBezTo>
                    <a:pt x="7902" y="16266"/>
                    <a:pt x="7650" y="16261"/>
                    <a:pt x="7642" y="16048"/>
                  </a:cubicBezTo>
                  <a:cubicBezTo>
                    <a:pt x="7627" y="15647"/>
                    <a:pt x="7593" y="15240"/>
                    <a:pt x="7574" y="14839"/>
                  </a:cubicBezTo>
                  <a:cubicBezTo>
                    <a:pt x="7417" y="15062"/>
                    <a:pt x="7272" y="15295"/>
                    <a:pt x="7134" y="15567"/>
                  </a:cubicBezTo>
                  <a:cubicBezTo>
                    <a:pt x="7062" y="15711"/>
                    <a:pt x="6898" y="15582"/>
                    <a:pt x="6959" y="15434"/>
                  </a:cubicBezTo>
                  <a:cubicBezTo>
                    <a:pt x="7085" y="15131"/>
                    <a:pt x="7222" y="14829"/>
                    <a:pt x="7386" y="14552"/>
                  </a:cubicBezTo>
                  <a:cubicBezTo>
                    <a:pt x="7134" y="14577"/>
                    <a:pt x="6894" y="14686"/>
                    <a:pt x="6653" y="14527"/>
                  </a:cubicBezTo>
                  <a:cubicBezTo>
                    <a:pt x="6504" y="14433"/>
                    <a:pt x="6607" y="14106"/>
                    <a:pt x="6768" y="14175"/>
                  </a:cubicBezTo>
                  <a:cubicBezTo>
                    <a:pt x="6928" y="14245"/>
                    <a:pt x="7111" y="14136"/>
                    <a:pt x="7272" y="14106"/>
                  </a:cubicBezTo>
                  <a:cubicBezTo>
                    <a:pt x="7367" y="14086"/>
                    <a:pt x="7467" y="14086"/>
                    <a:pt x="7566" y="14076"/>
                  </a:cubicBezTo>
                  <a:cubicBezTo>
                    <a:pt x="7386" y="13759"/>
                    <a:pt x="7245" y="13398"/>
                    <a:pt x="7001" y="13155"/>
                  </a:cubicBezTo>
                  <a:cubicBezTo>
                    <a:pt x="6863" y="13021"/>
                    <a:pt x="6989" y="12719"/>
                    <a:pt x="7138" y="12848"/>
                  </a:cubicBezTo>
                  <a:cubicBezTo>
                    <a:pt x="7325" y="13007"/>
                    <a:pt x="7455" y="13205"/>
                    <a:pt x="7581" y="13423"/>
                  </a:cubicBezTo>
                  <a:cubicBezTo>
                    <a:pt x="7577" y="13324"/>
                    <a:pt x="7581" y="13224"/>
                    <a:pt x="7570" y="13125"/>
                  </a:cubicBezTo>
                  <a:cubicBezTo>
                    <a:pt x="7551" y="12917"/>
                    <a:pt x="7787" y="12907"/>
                    <a:pt x="7833" y="13081"/>
                  </a:cubicBezTo>
                  <a:cubicBezTo>
                    <a:pt x="7906" y="13348"/>
                    <a:pt x="7906" y="13606"/>
                    <a:pt x="7894" y="13868"/>
                  </a:cubicBezTo>
                  <a:cubicBezTo>
                    <a:pt x="8047" y="13680"/>
                    <a:pt x="8185" y="13467"/>
                    <a:pt x="8219" y="13205"/>
                  </a:cubicBezTo>
                  <a:cubicBezTo>
                    <a:pt x="8238" y="13041"/>
                    <a:pt x="8437" y="13051"/>
                    <a:pt x="8463" y="13205"/>
                  </a:cubicBezTo>
                  <a:cubicBezTo>
                    <a:pt x="8524" y="13546"/>
                    <a:pt x="8372" y="13819"/>
                    <a:pt x="8188" y="14047"/>
                  </a:cubicBezTo>
                  <a:cubicBezTo>
                    <a:pt x="8414" y="14047"/>
                    <a:pt x="8635" y="14057"/>
                    <a:pt x="8864" y="14121"/>
                  </a:cubicBezTo>
                  <a:cubicBezTo>
                    <a:pt x="9051" y="14175"/>
                    <a:pt x="9006" y="14542"/>
                    <a:pt x="8822" y="14542"/>
                  </a:cubicBezTo>
                  <a:cubicBezTo>
                    <a:pt x="8639" y="14542"/>
                    <a:pt x="8460" y="14542"/>
                    <a:pt x="8276" y="14537"/>
                  </a:cubicBezTo>
                  <a:cubicBezTo>
                    <a:pt x="8387" y="14705"/>
                    <a:pt x="8486" y="14874"/>
                    <a:pt x="8574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1" y="15879"/>
                  </a:cubicBezTo>
                  <a:cubicBezTo>
                    <a:pt x="12210" y="15973"/>
                    <a:pt x="12278" y="16087"/>
                    <a:pt x="12359" y="16226"/>
                  </a:cubicBezTo>
                  <a:close/>
                  <a:moveTo>
                    <a:pt x="3881" y="10035"/>
                  </a:moveTo>
                  <a:cubicBezTo>
                    <a:pt x="4106" y="10035"/>
                    <a:pt x="4327" y="10045"/>
                    <a:pt x="4557" y="10109"/>
                  </a:cubicBezTo>
                  <a:cubicBezTo>
                    <a:pt x="4744" y="10164"/>
                    <a:pt x="4698" y="10530"/>
                    <a:pt x="4515" y="10530"/>
                  </a:cubicBezTo>
                  <a:cubicBezTo>
                    <a:pt x="4331" y="10530"/>
                    <a:pt x="4152" y="10530"/>
                    <a:pt x="3968" y="10525"/>
                  </a:cubicBezTo>
                  <a:cubicBezTo>
                    <a:pt x="4075" y="10689"/>
                    <a:pt x="4175" y="10857"/>
                    <a:pt x="4262" y="11035"/>
                  </a:cubicBezTo>
                  <a:cubicBezTo>
                    <a:pt x="4343" y="11209"/>
                    <a:pt x="4167" y="11337"/>
                    <a:pt x="4064" y="11228"/>
                  </a:cubicBezTo>
                  <a:cubicBezTo>
                    <a:pt x="3877" y="11035"/>
                    <a:pt x="3716" y="10802"/>
                    <a:pt x="3564" y="10560"/>
                  </a:cubicBezTo>
                  <a:cubicBezTo>
                    <a:pt x="3564" y="11050"/>
                    <a:pt x="3594" y="11536"/>
                    <a:pt x="3590" y="12026"/>
                  </a:cubicBezTo>
                  <a:cubicBezTo>
                    <a:pt x="3590" y="12244"/>
                    <a:pt x="3338" y="12239"/>
                    <a:pt x="3331" y="12026"/>
                  </a:cubicBezTo>
                  <a:cubicBezTo>
                    <a:pt x="3315" y="11625"/>
                    <a:pt x="3281" y="11219"/>
                    <a:pt x="3262" y="10817"/>
                  </a:cubicBezTo>
                  <a:cubicBezTo>
                    <a:pt x="3105" y="11040"/>
                    <a:pt x="2960" y="11273"/>
                    <a:pt x="2823" y="11545"/>
                  </a:cubicBezTo>
                  <a:cubicBezTo>
                    <a:pt x="2750" y="11689"/>
                    <a:pt x="2586" y="11560"/>
                    <a:pt x="2647" y="11412"/>
                  </a:cubicBezTo>
                  <a:cubicBezTo>
                    <a:pt x="2773" y="11110"/>
                    <a:pt x="2911" y="10807"/>
                    <a:pt x="3075" y="10530"/>
                  </a:cubicBezTo>
                  <a:cubicBezTo>
                    <a:pt x="2823" y="10555"/>
                    <a:pt x="2582" y="10664"/>
                    <a:pt x="2342" y="10505"/>
                  </a:cubicBezTo>
                  <a:cubicBezTo>
                    <a:pt x="2193" y="10411"/>
                    <a:pt x="2296" y="10084"/>
                    <a:pt x="2456" y="10154"/>
                  </a:cubicBezTo>
                  <a:cubicBezTo>
                    <a:pt x="2617" y="10223"/>
                    <a:pt x="2800" y="10114"/>
                    <a:pt x="2960" y="10084"/>
                  </a:cubicBezTo>
                  <a:cubicBezTo>
                    <a:pt x="3056" y="10064"/>
                    <a:pt x="3155" y="10064"/>
                    <a:pt x="3254" y="10055"/>
                  </a:cubicBezTo>
                  <a:cubicBezTo>
                    <a:pt x="3075" y="9738"/>
                    <a:pt x="2933" y="9376"/>
                    <a:pt x="2689" y="9133"/>
                  </a:cubicBezTo>
                  <a:cubicBezTo>
                    <a:pt x="2552" y="9000"/>
                    <a:pt x="2678" y="8697"/>
                    <a:pt x="2827" y="8826"/>
                  </a:cubicBezTo>
                  <a:cubicBezTo>
                    <a:pt x="3014" y="8985"/>
                    <a:pt x="3147" y="9183"/>
                    <a:pt x="3270" y="9401"/>
                  </a:cubicBezTo>
                  <a:cubicBezTo>
                    <a:pt x="3266" y="9302"/>
                    <a:pt x="3270" y="9203"/>
                    <a:pt x="3258" y="9104"/>
                  </a:cubicBezTo>
                  <a:cubicBezTo>
                    <a:pt x="3239" y="8896"/>
                    <a:pt x="3476" y="8886"/>
                    <a:pt x="3522" y="9059"/>
                  </a:cubicBezTo>
                  <a:cubicBezTo>
                    <a:pt x="3594" y="9326"/>
                    <a:pt x="3594" y="9584"/>
                    <a:pt x="3583" y="9847"/>
                  </a:cubicBezTo>
                  <a:cubicBezTo>
                    <a:pt x="3735" y="9658"/>
                    <a:pt x="3873" y="9445"/>
                    <a:pt x="3907" y="9183"/>
                  </a:cubicBezTo>
                  <a:cubicBezTo>
                    <a:pt x="3926" y="9019"/>
                    <a:pt x="4125" y="9029"/>
                    <a:pt x="4152" y="9183"/>
                  </a:cubicBezTo>
                  <a:cubicBezTo>
                    <a:pt x="4213" y="9535"/>
                    <a:pt x="4064" y="9807"/>
                    <a:pt x="3881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28" y="14686"/>
                    <a:pt x="16327" y="14700"/>
                    <a:pt x="16353" y="14849"/>
                  </a:cubicBezTo>
                  <a:close/>
                  <a:moveTo>
                    <a:pt x="18614" y="14012"/>
                  </a:moveTo>
                  <a:cubicBezTo>
                    <a:pt x="18927" y="14289"/>
                    <a:pt x="18962" y="14904"/>
                    <a:pt x="18606" y="15161"/>
                  </a:cubicBezTo>
                  <a:cubicBezTo>
                    <a:pt x="18335" y="15359"/>
                    <a:pt x="17923" y="15176"/>
                    <a:pt x="17862" y="14750"/>
                  </a:cubicBezTo>
                  <a:cubicBezTo>
                    <a:pt x="17847" y="14641"/>
                    <a:pt x="17831" y="14532"/>
                    <a:pt x="17816" y="14428"/>
                  </a:cubicBezTo>
                  <a:cubicBezTo>
                    <a:pt x="17759" y="14012"/>
                    <a:pt x="18099" y="13561"/>
                    <a:pt x="18416" y="13839"/>
                  </a:cubicBezTo>
                  <a:cubicBezTo>
                    <a:pt x="18484" y="13898"/>
                    <a:pt x="18549" y="13953"/>
                    <a:pt x="18614" y="14012"/>
                  </a:cubicBezTo>
                  <a:close/>
                  <a:moveTo>
                    <a:pt x="12626" y="9272"/>
                  </a:moveTo>
                  <a:cubicBezTo>
                    <a:pt x="12687" y="9614"/>
                    <a:pt x="12534" y="9886"/>
                    <a:pt x="12351" y="10114"/>
                  </a:cubicBezTo>
                  <a:cubicBezTo>
                    <a:pt x="12576" y="10114"/>
                    <a:pt x="12798" y="10124"/>
                    <a:pt x="13027" y="10188"/>
                  </a:cubicBezTo>
                  <a:cubicBezTo>
                    <a:pt x="13214" y="10243"/>
                    <a:pt x="13168" y="10609"/>
                    <a:pt x="12985" y="10609"/>
                  </a:cubicBezTo>
                  <a:cubicBezTo>
                    <a:pt x="12802" y="10609"/>
                    <a:pt x="12622" y="10609"/>
                    <a:pt x="12439" y="10604"/>
                  </a:cubicBezTo>
                  <a:cubicBezTo>
                    <a:pt x="12546" y="10768"/>
                    <a:pt x="12645" y="10936"/>
                    <a:pt x="12733" y="11115"/>
                  </a:cubicBezTo>
                  <a:cubicBezTo>
                    <a:pt x="12813" y="11288"/>
                    <a:pt x="12637" y="11417"/>
                    <a:pt x="12534" y="11308"/>
                  </a:cubicBezTo>
                  <a:cubicBezTo>
                    <a:pt x="12347" y="11115"/>
                    <a:pt x="12187" y="10882"/>
                    <a:pt x="12034" y="10639"/>
                  </a:cubicBezTo>
                  <a:cubicBezTo>
                    <a:pt x="12034" y="11129"/>
                    <a:pt x="12065" y="11615"/>
                    <a:pt x="12061" y="12105"/>
                  </a:cubicBezTo>
                  <a:cubicBezTo>
                    <a:pt x="12061" y="12323"/>
                    <a:pt x="11809" y="12318"/>
                    <a:pt x="11805" y="12105"/>
                  </a:cubicBezTo>
                  <a:cubicBezTo>
                    <a:pt x="11790" y="11704"/>
                    <a:pt x="11755" y="11298"/>
                    <a:pt x="11736" y="10897"/>
                  </a:cubicBezTo>
                  <a:cubicBezTo>
                    <a:pt x="11580" y="11119"/>
                    <a:pt x="11434" y="11352"/>
                    <a:pt x="11297" y="11625"/>
                  </a:cubicBezTo>
                  <a:cubicBezTo>
                    <a:pt x="11224" y="11768"/>
                    <a:pt x="11060" y="11640"/>
                    <a:pt x="11121" y="11491"/>
                  </a:cubicBezTo>
                  <a:cubicBezTo>
                    <a:pt x="11247" y="11189"/>
                    <a:pt x="11385" y="10887"/>
                    <a:pt x="11549" y="10609"/>
                  </a:cubicBezTo>
                  <a:cubicBezTo>
                    <a:pt x="11297" y="10634"/>
                    <a:pt x="11056" y="10743"/>
                    <a:pt x="10816" y="10585"/>
                  </a:cubicBezTo>
                  <a:cubicBezTo>
                    <a:pt x="10667" y="10490"/>
                    <a:pt x="10770" y="10164"/>
                    <a:pt x="10930" y="10233"/>
                  </a:cubicBezTo>
                  <a:cubicBezTo>
                    <a:pt x="11091" y="10302"/>
                    <a:pt x="11274" y="10193"/>
                    <a:pt x="11434" y="10164"/>
                  </a:cubicBezTo>
                  <a:cubicBezTo>
                    <a:pt x="11530" y="10144"/>
                    <a:pt x="11629" y="10144"/>
                    <a:pt x="11729" y="10134"/>
                  </a:cubicBezTo>
                  <a:cubicBezTo>
                    <a:pt x="11549" y="9817"/>
                    <a:pt x="11408" y="9455"/>
                    <a:pt x="11163" y="9213"/>
                  </a:cubicBezTo>
                  <a:cubicBezTo>
                    <a:pt x="11026" y="9079"/>
                    <a:pt x="11152" y="8777"/>
                    <a:pt x="11301" y="8905"/>
                  </a:cubicBezTo>
                  <a:cubicBezTo>
                    <a:pt x="11488" y="9064"/>
                    <a:pt x="11618" y="9262"/>
                    <a:pt x="11744" y="9480"/>
                  </a:cubicBezTo>
                  <a:cubicBezTo>
                    <a:pt x="11740" y="9381"/>
                    <a:pt x="11744" y="9282"/>
                    <a:pt x="11732" y="9183"/>
                  </a:cubicBezTo>
                  <a:cubicBezTo>
                    <a:pt x="11713" y="8975"/>
                    <a:pt x="11950" y="8965"/>
                    <a:pt x="11996" y="9138"/>
                  </a:cubicBezTo>
                  <a:cubicBezTo>
                    <a:pt x="12068" y="9406"/>
                    <a:pt x="12068" y="9663"/>
                    <a:pt x="12057" y="9926"/>
                  </a:cubicBezTo>
                  <a:cubicBezTo>
                    <a:pt x="12210" y="9738"/>
                    <a:pt x="12347" y="9525"/>
                    <a:pt x="12382" y="9262"/>
                  </a:cubicBezTo>
                  <a:cubicBezTo>
                    <a:pt x="12404" y="9109"/>
                    <a:pt x="12599" y="9118"/>
                    <a:pt x="12626" y="9272"/>
                  </a:cubicBezTo>
                  <a:close/>
                  <a:moveTo>
                    <a:pt x="15842" y="10337"/>
                  </a:moveTo>
                  <a:cubicBezTo>
                    <a:pt x="15983" y="11030"/>
                    <a:pt x="15234" y="11392"/>
                    <a:pt x="14971" y="10793"/>
                  </a:cubicBezTo>
                  <a:cubicBezTo>
                    <a:pt x="14631" y="10020"/>
                    <a:pt x="15666" y="9465"/>
                    <a:pt x="15842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3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1" y="3962"/>
                    <a:pt x="8796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ABB301AB-7232-4544-B2CF-945397E2B874}"/>
                </a:ext>
              </a:extLst>
            </p:cNvPr>
            <p:cNvSpPr/>
            <p:nvPr/>
          </p:nvSpPr>
          <p:spPr>
            <a:xfrm>
              <a:off x="4318046" y="5755216"/>
              <a:ext cx="636158" cy="66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74" y="12387"/>
                    <a:pt x="1481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40" y="17684"/>
                  </a:moveTo>
                  <a:cubicBezTo>
                    <a:pt x="5590" y="17536"/>
                    <a:pt x="5825" y="17163"/>
                    <a:pt x="6075" y="17305"/>
                  </a:cubicBezTo>
                  <a:cubicBezTo>
                    <a:pt x="6325" y="17453"/>
                    <a:pt x="6091" y="17826"/>
                    <a:pt x="5840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5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1" y="16018"/>
                    <a:pt x="7147" y="16622"/>
                  </a:cubicBezTo>
                  <a:cubicBezTo>
                    <a:pt x="7071" y="16858"/>
                    <a:pt x="6713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2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6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801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8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7" y="14858"/>
                    <a:pt x="10966" y="14686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1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1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83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5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3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8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E1EFFDA5-1E51-4AAA-951C-583A6C4C9935}"/>
                </a:ext>
              </a:extLst>
            </p:cNvPr>
            <p:cNvSpPr/>
            <p:nvPr/>
          </p:nvSpPr>
          <p:spPr>
            <a:xfrm>
              <a:off x="4756706" y="5983321"/>
              <a:ext cx="555133" cy="724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81" y="4465"/>
                    <a:pt x="6876" y="6793"/>
                  </a:cubicBezTo>
                  <a:close/>
                  <a:moveTo>
                    <a:pt x="5193" y="18569"/>
                  </a:moveTo>
                  <a:cubicBezTo>
                    <a:pt x="4675" y="18328"/>
                    <a:pt x="5154" y="17701"/>
                    <a:pt x="5678" y="17942"/>
                  </a:cubicBezTo>
                  <a:cubicBezTo>
                    <a:pt x="6196" y="18187"/>
                    <a:pt x="5711" y="18815"/>
                    <a:pt x="5193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1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30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8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9" y="4896"/>
                  </a:moveTo>
                  <a:cubicBezTo>
                    <a:pt x="11072" y="4761"/>
                    <a:pt x="11422" y="5513"/>
                    <a:pt x="10819" y="5769"/>
                  </a:cubicBezTo>
                  <a:cubicBezTo>
                    <a:pt x="10042" y="6105"/>
                    <a:pt x="9512" y="5067"/>
                    <a:pt x="10379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2361BEDA-99CC-459D-9094-3F19E98A8EC6}"/>
                </a:ext>
              </a:extLst>
            </p:cNvPr>
            <p:cNvSpPr/>
            <p:nvPr/>
          </p:nvSpPr>
          <p:spPr>
            <a:xfrm>
              <a:off x="11073408" y="4386598"/>
              <a:ext cx="728819" cy="538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14" y="2880"/>
                    <a:pt x="-857" y="8237"/>
                    <a:pt x="148" y="13702"/>
                  </a:cubicBezTo>
                  <a:close/>
                  <a:moveTo>
                    <a:pt x="2357" y="7744"/>
                  </a:moveTo>
                  <a:cubicBezTo>
                    <a:pt x="2357" y="7693"/>
                    <a:pt x="2352" y="7649"/>
                    <a:pt x="2352" y="7598"/>
                  </a:cubicBezTo>
                  <a:cubicBezTo>
                    <a:pt x="2342" y="7333"/>
                    <a:pt x="2575" y="7212"/>
                    <a:pt x="2703" y="7409"/>
                  </a:cubicBezTo>
                  <a:cubicBezTo>
                    <a:pt x="2726" y="7447"/>
                    <a:pt x="2750" y="7484"/>
                    <a:pt x="2774" y="7516"/>
                  </a:cubicBezTo>
                  <a:cubicBezTo>
                    <a:pt x="3035" y="7915"/>
                    <a:pt x="2376" y="8269"/>
                    <a:pt x="2357" y="7744"/>
                  </a:cubicBezTo>
                  <a:close/>
                  <a:moveTo>
                    <a:pt x="1480" y="14537"/>
                  </a:moveTo>
                  <a:cubicBezTo>
                    <a:pt x="1755" y="13088"/>
                    <a:pt x="1622" y="11267"/>
                    <a:pt x="1347" y="9837"/>
                  </a:cubicBezTo>
                  <a:cubicBezTo>
                    <a:pt x="1295" y="9565"/>
                    <a:pt x="1570" y="9401"/>
                    <a:pt x="1655" y="9673"/>
                  </a:cubicBezTo>
                  <a:cubicBezTo>
                    <a:pt x="1940" y="10552"/>
                    <a:pt x="2001" y="11463"/>
                    <a:pt x="1973" y="12418"/>
                  </a:cubicBezTo>
                  <a:cubicBezTo>
                    <a:pt x="1949" y="13164"/>
                    <a:pt x="1992" y="13955"/>
                    <a:pt x="1736" y="14638"/>
                  </a:cubicBezTo>
                  <a:cubicBezTo>
                    <a:pt x="1669" y="14803"/>
                    <a:pt x="1437" y="14746"/>
                    <a:pt x="1480" y="14537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6"/>
                    <a:pt x="4134" y="9793"/>
                    <a:pt x="3670" y="9660"/>
                  </a:cubicBezTo>
                  <a:close/>
                  <a:moveTo>
                    <a:pt x="2935" y="12538"/>
                  </a:moveTo>
                  <a:cubicBezTo>
                    <a:pt x="2902" y="12532"/>
                    <a:pt x="2869" y="12532"/>
                    <a:pt x="2840" y="12526"/>
                  </a:cubicBezTo>
                  <a:cubicBezTo>
                    <a:pt x="2698" y="12507"/>
                    <a:pt x="2622" y="12254"/>
                    <a:pt x="2712" y="12108"/>
                  </a:cubicBezTo>
                  <a:cubicBezTo>
                    <a:pt x="2731" y="12076"/>
                    <a:pt x="2755" y="12045"/>
                    <a:pt x="2774" y="12007"/>
                  </a:cubicBezTo>
                  <a:cubicBezTo>
                    <a:pt x="3115" y="11469"/>
                    <a:pt x="3461" y="12614"/>
                    <a:pt x="2935" y="12538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5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85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6"/>
                  </a:cubicBezTo>
                  <a:cubicBezTo>
                    <a:pt x="3381" y="16441"/>
                    <a:pt x="2987" y="16649"/>
                    <a:pt x="2883" y="16314"/>
                  </a:cubicBezTo>
                  <a:close/>
                  <a:moveTo>
                    <a:pt x="4248" y="15815"/>
                  </a:moveTo>
                  <a:cubicBezTo>
                    <a:pt x="4561" y="15454"/>
                    <a:pt x="4722" y="14822"/>
                    <a:pt x="4931" y="14347"/>
                  </a:cubicBezTo>
                  <a:cubicBezTo>
                    <a:pt x="5196" y="13753"/>
                    <a:pt x="5111" y="13651"/>
                    <a:pt x="4746" y="13272"/>
                  </a:cubicBezTo>
                  <a:cubicBezTo>
                    <a:pt x="4295" y="12804"/>
                    <a:pt x="3964" y="12488"/>
                    <a:pt x="4020" y="11703"/>
                  </a:cubicBezTo>
                  <a:cubicBezTo>
                    <a:pt x="4068" y="11039"/>
                    <a:pt x="4589" y="9913"/>
                    <a:pt x="4878" y="9369"/>
                  </a:cubicBezTo>
                  <a:cubicBezTo>
                    <a:pt x="5115" y="8920"/>
                    <a:pt x="4049" y="7244"/>
                    <a:pt x="3717" y="6959"/>
                  </a:cubicBezTo>
                  <a:cubicBezTo>
                    <a:pt x="3490" y="6757"/>
                    <a:pt x="3684" y="6352"/>
                    <a:pt x="3907" y="6371"/>
                  </a:cubicBezTo>
                  <a:cubicBezTo>
                    <a:pt x="4532" y="6416"/>
                    <a:pt x="5205" y="7769"/>
                    <a:pt x="5566" y="8395"/>
                  </a:cubicBezTo>
                  <a:cubicBezTo>
                    <a:pt x="6040" y="9230"/>
                    <a:pt x="5125" y="10470"/>
                    <a:pt x="4859" y="11172"/>
                  </a:cubicBezTo>
                  <a:cubicBezTo>
                    <a:pt x="4300" y="12646"/>
                    <a:pt x="6044" y="12956"/>
                    <a:pt x="5736" y="13923"/>
                  </a:cubicBezTo>
                  <a:cubicBezTo>
                    <a:pt x="5504" y="14657"/>
                    <a:pt x="4983" y="15745"/>
                    <a:pt x="4480" y="16219"/>
                  </a:cubicBezTo>
                  <a:cubicBezTo>
                    <a:pt x="4276" y="16390"/>
                    <a:pt x="4068" y="16023"/>
                    <a:pt x="4248" y="15815"/>
                  </a:cubicBezTo>
                  <a:close/>
                  <a:moveTo>
                    <a:pt x="6751" y="17832"/>
                  </a:moveTo>
                  <a:cubicBezTo>
                    <a:pt x="7997" y="12975"/>
                    <a:pt x="7471" y="8427"/>
                    <a:pt x="6035" y="3746"/>
                  </a:cubicBezTo>
                  <a:cubicBezTo>
                    <a:pt x="5945" y="3455"/>
                    <a:pt x="6267" y="3202"/>
                    <a:pt x="6400" y="3468"/>
                  </a:cubicBezTo>
                  <a:cubicBezTo>
                    <a:pt x="7030" y="4720"/>
                    <a:pt x="7135" y="6055"/>
                    <a:pt x="7476" y="7472"/>
                  </a:cubicBezTo>
                  <a:cubicBezTo>
                    <a:pt x="7751" y="8610"/>
                    <a:pt x="8059" y="9749"/>
                    <a:pt x="8083" y="10957"/>
                  </a:cubicBezTo>
                  <a:cubicBezTo>
                    <a:pt x="8130" y="13285"/>
                    <a:pt x="7860" y="15909"/>
                    <a:pt x="7011" y="17978"/>
                  </a:cubicBezTo>
                  <a:cubicBezTo>
                    <a:pt x="6921" y="18193"/>
                    <a:pt x="6689" y="18066"/>
                    <a:pt x="6751" y="17832"/>
                  </a:cubicBezTo>
                  <a:close/>
                  <a:moveTo>
                    <a:pt x="9329" y="4904"/>
                  </a:moveTo>
                  <a:cubicBezTo>
                    <a:pt x="9396" y="5132"/>
                    <a:pt x="9244" y="5460"/>
                    <a:pt x="9045" y="5385"/>
                  </a:cubicBezTo>
                  <a:cubicBezTo>
                    <a:pt x="9012" y="5372"/>
                    <a:pt x="8983" y="5359"/>
                    <a:pt x="8950" y="5353"/>
                  </a:cubicBezTo>
                  <a:cubicBezTo>
                    <a:pt x="8798" y="5296"/>
                    <a:pt x="8741" y="5113"/>
                    <a:pt x="8822" y="4936"/>
                  </a:cubicBezTo>
                  <a:cubicBezTo>
                    <a:pt x="8841" y="4898"/>
                    <a:pt x="8855" y="4860"/>
                    <a:pt x="8874" y="4822"/>
                  </a:cubicBezTo>
                  <a:cubicBezTo>
                    <a:pt x="8983" y="4581"/>
                    <a:pt x="9263" y="4676"/>
                    <a:pt x="9329" y="4904"/>
                  </a:cubicBezTo>
                  <a:close/>
                  <a:moveTo>
                    <a:pt x="9111" y="7782"/>
                  </a:moveTo>
                  <a:cubicBezTo>
                    <a:pt x="9244" y="8218"/>
                    <a:pt x="8737" y="8490"/>
                    <a:pt x="8604" y="8054"/>
                  </a:cubicBezTo>
                  <a:cubicBezTo>
                    <a:pt x="8471" y="7617"/>
                    <a:pt x="8978" y="7345"/>
                    <a:pt x="9111" y="7782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6" y="9983"/>
                    <a:pt x="9651" y="9711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42"/>
                    <a:pt x="9012" y="11596"/>
                    <a:pt x="9130" y="11988"/>
                  </a:cubicBezTo>
                  <a:close/>
                  <a:moveTo>
                    <a:pt x="9836" y="14474"/>
                  </a:moveTo>
                  <a:cubicBezTo>
                    <a:pt x="10059" y="14499"/>
                    <a:pt x="10163" y="14606"/>
                    <a:pt x="10206" y="14897"/>
                  </a:cubicBezTo>
                  <a:cubicBezTo>
                    <a:pt x="10239" y="15131"/>
                    <a:pt x="10007" y="15296"/>
                    <a:pt x="9874" y="15144"/>
                  </a:cubicBezTo>
                  <a:cubicBezTo>
                    <a:pt x="9808" y="15068"/>
                    <a:pt x="9770" y="14967"/>
                    <a:pt x="9704" y="14891"/>
                  </a:cubicBezTo>
                  <a:cubicBezTo>
                    <a:pt x="9566" y="14739"/>
                    <a:pt x="9656" y="14455"/>
                    <a:pt x="9836" y="14474"/>
                  </a:cubicBezTo>
                  <a:close/>
                  <a:moveTo>
                    <a:pt x="8424" y="17080"/>
                  </a:moveTo>
                  <a:cubicBezTo>
                    <a:pt x="8301" y="16681"/>
                    <a:pt x="8770" y="16428"/>
                    <a:pt x="8888" y="16827"/>
                  </a:cubicBezTo>
                  <a:cubicBezTo>
                    <a:pt x="9012" y="17225"/>
                    <a:pt x="8547" y="17478"/>
                    <a:pt x="8424" y="17080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1" y="6972"/>
                  </a:cubicBezTo>
                  <a:cubicBezTo>
                    <a:pt x="16799" y="5966"/>
                    <a:pt x="16079" y="5195"/>
                    <a:pt x="15648" y="4569"/>
                  </a:cubicBezTo>
                  <a:cubicBezTo>
                    <a:pt x="15430" y="4455"/>
                    <a:pt x="15358" y="4290"/>
                    <a:pt x="15444" y="4088"/>
                  </a:cubicBezTo>
                  <a:cubicBezTo>
                    <a:pt x="15197" y="4284"/>
                    <a:pt x="14927" y="3942"/>
                    <a:pt x="15088" y="3614"/>
                  </a:cubicBezTo>
                  <a:cubicBezTo>
                    <a:pt x="15126" y="3538"/>
                    <a:pt x="15159" y="3468"/>
                    <a:pt x="15197" y="3392"/>
                  </a:cubicBezTo>
                  <a:cubicBezTo>
                    <a:pt x="15287" y="3202"/>
                    <a:pt x="15491" y="3196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6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4" y="15378"/>
                  </a:cubicBezTo>
                  <a:cubicBezTo>
                    <a:pt x="14382" y="15315"/>
                    <a:pt x="14496" y="15365"/>
                    <a:pt x="14572" y="15473"/>
                  </a:cubicBezTo>
                  <a:cubicBezTo>
                    <a:pt x="14652" y="15574"/>
                    <a:pt x="14690" y="15732"/>
                    <a:pt x="14633" y="15890"/>
                  </a:cubicBezTo>
                  <a:cubicBezTo>
                    <a:pt x="14628" y="15909"/>
                    <a:pt x="14619" y="15928"/>
                    <a:pt x="14614" y="15954"/>
                  </a:cubicBezTo>
                  <a:cubicBezTo>
                    <a:pt x="14572" y="16105"/>
                    <a:pt x="14425" y="16181"/>
                    <a:pt x="14306" y="16112"/>
                  </a:cubicBezTo>
                  <a:close/>
                  <a:moveTo>
                    <a:pt x="15377" y="12994"/>
                  </a:moveTo>
                  <a:cubicBezTo>
                    <a:pt x="15140" y="13120"/>
                    <a:pt x="14818" y="12766"/>
                    <a:pt x="14965" y="12431"/>
                  </a:cubicBezTo>
                  <a:cubicBezTo>
                    <a:pt x="14979" y="12399"/>
                    <a:pt x="14993" y="12367"/>
                    <a:pt x="15008" y="12336"/>
                  </a:cubicBezTo>
                  <a:cubicBezTo>
                    <a:pt x="15079" y="12178"/>
                    <a:pt x="15178" y="12121"/>
                    <a:pt x="15311" y="12171"/>
                  </a:cubicBezTo>
                  <a:cubicBezTo>
                    <a:pt x="15335" y="12184"/>
                    <a:pt x="15363" y="12190"/>
                    <a:pt x="15387" y="12203"/>
                  </a:cubicBezTo>
                  <a:cubicBezTo>
                    <a:pt x="15662" y="12317"/>
                    <a:pt x="15610" y="12867"/>
                    <a:pt x="15377" y="12994"/>
                  </a:cubicBezTo>
                  <a:close/>
                  <a:moveTo>
                    <a:pt x="14628" y="9135"/>
                  </a:moveTo>
                  <a:cubicBezTo>
                    <a:pt x="14624" y="9085"/>
                    <a:pt x="14614" y="9040"/>
                    <a:pt x="14610" y="8990"/>
                  </a:cubicBezTo>
                  <a:cubicBezTo>
                    <a:pt x="14576" y="8781"/>
                    <a:pt x="14818" y="8655"/>
                    <a:pt x="14903" y="8832"/>
                  </a:cubicBezTo>
                  <a:cubicBezTo>
                    <a:pt x="14922" y="8870"/>
                    <a:pt x="14941" y="8914"/>
                    <a:pt x="14960" y="8952"/>
                  </a:cubicBezTo>
                  <a:cubicBezTo>
                    <a:pt x="15121" y="9293"/>
                    <a:pt x="14685" y="9534"/>
                    <a:pt x="14628" y="9135"/>
                  </a:cubicBezTo>
                  <a:close/>
                  <a:moveTo>
                    <a:pt x="14861" y="5992"/>
                  </a:moveTo>
                  <a:cubicBezTo>
                    <a:pt x="14704" y="5467"/>
                    <a:pt x="15311" y="5144"/>
                    <a:pt x="15467" y="5663"/>
                  </a:cubicBezTo>
                  <a:cubicBezTo>
                    <a:pt x="15624" y="6194"/>
                    <a:pt x="15017" y="6517"/>
                    <a:pt x="14861" y="5992"/>
                  </a:cubicBezTo>
                  <a:close/>
                  <a:moveTo>
                    <a:pt x="13903" y="1539"/>
                  </a:moveTo>
                  <a:cubicBezTo>
                    <a:pt x="13955" y="1520"/>
                    <a:pt x="14008" y="1514"/>
                    <a:pt x="14060" y="1552"/>
                  </a:cubicBezTo>
                  <a:cubicBezTo>
                    <a:pt x="14098" y="1571"/>
                    <a:pt x="14131" y="1602"/>
                    <a:pt x="14154" y="1646"/>
                  </a:cubicBezTo>
                  <a:cubicBezTo>
                    <a:pt x="14169" y="1665"/>
                    <a:pt x="14183" y="1684"/>
                    <a:pt x="14197" y="1710"/>
                  </a:cubicBezTo>
                  <a:cubicBezTo>
                    <a:pt x="14505" y="2152"/>
                    <a:pt x="13733" y="2570"/>
                    <a:pt x="13723" y="1963"/>
                  </a:cubicBezTo>
                  <a:cubicBezTo>
                    <a:pt x="13723" y="1937"/>
                    <a:pt x="13723" y="1906"/>
                    <a:pt x="13723" y="1880"/>
                  </a:cubicBezTo>
                  <a:cubicBezTo>
                    <a:pt x="13718" y="1830"/>
                    <a:pt x="13723" y="1773"/>
                    <a:pt x="13742" y="1729"/>
                  </a:cubicBezTo>
                  <a:cubicBezTo>
                    <a:pt x="13766" y="1653"/>
                    <a:pt x="13804" y="1609"/>
                    <a:pt x="13851" y="1577"/>
                  </a:cubicBezTo>
                  <a:cubicBezTo>
                    <a:pt x="13861" y="1571"/>
                    <a:pt x="13865" y="1564"/>
                    <a:pt x="13875" y="1558"/>
                  </a:cubicBezTo>
                  <a:cubicBezTo>
                    <a:pt x="13884" y="1545"/>
                    <a:pt x="13894" y="1539"/>
                    <a:pt x="13903" y="1539"/>
                  </a:cubicBezTo>
                  <a:close/>
                  <a:moveTo>
                    <a:pt x="12538" y="2045"/>
                  </a:moveTo>
                  <a:cubicBezTo>
                    <a:pt x="13652" y="4942"/>
                    <a:pt x="13993" y="7345"/>
                    <a:pt x="14074" y="10558"/>
                  </a:cubicBezTo>
                  <a:cubicBezTo>
                    <a:pt x="14136" y="13019"/>
                    <a:pt x="13538" y="15093"/>
                    <a:pt x="13320" y="17472"/>
                  </a:cubicBezTo>
                  <a:cubicBezTo>
                    <a:pt x="13301" y="17674"/>
                    <a:pt x="13078" y="17661"/>
                    <a:pt x="13060" y="17465"/>
                  </a:cubicBezTo>
                  <a:cubicBezTo>
                    <a:pt x="12955" y="16491"/>
                    <a:pt x="13320" y="15562"/>
                    <a:pt x="13439" y="14606"/>
                  </a:cubicBezTo>
                  <a:cubicBezTo>
                    <a:pt x="13600" y="13278"/>
                    <a:pt x="13657" y="11975"/>
                    <a:pt x="13605" y="10628"/>
                  </a:cubicBezTo>
                  <a:cubicBezTo>
                    <a:pt x="13557" y="9420"/>
                    <a:pt x="13595" y="8155"/>
                    <a:pt x="13415" y="6972"/>
                  </a:cubicBezTo>
                  <a:cubicBezTo>
                    <a:pt x="13164" y="5302"/>
                    <a:pt x="12571" y="3848"/>
                    <a:pt x="12168" y="2247"/>
                  </a:cubicBezTo>
                  <a:cubicBezTo>
                    <a:pt x="12078" y="1912"/>
                    <a:pt x="12420" y="1741"/>
                    <a:pt x="12538" y="2045"/>
                  </a:cubicBezTo>
                  <a:close/>
                  <a:moveTo>
                    <a:pt x="9765" y="1830"/>
                  </a:moveTo>
                  <a:cubicBezTo>
                    <a:pt x="10709" y="2981"/>
                    <a:pt x="11320" y="3342"/>
                    <a:pt x="10941" y="5189"/>
                  </a:cubicBezTo>
                  <a:cubicBezTo>
                    <a:pt x="10784" y="5941"/>
                    <a:pt x="10187" y="7288"/>
                    <a:pt x="10813" y="7801"/>
                  </a:cubicBezTo>
                  <a:cubicBezTo>
                    <a:pt x="11116" y="8054"/>
                    <a:pt x="11704" y="8813"/>
                    <a:pt x="11827" y="9224"/>
                  </a:cubicBezTo>
                  <a:cubicBezTo>
                    <a:pt x="12078" y="10052"/>
                    <a:pt x="11661" y="10596"/>
                    <a:pt x="11448" y="11368"/>
                  </a:cubicBezTo>
                  <a:cubicBezTo>
                    <a:pt x="11107" y="12608"/>
                    <a:pt x="10969" y="13620"/>
                    <a:pt x="11600" y="14695"/>
                  </a:cubicBezTo>
                  <a:cubicBezTo>
                    <a:pt x="12230" y="15770"/>
                    <a:pt x="10637" y="17257"/>
                    <a:pt x="10339" y="18022"/>
                  </a:cubicBezTo>
                  <a:cubicBezTo>
                    <a:pt x="10230" y="18294"/>
                    <a:pt x="9917" y="18123"/>
                    <a:pt x="10007" y="17832"/>
                  </a:cubicBezTo>
                  <a:cubicBezTo>
                    <a:pt x="10268" y="16985"/>
                    <a:pt x="10661" y="16390"/>
                    <a:pt x="11083" y="15669"/>
                  </a:cubicBezTo>
                  <a:cubicBezTo>
                    <a:pt x="11363" y="15188"/>
                    <a:pt x="10396" y="13784"/>
                    <a:pt x="10220" y="13335"/>
                  </a:cubicBezTo>
                  <a:cubicBezTo>
                    <a:pt x="9761" y="12133"/>
                    <a:pt x="11912" y="10375"/>
                    <a:pt x="11078" y="9350"/>
                  </a:cubicBezTo>
                  <a:cubicBezTo>
                    <a:pt x="10372" y="8484"/>
                    <a:pt x="9642" y="8174"/>
                    <a:pt x="9874" y="6852"/>
                  </a:cubicBezTo>
                  <a:cubicBezTo>
                    <a:pt x="10012" y="6074"/>
                    <a:pt x="10363" y="5277"/>
                    <a:pt x="10419" y="4486"/>
                  </a:cubicBezTo>
                  <a:cubicBezTo>
                    <a:pt x="10467" y="3829"/>
                    <a:pt x="9675" y="2981"/>
                    <a:pt x="9296" y="2450"/>
                  </a:cubicBezTo>
                  <a:cubicBezTo>
                    <a:pt x="9035" y="2083"/>
                    <a:pt x="9490" y="1488"/>
                    <a:pt x="9765" y="1830"/>
                  </a:cubicBezTo>
                  <a:close/>
                  <a:moveTo>
                    <a:pt x="7770" y="2418"/>
                  </a:moveTo>
                  <a:cubicBezTo>
                    <a:pt x="7789" y="2456"/>
                    <a:pt x="7808" y="2500"/>
                    <a:pt x="7827" y="2538"/>
                  </a:cubicBezTo>
                  <a:cubicBezTo>
                    <a:pt x="8021" y="2937"/>
                    <a:pt x="7509" y="3215"/>
                    <a:pt x="7438" y="2747"/>
                  </a:cubicBezTo>
                  <a:cubicBezTo>
                    <a:pt x="7433" y="2696"/>
                    <a:pt x="7424" y="2652"/>
                    <a:pt x="7419" y="2602"/>
                  </a:cubicBezTo>
                  <a:cubicBezTo>
                    <a:pt x="7381" y="2355"/>
                    <a:pt x="7665" y="2203"/>
                    <a:pt x="7770" y="241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5158B111-0613-4C26-A64B-46503903DD17}"/>
                </a:ext>
              </a:extLst>
            </p:cNvPr>
            <p:cNvSpPr/>
            <p:nvPr/>
          </p:nvSpPr>
          <p:spPr>
            <a:xfrm>
              <a:off x="11283965" y="4790166"/>
              <a:ext cx="681147" cy="58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29" y="2277"/>
                    <a:pt x="12538" y="4044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8" y="15704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41" y="13366"/>
                    <a:pt x="7797" y="13815"/>
                    <a:pt x="7554" y="13092"/>
                  </a:cubicBezTo>
                  <a:close/>
                  <a:moveTo>
                    <a:pt x="8441" y="18685"/>
                  </a:moveTo>
                  <a:lnTo>
                    <a:pt x="8325" y="18546"/>
                  </a:lnTo>
                  <a:cubicBezTo>
                    <a:pt x="8081" y="18260"/>
                    <a:pt x="8233" y="17835"/>
                    <a:pt x="8573" y="17847"/>
                  </a:cubicBezTo>
                  <a:lnTo>
                    <a:pt x="8741" y="17853"/>
                  </a:lnTo>
                  <a:cubicBezTo>
                    <a:pt x="9405" y="17878"/>
                    <a:pt x="8918" y="19244"/>
                    <a:pt x="8441" y="18685"/>
                  </a:cubicBezTo>
                  <a:close/>
                  <a:moveTo>
                    <a:pt x="11560" y="14902"/>
                  </a:moveTo>
                  <a:cubicBezTo>
                    <a:pt x="11717" y="14920"/>
                    <a:pt x="11686" y="15169"/>
                    <a:pt x="11555" y="15206"/>
                  </a:cubicBezTo>
                  <a:cubicBezTo>
                    <a:pt x="11321" y="15272"/>
                    <a:pt x="11078" y="15297"/>
                    <a:pt x="10835" y="15303"/>
                  </a:cubicBezTo>
                  <a:cubicBezTo>
                    <a:pt x="11134" y="15582"/>
                    <a:pt x="11453" y="15831"/>
                    <a:pt x="11757" y="16110"/>
                  </a:cubicBezTo>
                  <a:cubicBezTo>
                    <a:pt x="11889" y="16232"/>
                    <a:pt x="11732" y="16475"/>
                    <a:pt x="11600" y="16359"/>
                  </a:cubicBezTo>
                  <a:cubicBezTo>
                    <a:pt x="11342" y="16141"/>
                    <a:pt x="11073" y="15946"/>
                    <a:pt x="10814" y="15734"/>
                  </a:cubicBezTo>
                  <a:cubicBezTo>
                    <a:pt x="10855" y="16013"/>
                    <a:pt x="10911" y="16287"/>
                    <a:pt x="10992" y="16566"/>
                  </a:cubicBezTo>
                  <a:cubicBezTo>
                    <a:pt x="11037" y="16712"/>
                    <a:pt x="10855" y="16803"/>
                    <a:pt x="10804" y="16657"/>
                  </a:cubicBezTo>
                  <a:cubicBezTo>
                    <a:pt x="10698" y="16365"/>
                    <a:pt x="10591" y="16056"/>
                    <a:pt x="10525" y="15746"/>
                  </a:cubicBezTo>
                  <a:cubicBezTo>
                    <a:pt x="10383" y="16001"/>
                    <a:pt x="10302" y="16293"/>
                    <a:pt x="10059" y="16432"/>
                  </a:cubicBezTo>
                  <a:cubicBezTo>
                    <a:pt x="9907" y="16523"/>
                    <a:pt x="9770" y="16232"/>
                    <a:pt x="9912" y="16123"/>
                  </a:cubicBezTo>
                  <a:cubicBezTo>
                    <a:pt x="10054" y="16007"/>
                    <a:pt x="10099" y="15770"/>
                    <a:pt x="10181" y="15600"/>
                  </a:cubicBezTo>
                  <a:cubicBezTo>
                    <a:pt x="10226" y="15497"/>
                    <a:pt x="10287" y="15400"/>
                    <a:pt x="10343" y="15303"/>
                  </a:cubicBezTo>
                  <a:cubicBezTo>
                    <a:pt x="10034" y="15297"/>
                    <a:pt x="9724" y="15224"/>
                    <a:pt x="9425" y="15315"/>
                  </a:cubicBezTo>
                  <a:cubicBezTo>
                    <a:pt x="9258" y="15370"/>
                    <a:pt x="9146" y="15078"/>
                    <a:pt x="9324" y="15005"/>
                  </a:cubicBezTo>
                  <a:cubicBezTo>
                    <a:pt x="9537" y="14914"/>
                    <a:pt x="9739" y="14908"/>
                    <a:pt x="9952" y="14908"/>
                  </a:cubicBezTo>
                  <a:cubicBezTo>
                    <a:pt x="9892" y="14853"/>
                    <a:pt x="9831" y="14799"/>
                    <a:pt x="9760" y="14750"/>
                  </a:cubicBezTo>
                  <a:cubicBezTo>
                    <a:pt x="9618" y="14647"/>
                    <a:pt x="9760" y="14416"/>
                    <a:pt x="9897" y="14471"/>
                  </a:cubicBezTo>
                  <a:cubicBezTo>
                    <a:pt x="10104" y="14550"/>
                    <a:pt x="10267" y="14702"/>
                    <a:pt x="10419" y="14866"/>
                  </a:cubicBezTo>
                  <a:cubicBezTo>
                    <a:pt x="10394" y="14610"/>
                    <a:pt x="10353" y="14355"/>
                    <a:pt x="10211" y="14179"/>
                  </a:cubicBezTo>
                  <a:cubicBezTo>
                    <a:pt x="10120" y="14064"/>
                    <a:pt x="10252" y="13888"/>
                    <a:pt x="10363" y="13949"/>
                  </a:cubicBezTo>
                  <a:cubicBezTo>
                    <a:pt x="10612" y="14088"/>
                    <a:pt x="10688" y="14386"/>
                    <a:pt x="10713" y="14689"/>
                  </a:cubicBezTo>
                  <a:cubicBezTo>
                    <a:pt x="10850" y="14471"/>
                    <a:pt x="10997" y="14264"/>
                    <a:pt x="11174" y="14088"/>
                  </a:cubicBezTo>
                  <a:cubicBezTo>
                    <a:pt x="11321" y="13943"/>
                    <a:pt x="11519" y="14192"/>
                    <a:pt x="11408" y="14368"/>
                  </a:cubicBezTo>
                  <a:cubicBezTo>
                    <a:pt x="11296" y="14544"/>
                    <a:pt x="11179" y="14714"/>
                    <a:pt x="11068" y="14890"/>
                  </a:cubicBezTo>
                  <a:cubicBezTo>
                    <a:pt x="11230" y="14884"/>
                    <a:pt x="11392" y="14884"/>
                    <a:pt x="11560" y="14902"/>
                  </a:cubicBezTo>
                  <a:close/>
                  <a:moveTo>
                    <a:pt x="14622" y="11951"/>
                  </a:moveTo>
                  <a:cubicBezTo>
                    <a:pt x="15449" y="11981"/>
                    <a:pt x="14845" y="13681"/>
                    <a:pt x="14252" y="12989"/>
                  </a:cubicBezTo>
                  <a:cubicBezTo>
                    <a:pt x="14156" y="12874"/>
                    <a:pt x="14080" y="12777"/>
                    <a:pt x="14024" y="12625"/>
                  </a:cubicBezTo>
                  <a:cubicBezTo>
                    <a:pt x="13943" y="12388"/>
                    <a:pt x="14044" y="12096"/>
                    <a:pt x="14242" y="12005"/>
                  </a:cubicBezTo>
                  <a:cubicBezTo>
                    <a:pt x="14374" y="11951"/>
                    <a:pt x="14485" y="11951"/>
                    <a:pt x="14622" y="11951"/>
                  </a:cubicBezTo>
                  <a:close/>
                  <a:moveTo>
                    <a:pt x="5561" y="16523"/>
                  </a:moveTo>
                  <a:cubicBezTo>
                    <a:pt x="5698" y="16305"/>
                    <a:pt x="5845" y="16098"/>
                    <a:pt x="6023" y="15922"/>
                  </a:cubicBezTo>
                  <a:cubicBezTo>
                    <a:pt x="6170" y="15776"/>
                    <a:pt x="6368" y="16025"/>
                    <a:pt x="6256" y="16202"/>
                  </a:cubicBezTo>
                  <a:cubicBezTo>
                    <a:pt x="6144" y="16378"/>
                    <a:pt x="6028" y="16548"/>
                    <a:pt x="5916" y="16724"/>
                  </a:cubicBezTo>
                  <a:cubicBezTo>
                    <a:pt x="6084" y="16718"/>
                    <a:pt x="6246" y="16712"/>
                    <a:pt x="6413" y="16736"/>
                  </a:cubicBezTo>
                  <a:cubicBezTo>
                    <a:pt x="6570" y="16754"/>
                    <a:pt x="6540" y="17003"/>
                    <a:pt x="6408" y="17040"/>
                  </a:cubicBezTo>
                  <a:cubicBezTo>
                    <a:pt x="6175" y="17106"/>
                    <a:pt x="5931" y="17131"/>
                    <a:pt x="5688" y="17137"/>
                  </a:cubicBezTo>
                  <a:cubicBezTo>
                    <a:pt x="5987" y="17416"/>
                    <a:pt x="6307" y="17665"/>
                    <a:pt x="6611" y="17944"/>
                  </a:cubicBezTo>
                  <a:cubicBezTo>
                    <a:pt x="6743" y="18066"/>
                    <a:pt x="6586" y="18309"/>
                    <a:pt x="6454" y="18193"/>
                  </a:cubicBezTo>
                  <a:cubicBezTo>
                    <a:pt x="6195" y="17975"/>
                    <a:pt x="5926" y="17780"/>
                    <a:pt x="5668" y="17568"/>
                  </a:cubicBezTo>
                  <a:cubicBezTo>
                    <a:pt x="5708" y="17847"/>
                    <a:pt x="5764" y="18120"/>
                    <a:pt x="5845" y="18400"/>
                  </a:cubicBezTo>
                  <a:cubicBezTo>
                    <a:pt x="5891" y="18545"/>
                    <a:pt x="5708" y="18637"/>
                    <a:pt x="5658" y="18491"/>
                  </a:cubicBezTo>
                  <a:cubicBezTo>
                    <a:pt x="5551" y="18199"/>
                    <a:pt x="5445" y="17890"/>
                    <a:pt x="5379" y="17580"/>
                  </a:cubicBezTo>
                  <a:cubicBezTo>
                    <a:pt x="5237" y="17835"/>
                    <a:pt x="5156" y="18126"/>
                    <a:pt x="4912" y="18266"/>
                  </a:cubicBezTo>
                  <a:cubicBezTo>
                    <a:pt x="4760" y="18357"/>
                    <a:pt x="4623" y="18066"/>
                    <a:pt x="4765" y="17956"/>
                  </a:cubicBezTo>
                  <a:cubicBezTo>
                    <a:pt x="4907" y="17841"/>
                    <a:pt x="4953" y="17604"/>
                    <a:pt x="5034" y="17434"/>
                  </a:cubicBezTo>
                  <a:cubicBezTo>
                    <a:pt x="5080" y="17331"/>
                    <a:pt x="5141" y="17234"/>
                    <a:pt x="5196" y="17137"/>
                  </a:cubicBezTo>
                  <a:cubicBezTo>
                    <a:pt x="4887" y="17131"/>
                    <a:pt x="4578" y="17058"/>
                    <a:pt x="4279" y="17149"/>
                  </a:cubicBezTo>
                  <a:cubicBezTo>
                    <a:pt x="4111" y="17203"/>
                    <a:pt x="4000" y="16912"/>
                    <a:pt x="4177" y="16839"/>
                  </a:cubicBezTo>
                  <a:cubicBezTo>
                    <a:pt x="4390" y="16748"/>
                    <a:pt x="4598" y="16742"/>
                    <a:pt x="4806" y="16742"/>
                  </a:cubicBezTo>
                  <a:cubicBezTo>
                    <a:pt x="4745" y="16687"/>
                    <a:pt x="4684" y="16633"/>
                    <a:pt x="4613" y="16584"/>
                  </a:cubicBezTo>
                  <a:cubicBezTo>
                    <a:pt x="4471" y="16481"/>
                    <a:pt x="4613" y="16250"/>
                    <a:pt x="4750" y="16305"/>
                  </a:cubicBezTo>
                  <a:cubicBezTo>
                    <a:pt x="4958" y="16384"/>
                    <a:pt x="5120" y="16535"/>
                    <a:pt x="5272" y="16699"/>
                  </a:cubicBezTo>
                  <a:cubicBezTo>
                    <a:pt x="5247" y="16444"/>
                    <a:pt x="5206" y="16189"/>
                    <a:pt x="5065" y="16013"/>
                  </a:cubicBezTo>
                  <a:cubicBezTo>
                    <a:pt x="4973" y="15898"/>
                    <a:pt x="5105" y="15722"/>
                    <a:pt x="5217" y="15782"/>
                  </a:cubicBezTo>
                  <a:cubicBezTo>
                    <a:pt x="5460" y="15922"/>
                    <a:pt x="5536" y="16220"/>
                    <a:pt x="5561" y="16523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1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2"/>
                    <a:pt x="15657" y="9631"/>
                    <a:pt x="15799" y="9522"/>
                  </a:cubicBezTo>
                  <a:cubicBezTo>
                    <a:pt x="15941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8"/>
                  </a:cubicBezTo>
                  <a:cubicBezTo>
                    <a:pt x="16006" y="7463"/>
                    <a:pt x="16133" y="7281"/>
                    <a:pt x="16245" y="7348"/>
                  </a:cubicBezTo>
                  <a:close/>
                  <a:moveTo>
                    <a:pt x="17127" y="4700"/>
                  </a:moveTo>
                  <a:cubicBezTo>
                    <a:pt x="17492" y="4560"/>
                    <a:pt x="17888" y="4876"/>
                    <a:pt x="17827" y="5362"/>
                  </a:cubicBezTo>
                  <a:cubicBezTo>
                    <a:pt x="17781" y="5732"/>
                    <a:pt x="17416" y="6024"/>
                    <a:pt x="17117" y="5842"/>
                  </a:cubicBezTo>
                  <a:cubicBezTo>
                    <a:pt x="17041" y="5793"/>
                    <a:pt x="16965" y="5745"/>
                    <a:pt x="16889" y="5702"/>
                  </a:cubicBezTo>
                  <a:cubicBezTo>
                    <a:pt x="16600" y="5520"/>
                    <a:pt x="16529" y="4937"/>
                    <a:pt x="16899" y="4791"/>
                  </a:cubicBezTo>
                  <a:cubicBezTo>
                    <a:pt x="16975" y="4761"/>
                    <a:pt x="17051" y="4731"/>
                    <a:pt x="17127" y="4700"/>
                  </a:cubicBezTo>
                  <a:close/>
                  <a:moveTo>
                    <a:pt x="10505" y="7724"/>
                  </a:moveTo>
                  <a:cubicBezTo>
                    <a:pt x="10753" y="7864"/>
                    <a:pt x="10830" y="8161"/>
                    <a:pt x="10855" y="8465"/>
                  </a:cubicBezTo>
                  <a:cubicBezTo>
                    <a:pt x="10992" y="8247"/>
                    <a:pt x="11139" y="8040"/>
                    <a:pt x="11316" y="7864"/>
                  </a:cubicBezTo>
                  <a:cubicBezTo>
                    <a:pt x="11463" y="7718"/>
                    <a:pt x="11661" y="7967"/>
                    <a:pt x="11550" y="8143"/>
                  </a:cubicBezTo>
                  <a:cubicBezTo>
                    <a:pt x="11438" y="8319"/>
                    <a:pt x="11321" y="8489"/>
                    <a:pt x="11210" y="8665"/>
                  </a:cubicBezTo>
                  <a:cubicBezTo>
                    <a:pt x="11377" y="8659"/>
                    <a:pt x="11539" y="8653"/>
                    <a:pt x="11707" y="8678"/>
                  </a:cubicBezTo>
                  <a:cubicBezTo>
                    <a:pt x="11864" y="8696"/>
                    <a:pt x="11833" y="8945"/>
                    <a:pt x="11702" y="8981"/>
                  </a:cubicBezTo>
                  <a:cubicBezTo>
                    <a:pt x="11468" y="9048"/>
                    <a:pt x="11225" y="9072"/>
                    <a:pt x="10982" y="9078"/>
                  </a:cubicBezTo>
                  <a:cubicBezTo>
                    <a:pt x="11281" y="9358"/>
                    <a:pt x="11600" y="9607"/>
                    <a:pt x="11904" y="9886"/>
                  </a:cubicBezTo>
                  <a:cubicBezTo>
                    <a:pt x="12036" y="10008"/>
                    <a:pt x="11879" y="10250"/>
                    <a:pt x="11747" y="10135"/>
                  </a:cubicBezTo>
                  <a:cubicBezTo>
                    <a:pt x="11489" y="9916"/>
                    <a:pt x="11220" y="9722"/>
                    <a:pt x="10961" y="9510"/>
                  </a:cubicBezTo>
                  <a:cubicBezTo>
                    <a:pt x="11002" y="9789"/>
                    <a:pt x="11058" y="10062"/>
                    <a:pt x="11139" y="10342"/>
                  </a:cubicBezTo>
                  <a:cubicBezTo>
                    <a:pt x="11184" y="10487"/>
                    <a:pt x="11002" y="10578"/>
                    <a:pt x="10951" y="10433"/>
                  </a:cubicBezTo>
                  <a:cubicBezTo>
                    <a:pt x="10845" y="10141"/>
                    <a:pt x="10738" y="9831"/>
                    <a:pt x="10672" y="9522"/>
                  </a:cubicBezTo>
                  <a:cubicBezTo>
                    <a:pt x="10530" y="9777"/>
                    <a:pt x="10449" y="10068"/>
                    <a:pt x="10206" y="10208"/>
                  </a:cubicBezTo>
                  <a:cubicBezTo>
                    <a:pt x="10054" y="10299"/>
                    <a:pt x="9917" y="10008"/>
                    <a:pt x="10059" y="9898"/>
                  </a:cubicBezTo>
                  <a:cubicBezTo>
                    <a:pt x="10201" y="9783"/>
                    <a:pt x="10246" y="9546"/>
                    <a:pt x="10328" y="9376"/>
                  </a:cubicBezTo>
                  <a:cubicBezTo>
                    <a:pt x="10373" y="9273"/>
                    <a:pt x="10434" y="9176"/>
                    <a:pt x="10490" y="9078"/>
                  </a:cubicBezTo>
                  <a:cubicBezTo>
                    <a:pt x="10181" y="9072"/>
                    <a:pt x="9871" y="8999"/>
                    <a:pt x="9572" y="9091"/>
                  </a:cubicBezTo>
                  <a:cubicBezTo>
                    <a:pt x="9405" y="9145"/>
                    <a:pt x="9293" y="8854"/>
                    <a:pt x="9471" y="8781"/>
                  </a:cubicBezTo>
                  <a:cubicBezTo>
                    <a:pt x="9684" y="8690"/>
                    <a:pt x="9892" y="8684"/>
                    <a:pt x="10099" y="8684"/>
                  </a:cubicBezTo>
                  <a:cubicBezTo>
                    <a:pt x="10039" y="8629"/>
                    <a:pt x="9978" y="8574"/>
                    <a:pt x="9907" y="8526"/>
                  </a:cubicBezTo>
                  <a:cubicBezTo>
                    <a:pt x="9765" y="8423"/>
                    <a:pt x="9907" y="8192"/>
                    <a:pt x="10044" y="8246"/>
                  </a:cubicBezTo>
                  <a:cubicBezTo>
                    <a:pt x="10252" y="8325"/>
                    <a:pt x="10414" y="8477"/>
                    <a:pt x="10566" y="8641"/>
                  </a:cubicBezTo>
                  <a:cubicBezTo>
                    <a:pt x="10541" y="8386"/>
                    <a:pt x="10500" y="8131"/>
                    <a:pt x="10358" y="7955"/>
                  </a:cubicBezTo>
                  <a:cubicBezTo>
                    <a:pt x="10262" y="7840"/>
                    <a:pt x="10393" y="7664"/>
                    <a:pt x="10505" y="7724"/>
                  </a:cubicBezTo>
                  <a:close/>
                  <a:moveTo>
                    <a:pt x="13147" y="5253"/>
                  </a:moveTo>
                  <a:cubicBezTo>
                    <a:pt x="13659" y="5514"/>
                    <a:pt x="13420" y="6437"/>
                    <a:pt x="12888" y="6346"/>
                  </a:cubicBezTo>
                  <a:cubicBezTo>
                    <a:pt x="12204" y="6230"/>
                    <a:pt x="12503" y="4925"/>
                    <a:pt x="13147" y="5253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3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2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1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25"/>
                    <a:pt x="3133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88"/>
                    <a:pt x="4537" y="8052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2D8E8D58-E2C3-4307-AF03-A9E28CF275F1}"/>
                </a:ext>
              </a:extLst>
            </p:cNvPr>
            <p:cNvSpPr/>
            <p:nvPr/>
          </p:nvSpPr>
          <p:spPr>
            <a:xfrm>
              <a:off x="282375" y="5597300"/>
              <a:ext cx="728825" cy="538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19421" extrusionOk="0">
                  <a:moveTo>
                    <a:pt x="148" y="13702"/>
                  </a:moveTo>
                  <a:cubicBezTo>
                    <a:pt x="186" y="13898"/>
                    <a:pt x="228" y="14088"/>
                    <a:pt x="285" y="14278"/>
                  </a:cubicBezTo>
                  <a:cubicBezTo>
                    <a:pt x="1603" y="18654"/>
                    <a:pt x="8775" y="20805"/>
                    <a:pt x="14240" y="18458"/>
                  </a:cubicBezTo>
                  <a:cubicBezTo>
                    <a:pt x="16742" y="17383"/>
                    <a:pt x="20743" y="14518"/>
                    <a:pt x="19430" y="7383"/>
                  </a:cubicBezTo>
                  <a:cubicBezTo>
                    <a:pt x="19326" y="6814"/>
                    <a:pt x="19193" y="6264"/>
                    <a:pt x="19041" y="5758"/>
                  </a:cubicBezTo>
                  <a:cubicBezTo>
                    <a:pt x="19041" y="5758"/>
                    <a:pt x="19041" y="5758"/>
                    <a:pt x="19041" y="5758"/>
                  </a:cubicBezTo>
                  <a:cubicBezTo>
                    <a:pt x="17155" y="-510"/>
                    <a:pt x="11979" y="-795"/>
                    <a:pt x="8125" y="862"/>
                  </a:cubicBezTo>
                  <a:cubicBezTo>
                    <a:pt x="3409" y="2874"/>
                    <a:pt x="-857" y="8231"/>
                    <a:pt x="148" y="13702"/>
                  </a:cubicBezTo>
                  <a:close/>
                  <a:moveTo>
                    <a:pt x="2357" y="7737"/>
                  </a:moveTo>
                  <a:cubicBezTo>
                    <a:pt x="2357" y="7687"/>
                    <a:pt x="2352" y="7643"/>
                    <a:pt x="2352" y="7592"/>
                  </a:cubicBezTo>
                  <a:cubicBezTo>
                    <a:pt x="2342" y="7326"/>
                    <a:pt x="2575" y="7206"/>
                    <a:pt x="2703" y="7402"/>
                  </a:cubicBezTo>
                  <a:cubicBezTo>
                    <a:pt x="2726" y="7440"/>
                    <a:pt x="2750" y="7478"/>
                    <a:pt x="2774" y="7510"/>
                  </a:cubicBezTo>
                  <a:cubicBezTo>
                    <a:pt x="3030" y="7915"/>
                    <a:pt x="2376" y="8262"/>
                    <a:pt x="2357" y="7737"/>
                  </a:cubicBezTo>
                  <a:close/>
                  <a:moveTo>
                    <a:pt x="1475" y="14531"/>
                  </a:moveTo>
                  <a:cubicBezTo>
                    <a:pt x="1750" y="13082"/>
                    <a:pt x="1617" y="11261"/>
                    <a:pt x="1342" y="9831"/>
                  </a:cubicBezTo>
                  <a:cubicBezTo>
                    <a:pt x="1290" y="9559"/>
                    <a:pt x="1565" y="9395"/>
                    <a:pt x="1650" y="9667"/>
                  </a:cubicBezTo>
                  <a:cubicBezTo>
                    <a:pt x="1935" y="10546"/>
                    <a:pt x="1996" y="11457"/>
                    <a:pt x="1968" y="12412"/>
                  </a:cubicBezTo>
                  <a:cubicBezTo>
                    <a:pt x="1944" y="13158"/>
                    <a:pt x="1987" y="13949"/>
                    <a:pt x="1731" y="14632"/>
                  </a:cubicBezTo>
                  <a:cubicBezTo>
                    <a:pt x="1669" y="14803"/>
                    <a:pt x="1437" y="14739"/>
                    <a:pt x="1475" y="14531"/>
                  </a:cubicBezTo>
                  <a:close/>
                  <a:moveTo>
                    <a:pt x="3670" y="9660"/>
                  </a:moveTo>
                  <a:cubicBezTo>
                    <a:pt x="3636" y="9654"/>
                    <a:pt x="3608" y="9641"/>
                    <a:pt x="3575" y="9635"/>
                  </a:cubicBezTo>
                  <a:cubicBezTo>
                    <a:pt x="3461" y="9603"/>
                    <a:pt x="3414" y="9445"/>
                    <a:pt x="3480" y="9319"/>
                  </a:cubicBezTo>
                  <a:cubicBezTo>
                    <a:pt x="3499" y="9281"/>
                    <a:pt x="3518" y="9249"/>
                    <a:pt x="3532" y="9211"/>
                  </a:cubicBezTo>
                  <a:cubicBezTo>
                    <a:pt x="3798" y="8680"/>
                    <a:pt x="4129" y="9793"/>
                    <a:pt x="3670" y="9660"/>
                  </a:cubicBezTo>
                  <a:close/>
                  <a:moveTo>
                    <a:pt x="2935" y="12532"/>
                  </a:moveTo>
                  <a:cubicBezTo>
                    <a:pt x="2902" y="12526"/>
                    <a:pt x="2869" y="12526"/>
                    <a:pt x="2840" y="12519"/>
                  </a:cubicBezTo>
                  <a:cubicBezTo>
                    <a:pt x="2698" y="12500"/>
                    <a:pt x="2622" y="12247"/>
                    <a:pt x="2712" y="12102"/>
                  </a:cubicBezTo>
                  <a:cubicBezTo>
                    <a:pt x="2731" y="12070"/>
                    <a:pt x="2755" y="12038"/>
                    <a:pt x="2774" y="12001"/>
                  </a:cubicBezTo>
                  <a:cubicBezTo>
                    <a:pt x="3115" y="11463"/>
                    <a:pt x="3456" y="12608"/>
                    <a:pt x="2935" y="12532"/>
                  </a:cubicBezTo>
                  <a:close/>
                  <a:moveTo>
                    <a:pt x="3840" y="14309"/>
                  </a:moveTo>
                  <a:cubicBezTo>
                    <a:pt x="3807" y="14303"/>
                    <a:pt x="3774" y="14303"/>
                    <a:pt x="3746" y="14297"/>
                  </a:cubicBezTo>
                  <a:cubicBezTo>
                    <a:pt x="3608" y="14278"/>
                    <a:pt x="3537" y="14037"/>
                    <a:pt x="3627" y="13898"/>
                  </a:cubicBezTo>
                  <a:cubicBezTo>
                    <a:pt x="3646" y="13866"/>
                    <a:pt x="3670" y="13835"/>
                    <a:pt x="3689" y="13797"/>
                  </a:cubicBezTo>
                  <a:cubicBezTo>
                    <a:pt x="4011" y="13285"/>
                    <a:pt x="4343" y="14379"/>
                    <a:pt x="3840" y="14309"/>
                  </a:cubicBezTo>
                  <a:close/>
                  <a:moveTo>
                    <a:pt x="2883" y="16314"/>
                  </a:moveTo>
                  <a:cubicBezTo>
                    <a:pt x="2783" y="15979"/>
                    <a:pt x="3172" y="15764"/>
                    <a:pt x="3276" y="16105"/>
                  </a:cubicBezTo>
                  <a:cubicBezTo>
                    <a:pt x="3376" y="16441"/>
                    <a:pt x="2987" y="16649"/>
                    <a:pt x="2883" y="16314"/>
                  </a:cubicBezTo>
                  <a:close/>
                  <a:moveTo>
                    <a:pt x="4248" y="15808"/>
                  </a:moveTo>
                  <a:cubicBezTo>
                    <a:pt x="4561" y="15448"/>
                    <a:pt x="4722" y="14815"/>
                    <a:pt x="4930" y="14341"/>
                  </a:cubicBezTo>
                  <a:cubicBezTo>
                    <a:pt x="5196" y="13746"/>
                    <a:pt x="5111" y="13645"/>
                    <a:pt x="4746" y="13266"/>
                  </a:cubicBezTo>
                  <a:cubicBezTo>
                    <a:pt x="4295" y="12797"/>
                    <a:pt x="3964" y="12481"/>
                    <a:pt x="4020" y="11697"/>
                  </a:cubicBezTo>
                  <a:cubicBezTo>
                    <a:pt x="4068" y="11033"/>
                    <a:pt x="4589" y="9907"/>
                    <a:pt x="4878" y="9363"/>
                  </a:cubicBezTo>
                  <a:cubicBezTo>
                    <a:pt x="5115" y="8914"/>
                    <a:pt x="4049" y="7238"/>
                    <a:pt x="3717" y="6953"/>
                  </a:cubicBezTo>
                  <a:cubicBezTo>
                    <a:pt x="3490" y="6751"/>
                    <a:pt x="3684" y="6346"/>
                    <a:pt x="3907" y="6365"/>
                  </a:cubicBezTo>
                  <a:cubicBezTo>
                    <a:pt x="4532" y="6409"/>
                    <a:pt x="5205" y="7763"/>
                    <a:pt x="5566" y="8389"/>
                  </a:cubicBezTo>
                  <a:cubicBezTo>
                    <a:pt x="6040" y="9224"/>
                    <a:pt x="5125" y="10464"/>
                    <a:pt x="4859" y="11166"/>
                  </a:cubicBezTo>
                  <a:cubicBezTo>
                    <a:pt x="4300" y="12639"/>
                    <a:pt x="6044" y="12949"/>
                    <a:pt x="5736" y="13917"/>
                  </a:cubicBezTo>
                  <a:cubicBezTo>
                    <a:pt x="5504" y="14651"/>
                    <a:pt x="4983" y="15739"/>
                    <a:pt x="4480" y="16213"/>
                  </a:cubicBezTo>
                  <a:cubicBezTo>
                    <a:pt x="4272" y="16390"/>
                    <a:pt x="4068" y="16017"/>
                    <a:pt x="4248" y="15808"/>
                  </a:cubicBezTo>
                  <a:close/>
                  <a:moveTo>
                    <a:pt x="6746" y="17832"/>
                  </a:moveTo>
                  <a:cubicBezTo>
                    <a:pt x="7993" y="12975"/>
                    <a:pt x="7466" y="8427"/>
                    <a:pt x="6030" y="3746"/>
                  </a:cubicBezTo>
                  <a:cubicBezTo>
                    <a:pt x="5940" y="3455"/>
                    <a:pt x="6262" y="3202"/>
                    <a:pt x="6395" y="3468"/>
                  </a:cubicBezTo>
                  <a:cubicBezTo>
                    <a:pt x="7026" y="4720"/>
                    <a:pt x="7130" y="6055"/>
                    <a:pt x="7471" y="7472"/>
                  </a:cubicBezTo>
                  <a:cubicBezTo>
                    <a:pt x="7746" y="8610"/>
                    <a:pt x="8054" y="9749"/>
                    <a:pt x="8078" y="10957"/>
                  </a:cubicBezTo>
                  <a:cubicBezTo>
                    <a:pt x="8125" y="13285"/>
                    <a:pt x="7855" y="15909"/>
                    <a:pt x="7007" y="17978"/>
                  </a:cubicBezTo>
                  <a:cubicBezTo>
                    <a:pt x="6917" y="18186"/>
                    <a:pt x="6689" y="18060"/>
                    <a:pt x="6746" y="17832"/>
                  </a:cubicBezTo>
                  <a:close/>
                  <a:moveTo>
                    <a:pt x="9329" y="4898"/>
                  </a:moveTo>
                  <a:cubicBezTo>
                    <a:pt x="9396" y="5125"/>
                    <a:pt x="9244" y="5454"/>
                    <a:pt x="9045" y="5378"/>
                  </a:cubicBezTo>
                  <a:cubicBezTo>
                    <a:pt x="9012" y="5366"/>
                    <a:pt x="8983" y="5353"/>
                    <a:pt x="8950" y="5347"/>
                  </a:cubicBezTo>
                  <a:cubicBezTo>
                    <a:pt x="8798" y="5290"/>
                    <a:pt x="8741" y="5106"/>
                    <a:pt x="8822" y="4929"/>
                  </a:cubicBezTo>
                  <a:cubicBezTo>
                    <a:pt x="8841" y="4891"/>
                    <a:pt x="8855" y="4853"/>
                    <a:pt x="8874" y="4815"/>
                  </a:cubicBezTo>
                  <a:cubicBezTo>
                    <a:pt x="8978" y="4575"/>
                    <a:pt x="9258" y="4676"/>
                    <a:pt x="9329" y="4898"/>
                  </a:cubicBezTo>
                  <a:close/>
                  <a:moveTo>
                    <a:pt x="9106" y="7775"/>
                  </a:moveTo>
                  <a:cubicBezTo>
                    <a:pt x="9239" y="8212"/>
                    <a:pt x="8732" y="8484"/>
                    <a:pt x="8599" y="8047"/>
                  </a:cubicBezTo>
                  <a:cubicBezTo>
                    <a:pt x="8471" y="7611"/>
                    <a:pt x="8978" y="7339"/>
                    <a:pt x="9106" y="7775"/>
                  </a:cubicBezTo>
                  <a:close/>
                  <a:moveTo>
                    <a:pt x="9817" y="9686"/>
                  </a:moveTo>
                  <a:cubicBezTo>
                    <a:pt x="10083" y="9648"/>
                    <a:pt x="10268" y="9882"/>
                    <a:pt x="10235" y="10242"/>
                  </a:cubicBezTo>
                  <a:cubicBezTo>
                    <a:pt x="10216" y="10419"/>
                    <a:pt x="10073" y="10520"/>
                    <a:pt x="9955" y="10451"/>
                  </a:cubicBezTo>
                  <a:cubicBezTo>
                    <a:pt x="9836" y="10381"/>
                    <a:pt x="9751" y="10293"/>
                    <a:pt x="9670" y="10160"/>
                  </a:cubicBezTo>
                  <a:cubicBezTo>
                    <a:pt x="9561" y="9983"/>
                    <a:pt x="9651" y="9705"/>
                    <a:pt x="9817" y="9686"/>
                  </a:cubicBezTo>
                  <a:close/>
                  <a:moveTo>
                    <a:pt x="9130" y="11988"/>
                  </a:moveTo>
                  <a:cubicBezTo>
                    <a:pt x="9249" y="12380"/>
                    <a:pt x="8794" y="12627"/>
                    <a:pt x="8675" y="12235"/>
                  </a:cubicBezTo>
                  <a:cubicBezTo>
                    <a:pt x="8557" y="11836"/>
                    <a:pt x="9012" y="11596"/>
                    <a:pt x="9130" y="11988"/>
                  </a:cubicBezTo>
                  <a:close/>
                  <a:moveTo>
                    <a:pt x="9832" y="14474"/>
                  </a:moveTo>
                  <a:cubicBezTo>
                    <a:pt x="10054" y="14499"/>
                    <a:pt x="10159" y="14606"/>
                    <a:pt x="10201" y="14897"/>
                  </a:cubicBezTo>
                  <a:cubicBezTo>
                    <a:pt x="10235" y="15131"/>
                    <a:pt x="10002" y="15296"/>
                    <a:pt x="9870" y="15144"/>
                  </a:cubicBezTo>
                  <a:cubicBezTo>
                    <a:pt x="9803" y="15068"/>
                    <a:pt x="9765" y="14967"/>
                    <a:pt x="9699" y="14891"/>
                  </a:cubicBezTo>
                  <a:cubicBezTo>
                    <a:pt x="9561" y="14739"/>
                    <a:pt x="9651" y="14448"/>
                    <a:pt x="9832" y="14474"/>
                  </a:cubicBezTo>
                  <a:close/>
                  <a:moveTo>
                    <a:pt x="8424" y="17073"/>
                  </a:moveTo>
                  <a:cubicBezTo>
                    <a:pt x="8301" y="16675"/>
                    <a:pt x="8770" y="16422"/>
                    <a:pt x="8888" y="16820"/>
                  </a:cubicBezTo>
                  <a:cubicBezTo>
                    <a:pt x="9012" y="17225"/>
                    <a:pt x="8542" y="17478"/>
                    <a:pt x="8424" y="17073"/>
                  </a:cubicBezTo>
                  <a:close/>
                  <a:moveTo>
                    <a:pt x="18454" y="6498"/>
                  </a:moveTo>
                  <a:cubicBezTo>
                    <a:pt x="18776" y="7554"/>
                    <a:pt x="19008" y="8661"/>
                    <a:pt x="19013" y="9806"/>
                  </a:cubicBezTo>
                  <a:cubicBezTo>
                    <a:pt x="19018" y="10938"/>
                    <a:pt x="18776" y="11994"/>
                    <a:pt x="18700" y="13114"/>
                  </a:cubicBezTo>
                  <a:cubicBezTo>
                    <a:pt x="18686" y="13310"/>
                    <a:pt x="18439" y="13310"/>
                    <a:pt x="18439" y="13107"/>
                  </a:cubicBezTo>
                  <a:cubicBezTo>
                    <a:pt x="18430" y="12013"/>
                    <a:pt x="18710" y="10963"/>
                    <a:pt x="18648" y="9856"/>
                  </a:cubicBezTo>
                  <a:cubicBezTo>
                    <a:pt x="18586" y="8756"/>
                    <a:pt x="18401" y="7700"/>
                    <a:pt x="18169" y="6643"/>
                  </a:cubicBezTo>
                  <a:cubicBezTo>
                    <a:pt x="18108" y="6403"/>
                    <a:pt x="18378" y="6245"/>
                    <a:pt x="18454" y="6498"/>
                  </a:cubicBezTo>
                  <a:close/>
                  <a:moveTo>
                    <a:pt x="15614" y="3316"/>
                  </a:moveTo>
                  <a:cubicBezTo>
                    <a:pt x="16136" y="3835"/>
                    <a:pt x="17183" y="5094"/>
                    <a:pt x="17254" y="5947"/>
                  </a:cubicBezTo>
                  <a:cubicBezTo>
                    <a:pt x="17340" y="6953"/>
                    <a:pt x="16638" y="7624"/>
                    <a:pt x="16278" y="8364"/>
                  </a:cubicBezTo>
                  <a:cubicBezTo>
                    <a:pt x="15505" y="9945"/>
                    <a:pt x="17411" y="11204"/>
                    <a:pt x="17245" y="12696"/>
                  </a:cubicBezTo>
                  <a:cubicBezTo>
                    <a:pt x="17136" y="13670"/>
                    <a:pt x="16197" y="14790"/>
                    <a:pt x="15752" y="15505"/>
                  </a:cubicBezTo>
                  <a:cubicBezTo>
                    <a:pt x="15586" y="15770"/>
                    <a:pt x="15302" y="15460"/>
                    <a:pt x="15439" y="15182"/>
                  </a:cubicBezTo>
                  <a:cubicBezTo>
                    <a:pt x="16174" y="13683"/>
                    <a:pt x="16894" y="12722"/>
                    <a:pt x="15989" y="10824"/>
                  </a:cubicBezTo>
                  <a:cubicBezTo>
                    <a:pt x="15780" y="10394"/>
                    <a:pt x="15306" y="9622"/>
                    <a:pt x="15406" y="9066"/>
                  </a:cubicBezTo>
                  <a:cubicBezTo>
                    <a:pt x="15567" y="8174"/>
                    <a:pt x="15960" y="7737"/>
                    <a:pt x="16325" y="6972"/>
                  </a:cubicBezTo>
                  <a:cubicBezTo>
                    <a:pt x="16804" y="5966"/>
                    <a:pt x="16084" y="5195"/>
                    <a:pt x="15652" y="4569"/>
                  </a:cubicBezTo>
                  <a:cubicBezTo>
                    <a:pt x="15434" y="4455"/>
                    <a:pt x="15363" y="4290"/>
                    <a:pt x="15448" y="4088"/>
                  </a:cubicBezTo>
                  <a:cubicBezTo>
                    <a:pt x="15202" y="4284"/>
                    <a:pt x="14932" y="3942"/>
                    <a:pt x="15093" y="3614"/>
                  </a:cubicBezTo>
                  <a:cubicBezTo>
                    <a:pt x="15131" y="3538"/>
                    <a:pt x="15164" y="3468"/>
                    <a:pt x="15202" y="3392"/>
                  </a:cubicBezTo>
                  <a:cubicBezTo>
                    <a:pt x="15283" y="3202"/>
                    <a:pt x="15491" y="3190"/>
                    <a:pt x="15614" y="3316"/>
                  </a:cubicBezTo>
                  <a:close/>
                  <a:moveTo>
                    <a:pt x="14306" y="16112"/>
                  </a:moveTo>
                  <a:cubicBezTo>
                    <a:pt x="14292" y="16105"/>
                    <a:pt x="14278" y="16093"/>
                    <a:pt x="14259" y="16087"/>
                  </a:cubicBezTo>
                  <a:cubicBezTo>
                    <a:pt x="14135" y="16030"/>
                    <a:pt x="14083" y="15878"/>
                    <a:pt x="14088" y="15732"/>
                  </a:cubicBezTo>
                  <a:cubicBezTo>
                    <a:pt x="14088" y="15587"/>
                    <a:pt x="14150" y="15441"/>
                    <a:pt x="14263" y="15378"/>
                  </a:cubicBezTo>
                  <a:cubicBezTo>
                    <a:pt x="14382" y="15315"/>
                    <a:pt x="14496" y="15365"/>
                    <a:pt x="14576" y="15473"/>
                  </a:cubicBezTo>
                  <a:cubicBezTo>
                    <a:pt x="14657" y="15574"/>
                    <a:pt x="14695" y="15732"/>
                    <a:pt x="14638" y="15890"/>
                  </a:cubicBezTo>
                  <a:cubicBezTo>
                    <a:pt x="14633" y="15909"/>
                    <a:pt x="14624" y="15928"/>
                    <a:pt x="14619" y="15954"/>
                  </a:cubicBezTo>
                  <a:cubicBezTo>
                    <a:pt x="14567" y="16099"/>
                    <a:pt x="14425" y="16175"/>
                    <a:pt x="14306" y="16112"/>
                  </a:cubicBezTo>
                  <a:close/>
                  <a:moveTo>
                    <a:pt x="15373" y="12994"/>
                  </a:moveTo>
                  <a:cubicBezTo>
                    <a:pt x="15136" y="13120"/>
                    <a:pt x="14809" y="12766"/>
                    <a:pt x="14960" y="12431"/>
                  </a:cubicBezTo>
                  <a:cubicBezTo>
                    <a:pt x="14974" y="12399"/>
                    <a:pt x="14989" y="12367"/>
                    <a:pt x="15003" y="12336"/>
                  </a:cubicBezTo>
                  <a:cubicBezTo>
                    <a:pt x="15074" y="12178"/>
                    <a:pt x="15174" y="12121"/>
                    <a:pt x="15306" y="12171"/>
                  </a:cubicBezTo>
                  <a:cubicBezTo>
                    <a:pt x="15330" y="12184"/>
                    <a:pt x="15358" y="12190"/>
                    <a:pt x="15382" y="12203"/>
                  </a:cubicBezTo>
                  <a:cubicBezTo>
                    <a:pt x="15662" y="12310"/>
                    <a:pt x="15610" y="12867"/>
                    <a:pt x="15373" y="12994"/>
                  </a:cubicBezTo>
                  <a:close/>
                  <a:moveTo>
                    <a:pt x="14628" y="9129"/>
                  </a:moveTo>
                  <a:cubicBezTo>
                    <a:pt x="14624" y="9078"/>
                    <a:pt x="14614" y="9034"/>
                    <a:pt x="14609" y="8983"/>
                  </a:cubicBezTo>
                  <a:cubicBezTo>
                    <a:pt x="14576" y="8775"/>
                    <a:pt x="14818" y="8648"/>
                    <a:pt x="14903" y="8825"/>
                  </a:cubicBezTo>
                  <a:cubicBezTo>
                    <a:pt x="14922" y="8863"/>
                    <a:pt x="14941" y="8908"/>
                    <a:pt x="14960" y="8946"/>
                  </a:cubicBezTo>
                  <a:cubicBezTo>
                    <a:pt x="15121" y="9293"/>
                    <a:pt x="14685" y="9527"/>
                    <a:pt x="14628" y="9129"/>
                  </a:cubicBezTo>
                  <a:close/>
                  <a:moveTo>
                    <a:pt x="14856" y="5992"/>
                  </a:moveTo>
                  <a:cubicBezTo>
                    <a:pt x="14700" y="5467"/>
                    <a:pt x="15306" y="5144"/>
                    <a:pt x="15463" y="5663"/>
                  </a:cubicBezTo>
                  <a:cubicBezTo>
                    <a:pt x="15624" y="6188"/>
                    <a:pt x="15017" y="6517"/>
                    <a:pt x="14856" y="5992"/>
                  </a:cubicBezTo>
                  <a:close/>
                  <a:moveTo>
                    <a:pt x="13898" y="1539"/>
                  </a:moveTo>
                  <a:cubicBezTo>
                    <a:pt x="13951" y="1520"/>
                    <a:pt x="14003" y="1514"/>
                    <a:pt x="14055" y="1552"/>
                  </a:cubicBezTo>
                  <a:cubicBezTo>
                    <a:pt x="14093" y="1571"/>
                    <a:pt x="14126" y="1602"/>
                    <a:pt x="14150" y="1646"/>
                  </a:cubicBezTo>
                  <a:cubicBezTo>
                    <a:pt x="14164" y="1665"/>
                    <a:pt x="14178" y="1684"/>
                    <a:pt x="14192" y="1710"/>
                  </a:cubicBezTo>
                  <a:cubicBezTo>
                    <a:pt x="14500" y="2152"/>
                    <a:pt x="13728" y="2570"/>
                    <a:pt x="13718" y="1963"/>
                  </a:cubicBezTo>
                  <a:cubicBezTo>
                    <a:pt x="13718" y="1937"/>
                    <a:pt x="13718" y="1906"/>
                    <a:pt x="13718" y="1880"/>
                  </a:cubicBezTo>
                  <a:cubicBezTo>
                    <a:pt x="13714" y="1830"/>
                    <a:pt x="13718" y="1773"/>
                    <a:pt x="13737" y="1729"/>
                  </a:cubicBezTo>
                  <a:cubicBezTo>
                    <a:pt x="13761" y="1653"/>
                    <a:pt x="13799" y="1609"/>
                    <a:pt x="13846" y="1577"/>
                  </a:cubicBezTo>
                  <a:cubicBezTo>
                    <a:pt x="13856" y="1571"/>
                    <a:pt x="13861" y="1564"/>
                    <a:pt x="13870" y="1558"/>
                  </a:cubicBezTo>
                  <a:cubicBezTo>
                    <a:pt x="13880" y="1539"/>
                    <a:pt x="13889" y="1539"/>
                    <a:pt x="13898" y="1539"/>
                  </a:cubicBezTo>
                  <a:close/>
                  <a:moveTo>
                    <a:pt x="12533" y="2039"/>
                  </a:moveTo>
                  <a:cubicBezTo>
                    <a:pt x="13647" y="4935"/>
                    <a:pt x="13989" y="7339"/>
                    <a:pt x="14069" y="10552"/>
                  </a:cubicBezTo>
                  <a:cubicBezTo>
                    <a:pt x="14131" y="13013"/>
                    <a:pt x="13534" y="15087"/>
                    <a:pt x="13315" y="17465"/>
                  </a:cubicBezTo>
                  <a:cubicBezTo>
                    <a:pt x="13297" y="17668"/>
                    <a:pt x="13074" y="17655"/>
                    <a:pt x="13055" y="17459"/>
                  </a:cubicBezTo>
                  <a:cubicBezTo>
                    <a:pt x="12951" y="16485"/>
                    <a:pt x="13315" y="15555"/>
                    <a:pt x="13434" y="14600"/>
                  </a:cubicBezTo>
                  <a:cubicBezTo>
                    <a:pt x="13595" y="13272"/>
                    <a:pt x="13652" y="11969"/>
                    <a:pt x="13600" y="10622"/>
                  </a:cubicBezTo>
                  <a:cubicBezTo>
                    <a:pt x="13552" y="9414"/>
                    <a:pt x="13590" y="8149"/>
                    <a:pt x="13410" y="6966"/>
                  </a:cubicBezTo>
                  <a:cubicBezTo>
                    <a:pt x="13159" y="5296"/>
                    <a:pt x="12567" y="3841"/>
                    <a:pt x="12164" y="2241"/>
                  </a:cubicBezTo>
                  <a:cubicBezTo>
                    <a:pt x="12078" y="1912"/>
                    <a:pt x="12420" y="1735"/>
                    <a:pt x="12533" y="2039"/>
                  </a:cubicBezTo>
                  <a:close/>
                  <a:moveTo>
                    <a:pt x="9765" y="1824"/>
                  </a:moveTo>
                  <a:cubicBezTo>
                    <a:pt x="10709" y="2975"/>
                    <a:pt x="11320" y="3335"/>
                    <a:pt x="10941" y="5182"/>
                  </a:cubicBezTo>
                  <a:cubicBezTo>
                    <a:pt x="10784" y="5935"/>
                    <a:pt x="10187" y="7282"/>
                    <a:pt x="10813" y="7794"/>
                  </a:cubicBezTo>
                  <a:cubicBezTo>
                    <a:pt x="11116" y="8047"/>
                    <a:pt x="11704" y="8806"/>
                    <a:pt x="11827" y="9218"/>
                  </a:cubicBezTo>
                  <a:cubicBezTo>
                    <a:pt x="12078" y="10046"/>
                    <a:pt x="11661" y="10590"/>
                    <a:pt x="11448" y="11362"/>
                  </a:cubicBezTo>
                  <a:cubicBezTo>
                    <a:pt x="11107" y="12601"/>
                    <a:pt x="10969" y="13613"/>
                    <a:pt x="11600" y="14689"/>
                  </a:cubicBezTo>
                  <a:cubicBezTo>
                    <a:pt x="12230" y="15764"/>
                    <a:pt x="10637" y="17250"/>
                    <a:pt x="10339" y="18016"/>
                  </a:cubicBezTo>
                  <a:cubicBezTo>
                    <a:pt x="10230" y="18288"/>
                    <a:pt x="9917" y="18117"/>
                    <a:pt x="10007" y="17826"/>
                  </a:cubicBezTo>
                  <a:cubicBezTo>
                    <a:pt x="10268" y="16978"/>
                    <a:pt x="10661" y="16384"/>
                    <a:pt x="11083" y="15663"/>
                  </a:cubicBezTo>
                  <a:cubicBezTo>
                    <a:pt x="11363" y="15182"/>
                    <a:pt x="10396" y="13778"/>
                    <a:pt x="10220" y="13329"/>
                  </a:cubicBezTo>
                  <a:cubicBezTo>
                    <a:pt x="9761" y="12127"/>
                    <a:pt x="11912" y="10369"/>
                    <a:pt x="11078" y="9344"/>
                  </a:cubicBezTo>
                  <a:cubicBezTo>
                    <a:pt x="10372" y="8478"/>
                    <a:pt x="9642" y="8168"/>
                    <a:pt x="9874" y="6846"/>
                  </a:cubicBezTo>
                  <a:cubicBezTo>
                    <a:pt x="10012" y="6068"/>
                    <a:pt x="10362" y="5271"/>
                    <a:pt x="10419" y="4480"/>
                  </a:cubicBezTo>
                  <a:cubicBezTo>
                    <a:pt x="10467" y="3822"/>
                    <a:pt x="9675" y="2975"/>
                    <a:pt x="9296" y="2443"/>
                  </a:cubicBezTo>
                  <a:cubicBezTo>
                    <a:pt x="9035" y="2077"/>
                    <a:pt x="9486" y="1488"/>
                    <a:pt x="9765" y="1824"/>
                  </a:cubicBezTo>
                  <a:close/>
                  <a:moveTo>
                    <a:pt x="7765" y="2412"/>
                  </a:moveTo>
                  <a:cubicBezTo>
                    <a:pt x="7784" y="2450"/>
                    <a:pt x="7803" y="2494"/>
                    <a:pt x="7822" y="2532"/>
                  </a:cubicBezTo>
                  <a:cubicBezTo>
                    <a:pt x="8016" y="2930"/>
                    <a:pt x="7504" y="3209"/>
                    <a:pt x="7433" y="2741"/>
                  </a:cubicBezTo>
                  <a:cubicBezTo>
                    <a:pt x="7428" y="2690"/>
                    <a:pt x="7419" y="2646"/>
                    <a:pt x="7414" y="2595"/>
                  </a:cubicBezTo>
                  <a:cubicBezTo>
                    <a:pt x="7381" y="2349"/>
                    <a:pt x="7665" y="2197"/>
                    <a:pt x="7765" y="2412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5DB93941-3133-477C-AE76-24280E735457}"/>
                </a:ext>
              </a:extLst>
            </p:cNvPr>
            <p:cNvSpPr/>
            <p:nvPr/>
          </p:nvSpPr>
          <p:spPr>
            <a:xfrm>
              <a:off x="492932" y="6018412"/>
              <a:ext cx="681147" cy="586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3" h="20285" extrusionOk="0">
                  <a:moveTo>
                    <a:pt x="9805" y="5101"/>
                  </a:moveTo>
                  <a:cubicBezTo>
                    <a:pt x="7600" y="5951"/>
                    <a:pt x="4988" y="6224"/>
                    <a:pt x="2514" y="5951"/>
                  </a:cubicBezTo>
                  <a:cubicBezTo>
                    <a:pt x="425" y="9358"/>
                    <a:pt x="-655" y="13439"/>
                    <a:pt x="425" y="16663"/>
                  </a:cubicBezTo>
                  <a:cubicBezTo>
                    <a:pt x="613" y="17216"/>
                    <a:pt x="856" y="17738"/>
                    <a:pt x="1160" y="18212"/>
                  </a:cubicBezTo>
                  <a:cubicBezTo>
                    <a:pt x="3315" y="21600"/>
                    <a:pt x="9405" y="20464"/>
                    <a:pt x="13806" y="17471"/>
                  </a:cubicBezTo>
                  <a:cubicBezTo>
                    <a:pt x="17558" y="14920"/>
                    <a:pt x="20945" y="10360"/>
                    <a:pt x="19221" y="5210"/>
                  </a:cubicBezTo>
                  <a:cubicBezTo>
                    <a:pt x="19221" y="5210"/>
                    <a:pt x="19221" y="5210"/>
                    <a:pt x="19221" y="5210"/>
                  </a:cubicBezTo>
                  <a:cubicBezTo>
                    <a:pt x="18947" y="4403"/>
                    <a:pt x="18557" y="3589"/>
                    <a:pt x="18050" y="2793"/>
                  </a:cubicBezTo>
                  <a:cubicBezTo>
                    <a:pt x="17208" y="1470"/>
                    <a:pt x="16306" y="589"/>
                    <a:pt x="15388" y="0"/>
                  </a:cubicBezTo>
                  <a:cubicBezTo>
                    <a:pt x="14430" y="2283"/>
                    <a:pt x="12538" y="4050"/>
                    <a:pt x="9805" y="5101"/>
                  </a:cubicBezTo>
                  <a:close/>
                  <a:moveTo>
                    <a:pt x="1566" y="15509"/>
                  </a:moveTo>
                  <a:cubicBezTo>
                    <a:pt x="1388" y="14981"/>
                    <a:pt x="2073" y="14653"/>
                    <a:pt x="2250" y="15181"/>
                  </a:cubicBezTo>
                  <a:cubicBezTo>
                    <a:pt x="2423" y="15710"/>
                    <a:pt x="1743" y="16038"/>
                    <a:pt x="1566" y="15509"/>
                  </a:cubicBezTo>
                  <a:close/>
                  <a:moveTo>
                    <a:pt x="7554" y="13092"/>
                  </a:moveTo>
                  <a:cubicBezTo>
                    <a:pt x="7311" y="12364"/>
                    <a:pt x="8249" y="11914"/>
                    <a:pt x="8492" y="12637"/>
                  </a:cubicBezTo>
                  <a:cubicBezTo>
                    <a:pt x="8735" y="13366"/>
                    <a:pt x="7797" y="13821"/>
                    <a:pt x="7554" y="13092"/>
                  </a:cubicBezTo>
                  <a:close/>
                  <a:moveTo>
                    <a:pt x="8441" y="18691"/>
                  </a:moveTo>
                  <a:lnTo>
                    <a:pt x="8325" y="18552"/>
                  </a:lnTo>
                  <a:cubicBezTo>
                    <a:pt x="8081" y="18266"/>
                    <a:pt x="8233" y="17841"/>
                    <a:pt x="8573" y="17853"/>
                  </a:cubicBezTo>
                  <a:lnTo>
                    <a:pt x="8740" y="17859"/>
                  </a:lnTo>
                  <a:cubicBezTo>
                    <a:pt x="9405" y="17884"/>
                    <a:pt x="8918" y="19244"/>
                    <a:pt x="8441" y="18691"/>
                  </a:cubicBezTo>
                  <a:close/>
                  <a:moveTo>
                    <a:pt x="11555" y="14908"/>
                  </a:moveTo>
                  <a:cubicBezTo>
                    <a:pt x="11712" y="14926"/>
                    <a:pt x="11681" y="15175"/>
                    <a:pt x="11550" y="15212"/>
                  </a:cubicBezTo>
                  <a:cubicBezTo>
                    <a:pt x="11316" y="15279"/>
                    <a:pt x="11073" y="15303"/>
                    <a:pt x="10830" y="15309"/>
                  </a:cubicBezTo>
                  <a:cubicBezTo>
                    <a:pt x="11129" y="15588"/>
                    <a:pt x="11448" y="15837"/>
                    <a:pt x="11752" y="16117"/>
                  </a:cubicBezTo>
                  <a:cubicBezTo>
                    <a:pt x="11884" y="16238"/>
                    <a:pt x="11727" y="16481"/>
                    <a:pt x="11595" y="16365"/>
                  </a:cubicBezTo>
                  <a:cubicBezTo>
                    <a:pt x="11337" y="16147"/>
                    <a:pt x="11068" y="15953"/>
                    <a:pt x="10809" y="15740"/>
                  </a:cubicBezTo>
                  <a:cubicBezTo>
                    <a:pt x="10850" y="16019"/>
                    <a:pt x="10906" y="16293"/>
                    <a:pt x="10987" y="16572"/>
                  </a:cubicBezTo>
                  <a:cubicBezTo>
                    <a:pt x="11032" y="16718"/>
                    <a:pt x="10850" y="16809"/>
                    <a:pt x="10799" y="16663"/>
                  </a:cubicBezTo>
                  <a:cubicBezTo>
                    <a:pt x="10693" y="16372"/>
                    <a:pt x="10586" y="16062"/>
                    <a:pt x="10520" y="15752"/>
                  </a:cubicBezTo>
                  <a:cubicBezTo>
                    <a:pt x="10378" y="16007"/>
                    <a:pt x="10297" y="16299"/>
                    <a:pt x="10054" y="16438"/>
                  </a:cubicBezTo>
                  <a:cubicBezTo>
                    <a:pt x="9902" y="16529"/>
                    <a:pt x="9765" y="16238"/>
                    <a:pt x="9907" y="16129"/>
                  </a:cubicBezTo>
                  <a:cubicBezTo>
                    <a:pt x="10049" y="16013"/>
                    <a:pt x="10094" y="15776"/>
                    <a:pt x="10175" y="15606"/>
                  </a:cubicBezTo>
                  <a:cubicBezTo>
                    <a:pt x="10221" y="15503"/>
                    <a:pt x="10282" y="15406"/>
                    <a:pt x="10338" y="15309"/>
                  </a:cubicBezTo>
                  <a:cubicBezTo>
                    <a:pt x="10028" y="15303"/>
                    <a:pt x="9719" y="15230"/>
                    <a:pt x="9420" y="15321"/>
                  </a:cubicBezTo>
                  <a:cubicBezTo>
                    <a:pt x="9253" y="15376"/>
                    <a:pt x="9141" y="15084"/>
                    <a:pt x="9319" y="15011"/>
                  </a:cubicBezTo>
                  <a:cubicBezTo>
                    <a:pt x="9531" y="14920"/>
                    <a:pt x="9734" y="14914"/>
                    <a:pt x="9947" y="14914"/>
                  </a:cubicBezTo>
                  <a:cubicBezTo>
                    <a:pt x="9886" y="14860"/>
                    <a:pt x="9826" y="14805"/>
                    <a:pt x="9755" y="14756"/>
                  </a:cubicBezTo>
                  <a:cubicBezTo>
                    <a:pt x="9613" y="14653"/>
                    <a:pt x="9755" y="14422"/>
                    <a:pt x="9891" y="14477"/>
                  </a:cubicBezTo>
                  <a:cubicBezTo>
                    <a:pt x="10099" y="14556"/>
                    <a:pt x="10262" y="14708"/>
                    <a:pt x="10414" y="14872"/>
                  </a:cubicBezTo>
                  <a:cubicBezTo>
                    <a:pt x="10388" y="14617"/>
                    <a:pt x="10348" y="14362"/>
                    <a:pt x="10206" y="14185"/>
                  </a:cubicBezTo>
                  <a:cubicBezTo>
                    <a:pt x="10115" y="14070"/>
                    <a:pt x="10246" y="13894"/>
                    <a:pt x="10358" y="13955"/>
                  </a:cubicBezTo>
                  <a:cubicBezTo>
                    <a:pt x="10606" y="14094"/>
                    <a:pt x="10682" y="14392"/>
                    <a:pt x="10708" y="14696"/>
                  </a:cubicBezTo>
                  <a:cubicBezTo>
                    <a:pt x="10845" y="14477"/>
                    <a:pt x="10992" y="14270"/>
                    <a:pt x="11169" y="14094"/>
                  </a:cubicBezTo>
                  <a:cubicBezTo>
                    <a:pt x="11316" y="13949"/>
                    <a:pt x="11514" y="14198"/>
                    <a:pt x="11402" y="14374"/>
                  </a:cubicBezTo>
                  <a:cubicBezTo>
                    <a:pt x="11291" y="14550"/>
                    <a:pt x="11174" y="14720"/>
                    <a:pt x="11063" y="14896"/>
                  </a:cubicBezTo>
                  <a:cubicBezTo>
                    <a:pt x="11225" y="14890"/>
                    <a:pt x="11392" y="14884"/>
                    <a:pt x="11555" y="14908"/>
                  </a:cubicBezTo>
                  <a:close/>
                  <a:moveTo>
                    <a:pt x="14617" y="11957"/>
                  </a:moveTo>
                  <a:cubicBezTo>
                    <a:pt x="15444" y="11987"/>
                    <a:pt x="14840" y="13688"/>
                    <a:pt x="14247" y="12995"/>
                  </a:cubicBezTo>
                  <a:cubicBezTo>
                    <a:pt x="14151" y="12880"/>
                    <a:pt x="14075" y="12783"/>
                    <a:pt x="14019" y="12631"/>
                  </a:cubicBezTo>
                  <a:cubicBezTo>
                    <a:pt x="13938" y="12394"/>
                    <a:pt x="14039" y="12103"/>
                    <a:pt x="14237" y="12012"/>
                  </a:cubicBezTo>
                  <a:cubicBezTo>
                    <a:pt x="14374" y="11951"/>
                    <a:pt x="14485" y="11951"/>
                    <a:pt x="14617" y="11957"/>
                  </a:cubicBezTo>
                  <a:close/>
                  <a:moveTo>
                    <a:pt x="5561" y="16529"/>
                  </a:moveTo>
                  <a:cubicBezTo>
                    <a:pt x="5698" y="16311"/>
                    <a:pt x="5845" y="16104"/>
                    <a:pt x="6023" y="15928"/>
                  </a:cubicBezTo>
                  <a:cubicBezTo>
                    <a:pt x="6170" y="15783"/>
                    <a:pt x="6368" y="16032"/>
                    <a:pt x="6256" y="16208"/>
                  </a:cubicBezTo>
                  <a:cubicBezTo>
                    <a:pt x="6144" y="16384"/>
                    <a:pt x="6028" y="16554"/>
                    <a:pt x="5916" y="16730"/>
                  </a:cubicBezTo>
                  <a:cubicBezTo>
                    <a:pt x="6084" y="16724"/>
                    <a:pt x="6246" y="16718"/>
                    <a:pt x="6413" y="16742"/>
                  </a:cubicBezTo>
                  <a:cubicBezTo>
                    <a:pt x="6570" y="16760"/>
                    <a:pt x="6540" y="17009"/>
                    <a:pt x="6408" y="17046"/>
                  </a:cubicBezTo>
                  <a:cubicBezTo>
                    <a:pt x="6175" y="17112"/>
                    <a:pt x="5931" y="17137"/>
                    <a:pt x="5688" y="17143"/>
                  </a:cubicBezTo>
                  <a:cubicBezTo>
                    <a:pt x="5987" y="17422"/>
                    <a:pt x="6307" y="17671"/>
                    <a:pt x="6611" y="17950"/>
                  </a:cubicBezTo>
                  <a:cubicBezTo>
                    <a:pt x="6743" y="18072"/>
                    <a:pt x="6586" y="18315"/>
                    <a:pt x="6454" y="18199"/>
                  </a:cubicBezTo>
                  <a:cubicBezTo>
                    <a:pt x="6195" y="17981"/>
                    <a:pt x="5926" y="17786"/>
                    <a:pt x="5668" y="17574"/>
                  </a:cubicBezTo>
                  <a:cubicBezTo>
                    <a:pt x="5708" y="17853"/>
                    <a:pt x="5764" y="18127"/>
                    <a:pt x="5845" y="18406"/>
                  </a:cubicBezTo>
                  <a:cubicBezTo>
                    <a:pt x="5891" y="18552"/>
                    <a:pt x="5708" y="18643"/>
                    <a:pt x="5658" y="18497"/>
                  </a:cubicBezTo>
                  <a:cubicBezTo>
                    <a:pt x="5551" y="18205"/>
                    <a:pt x="5445" y="17896"/>
                    <a:pt x="5379" y="17586"/>
                  </a:cubicBezTo>
                  <a:cubicBezTo>
                    <a:pt x="5237" y="17841"/>
                    <a:pt x="5156" y="18133"/>
                    <a:pt x="4912" y="18272"/>
                  </a:cubicBezTo>
                  <a:cubicBezTo>
                    <a:pt x="4760" y="18363"/>
                    <a:pt x="4623" y="18072"/>
                    <a:pt x="4765" y="17963"/>
                  </a:cubicBezTo>
                  <a:cubicBezTo>
                    <a:pt x="4907" y="17847"/>
                    <a:pt x="4953" y="17610"/>
                    <a:pt x="5034" y="17440"/>
                  </a:cubicBezTo>
                  <a:cubicBezTo>
                    <a:pt x="5080" y="17337"/>
                    <a:pt x="5140" y="17240"/>
                    <a:pt x="5196" y="17143"/>
                  </a:cubicBezTo>
                  <a:cubicBezTo>
                    <a:pt x="4887" y="17137"/>
                    <a:pt x="4578" y="17064"/>
                    <a:pt x="4279" y="17155"/>
                  </a:cubicBezTo>
                  <a:cubicBezTo>
                    <a:pt x="4111" y="17210"/>
                    <a:pt x="4000" y="16918"/>
                    <a:pt x="4177" y="16845"/>
                  </a:cubicBezTo>
                  <a:cubicBezTo>
                    <a:pt x="4390" y="16754"/>
                    <a:pt x="4598" y="16748"/>
                    <a:pt x="4806" y="16748"/>
                  </a:cubicBezTo>
                  <a:cubicBezTo>
                    <a:pt x="4745" y="16693"/>
                    <a:pt x="4684" y="16639"/>
                    <a:pt x="4613" y="16590"/>
                  </a:cubicBezTo>
                  <a:cubicBezTo>
                    <a:pt x="4471" y="16487"/>
                    <a:pt x="4613" y="16256"/>
                    <a:pt x="4750" y="16311"/>
                  </a:cubicBezTo>
                  <a:cubicBezTo>
                    <a:pt x="4958" y="16390"/>
                    <a:pt x="5120" y="16542"/>
                    <a:pt x="5272" y="16706"/>
                  </a:cubicBezTo>
                  <a:cubicBezTo>
                    <a:pt x="5247" y="16450"/>
                    <a:pt x="5206" y="16195"/>
                    <a:pt x="5064" y="16019"/>
                  </a:cubicBezTo>
                  <a:cubicBezTo>
                    <a:pt x="4973" y="15904"/>
                    <a:pt x="5105" y="15728"/>
                    <a:pt x="5217" y="15789"/>
                  </a:cubicBezTo>
                  <a:cubicBezTo>
                    <a:pt x="5460" y="15922"/>
                    <a:pt x="5536" y="16220"/>
                    <a:pt x="5561" y="16529"/>
                  </a:cubicBezTo>
                  <a:close/>
                  <a:moveTo>
                    <a:pt x="16245" y="7348"/>
                  </a:moveTo>
                  <a:cubicBezTo>
                    <a:pt x="16493" y="7487"/>
                    <a:pt x="16569" y="7785"/>
                    <a:pt x="16595" y="8089"/>
                  </a:cubicBezTo>
                  <a:cubicBezTo>
                    <a:pt x="16731" y="7870"/>
                    <a:pt x="16879" y="7664"/>
                    <a:pt x="17056" y="7487"/>
                  </a:cubicBezTo>
                  <a:cubicBezTo>
                    <a:pt x="17203" y="7342"/>
                    <a:pt x="17401" y="7591"/>
                    <a:pt x="17289" y="7767"/>
                  </a:cubicBezTo>
                  <a:cubicBezTo>
                    <a:pt x="17178" y="7943"/>
                    <a:pt x="17061" y="8113"/>
                    <a:pt x="16950" y="8289"/>
                  </a:cubicBezTo>
                  <a:cubicBezTo>
                    <a:pt x="17117" y="8283"/>
                    <a:pt x="17279" y="8277"/>
                    <a:pt x="17446" y="8301"/>
                  </a:cubicBezTo>
                  <a:cubicBezTo>
                    <a:pt x="17604" y="8319"/>
                    <a:pt x="17573" y="8568"/>
                    <a:pt x="17441" y="8605"/>
                  </a:cubicBezTo>
                  <a:cubicBezTo>
                    <a:pt x="17208" y="8672"/>
                    <a:pt x="16965" y="8696"/>
                    <a:pt x="16721" y="8702"/>
                  </a:cubicBezTo>
                  <a:cubicBezTo>
                    <a:pt x="17020" y="8981"/>
                    <a:pt x="17340" y="9230"/>
                    <a:pt x="17644" y="9510"/>
                  </a:cubicBezTo>
                  <a:cubicBezTo>
                    <a:pt x="17776" y="9631"/>
                    <a:pt x="17619" y="9874"/>
                    <a:pt x="17487" y="9759"/>
                  </a:cubicBezTo>
                  <a:cubicBezTo>
                    <a:pt x="17228" y="9540"/>
                    <a:pt x="16960" y="9346"/>
                    <a:pt x="16701" y="9133"/>
                  </a:cubicBezTo>
                  <a:cubicBezTo>
                    <a:pt x="16742" y="9412"/>
                    <a:pt x="16797" y="9686"/>
                    <a:pt x="16879" y="9965"/>
                  </a:cubicBezTo>
                  <a:cubicBezTo>
                    <a:pt x="16924" y="10111"/>
                    <a:pt x="16742" y="10202"/>
                    <a:pt x="16691" y="10056"/>
                  </a:cubicBezTo>
                  <a:cubicBezTo>
                    <a:pt x="16584" y="9765"/>
                    <a:pt x="16478" y="9455"/>
                    <a:pt x="16412" y="9145"/>
                  </a:cubicBezTo>
                  <a:cubicBezTo>
                    <a:pt x="16270" y="9400"/>
                    <a:pt x="16189" y="9692"/>
                    <a:pt x="15946" y="9831"/>
                  </a:cubicBezTo>
                  <a:cubicBezTo>
                    <a:pt x="15793" y="9923"/>
                    <a:pt x="15657" y="9631"/>
                    <a:pt x="15799" y="9522"/>
                  </a:cubicBezTo>
                  <a:cubicBezTo>
                    <a:pt x="15940" y="9406"/>
                    <a:pt x="15986" y="9170"/>
                    <a:pt x="16067" y="8999"/>
                  </a:cubicBezTo>
                  <a:cubicBezTo>
                    <a:pt x="16113" y="8896"/>
                    <a:pt x="16174" y="8799"/>
                    <a:pt x="16230" y="8702"/>
                  </a:cubicBezTo>
                  <a:cubicBezTo>
                    <a:pt x="15920" y="8696"/>
                    <a:pt x="15611" y="8623"/>
                    <a:pt x="15312" y="8714"/>
                  </a:cubicBezTo>
                  <a:cubicBezTo>
                    <a:pt x="15144" y="8769"/>
                    <a:pt x="15033" y="8477"/>
                    <a:pt x="15210" y="8404"/>
                  </a:cubicBezTo>
                  <a:cubicBezTo>
                    <a:pt x="15423" y="8313"/>
                    <a:pt x="15631" y="8307"/>
                    <a:pt x="15839" y="8307"/>
                  </a:cubicBezTo>
                  <a:cubicBezTo>
                    <a:pt x="15778" y="8253"/>
                    <a:pt x="15717" y="8198"/>
                    <a:pt x="15646" y="8149"/>
                  </a:cubicBezTo>
                  <a:cubicBezTo>
                    <a:pt x="15504" y="8046"/>
                    <a:pt x="15646" y="7815"/>
                    <a:pt x="15783" y="7870"/>
                  </a:cubicBezTo>
                  <a:cubicBezTo>
                    <a:pt x="15991" y="7949"/>
                    <a:pt x="16153" y="8101"/>
                    <a:pt x="16306" y="8265"/>
                  </a:cubicBezTo>
                  <a:cubicBezTo>
                    <a:pt x="16280" y="8010"/>
                    <a:pt x="16240" y="7755"/>
                    <a:pt x="16098" y="7579"/>
                  </a:cubicBezTo>
                  <a:cubicBezTo>
                    <a:pt x="16001" y="7469"/>
                    <a:pt x="16133" y="7287"/>
                    <a:pt x="16245" y="7348"/>
                  </a:cubicBezTo>
                  <a:close/>
                  <a:moveTo>
                    <a:pt x="17127" y="4706"/>
                  </a:moveTo>
                  <a:cubicBezTo>
                    <a:pt x="17492" y="4567"/>
                    <a:pt x="17888" y="4882"/>
                    <a:pt x="17827" y="5368"/>
                  </a:cubicBezTo>
                  <a:cubicBezTo>
                    <a:pt x="17781" y="5739"/>
                    <a:pt x="17416" y="6030"/>
                    <a:pt x="17117" y="5848"/>
                  </a:cubicBezTo>
                  <a:cubicBezTo>
                    <a:pt x="17041" y="5799"/>
                    <a:pt x="16965" y="5751"/>
                    <a:pt x="16889" y="5708"/>
                  </a:cubicBezTo>
                  <a:cubicBezTo>
                    <a:pt x="16600" y="5526"/>
                    <a:pt x="16529" y="4943"/>
                    <a:pt x="16899" y="4797"/>
                  </a:cubicBezTo>
                  <a:cubicBezTo>
                    <a:pt x="16975" y="4761"/>
                    <a:pt x="17051" y="4731"/>
                    <a:pt x="17127" y="4706"/>
                  </a:cubicBezTo>
                  <a:close/>
                  <a:moveTo>
                    <a:pt x="10500" y="7724"/>
                  </a:moveTo>
                  <a:cubicBezTo>
                    <a:pt x="10748" y="7864"/>
                    <a:pt x="10824" y="8162"/>
                    <a:pt x="10850" y="8465"/>
                  </a:cubicBezTo>
                  <a:cubicBezTo>
                    <a:pt x="10987" y="8247"/>
                    <a:pt x="11134" y="8040"/>
                    <a:pt x="11311" y="7864"/>
                  </a:cubicBezTo>
                  <a:cubicBezTo>
                    <a:pt x="11458" y="7718"/>
                    <a:pt x="11656" y="7967"/>
                    <a:pt x="11544" y="8143"/>
                  </a:cubicBezTo>
                  <a:cubicBezTo>
                    <a:pt x="11433" y="8319"/>
                    <a:pt x="11316" y="8489"/>
                    <a:pt x="11205" y="8666"/>
                  </a:cubicBezTo>
                  <a:cubicBezTo>
                    <a:pt x="11372" y="8659"/>
                    <a:pt x="11534" y="8653"/>
                    <a:pt x="11702" y="8678"/>
                  </a:cubicBezTo>
                  <a:cubicBezTo>
                    <a:pt x="11859" y="8696"/>
                    <a:pt x="11828" y="8945"/>
                    <a:pt x="11697" y="8981"/>
                  </a:cubicBezTo>
                  <a:cubicBezTo>
                    <a:pt x="11463" y="9048"/>
                    <a:pt x="11220" y="9072"/>
                    <a:pt x="10977" y="9078"/>
                  </a:cubicBezTo>
                  <a:cubicBezTo>
                    <a:pt x="11276" y="9358"/>
                    <a:pt x="11595" y="9607"/>
                    <a:pt x="11899" y="9886"/>
                  </a:cubicBezTo>
                  <a:cubicBezTo>
                    <a:pt x="12031" y="10008"/>
                    <a:pt x="11874" y="10250"/>
                    <a:pt x="11742" y="10135"/>
                  </a:cubicBezTo>
                  <a:cubicBezTo>
                    <a:pt x="11484" y="9916"/>
                    <a:pt x="11215" y="9722"/>
                    <a:pt x="10956" y="9510"/>
                  </a:cubicBezTo>
                  <a:cubicBezTo>
                    <a:pt x="10997" y="9789"/>
                    <a:pt x="11053" y="10062"/>
                    <a:pt x="11134" y="10342"/>
                  </a:cubicBezTo>
                  <a:cubicBezTo>
                    <a:pt x="11179" y="10487"/>
                    <a:pt x="10997" y="10578"/>
                    <a:pt x="10946" y="10433"/>
                  </a:cubicBezTo>
                  <a:cubicBezTo>
                    <a:pt x="10840" y="10141"/>
                    <a:pt x="10733" y="9831"/>
                    <a:pt x="10667" y="9522"/>
                  </a:cubicBezTo>
                  <a:cubicBezTo>
                    <a:pt x="10525" y="9777"/>
                    <a:pt x="10444" y="10068"/>
                    <a:pt x="10201" y="10208"/>
                  </a:cubicBezTo>
                  <a:cubicBezTo>
                    <a:pt x="10049" y="10299"/>
                    <a:pt x="9912" y="10008"/>
                    <a:pt x="10054" y="9898"/>
                  </a:cubicBezTo>
                  <a:cubicBezTo>
                    <a:pt x="10196" y="9783"/>
                    <a:pt x="10241" y="9546"/>
                    <a:pt x="10322" y="9376"/>
                  </a:cubicBezTo>
                  <a:cubicBezTo>
                    <a:pt x="10368" y="9273"/>
                    <a:pt x="10429" y="9176"/>
                    <a:pt x="10485" y="9078"/>
                  </a:cubicBezTo>
                  <a:cubicBezTo>
                    <a:pt x="10175" y="9072"/>
                    <a:pt x="9866" y="9000"/>
                    <a:pt x="9567" y="9091"/>
                  </a:cubicBezTo>
                  <a:cubicBezTo>
                    <a:pt x="9400" y="9145"/>
                    <a:pt x="9288" y="8854"/>
                    <a:pt x="9466" y="8781"/>
                  </a:cubicBezTo>
                  <a:cubicBezTo>
                    <a:pt x="9679" y="8690"/>
                    <a:pt x="9886" y="8684"/>
                    <a:pt x="10094" y="8684"/>
                  </a:cubicBezTo>
                  <a:cubicBezTo>
                    <a:pt x="10033" y="8629"/>
                    <a:pt x="9973" y="8574"/>
                    <a:pt x="9902" y="8526"/>
                  </a:cubicBezTo>
                  <a:cubicBezTo>
                    <a:pt x="9760" y="8423"/>
                    <a:pt x="9902" y="8192"/>
                    <a:pt x="10039" y="8247"/>
                  </a:cubicBezTo>
                  <a:cubicBezTo>
                    <a:pt x="10246" y="8325"/>
                    <a:pt x="10409" y="8477"/>
                    <a:pt x="10561" y="8641"/>
                  </a:cubicBezTo>
                  <a:cubicBezTo>
                    <a:pt x="10535" y="8386"/>
                    <a:pt x="10495" y="8131"/>
                    <a:pt x="10353" y="7955"/>
                  </a:cubicBezTo>
                  <a:cubicBezTo>
                    <a:pt x="10262" y="7846"/>
                    <a:pt x="10393" y="7664"/>
                    <a:pt x="10500" y="7724"/>
                  </a:cubicBezTo>
                  <a:close/>
                  <a:moveTo>
                    <a:pt x="13147" y="5259"/>
                  </a:moveTo>
                  <a:cubicBezTo>
                    <a:pt x="13659" y="5520"/>
                    <a:pt x="13420" y="6443"/>
                    <a:pt x="12888" y="6352"/>
                  </a:cubicBezTo>
                  <a:cubicBezTo>
                    <a:pt x="12199" y="6237"/>
                    <a:pt x="12503" y="4931"/>
                    <a:pt x="13147" y="5259"/>
                  </a:cubicBezTo>
                  <a:close/>
                  <a:moveTo>
                    <a:pt x="3239" y="9710"/>
                  </a:moveTo>
                  <a:cubicBezTo>
                    <a:pt x="3488" y="9850"/>
                    <a:pt x="3564" y="10147"/>
                    <a:pt x="3589" y="10451"/>
                  </a:cubicBezTo>
                  <a:cubicBezTo>
                    <a:pt x="3726" y="10232"/>
                    <a:pt x="3873" y="10026"/>
                    <a:pt x="4050" y="9850"/>
                  </a:cubicBezTo>
                  <a:cubicBezTo>
                    <a:pt x="4197" y="9704"/>
                    <a:pt x="4395" y="9953"/>
                    <a:pt x="4284" y="10129"/>
                  </a:cubicBezTo>
                  <a:cubicBezTo>
                    <a:pt x="4172" y="10305"/>
                    <a:pt x="4055" y="10475"/>
                    <a:pt x="3944" y="10651"/>
                  </a:cubicBezTo>
                  <a:cubicBezTo>
                    <a:pt x="4111" y="10645"/>
                    <a:pt x="4273" y="10639"/>
                    <a:pt x="4441" y="10663"/>
                  </a:cubicBezTo>
                  <a:cubicBezTo>
                    <a:pt x="4598" y="10682"/>
                    <a:pt x="4568" y="10931"/>
                    <a:pt x="4436" y="10967"/>
                  </a:cubicBezTo>
                  <a:cubicBezTo>
                    <a:pt x="4202" y="11034"/>
                    <a:pt x="3959" y="11058"/>
                    <a:pt x="3716" y="11064"/>
                  </a:cubicBezTo>
                  <a:cubicBezTo>
                    <a:pt x="4015" y="11344"/>
                    <a:pt x="4334" y="11592"/>
                    <a:pt x="4639" y="11872"/>
                  </a:cubicBezTo>
                  <a:cubicBezTo>
                    <a:pt x="4770" y="11993"/>
                    <a:pt x="4613" y="12236"/>
                    <a:pt x="4481" y="12121"/>
                  </a:cubicBezTo>
                  <a:cubicBezTo>
                    <a:pt x="4223" y="11902"/>
                    <a:pt x="3954" y="11708"/>
                    <a:pt x="3695" y="11495"/>
                  </a:cubicBezTo>
                  <a:cubicBezTo>
                    <a:pt x="3736" y="11775"/>
                    <a:pt x="3792" y="12048"/>
                    <a:pt x="3873" y="12327"/>
                  </a:cubicBezTo>
                  <a:cubicBezTo>
                    <a:pt x="3919" y="12473"/>
                    <a:pt x="3736" y="12564"/>
                    <a:pt x="3685" y="12418"/>
                  </a:cubicBezTo>
                  <a:cubicBezTo>
                    <a:pt x="3579" y="12127"/>
                    <a:pt x="3472" y="11817"/>
                    <a:pt x="3406" y="11507"/>
                  </a:cubicBezTo>
                  <a:cubicBezTo>
                    <a:pt x="3264" y="11763"/>
                    <a:pt x="3183" y="12054"/>
                    <a:pt x="2940" y="12194"/>
                  </a:cubicBezTo>
                  <a:cubicBezTo>
                    <a:pt x="2788" y="12285"/>
                    <a:pt x="2651" y="11993"/>
                    <a:pt x="2793" y="11884"/>
                  </a:cubicBezTo>
                  <a:cubicBezTo>
                    <a:pt x="2935" y="11769"/>
                    <a:pt x="2980" y="11532"/>
                    <a:pt x="3062" y="11362"/>
                  </a:cubicBezTo>
                  <a:cubicBezTo>
                    <a:pt x="3107" y="11258"/>
                    <a:pt x="3168" y="11161"/>
                    <a:pt x="3224" y="11064"/>
                  </a:cubicBezTo>
                  <a:cubicBezTo>
                    <a:pt x="2915" y="11058"/>
                    <a:pt x="2605" y="10985"/>
                    <a:pt x="2306" y="11076"/>
                  </a:cubicBezTo>
                  <a:cubicBezTo>
                    <a:pt x="2139" y="11131"/>
                    <a:pt x="2027" y="10839"/>
                    <a:pt x="2205" y="10767"/>
                  </a:cubicBezTo>
                  <a:cubicBezTo>
                    <a:pt x="2418" y="10676"/>
                    <a:pt x="2626" y="10669"/>
                    <a:pt x="2833" y="10669"/>
                  </a:cubicBezTo>
                  <a:cubicBezTo>
                    <a:pt x="2773" y="10615"/>
                    <a:pt x="2712" y="10560"/>
                    <a:pt x="2641" y="10512"/>
                  </a:cubicBezTo>
                  <a:cubicBezTo>
                    <a:pt x="2499" y="10408"/>
                    <a:pt x="2641" y="10178"/>
                    <a:pt x="2778" y="10232"/>
                  </a:cubicBezTo>
                  <a:cubicBezTo>
                    <a:pt x="2986" y="10311"/>
                    <a:pt x="3148" y="10463"/>
                    <a:pt x="3300" y="10627"/>
                  </a:cubicBezTo>
                  <a:cubicBezTo>
                    <a:pt x="3275" y="10372"/>
                    <a:pt x="3234" y="10117"/>
                    <a:pt x="3092" y="9941"/>
                  </a:cubicBezTo>
                  <a:cubicBezTo>
                    <a:pt x="3001" y="9831"/>
                    <a:pt x="3128" y="9649"/>
                    <a:pt x="3239" y="9710"/>
                  </a:cubicBezTo>
                  <a:close/>
                  <a:moveTo>
                    <a:pt x="4339" y="7469"/>
                  </a:moveTo>
                  <a:cubicBezTo>
                    <a:pt x="4142" y="6886"/>
                    <a:pt x="4902" y="6522"/>
                    <a:pt x="5095" y="7105"/>
                  </a:cubicBezTo>
                  <a:cubicBezTo>
                    <a:pt x="5293" y="7694"/>
                    <a:pt x="4537" y="8058"/>
                    <a:pt x="4339" y="746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4313F371-7221-4E4A-ACB8-FB269D2FD282}"/>
                </a:ext>
              </a:extLst>
            </p:cNvPr>
            <p:cNvSpPr/>
            <p:nvPr/>
          </p:nvSpPr>
          <p:spPr>
            <a:xfrm>
              <a:off x="9476687" y="2912700"/>
              <a:ext cx="636156" cy="66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74" y="12387"/>
                    <a:pt x="1481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5" y="12976"/>
                  </a:cubicBezTo>
                  <a:cubicBezTo>
                    <a:pt x="2935" y="12942"/>
                    <a:pt x="2930" y="12908"/>
                    <a:pt x="2930" y="12873"/>
                  </a:cubicBezTo>
                  <a:cubicBezTo>
                    <a:pt x="2905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6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40" y="17679"/>
                  </a:moveTo>
                  <a:cubicBezTo>
                    <a:pt x="5590" y="17531"/>
                    <a:pt x="5825" y="17158"/>
                    <a:pt x="6075" y="17300"/>
                  </a:cubicBezTo>
                  <a:cubicBezTo>
                    <a:pt x="6325" y="17448"/>
                    <a:pt x="6091" y="17826"/>
                    <a:pt x="5840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6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71" y="16858"/>
                    <a:pt x="6713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60" y="16382"/>
                    <a:pt x="9894" y="16200"/>
                  </a:cubicBezTo>
                  <a:close/>
                  <a:moveTo>
                    <a:pt x="5810" y="6579"/>
                  </a:moveTo>
                  <a:cubicBezTo>
                    <a:pt x="5978" y="6677"/>
                    <a:pt x="6009" y="6977"/>
                    <a:pt x="5800" y="7056"/>
                  </a:cubicBezTo>
                  <a:cubicBezTo>
                    <a:pt x="5769" y="7070"/>
                    <a:pt x="5733" y="7080"/>
                    <a:pt x="5703" y="7095"/>
                  </a:cubicBezTo>
                  <a:cubicBezTo>
                    <a:pt x="5544" y="7154"/>
                    <a:pt x="5406" y="7075"/>
                    <a:pt x="5391" y="6913"/>
                  </a:cubicBezTo>
                  <a:cubicBezTo>
                    <a:pt x="5386" y="6879"/>
                    <a:pt x="5381" y="6844"/>
                    <a:pt x="5381" y="6810"/>
                  </a:cubicBezTo>
                  <a:cubicBezTo>
                    <a:pt x="5350" y="6599"/>
                    <a:pt x="5641" y="6481"/>
                    <a:pt x="5810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7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1" y="9625"/>
                  </a:cubicBezTo>
                  <a:cubicBezTo>
                    <a:pt x="8914" y="9660"/>
                    <a:pt x="8796" y="9660"/>
                    <a:pt x="8663" y="9620"/>
                  </a:cubicBezTo>
                  <a:cubicBezTo>
                    <a:pt x="8490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801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8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7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33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2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83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61" y="7203"/>
                    <a:pt x="15086" y="7581"/>
                    <a:pt x="14943" y="7807"/>
                  </a:cubicBezTo>
                  <a:close/>
                  <a:moveTo>
                    <a:pt x="12421" y="5881"/>
                  </a:moveTo>
                  <a:cubicBezTo>
                    <a:pt x="12390" y="5857"/>
                    <a:pt x="12365" y="5832"/>
                    <a:pt x="12334" y="5808"/>
                  </a:cubicBezTo>
                  <a:cubicBezTo>
                    <a:pt x="12206" y="5699"/>
                    <a:pt x="12349" y="5468"/>
                    <a:pt x="12508" y="5527"/>
                  </a:cubicBezTo>
                  <a:cubicBezTo>
                    <a:pt x="12543" y="5542"/>
                    <a:pt x="12579" y="5552"/>
                    <a:pt x="12620" y="5567"/>
                  </a:cubicBezTo>
                  <a:cubicBezTo>
                    <a:pt x="12926" y="5670"/>
                    <a:pt x="12661" y="6093"/>
                    <a:pt x="12421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44" y="3434"/>
                    <a:pt x="11476" y="4019"/>
                    <a:pt x="11088" y="3793"/>
                  </a:cubicBezTo>
                  <a:close/>
                  <a:moveTo>
                    <a:pt x="8097" y="1636"/>
                  </a:moveTo>
                  <a:cubicBezTo>
                    <a:pt x="8127" y="1592"/>
                    <a:pt x="8173" y="1557"/>
                    <a:pt x="8240" y="1543"/>
                  </a:cubicBezTo>
                  <a:cubicBezTo>
                    <a:pt x="8281" y="1533"/>
                    <a:pt x="8321" y="1533"/>
                    <a:pt x="8367" y="1543"/>
                  </a:cubicBezTo>
                  <a:cubicBezTo>
                    <a:pt x="8388" y="1547"/>
                    <a:pt x="8413" y="1552"/>
                    <a:pt x="8434" y="1552"/>
                  </a:cubicBezTo>
                  <a:cubicBezTo>
                    <a:pt x="8914" y="1636"/>
                    <a:pt x="8454" y="2373"/>
                    <a:pt x="8153" y="2004"/>
                  </a:cubicBezTo>
                  <a:cubicBezTo>
                    <a:pt x="8138" y="1990"/>
                    <a:pt x="8127" y="1970"/>
                    <a:pt x="8112" y="1955"/>
                  </a:cubicBezTo>
                  <a:cubicBezTo>
                    <a:pt x="8082" y="1926"/>
                    <a:pt x="8061" y="1886"/>
                    <a:pt x="8056" y="1847"/>
                  </a:cubicBezTo>
                  <a:cubicBezTo>
                    <a:pt x="8041" y="1788"/>
                    <a:pt x="8051" y="1734"/>
                    <a:pt x="8076" y="1685"/>
                  </a:cubicBezTo>
                  <a:cubicBezTo>
                    <a:pt x="8082" y="1675"/>
                    <a:pt x="8082" y="1665"/>
                    <a:pt x="8087" y="1656"/>
                  </a:cubicBezTo>
                  <a:cubicBezTo>
                    <a:pt x="8082" y="1651"/>
                    <a:pt x="8087" y="1641"/>
                    <a:pt x="8097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7" y="4402"/>
                  </a:moveTo>
                  <a:cubicBezTo>
                    <a:pt x="6060" y="4525"/>
                    <a:pt x="6759" y="4363"/>
                    <a:pt x="7336" y="5744"/>
                  </a:cubicBezTo>
                  <a:cubicBezTo>
                    <a:pt x="7571" y="6304"/>
                    <a:pt x="7714" y="7513"/>
                    <a:pt x="8495" y="7439"/>
                  </a:cubicBezTo>
                  <a:cubicBezTo>
                    <a:pt x="8878" y="7404"/>
                    <a:pt x="9751" y="7508"/>
                    <a:pt x="10062" y="7689"/>
                  </a:cubicBezTo>
                  <a:cubicBezTo>
                    <a:pt x="10680" y="8043"/>
                    <a:pt x="10588" y="8643"/>
                    <a:pt x="10782" y="9257"/>
                  </a:cubicBezTo>
                  <a:cubicBezTo>
                    <a:pt x="11094" y="10235"/>
                    <a:pt x="11466" y="10952"/>
                    <a:pt x="12533" y="11222"/>
                  </a:cubicBezTo>
                  <a:cubicBezTo>
                    <a:pt x="13595" y="11493"/>
                    <a:pt x="12957" y="13409"/>
                    <a:pt x="13069" y="14072"/>
                  </a:cubicBezTo>
                  <a:cubicBezTo>
                    <a:pt x="13110" y="14308"/>
                    <a:pt x="12758" y="14396"/>
                    <a:pt x="12691" y="14161"/>
                  </a:cubicBezTo>
                  <a:cubicBezTo>
                    <a:pt x="12503" y="13473"/>
                    <a:pt x="12549" y="12858"/>
                    <a:pt x="12559" y="12151"/>
                  </a:cubicBezTo>
                  <a:cubicBezTo>
                    <a:pt x="12564" y="11679"/>
                    <a:pt x="11048" y="11414"/>
                    <a:pt x="10680" y="11242"/>
                  </a:cubicBezTo>
                  <a:cubicBezTo>
                    <a:pt x="9700" y="10785"/>
                    <a:pt x="10690" y="8348"/>
                    <a:pt x="9475" y="8240"/>
                  </a:cubicBezTo>
                  <a:cubicBezTo>
                    <a:pt x="8449" y="8146"/>
                    <a:pt x="7668" y="8412"/>
                    <a:pt x="7224" y="7444"/>
                  </a:cubicBezTo>
                  <a:cubicBezTo>
                    <a:pt x="6964" y="6874"/>
                    <a:pt x="6877" y="6161"/>
                    <a:pt x="6540" y="5636"/>
                  </a:cubicBezTo>
                  <a:cubicBezTo>
                    <a:pt x="6259" y="5198"/>
                    <a:pt x="5166" y="5169"/>
                    <a:pt x="4584" y="5075"/>
                  </a:cubicBezTo>
                  <a:cubicBezTo>
                    <a:pt x="4181" y="5016"/>
                    <a:pt x="4283" y="4363"/>
                    <a:pt x="4687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EDE4E6B8-4416-44F0-8839-D842D4A075B5}"/>
                </a:ext>
              </a:extLst>
            </p:cNvPr>
            <p:cNvSpPr/>
            <p:nvPr/>
          </p:nvSpPr>
          <p:spPr>
            <a:xfrm>
              <a:off x="9897801" y="3123259"/>
              <a:ext cx="555132" cy="724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81" y="4465"/>
                    <a:pt x="6876" y="6793"/>
                  </a:cubicBezTo>
                  <a:close/>
                  <a:moveTo>
                    <a:pt x="5193" y="18574"/>
                  </a:moveTo>
                  <a:cubicBezTo>
                    <a:pt x="4675" y="18333"/>
                    <a:pt x="5154" y="17706"/>
                    <a:pt x="5678" y="17947"/>
                  </a:cubicBezTo>
                  <a:cubicBezTo>
                    <a:pt x="6196" y="18187"/>
                    <a:pt x="5711" y="18815"/>
                    <a:pt x="5193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8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7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7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93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1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1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2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29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5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8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10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11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A4616DEA-6C18-44E8-99E1-210411D6A06C}"/>
                </a:ext>
              </a:extLst>
            </p:cNvPr>
            <p:cNvSpPr/>
            <p:nvPr/>
          </p:nvSpPr>
          <p:spPr>
            <a:xfrm>
              <a:off x="1580808" y="3368907"/>
              <a:ext cx="629040" cy="668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80" y="19783"/>
                    <a:pt x="16992" y="16947"/>
                  </a:cubicBezTo>
                  <a:close/>
                  <a:moveTo>
                    <a:pt x="11604" y="17077"/>
                  </a:moveTo>
                  <a:cubicBezTo>
                    <a:pt x="11568" y="17096"/>
                    <a:pt x="11537" y="17115"/>
                    <a:pt x="11501" y="17135"/>
                  </a:cubicBezTo>
                  <a:cubicBezTo>
                    <a:pt x="11317" y="17236"/>
                    <a:pt x="11111" y="17072"/>
                    <a:pt x="11188" y="16885"/>
                  </a:cubicBezTo>
                  <a:cubicBezTo>
                    <a:pt x="11204" y="16851"/>
                    <a:pt x="11219" y="16817"/>
                    <a:pt x="11229" y="16784"/>
                  </a:cubicBezTo>
                  <a:cubicBezTo>
                    <a:pt x="11383" y="16409"/>
                    <a:pt x="11968" y="16870"/>
                    <a:pt x="11604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5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5" y="14861"/>
                  </a:moveTo>
                  <a:cubicBezTo>
                    <a:pt x="14770" y="14890"/>
                    <a:pt x="14781" y="14924"/>
                    <a:pt x="14796" y="14953"/>
                  </a:cubicBezTo>
                  <a:cubicBezTo>
                    <a:pt x="14852" y="15087"/>
                    <a:pt x="14714" y="15246"/>
                    <a:pt x="14560" y="15212"/>
                  </a:cubicBezTo>
                  <a:cubicBezTo>
                    <a:pt x="14524" y="15207"/>
                    <a:pt x="14493" y="15198"/>
                    <a:pt x="14457" y="15193"/>
                  </a:cubicBezTo>
                  <a:cubicBezTo>
                    <a:pt x="13893" y="15078"/>
                    <a:pt x="14539" y="14361"/>
                    <a:pt x="14755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50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27"/>
                    <a:pt x="7976" y="11276"/>
                    <a:pt x="8222" y="11002"/>
                  </a:cubicBezTo>
                  <a:close/>
                  <a:moveTo>
                    <a:pt x="9238" y="9690"/>
                  </a:moveTo>
                  <a:cubicBezTo>
                    <a:pt x="9079" y="9464"/>
                    <a:pt x="9151" y="9219"/>
                    <a:pt x="9428" y="9118"/>
                  </a:cubicBezTo>
                  <a:cubicBezTo>
                    <a:pt x="9562" y="9070"/>
                    <a:pt x="9710" y="9166"/>
                    <a:pt x="9721" y="9295"/>
                  </a:cubicBezTo>
                  <a:cubicBezTo>
                    <a:pt x="9731" y="9425"/>
                    <a:pt x="9710" y="9536"/>
                    <a:pt x="9654" y="9656"/>
                  </a:cubicBezTo>
                  <a:cubicBezTo>
                    <a:pt x="9577" y="9815"/>
                    <a:pt x="9336" y="9834"/>
                    <a:pt x="9238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9" y="10060"/>
                    <a:pt x="11014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8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6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8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40" y="8925"/>
                    <a:pt x="1335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6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7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51" y="14107"/>
                  </a:moveTo>
                  <a:cubicBezTo>
                    <a:pt x="5071" y="14073"/>
                    <a:pt x="5092" y="14044"/>
                    <a:pt x="5107" y="14011"/>
                  </a:cubicBezTo>
                  <a:cubicBezTo>
                    <a:pt x="5297" y="13698"/>
                    <a:pt x="5754" y="14059"/>
                    <a:pt x="5451" y="14284"/>
                  </a:cubicBezTo>
                  <a:cubicBezTo>
                    <a:pt x="5420" y="14309"/>
                    <a:pt x="5389" y="14333"/>
                    <a:pt x="5359" y="14352"/>
                  </a:cubicBezTo>
                  <a:cubicBezTo>
                    <a:pt x="5199" y="14477"/>
                    <a:pt x="4948" y="14275"/>
                    <a:pt x="5051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3C9B72CC-DDB4-4E2B-9D99-C51E05AFB542}"/>
                </a:ext>
              </a:extLst>
            </p:cNvPr>
            <p:cNvSpPr/>
            <p:nvPr/>
          </p:nvSpPr>
          <p:spPr>
            <a:xfrm>
              <a:off x="1844004" y="3053073"/>
              <a:ext cx="706669" cy="584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7" y="15125"/>
                    <a:pt x="18225" y="15680"/>
                    <a:pt x="17920" y="16105"/>
                  </a:cubicBezTo>
                  <a:close/>
                  <a:moveTo>
                    <a:pt x="13343" y="11027"/>
                  </a:moveTo>
                  <a:cubicBezTo>
                    <a:pt x="12921" y="11605"/>
                    <a:pt x="12145" y="10844"/>
                    <a:pt x="12571" y="10265"/>
                  </a:cubicBezTo>
                  <a:cubicBezTo>
                    <a:pt x="12992" y="9680"/>
                    <a:pt x="13764" y="10448"/>
                    <a:pt x="13343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6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8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1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6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30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1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6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6" y="10613"/>
                    <a:pt x="7998" y="10560"/>
                    <a:pt x="7993" y="10418"/>
                  </a:cubicBezTo>
                  <a:close/>
                  <a:moveTo>
                    <a:pt x="4938" y="8812"/>
                  </a:moveTo>
                  <a:cubicBezTo>
                    <a:pt x="4892" y="8163"/>
                    <a:pt x="5684" y="7991"/>
                    <a:pt x="5867" y="8582"/>
                  </a:cubicBezTo>
                  <a:cubicBezTo>
                    <a:pt x="6100" y="9344"/>
                    <a:pt x="4994" y="9627"/>
                    <a:pt x="4938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DB6B5172-9C30-40B1-86E0-69F64C003896}"/>
                </a:ext>
              </a:extLst>
            </p:cNvPr>
            <p:cNvSpPr/>
            <p:nvPr/>
          </p:nvSpPr>
          <p:spPr>
            <a:xfrm>
              <a:off x="8792377" y="4000578"/>
              <a:ext cx="699624" cy="965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66" y="5866"/>
                    <a:pt x="17033" y="191"/>
                    <a:pt x="10825" y="3"/>
                  </a:cubicBezTo>
                  <a:close/>
                  <a:moveTo>
                    <a:pt x="16241" y="3658"/>
                  </a:moveTo>
                  <a:cubicBezTo>
                    <a:pt x="16294" y="3666"/>
                    <a:pt x="16347" y="3677"/>
                    <a:pt x="16395" y="3685"/>
                  </a:cubicBezTo>
                  <a:cubicBezTo>
                    <a:pt x="16677" y="3736"/>
                    <a:pt x="16714" y="4003"/>
                    <a:pt x="16448" y="4093"/>
                  </a:cubicBezTo>
                  <a:cubicBezTo>
                    <a:pt x="16400" y="4109"/>
                    <a:pt x="16352" y="4124"/>
                    <a:pt x="16304" y="4144"/>
                  </a:cubicBezTo>
                  <a:cubicBezTo>
                    <a:pt x="15778" y="4324"/>
                    <a:pt x="15672" y="3560"/>
                    <a:pt x="16241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28" y="1340"/>
                    <a:pt x="9188" y="1113"/>
                    <a:pt x="9395" y="1203"/>
                  </a:cubicBezTo>
                  <a:close/>
                  <a:moveTo>
                    <a:pt x="13663" y="4595"/>
                  </a:moveTo>
                  <a:cubicBezTo>
                    <a:pt x="13684" y="4564"/>
                    <a:pt x="13711" y="4532"/>
                    <a:pt x="13732" y="4501"/>
                  </a:cubicBezTo>
                  <a:cubicBezTo>
                    <a:pt x="13812" y="4391"/>
                    <a:pt x="13998" y="4375"/>
                    <a:pt x="14109" y="4473"/>
                  </a:cubicBezTo>
                  <a:cubicBezTo>
                    <a:pt x="14141" y="4501"/>
                    <a:pt x="14173" y="4528"/>
                    <a:pt x="14200" y="4556"/>
                  </a:cubicBezTo>
                  <a:cubicBezTo>
                    <a:pt x="14646" y="4952"/>
                    <a:pt x="13333" y="5050"/>
                    <a:pt x="13663" y="4595"/>
                  </a:cubicBezTo>
                  <a:close/>
                  <a:moveTo>
                    <a:pt x="10915" y="3175"/>
                  </a:moveTo>
                  <a:cubicBezTo>
                    <a:pt x="10931" y="3144"/>
                    <a:pt x="10952" y="3109"/>
                    <a:pt x="10968" y="3077"/>
                  </a:cubicBezTo>
                  <a:cubicBezTo>
                    <a:pt x="11048" y="2932"/>
                    <a:pt x="11346" y="2909"/>
                    <a:pt x="11463" y="3042"/>
                  </a:cubicBezTo>
                  <a:cubicBezTo>
                    <a:pt x="11489" y="3070"/>
                    <a:pt x="11516" y="3101"/>
                    <a:pt x="11542" y="3128"/>
                  </a:cubicBezTo>
                  <a:cubicBezTo>
                    <a:pt x="11978" y="3607"/>
                    <a:pt x="10623" y="3709"/>
                    <a:pt x="10915" y="3175"/>
                  </a:cubicBezTo>
                  <a:close/>
                  <a:moveTo>
                    <a:pt x="8662" y="3720"/>
                  </a:moveTo>
                  <a:cubicBezTo>
                    <a:pt x="8678" y="3689"/>
                    <a:pt x="8699" y="3654"/>
                    <a:pt x="8715" y="3622"/>
                  </a:cubicBezTo>
                  <a:cubicBezTo>
                    <a:pt x="8789" y="3485"/>
                    <a:pt x="9071" y="3466"/>
                    <a:pt x="9182" y="3587"/>
                  </a:cubicBezTo>
                  <a:cubicBezTo>
                    <a:pt x="9209" y="3619"/>
                    <a:pt x="9236" y="3646"/>
                    <a:pt x="9262" y="3673"/>
                  </a:cubicBezTo>
                  <a:cubicBezTo>
                    <a:pt x="9677" y="4132"/>
                    <a:pt x="8380" y="4226"/>
                    <a:pt x="8662" y="3720"/>
                  </a:cubicBezTo>
                  <a:close/>
                  <a:moveTo>
                    <a:pt x="6929" y="2266"/>
                  </a:moveTo>
                  <a:cubicBezTo>
                    <a:pt x="7328" y="2234"/>
                    <a:pt x="7391" y="2693"/>
                    <a:pt x="6993" y="2724"/>
                  </a:cubicBezTo>
                  <a:cubicBezTo>
                    <a:pt x="6594" y="2756"/>
                    <a:pt x="6530" y="2297"/>
                    <a:pt x="6929" y="2266"/>
                  </a:cubicBezTo>
                  <a:close/>
                  <a:moveTo>
                    <a:pt x="6902" y="3803"/>
                  </a:moveTo>
                  <a:cubicBezTo>
                    <a:pt x="7157" y="4215"/>
                    <a:pt x="7763" y="4520"/>
                    <a:pt x="8178" y="4850"/>
                  </a:cubicBezTo>
                  <a:cubicBezTo>
                    <a:pt x="8699" y="5262"/>
                    <a:pt x="8842" y="5195"/>
                    <a:pt x="9395" y="4901"/>
                  </a:cubicBezTo>
                  <a:cubicBezTo>
                    <a:pt x="10075" y="4536"/>
                    <a:pt x="10548" y="4266"/>
                    <a:pt x="11356" y="4497"/>
                  </a:cubicBezTo>
                  <a:cubicBezTo>
                    <a:pt x="12042" y="4697"/>
                    <a:pt x="13020" y="5497"/>
                    <a:pt x="13482" y="5920"/>
                  </a:cubicBezTo>
                  <a:cubicBezTo>
                    <a:pt x="13865" y="6270"/>
                    <a:pt x="16076" y="5536"/>
                    <a:pt x="16517" y="5254"/>
                  </a:cubicBezTo>
                  <a:cubicBezTo>
                    <a:pt x="16825" y="5058"/>
                    <a:pt x="17176" y="5356"/>
                    <a:pt x="17065" y="5583"/>
                  </a:cubicBezTo>
                  <a:cubicBezTo>
                    <a:pt x="16762" y="6226"/>
                    <a:pt x="15050" y="6626"/>
                    <a:pt x="14242" y="6858"/>
                  </a:cubicBezTo>
                  <a:cubicBezTo>
                    <a:pt x="13163" y="7168"/>
                    <a:pt x="12223" y="5924"/>
                    <a:pt x="11590" y="5489"/>
                  </a:cubicBezTo>
                  <a:cubicBezTo>
                    <a:pt x="10256" y="4568"/>
                    <a:pt x="9214" y="6320"/>
                    <a:pt x="8316" y="5779"/>
                  </a:cubicBezTo>
                  <a:cubicBezTo>
                    <a:pt x="7636" y="5371"/>
                    <a:pt x="6690" y="4579"/>
                    <a:pt x="6397" y="3948"/>
                  </a:cubicBezTo>
                  <a:cubicBezTo>
                    <a:pt x="6280" y="3701"/>
                    <a:pt x="6754" y="3568"/>
                    <a:pt x="6902" y="3803"/>
                  </a:cubicBezTo>
                  <a:close/>
                  <a:moveTo>
                    <a:pt x="3735" y="5960"/>
                  </a:moveTo>
                  <a:cubicBezTo>
                    <a:pt x="8375" y="8364"/>
                    <a:pt x="13413" y="8842"/>
                    <a:pt x="18967" y="8407"/>
                  </a:cubicBezTo>
                  <a:cubicBezTo>
                    <a:pt x="19313" y="8379"/>
                    <a:pt x="19451" y="8771"/>
                    <a:pt x="19111" y="8850"/>
                  </a:cubicBezTo>
                  <a:cubicBezTo>
                    <a:pt x="17522" y="9222"/>
                    <a:pt x="16065" y="9030"/>
                    <a:pt x="14423" y="9066"/>
                  </a:cubicBezTo>
                  <a:cubicBezTo>
                    <a:pt x="13105" y="9093"/>
                    <a:pt x="11766" y="9156"/>
                    <a:pt x="10474" y="8909"/>
                  </a:cubicBezTo>
                  <a:cubicBezTo>
                    <a:pt x="7987" y="8430"/>
                    <a:pt x="5313" y="7556"/>
                    <a:pt x="3469" y="6195"/>
                  </a:cubicBezTo>
                  <a:cubicBezTo>
                    <a:pt x="3288" y="6058"/>
                    <a:pt x="3517" y="5842"/>
                    <a:pt x="3735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78" y="11293"/>
                    <a:pt x="16661" y="11564"/>
                    <a:pt x="16395" y="11583"/>
                  </a:cubicBezTo>
                  <a:close/>
                  <a:moveTo>
                    <a:pt x="13429" y="10701"/>
                  </a:moveTo>
                  <a:cubicBezTo>
                    <a:pt x="12914" y="10740"/>
                    <a:pt x="12834" y="10148"/>
                    <a:pt x="13349" y="10113"/>
                  </a:cubicBezTo>
                  <a:cubicBezTo>
                    <a:pt x="13865" y="10073"/>
                    <a:pt x="13945" y="10666"/>
                    <a:pt x="13429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04" y="10677"/>
                    <a:pt x="11160" y="10830"/>
                    <a:pt x="11117" y="11011"/>
                  </a:cubicBezTo>
                  <a:close/>
                  <a:moveTo>
                    <a:pt x="8954" y="9771"/>
                  </a:moveTo>
                  <a:cubicBezTo>
                    <a:pt x="8486" y="9807"/>
                    <a:pt x="8417" y="9273"/>
                    <a:pt x="8879" y="9238"/>
                  </a:cubicBezTo>
                  <a:cubicBezTo>
                    <a:pt x="9347" y="9207"/>
                    <a:pt x="9422" y="9736"/>
                    <a:pt x="8954" y="9771"/>
                  </a:cubicBezTo>
                  <a:close/>
                  <a:moveTo>
                    <a:pt x="6031" y="9940"/>
                  </a:moveTo>
                  <a:cubicBezTo>
                    <a:pt x="5908" y="10168"/>
                    <a:pt x="5754" y="10250"/>
                    <a:pt x="5430" y="10226"/>
                  </a:cubicBezTo>
                  <a:cubicBezTo>
                    <a:pt x="5170" y="10207"/>
                    <a:pt x="5085" y="9928"/>
                    <a:pt x="5303" y="9822"/>
                  </a:cubicBezTo>
                  <a:cubicBezTo>
                    <a:pt x="5414" y="9771"/>
                    <a:pt x="5536" y="9752"/>
                    <a:pt x="5643" y="9701"/>
                  </a:cubicBezTo>
                  <a:cubicBezTo>
                    <a:pt x="5861" y="9599"/>
                    <a:pt x="6126" y="9760"/>
                    <a:pt x="6031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48" y="8458"/>
                    <a:pt x="3373" y="7917"/>
                    <a:pt x="3852" y="7881"/>
                  </a:cubicBezTo>
                  <a:close/>
                  <a:moveTo>
                    <a:pt x="10952" y="20752"/>
                  </a:moveTo>
                  <a:cubicBezTo>
                    <a:pt x="9703" y="20846"/>
                    <a:pt x="8433" y="20842"/>
                    <a:pt x="7211" y="20587"/>
                  </a:cubicBezTo>
                  <a:cubicBezTo>
                    <a:pt x="6004" y="20336"/>
                    <a:pt x="4984" y="19842"/>
                    <a:pt x="3830" y="19509"/>
                  </a:cubicBezTo>
                  <a:cubicBezTo>
                    <a:pt x="3628" y="19450"/>
                    <a:pt x="3729" y="19191"/>
                    <a:pt x="3942" y="19234"/>
                  </a:cubicBezTo>
                  <a:cubicBezTo>
                    <a:pt x="5111" y="19473"/>
                    <a:pt x="6105" y="20003"/>
                    <a:pt x="7301" y="20187"/>
                  </a:cubicBezTo>
                  <a:cubicBezTo>
                    <a:pt x="8492" y="20371"/>
                    <a:pt x="9687" y="20419"/>
                    <a:pt x="10905" y="20415"/>
                  </a:cubicBezTo>
                  <a:cubicBezTo>
                    <a:pt x="11202" y="20411"/>
                    <a:pt x="11255" y="20728"/>
                    <a:pt x="10952" y="20752"/>
                  </a:cubicBezTo>
                  <a:close/>
                  <a:moveTo>
                    <a:pt x="15497" y="18505"/>
                  </a:moveTo>
                  <a:cubicBezTo>
                    <a:pt x="14731" y="18932"/>
                    <a:pt x="12967" y="19740"/>
                    <a:pt x="12037" y="19622"/>
                  </a:cubicBezTo>
                  <a:cubicBezTo>
                    <a:pt x="10936" y="19485"/>
                    <a:pt x="10506" y="18599"/>
                    <a:pt x="9873" y="18058"/>
                  </a:cubicBezTo>
                  <a:cubicBezTo>
                    <a:pt x="8513" y="16889"/>
                    <a:pt x="6397" y="18595"/>
                    <a:pt x="4883" y="18085"/>
                  </a:cubicBezTo>
                  <a:cubicBezTo>
                    <a:pt x="3894" y="17752"/>
                    <a:pt x="3091" y="16517"/>
                    <a:pt x="2517" y="15889"/>
                  </a:cubicBezTo>
                  <a:cubicBezTo>
                    <a:pt x="2305" y="15654"/>
                    <a:pt x="2746" y="15426"/>
                    <a:pt x="2991" y="15634"/>
                  </a:cubicBezTo>
                  <a:cubicBezTo>
                    <a:pt x="4277" y="16740"/>
                    <a:pt x="5005" y="17713"/>
                    <a:pt x="7386" y="17195"/>
                  </a:cubicBezTo>
                  <a:cubicBezTo>
                    <a:pt x="7928" y="17077"/>
                    <a:pt x="8943" y="16756"/>
                    <a:pt x="9491" y="16983"/>
                  </a:cubicBezTo>
                  <a:cubicBezTo>
                    <a:pt x="10368" y="17352"/>
                    <a:pt x="10671" y="17862"/>
                    <a:pt x="11335" y="18415"/>
                  </a:cubicBezTo>
                  <a:cubicBezTo>
                    <a:pt x="12207" y="19140"/>
                    <a:pt x="13317" y="18568"/>
                    <a:pt x="14163" y="18254"/>
                  </a:cubicBezTo>
                  <a:cubicBezTo>
                    <a:pt x="14375" y="18050"/>
                    <a:pt x="14572" y="18015"/>
                    <a:pt x="14758" y="18148"/>
                  </a:cubicBezTo>
                  <a:cubicBezTo>
                    <a:pt x="14652" y="17846"/>
                    <a:pt x="15125" y="17638"/>
                    <a:pt x="15412" y="17885"/>
                  </a:cubicBezTo>
                  <a:cubicBezTo>
                    <a:pt x="15475" y="17940"/>
                    <a:pt x="15539" y="17995"/>
                    <a:pt x="15603" y="18050"/>
                  </a:cubicBezTo>
                  <a:cubicBezTo>
                    <a:pt x="15752" y="18191"/>
                    <a:pt x="15677" y="18407"/>
                    <a:pt x="15497" y="18505"/>
                  </a:cubicBezTo>
                  <a:close/>
                  <a:moveTo>
                    <a:pt x="2459" y="14242"/>
                  </a:moveTo>
                  <a:cubicBezTo>
                    <a:pt x="2475" y="14226"/>
                    <a:pt x="2491" y="14215"/>
                    <a:pt x="2507" y="14199"/>
                  </a:cubicBezTo>
                  <a:cubicBezTo>
                    <a:pt x="2618" y="14085"/>
                    <a:pt x="2799" y="14062"/>
                    <a:pt x="2953" y="14101"/>
                  </a:cubicBezTo>
                  <a:cubicBezTo>
                    <a:pt x="3107" y="14136"/>
                    <a:pt x="3235" y="14230"/>
                    <a:pt x="3256" y="14364"/>
                  </a:cubicBezTo>
                  <a:cubicBezTo>
                    <a:pt x="3272" y="14501"/>
                    <a:pt x="3171" y="14611"/>
                    <a:pt x="3033" y="14666"/>
                  </a:cubicBezTo>
                  <a:cubicBezTo>
                    <a:pt x="2890" y="14724"/>
                    <a:pt x="2709" y="14728"/>
                    <a:pt x="2571" y="14634"/>
                  </a:cubicBezTo>
                  <a:cubicBezTo>
                    <a:pt x="2549" y="14622"/>
                    <a:pt x="2533" y="14611"/>
                    <a:pt x="2512" y="14599"/>
                  </a:cubicBezTo>
                  <a:cubicBezTo>
                    <a:pt x="2363" y="14517"/>
                    <a:pt x="2342" y="14352"/>
                    <a:pt x="2459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0" y="16160"/>
                  </a:moveTo>
                  <a:cubicBezTo>
                    <a:pt x="9783" y="16164"/>
                    <a:pt x="9836" y="16168"/>
                    <a:pt x="9889" y="16171"/>
                  </a:cubicBezTo>
                  <a:cubicBezTo>
                    <a:pt x="10123" y="16187"/>
                    <a:pt x="10160" y="16466"/>
                    <a:pt x="9937" y="16513"/>
                  </a:cubicBezTo>
                  <a:cubicBezTo>
                    <a:pt x="9884" y="16524"/>
                    <a:pt x="9836" y="16536"/>
                    <a:pt x="9783" y="16548"/>
                  </a:cubicBezTo>
                  <a:cubicBezTo>
                    <a:pt x="9358" y="16638"/>
                    <a:pt x="9283" y="16128"/>
                    <a:pt x="9730" y="16160"/>
                  </a:cubicBezTo>
                  <a:close/>
                  <a:moveTo>
                    <a:pt x="12967" y="17113"/>
                  </a:moveTo>
                  <a:cubicBezTo>
                    <a:pt x="13589" y="17066"/>
                    <a:pt x="13684" y="17775"/>
                    <a:pt x="13062" y="17822"/>
                  </a:cubicBezTo>
                  <a:cubicBezTo>
                    <a:pt x="12441" y="17870"/>
                    <a:pt x="12345" y="17160"/>
                    <a:pt x="12967" y="17113"/>
                  </a:cubicBezTo>
                  <a:close/>
                  <a:moveTo>
                    <a:pt x="18085" y="17124"/>
                  </a:moveTo>
                  <a:cubicBezTo>
                    <a:pt x="18085" y="17183"/>
                    <a:pt x="18069" y="17238"/>
                    <a:pt x="18011" y="17285"/>
                  </a:cubicBezTo>
                  <a:cubicBezTo>
                    <a:pt x="17973" y="17320"/>
                    <a:pt x="17926" y="17344"/>
                    <a:pt x="17872" y="17360"/>
                  </a:cubicBezTo>
                  <a:cubicBezTo>
                    <a:pt x="17846" y="17371"/>
                    <a:pt x="17819" y="17379"/>
                    <a:pt x="17793" y="17391"/>
                  </a:cubicBezTo>
                  <a:cubicBezTo>
                    <a:pt x="17197" y="17611"/>
                    <a:pt x="17075" y="16713"/>
                    <a:pt x="17718" y="16838"/>
                  </a:cubicBezTo>
                  <a:cubicBezTo>
                    <a:pt x="17745" y="16842"/>
                    <a:pt x="17777" y="16850"/>
                    <a:pt x="17803" y="16854"/>
                  </a:cubicBezTo>
                  <a:cubicBezTo>
                    <a:pt x="17862" y="16862"/>
                    <a:pt x="17915" y="16881"/>
                    <a:pt x="17957" y="16909"/>
                  </a:cubicBezTo>
                  <a:cubicBezTo>
                    <a:pt x="18026" y="16948"/>
                    <a:pt x="18058" y="17003"/>
                    <a:pt x="18074" y="17058"/>
                  </a:cubicBezTo>
                  <a:cubicBezTo>
                    <a:pt x="18080" y="17070"/>
                    <a:pt x="18080" y="17077"/>
                    <a:pt x="18085" y="17089"/>
                  </a:cubicBezTo>
                  <a:cubicBezTo>
                    <a:pt x="18085" y="17101"/>
                    <a:pt x="18085" y="17113"/>
                    <a:pt x="18085" y="17124"/>
                  </a:cubicBezTo>
                  <a:close/>
                  <a:moveTo>
                    <a:pt x="18106" y="15583"/>
                  </a:moveTo>
                  <a:cubicBezTo>
                    <a:pt x="14577" y="16089"/>
                    <a:pt x="11888" y="15901"/>
                    <a:pt x="8449" y="15254"/>
                  </a:cubicBezTo>
                  <a:cubicBezTo>
                    <a:pt x="5813" y="14760"/>
                    <a:pt x="3862" y="13670"/>
                    <a:pt x="1428" y="12901"/>
                  </a:cubicBezTo>
                  <a:cubicBezTo>
                    <a:pt x="1221" y="12834"/>
                    <a:pt x="1327" y="12607"/>
                    <a:pt x="1540" y="12626"/>
                  </a:cubicBezTo>
                  <a:cubicBezTo>
                    <a:pt x="2613" y="12736"/>
                    <a:pt x="3453" y="13332"/>
                    <a:pt x="4415" y="13670"/>
                  </a:cubicBezTo>
                  <a:cubicBezTo>
                    <a:pt x="5754" y="14136"/>
                    <a:pt x="7115" y="14497"/>
                    <a:pt x="8566" y="14748"/>
                  </a:cubicBezTo>
                  <a:cubicBezTo>
                    <a:pt x="9863" y="14971"/>
                    <a:pt x="11192" y="15297"/>
                    <a:pt x="12526" y="15379"/>
                  </a:cubicBezTo>
                  <a:cubicBezTo>
                    <a:pt x="14402" y="15493"/>
                    <a:pt x="16188" y="15207"/>
                    <a:pt x="18048" y="15148"/>
                  </a:cubicBezTo>
                  <a:cubicBezTo>
                    <a:pt x="18436" y="15136"/>
                    <a:pt x="18478" y="15528"/>
                    <a:pt x="18106" y="15583"/>
                  </a:cubicBezTo>
                  <a:close/>
                  <a:moveTo>
                    <a:pt x="19472" y="12740"/>
                  </a:moveTo>
                  <a:cubicBezTo>
                    <a:pt x="17862" y="13466"/>
                    <a:pt x="17235" y="14022"/>
                    <a:pt x="15428" y="13207"/>
                  </a:cubicBezTo>
                  <a:cubicBezTo>
                    <a:pt x="14694" y="12877"/>
                    <a:pt x="13514" y="11944"/>
                    <a:pt x="12712" y="12481"/>
                  </a:cubicBezTo>
                  <a:cubicBezTo>
                    <a:pt x="12324" y="12744"/>
                    <a:pt x="11271" y="13179"/>
                    <a:pt x="10782" y="13215"/>
                  </a:cubicBezTo>
                  <a:cubicBezTo>
                    <a:pt x="9804" y="13289"/>
                    <a:pt x="9395" y="12732"/>
                    <a:pt x="8662" y="12332"/>
                  </a:cubicBezTo>
                  <a:cubicBezTo>
                    <a:pt x="7492" y="11693"/>
                    <a:pt x="6472" y="11320"/>
                    <a:pt x="5074" y="11736"/>
                  </a:cubicBezTo>
                  <a:cubicBezTo>
                    <a:pt x="3676" y="12148"/>
                    <a:pt x="2751" y="10152"/>
                    <a:pt x="2060" y="9662"/>
                  </a:cubicBezTo>
                  <a:cubicBezTo>
                    <a:pt x="1816" y="9489"/>
                    <a:pt x="2124" y="9199"/>
                    <a:pt x="2395" y="9360"/>
                  </a:cubicBezTo>
                  <a:cubicBezTo>
                    <a:pt x="3182" y="9822"/>
                    <a:pt x="3655" y="10371"/>
                    <a:pt x="4250" y="10971"/>
                  </a:cubicBezTo>
                  <a:cubicBezTo>
                    <a:pt x="4649" y="11375"/>
                    <a:pt x="6530" y="10681"/>
                    <a:pt x="7083" y="10603"/>
                  </a:cubicBezTo>
                  <a:cubicBezTo>
                    <a:pt x="8550" y="10399"/>
                    <a:pt x="9528" y="13042"/>
                    <a:pt x="10958" y="12403"/>
                  </a:cubicBezTo>
                  <a:cubicBezTo>
                    <a:pt x="12164" y="11862"/>
                    <a:pt x="12797" y="11171"/>
                    <a:pt x="14099" y="11713"/>
                  </a:cubicBezTo>
                  <a:cubicBezTo>
                    <a:pt x="14869" y="12034"/>
                    <a:pt x="15566" y="12579"/>
                    <a:pt x="16384" y="12819"/>
                  </a:cubicBezTo>
                  <a:cubicBezTo>
                    <a:pt x="17065" y="13015"/>
                    <a:pt x="18282" y="12383"/>
                    <a:pt x="19004" y="12109"/>
                  </a:cubicBezTo>
                  <a:cubicBezTo>
                    <a:pt x="19504" y="11920"/>
                    <a:pt x="19945" y="12524"/>
                    <a:pt x="19472" y="12740"/>
                  </a:cubicBezTo>
                  <a:close/>
                  <a:moveTo>
                    <a:pt x="19669" y="10517"/>
                  </a:moveTo>
                  <a:cubicBezTo>
                    <a:pt x="19616" y="10528"/>
                    <a:pt x="19568" y="10540"/>
                    <a:pt x="19515" y="10552"/>
                  </a:cubicBezTo>
                  <a:cubicBezTo>
                    <a:pt x="19010" y="10662"/>
                    <a:pt x="18930" y="10066"/>
                    <a:pt x="19451" y="10101"/>
                  </a:cubicBezTo>
                  <a:cubicBezTo>
                    <a:pt x="19504" y="10105"/>
                    <a:pt x="19557" y="10109"/>
                    <a:pt x="19610" y="10113"/>
                  </a:cubicBezTo>
                  <a:cubicBezTo>
                    <a:pt x="19892" y="10128"/>
                    <a:pt x="19940" y="10458"/>
                    <a:pt x="19669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27151241-7F46-4CD2-8650-2480EAC81F6B}"/>
                </a:ext>
              </a:extLst>
            </p:cNvPr>
            <p:cNvSpPr/>
            <p:nvPr/>
          </p:nvSpPr>
          <p:spPr>
            <a:xfrm>
              <a:off x="8195801" y="4070762"/>
              <a:ext cx="640717" cy="944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1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55" y="2183"/>
                    <a:pt x="7348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3" y="7816"/>
                    <a:pt x="8438" y="7750"/>
                  </a:cubicBezTo>
                  <a:close/>
                  <a:moveTo>
                    <a:pt x="1506" y="7299"/>
                  </a:moveTo>
                  <a:lnTo>
                    <a:pt x="1720" y="7218"/>
                  </a:lnTo>
                  <a:cubicBezTo>
                    <a:pt x="2155" y="7051"/>
                    <a:pt x="2596" y="7299"/>
                    <a:pt x="2444" y="7622"/>
                  </a:cubicBezTo>
                  <a:lnTo>
                    <a:pt x="2370" y="7781"/>
                  </a:lnTo>
                  <a:cubicBezTo>
                    <a:pt x="2059" y="8417"/>
                    <a:pt x="658" y="7629"/>
                    <a:pt x="1506" y="7299"/>
                  </a:cubicBezTo>
                  <a:close/>
                  <a:moveTo>
                    <a:pt x="4675" y="11197"/>
                  </a:moveTo>
                  <a:cubicBezTo>
                    <a:pt x="4591" y="11344"/>
                    <a:pt x="4314" y="11255"/>
                    <a:pt x="4319" y="11123"/>
                  </a:cubicBezTo>
                  <a:cubicBezTo>
                    <a:pt x="4336" y="10883"/>
                    <a:pt x="4410" y="10642"/>
                    <a:pt x="4500" y="10405"/>
                  </a:cubicBezTo>
                  <a:cubicBezTo>
                    <a:pt x="4048" y="10630"/>
                    <a:pt x="3624" y="10879"/>
                    <a:pt x="3172" y="11104"/>
                  </a:cubicBezTo>
                  <a:cubicBezTo>
                    <a:pt x="2975" y="11205"/>
                    <a:pt x="2754" y="10995"/>
                    <a:pt x="2946" y="10890"/>
                  </a:cubicBezTo>
                  <a:cubicBezTo>
                    <a:pt x="3308" y="10692"/>
                    <a:pt x="3647" y="10479"/>
                    <a:pt x="4003" y="10277"/>
                  </a:cubicBezTo>
                  <a:cubicBezTo>
                    <a:pt x="3658" y="10254"/>
                    <a:pt x="3319" y="10238"/>
                    <a:pt x="2952" y="10254"/>
                  </a:cubicBezTo>
                  <a:cubicBezTo>
                    <a:pt x="2760" y="10261"/>
                    <a:pt x="2732" y="10067"/>
                    <a:pt x="2924" y="10048"/>
                  </a:cubicBezTo>
                  <a:cubicBezTo>
                    <a:pt x="3314" y="10013"/>
                    <a:pt x="3715" y="9986"/>
                    <a:pt x="4110" y="9990"/>
                  </a:cubicBezTo>
                  <a:cubicBezTo>
                    <a:pt x="3867" y="9796"/>
                    <a:pt x="3562" y="9648"/>
                    <a:pt x="3495" y="9376"/>
                  </a:cubicBezTo>
                  <a:cubicBezTo>
                    <a:pt x="3455" y="9209"/>
                    <a:pt x="3845" y="9143"/>
                    <a:pt x="3918" y="9306"/>
                  </a:cubicBezTo>
                  <a:cubicBezTo>
                    <a:pt x="3992" y="9469"/>
                    <a:pt x="4252" y="9570"/>
                    <a:pt x="4421" y="9687"/>
                  </a:cubicBezTo>
                  <a:cubicBezTo>
                    <a:pt x="4523" y="9757"/>
                    <a:pt x="4608" y="9838"/>
                    <a:pt x="4704" y="9916"/>
                  </a:cubicBezTo>
                  <a:cubicBezTo>
                    <a:pt x="4839" y="9621"/>
                    <a:pt x="5048" y="9337"/>
                    <a:pt x="5060" y="9023"/>
                  </a:cubicBezTo>
                  <a:cubicBezTo>
                    <a:pt x="5065" y="8848"/>
                    <a:pt x="5449" y="8809"/>
                    <a:pt x="5466" y="8996"/>
                  </a:cubicBezTo>
                  <a:cubicBezTo>
                    <a:pt x="5483" y="9221"/>
                    <a:pt x="5416" y="9423"/>
                    <a:pt x="5325" y="9625"/>
                  </a:cubicBezTo>
                  <a:cubicBezTo>
                    <a:pt x="5416" y="9578"/>
                    <a:pt x="5506" y="9532"/>
                    <a:pt x="5591" y="9477"/>
                  </a:cubicBezTo>
                  <a:cubicBezTo>
                    <a:pt x="5766" y="9365"/>
                    <a:pt x="5981" y="9555"/>
                    <a:pt x="5862" y="9675"/>
                  </a:cubicBezTo>
                  <a:cubicBezTo>
                    <a:pt x="5681" y="9858"/>
                    <a:pt x="5438" y="9978"/>
                    <a:pt x="5190" y="10091"/>
                  </a:cubicBezTo>
                  <a:cubicBezTo>
                    <a:pt x="5500" y="10129"/>
                    <a:pt x="5817" y="10145"/>
                    <a:pt x="6082" y="10052"/>
                  </a:cubicBezTo>
                  <a:cubicBezTo>
                    <a:pt x="6252" y="9994"/>
                    <a:pt x="6410" y="10160"/>
                    <a:pt x="6297" y="10254"/>
                  </a:cubicBezTo>
                  <a:cubicBezTo>
                    <a:pt x="6031" y="10459"/>
                    <a:pt x="5653" y="10463"/>
                    <a:pt x="5280" y="10417"/>
                  </a:cubicBezTo>
                  <a:cubicBezTo>
                    <a:pt x="5478" y="10599"/>
                    <a:pt x="5664" y="10789"/>
                    <a:pt x="5800" y="11007"/>
                  </a:cubicBezTo>
                  <a:cubicBezTo>
                    <a:pt x="5913" y="11185"/>
                    <a:pt x="5534" y="11317"/>
                    <a:pt x="5376" y="11166"/>
                  </a:cubicBezTo>
                  <a:cubicBezTo>
                    <a:pt x="5218" y="11018"/>
                    <a:pt x="5060" y="10867"/>
                    <a:pt x="4901" y="10716"/>
                  </a:cubicBezTo>
                  <a:cubicBezTo>
                    <a:pt x="4834" y="10883"/>
                    <a:pt x="4771" y="11042"/>
                    <a:pt x="4675" y="11197"/>
                  </a:cubicBezTo>
                  <a:close/>
                  <a:moveTo>
                    <a:pt x="6896" y="14846"/>
                  </a:moveTo>
                  <a:cubicBezTo>
                    <a:pt x="6523" y="15638"/>
                    <a:pt x="4771" y="14656"/>
                    <a:pt x="5828" y="14244"/>
                  </a:cubicBezTo>
                  <a:cubicBezTo>
                    <a:pt x="6003" y="14178"/>
                    <a:pt x="6144" y="14128"/>
                    <a:pt x="6348" y="14112"/>
                  </a:cubicBezTo>
                  <a:cubicBezTo>
                    <a:pt x="6659" y="14089"/>
                    <a:pt x="6958" y="14256"/>
                    <a:pt x="6981" y="14470"/>
                  </a:cubicBezTo>
                  <a:cubicBezTo>
                    <a:pt x="6998" y="14609"/>
                    <a:pt x="6958" y="14714"/>
                    <a:pt x="6896" y="14846"/>
                  </a:cubicBezTo>
                  <a:close/>
                  <a:moveTo>
                    <a:pt x="5218" y="5024"/>
                  </a:moveTo>
                  <a:cubicBezTo>
                    <a:pt x="5416" y="5207"/>
                    <a:pt x="5602" y="5397"/>
                    <a:pt x="5738" y="5615"/>
                  </a:cubicBezTo>
                  <a:cubicBezTo>
                    <a:pt x="5851" y="5793"/>
                    <a:pt x="5472" y="5925"/>
                    <a:pt x="5314" y="5774"/>
                  </a:cubicBezTo>
                  <a:cubicBezTo>
                    <a:pt x="5156" y="5626"/>
                    <a:pt x="4997" y="5475"/>
                    <a:pt x="4839" y="5323"/>
                  </a:cubicBezTo>
                  <a:cubicBezTo>
                    <a:pt x="4783" y="5486"/>
                    <a:pt x="4715" y="5646"/>
                    <a:pt x="4625" y="5801"/>
                  </a:cubicBezTo>
                  <a:cubicBezTo>
                    <a:pt x="4540" y="5948"/>
                    <a:pt x="4263" y="5859"/>
                    <a:pt x="4269" y="5727"/>
                  </a:cubicBezTo>
                  <a:cubicBezTo>
                    <a:pt x="4286" y="5486"/>
                    <a:pt x="4359" y="5246"/>
                    <a:pt x="4449" y="5009"/>
                  </a:cubicBezTo>
                  <a:cubicBezTo>
                    <a:pt x="3997" y="5234"/>
                    <a:pt x="3574" y="5483"/>
                    <a:pt x="3122" y="5708"/>
                  </a:cubicBezTo>
                  <a:cubicBezTo>
                    <a:pt x="2924" y="5809"/>
                    <a:pt x="2704" y="5599"/>
                    <a:pt x="2896" y="5494"/>
                  </a:cubicBezTo>
                  <a:cubicBezTo>
                    <a:pt x="3257" y="5296"/>
                    <a:pt x="3596" y="5083"/>
                    <a:pt x="3952" y="4881"/>
                  </a:cubicBezTo>
                  <a:cubicBezTo>
                    <a:pt x="3608" y="4857"/>
                    <a:pt x="3269" y="4842"/>
                    <a:pt x="2901" y="4857"/>
                  </a:cubicBezTo>
                  <a:cubicBezTo>
                    <a:pt x="2709" y="4865"/>
                    <a:pt x="2681" y="4671"/>
                    <a:pt x="2873" y="4652"/>
                  </a:cubicBezTo>
                  <a:cubicBezTo>
                    <a:pt x="3263" y="4617"/>
                    <a:pt x="3664" y="4590"/>
                    <a:pt x="4060" y="4594"/>
                  </a:cubicBezTo>
                  <a:cubicBezTo>
                    <a:pt x="3817" y="4399"/>
                    <a:pt x="3511" y="4252"/>
                    <a:pt x="3444" y="3980"/>
                  </a:cubicBezTo>
                  <a:cubicBezTo>
                    <a:pt x="3404" y="3813"/>
                    <a:pt x="3794" y="3747"/>
                    <a:pt x="3867" y="3910"/>
                  </a:cubicBezTo>
                  <a:cubicBezTo>
                    <a:pt x="3941" y="4073"/>
                    <a:pt x="4201" y="4174"/>
                    <a:pt x="4370" y="4291"/>
                  </a:cubicBezTo>
                  <a:cubicBezTo>
                    <a:pt x="4472" y="4361"/>
                    <a:pt x="4557" y="4442"/>
                    <a:pt x="4653" y="4520"/>
                  </a:cubicBezTo>
                  <a:cubicBezTo>
                    <a:pt x="4788" y="4225"/>
                    <a:pt x="4997" y="3941"/>
                    <a:pt x="5009" y="3627"/>
                  </a:cubicBezTo>
                  <a:cubicBezTo>
                    <a:pt x="5014" y="3452"/>
                    <a:pt x="5399" y="3413"/>
                    <a:pt x="5416" y="3600"/>
                  </a:cubicBezTo>
                  <a:cubicBezTo>
                    <a:pt x="5433" y="3825"/>
                    <a:pt x="5365" y="4027"/>
                    <a:pt x="5274" y="4229"/>
                  </a:cubicBezTo>
                  <a:cubicBezTo>
                    <a:pt x="5365" y="4182"/>
                    <a:pt x="5455" y="4135"/>
                    <a:pt x="5540" y="4081"/>
                  </a:cubicBezTo>
                  <a:cubicBezTo>
                    <a:pt x="5715" y="3968"/>
                    <a:pt x="5930" y="4159"/>
                    <a:pt x="5811" y="4279"/>
                  </a:cubicBezTo>
                  <a:cubicBezTo>
                    <a:pt x="5630" y="4462"/>
                    <a:pt x="5387" y="4582"/>
                    <a:pt x="5139" y="4694"/>
                  </a:cubicBezTo>
                  <a:cubicBezTo>
                    <a:pt x="5449" y="4733"/>
                    <a:pt x="5766" y="4749"/>
                    <a:pt x="6031" y="4656"/>
                  </a:cubicBezTo>
                  <a:cubicBezTo>
                    <a:pt x="6201" y="4597"/>
                    <a:pt x="6359" y="4764"/>
                    <a:pt x="6246" y="4857"/>
                  </a:cubicBezTo>
                  <a:cubicBezTo>
                    <a:pt x="5969" y="5067"/>
                    <a:pt x="5585" y="5067"/>
                    <a:pt x="5218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2" y="17230"/>
                    <a:pt x="11760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2" y="18802"/>
                    <a:pt x="14388" y="18884"/>
                    <a:pt x="14393" y="18965"/>
                  </a:cubicBezTo>
                  <a:close/>
                  <a:moveTo>
                    <a:pt x="13540" y="11857"/>
                  </a:moveTo>
                  <a:cubicBezTo>
                    <a:pt x="13275" y="12063"/>
                    <a:pt x="12896" y="12067"/>
                    <a:pt x="12523" y="12020"/>
                  </a:cubicBezTo>
                  <a:cubicBezTo>
                    <a:pt x="12721" y="12202"/>
                    <a:pt x="12907" y="12393"/>
                    <a:pt x="13043" y="12610"/>
                  </a:cubicBezTo>
                  <a:cubicBezTo>
                    <a:pt x="13156" y="12789"/>
                    <a:pt x="12778" y="12921"/>
                    <a:pt x="12619" y="12769"/>
                  </a:cubicBezTo>
                  <a:cubicBezTo>
                    <a:pt x="12461" y="12622"/>
                    <a:pt x="12303" y="12470"/>
                    <a:pt x="12145" y="12319"/>
                  </a:cubicBezTo>
                  <a:cubicBezTo>
                    <a:pt x="12088" y="12482"/>
                    <a:pt x="12020" y="12641"/>
                    <a:pt x="11930" y="12796"/>
                  </a:cubicBezTo>
                  <a:cubicBezTo>
                    <a:pt x="11845" y="12944"/>
                    <a:pt x="11568" y="12855"/>
                    <a:pt x="11574" y="12723"/>
                  </a:cubicBezTo>
                  <a:cubicBezTo>
                    <a:pt x="11591" y="12482"/>
                    <a:pt x="11664" y="12241"/>
                    <a:pt x="11755" y="12004"/>
                  </a:cubicBezTo>
                  <a:cubicBezTo>
                    <a:pt x="11303" y="12230"/>
                    <a:pt x="10879" y="12478"/>
                    <a:pt x="10427" y="12703"/>
                  </a:cubicBezTo>
                  <a:cubicBezTo>
                    <a:pt x="10229" y="12804"/>
                    <a:pt x="10009" y="12595"/>
                    <a:pt x="10201" y="12490"/>
                  </a:cubicBezTo>
                  <a:cubicBezTo>
                    <a:pt x="10563" y="12292"/>
                    <a:pt x="10902" y="12078"/>
                    <a:pt x="11258" y="11876"/>
                  </a:cubicBezTo>
                  <a:cubicBezTo>
                    <a:pt x="10913" y="11853"/>
                    <a:pt x="10574" y="11838"/>
                    <a:pt x="10207" y="11853"/>
                  </a:cubicBezTo>
                  <a:cubicBezTo>
                    <a:pt x="10015" y="11861"/>
                    <a:pt x="9986" y="11667"/>
                    <a:pt x="10179" y="11647"/>
                  </a:cubicBezTo>
                  <a:cubicBezTo>
                    <a:pt x="10568" y="11612"/>
                    <a:pt x="10970" y="11585"/>
                    <a:pt x="11365" y="11589"/>
                  </a:cubicBezTo>
                  <a:cubicBezTo>
                    <a:pt x="11122" y="11395"/>
                    <a:pt x="10817" y="11247"/>
                    <a:pt x="10749" y="10976"/>
                  </a:cubicBezTo>
                  <a:cubicBezTo>
                    <a:pt x="10710" y="10809"/>
                    <a:pt x="11099" y="10743"/>
                    <a:pt x="11173" y="10906"/>
                  </a:cubicBezTo>
                  <a:cubicBezTo>
                    <a:pt x="11246" y="11069"/>
                    <a:pt x="11506" y="11170"/>
                    <a:pt x="11676" y="11286"/>
                  </a:cubicBezTo>
                  <a:cubicBezTo>
                    <a:pt x="11777" y="11356"/>
                    <a:pt x="11862" y="11438"/>
                    <a:pt x="11958" y="11515"/>
                  </a:cubicBezTo>
                  <a:cubicBezTo>
                    <a:pt x="12094" y="11220"/>
                    <a:pt x="12303" y="10937"/>
                    <a:pt x="12314" y="10622"/>
                  </a:cubicBezTo>
                  <a:cubicBezTo>
                    <a:pt x="12320" y="10448"/>
                    <a:pt x="12704" y="10409"/>
                    <a:pt x="12721" y="10595"/>
                  </a:cubicBezTo>
                  <a:cubicBezTo>
                    <a:pt x="12738" y="10820"/>
                    <a:pt x="12670" y="11022"/>
                    <a:pt x="12580" y="11224"/>
                  </a:cubicBezTo>
                  <a:cubicBezTo>
                    <a:pt x="12670" y="11178"/>
                    <a:pt x="12761" y="11131"/>
                    <a:pt x="12845" y="11077"/>
                  </a:cubicBezTo>
                  <a:cubicBezTo>
                    <a:pt x="13020" y="10964"/>
                    <a:pt x="13235" y="11154"/>
                    <a:pt x="13117" y="11275"/>
                  </a:cubicBezTo>
                  <a:cubicBezTo>
                    <a:pt x="12936" y="11457"/>
                    <a:pt x="12693" y="11577"/>
                    <a:pt x="12444" y="11690"/>
                  </a:cubicBezTo>
                  <a:cubicBezTo>
                    <a:pt x="12755" y="11729"/>
                    <a:pt x="13071" y="11744"/>
                    <a:pt x="13337" y="11651"/>
                  </a:cubicBezTo>
                  <a:cubicBezTo>
                    <a:pt x="13501" y="11597"/>
                    <a:pt x="13659" y="11764"/>
                    <a:pt x="13540" y="11857"/>
                  </a:cubicBezTo>
                  <a:close/>
                  <a:moveTo>
                    <a:pt x="15360" y="14990"/>
                  </a:moveTo>
                  <a:cubicBezTo>
                    <a:pt x="14840" y="15425"/>
                    <a:pt x="13857" y="14978"/>
                    <a:pt x="14179" y="14485"/>
                  </a:cubicBezTo>
                  <a:cubicBezTo>
                    <a:pt x="14597" y="13845"/>
                    <a:pt x="16009" y="14442"/>
                    <a:pt x="15360" y="14990"/>
                  </a:cubicBezTo>
                  <a:close/>
                  <a:moveTo>
                    <a:pt x="14167" y="4372"/>
                  </a:moveTo>
                  <a:cubicBezTo>
                    <a:pt x="13902" y="4578"/>
                    <a:pt x="13523" y="4582"/>
                    <a:pt x="13150" y="4535"/>
                  </a:cubicBezTo>
                  <a:cubicBezTo>
                    <a:pt x="13348" y="4718"/>
                    <a:pt x="13535" y="4908"/>
                    <a:pt x="13670" y="5125"/>
                  </a:cubicBezTo>
                  <a:cubicBezTo>
                    <a:pt x="13783" y="5304"/>
                    <a:pt x="13405" y="5436"/>
                    <a:pt x="13246" y="5285"/>
                  </a:cubicBezTo>
                  <a:cubicBezTo>
                    <a:pt x="13088" y="5137"/>
                    <a:pt x="12930" y="4986"/>
                    <a:pt x="12772" y="4834"/>
                  </a:cubicBezTo>
                  <a:cubicBezTo>
                    <a:pt x="12715" y="4997"/>
                    <a:pt x="12648" y="5156"/>
                    <a:pt x="12557" y="5312"/>
                  </a:cubicBezTo>
                  <a:cubicBezTo>
                    <a:pt x="12472" y="5459"/>
                    <a:pt x="12196" y="5370"/>
                    <a:pt x="12201" y="5238"/>
                  </a:cubicBezTo>
                  <a:cubicBezTo>
                    <a:pt x="12218" y="4997"/>
                    <a:pt x="12292" y="4757"/>
                    <a:pt x="12382" y="4520"/>
                  </a:cubicBezTo>
                  <a:cubicBezTo>
                    <a:pt x="11930" y="4745"/>
                    <a:pt x="11506" y="4993"/>
                    <a:pt x="11054" y="5219"/>
                  </a:cubicBezTo>
                  <a:cubicBezTo>
                    <a:pt x="10856" y="5319"/>
                    <a:pt x="10636" y="5110"/>
                    <a:pt x="10828" y="5005"/>
                  </a:cubicBezTo>
                  <a:cubicBezTo>
                    <a:pt x="11190" y="4807"/>
                    <a:pt x="11529" y="4594"/>
                    <a:pt x="11885" y="4392"/>
                  </a:cubicBezTo>
                  <a:cubicBezTo>
                    <a:pt x="11540" y="4368"/>
                    <a:pt x="11201" y="4353"/>
                    <a:pt x="10834" y="4368"/>
                  </a:cubicBezTo>
                  <a:cubicBezTo>
                    <a:pt x="10642" y="4376"/>
                    <a:pt x="10614" y="4182"/>
                    <a:pt x="10806" y="4163"/>
                  </a:cubicBezTo>
                  <a:cubicBezTo>
                    <a:pt x="11196" y="4128"/>
                    <a:pt x="11597" y="4100"/>
                    <a:pt x="11992" y="4104"/>
                  </a:cubicBezTo>
                  <a:cubicBezTo>
                    <a:pt x="11749" y="3910"/>
                    <a:pt x="11444" y="3763"/>
                    <a:pt x="11376" y="3491"/>
                  </a:cubicBezTo>
                  <a:cubicBezTo>
                    <a:pt x="11337" y="3324"/>
                    <a:pt x="11727" y="3258"/>
                    <a:pt x="11800" y="3421"/>
                  </a:cubicBezTo>
                  <a:cubicBezTo>
                    <a:pt x="11874" y="3584"/>
                    <a:pt x="12133" y="3685"/>
                    <a:pt x="12303" y="3802"/>
                  </a:cubicBezTo>
                  <a:cubicBezTo>
                    <a:pt x="12405" y="3871"/>
                    <a:pt x="12489" y="3953"/>
                    <a:pt x="12585" y="4031"/>
                  </a:cubicBezTo>
                  <a:cubicBezTo>
                    <a:pt x="12721" y="3736"/>
                    <a:pt x="12930" y="3452"/>
                    <a:pt x="12941" y="3138"/>
                  </a:cubicBezTo>
                  <a:cubicBezTo>
                    <a:pt x="12947" y="2963"/>
                    <a:pt x="13331" y="2924"/>
                    <a:pt x="13348" y="3111"/>
                  </a:cubicBezTo>
                  <a:cubicBezTo>
                    <a:pt x="13365" y="3336"/>
                    <a:pt x="13297" y="3538"/>
                    <a:pt x="13207" y="3739"/>
                  </a:cubicBezTo>
                  <a:cubicBezTo>
                    <a:pt x="13297" y="3693"/>
                    <a:pt x="13388" y="3646"/>
                    <a:pt x="13472" y="3592"/>
                  </a:cubicBezTo>
                  <a:cubicBezTo>
                    <a:pt x="13648" y="3479"/>
                    <a:pt x="13862" y="3670"/>
                    <a:pt x="13744" y="3790"/>
                  </a:cubicBezTo>
                  <a:cubicBezTo>
                    <a:pt x="13563" y="3972"/>
                    <a:pt x="13320" y="4093"/>
                    <a:pt x="13071" y="4205"/>
                  </a:cubicBezTo>
                  <a:cubicBezTo>
                    <a:pt x="13382" y="4244"/>
                    <a:pt x="13698" y="4260"/>
                    <a:pt x="13964" y="4166"/>
                  </a:cubicBezTo>
                  <a:cubicBezTo>
                    <a:pt x="14128" y="4112"/>
                    <a:pt x="14286" y="4279"/>
                    <a:pt x="14167" y="4372"/>
                  </a:cubicBezTo>
                  <a:close/>
                  <a:moveTo>
                    <a:pt x="16348" y="5960"/>
                  </a:moveTo>
                  <a:cubicBezTo>
                    <a:pt x="17117" y="5906"/>
                    <a:pt x="17235" y="6725"/>
                    <a:pt x="16467" y="6775"/>
                  </a:cubicBezTo>
                  <a:cubicBezTo>
                    <a:pt x="15704" y="6830"/>
                    <a:pt x="15586" y="6014"/>
                    <a:pt x="16348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0EC6C518-BEE3-4977-9A33-818493348FD1}"/>
                </a:ext>
              </a:extLst>
            </p:cNvPr>
            <p:cNvSpPr/>
            <p:nvPr/>
          </p:nvSpPr>
          <p:spPr>
            <a:xfrm>
              <a:off x="7879964" y="4930537"/>
              <a:ext cx="384477" cy="568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1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4" name="Shape">
              <a:extLst>
                <a:ext uri="{FF2B5EF4-FFF2-40B4-BE49-F238E27FC236}">
                  <a16:creationId xmlns:a16="http://schemas.microsoft.com/office/drawing/2014/main" id="{449ED86A-47CB-43FA-B5B6-3F6291B59581}"/>
                </a:ext>
              </a:extLst>
            </p:cNvPr>
            <p:cNvSpPr/>
            <p:nvPr/>
          </p:nvSpPr>
          <p:spPr>
            <a:xfrm>
              <a:off x="8160708" y="2614413"/>
              <a:ext cx="344762" cy="628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41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5" name="Shape">
              <a:extLst>
                <a:ext uri="{FF2B5EF4-FFF2-40B4-BE49-F238E27FC236}">
                  <a16:creationId xmlns:a16="http://schemas.microsoft.com/office/drawing/2014/main" id="{4854BD72-DEFA-4DA5-B771-1DAFD63A7E1C}"/>
                </a:ext>
              </a:extLst>
            </p:cNvPr>
            <p:cNvSpPr/>
            <p:nvPr/>
          </p:nvSpPr>
          <p:spPr>
            <a:xfrm>
              <a:off x="3282809" y="877320"/>
              <a:ext cx="344763" cy="628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6" name="Shape">
              <a:extLst>
                <a:ext uri="{FF2B5EF4-FFF2-40B4-BE49-F238E27FC236}">
                  <a16:creationId xmlns:a16="http://schemas.microsoft.com/office/drawing/2014/main" id="{27FA7430-29F9-488A-8BC3-D6E0CF395BDE}"/>
                </a:ext>
              </a:extLst>
            </p:cNvPr>
            <p:cNvSpPr/>
            <p:nvPr/>
          </p:nvSpPr>
          <p:spPr>
            <a:xfrm>
              <a:off x="3809202" y="5807855"/>
              <a:ext cx="378767" cy="5703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94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7" name="Shape">
              <a:extLst>
                <a:ext uri="{FF2B5EF4-FFF2-40B4-BE49-F238E27FC236}">
                  <a16:creationId xmlns:a16="http://schemas.microsoft.com/office/drawing/2014/main" id="{D5806375-B77D-41DE-87E8-277C01C0F8F1}"/>
                </a:ext>
              </a:extLst>
            </p:cNvPr>
            <p:cNvSpPr/>
            <p:nvPr/>
          </p:nvSpPr>
          <p:spPr>
            <a:xfrm>
              <a:off x="194645" y="2702145"/>
              <a:ext cx="378767" cy="57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8" name="Shape">
              <a:extLst>
                <a:ext uri="{FF2B5EF4-FFF2-40B4-BE49-F238E27FC236}">
                  <a16:creationId xmlns:a16="http://schemas.microsoft.com/office/drawing/2014/main" id="{E1797ECC-6F3B-4C59-92EC-587AA74B6AB8}"/>
                </a:ext>
              </a:extLst>
            </p:cNvPr>
            <p:cNvSpPr/>
            <p:nvPr/>
          </p:nvSpPr>
          <p:spPr>
            <a:xfrm>
              <a:off x="7862418" y="70184"/>
              <a:ext cx="312197" cy="62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9" name="Shape">
              <a:extLst>
                <a:ext uri="{FF2B5EF4-FFF2-40B4-BE49-F238E27FC236}">
                  <a16:creationId xmlns:a16="http://schemas.microsoft.com/office/drawing/2014/main" id="{D5A8C7D5-F904-44D3-AB39-5450B7882FCC}"/>
                </a:ext>
              </a:extLst>
            </p:cNvPr>
            <p:cNvSpPr/>
            <p:nvPr/>
          </p:nvSpPr>
          <p:spPr>
            <a:xfrm>
              <a:off x="9108213" y="3632103"/>
              <a:ext cx="662723" cy="320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8" y="6202"/>
                    <a:pt x="21346" y="5119"/>
                    <a:pt x="20960" y="4707"/>
                  </a:cubicBezTo>
                  <a:close/>
                  <a:moveTo>
                    <a:pt x="10932" y="6130"/>
                  </a:moveTo>
                  <a:cubicBezTo>
                    <a:pt x="14564" y="9775"/>
                    <a:pt x="9746" y="19223"/>
                    <a:pt x="7149" y="11754"/>
                  </a:cubicBezTo>
                  <a:cubicBezTo>
                    <a:pt x="6148" y="8871"/>
                    <a:pt x="6965" y="6220"/>
                    <a:pt x="8252" y="4384"/>
                  </a:cubicBezTo>
                  <a:cubicBezTo>
                    <a:pt x="9209" y="4617"/>
                    <a:pt x="10126" y="5324"/>
                    <a:pt x="10932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0" name="Shape">
              <a:extLst>
                <a:ext uri="{FF2B5EF4-FFF2-40B4-BE49-F238E27FC236}">
                  <a16:creationId xmlns:a16="http://schemas.microsoft.com/office/drawing/2014/main" id="{39B9F7D0-AAF3-49C4-9CD6-77BFD2E7BA55}"/>
                </a:ext>
              </a:extLst>
            </p:cNvPr>
            <p:cNvSpPr/>
            <p:nvPr/>
          </p:nvSpPr>
          <p:spPr>
            <a:xfrm>
              <a:off x="11617346" y="2193300"/>
              <a:ext cx="311341" cy="6685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72" h="21113" extrusionOk="0">
                  <a:moveTo>
                    <a:pt x="9995" y="20970"/>
                  </a:moveTo>
                  <a:cubicBezTo>
                    <a:pt x="14488" y="17607"/>
                    <a:pt x="18644" y="12149"/>
                    <a:pt x="14406" y="8159"/>
                  </a:cubicBezTo>
                  <a:cubicBezTo>
                    <a:pt x="14907" y="5172"/>
                    <a:pt x="11991" y="1869"/>
                    <a:pt x="8336" y="107"/>
                  </a:cubicBezTo>
                  <a:cubicBezTo>
                    <a:pt x="7543" y="-275"/>
                    <a:pt x="6559" y="456"/>
                    <a:pt x="7343" y="850"/>
                  </a:cubicBezTo>
                  <a:cubicBezTo>
                    <a:pt x="10487" y="2418"/>
                    <a:pt x="12392" y="4452"/>
                    <a:pt x="12529" y="6840"/>
                  </a:cubicBezTo>
                  <a:cubicBezTo>
                    <a:pt x="8263" y="4757"/>
                    <a:pt x="-687" y="5311"/>
                    <a:pt x="42" y="9572"/>
                  </a:cubicBezTo>
                  <a:cubicBezTo>
                    <a:pt x="762" y="13761"/>
                    <a:pt x="7069" y="14421"/>
                    <a:pt x="11599" y="11739"/>
                  </a:cubicBezTo>
                  <a:cubicBezTo>
                    <a:pt x="12529" y="11190"/>
                    <a:pt x="13185" y="10575"/>
                    <a:pt x="13650" y="9932"/>
                  </a:cubicBezTo>
                  <a:cubicBezTo>
                    <a:pt x="13941" y="10370"/>
                    <a:pt x="14151" y="10808"/>
                    <a:pt x="14260" y="11207"/>
                  </a:cubicBezTo>
                  <a:cubicBezTo>
                    <a:pt x="14643" y="12625"/>
                    <a:pt x="13850" y="14265"/>
                    <a:pt x="13112" y="15579"/>
                  </a:cubicBezTo>
                  <a:cubicBezTo>
                    <a:pt x="12128" y="17335"/>
                    <a:pt x="10341" y="18937"/>
                    <a:pt x="8856" y="20549"/>
                  </a:cubicBezTo>
                  <a:cubicBezTo>
                    <a:pt x="8473" y="20954"/>
                    <a:pt x="9521" y="21325"/>
                    <a:pt x="9995" y="20970"/>
                  </a:cubicBezTo>
                  <a:close/>
                  <a:moveTo>
                    <a:pt x="10122" y="10996"/>
                  </a:moveTo>
                  <a:cubicBezTo>
                    <a:pt x="5866" y="14360"/>
                    <a:pt x="-2956" y="9051"/>
                    <a:pt x="5019" y="6934"/>
                  </a:cubicBezTo>
                  <a:cubicBezTo>
                    <a:pt x="8090" y="6120"/>
                    <a:pt x="10651" y="7078"/>
                    <a:pt x="12310" y="8458"/>
                  </a:cubicBezTo>
                  <a:cubicBezTo>
                    <a:pt x="11927" y="9395"/>
                    <a:pt x="11061" y="10253"/>
                    <a:pt x="10122" y="10996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1" name="Shape">
              <a:extLst>
                <a:ext uri="{FF2B5EF4-FFF2-40B4-BE49-F238E27FC236}">
                  <a16:creationId xmlns:a16="http://schemas.microsoft.com/office/drawing/2014/main" id="{5B2A6BAC-D3CF-40EA-8203-12489E526891}"/>
                </a:ext>
              </a:extLst>
            </p:cNvPr>
            <p:cNvSpPr/>
            <p:nvPr/>
          </p:nvSpPr>
          <p:spPr>
            <a:xfrm>
              <a:off x="9090667" y="6404433"/>
              <a:ext cx="541350" cy="261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7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33" y="6131"/>
                  </a:moveTo>
                  <a:cubicBezTo>
                    <a:pt x="14564" y="9772"/>
                    <a:pt x="9748" y="19223"/>
                    <a:pt x="7151" y="11756"/>
                  </a:cubicBezTo>
                  <a:cubicBezTo>
                    <a:pt x="6151" y="8873"/>
                    <a:pt x="6967" y="6219"/>
                    <a:pt x="8254" y="4388"/>
                  </a:cubicBezTo>
                  <a:cubicBezTo>
                    <a:pt x="9214" y="4607"/>
                    <a:pt x="10125" y="5320"/>
                    <a:pt x="10933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2" name="Shape">
              <a:extLst>
                <a:ext uri="{FF2B5EF4-FFF2-40B4-BE49-F238E27FC236}">
                  <a16:creationId xmlns:a16="http://schemas.microsoft.com/office/drawing/2014/main" id="{2B6DB4AB-69F8-479F-AF90-FA570F7E7360}"/>
                </a:ext>
              </a:extLst>
            </p:cNvPr>
            <p:cNvSpPr/>
            <p:nvPr/>
          </p:nvSpPr>
          <p:spPr>
            <a:xfrm>
              <a:off x="6862273" y="87731"/>
              <a:ext cx="541429" cy="2618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16356" extrusionOk="0">
                  <a:moveTo>
                    <a:pt x="20956" y="4703"/>
                  </a:moveTo>
                  <a:cubicBezTo>
                    <a:pt x="17312" y="835"/>
                    <a:pt x="11580" y="-2376"/>
                    <a:pt x="7820" y="2380"/>
                  </a:cubicBezTo>
                  <a:cubicBezTo>
                    <a:pt x="4786" y="2358"/>
                    <a:pt x="1643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3" y="7114"/>
                    <a:pt x="4204" y="4934"/>
                    <a:pt x="6594" y="4429"/>
                  </a:cubicBezTo>
                  <a:cubicBezTo>
                    <a:pt x="4752" y="8923"/>
                    <a:pt x="5834" y="17580"/>
                    <a:pt x="10073" y="16210"/>
                  </a:cubicBezTo>
                  <a:cubicBezTo>
                    <a:pt x="14244" y="14862"/>
                    <a:pt x="14532" y="8594"/>
                    <a:pt x="11566" y="4583"/>
                  </a:cubicBezTo>
                  <a:cubicBezTo>
                    <a:pt x="10964" y="3761"/>
                    <a:pt x="10306" y="3213"/>
                    <a:pt x="9628" y="2862"/>
                  </a:cubicBezTo>
                  <a:cubicBezTo>
                    <a:pt x="10053" y="2512"/>
                    <a:pt x="10478" y="2238"/>
                    <a:pt x="10875" y="2062"/>
                  </a:cubicBezTo>
                  <a:cubicBezTo>
                    <a:pt x="12272" y="1460"/>
                    <a:pt x="13970" y="1986"/>
                    <a:pt x="15333" y="2512"/>
                  </a:cubicBezTo>
                  <a:cubicBezTo>
                    <a:pt x="17155" y="3202"/>
                    <a:pt x="18874" y="4703"/>
                    <a:pt x="20579" y="5898"/>
                  </a:cubicBezTo>
                  <a:cubicBezTo>
                    <a:pt x="21031" y="6205"/>
                    <a:pt x="21346" y="5120"/>
                    <a:pt x="20956" y="4703"/>
                  </a:cubicBezTo>
                  <a:close/>
                  <a:moveTo>
                    <a:pt x="10930" y="6139"/>
                  </a:moveTo>
                  <a:cubicBezTo>
                    <a:pt x="14559" y="9777"/>
                    <a:pt x="9745" y="19224"/>
                    <a:pt x="7149" y="11761"/>
                  </a:cubicBezTo>
                  <a:cubicBezTo>
                    <a:pt x="6149" y="8879"/>
                    <a:pt x="6964" y="6227"/>
                    <a:pt x="8252" y="4397"/>
                  </a:cubicBezTo>
                  <a:cubicBezTo>
                    <a:pt x="9211" y="4616"/>
                    <a:pt x="10128" y="5328"/>
                    <a:pt x="10930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" name="Shape">
              <a:extLst>
                <a:ext uri="{FF2B5EF4-FFF2-40B4-BE49-F238E27FC236}">
                  <a16:creationId xmlns:a16="http://schemas.microsoft.com/office/drawing/2014/main" id="{2A30346C-3537-4FAB-B0E9-2B1C00826300}"/>
                </a:ext>
              </a:extLst>
            </p:cNvPr>
            <p:cNvSpPr/>
            <p:nvPr/>
          </p:nvSpPr>
          <p:spPr>
            <a:xfrm>
              <a:off x="1861551" y="6228969"/>
              <a:ext cx="662689" cy="320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3" extrusionOk="0">
                  <a:moveTo>
                    <a:pt x="20960" y="4705"/>
                  </a:moveTo>
                  <a:cubicBezTo>
                    <a:pt x="17317" y="838"/>
                    <a:pt x="11581" y="-2376"/>
                    <a:pt x="7821" y="2377"/>
                  </a:cubicBezTo>
                  <a:cubicBezTo>
                    <a:pt x="4788" y="2350"/>
                    <a:pt x="1637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6" y="4937"/>
                    <a:pt x="6595" y="4427"/>
                  </a:cubicBezTo>
                  <a:cubicBezTo>
                    <a:pt x="4749" y="8921"/>
                    <a:pt x="5834" y="17577"/>
                    <a:pt x="10076" y="16207"/>
                  </a:cubicBezTo>
                  <a:cubicBezTo>
                    <a:pt x="14245" y="14856"/>
                    <a:pt x="14536" y="8590"/>
                    <a:pt x="11570" y="4579"/>
                  </a:cubicBezTo>
                  <a:cubicBezTo>
                    <a:pt x="10966" y="3756"/>
                    <a:pt x="10311" y="3210"/>
                    <a:pt x="9634" y="2861"/>
                  </a:cubicBezTo>
                  <a:cubicBezTo>
                    <a:pt x="10059" y="2503"/>
                    <a:pt x="10484" y="2234"/>
                    <a:pt x="10882" y="2064"/>
                  </a:cubicBezTo>
                  <a:cubicBezTo>
                    <a:pt x="12281" y="1464"/>
                    <a:pt x="13982" y="1992"/>
                    <a:pt x="15347" y="2511"/>
                  </a:cubicBezTo>
                  <a:cubicBezTo>
                    <a:pt x="17171" y="3201"/>
                    <a:pt x="18884" y="4705"/>
                    <a:pt x="20596" y="5904"/>
                  </a:cubicBezTo>
                  <a:cubicBezTo>
                    <a:pt x="21033" y="6200"/>
                    <a:pt x="21346" y="5116"/>
                    <a:pt x="20960" y="4705"/>
                  </a:cubicBezTo>
                  <a:close/>
                  <a:moveTo>
                    <a:pt x="10927" y="6137"/>
                  </a:moveTo>
                  <a:cubicBezTo>
                    <a:pt x="14558" y="9780"/>
                    <a:pt x="9740" y="19224"/>
                    <a:pt x="7144" y="11758"/>
                  </a:cubicBezTo>
                  <a:cubicBezTo>
                    <a:pt x="6142" y="8876"/>
                    <a:pt x="6959" y="6226"/>
                    <a:pt x="8246" y="4391"/>
                  </a:cubicBezTo>
                  <a:cubicBezTo>
                    <a:pt x="9209" y="4615"/>
                    <a:pt x="10121" y="5331"/>
                    <a:pt x="10927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64125556-B90F-4005-B917-789CF0ED061F}"/>
                </a:ext>
              </a:extLst>
            </p:cNvPr>
            <p:cNvSpPr/>
            <p:nvPr/>
          </p:nvSpPr>
          <p:spPr>
            <a:xfrm>
              <a:off x="9862707" y="5246371"/>
              <a:ext cx="586724" cy="338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2" y="2875"/>
                    <a:pt x="21429" y="1702"/>
                    <a:pt x="20952" y="1479"/>
                  </a:cubicBezTo>
                  <a:close/>
                  <a:moveTo>
                    <a:pt x="10721" y="7195"/>
                  </a:moveTo>
                  <a:cubicBezTo>
                    <a:pt x="15195" y="9104"/>
                    <a:pt x="11903" y="20239"/>
                    <a:pt x="7811" y="14215"/>
                  </a:cubicBezTo>
                  <a:cubicBezTo>
                    <a:pt x="6228" y="11897"/>
                    <a:pt x="6591" y="9001"/>
                    <a:pt x="7601" y="6683"/>
                  </a:cubicBezTo>
                  <a:cubicBezTo>
                    <a:pt x="8643" y="6488"/>
                    <a:pt x="9736" y="6776"/>
                    <a:pt x="10721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9A64B758-D516-495E-9B3A-A3D8C13CE5B4}"/>
                </a:ext>
              </a:extLst>
            </p:cNvPr>
            <p:cNvSpPr/>
            <p:nvPr/>
          </p:nvSpPr>
          <p:spPr>
            <a:xfrm>
              <a:off x="1124603" y="4649793"/>
              <a:ext cx="586778" cy="338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17937" extrusionOk="0">
                  <a:moveTo>
                    <a:pt x="20952" y="1479"/>
                  </a:moveTo>
                  <a:cubicBezTo>
                    <a:pt x="16428" y="-644"/>
                    <a:pt x="9838" y="-1240"/>
                    <a:pt x="6788" y="4951"/>
                  </a:cubicBezTo>
                  <a:cubicBezTo>
                    <a:pt x="3610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4" y="15658"/>
                  </a:cubicBezTo>
                  <a:cubicBezTo>
                    <a:pt x="1863" y="11878"/>
                    <a:pt x="3483" y="8964"/>
                    <a:pt x="5891" y="7437"/>
                  </a:cubicBezTo>
                  <a:cubicBezTo>
                    <a:pt x="4792" y="12539"/>
                    <a:pt x="7531" y="20360"/>
                    <a:pt x="11706" y="17213"/>
                  </a:cubicBezTo>
                  <a:cubicBezTo>
                    <a:pt x="15818" y="14113"/>
                    <a:pt x="14960" y="7987"/>
                    <a:pt x="11115" y="5426"/>
                  </a:cubicBezTo>
                  <a:cubicBezTo>
                    <a:pt x="10327" y="4905"/>
                    <a:pt x="9546" y="4663"/>
                    <a:pt x="8770" y="4616"/>
                  </a:cubicBezTo>
                  <a:cubicBezTo>
                    <a:pt x="9145" y="4095"/>
                    <a:pt x="9539" y="3648"/>
                    <a:pt x="9927" y="3313"/>
                  </a:cubicBezTo>
                  <a:cubicBezTo>
                    <a:pt x="11280" y="2130"/>
                    <a:pt x="13155" y="1898"/>
                    <a:pt x="14674" y="1805"/>
                  </a:cubicBezTo>
                  <a:cubicBezTo>
                    <a:pt x="16707" y="1674"/>
                    <a:pt x="18779" y="2372"/>
                    <a:pt x="20787" y="2773"/>
                  </a:cubicBezTo>
                  <a:cubicBezTo>
                    <a:pt x="21308" y="2875"/>
                    <a:pt x="21429" y="1702"/>
                    <a:pt x="20952" y="1479"/>
                  </a:cubicBezTo>
                  <a:close/>
                  <a:moveTo>
                    <a:pt x="10728" y="7195"/>
                  </a:moveTo>
                  <a:cubicBezTo>
                    <a:pt x="15201" y="9104"/>
                    <a:pt x="11909" y="20239"/>
                    <a:pt x="7817" y="14215"/>
                  </a:cubicBezTo>
                  <a:cubicBezTo>
                    <a:pt x="6235" y="11897"/>
                    <a:pt x="6597" y="9001"/>
                    <a:pt x="7607" y="6683"/>
                  </a:cubicBezTo>
                  <a:cubicBezTo>
                    <a:pt x="8649" y="6488"/>
                    <a:pt x="9736" y="6776"/>
                    <a:pt x="10728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D759A3D4-814A-4053-9B21-94B37EBE0531}"/>
                </a:ext>
              </a:extLst>
            </p:cNvPr>
            <p:cNvSpPr/>
            <p:nvPr/>
          </p:nvSpPr>
          <p:spPr>
            <a:xfrm>
              <a:off x="10090810" y="1087877"/>
              <a:ext cx="315428" cy="623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4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13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58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DFD2DFA1-0708-43F5-9B13-6158461C0BF8}"/>
                </a:ext>
              </a:extLst>
            </p:cNvPr>
            <p:cNvSpPr/>
            <p:nvPr/>
          </p:nvSpPr>
          <p:spPr>
            <a:xfrm>
              <a:off x="2686231" y="6351795"/>
              <a:ext cx="635767" cy="284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9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" name="Shape">
              <a:extLst>
                <a:ext uri="{FF2B5EF4-FFF2-40B4-BE49-F238E27FC236}">
                  <a16:creationId xmlns:a16="http://schemas.microsoft.com/office/drawing/2014/main" id="{F629328E-B7E0-4A3F-860C-656B0654230B}"/>
                </a:ext>
              </a:extLst>
            </p:cNvPr>
            <p:cNvSpPr/>
            <p:nvPr/>
          </p:nvSpPr>
          <p:spPr>
            <a:xfrm>
              <a:off x="10160995" y="2737236"/>
              <a:ext cx="635767" cy="28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8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69"/>
                    <a:pt x="10593" y="1130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3275D3DB-B736-4656-89CC-82B3CBE0C1B9}"/>
                </a:ext>
              </a:extLst>
            </p:cNvPr>
            <p:cNvSpPr/>
            <p:nvPr/>
          </p:nvSpPr>
          <p:spPr>
            <a:xfrm>
              <a:off x="10599655" y="52638"/>
              <a:ext cx="635767" cy="28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8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FE7AD187-4424-4B4D-AE2A-265938B9B809}"/>
                </a:ext>
              </a:extLst>
            </p:cNvPr>
            <p:cNvSpPr/>
            <p:nvPr/>
          </p:nvSpPr>
          <p:spPr>
            <a:xfrm>
              <a:off x="11143593" y="6193878"/>
              <a:ext cx="635767" cy="284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5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3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033AE4F9-46F6-4F92-88C5-550873D96987}"/>
                </a:ext>
              </a:extLst>
            </p:cNvPr>
            <p:cNvSpPr/>
            <p:nvPr/>
          </p:nvSpPr>
          <p:spPr>
            <a:xfrm>
              <a:off x="264830" y="1824824"/>
              <a:ext cx="635765" cy="28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39" extrusionOk="0">
                  <a:moveTo>
                    <a:pt x="96" y="6980"/>
                  </a:moveTo>
                  <a:cubicBezTo>
                    <a:pt x="2949" y="12680"/>
                    <a:pt x="7921" y="18653"/>
                    <a:pt x="12316" y="15435"/>
                  </a:cubicBezTo>
                  <a:cubicBezTo>
                    <a:pt x="15222" y="16857"/>
                    <a:pt x="18802" y="14809"/>
                    <a:pt x="20933" y="11520"/>
                  </a:cubicBezTo>
                  <a:cubicBezTo>
                    <a:pt x="21393" y="10804"/>
                    <a:pt x="20776" y="9563"/>
                    <a:pt x="20304" y="10259"/>
                  </a:cubicBezTo>
                  <a:cubicBezTo>
                    <a:pt x="18424" y="13064"/>
                    <a:pt x="16206" y="14446"/>
                    <a:pt x="13824" y="13871"/>
                  </a:cubicBezTo>
                  <a:cubicBezTo>
                    <a:pt x="16339" y="10047"/>
                    <a:pt x="16729" y="544"/>
                    <a:pt x="12439" y="29"/>
                  </a:cubicBezTo>
                  <a:cubicBezTo>
                    <a:pt x="8218" y="-485"/>
                    <a:pt x="6896" y="5901"/>
                    <a:pt x="9073" y="11429"/>
                  </a:cubicBezTo>
                  <a:cubicBezTo>
                    <a:pt x="9522" y="12559"/>
                    <a:pt x="10057" y="13427"/>
                    <a:pt x="10645" y="14113"/>
                  </a:cubicBezTo>
                  <a:cubicBezTo>
                    <a:pt x="10180" y="14285"/>
                    <a:pt x="9726" y="14375"/>
                    <a:pt x="9318" y="14365"/>
                  </a:cubicBezTo>
                  <a:cubicBezTo>
                    <a:pt x="7874" y="14345"/>
                    <a:pt x="6331" y="13013"/>
                    <a:pt x="5109" y="11853"/>
                  </a:cubicBezTo>
                  <a:cubicBezTo>
                    <a:pt x="3473" y="10300"/>
                    <a:pt x="2075" y="7949"/>
                    <a:pt x="637" y="5921"/>
                  </a:cubicBezTo>
                  <a:cubicBezTo>
                    <a:pt x="270" y="5396"/>
                    <a:pt x="-207" y="6375"/>
                    <a:pt x="96" y="6980"/>
                  </a:cubicBezTo>
                  <a:close/>
                  <a:moveTo>
                    <a:pt x="9958" y="10108"/>
                  </a:moveTo>
                  <a:cubicBezTo>
                    <a:pt x="7076" y="4650"/>
                    <a:pt x="13265" y="-2947"/>
                    <a:pt x="14517" y="6002"/>
                  </a:cubicBezTo>
                  <a:cubicBezTo>
                    <a:pt x="15000" y="9452"/>
                    <a:pt x="13778" y="11833"/>
                    <a:pt x="12241" y="13155"/>
                  </a:cubicBezTo>
                  <a:cubicBezTo>
                    <a:pt x="11356" y="12479"/>
                    <a:pt x="10599" y="11318"/>
                    <a:pt x="9958" y="1010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F5315173-3D56-4EE3-906C-0CD238BB96B2}"/>
                </a:ext>
              </a:extLst>
            </p:cNvPr>
            <p:cNvSpPr/>
            <p:nvPr/>
          </p:nvSpPr>
          <p:spPr>
            <a:xfrm>
              <a:off x="6125325" y="6071051"/>
              <a:ext cx="662725" cy="320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8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E3AC7A71-E6D9-438C-BDCF-C1D38FCD09FB}"/>
                </a:ext>
              </a:extLst>
            </p:cNvPr>
            <p:cNvSpPr/>
            <p:nvPr/>
          </p:nvSpPr>
          <p:spPr>
            <a:xfrm>
              <a:off x="2545860" y="3017979"/>
              <a:ext cx="662689" cy="320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4" name="Shape">
              <a:extLst>
                <a:ext uri="{FF2B5EF4-FFF2-40B4-BE49-F238E27FC236}">
                  <a16:creationId xmlns:a16="http://schemas.microsoft.com/office/drawing/2014/main" id="{47BA3B22-2B5C-45F2-B1D6-5D9CAFF86AD5}"/>
                </a:ext>
              </a:extLst>
            </p:cNvPr>
            <p:cNvSpPr/>
            <p:nvPr/>
          </p:nvSpPr>
          <p:spPr>
            <a:xfrm>
              <a:off x="8862564" y="1614267"/>
              <a:ext cx="384555" cy="5683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2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6" y="2639"/>
                    <a:pt x="17335" y="1842"/>
                    <a:pt x="20151" y="907"/>
                  </a:cubicBezTo>
                  <a:cubicBezTo>
                    <a:pt x="20881" y="665"/>
                    <a:pt x="20357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81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5" name="Shape">
              <a:extLst>
                <a:ext uri="{FF2B5EF4-FFF2-40B4-BE49-F238E27FC236}">
                  <a16:creationId xmlns:a16="http://schemas.microsoft.com/office/drawing/2014/main" id="{F9FBFE2A-37E6-413D-AFDA-49FEF7BB541E}"/>
                </a:ext>
              </a:extLst>
            </p:cNvPr>
            <p:cNvSpPr/>
            <p:nvPr/>
          </p:nvSpPr>
          <p:spPr>
            <a:xfrm>
              <a:off x="8985388" y="5035814"/>
              <a:ext cx="390414" cy="561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6" name="Shape">
              <a:extLst>
                <a:ext uri="{FF2B5EF4-FFF2-40B4-BE49-F238E27FC236}">
                  <a16:creationId xmlns:a16="http://schemas.microsoft.com/office/drawing/2014/main" id="{0B311217-3067-4BFE-93DF-DDE759054664}"/>
                </a:ext>
              </a:extLst>
            </p:cNvPr>
            <p:cNvSpPr/>
            <p:nvPr/>
          </p:nvSpPr>
          <p:spPr>
            <a:xfrm>
              <a:off x="2019470" y="4491876"/>
              <a:ext cx="390414" cy="561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7" name="Shape">
              <a:extLst>
                <a:ext uri="{FF2B5EF4-FFF2-40B4-BE49-F238E27FC236}">
                  <a16:creationId xmlns:a16="http://schemas.microsoft.com/office/drawing/2014/main" id="{5A4814AD-AF46-4F78-9EC3-11CCC0218AEA}"/>
                </a:ext>
              </a:extLst>
            </p:cNvPr>
            <p:cNvSpPr/>
            <p:nvPr/>
          </p:nvSpPr>
          <p:spPr>
            <a:xfrm>
              <a:off x="11196234" y="3719835"/>
              <a:ext cx="390413" cy="561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8" name="Shape">
              <a:extLst>
                <a:ext uri="{FF2B5EF4-FFF2-40B4-BE49-F238E27FC236}">
                  <a16:creationId xmlns:a16="http://schemas.microsoft.com/office/drawing/2014/main" id="{8A2E5719-FEC5-414F-8C4A-9FA4B16C8F8C}"/>
                </a:ext>
              </a:extLst>
            </p:cNvPr>
            <p:cNvSpPr/>
            <p:nvPr/>
          </p:nvSpPr>
          <p:spPr>
            <a:xfrm>
              <a:off x="1738726" y="1965196"/>
              <a:ext cx="299985" cy="64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FE532C2C-4A22-4049-938C-B08F09EDDFD6}"/>
                </a:ext>
              </a:extLst>
            </p:cNvPr>
            <p:cNvSpPr/>
            <p:nvPr/>
          </p:nvSpPr>
          <p:spPr>
            <a:xfrm>
              <a:off x="3405635" y="4193589"/>
              <a:ext cx="624525" cy="346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6" h="17628" extrusionOk="0">
                  <a:moveTo>
                    <a:pt x="273" y="15716"/>
                  </a:moveTo>
                  <a:cubicBezTo>
                    <a:pt x="4644" y="18141"/>
                    <a:pt x="11079" y="19166"/>
                    <a:pt x="14258" y="13184"/>
                  </a:cubicBezTo>
                  <a:cubicBezTo>
                    <a:pt x="17412" y="12106"/>
                    <a:pt x="20162" y="7702"/>
                    <a:pt x="21193" y="3396"/>
                  </a:cubicBezTo>
                  <a:cubicBezTo>
                    <a:pt x="21414" y="2469"/>
                    <a:pt x="20466" y="1925"/>
                    <a:pt x="20233" y="2861"/>
                  </a:cubicBezTo>
                  <a:cubicBezTo>
                    <a:pt x="19297" y="6579"/>
                    <a:pt x="17621" y="9396"/>
                    <a:pt x="15218" y="10760"/>
                  </a:cubicBezTo>
                  <a:cubicBezTo>
                    <a:pt x="16446" y="5732"/>
                    <a:pt x="14001" y="-2265"/>
                    <a:pt x="9815" y="606"/>
                  </a:cubicBezTo>
                  <a:cubicBezTo>
                    <a:pt x="5694" y="3432"/>
                    <a:pt x="6350" y="9619"/>
                    <a:pt x="10036" y="12427"/>
                  </a:cubicBezTo>
                  <a:cubicBezTo>
                    <a:pt x="10787" y="12997"/>
                    <a:pt x="11550" y="13291"/>
                    <a:pt x="12308" y="13389"/>
                  </a:cubicBezTo>
                  <a:cubicBezTo>
                    <a:pt x="11920" y="13889"/>
                    <a:pt x="11520" y="14308"/>
                    <a:pt x="11139" y="14620"/>
                  </a:cubicBezTo>
                  <a:cubicBezTo>
                    <a:pt x="9779" y="15707"/>
                    <a:pt x="7936" y="15814"/>
                    <a:pt x="6440" y="15814"/>
                  </a:cubicBezTo>
                  <a:cubicBezTo>
                    <a:pt x="4442" y="15805"/>
                    <a:pt x="2432" y="14976"/>
                    <a:pt x="482" y="14441"/>
                  </a:cubicBezTo>
                  <a:cubicBezTo>
                    <a:pt x="-31" y="14299"/>
                    <a:pt x="-186" y="15466"/>
                    <a:pt x="273" y="15716"/>
                  </a:cubicBezTo>
                  <a:close/>
                  <a:moveTo>
                    <a:pt x="10465" y="10688"/>
                  </a:moveTo>
                  <a:cubicBezTo>
                    <a:pt x="6141" y="8477"/>
                    <a:pt x="9702" y="-2434"/>
                    <a:pt x="13530" y="3860"/>
                  </a:cubicBezTo>
                  <a:cubicBezTo>
                    <a:pt x="15009" y="6284"/>
                    <a:pt x="14568" y="9155"/>
                    <a:pt x="13512" y="11401"/>
                  </a:cubicBezTo>
                  <a:cubicBezTo>
                    <a:pt x="12481" y="11526"/>
                    <a:pt x="11419" y="11170"/>
                    <a:pt x="10465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0" name="Shape">
              <a:extLst>
                <a:ext uri="{FF2B5EF4-FFF2-40B4-BE49-F238E27FC236}">
                  <a16:creationId xmlns:a16="http://schemas.microsoft.com/office/drawing/2014/main" id="{7F6626BF-D860-40A7-8A2C-8AD664B4DC19}"/>
                </a:ext>
              </a:extLst>
            </p:cNvPr>
            <p:cNvSpPr/>
            <p:nvPr/>
          </p:nvSpPr>
          <p:spPr>
            <a:xfrm>
              <a:off x="3405633" y="1859917"/>
              <a:ext cx="384479" cy="568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7" h="21172" extrusionOk="0">
                  <a:moveTo>
                    <a:pt x="19627" y="18"/>
                  </a:moveTo>
                  <a:cubicBezTo>
                    <a:pt x="12580" y="1384"/>
                    <a:pt x="3764" y="4913"/>
                    <a:pt x="3408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4" y="21180"/>
                    <a:pt x="2173" y="20475"/>
                  </a:cubicBezTo>
                  <a:cubicBezTo>
                    <a:pt x="1078" y="17664"/>
                    <a:pt x="1471" y="14919"/>
                    <a:pt x="3689" y="12560"/>
                  </a:cubicBezTo>
                  <a:cubicBezTo>
                    <a:pt x="5224" y="16338"/>
                    <a:pt x="13254" y="19514"/>
                    <a:pt x="16810" y="15115"/>
                  </a:cubicBezTo>
                  <a:cubicBezTo>
                    <a:pt x="20310" y="10789"/>
                    <a:pt x="15668" y="7541"/>
                    <a:pt x="9248" y="8240"/>
                  </a:cubicBezTo>
                  <a:cubicBezTo>
                    <a:pt x="7938" y="8384"/>
                    <a:pt x="6787" y="8698"/>
                    <a:pt x="5767" y="9129"/>
                  </a:cubicBezTo>
                  <a:cubicBezTo>
                    <a:pt x="5944" y="8586"/>
                    <a:pt x="6197" y="8077"/>
                    <a:pt x="6497" y="7645"/>
                  </a:cubicBezTo>
                  <a:cubicBezTo>
                    <a:pt x="7554" y="6123"/>
                    <a:pt x="9828" y="4874"/>
                    <a:pt x="11738" y="3920"/>
                  </a:cubicBezTo>
                  <a:cubicBezTo>
                    <a:pt x="14283" y="2639"/>
                    <a:pt x="17343" y="1842"/>
                    <a:pt x="20160" y="907"/>
                  </a:cubicBezTo>
                  <a:cubicBezTo>
                    <a:pt x="20881" y="665"/>
                    <a:pt x="20366" y="-132"/>
                    <a:pt x="19627" y="18"/>
                  </a:cubicBezTo>
                  <a:close/>
                  <a:moveTo>
                    <a:pt x="9772" y="9554"/>
                  </a:moveTo>
                  <a:cubicBezTo>
                    <a:pt x="16632" y="8083"/>
                    <a:pt x="18822" y="16854"/>
                    <a:pt x="10081" y="15579"/>
                  </a:cubicBezTo>
                  <a:cubicBezTo>
                    <a:pt x="6712" y="15089"/>
                    <a:pt x="5505" y="13102"/>
                    <a:pt x="5467" y="11090"/>
                  </a:cubicBezTo>
                  <a:cubicBezTo>
                    <a:pt x="6684" y="10351"/>
                    <a:pt x="8256" y="9880"/>
                    <a:pt x="9772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D86017C5-3B1A-486F-8E52-39804A1F1B1D}"/>
                </a:ext>
              </a:extLst>
            </p:cNvPr>
            <p:cNvSpPr/>
            <p:nvPr/>
          </p:nvSpPr>
          <p:spPr>
            <a:xfrm>
              <a:off x="4984809" y="508846"/>
              <a:ext cx="484432" cy="380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4" h="21131" extrusionOk="0">
                  <a:moveTo>
                    <a:pt x="18598" y="328"/>
                  </a:moveTo>
                  <a:cubicBezTo>
                    <a:pt x="18197" y="-403"/>
                    <a:pt x="17443" y="201"/>
                    <a:pt x="17711" y="1049"/>
                  </a:cubicBezTo>
                  <a:cubicBezTo>
                    <a:pt x="18767" y="4400"/>
                    <a:pt x="17225" y="7752"/>
                    <a:pt x="15999" y="10558"/>
                  </a:cubicBezTo>
                  <a:cubicBezTo>
                    <a:pt x="14957" y="12935"/>
                    <a:pt x="13577" y="14153"/>
                    <a:pt x="12013" y="14611"/>
                  </a:cubicBezTo>
                  <a:cubicBezTo>
                    <a:pt x="12513" y="13266"/>
                    <a:pt x="12626" y="11698"/>
                    <a:pt x="12161" y="9866"/>
                  </a:cubicBezTo>
                  <a:cubicBezTo>
                    <a:pt x="11302" y="6446"/>
                    <a:pt x="9555" y="4507"/>
                    <a:pt x="7048" y="3621"/>
                  </a:cubicBezTo>
                  <a:cubicBezTo>
                    <a:pt x="5400" y="3046"/>
                    <a:pt x="2787" y="3952"/>
                    <a:pt x="2217" y="6524"/>
                  </a:cubicBezTo>
                  <a:cubicBezTo>
                    <a:pt x="843" y="12740"/>
                    <a:pt x="4661" y="15760"/>
                    <a:pt x="8555" y="16618"/>
                  </a:cubicBezTo>
                  <a:cubicBezTo>
                    <a:pt x="6421" y="18566"/>
                    <a:pt x="2752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1" y="21197"/>
                    <a:pt x="8006" y="19960"/>
                    <a:pt x="10654" y="16881"/>
                  </a:cubicBezTo>
                  <a:cubicBezTo>
                    <a:pt x="11309" y="16900"/>
                    <a:pt x="11943" y="16861"/>
                    <a:pt x="12513" y="16754"/>
                  </a:cubicBezTo>
                  <a:cubicBezTo>
                    <a:pt x="16739" y="16043"/>
                    <a:pt x="21387" y="5365"/>
                    <a:pt x="18598" y="328"/>
                  </a:cubicBezTo>
                  <a:close/>
                  <a:moveTo>
                    <a:pt x="5625" y="13110"/>
                  </a:moveTo>
                  <a:cubicBezTo>
                    <a:pt x="3104" y="10714"/>
                    <a:pt x="3886" y="4761"/>
                    <a:pt x="7428" y="5686"/>
                  </a:cubicBezTo>
                  <a:cubicBezTo>
                    <a:pt x="10048" y="6378"/>
                    <a:pt x="11231" y="11970"/>
                    <a:pt x="9872" y="14825"/>
                  </a:cubicBezTo>
                  <a:cubicBezTo>
                    <a:pt x="8978" y="14767"/>
                    <a:pt x="8048" y="14552"/>
                    <a:pt x="7111" y="14221"/>
                  </a:cubicBezTo>
                  <a:cubicBezTo>
                    <a:pt x="6618" y="13948"/>
                    <a:pt x="6104" y="13568"/>
                    <a:pt x="5625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4714F1E4-3F04-48FE-A558-2D77306C7D51}"/>
                </a:ext>
              </a:extLst>
            </p:cNvPr>
            <p:cNvSpPr/>
            <p:nvPr/>
          </p:nvSpPr>
          <p:spPr>
            <a:xfrm>
              <a:off x="7388665" y="1017690"/>
              <a:ext cx="719964" cy="748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64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15581926-E3C1-4979-92D7-FDCE7F9C5778}"/>
                </a:ext>
              </a:extLst>
            </p:cNvPr>
            <p:cNvSpPr/>
            <p:nvPr/>
          </p:nvSpPr>
          <p:spPr>
            <a:xfrm>
              <a:off x="10880398" y="403566"/>
              <a:ext cx="719964" cy="748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6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49" y="9128"/>
                    <a:pt x="17359" y="6300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8127FE01-747C-4F2E-9976-58F561E85369}"/>
                </a:ext>
              </a:extLst>
            </p:cNvPr>
            <p:cNvSpPr/>
            <p:nvPr/>
          </p:nvSpPr>
          <p:spPr>
            <a:xfrm>
              <a:off x="1019325" y="5141094"/>
              <a:ext cx="559083" cy="842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231" extrusionOk="0">
                  <a:moveTo>
                    <a:pt x="16613" y="6955"/>
                  </a:moveTo>
                  <a:cubicBezTo>
                    <a:pt x="15288" y="6615"/>
                    <a:pt x="13883" y="6562"/>
                    <a:pt x="12498" y="6708"/>
                  </a:cubicBezTo>
                  <a:cubicBezTo>
                    <a:pt x="12551" y="6027"/>
                    <a:pt x="12855" y="5382"/>
                    <a:pt x="13333" y="4772"/>
                  </a:cubicBezTo>
                  <a:cubicBezTo>
                    <a:pt x="13876" y="4073"/>
                    <a:pt x="14705" y="3472"/>
                    <a:pt x="15162" y="2742"/>
                  </a:cubicBezTo>
                  <a:cubicBezTo>
                    <a:pt x="15984" y="1416"/>
                    <a:pt x="14830" y="-140"/>
                    <a:pt x="12498" y="10"/>
                  </a:cubicBezTo>
                  <a:cubicBezTo>
                    <a:pt x="10377" y="147"/>
                    <a:pt x="9422" y="1421"/>
                    <a:pt x="9223" y="2698"/>
                  </a:cubicBezTo>
                  <a:cubicBezTo>
                    <a:pt x="8912" y="2367"/>
                    <a:pt x="8567" y="2048"/>
                    <a:pt x="8183" y="1743"/>
                  </a:cubicBezTo>
                  <a:cubicBezTo>
                    <a:pt x="7387" y="1107"/>
                    <a:pt x="6466" y="594"/>
                    <a:pt x="5200" y="466"/>
                  </a:cubicBezTo>
                  <a:cubicBezTo>
                    <a:pt x="3961" y="342"/>
                    <a:pt x="2403" y="457"/>
                    <a:pt x="1343" y="921"/>
                  </a:cubicBezTo>
                  <a:cubicBezTo>
                    <a:pt x="342" y="1359"/>
                    <a:pt x="-261" y="2172"/>
                    <a:pt x="110" y="2963"/>
                  </a:cubicBezTo>
                  <a:cubicBezTo>
                    <a:pt x="495" y="3777"/>
                    <a:pt x="1694" y="4232"/>
                    <a:pt x="2788" y="4559"/>
                  </a:cubicBezTo>
                  <a:cubicBezTo>
                    <a:pt x="5028" y="5227"/>
                    <a:pt x="7911" y="5841"/>
                    <a:pt x="9137" y="7384"/>
                  </a:cubicBezTo>
                  <a:cubicBezTo>
                    <a:pt x="8110" y="7672"/>
                    <a:pt x="7109" y="8030"/>
                    <a:pt x="6267" y="8450"/>
                  </a:cubicBezTo>
                  <a:cubicBezTo>
                    <a:pt x="4809" y="9175"/>
                    <a:pt x="3954" y="10244"/>
                    <a:pt x="4087" y="11473"/>
                  </a:cubicBezTo>
                  <a:cubicBezTo>
                    <a:pt x="4226" y="12751"/>
                    <a:pt x="5240" y="13816"/>
                    <a:pt x="6473" y="14758"/>
                  </a:cubicBezTo>
                  <a:cubicBezTo>
                    <a:pt x="7938" y="15877"/>
                    <a:pt x="9542" y="16920"/>
                    <a:pt x="11132" y="17959"/>
                  </a:cubicBezTo>
                  <a:cubicBezTo>
                    <a:pt x="12670" y="18962"/>
                    <a:pt x="14227" y="19922"/>
                    <a:pt x="15944" y="20779"/>
                  </a:cubicBezTo>
                  <a:cubicBezTo>
                    <a:pt x="16110" y="20925"/>
                    <a:pt x="16342" y="21031"/>
                    <a:pt x="16593" y="21093"/>
                  </a:cubicBezTo>
                  <a:cubicBezTo>
                    <a:pt x="17462" y="21460"/>
                    <a:pt x="18390" y="21040"/>
                    <a:pt x="18403" y="20505"/>
                  </a:cubicBezTo>
                  <a:cubicBezTo>
                    <a:pt x="19901" y="18246"/>
                    <a:pt x="20802" y="15854"/>
                    <a:pt x="21074" y="13388"/>
                  </a:cubicBezTo>
                  <a:cubicBezTo>
                    <a:pt x="21339" y="10921"/>
                    <a:pt x="20477" y="7954"/>
                    <a:pt x="16613" y="695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546A810F-A858-4031-AA1E-8286CA2191BD}"/>
                </a:ext>
              </a:extLst>
            </p:cNvPr>
            <p:cNvSpPr/>
            <p:nvPr/>
          </p:nvSpPr>
          <p:spPr>
            <a:xfrm>
              <a:off x="2493221" y="87732"/>
              <a:ext cx="719964" cy="748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4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6" name="Shape">
              <a:extLst>
                <a:ext uri="{FF2B5EF4-FFF2-40B4-BE49-F238E27FC236}">
                  <a16:creationId xmlns:a16="http://schemas.microsoft.com/office/drawing/2014/main" id="{647F64FD-6F41-4325-A031-0890A8DF1A1C}"/>
                </a:ext>
              </a:extLst>
            </p:cNvPr>
            <p:cNvSpPr/>
            <p:nvPr/>
          </p:nvSpPr>
          <p:spPr>
            <a:xfrm>
              <a:off x="5388376" y="6158783"/>
              <a:ext cx="903671" cy="514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7" name="Shape">
              <a:extLst>
                <a:ext uri="{FF2B5EF4-FFF2-40B4-BE49-F238E27FC236}">
                  <a16:creationId xmlns:a16="http://schemas.microsoft.com/office/drawing/2014/main" id="{0B4354AB-5563-4460-85FE-440C6EBAC395}"/>
                </a:ext>
              </a:extLst>
            </p:cNvPr>
            <p:cNvSpPr/>
            <p:nvPr/>
          </p:nvSpPr>
          <p:spPr>
            <a:xfrm>
              <a:off x="10389100" y="5404288"/>
              <a:ext cx="903668" cy="514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8" name="Shape">
              <a:extLst>
                <a:ext uri="{FF2B5EF4-FFF2-40B4-BE49-F238E27FC236}">
                  <a16:creationId xmlns:a16="http://schemas.microsoft.com/office/drawing/2014/main" id="{0FBFC116-F298-4287-988E-99CCA1CBFB1D}"/>
                </a:ext>
              </a:extLst>
            </p:cNvPr>
            <p:cNvSpPr/>
            <p:nvPr/>
          </p:nvSpPr>
          <p:spPr>
            <a:xfrm>
              <a:off x="2703779" y="5228826"/>
              <a:ext cx="1039663" cy="1102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0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9" name="Shape">
              <a:extLst>
                <a:ext uri="{FF2B5EF4-FFF2-40B4-BE49-F238E27FC236}">
                  <a16:creationId xmlns:a16="http://schemas.microsoft.com/office/drawing/2014/main" id="{343C1232-C14C-4628-8081-98A1B13272CE}"/>
                </a:ext>
              </a:extLst>
            </p:cNvPr>
            <p:cNvSpPr/>
            <p:nvPr/>
          </p:nvSpPr>
          <p:spPr>
            <a:xfrm>
              <a:off x="914047" y="438659"/>
              <a:ext cx="832060" cy="1554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4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0" name="Shape">
              <a:extLst>
                <a:ext uri="{FF2B5EF4-FFF2-40B4-BE49-F238E27FC236}">
                  <a16:creationId xmlns:a16="http://schemas.microsoft.com/office/drawing/2014/main" id="{80CAACE6-591D-493E-996B-2566C2268CAB}"/>
                </a:ext>
              </a:extLst>
            </p:cNvPr>
            <p:cNvSpPr/>
            <p:nvPr/>
          </p:nvSpPr>
          <p:spPr>
            <a:xfrm>
              <a:off x="10424191" y="3246082"/>
              <a:ext cx="832061" cy="1554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0" h="21440" extrusionOk="0">
                  <a:moveTo>
                    <a:pt x="16864" y="9787"/>
                  </a:moveTo>
                  <a:cubicBezTo>
                    <a:pt x="15901" y="9083"/>
                    <a:pt x="14592" y="8582"/>
                    <a:pt x="13139" y="8246"/>
                  </a:cubicBezTo>
                  <a:cubicBezTo>
                    <a:pt x="13795" y="7723"/>
                    <a:pt x="14662" y="7310"/>
                    <a:pt x="15652" y="6981"/>
                  </a:cubicBezTo>
                  <a:cubicBezTo>
                    <a:pt x="16794" y="6603"/>
                    <a:pt x="18125" y="6395"/>
                    <a:pt x="19202" y="5964"/>
                  </a:cubicBezTo>
                  <a:cubicBezTo>
                    <a:pt x="21163" y="5178"/>
                    <a:pt x="21439" y="3567"/>
                    <a:pt x="19066" y="2923"/>
                  </a:cubicBezTo>
                  <a:cubicBezTo>
                    <a:pt x="16908" y="2338"/>
                    <a:pt x="14868" y="3039"/>
                    <a:pt x="13541" y="3985"/>
                  </a:cubicBezTo>
                  <a:cubicBezTo>
                    <a:pt x="13537" y="3620"/>
                    <a:pt x="13489" y="3252"/>
                    <a:pt x="13393" y="2887"/>
                  </a:cubicBezTo>
                  <a:cubicBezTo>
                    <a:pt x="13196" y="2123"/>
                    <a:pt x="12767" y="1411"/>
                    <a:pt x="11663" y="898"/>
                  </a:cubicBezTo>
                  <a:cubicBezTo>
                    <a:pt x="10586" y="395"/>
                    <a:pt x="8989" y="-21"/>
                    <a:pt x="7561" y="1"/>
                  </a:cubicBezTo>
                  <a:cubicBezTo>
                    <a:pt x="6217" y="20"/>
                    <a:pt x="4913" y="473"/>
                    <a:pt x="4571" y="1220"/>
                  </a:cubicBezTo>
                  <a:cubicBezTo>
                    <a:pt x="4217" y="1992"/>
                    <a:pt x="4961" y="2744"/>
                    <a:pt x="5723" y="3361"/>
                  </a:cubicBezTo>
                  <a:cubicBezTo>
                    <a:pt x="7281" y="4622"/>
                    <a:pt x="9501" y="6052"/>
                    <a:pt x="9308" y="7682"/>
                  </a:cubicBezTo>
                  <a:cubicBezTo>
                    <a:pt x="8065" y="7576"/>
                    <a:pt x="6791" y="7532"/>
                    <a:pt x="5613" y="7588"/>
                  </a:cubicBezTo>
                  <a:cubicBezTo>
                    <a:pt x="3573" y="7687"/>
                    <a:pt x="1805" y="8258"/>
                    <a:pt x="842" y="9277"/>
                  </a:cubicBezTo>
                  <a:cubicBezTo>
                    <a:pt x="-161" y="10336"/>
                    <a:pt x="-126" y="11514"/>
                    <a:pt x="220" y="12664"/>
                  </a:cubicBezTo>
                  <a:cubicBezTo>
                    <a:pt x="631" y="14031"/>
                    <a:pt x="1244" y="15385"/>
                    <a:pt x="1853" y="16728"/>
                  </a:cubicBezTo>
                  <a:cubicBezTo>
                    <a:pt x="2439" y="18027"/>
                    <a:pt x="3079" y="19298"/>
                    <a:pt x="3967" y="20541"/>
                  </a:cubicBezTo>
                  <a:cubicBezTo>
                    <a:pt x="3998" y="20710"/>
                    <a:pt x="4125" y="20870"/>
                    <a:pt x="4313" y="21003"/>
                  </a:cubicBezTo>
                  <a:cubicBezTo>
                    <a:pt x="4817" y="21579"/>
                    <a:pt x="6086" y="21550"/>
                    <a:pt x="6568" y="21127"/>
                  </a:cubicBezTo>
                  <a:cubicBezTo>
                    <a:pt x="10004" y="19820"/>
                    <a:pt x="12994" y="18216"/>
                    <a:pt x="15441" y="16344"/>
                  </a:cubicBezTo>
                  <a:cubicBezTo>
                    <a:pt x="17889" y="14481"/>
                    <a:pt x="19684" y="11844"/>
                    <a:pt x="16864" y="978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224FE506-36F0-429B-A718-D0485E98D7B6}"/>
                </a:ext>
              </a:extLst>
            </p:cNvPr>
            <p:cNvSpPr/>
            <p:nvPr/>
          </p:nvSpPr>
          <p:spPr>
            <a:xfrm>
              <a:off x="8248440" y="3403999"/>
              <a:ext cx="874345" cy="49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09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2" name="Shape">
              <a:extLst>
                <a:ext uri="{FF2B5EF4-FFF2-40B4-BE49-F238E27FC236}">
                  <a16:creationId xmlns:a16="http://schemas.microsoft.com/office/drawing/2014/main" id="{986CE80F-8F01-4327-917B-3184CB42A1C3}"/>
                </a:ext>
              </a:extLst>
            </p:cNvPr>
            <p:cNvSpPr/>
            <p:nvPr/>
          </p:nvSpPr>
          <p:spPr>
            <a:xfrm>
              <a:off x="615757" y="2193300"/>
              <a:ext cx="874347" cy="491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58" extrusionOk="0">
                  <a:moveTo>
                    <a:pt x="7601" y="3683"/>
                  </a:moveTo>
                  <a:cubicBezTo>
                    <a:pt x="7136" y="5059"/>
                    <a:pt x="6939" y="6614"/>
                    <a:pt x="6926" y="8191"/>
                  </a:cubicBezTo>
                  <a:cubicBezTo>
                    <a:pt x="6282" y="7945"/>
                    <a:pt x="5701" y="7421"/>
                    <a:pt x="5172" y="6726"/>
                  </a:cubicBezTo>
                  <a:cubicBezTo>
                    <a:pt x="4562" y="5926"/>
                    <a:pt x="4079" y="4834"/>
                    <a:pt x="3430" y="4124"/>
                  </a:cubicBezTo>
                  <a:cubicBezTo>
                    <a:pt x="2256" y="2838"/>
                    <a:pt x="651" y="3690"/>
                    <a:pt x="545" y="6330"/>
                  </a:cubicBezTo>
                  <a:cubicBezTo>
                    <a:pt x="451" y="8730"/>
                    <a:pt x="1561" y="10143"/>
                    <a:pt x="2756" y="10726"/>
                  </a:cubicBezTo>
                  <a:cubicBezTo>
                    <a:pt x="2406" y="10980"/>
                    <a:pt x="2064" y="11272"/>
                    <a:pt x="1736" y="11616"/>
                  </a:cubicBezTo>
                  <a:cubicBezTo>
                    <a:pt x="1048" y="12326"/>
                    <a:pt x="455" y="13208"/>
                    <a:pt x="203" y="14576"/>
                  </a:cubicBezTo>
                  <a:cubicBezTo>
                    <a:pt x="-45" y="15922"/>
                    <a:pt x="-100" y="17687"/>
                    <a:pt x="229" y="18995"/>
                  </a:cubicBezTo>
                  <a:cubicBezTo>
                    <a:pt x="540" y="20229"/>
                    <a:pt x="1253" y="21126"/>
                    <a:pt x="2043" y="20932"/>
                  </a:cubicBezTo>
                  <a:cubicBezTo>
                    <a:pt x="2858" y="20730"/>
                    <a:pt x="3422" y="19526"/>
                    <a:pt x="3844" y="18397"/>
                  </a:cubicBezTo>
                  <a:cubicBezTo>
                    <a:pt x="4715" y="16094"/>
                    <a:pt x="5607" y="13051"/>
                    <a:pt x="7212" y="12117"/>
                  </a:cubicBezTo>
                  <a:cubicBezTo>
                    <a:pt x="7379" y="13343"/>
                    <a:pt x="7614" y="14554"/>
                    <a:pt x="7921" y="15608"/>
                  </a:cubicBezTo>
                  <a:cubicBezTo>
                    <a:pt x="8455" y="17433"/>
                    <a:pt x="9385" y="18681"/>
                    <a:pt x="10568" y="18876"/>
                  </a:cubicBezTo>
                  <a:cubicBezTo>
                    <a:pt x="11797" y="19077"/>
                    <a:pt x="12920" y="18240"/>
                    <a:pt x="13949" y="17133"/>
                  </a:cubicBezTo>
                  <a:cubicBezTo>
                    <a:pt x="15169" y="15818"/>
                    <a:pt x="16335" y="14322"/>
                    <a:pt x="17492" y="12842"/>
                  </a:cubicBezTo>
                  <a:cubicBezTo>
                    <a:pt x="18610" y="11406"/>
                    <a:pt x="19690" y="9948"/>
                    <a:pt x="20689" y="8274"/>
                  </a:cubicBezTo>
                  <a:cubicBezTo>
                    <a:pt x="20843" y="8132"/>
                    <a:pt x="20971" y="7900"/>
                    <a:pt x="21056" y="7638"/>
                  </a:cubicBezTo>
                  <a:cubicBezTo>
                    <a:pt x="21500" y="6778"/>
                    <a:pt x="21197" y="5619"/>
                    <a:pt x="20689" y="5462"/>
                  </a:cubicBezTo>
                  <a:cubicBezTo>
                    <a:pt x="18695" y="3167"/>
                    <a:pt x="16514" y="1492"/>
                    <a:pt x="14192" y="505"/>
                  </a:cubicBezTo>
                  <a:cubicBezTo>
                    <a:pt x="11878" y="-474"/>
                    <a:pt x="8963" y="-332"/>
                    <a:pt x="7601" y="3683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D2B3099F-324B-4F8F-A1C3-431D6D6606A6}"/>
                </a:ext>
              </a:extLst>
            </p:cNvPr>
            <p:cNvSpPr/>
            <p:nvPr/>
          </p:nvSpPr>
          <p:spPr>
            <a:xfrm>
              <a:off x="10266275" y="2245937"/>
              <a:ext cx="891321" cy="457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0" h="20761" extrusionOk="0">
                  <a:moveTo>
                    <a:pt x="8052" y="3297"/>
                  </a:moveTo>
                  <a:cubicBezTo>
                    <a:pt x="7533" y="4683"/>
                    <a:pt x="7269" y="6308"/>
                    <a:pt x="7185" y="7980"/>
                  </a:cubicBezTo>
                  <a:cubicBezTo>
                    <a:pt x="6570" y="7614"/>
                    <a:pt x="6022" y="6977"/>
                    <a:pt x="5536" y="6156"/>
                  </a:cubicBezTo>
                  <a:cubicBezTo>
                    <a:pt x="4980" y="5208"/>
                    <a:pt x="4557" y="3982"/>
                    <a:pt x="3954" y="3130"/>
                  </a:cubicBezTo>
                  <a:cubicBezTo>
                    <a:pt x="2866" y="1585"/>
                    <a:pt x="1259" y="2238"/>
                    <a:pt x="1033" y="5025"/>
                  </a:cubicBezTo>
                  <a:cubicBezTo>
                    <a:pt x="832" y="7558"/>
                    <a:pt x="1849" y="9231"/>
                    <a:pt x="2992" y="10027"/>
                  </a:cubicBezTo>
                  <a:cubicBezTo>
                    <a:pt x="2640" y="10242"/>
                    <a:pt x="2293" y="10505"/>
                    <a:pt x="1954" y="10816"/>
                  </a:cubicBezTo>
                  <a:cubicBezTo>
                    <a:pt x="1247" y="11461"/>
                    <a:pt x="631" y="12305"/>
                    <a:pt x="317" y="13731"/>
                  </a:cubicBezTo>
                  <a:cubicBezTo>
                    <a:pt x="12" y="15116"/>
                    <a:pt x="-122" y="16988"/>
                    <a:pt x="137" y="18422"/>
                  </a:cubicBezTo>
                  <a:cubicBezTo>
                    <a:pt x="384" y="19776"/>
                    <a:pt x="1037" y="20843"/>
                    <a:pt x="1820" y="20755"/>
                  </a:cubicBezTo>
                  <a:cubicBezTo>
                    <a:pt x="2628" y="20668"/>
                    <a:pt x="3230" y="19473"/>
                    <a:pt x="3699" y="18342"/>
                  </a:cubicBezTo>
                  <a:cubicBezTo>
                    <a:pt x="4658" y="16024"/>
                    <a:pt x="5666" y="12942"/>
                    <a:pt x="7277" y="12193"/>
                  </a:cubicBezTo>
                  <a:cubicBezTo>
                    <a:pt x="7382" y="13524"/>
                    <a:pt x="7554" y="14846"/>
                    <a:pt x="7809" y="16008"/>
                  </a:cubicBezTo>
                  <a:cubicBezTo>
                    <a:pt x="8248" y="18024"/>
                    <a:pt x="9098" y="19497"/>
                    <a:pt x="10245" y="19887"/>
                  </a:cubicBezTo>
                  <a:cubicBezTo>
                    <a:pt x="11438" y="20293"/>
                    <a:pt x="12572" y="19577"/>
                    <a:pt x="13627" y="18557"/>
                  </a:cubicBezTo>
                  <a:cubicBezTo>
                    <a:pt x="14878" y="17347"/>
                    <a:pt x="16087" y="15937"/>
                    <a:pt x="17284" y="14543"/>
                  </a:cubicBezTo>
                  <a:cubicBezTo>
                    <a:pt x="18444" y="13189"/>
                    <a:pt x="19565" y="11811"/>
                    <a:pt x="20616" y="10186"/>
                  </a:cubicBezTo>
                  <a:cubicBezTo>
                    <a:pt x="20775" y="10059"/>
                    <a:pt x="20909" y="9836"/>
                    <a:pt x="21005" y="9565"/>
                  </a:cubicBezTo>
                  <a:cubicBezTo>
                    <a:pt x="21478" y="8721"/>
                    <a:pt x="21235" y="7447"/>
                    <a:pt x="20746" y="7200"/>
                  </a:cubicBezTo>
                  <a:cubicBezTo>
                    <a:pt x="18904" y="4460"/>
                    <a:pt x="16849" y="2341"/>
                    <a:pt x="14627" y="939"/>
                  </a:cubicBezTo>
                  <a:cubicBezTo>
                    <a:pt x="12421" y="-454"/>
                    <a:pt x="9567" y="-757"/>
                    <a:pt x="8052" y="3297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2ECA00F0-CC7C-41BB-9B61-7162C6408433}"/>
                </a:ext>
              </a:extLst>
            </p:cNvPr>
            <p:cNvSpPr/>
            <p:nvPr/>
          </p:nvSpPr>
          <p:spPr>
            <a:xfrm>
              <a:off x="9213490" y="666763"/>
              <a:ext cx="856871" cy="1047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0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0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9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27FE71FA-9479-4A03-88F9-062A3C3F6183}"/>
                </a:ext>
              </a:extLst>
            </p:cNvPr>
            <p:cNvSpPr/>
            <p:nvPr/>
          </p:nvSpPr>
          <p:spPr>
            <a:xfrm>
              <a:off x="4353139" y="87732"/>
              <a:ext cx="921071" cy="466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4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CE0AF1DC-AE0A-469C-B32E-C7977C85C042}"/>
                </a:ext>
              </a:extLst>
            </p:cNvPr>
            <p:cNvSpPr/>
            <p:nvPr/>
          </p:nvSpPr>
          <p:spPr>
            <a:xfrm>
              <a:off x="2177387" y="1912557"/>
              <a:ext cx="1200680" cy="1062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B94B2494-5AD0-4E02-B387-C671E6282A02}"/>
                </a:ext>
              </a:extLst>
            </p:cNvPr>
            <p:cNvSpPr/>
            <p:nvPr/>
          </p:nvSpPr>
          <p:spPr>
            <a:xfrm>
              <a:off x="8757284" y="5334104"/>
              <a:ext cx="1152693" cy="1094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1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52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BED2B2B1-09C7-414C-9A3E-5DC9378EEB26}"/>
                </a:ext>
              </a:extLst>
            </p:cNvPr>
            <p:cNvSpPr/>
            <p:nvPr/>
          </p:nvSpPr>
          <p:spPr>
            <a:xfrm>
              <a:off x="6107778" y="140370"/>
              <a:ext cx="876082" cy="560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9" name="Shape">
              <a:extLst>
                <a:ext uri="{FF2B5EF4-FFF2-40B4-BE49-F238E27FC236}">
                  <a16:creationId xmlns:a16="http://schemas.microsoft.com/office/drawing/2014/main" id="{3B3AEDC6-89FA-4AEC-89AF-FD329A47B483}"/>
                </a:ext>
              </a:extLst>
            </p:cNvPr>
            <p:cNvSpPr/>
            <p:nvPr/>
          </p:nvSpPr>
          <p:spPr>
            <a:xfrm>
              <a:off x="3247716" y="4649795"/>
              <a:ext cx="874347" cy="49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0" name="Shape">
              <a:extLst>
                <a:ext uri="{FF2B5EF4-FFF2-40B4-BE49-F238E27FC236}">
                  <a16:creationId xmlns:a16="http://schemas.microsoft.com/office/drawing/2014/main" id="{6775AAF1-55A8-4B6B-B2F6-492811F04B4A}"/>
                </a:ext>
              </a:extLst>
            </p:cNvPr>
            <p:cNvSpPr/>
            <p:nvPr/>
          </p:nvSpPr>
          <p:spPr>
            <a:xfrm>
              <a:off x="3791655" y="2035382"/>
              <a:ext cx="528876" cy="896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23" y="15367"/>
                    <a:pt x="17992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1" name="Shape">
              <a:extLst>
                <a:ext uri="{FF2B5EF4-FFF2-40B4-BE49-F238E27FC236}">
                  <a16:creationId xmlns:a16="http://schemas.microsoft.com/office/drawing/2014/main" id="{A5E63F00-C42E-43B0-9847-9DB2776EAA65}"/>
                </a:ext>
              </a:extLst>
            </p:cNvPr>
            <p:cNvSpPr/>
            <p:nvPr/>
          </p:nvSpPr>
          <p:spPr>
            <a:xfrm>
              <a:off x="8002789" y="1789733"/>
              <a:ext cx="707554" cy="763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6" y="4226"/>
                    <a:pt x="16465" y="2254"/>
                    <a:pt x="17860" y="1417"/>
                  </a:cubicBezTo>
                  <a:close/>
                  <a:moveTo>
                    <a:pt x="6313" y="5626"/>
                  </a:moveTo>
                  <a:cubicBezTo>
                    <a:pt x="7894" y="6020"/>
                    <a:pt x="8371" y="7910"/>
                    <a:pt x="7029" y="8843"/>
                  </a:cubicBezTo>
                  <a:cubicBezTo>
                    <a:pt x="5878" y="9637"/>
                    <a:pt x="4104" y="9065"/>
                    <a:pt x="3824" y="7781"/>
                  </a:cubicBezTo>
                  <a:cubicBezTo>
                    <a:pt x="3233" y="6376"/>
                    <a:pt x="4903" y="5275"/>
                    <a:pt x="6313" y="5626"/>
                  </a:cubicBezTo>
                  <a:close/>
                  <a:moveTo>
                    <a:pt x="3202" y="14629"/>
                  </a:moveTo>
                  <a:cubicBezTo>
                    <a:pt x="2632" y="15173"/>
                    <a:pt x="1346" y="15841"/>
                    <a:pt x="869" y="14932"/>
                  </a:cubicBezTo>
                  <a:cubicBezTo>
                    <a:pt x="340" y="13942"/>
                    <a:pt x="231" y="12744"/>
                    <a:pt x="516" y="11676"/>
                  </a:cubicBezTo>
                  <a:cubicBezTo>
                    <a:pt x="573" y="11469"/>
                    <a:pt x="833" y="11349"/>
                    <a:pt x="1014" y="11441"/>
                  </a:cubicBezTo>
                  <a:cubicBezTo>
                    <a:pt x="1916" y="11229"/>
                    <a:pt x="2917" y="11513"/>
                    <a:pt x="3441" y="12273"/>
                  </a:cubicBezTo>
                  <a:cubicBezTo>
                    <a:pt x="3933" y="12999"/>
                    <a:pt x="3845" y="14014"/>
                    <a:pt x="3202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8" y="4294"/>
                    <a:pt x="13074" y="4948"/>
                    <a:pt x="12037" y="4799"/>
                  </a:cubicBezTo>
                  <a:close/>
                  <a:moveTo>
                    <a:pt x="10528" y="7872"/>
                  </a:moveTo>
                  <a:cubicBezTo>
                    <a:pt x="10969" y="7516"/>
                    <a:pt x="11648" y="7516"/>
                    <a:pt x="12073" y="7867"/>
                  </a:cubicBezTo>
                  <a:cubicBezTo>
                    <a:pt x="12239" y="7934"/>
                    <a:pt x="12390" y="8040"/>
                    <a:pt x="12504" y="8175"/>
                  </a:cubicBezTo>
                  <a:cubicBezTo>
                    <a:pt x="12939" y="8690"/>
                    <a:pt x="12727" y="9464"/>
                    <a:pt x="12167" y="9815"/>
                  </a:cubicBezTo>
                  <a:cubicBezTo>
                    <a:pt x="11627" y="10156"/>
                    <a:pt x="10824" y="10046"/>
                    <a:pt x="10399" y="9594"/>
                  </a:cubicBezTo>
                  <a:cubicBezTo>
                    <a:pt x="9937" y="9098"/>
                    <a:pt x="9994" y="8300"/>
                    <a:pt x="10528" y="7872"/>
                  </a:cubicBezTo>
                  <a:close/>
                  <a:moveTo>
                    <a:pt x="7054" y="15577"/>
                  </a:moveTo>
                  <a:cubicBezTo>
                    <a:pt x="6225" y="15134"/>
                    <a:pt x="5997" y="14071"/>
                    <a:pt x="6526" y="13340"/>
                  </a:cubicBezTo>
                  <a:cubicBezTo>
                    <a:pt x="7091" y="12561"/>
                    <a:pt x="8154" y="12480"/>
                    <a:pt x="8942" y="12956"/>
                  </a:cubicBezTo>
                  <a:cubicBezTo>
                    <a:pt x="9336" y="13009"/>
                    <a:pt x="9631" y="13716"/>
                    <a:pt x="9642" y="13999"/>
                  </a:cubicBezTo>
                  <a:cubicBezTo>
                    <a:pt x="9647" y="14230"/>
                    <a:pt x="9585" y="14447"/>
                    <a:pt x="9471" y="14634"/>
                  </a:cubicBezTo>
                  <a:cubicBezTo>
                    <a:pt x="9445" y="14745"/>
                    <a:pt x="9408" y="14855"/>
                    <a:pt x="9351" y="14961"/>
                  </a:cubicBezTo>
                  <a:cubicBezTo>
                    <a:pt x="8937" y="15769"/>
                    <a:pt x="7868" y="16015"/>
                    <a:pt x="7054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55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902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4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2" name="Shape">
              <a:extLst>
                <a:ext uri="{FF2B5EF4-FFF2-40B4-BE49-F238E27FC236}">
                  <a16:creationId xmlns:a16="http://schemas.microsoft.com/office/drawing/2014/main" id="{EF1D5577-61FD-49D4-BBB7-4EA956FC42F3}"/>
                </a:ext>
              </a:extLst>
            </p:cNvPr>
            <p:cNvSpPr/>
            <p:nvPr/>
          </p:nvSpPr>
          <p:spPr>
            <a:xfrm>
              <a:off x="2510769" y="4298866"/>
              <a:ext cx="707515" cy="763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64" y="1422"/>
                  </a:moveTo>
                  <a:cubicBezTo>
                    <a:pt x="17874" y="1417"/>
                    <a:pt x="17885" y="1413"/>
                    <a:pt x="17890" y="1408"/>
                  </a:cubicBezTo>
                  <a:cubicBezTo>
                    <a:pt x="17968" y="1239"/>
                    <a:pt x="18201" y="1110"/>
                    <a:pt x="18377" y="1263"/>
                  </a:cubicBezTo>
                  <a:cubicBezTo>
                    <a:pt x="18777" y="1619"/>
                    <a:pt x="19150" y="1990"/>
                    <a:pt x="19477" y="2403"/>
                  </a:cubicBezTo>
                  <a:cubicBezTo>
                    <a:pt x="19715" y="2706"/>
                    <a:pt x="20089" y="3110"/>
                    <a:pt x="20141" y="3495"/>
                  </a:cubicBezTo>
                  <a:cubicBezTo>
                    <a:pt x="20239" y="4168"/>
                    <a:pt x="19233" y="4409"/>
                    <a:pt x="18678" y="4361"/>
                  </a:cubicBezTo>
                  <a:cubicBezTo>
                    <a:pt x="17045" y="4231"/>
                    <a:pt x="16469" y="2254"/>
                    <a:pt x="17864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34" y="12999"/>
                    <a:pt x="3841" y="14014"/>
                    <a:pt x="3198" y="14634"/>
                  </a:cubicBezTo>
                  <a:close/>
                  <a:moveTo>
                    <a:pt x="12040" y="4799"/>
                  </a:moveTo>
                  <a:cubicBezTo>
                    <a:pt x="11008" y="4649"/>
                    <a:pt x="10215" y="3779"/>
                    <a:pt x="10318" y="2798"/>
                  </a:cubicBezTo>
                  <a:cubicBezTo>
                    <a:pt x="10406" y="1937"/>
                    <a:pt x="11158" y="1336"/>
                    <a:pt x="12019" y="1345"/>
                  </a:cubicBezTo>
                  <a:cubicBezTo>
                    <a:pt x="12211" y="1307"/>
                    <a:pt x="12419" y="1297"/>
                    <a:pt x="12626" y="1321"/>
                  </a:cubicBezTo>
                  <a:cubicBezTo>
                    <a:pt x="13689" y="1456"/>
                    <a:pt x="14436" y="2365"/>
                    <a:pt x="14223" y="3351"/>
                  </a:cubicBezTo>
                  <a:cubicBezTo>
                    <a:pt x="14016" y="4298"/>
                    <a:pt x="13072" y="4948"/>
                    <a:pt x="12040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50" y="6516"/>
                  </a:moveTo>
                  <a:cubicBezTo>
                    <a:pt x="18497" y="6540"/>
                    <a:pt x="18533" y="6573"/>
                    <a:pt x="18554" y="6612"/>
                  </a:cubicBezTo>
                  <a:cubicBezTo>
                    <a:pt x="19736" y="6987"/>
                    <a:pt x="20649" y="8247"/>
                    <a:pt x="20099" y="9406"/>
                  </a:cubicBezTo>
                  <a:cubicBezTo>
                    <a:pt x="19228" y="11243"/>
                    <a:pt x="16407" y="10719"/>
                    <a:pt x="15707" y="9055"/>
                  </a:cubicBezTo>
                  <a:cubicBezTo>
                    <a:pt x="15053" y="7516"/>
                    <a:pt x="16713" y="5616"/>
                    <a:pt x="18450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72" y="14711"/>
                  </a:moveTo>
                  <a:cubicBezTo>
                    <a:pt x="12263" y="12960"/>
                    <a:pt x="14239" y="11200"/>
                    <a:pt x="15800" y="11821"/>
                  </a:cubicBezTo>
                  <a:cubicBezTo>
                    <a:pt x="15898" y="11825"/>
                    <a:pt x="15997" y="11835"/>
                    <a:pt x="16101" y="11854"/>
                  </a:cubicBezTo>
                  <a:cubicBezTo>
                    <a:pt x="17138" y="12047"/>
                    <a:pt x="17838" y="12941"/>
                    <a:pt x="17848" y="13898"/>
                  </a:cubicBezTo>
                  <a:cubicBezTo>
                    <a:pt x="17885" y="16370"/>
                    <a:pt x="14078" y="16885"/>
                    <a:pt x="13072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3" name="Shape">
              <a:extLst>
                <a:ext uri="{FF2B5EF4-FFF2-40B4-BE49-F238E27FC236}">
                  <a16:creationId xmlns:a16="http://schemas.microsoft.com/office/drawing/2014/main" id="{E69E2C06-46F3-4A56-A2FE-8ECF6F3D5F01}"/>
                </a:ext>
              </a:extLst>
            </p:cNvPr>
            <p:cNvSpPr/>
            <p:nvPr/>
          </p:nvSpPr>
          <p:spPr>
            <a:xfrm>
              <a:off x="9511779" y="4298866"/>
              <a:ext cx="853792" cy="9215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42" extrusionOk="0">
                  <a:moveTo>
                    <a:pt x="20853" y="5731"/>
                  </a:moveTo>
                  <a:cubicBezTo>
                    <a:pt x="20711" y="4212"/>
                    <a:pt x="20105" y="2656"/>
                    <a:pt x="19009" y="1604"/>
                  </a:cubicBezTo>
                  <a:cubicBezTo>
                    <a:pt x="18932" y="1456"/>
                    <a:pt x="18812" y="1313"/>
                    <a:pt x="18636" y="1185"/>
                  </a:cubicBezTo>
                  <a:cubicBezTo>
                    <a:pt x="16539" y="-366"/>
                    <a:pt x="13793" y="-238"/>
                    <a:pt x="11421" y="671"/>
                  </a:cubicBezTo>
                  <a:cubicBezTo>
                    <a:pt x="8882" y="1648"/>
                    <a:pt x="6287" y="3087"/>
                    <a:pt x="4250" y="4802"/>
                  </a:cubicBezTo>
                  <a:cubicBezTo>
                    <a:pt x="2243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19" y="18503"/>
                    <a:pt x="4001" y="19125"/>
                    <a:pt x="5230" y="19715"/>
                  </a:cubicBezTo>
                  <a:cubicBezTo>
                    <a:pt x="6334" y="20241"/>
                    <a:pt x="7494" y="20700"/>
                    <a:pt x="8731" y="20875"/>
                  </a:cubicBezTo>
                  <a:cubicBezTo>
                    <a:pt x="11267" y="21234"/>
                    <a:pt x="13647" y="20094"/>
                    <a:pt x="15430" y="18503"/>
                  </a:cubicBezTo>
                  <a:cubicBezTo>
                    <a:pt x="19095" y="15225"/>
                    <a:pt x="21291" y="10476"/>
                    <a:pt x="20853" y="5731"/>
                  </a:cubicBezTo>
                  <a:close/>
                  <a:moveTo>
                    <a:pt x="17858" y="1420"/>
                  </a:moveTo>
                  <a:cubicBezTo>
                    <a:pt x="17866" y="1416"/>
                    <a:pt x="17875" y="1412"/>
                    <a:pt x="17888" y="1408"/>
                  </a:cubicBezTo>
                  <a:cubicBezTo>
                    <a:pt x="17965" y="1241"/>
                    <a:pt x="18202" y="1109"/>
                    <a:pt x="18373" y="1261"/>
                  </a:cubicBezTo>
                  <a:cubicBezTo>
                    <a:pt x="18773" y="1616"/>
                    <a:pt x="19147" y="1991"/>
                    <a:pt x="19473" y="2401"/>
                  </a:cubicBezTo>
                  <a:cubicBezTo>
                    <a:pt x="19714" y="2704"/>
                    <a:pt x="20084" y="3111"/>
                    <a:pt x="20139" y="3494"/>
                  </a:cubicBezTo>
                  <a:cubicBezTo>
                    <a:pt x="20234" y="4168"/>
                    <a:pt x="19233" y="4407"/>
                    <a:pt x="18679" y="4363"/>
                  </a:cubicBezTo>
                  <a:cubicBezTo>
                    <a:pt x="17041" y="4228"/>
                    <a:pt x="16466" y="2254"/>
                    <a:pt x="17858" y="1420"/>
                  </a:cubicBezTo>
                  <a:close/>
                  <a:moveTo>
                    <a:pt x="6312" y="5627"/>
                  </a:moveTo>
                  <a:cubicBezTo>
                    <a:pt x="7889" y="6022"/>
                    <a:pt x="8371" y="7916"/>
                    <a:pt x="7026" y="8845"/>
                  </a:cubicBezTo>
                  <a:cubicBezTo>
                    <a:pt x="5878" y="9642"/>
                    <a:pt x="4100" y="9064"/>
                    <a:pt x="3820" y="7784"/>
                  </a:cubicBezTo>
                  <a:cubicBezTo>
                    <a:pt x="3236" y="6377"/>
                    <a:pt x="4903" y="5276"/>
                    <a:pt x="6312" y="5627"/>
                  </a:cubicBezTo>
                  <a:close/>
                  <a:moveTo>
                    <a:pt x="3202" y="14631"/>
                  </a:moveTo>
                  <a:cubicBezTo>
                    <a:pt x="2634" y="15177"/>
                    <a:pt x="1350" y="15843"/>
                    <a:pt x="868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2" y="11521"/>
                    <a:pt x="3442" y="12278"/>
                  </a:cubicBezTo>
                  <a:cubicBezTo>
                    <a:pt x="3936" y="13000"/>
                    <a:pt x="3846" y="14017"/>
                    <a:pt x="3202" y="14631"/>
                  </a:cubicBezTo>
                  <a:close/>
                  <a:moveTo>
                    <a:pt x="12036" y="4798"/>
                  </a:moveTo>
                  <a:cubicBezTo>
                    <a:pt x="11004" y="4650"/>
                    <a:pt x="10210" y="3777"/>
                    <a:pt x="10313" y="2796"/>
                  </a:cubicBezTo>
                  <a:cubicBezTo>
                    <a:pt x="10403" y="1935"/>
                    <a:pt x="11151" y="1337"/>
                    <a:pt x="12014" y="1345"/>
                  </a:cubicBezTo>
                  <a:cubicBezTo>
                    <a:pt x="12208" y="1305"/>
                    <a:pt x="12414" y="1297"/>
                    <a:pt x="12620" y="1321"/>
                  </a:cubicBezTo>
                  <a:cubicBezTo>
                    <a:pt x="13686" y="1456"/>
                    <a:pt x="14429" y="2365"/>
                    <a:pt x="14218" y="3350"/>
                  </a:cubicBezTo>
                  <a:cubicBezTo>
                    <a:pt x="14017" y="4295"/>
                    <a:pt x="13071" y="4945"/>
                    <a:pt x="12036" y="4798"/>
                  </a:cubicBezTo>
                  <a:close/>
                  <a:moveTo>
                    <a:pt x="10528" y="7872"/>
                  </a:moveTo>
                  <a:cubicBezTo>
                    <a:pt x="10970" y="7517"/>
                    <a:pt x="11649" y="7517"/>
                    <a:pt x="12074" y="7864"/>
                  </a:cubicBezTo>
                  <a:cubicBezTo>
                    <a:pt x="12242" y="7932"/>
                    <a:pt x="12392" y="8036"/>
                    <a:pt x="12504" y="8171"/>
                  </a:cubicBezTo>
                  <a:cubicBezTo>
                    <a:pt x="12938" y="8686"/>
                    <a:pt x="12727" y="9459"/>
                    <a:pt x="12169" y="9814"/>
                  </a:cubicBezTo>
                  <a:cubicBezTo>
                    <a:pt x="11632" y="10157"/>
                    <a:pt x="10824" y="10045"/>
                    <a:pt x="10399" y="9591"/>
                  </a:cubicBezTo>
                  <a:cubicBezTo>
                    <a:pt x="9939" y="9100"/>
                    <a:pt x="9999" y="8303"/>
                    <a:pt x="10528" y="7872"/>
                  </a:cubicBezTo>
                  <a:close/>
                  <a:moveTo>
                    <a:pt x="7056" y="15580"/>
                  </a:moveTo>
                  <a:cubicBezTo>
                    <a:pt x="6226" y="15137"/>
                    <a:pt x="5999" y="14073"/>
                    <a:pt x="6527" y="13343"/>
                  </a:cubicBezTo>
                  <a:cubicBezTo>
                    <a:pt x="7090" y="12565"/>
                    <a:pt x="8156" y="12482"/>
                    <a:pt x="8946" y="12956"/>
                  </a:cubicBezTo>
                  <a:cubicBezTo>
                    <a:pt x="9342" y="13012"/>
                    <a:pt x="9638" y="13718"/>
                    <a:pt x="9642" y="14001"/>
                  </a:cubicBezTo>
                  <a:cubicBezTo>
                    <a:pt x="9647" y="14232"/>
                    <a:pt x="9587" y="14447"/>
                    <a:pt x="9471" y="14639"/>
                  </a:cubicBezTo>
                  <a:cubicBezTo>
                    <a:pt x="9445" y="14750"/>
                    <a:pt x="9410" y="14862"/>
                    <a:pt x="9354" y="14970"/>
                  </a:cubicBezTo>
                  <a:cubicBezTo>
                    <a:pt x="8942" y="15771"/>
                    <a:pt x="7868" y="16014"/>
                    <a:pt x="7056" y="15580"/>
                  </a:cubicBezTo>
                  <a:close/>
                  <a:moveTo>
                    <a:pt x="18442" y="6516"/>
                  </a:moveTo>
                  <a:cubicBezTo>
                    <a:pt x="18489" y="6540"/>
                    <a:pt x="18524" y="6576"/>
                    <a:pt x="18545" y="6612"/>
                  </a:cubicBezTo>
                  <a:cubicBezTo>
                    <a:pt x="19727" y="6987"/>
                    <a:pt x="20638" y="8247"/>
                    <a:pt x="20092" y="9403"/>
                  </a:cubicBezTo>
                  <a:cubicBezTo>
                    <a:pt x="19220" y="11241"/>
                    <a:pt x="16406" y="10719"/>
                    <a:pt x="15701" y="9048"/>
                  </a:cubicBezTo>
                  <a:cubicBezTo>
                    <a:pt x="15052" y="7513"/>
                    <a:pt x="16706" y="5615"/>
                    <a:pt x="18442" y="6516"/>
                  </a:cubicBezTo>
                  <a:close/>
                  <a:moveTo>
                    <a:pt x="11284" y="20377"/>
                  </a:moveTo>
                  <a:cubicBezTo>
                    <a:pt x="10467" y="20648"/>
                    <a:pt x="9565" y="20676"/>
                    <a:pt x="8744" y="20413"/>
                  </a:cubicBezTo>
                  <a:cubicBezTo>
                    <a:pt x="8723" y="20405"/>
                    <a:pt x="8706" y="20397"/>
                    <a:pt x="8689" y="20381"/>
                  </a:cubicBezTo>
                  <a:cubicBezTo>
                    <a:pt x="8577" y="20345"/>
                    <a:pt x="8482" y="20261"/>
                    <a:pt x="8452" y="20149"/>
                  </a:cubicBezTo>
                  <a:cubicBezTo>
                    <a:pt x="8280" y="19464"/>
                    <a:pt x="8650" y="18738"/>
                    <a:pt x="9303" y="18391"/>
                  </a:cubicBezTo>
                  <a:cubicBezTo>
                    <a:pt x="9973" y="18036"/>
                    <a:pt x="10798" y="18204"/>
                    <a:pt x="11335" y="18698"/>
                  </a:cubicBezTo>
                  <a:cubicBezTo>
                    <a:pt x="11610" y="18953"/>
                    <a:pt x="11812" y="19292"/>
                    <a:pt x="11855" y="19655"/>
                  </a:cubicBezTo>
                  <a:cubicBezTo>
                    <a:pt x="11903" y="20050"/>
                    <a:pt x="11653" y="20253"/>
                    <a:pt x="11284" y="20377"/>
                  </a:cubicBezTo>
                  <a:close/>
                  <a:moveTo>
                    <a:pt x="13071" y="14711"/>
                  </a:moveTo>
                  <a:cubicBezTo>
                    <a:pt x="12263" y="12960"/>
                    <a:pt x="14236" y="11202"/>
                    <a:pt x="15800" y="11816"/>
                  </a:cubicBezTo>
                  <a:cubicBezTo>
                    <a:pt x="15898" y="11820"/>
                    <a:pt x="15997" y="11832"/>
                    <a:pt x="16100" y="11848"/>
                  </a:cubicBezTo>
                  <a:cubicBezTo>
                    <a:pt x="17136" y="12039"/>
                    <a:pt x="17836" y="12932"/>
                    <a:pt x="17849" y="13893"/>
                  </a:cubicBezTo>
                  <a:cubicBezTo>
                    <a:pt x="17884" y="16373"/>
                    <a:pt x="14077" y="16888"/>
                    <a:pt x="13071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4" name="Shape">
              <a:extLst>
                <a:ext uri="{FF2B5EF4-FFF2-40B4-BE49-F238E27FC236}">
                  <a16:creationId xmlns:a16="http://schemas.microsoft.com/office/drawing/2014/main" id="{CF94D84A-F797-45ED-8B08-8CEC93A5D4B9}"/>
                </a:ext>
              </a:extLst>
            </p:cNvPr>
            <p:cNvSpPr/>
            <p:nvPr/>
          </p:nvSpPr>
          <p:spPr>
            <a:xfrm>
              <a:off x="142005" y="4526970"/>
              <a:ext cx="788351" cy="964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074" extrusionOk="0">
                  <a:moveTo>
                    <a:pt x="10397" y="646"/>
                  </a:moveTo>
                  <a:cubicBezTo>
                    <a:pt x="8753" y="52"/>
                    <a:pt x="6823" y="-193"/>
                    <a:pt x="5151" y="171"/>
                  </a:cubicBezTo>
                  <a:cubicBezTo>
                    <a:pt x="4958" y="163"/>
                    <a:pt x="4746" y="194"/>
                    <a:pt x="4520" y="271"/>
                  </a:cubicBezTo>
                  <a:cubicBezTo>
                    <a:pt x="1808" y="1187"/>
                    <a:pt x="489" y="3394"/>
                    <a:pt x="178" y="5667"/>
                  </a:cubicBezTo>
                  <a:cubicBezTo>
                    <a:pt x="-156" y="8104"/>
                    <a:pt x="-34" y="10799"/>
                    <a:pt x="663" y="13186"/>
                  </a:cubicBezTo>
                  <a:cubicBezTo>
                    <a:pt x="1346" y="15539"/>
                    <a:pt x="2712" y="17735"/>
                    <a:pt x="5019" y="19303"/>
                  </a:cubicBezTo>
                  <a:cubicBezTo>
                    <a:pt x="7044" y="20683"/>
                    <a:pt x="9973" y="21407"/>
                    <a:pt x="12586" y="20924"/>
                  </a:cubicBezTo>
                  <a:cubicBezTo>
                    <a:pt x="14084" y="20648"/>
                    <a:pt x="15351" y="20016"/>
                    <a:pt x="16608" y="19326"/>
                  </a:cubicBezTo>
                  <a:cubicBezTo>
                    <a:pt x="17738" y="18709"/>
                    <a:pt x="18821" y="18015"/>
                    <a:pt x="19655" y="17130"/>
                  </a:cubicBezTo>
                  <a:cubicBezTo>
                    <a:pt x="21369" y="15313"/>
                    <a:pt x="21444" y="12929"/>
                    <a:pt x="20738" y="10795"/>
                  </a:cubicBezTo>
                  <a:cubicBezTo>
                    <a:pt x="19292" y="6422"/>
                    <a:pt x="15539" y="2505"/>
                    <a:pt x="10397" y="646"/>
                  </a:cubicBezTo>
                  <a:close/>
                  <a:moveTo>
                    <a:pt x="4355" y="991"/>
                  </a:moveTo>
                  <a:cubicBezTo>
                    <a:pt x="4355" y="980"/>
                    <a:pt x="4355" y="972"/>
                    <a:pt x="4355" y="964"/>
                  </a:cubicBezTo>
                  <a:cubicBezTo>
                    <a:pt x="4223" y="826"/>
                    <a:pt x="4209" y="581"/>
                    <a:pt x="4459" y="516"/>
                  </a:cubicBezTo>
                  <a:cubicBezTo>
                    <a:pt x="5038" y="367"/>
                    <a:pt x="5622" y="248"/>
                    <a:pt x="6220" y="186"/>
                  </a:cubicBezTo>
                  <a:cubicBezTo>
                    <a:pt x="6658" y="140"/>
                    <a:pt x="7275" y="37"/>
                    <a:pt x="7703" y="171"/>
                  </a:cubicBezTo>
                  <a:cubicBezTo>
                    <a:pt x="8452" y="409"/>
                    <a:pt x="8169" y="1305"/>
                    <a:pt x="7830" y="1716"/>
                  </a:cubicBezTo>
                  <a:cubicBezTo>
                    <a:pt x="6832" y="2927"/>
                    <a:pt x="4482" y="2467"/>
                    <a:pt x="4355" y="991"/>
                  </a:cubicBezTo>
                  <a:close/>
                  <a:moveTo>
                    <a:pt x="2608" y="11960"/>
                  </a:moveTo>
                  <a:cubicBezTo>
                    <a:pt x="3847" y="10910"/>
                    <a:pt x="6065" y="11412"/>
                    <a:pt x="6319" y="12895"/>
                  </a:cubicBezTo>
                  <a:cubicBezTo>
                    <a:pt x="6535" y="14160"/>
                    <a:pt x="5000" y="15283"/>
                    <a:pt x="3526" y="14907"/>
                  </a:cubicBezTo>
                  <a:cubicBezTo>
                    <a:pt x="1756" y="14712"/>
                    <a:pt x="1502" y="12903"/>
                    <a:pt x="2608" y="11960"/>
                  </a:cubicBezTo>
                  <a:close/>
                  <a:moveTo>
                    <a:pt x="10284" y="18563"/>
                  </a:moveTo>
                  <a:cubicBezTo>
                    <a:pt x="10547" y="19261"/>
                    <a:pt x="10557" y="20572"/>
                    <a:pt x="9366" y="20529"/>
                  </a:cubicBezTo>
                  <a:cubicBezTo>
                    <a:pt x="8061" y="20480"/>
                    <a:pt x="6766" y="20012"/>
                    <a:pt x="5810" y="19291"/>
                  </a:cubicBezTo>
                  <a:cubicBezTo>
                    <a:pt x="5627" y="19153"/>
                    <a:pt x="5636" y="18889"/>
                    <a:pt x="5829" y="18793"/>
                  </a:cubicBezTo>
                  <a:cubicBezTo>
                    <a:pt x="6088" y="17988"/>
                    <a:pt x="6912" y="17341"/>
                    <a:pt x="7972" y="17283"/>
                  </a:cubicBezTo>
                  <a:cubicBezTo>
                    <a:pt x="8979" y="17233"/>
                    <a:pt x="9982" y="17774"/>
                    <a:pt x="10284" y="18563"/>
                  </a:cubicBezTo>
                  <a:close/>
                  <a:moveTo>
                    <a:pt x="4774" y="7104"/>
                  </a:moveTo>
                  <a:cubicBezTo>
                    <a:pt x="4073" y="7844"/>
                    <a:pt x="2754" y="8058"/>
                    <a:pt x="1794" y="7522"/>
                  </a:cubicBezTo>
                  <a:cubicBezTo>
                    <a:pt x="951" y="7050"/>
                    <a:pt x="725" y="6188"/>
                    <a:pt x="1186" y="5521"/>
                  </a:cubicBezTo>
                  <a:cubicBezTo>
                    <a:pt x="1247" y="5353"/>
                    <a:pt x="1346" y="5188"/>
                    <a:pt x="1483" y="5038"/>
                  </a:cubicBezTo>
                  <a:cubicBezTo>
                    <a:pt x="2184" y="4268"/>
                    <a:pt x="3517" y="4107"/>
                    <a:pt x="4426" y="4732"/>
                  </a:cubicBezTo>
                  <a:cubicBezTo>
                    <a:pt x="5302" y="5326"/>
                    <a:pt x="5476" y="6364"/>
                    <a:pt x="4774" y="7104"/>
                  </a:cubicBezTo>
                  <a:close/>
                  <a:moveTo>
                    <a:pt x="7157" y="9706"/>
                  </a:moveTo>
                  <a:cubicBezTo>
                    <a:pt x="7020" y="9197"/>
                    <a:pt x="7383" y="8664"/>
                    <a:pt x="7967" y="8495"/>
                  </a:cubicBezTo>
                  <a:cubicBezTo>
                    <a:pt x="8127" y="8399"/>
                    <a:pt x="8311" y="8327"/>
                    <a:pt x="8513" y="8300"/>
                  </a:cubicBezTo>
                  <a:cubicBezTo>
                    <a:pt x="9276" y="8196"/>
                    <a:pt x="9964" y="8725"/>
                    <a:pt x="10034" y="9323"/>
                  </a:cubicBezTo>
                  <a:cubicBezTo>
                    <a:pt x="10105" y="9902"/>
                    <a:pt x="9563" y="10481"/>
                    <a:pt x="8866" y="10603"/>
                  </a:cubicBezTo>
                  <a:cubicBezTo>
                    <a:pt x="8118" y="10737"/>
                    <a:pt x="7322" y="10320"/>
                    <a:pt x="7157" y="9706"/>
                  </a:cubicBezTo>
                  <a:close/>
                  <a:moveTo>
                    <a:pt x="13298" y="15996"/>
                  </a:moveTo>
                  <a:cubicBezTo>
                    <a:pt x="12403" y="16436"/>
                    <a:pt x="11178" y="16122"/>
                    <a:pt x="10703" y="15371"/>
                  </a:cubicBezTo>
                  <a:cubicBezTo>
                    <a:pt x="10194" y="14570"/>
                    <a:pt x="10675" y="13700"/>
                    <a:pt x="11579" y="13301"/>
                  </a:cubicBezTo>
                  <a:cubicBezTo>
                    <a:pt x="11842" y="13018"/>
                    <a:pt x="12732" y="13113"/>
                    <a:pt x="13029" y="13240"/>
                  </a:cubicBezTo>
                  <a:cubicBezTo>
                    <a:pt x="13269" y="13343"/>
                    <a:pt x="13458" y="13493"/>
                    <a:pt x="13599" y="13669"/>
                  </a:cubicBezTo>
                  <a:cubicBezTo>
                    <a:pt x="13698" y="13742"/>
                    <a:pt x="13797" y="13819"/>
                    <a:pt x="13877" y="13914"/>
                  </a:cubicBezTo>
                  <a:cubicBezTo>
                    <a:pt x="14494" y="14608"/>
                    <a:pt x="14178" y="15559"/>
                    <a:pt x="13298" y="15996"/>
                  </a:cubicBezTo>
                  <a:close/>
                  <a:moveTo>
                    <a:pt x="9935" y="2892"/>
                  </a:moveTo>
                  <a:cubicBezTo>
                    <a:pt x="9987" y="2865"/>
                    <a:pt x="10039" y="2854"/>
                    <a:pt x="10086" y="2854"/>
                  </a:cubicBezTo>
                  <a:cubicBezTo>
                    <a:pt x="11098" y="2103"/>
                    <a:pt x="12883" y="1976"/>
                    <a:pt x="13792" y="2938"/>
                  </a:cubicBezTo>
                  <a:cubicBezTo>
                    <a:pt x="15238" y="4471"/>
                    <a:pt x="13203" y="6430"/>
                    <a:pt x="11103" y="6207"/>
                  </a:cubicBezTo>
                  <a:cubicBezTo>
                    <a:pt x="9177" y="6004"/>
                    <a:pt x="8089" y="3835"/>
                    <a:pt x="9935" y="2892"/>
                  </a:cubicBezTo>
                  <a:close/>
                  <a:moveTo>
                    <a:pt x="20493" y="14915"/>
                  </a:moveTo>
                  <a:cubicBezTo>
                    <a:pt x="20342" y="15677"/>
                    <a:pt x="19890" y="16398"/>
                    <a:pt x="19184" y="16915"/>
                  </a:cubicBezTo>
                  <a:cubicBezTo>
                    <a:pt x="19165" y="16931"/>
                    <a:pt x="19146" y="16938"/>
                    <a:pt x="19122" y="16946"/>
                  </a:cubicBezTo>
                  <a:cubicBezTo>
                    <a:pt x="19028" y="17015"/>
                    <a:pt x="18887" y="17053"/>
                    <a:pt x="18760" y="17023"/>
                  </a:cubicBezTo>
                  <a:cubicBezTo>
                    <a:pt x="17959" y="16842"/>
                    <a:pt x="17404" y="16214"/>
                    <a:pt x="17394" y="15543"/>
                  </a:cubicBezTo>
                  <a:cubicBezTo>
                    <a:pt x="17385" y="14853"/>
                    <a:pt x="17992" y="14286"/>
                    <a:pt x="18783" y="14098"/>
                  </a:cubicBezTo>
                  <a:cubicBezTo>
                    <a:pt x="19193" y="14003"/>
                    <a:pt x="19650" y="13999"/>
                    <a:pt x="20050" y="14137"/>
                  </a:cubicBezTo>
                  <a:cubicBezTo>
                    <a:pt x="20483" y="14279"/>
                    <a:pt x="20563" y="14566"/>
                    <a:pt x="20493" y="14915"/>
                  </a:cubicBezTo>
                  <a:close/>
                  <a:moveTo>
                    <a:pt x="15572" y="10891"/>
                  </a:moveTo>
                  <a:cubicBezTo>
                    <a:pt x="13330" y="10710"/>
                    <a:pt x="12553" y="8353"/>
                    <a:pt x="14018" y="7418"/>
                  </a:cubicBezTo>
                  <a:cubicBezTo>
                    <a:pt x="14074" y="7342"/>
                    <a:pt x="14140" y="7269"/>
                    <a:pt x="14211" y="7200"/>
                  </a:cubicBezTo>
                  <a:cubicBezTo>
                    <a:pt x="14955" y="6479"/>
                    <a:pt x="16250" y="6349"/>
                    <a:pt x="17253" y="6782"/>
                  </a:cubicBezTo>
                  <a:cubicBezTo>
                    <a:pt x="19838" y="7897"/>
                    <a:pt x="18360" y="11113"/>
                    <a:pt x="15572" y="1089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5" name="Shape">
              <a:extLst>
                <a:ext uri="{FF2B5EF4-FFF2-40B4-BE49-F238E27FC236}">
                  <a16:creationId xmlns:a16="http://schemas.microsoft.com/office/drawing/2014/main" id="{D7E3EC88-C239-4F47-B63E-A7564803947A}"/>
                </a:ext>
              </a:extLst>
            </p:cNvPr>
            <p:cNvSpPr/>
            <p:nvPr/>
          </p:nvSpPr>
          <p:spPr>
            <a:xfrm>
              <a:off x="3826748" y="5070908"/>
              <a:ext cx="649608" cy="802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19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6" name="Shape">
              <a:extLst>
                <a:ext uri="{FF2B5EF4-FFF2-40B4-BE49-F238E27FC236}">
                  <a16:creationId xmlns:a16="http://schemas.microsoft.com/office/drawing/2014/main" id="{D357AF21-08A8-495E-B417-682E91A59EB5}"/>
                </a:ext>
              </a:extLst>
            </p:cNvPr>
            <p:cNvSpPr/>
            <p:nvPr/>
          </p:nvSpPr>
          <p:spPr>
            <a:xfrm>
              <a:off x="10213635" y="263196"/>
              <a:ext cx="649610" cy="802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4"/>
                    <a:pt x="15786" y="2641"/>
                    <a:pt x="10659" y="703"/>
                  </a:cubicBezTo>
                  <a:close/>
                  <a:moveTo>
                    <a:pt x="4572" y="943"/>
                  </a:moveTo>
                  <a:cubicBezTo>
                    <a:pt x="4572" y="934"/>
                    <a:pt x="4572" y="924"/>
                    <a:pt x="4572" y="915"/>
                  </a:cubicBezTo>
                  <a:cubicBezTo>
                    <a:pt x="4440" y="777"/>
                    <a:pt x="4434" y="528"/>
                    <a:pt x="4692" y="468"/>
                  </a:cubicBezTo>
                  <a:cubicBezTo>
                    <a:pt x="5275" y="329"/>
                    <a:pt x="5869" y="219"/>
                    <a:pt x="6475" y="168"/>
                  </a:cubicBezTo>
                  <a:cubicBezTo>
                    <a:pt x="6921" y="131"/>
                    <a:pt x="7544" y="34"/>
                    <a:pt x="7967" y="177"/>
                  </a:cubicBezTo>
                  <a:cubicBezTo>
                    <a:pt x="8715" y="426"/>
                    <a:pt x="8407" y="1317"/>
                    <a:pt x="8052" y="1718"/>
                  </a:cubicBezTo>
                  <a:cubicBezTo>
                    <a:pt x="7012" y="2917"/>
                    <a:pt x="4663" y="2419"/>
                    <a:pt x="4572" y="943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4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2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28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695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1" y="15097"/>
                  </a:moveTo>
                  <a:cubicBezTo>
                    <a:pt x="20290" y="15853"/>
                    <a:pt x="19821" y="16564"/>
                    <a:pt x="19095" y="17071"/>
                  </a:cubicBezTo>
                  <a:cubicBezTo>
                    <a:pt x="19078" y="17085"/>
                    <a:pt x="19055" y="17094"/>
                    <a:pt x="19032" y="17099"/>
                  </a:cubicBezTo>
                  <a:cubicBezTo>
                    <a:pt x="18935" y="17168"/>
                    <a:pt x="18792" y="17201"/>
                    <a:pt x="18667" y="17168"/>
                  </a:cubicBezTo>
                  <a:cubicBezTo>
                    <a:pt x="17866" y="16975"/>
                    <a:pt x="17323" y="16338"/>
                    <a:pt x="17329" y="15669"/>
                  </a:cubicBezTo>
                  <a:cubicBezTo>
                    <a:pt x="17335" y="14982"/>
                    <a:pt x="17958" y="14428"/>
                    <a:pt x="18764" y="14253"/>
                  </a:cubicBezTo>
                  <a:cubicBezTo>
                    <a:pt x="19175" y="14160"/>
                    <a:pt x="19638" y="14170"/>
                    <a:pt x="20038" y="14308"/>
                  </a:cubicBezTo>
                  <a:cubicBezTo>
                    <a:pt x="20467" y="14465"/>
                    <a:pt x="20541" y="14755"/>
                    <a:pt x="20461" y="15097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7" name="Shape">
              <a:extLst>
                <a:ext uri="{FF2B5EF4-FFF2-40B4-BE49-F238E27FC236}">
                  <a16:creationId xmlns:a16="http://schemas.microsoft.com/office/drawing/2014/main" id="{468D438D-6BD7-46EB-9561-1434AD3DA5C0}"/>
                </a:ext>
              </a:extLst>
            </p:cNvPr>
            <p:cNvSpPr/>
            <p:nvPr/>
          </p:nvSpPr>
          <p:spPr>
            <a:xfrm>
              <a:off x="6546439" y="6193878"/>
              <a:ext cx="447975" cy="51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1" h="21046" extrusionOk="0">
                  <a:moveTo>
                    <a:pt x="20335" y="4913"/>
                  </a:moveTo>
                  <a:cubicBezTo>
                    <a:pt x="19970" y="3458"/>
                    <a:pt x="19127" y="2018"/>
                    <a:pt x="17862" y="1122"/>
                  </a:cubicBezTo>
                  <a:cubicBezTo>
                    <a:pt x="17765" y="986"/>
                    <a:pt x="17619" y="864"/>
                    <a:pt x="17416" y="756"/>
                  </a:cubicBezTo>
                  <a:cubicBezTo>
                    <a:pt x="15057" y="-505"/>
                    <a:pt x="12276" y="-54"/>
                    <a:pt x="9989" y="1115"/>
                  </a:cubicBezTo>
                  <a:cubicBezTo>
                    <a:pt x="7540" y="2362"/>
                    <a:pt x="5108" y="4074"/>
                    <a:pt x="3276" y="5974"/>
                  </a:cubicBezTo>
                  <a:cubicBezTo>
                    <a:pt x="1476" y="7851"/>
                    <a:pt x="186" y="10087"/>
                    <a:pt x="16" y="12574"/>
                  </a:cubicBezTo>
                  <a:cubicBezTo>
                    <a:pt x="-138" y="14760"/>
                    <a:pt x="819" y="17153"/>
                    <a:pt x="2716" y="18608"/>
                  </a:cubicBezTo>
                  <a:cubicBezTo>
                    <a:pt x="3803" y="19440"/>
                    <a:pt x="5100" y="19905"/>
                    <a:pt x="6438" y="20335"/>
                  </a:cubicBezTo>
                  <a:cubicBezTo>
                    <a:pt x="7638" y="20715"/>
                    <a:pt x="8886" y="21023"/>
                    <a:pt x="10175" y="21045"/>
                  </a:cubicBezTo>
                  <a:cubicBezTo>
                    <a:pt x="12811" y="21095"/>
                    <a:pt x="15073" y="19705"/>
                    <a:pt x="16662" y="17942"/>
                  </a:cubicBezTo>
                  <a:cubicBezTo>
                    <a:pt x="19913" y="14337"/>
                    <a:pt x="21462" y="9464"/>
                    <a:pt x="20335" y="4913"/>
                  </a:cubicBezTo>
                  <a:close/>
                  <a:moveTo>
                    <a:pt x="16654" y="1079"/>
                  </a:moveTo>
                  <a:cubicBezTo>
                    <a:pt x="16662" y="1072"/>
                    <a:pt x="16670" y="1065"/>
                    <a:pt x="16678" y="1065"/>
                  </a:cubicBezTo>
                  <a:cubicBezTo>
                    <a:pt x="16735" y="893"/>
                    <a:pt x="16954" y="735"/>
                    <a:pt x="17157" y="864"/>
                  </a:cubicBezTo>
                  <a:cubicBezTo>
                    <a:pt x="17611" y="1158"/>
                    <a:pt x="18048" y="1480"/>
                    <a:pt x="18446" y="1846"/>
                  </a:cubicBezTo>
                  <a:cubicBezTo>
                    <a:pt x="18730" y="2111"/>
                    <a:pt x="19176" y="2462"/>
                    <a:pt x="19281" y="2827"/>
                  </a:cubicBezTo>
                  <a:cubicBezTo>
                    <a:pt x="19476" y="3472"/>
                    <a:pt x="18486" y="3824"/>
                    <a:pt x="17919" y="3845"/>
                  </a:cubicBezTo>
                  <a:cubicBezTo>
                    <a:pt x="16232" y="3902"/>
                    <a:pt x="15357" y="2053"/>
                    <a:pt x="16654" y="1079"/>
                  </a:cubicBezTo>
                  <a:close/>
                  <a:moveTo>
                    <a:pt x="5497" y="6540"/>
                  </a:moveTo>
                  <a:cubicBezTo>
                    <a:pt x="7167" y="6733"/>
                    <a:pt x="7930" y="8518"/>
                    <a:pt x="6689" y="9578"/>
                  </a:cubicBezTo>
                  <a:cubicBezTo>
                    <a:pt x="5635" y="10489"/>
                    <a:pt x="3738" y="10137"/>
                    <a:pt x="3267" y="8926"/>
                  </a:cubicBezTo>
                  <a:cubicBezTo>
                    <a:pt x="2465" y="7629"/>
                    <a:pt x="4005" y="6361"/>
                    <a:pt x="5497" y="6540"/>
                  </a:cubicBezTo>
                  <a:close/>
                  <a:moveTo>
                    <a:pt x="3624" y="15648"/>
                  </a:moveTo>
                  <a:cubicBezTo>
                    <a:pt x="3121" y="16243"/>
                    <a:pt x="1913" y="17046"/>
                    <a:pt x="1289" y="16222"/>
                  </a:cubicBezTo>
                  <a:cubicBezTo>
                    <a:pt x="608" y="15319"/>
                    <a:pt x="324" y="14172"/>
                    <a:pt x="462" y="13097"/>
                  </a:cubicBezTo>
                  <a:cubicBezTo>
                    <a:pt x="486" y="12889"/>
                    <a:pt x="738" y="12739"/>
                    <a:pt x="932" y="12810"/>
                  </a:cubicBezTo>
                  <a:cubicBezTo>
                    <a:pt x="1824" y="12502"/>
                    <a:pt x="2886" y="12660"/>
                    <a:pt x="3527" y="13334"/>
                  </a:cubicBezTo>
                  <a:cubicBezTo>
                    <a:pt x="4135" y="13979"/>
                    <a:pt x="4192" y="14975"/>
                    <a:pt x="3624" y="15648"/>
                  </a:cubicBezTo>
                  <a:close/>
                  <a:moveTo>
                    <a:pt x="11213" y="5049"/>
                  </a:moveTo>
                  <a:cubicBezTo>
                    <a:pt x="10135" y="5028"/>
                    <a:pt x="9203" y="4275"/>
                    <a:pt x="9170" y="3315"/>
                  </a:cubicBezTo>
                  <a:cubicBezTo>
                    <a:pt x="9138" y="2469"/>
                    <a:pt x="9811" y="1795"/>
                    <a:pt x="10694" y="1702"/>
                  </a:cubicBezTo>
                  <a:cubicBezTo>
                    <a:pt x="10889" y="1645"/>
                    <a:pt x="11092" y="1609"/>
                    <a:pt x="11311" y="1609"/>
                  </a:cubicBezTo>
                  <a:cubicBezTo>
                    <a:pt x="12413" y="1616"/>
                    <a:pt x="13305" y="2405"/>
                    <a:pt x="13232" y="3386"/>
                  </a:cubicBezTo>
                  <a:cubicBezTo>
                    <a:pt x="13151" y="4332"/>
                    <a:pt x="12284" y="5071"/>
                    <a:pt x="11213" y="5049"/>
                  </a:cubicBezTo>
                  <a:close/>
                  <a:moveTo>
                    <a:pt x="10119" y="8217"/>
                  </a:moveTo>
                  <a:cubicBezTo>
                    <a:pt x="10516" y="7815"/>
                    <a:pt x="11213" y="7737"/>
                    <a:pt x="11692" y="8030"/>
                  </a:cubicBezTo>
                  <a:cubicBezTo>
                    <a:pt x="11870" y="8081"/>
                    <a:pt x="12040" y="8159"/>
                    <a:pt x="12178" y="8274"/>
                  </a:cubicBezTo>
                  <a:cubicBezTo>
                    <a:pt x="12697" y="8718"/>
                    <a:pt x="12592" y="9500"/>
                    <a:pt x="12073" y="9908"/>
                  </a:cubicBezTo>
                  <a:cubicBezTo>
                    <a:pt x="11570" y="10302"/>
                    <a:pt x="10735" y="10295"/>
                    <a:pt x="10232" y="9901"/>
                  </a:cubicBezTo>
                  <a:cubicBezTo>
                    <a:pt x="9697" y="9478"/>
                    <a:pt x="9640" y="8697"/>
                    <a:pt x="10119" y="8217"/>
                  </a:cubicBezTo>
                  <a:close/>
                  <a:moveTo>
                    <a:pt x="7694" y="16114"/>
                  </a:moveTo>
                  <a:cubicBezTo>
                    <a:pt x="6786" y="15785"/>
                    <a:pt x="6397" y="14774"/>
                    <a:pt x="6835" y="14000"/>
                  </a:cubicBezTo>
                  <a:cubicBezTo>
                    <a:pt x="7297" y="13176"/>
                    <a:pt x="8375" y="12968"/>
                    <a:pt x="9243" y="13341"/>
                  </a:cubicBezTo>
                  <a:cubicBezTo>
                    <a:pt x="9657" y="13348"/>
                    <a:pt x="10054" y="14000"/>
                    <a:pt x="10103" y="14272"/>
                  </a:cubicBezTo>
                  <a:cubicBezTo>
                    <a:pt x="10143" y="14495"/>
                    <a:pt x="10111" y="14710"/>
                    <a:pt x="10021" y="14910"/>
                  </a:cubicBezTo>
                  <a:cubicBezTo>
                    <a:pt x="10013" y="15018"/>
                    <a:pt x="9989" y="15132"/>
                    <a:pt x="9948" y="15247"/>
                  </a:cubicBezTo>
                  <a:cubicBezTo>
                    <a:pt x="9640" y="16078"/>
                    <a:pt x="8586" y="16437"/>
                    <a:pt x="7694" y="16114"/>
                  </a:cubicBezTo>
                  <a:close/>
                  <a:moveTo>
                    <a:pt x="17992" y="5959"/>
                  </a:moveTo>
                  <a:cubicBezTo>
                    <a:pt x="18040" y="5981"/>
                    <a:pt x="18081" y="6002"/>
                    <a:pt x="18113" y="6038"/>
                  </a:cubicBezTo>
                  <a:cubicBezTo>
                    <a:pt x="19370" y="6260"/>
                    <a:pt x="20481" y="7378"/>
                    <a:pt x="20092" y="8568"/>
                  </a:cubicBezTo>
                  <a:cubicBezTo>
                    <a:pt x="19467" y="10460"/>
                    <a:pt x="16524" y="10281"/>
                    <a:pt x="15559" y="8747"/>
                  </a:cubicBezTo>
                  <a:cubicBezTo>
                    <a:pt x="14676" y="7328"/>
                    <a:pt x="16086" y="5293"/>
                    <a:pt x="17992" y="5959"/>
                  </a:cubicBezTo>
                  <a:close/>
                  <a:moveTo>
                    <a:pt x="12697" y="20271"/>
                  </a:moveTo>
                  <a:cubicBezTo>
                    <a:pt x="11903" y="20629"/>
                    <a:pt x="10986" y="20765"/>
                    <a:pt x="10111" y="20608"/>
                  </a:cubicBezTo>
                  <a:cubicBezTo>
                    <a:pt x="10086" y="20601"/>
                    <a:pt x="10070" y="20593"/>
                    <a:pt x="10046" y="20586"/>
                  </a:cubicBezTo>
                  <a:cubicBezTo>
                    <a:pt x="9932" y="20565"/>
                    <a:pt x="9819" y="20493"/>
                    <a:pt x="9770" y="20393"/>
                  </a:cubicBezTo>
                  <a:cubicBezTo>
                    <a:pt x="9494" y="19748"/>
                    <a:pt x="9770" y="18995"/>
                    <a:pt x="10386" y="18587"/>
                  </a:cubicBezTo>
                  <a:cubicBezTo>
                    <a:pt x="11019" y="18164"/>
                    <a:pt x="11886" y="18228"/>
                    <a:pt x="12503" y="18644"/>
                  </a:cubicBezTo>
                  <a:cubicBezTo>
                    <a:pt x="12819" y="18859"/>
                    <a:pt x="13078" y="19167"/>
                    <a:pt x="13176" y="19511"/>
                  </a:cubicBezTo>
                  <a:cubicBezTo>
                    <a:pt x="13281" y="19877"/>
                    <a:pt x="13054" y="20106"/>
                    <a:pt x="12697" y="20271"/>
                  </a:cubicBezTo>
                  <a:close/>
                  <a:moveTo>
                    <a:pt x="13694" y="14552"/>
                  </a:moveTo>
                  <a:cubicBezTo>
                    <a:pt x="12616" y="12947"/>
                    <a:pt x="14375" y="11005"/>
                    <a:pt x="16054" y="11420"/>
                  </a:cubicBezTo>
                  <a:cubicBezTo>
                    <a:pt x="16159" y="11413"/>
                    <a:pt x="16257" y="11413"/>
                    <a:pt x="16362" y="11420"/>
                  </a:cubicBezTo>
                  <a:cubicBezTo>
                    <a:pt x="17448" y="11485"/>
                    <a:pt x="18284" y="12266"/>
                    <a:pt x="18438" y="13197"/>
                  </a:cubicBezTo>
                  <a:cubicBezTo>
                    <a:pt x="18843" y="15598"/>
                    <a:pt x="15040" y="16544"/>
                    <a:pt x="13694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8" name="Shape">
              <a:extLst>
                <a:ext uri="{FF2B5EF4-FFF2-40B4-BE49-F238E27FC236}">
                  <a16:creationId xmlns:a16="http://schemas.microsoft.com/office/drawing/2014/main" id="{751A0087-AACB-462B-AF11-3F60AA71F1F8}"/>
                </a:ext>
              </a:extLst>
            </p:cNvPr>
            <p:cNvSpPr/>
            <p:nvPr/>
          </p:nvSpPr>
          <p:spPr>
            <a:xfrm>
              <a:off x="9617057" y="3947939"/>
              <a:ext cx="276393" cy="318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3" y="743"/>
                    <a:pt x="17150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50" y="2055"/>
                    <a:pt x="16650" y="1079"/>
                  </a:cubicBezTo>
                  <a:close/>
                  <a:moveTo>
                    <a:pt x="5496" y="6537"/>
                  </a:moveTo>
                  <a:cubicBezTo>
                    <a:pt x="7164" y="6735"/>
                    <a:pt x="7926" y="8512"/>
                    <a:pt x="6691" y="9580"/>
                  </a:cubicBezTo>
                  <a:cubicBezTo>
                    <a:pt x="5640" y="10486"/>
                    <a:pt x="3735" y="10137"/>
                    <a:pt x="3275" y="8930"/>
                  </a:cubicBezTo>
                  <a:cubicBezTo>
                    <a:pt x="2461" y="7629"/>
                    <a:pt x="3998" y="6363"/>
                    <a:pt x="5496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51"/>
                  </a:moveTo>
                  <a:cubicBezTo>
                    <a:pt x="10133" y="5028"/>
                    <a:pt x="9201" y="4273"/>
                    <a:pt x="9161" y="3309"/>
                  </a:cubicBezTo>
                  <a:cubicBezTo>
                    <a:pt x="9122" y="2461"/>
                    <a:pt x="9805" y="1788"/>
                    <a:pt x="10685" y="1695"/>
                  </a:cubicBezTo>
                  <a:cubicBezTo>
                    <a:pt x="10882" y="1637"/>
                    <a:pt x="11079" y="1602"/>
                    <a:pt x="11303" y="1602"/>
                  </a:cubicBezTo>
                  <a:cubicBezTo>
                    <a:pt x="12406" y="1602"/>
                    <a:pt x="13300" y="2403"/>
                    <a:pt x="13221" y="3379"/>
                  </a:cubicBezTo>
                  <a:cubicBezTo>
                    <a:pt x="13155" y="4319"/>
                    <a:pt x="12288" y="5063"/>
                    <a:pt x="11211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6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79" y="7327"/>
                    <a:pt x="16085" y="5283"/>
                    <a:pt x="17990" y="5957"/>
                  </a:cubicBezTo>
                  <a:close/>
                  <a:moveTo>
                    <a:pt x="12696" y="20264"/>
                  </a:moveTo>
                  <a:cubicBezTo>
                    <a:pt x="11907" y="20624"/>
                    <a:pt x="10988" y="20752"/>
                    <a:pt x="10107" y="20601"/>
                  </a:cubicBezTo>
                  <a:cubicBezTo>
                    <a:pt x="10081" y="20601"/>
                    <a:pt x="10068" y="20589"/>
                    <a:pt x="10042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81"/>
                    <a:pt x="13050" y="20101"/>
                    <a:pt x="12696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79" name="Shape">
              <a:extLst>
                <a:ext uri="{FF2B5EF4-FFF2-40B4-BE49-F238E27FC236}">
                  <a16:creationId xmlns:a16="http://schemas.microsoft.com/office/drawing/2014/main" id="{B4359420-49F1-441E-B693-28B3623FE22F}"/>
                </a:ext>
              </a:extLst>
            </p:cNvPr>
            <p:cNvSpPr/>
            <p:nvPr/>
          </p:nvSpPr>
          <p:spPr>
            <a:xfrm>
              <a:off x="11634892" y="1210700"/>
              <a:ext cx="276393" cy="318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68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1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74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2" y="13993"/>
                    <a:pt x="10094" y="14260"/>
                  </a:cubicBezTo>
                  <a:cubicBezTo>
                    <a:pt x="10134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57"/>
                  </a:moveTo>
                  <a:cubicBezTo>
                    <a:pt x="18043" y="5980"/>
                    <a:pt x="18082" y="6003"/>
                    <a:pt x="18109" y="6038"/>
                  </a:cubicBezTo>
                  <a:cubicBezTo>
                    <a:pt x="19370" y="6259"/>
                    <a:pt x="20487" y="7374"/>
                    <a:pt x="20093" y="8570"/>
                  </a:cubicBezTo>
                  <a:cubicBezTo>
                    <a:pt x="19475" y="10463"/>
                    <a:pt x="16519" y="10288"/>
                    <a:pt x="15560" y="8744"/>
                  </a:cubicBezTo>
                  <a:cubicBezTo>
                    <a:pt x="14666" y="7327"/>
                    <a:pt x="16085" y="5283"/>
                    <a:pt x="17990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0" name="Shape">
              <a:extLst>
                <a:ext uri="{FF2B5EF4-FFF2-40B4-BE49-F238E27FC236}">
                  <a16:creationId xmlns:a16="http://schemas.microsoft.com/office/drawing/2014/main" id="{9F04DBAA-7982-4658-B2C3-EBE1B1947003}"/>
                </a:ext>
              </a:extLst>
            </p:cNvPr>
            <p:cNvSpPr/>
            <p:nvPr/>
          </p:nvSpPr>
          <p:spPr>
            <a:xfrm>
              <a:off x="142004" y="4053217"/>
              <a:ext cx="276393" cy="318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58"/>
                    <a:pt x="4195" y="14957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198"/>
                  </a:moveTo>
                  <a:cubicBezTo>
                    <a:pt x="10501" y="7803"/>
                    <a:pt x="11198" y="7722"/>
                    <a:pt x="11684" y="8012"/>
                  </a:cubicBezTo>
                  <a:cubicBezTo>
                    <a:pt x="11868" y="8059"/>
                    <a:pt x="12025" y="8140"/>
                    <a:pt x="12170" y="8256"/>
                  </a:cubicBezTo>
                  <a:cubicBezTo>
                    <a:pt x="12682" y="8709"/>
                    <a:pt x="12577" y="9475"/>
                    <a:pt x="12065" y="9894"/>
                  </a:cubicBezTo>
                  <a:cubicBezTo>
                    <a:pt x="11566" y="10288"/>
                    <a:pt x="10725" y="10277"/>
                    <a:pt x="10225" y="9882"/>
                  </a:cubicBezTo>
                  <a:cubicBezTo>
                    <a:pt x="9687" y="9464"/>
                    <a:pt x="9634" y="8686"/>
                    <a:pt x="10107" y="8198"/>
                  </a:cubicBezTo>
                  <a:close/>
                  <a:moveTo>
                    <a:pt x="7690" y="16095"/>
                  </a:moveTo>
                  <a:cubicBezTo>
                    <a:pt x="6783" y="15758"/>
                    <a:pt x="6389" y="14759"/>
                    <a:pt x="6823" y="13981"/>
                  </a:cubicBezTo>
                  <a:cubicBezTo>
                    <a:pt x="7282" y="13157"/>
                    <a:pt x="8360" y="12948"/>
                    <a:pt x="9227" y="13319"/>
                  </a:cubicBezTo>
                  <a:cubicBezTo>
                    <a:pt x="9634" y="13331"/>
                    <a:pt x="10041" y="13981"/>
                    <a:pt x="10094" y="14248"/>
                  </a:cubicBezTo>
                  <a:cubicBezTo>
                    <a:pt x="10133" y="14469"/>
                    <a:pt x="10094" y="14690"/>
                    <a:pt x="10015" y="14887"/>
                  </a:cubicBezTo>
                  <a:cubicBezTo>
                    <a:pt x="10002" y="15003"/>
                    <a:pt x="9989" y="15108"/>
                    <a:pt x="9950" y="15224"/>
                  </a:cubicBezTo>
                  <a:cubicBezTo>
                    <a:pt x="9634" y="16060"/>
                    <a:pt x="8583" y="16432"/>
                    <a:pt x="7690" y="16095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52"/>
                  </a:moveTo>
                  <a:cubicBezTo>
                    <a:pt x="11907" y="20612"/>
                    <a:pt x="10987" y="20740"/>
                    <a:pt x="10107" y="20589"/>
                  </a:cubicBezTo>
                  <a:cubicBezTo>
                    <a:pt x="10081" y="20589"/>
                    <a:pt x="10068" y="20577"/>
                    <a:pt x="10041" y="20566"/>
                  </a:cubicBezTo>
                  <a:cubicBezTo>
                    <a:pt x="9923" y="20543"/>
                    <a:pt x="9818" y="20473"/>
                    <a:pt x="9766" y="20368"/>
                  </a:cubicBezTo>
                  <a:cubicBezTo>
                    <a:pt x="9490" y="19730"/>
                    <a:pt x="9766" y="18975"/>
                    <a:pt x="10383" y="18557"/>
                  </a:cubicBezTo>
                  <a:cubicBezTo>
                    <a:pt x="11014" y="18139"/>
                    <a:pt x="11881" y="18197"/>
                    <a:pt x="12498" y="18615"/>
                  </a:cubicBezTo>
                  <a:cubicBezTo>
                    <a:pt x="12814" y="18824"/>
                    <a:pt x="13077" y="19137"/>
                    <a:pt x="13168" y="19486"/>
                  </a:cubicBezTo>
                  <a:cubicBezTo>
                    <a:pt x="13274" y="19869"/>
                    <a:pt x="13050" y="20090"/>
                    <a:pt x="12695" y="20252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1" name="Shape">
              <a:extLst>
                <a:ext uri="{FF2B5EF4-FFF2-40B4-BE49-F238E27FC236}">
                  <a16:creationId xmlns:a16="http://schemas.microsoft.com/office/drawing/2014/main" id="{59506EBA-7FAE-4C6A-9EC3-0E0840992021}"/>
                </a:ext>
              </a:extLst>
            </p:cNvPr>
            <p:cNvSpPr/>
            <p:nvPr/>
          </p:nvSpPr>
          <p:spPr>
            <a:xfrm>
              <a:off x="8564275" y="70184"/>
              <a:ext cx="276483" cy="318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0" h="21055" extrusionOk="0">
                  <a:moveTo>
                    <a:pt x="20317" y="4900"/>
                  </a:moveTo>
                  <a:cubicBezTo>
                    <a:pt x="19949" y="3448"/>
                    <a:pt x="19109" y="2008"/>
                    <a:pt x="17848" y="1114"/>
                  </a:cubicBezTo>
                  <a:cubicBezTo>
                    <a:pt x="17743" y="975"/>
                    <a:pt x="17599" y="859"/>
                    <a:pt x="17402" y="754"/>
                  </a:cubicBezTo>
                  <a:cubicBezTo>
                    <a:pt x="15038" y="-500"/>
                    <a:pt x="12254" y="-59"/>
                    <a:pt x="9983" y="1114"/>
                  </a:cubicBezTo>
                  <a:cubicBezTo>
                    <a:pt x="7540" y="2357"/>
                    <a:pt x="5098" y="4075"/>
                    <a:pt x="3273" y="5980"/>
                  </a:cubicBezTo>
                  <a:cubicBezTo>
                    <a:pt x="1474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08" y="18626"/>
                  </a:cubicBezTo>
                  <a:cubicBezTo>
                    <a:pt x="3798" y="19463"/>
                    <a:pt x="5085" y="19927"/>
                    <a:pt x="6424" y="20345"/>
                  </a:cubicBezTo>
                  <a:cubicBezTo>
                    <a:pt x="7632" y="20728"/>
                    <a:pt x="8867" y="21030"/>
                    <a:pt x="10153" y="21054"/>
                  </a:cubicBezTo>
                  <a:cubicBezTo>
                    <a:pt x="12793" y="21100"/>
                    <a:pt x="15051" y="19706"/>
                    <a:pt x="16640" y="17953"/>
                  </a:cubicBezTo>
                  <a:cubicBezTo>
                    <a:pt x="19910" y="14330"/>
                    <a:pt x="21459" y="9452"/>
                    <a:pt x="20317" y="4900"/>
                  </a:cubicBezTo>
                  <a:close/>
                  <a:moveTo>
                    <a:pt x="16653" y="1068"/>
                  </a:moveTo>
                  <a:cubicBezTo>
                    <a:pt x="16666" y="1056"/>
                    <a:pt x="16666" y="1056"/>
                    <a:pt x="16679" y="1056"/>
                  </a:cubicBezTo>
                  <a:cubicBezTo>
                    <a:pt x="16732" y="882"/>
                    <a:pt x="16955" y="731"/>
                    <a:pt x="17152" y="859"/>
                  </a:cubicBezTo>
                  <a:cubicBezTo>
                    <a:pt x="17612" y="1161"/>
                    <a:pt x="18045" y="1474"/>
                    <a:pt x="18439" y="1834"/>
                  </a:cubicBezTo>
                  <a:cubicBezTo>
                    <a:pt x="18728" y="2101"/>
                    <a:pt x="19161" y="2450"/>
                    <a:pt x="19279" y="2821"/>
                  </a:cubicBezTo>
                  <a:cubicBezTo>
                    <a:pt x="19476" y="3460"/>
                    <a:pt x="18491" y="3820"/>
                    <a:pt x="17914" y="3843"/>
                  </a:cubicBezTo>
                  <a:cubicBezTo>
                    <a:pt x="16220" y="3890"/>
                    <a:pt x="15353" y="2043"/>
                    <a:pt x="16653" y="1068"/>
                  </a:cubicBezTo>
                  <a:close/>
                  <a:moveTo>
                    <a:pt x="5492" y="6526"/>
                  </a:moveTo>
                  <a:cubicBezTo>
                    <a:pt x="7160" y="6723"/>
                    <a:pt x="7921" y="8500"/>
                    <a:pt x="6687" y="9568"/>
                  </a:cubicBezTo>
                  <a:cubicBezTo>
                    <a:pt x="5637" y="10474"/>
                    <a:pt x="3733" y="10126"/>
                    <a:pt x="3273" y="8918"/>
                  </a:cubicBezTo>
                  <a:cubicBezTo>
                    <a:pt x="2459" y="7617"/>
                    <a:pt x="4008" y="6352"/>
                    <a:pt x="5492" y="6526"/>
                  </a:cubicBezTo>
                  <a:close/>
                  <a:moveTo>
                    <a:pt x="3628" y="15642"/>
                  </a:moveTo>
                  <a:cubicBezTo>
                    <a:pt x="3129" y="16234"/>
                    <a:pt x="1921" y="17035"/>
                    <a:pt x="1290" y="16211"/>
                  </a:cubicBezTo>
                  <a:cubicBezTo>
                    <a:pt x="607" y="15305"/>
                    <a:pt x="319" y="14155"/>
                    <a:pt x="463" y="13087"/>
                  </a:cubicBezTo>
                  <a:cubicBezTo>
                    <a:pt x="489" y="12878"/>
                    <a:pt x="739" y="12727"/>
                    <a:pt x="936" y="12797"/>
                  </a:cubicBezTo>
                  <a:cubicBezTo>
                    <a:pt x="1829" y="12483"/>
                    <a:pt x="2892" y="12646"/>
                    <a:pt x="3522" y="13319"/>
                  </a:cubicBezTo>
                  <a:cubicBezTo>
                    <a:pt x="4140" y="13970"/>
                    <a:pt x="4192" y="14968"/>
                    <a:pt x="3628" y="15642"/>
                  </a:cubicBezTo>
                  <a:close/>
                  <a:moveTo>
                    <a:pt x="11204" y="5039"/>
                  </a:moveTo>
                  <a:cubicBezTo>
                    <a:pt x="10127" y="5016"/>
                    <a:pt x="9195" y="4261"/>
                    <a:pt x="9156" y="3297"/>
                  </a:cubicBezTo>
                  <a:cubicBezTo>
                    <a:pt x="9116" y="2450"/>
                    <a:pt x="9799" y="1776"/>
                    <a:pt x="10679" y="1683"/>
                  </a:cubicBezTo>
                  <a:cubicBezTo>
                    <a:pt x="10876" y="1625"/>
                    <a:pt x="11073" y="1590"/>
                    <a:pt x="11296" y="1590"/>
                  </a:cubicBezTo>
                  <a:cubicBezTo>
                    <a:pt x="12399" y="1590"/>
                    <a:pt x="13292" y="2392"/>
                    <a:pt x="13213" y="3367"/>
                  </a:cubicBezTo>
                  <a:cubicBezTo>
                    <a:pt x="13147" y="4319"/>
                    <a:pt x="12281" y="5063"/>
                    <a:pt x="11204" y="5039"/>
                  </a:cubicBezTo>
                  <a:close/>
                  <a:moveTo>
                    <a:pt x="10114" y="8210"/>
                  </a:moveTo>
                  <a:cubicBezTo>
                    <a:pt x="10508" y="7815"/>
                    <a:pt x="11204" y="7734"/>
                    <a:pt x="11690" y="8024"/>
                  </a:cubicBezTo>
                  <a:cubicBezTo>
                    <a:pt x="11874" y="8070"/>
                    <a:pt x="12031" y="8152"/>
                    <a:pt x="12176" y="8268"/>
                  </a:cubicBezTo>
                  <a:cubicBezTo>
                    <a:pt x="12688" y="8721"/>
                    <a:pt x="12583" y="9487"/>
                    <a:pt x="12071" y="9905"/>
                  </a:cubicBezTo>
                  <a:cubicBezTo>
                    <a:pt x="11572" y="10300"/>
                    <a:pt x="10731" y="10288"/>
                    <a:pt x="10232" y="9894"/>
                  </a:cubicBezTo>
                  <a:cubicBezTo>
                    <a:pt x="9694" y="9464"/>
                    <a:pt x="9628" y="8686"/>
                    <a:pt x="10114" y="8210"/>
                  </a:cubicBezTo>
                  <a:close/>
                  <a:moveTo>
                    <a:pt x="7685" y="16106"/>
                  </a:moveTo>
                  <a:cubicBezTo>
                    <a:pt x="6779" y="15770"/>
                    <a:pt x="6385" y="14771"/>
                    <a:pt x="6818" y="13993"/>
                  </a:cubicBezTo>
                  <a:cubicBezTo>
                    <a:pt x="7278" y="13168"/>
                    <a:pt x="8355" y="12959"/>
                    <a:pt x="9221" y="13331"/>
                  </a:cubicBezTo>
                  <a:cubicBezTo>
                    <a:pt x="9628" y="13343"/>
                    <a:pt x="10035" y="13993"/>
                    <a:pt x="10088" y="14260"/>
                  </a:cubicBezTo>
                  <a:cubicBezTo>
                    <a:pt x="10127" y="14481"/>
                    <a:pt x="10088" y="14701"/>
                    <a:pt x="10009" y="14899"/>
                  </a:cubicBezTo>
                  <a:cubicBezTo>
                    <a:pt x="9996" y="15015"/>
                    <a:pt x="9983" y="15119"/>
                    <a:pt x="9943" y="15235"/>
                  </a:cubicBezTo>
                  <a:cubicBezTo>
                    <a:pt x="9641" y="16072"/>
                    <a:pt x="8578" y="16432"/>
                    <a:pt x="7685" y="16106"/>
                  </a:cubicBezTo>
                  <a:close/>
                  <a:moveTo>
                    <a:pt x="17979" y="5945"/>
                  </a:moveTo>
                  <a:cubicBezTo>
                    <a:pt x="18032" y="5968"/>
                    <a:pt x="18071" y="5992"/>
                    <a:pt x="18098" y="6026"/>
                  </a:cubicBezTo>
                  <a:cubicBezTo>
                    <a:pt x="19358" y="6247"/>
                    <a:pt x="20474" y="7362"/>
                    <a:pt x="20080" y="8558"/>
                  </a:cubicBezTo>
                  <a:cubicBezTo>
                    <a:pt x="19463" y="10451"/>
                    <a:pt x="16509" y="10277"/>
                    <a:pt x="15550" y="8732"/>
                  </a:cubicBezTo>
                  <a:cubicBezTo>
                    <a:pt x="14670" y="7315"/>
                    <a:pt x="16075" y="5283"/>
                    <a:pt x="17979" y="5945"/>
                  </a:cubicBezTo>
                  <a:close/>
                  <a:moveTo>
                    <a:pt x="12688" y="20264"/>
                  </a:moveTo>
                  <a:cubicBezTo>
                    <a:pt x="11900" y="20624"/>
                    <a:pt x="10981" y="20752"/>
                    <a:pt x="10101" y="20601"/>
                  </a:cubicBezTo>
                  <a:cubicBezTo>
                    <a:pt x="10075" y="20601"/>
                    <a:pt x="10062" y="20589"/>
                    <a:pt x="10035" y="20577"/>
                  </a:cubicBezTo>
                  <a:cubicBezTo>
                    <a:pt x="9917" y="20554"/>
                    <a:pt x="9812" y="20485"/>
                    <a:pt x="9760" y="20380"/>
                  </a:cubicBezTo>
                  <a:cubicBezTo>
                    <a:pt x="9484" y="19741"/>
                    <a:pt x="9760" y="18986"/>
                    <a:pt x="10377" y="18568"/>
                  </a:cubicBezTo>
                  <a:cubicBezTo>
                    <a:pt x="11007" y="18150"/>
                    <a:pt x="11874" y="18208"/>
                    <a:pt x="12491" y="18626"/>
                  </a:cubicBezTo>
                  <a:cubicBezTo>
                    <a:pt x="12806" y="18835"/>
                    <a:pt x="13068" y="19149"/>
                    <a:pt x="13160" y="19497"/>
                  </a:cubicBezTo>
                  <a:cubicBezTo>
                    <a:pt x="13265" y="19869"/>
                    <a:pt x="13055" y="20101"/>
                    <a:pt x="12688" y="20264"/>
                  </a:cubicBezTo>
                  <a:close/>
                  <a:moveTo>
                    <a:pt x="13686" y="14539"/>
                  </a:moveTo>
                  <a:cubicBezTo>
                    <a:pt x="12609" y="12936"/>
                    <a:pt x="14368" y="10997"/>
                    <a:pt x="16049" y="11403"/>
                  </a:cubicBezTo>
                  <a:cubicBezTo>
                    <a:pt x="16154" y="11392"/>
                    <a:pt x="16259" y="11392"/>
                    <a:pt x="16364" y="11403"/>
                  </a:cubicBezTo>
                  <a:cubicBezTo>
                    <a:pt x="17454" y="11461"/>
                    <a:pt x="18294" y="12251"/>
                    <a:pt x="18439" y="13180"/>
                  </a:cubicBezTo>
                  <a:cubicBezTo>
                    <a:pt x="18833" y="15584"/>
                    <a:pt x="15025" y="16536"/>
                    <a:pt x="13686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2" name="Shape">
              <a:extLst>
                <a:ext uri="{FF2B5EF4-FFF2-40B4-BE49-F238E27FC236}">
                  <a16:creationId xmlns:a16="http://schemas.microsoft.com/office/drawing/2014/main" id="{3E20D1A2-B2ED-4B46-9EA5-E424D50C4C73}"/>
                </a:ext>
              </a:extLst>
            </p:cNvPr>
            <p:cNvSpPr/>
            <p:nvPr/>
          </p:nvSpPr>
          <p:spPr>
            <a:xfrm>
              <a:off x="3914479" y="70184"/>
              <a:ext cx="276393" cy="318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49" y="2043"/>
                    <a:pt x="16650" y="1068"/>
                  </a:cubicBezTo>
                  <a:close/>
                  <a:moveTo>
                    <a:pt x="5495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5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2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49" y="15235"/>
                  </a:cubicBezTo>
                  <a:cubicBezTo>
                    <a:pt x="9634" y="16072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3" name="Shape">
              <a:extLst>
                <a:ext uri="{FF2B5EF4-FFF2-40B4-BE49-F238E27FC236}">
                  <a16:creationId xmlns:a16="http://schemas.microsoft.com/office/drawing/2014/main" id="{3C7C9C3A-77F6-4BE8-A9FD-08E5C29B59E9}"/>
                </a:ext>
              </a:extLst>
            </p:cNvPr>
            <p:cNvSpPr/>
            <p:nvPr/>
          </p:nvSpPr>
          <p:spPr>
            <a:xfrm>
              <a:off x="1668542" y="4123402"/>
              <a:ext cx="386754" cy="342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12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11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73" y="16491"/>
                  </a:moveTo>
                  <a:cubicBezTo>
                    <a:pt x="8415" y="17008"/>
                    <a:pt x="8798" y="18204"/>
                    <a:pt x="8377" y="19196"/>
                  </a:cubicBezTo>
                  <a:cubicBezTo>
                    <a:pt x="8004" y="20069"/>
                    <a:pt x="7161" y="20425"/>
                    <a:pt x="6414" y="20112"/>
                  </a:cubicBezTo>
                  <a:cubicBezTo>
                    <a:pt x="6232" y="20080"/>
                    <a:pt x="6051" y="20026"/>
                    <a:pt x="5878" y="19918"/>
                  </a:cubicBezTo>
                  <a:cubicBezTo>
                    <a:pt x="5007" y="19401"/>
                    <a:pt x="4672" y="18183"/>
                    <a:pt x="5189" y="17224"/>
                  </a:cubicBezTo>
                  <a:cubicBezTo>
                    <a:pt x="5687" y="16307"/>
                    <a:pt x="6730" y="15963"/>
                    <a:pt x="757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39" y="6963"/>
                  </a:moveTo>
                  <a:cubicBezTo>
                    <a:pt x="16104" y="7717"/>
                    <a:pt x="15941" y="8913"/>
                    <a:pt x="15232" y="9496"/>
                  </a:cubicBezTo>
                  <a:cubicBezTo>
                    <a:pt x="14476" y="10110"/>
                    <a:pt x="13538" y="9819"/>
                    <a:pt x="13011" y="9043"/>
                  </a:cubicBezTo>
                  <a:cubicBezTo>
                    <a:pt x="12686" y="8849"/>
                    <a:pt x="12676" y="7997"/>
                    <a:pt x="12762" y="7696"/>
                  </a:cubicBezTo>
                  <a:cubicBezTo>
                    <a:pt x="12839" y="7448"/>
                    <a:pt x="12963" y="7254"/>
                    <a:pt x="13126" y="7092"/>
                  </a:cubicBezTo>
                  <a:cubicBezTo>
                    <a:pt x="13183" y="6984"/>
                    <a:pt x="13251" y="6887"/>
                    <a:pt x="13337" y="6790"/>
                  </a:cubicBezTo>
                  <a:cubicBezTo>
                    <a:pt x="13969" y="6090"/>
                    <a:pt x="14984" y="6219"/>
                    <a:pt x="1553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20" y="13969"/>
                    <a:pt x="2623" y="12416"/>
                  </a:cubicBezTo>
                  <a:close/>
                  <a:moveTo>
                    <a:pt x="13519" y="431"/>
                  </a:moveTo>
                  <a:cubicBezTo>
                    <a:pt x="14313" y="442"/>
                    <a:pt x="15108" y="733"/>
                    <a:pt x="15721" y="1293"/>
                  </a:cubicBezTo>
                  <a:cubicBezTo>
                    <a:pt x="15740" y="1304"/>
                    <a:pt x="15749" y="1325"/>
                    <a:pt x="15759" y="1347"/>
                  </a:cubicBezTo>
                  <a:cubicBezTo>
                    <a:pt x="15845" y="1422"/>
                    <a:pt x="15893" y="1541"/>
                    <a:pt x="15884" y="1670"/>
                  </a:cubicBezTo>
                  <a:cubicBezTo>
                    <a:pt x="15797" y="2446"/>
                    <a:pt x="15232" y="3082"/>
                    <a:pt x="14553" y="3212"/>
                  </a:cubicBezTo>
                  <a:cubicBezTo>
                    <a:pt x="13854" y="3341"/>
                    <a:pt x="13193" y="2878"/>
                    <a:pt x="12906" y="2166"/>
                  </a:cubicBezTo>
                  <a:cubicBezTo>
                    <a:pt x="12753" y="1800"/>
                    <a:pt x="12695" y="1369"/>
                    <a:pt x="12781" y="981"/>
                  </a:cubicBezTo>
                  <a:cubicBezTo>
                    <a:pt x="12868" y="560"/>
                    <a:pt x="13155" y="431"/>
                    <a:pt x="1351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1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4" name="Shape">
              <a:extLst>
                <a:ext uri="{FF2B5EF4-FFF2-40B4-BE49-F238E27FC236}">
                  <a16:creationId xmlns:a16="http://schemas.microsoft.com/office/drawing/2014/main" id="{9F7E2F60-C970-49F8-99C7-1737A28D840E}"/>
                </a:ext>
              </a:extLst>
            </p:cNvPr>
            <p:cNvSpPr/>
            <p:nvPr/>
          </p:nvSpPr>
          <p:spPr>
            <a:xfrm>
              <a:off x="1633448" y="4895444"/>
              <a:ext cx="276393" cy="318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96" y="6526"/>
                  </a:moveTo>
                  <a:cubicBezTo>
                    <a:pt x="7164" y="6723"/>
                    <a:pt x="7926" y="8500"/>
                    <a:pt x="6691" y="9568"/>
                  </a:cubicBezTo>
                  <a:cubicBezTo>
                    <a:pt x="5640" y="10474"/>
                    <a:pt x="3735" y="10126"/>
                    <a:pt x="3275" y="8918"/>
                  </a:cubicBezTo>
                  <a:cubicBezTo>
                    <a:pt x="2460" y="7617"/>
                    <a:pt x="3998" y="6352"/>
                    <a:pt x="5496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95" y="14968"/>
                    <a:pt x="3617" y="15642"/>
                  </a:cubicBezTo>
                  <a:close/>
                  <a:moveTo>
                    <a:pt x="11211" y="5039"/>
                  </a:moveTo>
                  <a:cubicBezTo>
                    <a:pt x="10133" y="5016"/>
                    <a:pt x="9201" y="4261"/>
                    <a:pt x="9161" y="3297"/>
                  </a:cubicBezTo>
                  <a:cubicBezTo>
                    <a:pt x="9122" y="2450"/>
                    <a:pt x="9805" y="1776"/>
                    <a:pt x="10685" y="1683"/>
                  </a:cubicBezTo>
                  <a:cubicBezTo>
                    <a:pt x="10882" y="1625"/>
                    <a:pt x="11079" y="1590"/>
                    <a:pt x="11303" y="1590"/>
                  </a:cubicBezTo>
                  <a:cubicBezTo>
                    <a:pt x="12406" y="1590"/>
                    <a:pt x="13300" y="2392"/>
                    <a:pt x="13221" y="3367"/>
                  </a:cubicBezTo>
                  <a:cubicBezTo>
                    <a:pt x="13155" y="4319"/>
                    <a:pt x="12288" y="5063"/>
                    <a:pt x="11211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90" y="16106"/>
                  </a:moveTo>
                  <a:cubicBezTo>
                    <a:pt x="6783" y="15770"/>
                    <a:pt x="6389" y="14771"/>
                    <a:pt x="6823" y="13993"/>
                  </a:cubicBezTo>
                  <a:cubicBezTo>
                    <a:pt x="7282" y="13168"/>
                    <a:pt x="8360" y="12959"/>
                    <a:pt x="9227" y="13331"/>
                  </a:cubicBezTo>
                  <a:cubicBezTo>
                    <a:pt x="9634" y="13343"/>
                    <a:pt x="10041" y="13993"/>
                    <a:pt x="10094" y="14260"/>
                  </a:cubicBezTo>
                  <a:cubicBezTo>
                    <a:pt x="10133" y="14481"/>
                    <a:pt x="10094" y="14701"/>
                    <a:pt x="10015" y="14899"/>
                  </a:cubicBezTo>
                  <a:cubicBezTo>
                    <a:pt x="10002" y="15015"/>
                    <a:pt x="9989" y="15119"/>
                    <a:pt x="9950" y="15235"/>
                  </a:cubicBezTo>
                  <a:cubicBezTo>
                    <a:pt x="9634" y="16060"/>
                    <a:pt x="8583" y="16432"/>
                    <a:pt x="7690" y="16106"/>
                  </a:cubicBezTo>
                  <a:close/>
                  <a:moveTo>
                    <a:pt x="17990" y="5945"/>
                  </a:moveTo>
                  <a:cubicBezTo>
                    <a:pt x="18043" y="5968"/>
                    <a:pt x="18082" y="5992"/>
                    <a:pt x="18109" y="6026"/>
                  </a:cubicBezTo>
                  <a:cubicBezTo>
                    <a:pt x="19370" y="6247"/>
                    <a:pt x="20487" y="7362"/>
                    <a:pt x="20093" y="8558"/>
                  </a:cubicBezTo>
                  <a:cubicBezTo>
                    <a:pt x="19475" y="10451"/>
                    <a:pt x="16519" y="10277"/>
                    <a:pt x="15560" y="8732"/>
                  </a:cubicBezTo>
                  <a:cubicBezTo>
                    <a:pt x="14679" y="7315"/>
                    <a:pt x="16085" y="5283"/>
                    <a:pt x="17990" y="5945"/>
                  </a:cubicBezTo>
                  <a:close/>
                  <a:moveTo>
                    <a:pt x="12695" y="20264"/>
                  </a:moveTo>
                  <a:cubicBezTo>
                    <a:pt x="11907" y="20624"/>
                    <a:pt x="10987" y="20752"/>
                    <a:pt x="10107" y="20601"/>
                  </a:cubicBezTo>
                  <a:cubicBezTo>
                    <a:pt x="10081" y="20601"/>
                    <a:pt x="10068" y="20589"/>
                    <a:pt x="10041" y="20577"/>
                  </a:cubicBezTo>
                  <a:cubicBezTo>
                    <a:pt x="9923" y="20554"/>
                    <a:pt x="9818" y="20485"/>
                    <a:pt x="9766" y="20380"/>
                  </a:cubicBezTo>
                  <a:cubicBezTo>
                    <a:pt x="9490" y="19741"/>
                    <a:pt x="9766" y="18986"/>
                    <a:pt x="10383" y="18568"/>
                  </a:cubicBezTo>
                  <a:cubicBezTo>
                    <a:pt x="11014" y="18150"/>
                    <a:pt x="11881" y="18208"/>
                    <a:pt x="12498" y="18626"/>
                  </a:cubicBezTo>
                  <a:cubicBezTo>
                    <a:pt x="12814" y="18835"/>
                    <a:pt x="13077" y="19149"/>
                    <a:pt x="13168" y="19497"/>
                  </a:cubicBezTo>
                  <a:cubicBezTo>
                    <a:pt x="13274" y="19869"/>
                    <a:pt x="13050" y="20101"/>
                    <a:pt x="12695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5" name="Shape">
              <a:extLst>
                <a:ext uri="{FF2B5EF4-FFF2-40B4-BE49-F238E27FC236}">
                  <a16:creationId xmlns:a16="http://schemas.microsoft.com/office/drawing/2014/main" id="{DA26877F-55F1-40CA-9F72-9AB4F7FC6BE1}"/>
                </a:ext>
              </a:extLst>
            </p:cNvPr>
            <p:cNvSpPr/>
            <p:nvPr/>
          </p:nvSpPr>
          <p:spPr>
            <a:xfrm>
              <a:off x="2019468" y="2438949"/>
              <a:ext cx="448067" cy="515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9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72" y="7629"/>
                    <a:pt x="4012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45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6" name="Shape">
              <a:extLst>
                <a:ext uri="{FF2B5EF4-FFF2-40B4-BE49-F238E27FC236}">
                  <a16:creationId xmlns:a16="http://schemas.microsoft.com/office/drawing/2014/main" id="{FA872110-93B9-4AD4-8FF1-D61F2DC80016}"/>
                </a:ext>
              </a:extLst>
            </p:cNvPr>
            <p:cNvSpPr/>
            <p:nvPr/>
          </p:nvSpPr>
          <p:spPr>
            <a:xfrm>
              <a:off x="8265985" y="5176187"/>
              <a:ext cx="647271" cy="804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0" h="21021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1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0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3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76" y="12803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18" y="3496"/>
                    <a:pt x="13283" y="1886"/>
                    <a:pt x="14379" y="730"/>
                  </a:cubicBezTo>
                  <a:close/>
                  <a:moveTo>
                    <a:pt x="4277" y="7877"/>
                  </a:moveTo>
                  <a:cubicBezTo>
                    <a:pt x="6029" y="7771"/>
                    <a:pt x="7236" y="9335"/>
                    <a:pt x="6224" y="10569"/>
                  </a:cubicBezTo>
                  <a:cubicBezTo>
                    <a:pt x="5362" y="11620"/>
                    <a:pt x="3343" y="11620"/>
                    <a:pt x="2575" y="10546"/>
                  </a:cubicBezTo>
                  <a:cubicBezTo>
                    <a:pt x="1440" y="9446"/>
                    <a:pt x="2714" y="7973"/>
                    <a:pt x="4277" y="7877"/>
                  </a:cubicBezTo>
                  <a:close/>
                  <a:moveTo>
                    <a:pt x="4544" y="16895"/>
                  </a:moveTo>
                  <a:cubicBezTo>
                    <a:pt x="4177" y="17551"/>
                    <a:pt x="3126" y="18523"/>
                    <a:pt x="2297" y="17849"/>
                  </a:cubicBezTo>
                  <a:cubicBezTo>
                    <a:pt x="1384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7" y="14661"/>
                  </a:cubicBezTo>
                  <a:cubicBezTo>
                    <a:pt x="1952" y="14211"/>
                    <a:pt x="3076" y="14175"/>
                    <a:pt x="3893" y="14707"/>
                  </a:cubicBezTo>
                  <a:cubicBezTo>
                    <a:pt x="4666" y="15207"/>
                    <a:pt x="4961" y="16152"/>
                    <a:pt x="4544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19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75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1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1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19" y="19243"/>
                    <a:pt x="15247" y="19500"/>
                    <a:pt x="14919" y="19720"/>
                  </a:cubicBezTo>
                  <a:close/>
                  <a:moveTo>
                    <a:pt x="14574" y="14092"/>
                  </a:moveTo>
                  <a:cubicBezTo>
                    <a:pt x="13088" y="12748"/>
                    <a:pt x="14418" y="10592"/>
                    <a:pt x="16237" y="10693"/>
                  </a:cubicBezTo>
                  <a:cubicBezTo>
                    <a:pt x="16343" y="10670"/>
                    <a:pt x="16443" y="10647"/>
                    <a:pt x="16554" y="10638"/>
                  </a:cubicBezTo>
                  <a:cubicBezTo>
                    <a:pt x="17678" y="10510"/>
                    <a:pt x="18723" y="11111"/>
                    <a:pt x="19102" y="11973"/>
                  </a:cubicBezTo>
                  <a:cubicBezTo>
                    <a:pt x="20086" y="14193"/>
                    <a:pt x="16420" y="15762"/>
                    <a:pt x="14574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7" name="Shape">
              <a:extLst>
                <a:ext uri="{FF2B5EF4-FFF2-40B4-BE49-F238E27FC236}">
                  <a16:creationId xmlns:a16="http://schemas.microsoft.com/office/drawing/2014/main" id="{BBD0CC2A-83FC-4C91-A1E8-87989E27455E}"/>
                </a:ext>
              </a:extLst>
            </p:cNvPr>
            <p:cNvSpPr/>
            <p:nvPr/>
          </p:nvSpPr>
          <p:spPr>
            <a:xfrm>
              <a:off x="10968130" y="2491588"/>
              <a:ext cx="647328" cy="804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2" h="21022" extrusionOk="0">
                  <a:moveTo>
                    <a:pt x="19052" y="3744"/>
                  </a:moveTo>
                  <a:cubicBezTo>
                    <a:pt x="18334" y="2418"/>
                    <a:pt x="17127" y="1194"/>
                    <a:pt x="15614" y="561"/>
                  </a:cubicBezTo>
                  <a:cubicBezTo>
                    <a:pt x="15480" y="450"/>
                    <a:pt x="15302" y="359"/>
                    <a:pt x="15074" y="290"/>
                  </a:cubicBezTo>
                  <a:cubicBezTo>
                    <a:pt x="12360" y="-499"/>
                    <a:pt x="9623" y="414"/>
                    <a:pt x="7570" y="1923"/>
                  </a:cubicBezTo>
                  <a:cubicBezTo>
                    <a:pt x="5367" y="3538"/>
                    <a:pt x="3287" y="5592"/>
                    <a:pt x="1868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4" y="18817"/>
                    <a:pt x="4311" y="19876"/>
                  </a:cubicBezTo>
                  <a:cubicBezTo>
                    <a:pt x="5618" y="20482"/>
                    <a:pt x="7053" y="20702"/>
                    <a:pt x="8527" y="20872"/>
                  </a:cubicBezTo>
                  <a:cubicBezTo>
                    <a:pt x="9845" y="21028"/>
                    <a:pt x="11197" y="21101"/>
                    <a:pt x="12515" y="20899"/>
                  </a:cubicBezTo>
                  <a:cubicBezTo>
                    <a:pt x="15225" y="20486"/>
                    <a:pt x="17199" y="18766"/>
                    <a:pt x="18406" y="16812"/>
                  </a:cubicBezTo>
                  <a:cubicBezTo>
                    <a:pt x="20882" y="12808"/>
                    <a:pt x="21299" y="7891"/>
                    <a:pt x="19052" y="3744"/>
                  </a:cubicBezTo>
                  <a:close/>
                  <a:moveTo>
                    <a:pt x="14379" y="730"/>
                  </a:moveTo>
                  <a:cubicBezTo>
                    <a:pt x="14385" y="721"/>
                    <a:pt x="14396" y="717"/>
                    <a:pt x="14401" y="707"/>
                  </a:cubicBezTo>
                  <a:cubicBezTo>
                    <a:pt x="14412" y="533"/>
                    <a:pt x="14607" y="345"/>
                    <a:pt x="14841" y="432"/>
                  </a:cubicBezTo>
                  <a:cubicBezTo>
                    <a:pt x="15380" y="634"/>
                    <a:pt x="15903" y="863"/>
                    <a:pt x="16387" y="1143"/>
                  </a:cubicBezTo>
                  <a:cubicBezTo>
                    <a:pt x="16743" y="1345"/>
                    <a:pt x="17277" y="1602"/>
                    <a:pt x="17477" y="1932"/>
                  </a:cubicBezTo>
                  <a:cubicBezTo>
                    <a:pt x="17833" y="2510"/>
                    <a:pt x="16904" y="3019"/>
                    <a:pt x="16326" y="3138"/>
                  </a:cubicBezTo>
                  <a:cubicBezTo>
                    <a:pt x="14624" y="3496"/>
                    <a:pt x="13289" y="1891"/>
                    <a:pt x="14379" y="730"/>
                  </a:cubicBezTo>
                  <a:close/>
                  <a:moveTo>
                    <a:pt x="4277" y="7881"/>
                  </a:moveTo>
                  <a:cubicBezTo>
                    <a:pt x="6029" y="7776"/>
                    <a:pt x="7236" y="9340"/>
                    <a:pt x="6224" y="10574"/>
                  </a:cubicBezTo>
                  <a:cubicBezTo>
                    <a:pt x="5362" y="11624"/>
                    <a:pt x="3343" y="11624"/>
                    <a:pt x="2575" y="10551"/>
                  </a:cubicBezTo>
                  <a:cubicBezTo>
                    <a:pt x="1440" y="9446"/>
                    <a:pt x="2714" y="7973"/>
                    <a:pt x="4277" y="7881"/>
                  </a:cubicBezTo>
                  <a:close/>
                  <a:moveTo>
                    <a:pt x="4550" y="16895"/>
                  </a:moveTo>
                  <a:cubicBezTo>
                    <a:pt x="4183" y="17551"/>
                    <a:pt x="3131" y="18523"/>
                    <a:pt x="2302" y="17849"/>
                  </a:cubicBezTo>
                  <a:cubicBezTo>
                    <a:pt x="1390" y="17106"/>
                    <a:pt x="823" y="16065"/>
                    <a:pt x="711" y="15019"/>
                  </a:cubicBezTo>
                  <a:cubicBezTo>
                    <a:pt x="689" y="14817"/>
                    <a:pt x="906" y="14629"/>
                    <a:pt x="1123" y="14661"/>
                  </a:cubicBezTo>
                  <a:cubicBezTo>
                    <a:pt x="1957" y="14211"/>
                    <a:pt x="3081" y="14175"/>
                    <a:pt x="3899" y="14707"/>
                  </a:cubicBezTo>
                  <a:cubicBezTo>
                    <a:pt x="4672" y="15207"/>
                    <a:pt x="4967" y="16152"/>
                    <a:pt x="4550" y="16895"/>
                  </a:cubicBezTo>
                  <a:close/>
                  <a:moveTo>
                    <a:pt x="9762" y="5469"/>
                  </a:moveTo>
                  <a:cubicBezTo>
                    <a:pt x="8661" y="5634"/>
                    <a:pt x="7526" y="5079"/>
                    <a:pt x="7253" y="4166"/>
                  </a:cubicBezTo>
                  <a:cubicBezTo>
                    <a:pt x="7020" y="3363"/>
                    <a:pt x="7548" y="2606"/>
                    <a:pt x="8427" y="2363"/>
                  </a:cubicBezTo>
                  <a:cubicBezTo>
                    <a:pt x="8610" y="2272"/>
                    <a:pt x="8811" y="2203"/>
                    <a:pt x="9033" y="2166"/>
                  </a:cubicBezTo>
                  <a:cubicBezTo>
                    <a:pt x="10162" y="1978"/>
                    <a:pt x="11264" y="2579"/>
                    <a:pt x="11425" y="3528"/>
                  </a:cubicBezTo>
                  <a:cubicBezTo>
                    <a:pt x="11581" y="4441"/>
                    <a:pt x="10869" y="5299"/>
                    <a:pt x="9762" y="5469"/>
                  </a:cubicBezTo>
                  <a:close/>
                  <a:moveTo>
                    <a:pt x="9400" y="8675"/>
                  </a:moveTo>
                  <a:cubicBezTo>
                    <a:pt x="9712" y="8225"/>
                    <a:pt x="10402" y="8028"/>
                    <a:pt x="10963" y="8221"/>
                  </a:cubicBezTo>
                  <a:cubicBezTo>
                    <a:pt x="11158" y="8235"/>
                    <a:pt x="11347" y="8285"/>
                    <a:pt x="11514" y="8372"/>
                  </a:cubicBezTo>
                  <a:cubicBezTo>
                    <a:pt x="12148" y="8707"/>
                    <a:pt x="12226" y="9468"/>
                    <a:pt x="11798" y="9950"/>
                  </a:cubicBezTo>
                  <a:cubicBezTo>
                    <a:pt x="11381" y="10418"/>
                    <a:pt x="10524" y="10551"/>
                    <a:pt x="9918" y="10262"/>
                  </a:cubicBezTo>
                  <a:cubicBezTo>
                    <a:pt x="9272" y="9950"/>
                    <a:pt x="9028" y="9216"/>
                    <a:pt x="9400" y="8675"/>
                  </a:cubicBezTo>
                  <a:close/>
                  <a:moveTo>
                    <a:pt x="8811" y="16629"/>
                  </a:moveTo>
                  <a:cubicBezTo>
                    <a:pt x="7804" y="16473"/>
                    <a:pt x="7164" y="15578"/>
                    <a:pt x="7426" y="14766"/>
                  </a:cubicBezTo>
                  <a:cubicBezTo>
                    <a:pt x="7704" y="13899"/>
                    <a:pt x="8750" y="13519"/>
                    <a:pt x="9729" y="13716"/>
                  </a:cubicBezTo>
                  <a:cubicBezTo>
                    <a:pt x="10151" y="13652"/>
                    <a:pt x="10719" y="14202"/>
                    <a:pt x="10836" y="14454"/>
                  </a:cubicBezTo>
                  <a:cubicBezTo>
                    <a:pt x="10930" y="14661"/>
                    <a:pt x="10947" y="14872"/>
                    <a:pt x="10908" y="15078"/>
                  </a:cubicBezTo>
                  <a:cubicBezTo>
                    <a:pt x="10925" y="15184"/>
                    <a:pt x="10930" y="15294"/>
                    <a:pt x="10913" y="15409"/>
                  </a:cubicBezTo>
                  <a:cubicBezTo>
                    <a:pt x="10797" y="16253"/>
                    <a:pt x="9801" y="16780"/>
                    <a:pt x="8811" y="16629"/>
                  </a:cubicBezTo>
                  <a:close/>
                  <a:moveTo>
                    <a:pt x="16910" y="5152"/>
                  </a:moveTo>
                  <a:cubicBezTo>
                    <a:pt x="16966" y="5161"/>
                    <a:pt x="17016" y="5180"/>
                    <a:pt x="17049" y="5207"/>
                  </a:cubicBezTo>
                  <a:cubicBezTo>
                    <a:pt x="18390" y="5203"/>
                    <a:pt x="19791" y="6074"/>
                    <a:pt x="19680" y="7271"/>
                  </a:cubicBezTo>
                  <a:cubicBezTo>
                    <a:pt x="19497" y="9179"/>
                    <a:pt x="16443" y="9528"/>
                    <a:pt x="15091" y="8230"/>
                  </a:cubicBezTo>
                  <a:cubicBezTo>
                    <a:pt x="13856" y="7037"/>
                    <a:pt x="14807" y="4845"/>
                    <a:pt x="16910" y="5152"/>
                  </a:cubicBezTo>
                  <a:close/>
                  <a:moveTo>
                    <a:pt x="14919" y="19720"/>
                  </a:moveTo>
                  <a:cubicBezTo>
                    <a:pt x="14195" y="20202"/>
                    <a:pt x="13289" y="20486"/>
                    <a:pt x="12354" y="20491"/>
                  </a:cubicBezTo>
                  <a:cubicBezTo>
                    <a:pt x="12326" y="20491"/>
                    <a:pt x="12304" y="20486"/>
                    <a:pt x="12287" y="20482"/>
                  </a:cubicBezTo>
                  <a:cubicBezTo>
                    <a:pt x="12165" y="20482"/>
                    <a:pt x="12032" y="20436"/>
                    <a:pt x="11959" y="20344"/>
                  </a:cubicBezTo>
                  <a:cubicBezTo>
                    <a:pt x="11525" y="19780"/>
                    <a:pt x="11625" y="19014"/>
                    <a:pt x="12154" y="18514"/>
                  </a:cubicBezTo>
                  <a:cubicBezTo>
                    <a:pt x="12699" y="18000"/>
                    <a:pt x="13600" y="17908"/>
                    <a:pt x="14329" y="18202"/>
                  </a:cubicBezTo>
                  <a:cubicBezTo>
                    <a:pt x="14707" y="18353"/>
                    <a:pt x="15041" y="18597"/>
                    <a:pt x="15219" y="18913"/>
                  </a:cubicBezTo>
                  <a:cubicBezTo>
                    <a:pt x="15425" y="19243"/>
                    <a:pt x="15247" y="19500"/>
                    <a:pt x="14919" y="19720"/>
                  </a:cubicBezTo>
                  <a:close/>
                  <a:moveTo>
                    <a:pt x="14579" y="14092"/>
                  </a:moveTo>
                  <a:cubicBezTo>
                    <a:pt x="13094" y="12748"/>
                    <a:pt x="14423" y="10592"/>
                    <a:pt x="16242" y="10693"/>
                  </a:cubicBezTo>
                  <a:cubicBezTo>
                    <a:pt x="16348" y="10670"/>
                    <a:pt x="16448" y="10647"/>
                    <a:pt x="16560" y="10638"/>
                  </a:cubicBezTo>
                  <a:cubicBezTo>
                    <a:pt x="17683" y="10510"/>
                    <a:pt x="18729" y="11111"/>
                    <a:pt x="19107" y="11973"/>
                  </a:cubicBezTo>
                  <a:cubicBezTo>
                    <a:pt x="20086" y="14193"/>
                    <a:pt x="16426" y="15762"/>
                    <a:pt x="14579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8" name="Shape">
              <a:extLst>
                <a:ext uri="{FF2B5EF4-FFF2-40B4-BE49-F238E27FC236}">
                  <a16:creationId xmlns:a16="http://schemas.microsoft.com/office/drawing/2014/main" id="{AF78BD44-5063-4129-8CF1-33B6E422ACC1}"/>
                </a:ext>
              </a:extLst>
            </p:cNvPr>
            <p:cNvSpPr/>
            <p:nvPr/>
          </p:nvSpPr>
          <p:spPr>
            <a:xfrm>
              <a:off x="3388087" y="6123691"/>
              <a:ext cx="399653" cy="496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6" h="21022" extrusionOk="0">
                  <a:moveTo>
                    <a:pt x="19045" y="3736"/>
                  </a:moveTo>
                  <a:cubicBezTo>
                    <a:pt x="18325" y="2414"/>
                    <a:pt x="17118" y="1188"/>
                    <a:pt x="15613" y="556"/>
                  </a:cubicBezTo>
                  <a:cubicBezTo>
                    <a:pt x="15478" y="445"/>
                    <a:pt x="15298" y="355"/>
                    <a:pt x="15073" y="289"/>
                  </a:cubicBezTo>
                  <a:cubicBezTo>
                    <a:pt x="12362" y="-499"/>
                    <a:pt x="9623" y="415"/>
                    <a:pt x="7570" y="1923"/>
                  </a:cubicBezTo>
                  <a:cubicBezTo>
                    <a:pt x="5363" y="3543"/>
                    <a:pt x="3291" y="5594"/>
                    <a:pt x="1868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1" y="18820"/>
                    <a:pt x="4309" y="19875"/>
                  </a:cubicBezTo>
                  <a:cubicBezTo>
                    <a:pt x="5615" y="20477"/>
                    <a:pt x="7047" y="20700"/>
                    <a:pt x="8524" y="20871"/>
                  </a:cubicBezTo>
                  <a:cubicBezTo>
                    <a:pt x="9839" y="21027"/>
                    <a:pt x="11191" y="21101"/>
                    <a:pt x="12506" y="20900"/>
                  </a:cubicBezTo>
                  <a:cubicBezTo>
                    <a:pt x="15208" y="20484"/>
                    <a:pt x="17190" y="18768"/>
                    <a:pt x="18388" y="16814"/>
                  </a:cubicBezTo>
                  <a:cubicBezTo>
                    <a:pt x="20874" y="12794"/>
                    <a:pt x="21297" y="7882"/>
                    <a:pt x="19045" y="3736"/>
                  </a:cubicBezTo>
                  <a:close/>
                  <a:moveTo>
                    <a:pt x="14379" y="727"/>
                  </a:moveTo>
                  <a:cubicBezTo>
                    <a:pt x="14388" y="720"/>
                    <a:pt x="14397" y="712"/>
                    <a:pt x="14406" y="705"/>
                  </a:cubicBezTo>
                  <a:cubicBezTo>
                    <a:pt x="14424" y="534"/>
                    <a:pt x="14613" y="341"/>
                    <a:pt x="14848" y="430"/>
                  </a:cubicBezTo>
                  <a:cubicBezTo>
                    <a:pt x="15388" y="630"/>
                    <a:pt x="15911" y="861"/>
                    <a:pt x="16397" y="1136"/>
                  </a:cubicBezTo>
                  <a:cubicBezTo>
                    <a:pt x="16757" y="1336"/>
                    <a:pt x="17289" y="1596"/>
                    <a:pt x="17487" y="1923"/>
                  </a:cubicBezTo>
                  <a:cubicBezTo>
                    <a:pt x="17838" y="2503"/>
                    <a:pt x="16910" y="3008"/>
                    <a:pt x="16334" y="3127"/>
                  </a:cubicBezTo>
                  <a:cubicBezTo>
                    <a:pt x="14622" y="3491"/>
                    <a:pt x="13289" y="1886"/>
                    <a:pt x="14379" y="727"/>
                  </a:cubicBezTo>
                  <a:close/>
                  <a:moveTo>
                    <a:pt x="4282" y="7875"/>
                  </a:moveTo>
                  <a:cubicBezTo>
                    <a:pt x="6029" y="7771"/>
                    <a:pt x="7236" y="9339"/>
                    <a:pt x="6227" y="10565"/>
                  </a:cubicBezTo>
                  <a:cubicBezTo>
                    <a:pt x="5363" y="11612"/>
                    <a:pt x="3345" y="11612"/>
                    <a:pt x="2579" y="10542"/>
                  </a:cubicBezTo>
                  <a:cubicBezTo>
                    <a:pt x="1444" y="9443"/>
                    <a:pt x="2724" y="7964"/>
                    <a:pt x="4282" y="7875"/>
                  </a:cubicBezTo>
                  <a:close/>
                  <a:moveTo>
                    <a:pt x="4552" y="16881"/>
                  </a:moveTo>
                  <a:cubicBezTo>
                    <a:pt x="4183" y="17534"/>
                    <a:pt x="3138" y="18508"/>
                    <a:pt x="2300" y="17832"/>
                  </a:cubicBezTo>
                  <a:cubicBezTo>
                    <a:pt x="1390" y="17089"/>
                    <a:pt x="823" y="16048"/>
                    <a:pt x="706" y="15001"/>
                  </a:cubicBezTo>
                  <a:cubicBezTo>
                    <a:pt x="688" y="14800"/>
                    <a:pt x="904" y="14614"/>
                    <a:pt x="1120" y="14644"/>
                  </a:cubicBezTo>
                  <a:cubicBezTo>
                    <a:pt x="1958" y="14191"/>
                    <a:pt x="3075" y="14154"/>
                    <a:pt x="3894" y="14689"/>
                  </a:cubicBezTo>
                  <a:cubicBezTo>
                    <a:pt x="4678" y="15201"/>
                    <a:pt x="4966" y="16138"/>
                    <a:pt x="4552" y="16881"/>
                  </a:cubicBezTo>
                  <a:close/>
                  <a:moveTo>
                    <a:pt x="9767" y="5460"/>
                  </a:moveTo>
                  <a:cubicBezTo>
                    <a:pt x="8668" y="5624"/>
                    <a:pt x="7534" y="5074"/>
                    <a:pt x="7263" y="4160"/>
                  </a:cubicBezTo>
                  <a:cubicBezTo>
                    <a:pt x="7029" y="3357"/>
                    <a:pt x="7561" y="2599"/>
                    <a:pt x="8434" y="2354"/>
                  </a:cubicBezTo>
                  <a:cubicBezTo>
                    <a:pt x="8614" y="2265"/>
                    <a:pt x="8822" y="2198"/>
                    <a:pt x="9038" y="2161"/>
                  </a:cubicBezTo>
                  <a:cubicBezTo>
                    <a:pt x="10164" y="1975"/>
                    <a:pt x="11263" y="2577"/>
                    <a:pt x="11425" y="3521"/>
                  </a:cubicBezTo>
                  <a:cubicBezTo>
                    <a:pt x="11578" y="4435"/>
                    <a:pt x="10866" y="5297"/>
                    <a:pt x="9767" y="5460"/>
                  </a:cubicBezTo>
                  <a:close/>
                  <a:moveTo>
                    <a:pt x="9407" y="8670"/>
                  </a:moveTo>
                  <a:cubicBezTo>
                    <a:pt x="9713" y="8224"/>
                    <a:pt x="10407" y="8024"/>
                    <a:pt x="10974" y="8217"/>
                  </a:cubicBezTo>
                  <a:cubicBezTo>
                    <a:pt x="11173" y="8232"/>
                    <a:pt x="11362" y="8276"/>
                    <a:pt x="11524" y="8365"/>
                  </a:cubicBezTo>
                  <a:cubicBezTo>
                    <a:pt x="12163" y="8700"/>
                    <a:pt x="12235" y="9458"/>
                    <a:pt x="11812" y="9941"/>
                  </a:cubicBezTo>
                  <a:cubicBezTo>
                    <a:pt x="11398" y="10409"/>
                    <a:pt x="10542" y="10542"/>
                    <a:pt x="9939" y="10253"/>
                  </a:cubicBezTo>
                  <a:cubicBezTo>
                    <a:pt x="9272" y="9941"/>
                    <a:pt x="9029" y="9205"/>
                    <a:pt x="9407" y="8670"/>
                  </a:cubicBezTo>
                  <a:close/>
                  <a:moveTo>
                    <a:pt x="8813" y="16621"/>
                  </a:moveTo>
                  <a:cubicBezTo>
                    <a:pt x="7804" y="16464"/>
                    <a:pt x="7173" y="15573"/>
                    <a:pt x="7425" y="14755"/>
                  </a:cubicBezTo>
                  <a:cubicBezTo>
                    <a:pt x="7705" y="13886"/>
                    <a:pt x="8750" y="13507"/>
                    <a:pt x="9731" y="13708"/>
                  </a:cubicBezTo>
                  <a:cubicBezTo>
                    <a:pt x="10155" y="13641"/>
                    <a:pt x="10722" y="14191"/>
                    <a:pt x="10839" y="14443"/>
                  </a:cubicBezTo>
                  <a:cubicBezTo>
                    <a:pt x="10929" y="14651"/>
                    <a:pt x="10947" y="14859"/>
                    <a:pt x="10911" y="15068"/>
                  </a:cubicBezTo>
                  <a:cubicBezTo>
                    <a:pt x="10929" y="15172"/>
                    <a:pt x="10929" y="15283"/>
                    <a:pt x="10920" y="15394"/>
                  </a:cubicBezTo>
                  <a:cubicBezTo>
                    <a:pt x="10794" y="16242"/>
                    <a:pt x="9803" y="16777"/>
                    <a:pt x="8813" y="16621"/>
                  </a:cubicBezTo>
                  <a:close/>
                  <a:moveTo>
                    <a:pt x="16910" y="5141"/>
                  </a:moveTo>
                  <a:cubicBezTo>
                    <a:pt x="16964" y="5148"/>
                    <a:pt x="17018" y="5170"/>
                    <a:pt x="17054" y="5193"/>
                  </a:cubicBezTo>
                  <a:cubicBezTo>
                    <a:pt x="18397" y="5185"/>
                    <a:pt x="19793" y="6055"/>
                    <a:pt x="19685" y="7258"/>
                  </a:cubicBezTo>
                  <a:cubicBezTo>
                    <a:pt x="19505" y="9168"/>
                    <a:pt x="16451" y="9517"/>
                    <a:pt x="15100" y="8217"/>
                  </a:cubicBezTo>
                  <a:cubicBezTo>
                    <a:pt x="13857" y="7028"/>
                    <a:pt x="14812" y="4836"/>
                    <a:pt x="16910" y="5141"/>
                  </a:cubicBezTo>
                  <a:close/>
                  <a:moveTo>
                    <a:pt x="14920" y="19712"/>
                  </a:moveTo>
                  <a:cubicBezTo>
                    <a:pt x="14199" y="20194"/>
                    <a:pt x="13289" y="20477"/>
                    <a:pt x="12362" y="20484"/>
                  </a:cubicBezTo>
                  <a:cubicBezTo>
                    <a:pt x="12335" y="20484"/>
                    <a:pt x="12317" y="20477"/>
                    <a:pt x="12289" y="20477"/>
                  </a:cubicBezTo>
                  <a:cubicBezTo>
                    <a:pt x="12163" y="20477"/>
                    <a:pt x="12037" y="20432"/>
                    <a:pt x="11965" y="20336"/>
                  </a:cubicBezTo>
                  <a:cubicBezTo>
                    <a:pt x="11533" y="19771"/>
                    <a:pt x="11632" y="19006"/>
                    <a:pt x="12163" y="18508"/>
                  </a:cubicBezTo>
                  <a:cubicBezTo>
                    <a:pt x="12713" y="17995"/>
                    <a:pt x="13605" y="17906"/>
                    <a:pt x="14334" y="18196"/>
                  </a:cubicBezTo>
                  <a:cubicBezTo>
                    <a:pt x="14713" y="18344"/>
                    <a:pt x="15046" y="18590"/>
                    <a:pt x="15226" y="18909"/>
                  </a:cubicBezTo>
                  <a:cubicBezTo>
                    <a:pt x="15424" y="19236"/>
                    <a:pt x="15244" y="19489"/>
                    <a:pt x="14920" y="19712"/>
                  </a:cubicBezTo>
                  <a:close/>
                  <a:moveTo>
                    <a:pt x="14577" y="14087"/>
                  </a:moveTo>
                  <a:cubicBezTo>
                    <a:pt x="13091" y="12742"/>
                    <a:pt x="14424" y="10587"/>
                    <a:pt x="16244" y="10691"/>
                  </a:cubicBezTo>
                  <a:cubicBezTo>
                    <a:pt x="16343" y="10669"/>
                    <a:pt x="16451" y="10646"/>
                    <a:pt x="16559" y="10632"/>
                  </a:cubicBezTo>
                  <a:cubicBezTo>
                    <a:pt x="17685" y="10505"/>
                    <a:pt x="18730" y="11107"/>
                    <a:pt x="19108" y="11962"/>
                  </a:cubicBezTo>
                  <a:cubicBezTo>
                    <a:pt x="20081" y="14183"/>
                    <a:pt x="16424" y="15751"/>
                    <a:pt x="14577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9" name="Shape">
              <a:extLst>
                <a:ext uri="{FF2B5EF4-FFF2-40B4-BE49-F238E27FC236}">
                  <a16:creationId xmlns:a16="http://schemas.microsoft.com/office/drawing/2014/main" id="{DED7905D-D2BB-4DEF-A748-4B4AB9F34259}"/>
                </a:ext>
              </a:extLst>
            </p:cNvPr>
            <p:cNvSpPr/>
            <p:nvPr/>
          </p:nvSpPr>
          <p:spPr>
            <a:xfrm>
              <a:off x="668396" y="2737238"/>
              <a:ext cx="399523" cy="496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794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9" y="3008"/>
                    <a:pt x="16332" y="3127"/>
                  </a:cubicBezTo>
                  <a:cubicBezTo>
                    <a:pt x="14620" y="3491"/>
                    <a:pt x="13286" y="1879"/>
                    <a:pt x="14376" y="727"/>
                  </a:cubicBezTo>
                  <a:close/>
                  <a:moveTo>
                    <a:pt x="4284" y="7868"/>
                  </a:moveTo>
                  <a:cubicBezTo>
                    <a:pt x="6032" y="7764"/>
                    <a:pt x="7239" y="9331"/>
                    <a:pt x="6230" y="10557"/>
                  </a:cubicBezTo>
                  <a:cubicBezTo>
                    <a:pt x="5365" y="11605"/>
                    <a:pt x="3347" y="11605"/>
                    <a:pt x="2581" y="10535"/>
                  </a:cubicBezTo>
                  <a:cubicBezTo>
                    <a:pt x="1445" y="9435"/>
                    <a:pt x="2716" y="7964"/>
                    <a:pt x="4284" y="7868"/>
                  </a:cubicBezTo>
                  <a:close/>
                  <a:moveTo>
                    <a:pt x="4545" y="16881"/>
                  </a:moveTo>
                  <a:cubicBezTo>
                    <a:pt x="4176" y="17534"/>
                    <a:pt x="3130" y="18508"/>
                    <a:pt x="2292" y="17832"/>
                  </a:cubicBezTo>
                  <a:cubicBezTo>
                    <a:pt x="1382" y="17089"/>
                    <a:pt x="814" y="16048"/>
                    <a:pt x="697" y="15001"/>
                  </a:cubicBezTo>
                  <a:cubicBezTo>
                    <a:pt x="679" y="14800"/>
                    <a:pt x="895" y="14614"/>
                    <a:pt x="1112" y="14644"/>
                  </a:cubicBezTo>
                  <a:cubicBezTo>
                    <a:pt x="1950" y="14191"/>
                    <a:pt x="3067" y="14154"/>
                    <a:pt x="3887" y="14689"/>
                  </a:cubicBezTo>
                  <a:cubicBezTo>
                    <a:pt x="4671" y="15201"/>
                    <a:pt x="4969" y="16138"/>
                    <a:pt x="4545" y="16881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89"/>
                    <a:pt x="9763" y="5460"/>
                  </a:cubicBezTo>
                  <a:close/>
                  <a:moveTo>
                    <a:pt x="9402" y="8663"/>
                  </a:moveTo>
                  <a:cubicBezTo>
                    <a:pt x="9709" y="8217"/>
                    <a:pt x="10402" y="8016"/>
                    <a:pt x="10970" y="8209"/>
                  </a:cubicBezTo>
                  <a:cubicBezTo>
                    <a:pt x="11168" y="8224"/>
                    <a:pt x="11358" y="8269"/>
                    <a:pt x="11520" y="8358"/>
                  </a:cubicBezTo>
                  <a:cubicBezTo>
                    <a:pt x="12160" y="8692"/>
                    <a:pt x="12232" y="9450"/>
                    <a:pt x="11808" y="9933"/>
                  </a:cubicBezTo>
                  <a:cubicBezTo>
                    <a:pt x="11394" y="10401"/>
                    <a:pt x="10538" y="10535"/>
                    <a:pt x="9934" y="10245"/>
                  </a:cubicBezTo>
                  <a:cubicBezTo>
                    <a:pt x="9276" y="9941"/>
                    <a:pt x="9033" y="9205"/>
                    <a:pt x="9402" y="8663"/>
                  </a:cubicBezTo>
                  <a:close/>
                  <a:moveTo>
                    <a:pt x="8807" y="16613"/>
                  </a:moveTo>
                  <a:cubicBezTo>
                    <a:pt x="7798" y="16457"/>
                    <a:pt x="7167" y="15565"/>
                    <a:pt x="7420" y="14748"/>
                  </a:cubicBezTo>
                  <a:cubicBezTo>
                    <a:pt x="7699" y="13879"/>
                    <a:pt x="8744" y="13500"/>
                    <a:pt x="9727" y="13700"/>
                  </a:cubicBezTo>
                  <a:cubicBezTo>
                    <a:pt x="10150" y="13634"/>
                    <a:pt x="10718" y="14183"/>
                    <a:pt x="10835" y="14436"/>
                  </a:cubicBezTo>
                  <a:cubicBezTo>
                    <a:pt x="10925" y="14644"/>
                    <a:pt x="10943" y="14852"/>
                    <a:pt x="10907" y="15060"/>
                  </a:cubicBezTo>
                  <a:cubicBezTo>
                    <a:pt x="10925" y="15164"/>
                    <a:pt x="10925" y="15276"/>
                    <a:pt x="10916" y="15387"/>
                  </a:cubicBezTo>
                  <a:cubicBezTo>
                    <a:pt x="10799" y="16242"/>
                    <a:pt x="9799" y="16769"/>
                    <a:pt x="8807" y="16613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04"/>
                  </a:moveTo>
                  <a:cubicBezTo>
                    <a:pt x="14196" y="20187"/>
                    <a:pt x="13286" y="20469"/>
                    <a:pt x="12358" y="20477"/>
                  </a:cubicBezTo>
                  <a:cubicBezTo>
                    <a:pt x="12331" y="20477"/>
                    <a:pt x="12313" y="20469"/>
                    <a:pt x="12286" y="20469"/>
                  </a:cubicBezTo>
                  <a:cubicBezTo>
                    <a:pt x="12160" y="20469"/>
                    <a:pt x="12033" y="20425"/>
                    <a:pt x="11961" y="20328"/>
                  </a:cubicBezTo>
                  <a:cubicBezTo>
                    <a:pt x="11529" y="19764"/>
                    <a:pt x="11628" y="18998"/>
                    <a:pt x="12160" y="18500"/>
                  </a:cubicBezTo>
                  <a:cubicBezTo>
                    <a:pt x="12709" y="17988"/>
                    <a:pt x="13601" y="17899"/>
                    <a:pt x="14331" y="18188"/>
                  </a:cubicBezTo>
                  <a:cubicBezTo>
                    <a:pt x="14710" y="18337"/>
                    <a:pt x="15043" y="18582"/>
                    <a:pt x="15223" y="18902"/>
                  </a:cubicBezTo>
                  <a:cubicBezTo>
                    <a:pt x="15422" y="19236"/>
                    <a:pt x="15250" y="19489"/>
                    <a:pt x="14917" y="19704"/>
                  </a:cubicBezTo>
                  <a:close/>
                  <a:moveTo>
                    <a:pt x="14575" y="14079"/>
                  </a:moveTo>
                  <a:cubicBezTo>
                    <a:pt x="13088" y="12734"/>
                    <a:pt x="14421" y="10580"/>
                    <a:pt x="16242" y="10684"/>
                  </a:cubicBezTo>
                  <a:cubicBezTo>
                    <a:pt x="16341" y="10661"/>
                    <a:pt x="16449" y="10639"/>
                    <a:pt x="16557" y="10624"/>
                  </a:cubicBezTo>
                  <a:cubicBezTo>
                    <a:pt x="17683" y="10498"/>
                    <a:pt x="18729" y="11100"/>
                    <a:pt x="19107" y="11954"/>
                  </a:cubicBezTo>
                  <a:cubicBezTo>
                    <a:pt x="20089" y="14183"/>
                    <a:pt x="16422" y="15751"/>
                    <a:pt x="14575" y="1407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0" name="Shape">
              <a:extLst>
                <a:ext uri="{FF2B5EF4-FFF2-40B4-BE49-F238E27FC236}">
                  <a16:creationId xmlns:a16="http://schemas.microsoft.com/office/drawing/2014/main" id="{733A9188-0671-4C9B-A45B-23E65AD01B1E}"/>
                </a:ext>
              </a:extLst>
            </p:cNvPr>
            <p:cNvSpPr/>
            <p:nvPr/>
          </p:nvSpPr>
          <p:spPr>
            <a:xfrm>
              <a:off x="9669696" y="70186"/>
              <a:ext cx="399581" cy="496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4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1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801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7" y="3008"/>
                    <a:pt x="16341" y="3127"/>
                  </a:cubicBezTo>
                  <a:cubicBezTo>
                    <a:pt x="14620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72"/>
                    <a:pt x="4284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83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33" y="9212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60"/>
                    <a:pt x="10916" y="15068"/>
                  </a:cubicBezTo>
                  <a:cubicBezTo>
                    <a:pt x="10934" y="15172"/>
                    <a:pt x="10934" y="15283"/>
                    <a:pt x="10925" y="15395"/>
                  </a:cubicBezTo>
                  <a:cubicBezTo>
                    <a:pt x="10799" y="16249"/>
                    <a:pt x="9799" y="16777"/>
                    <a:pt x="8816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1" name="Shape">
              <a:extLst>
                <a:ext uri="{FF2B5EF4-FFF2-40B4-BE49-F238E27FC236}">
                  <a16:creationId xmlns:a16="http://schemas.microsoft.com/office/drawing/2014/main" id="{48B204FC-90B5-46AA-8356-089BFD00446E}"/>
                </a:ext>
              </a:extLst>
            </p:cNvPr>
            <p:cNvSpPr/>
            <p:nvPr/>
          </p:nvSpPr>
          <p:spPr>
            <a:xfrm>
              <a:off x="8652007" y="2474041"/>
              <a:ext cx="649608" cy="8023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4"/>
                    <a:pt x="1405" y="12781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2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19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27"/>
                    <a:pt x="8258" y="3845"/>
                    <a:pt x="10139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67" y="14465"/>
                    <a:pt x="20541" y="14755"/>
                    <a:pt x="20467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5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81" y="8089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2" name="Shape">
              <a:extLst>
                <a:ext uri="{FF2B5EF4-FFF2-40B4-BE49-F238E27FC236}">
                  <a16:creationId xmlns:a16="http://schemas.microsoft.com/office/drawing/2014/main" id="{7903BEA6-4E74-4A1D-A063-874A4005E5E2}"/>
                </a:ext>
              </a:extLst>
            </p:cNvPr>
            <p:cNvSpPr/>
            <p:nvPr/>
          </p:nvSpPr>
          <p:spPr>
            <a:xfrm>
              <a:off x="8950294" y="52639"/>
              <a:ext cx="649609" cy="802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0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24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9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3" y="17786"/>
                    <a:pt x="10099" y="18575"/>
                  </a:cubicBezTo>
                  <a:close/>
                  <a:moveTo>
                    <a:pt x="4840" y="7056"/>
                  </a:moveTo>
                  <a:cubicBezTo>
                    <a:pt x="4120" y="7780"/>
                    <a:pt x="2783" y="7974"/>
                    <a:pt x="1834" y="7425"/>
                  </a:cubicBezTo>
                  <a:cubicBezTo>
                    <a:pt x="993" y="6940"/>
                    <a:pt x="793" y="6078"/>
                    <a:pt x="1274" y="5418"/>
                  </a:cubicBezTo>
                  <a:cubicBezTo>
                    <a:pt x="1342" y="5252"/>
                    <a:pt x="1445" y="5086"/>
                    <a:pt x="1588" y="4938"/>
                  </a:cubicBezTo>
                  <a:cubicBezTo>
                    <a:pt x="2314" y="4182"/>
                    <a:pt x="3657" y="4043"/>
                    <a:pt x="4554" y="4680"/>
                  </a:cubicBezTo>
                  <a:cubicBezTo>
                    <a:pt x="5417" y="5289"/>
                    <a:pt x="5566" y="6327"/>
                    <a:pt x="4840" y="7056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8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1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88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09" y="11009"/>
                  </a:moveTo>
                  <a:cubicBezTo>
                    <a:pt x="13362" y="10793"/>
                    <a:pt x="12637" y="8430"/>
                    <a:pt x="14134" y="7522"/>
                  </a:cubicBezTo>
                  <a:cubicBezTo>
                    <a:pt x="14197" y="7448"/>
                    <a:pt x="14260" y="7374"/>
                    <a:pt x="14334" y="7309"/>
                  </a:cubicBezTo>
                  <a:cubicBezTo>
                    <a:pt x="15100" y="6604"/>
                    <a:pt x="16409" y="6493"/>
                    <a:pt x="17403" y="6940"/>
                  </a:cubicBezTo>
                  <a:cubicBezTo>
                    <a:pt x="19976" y="8094"/>
                    <a:pt x="18404" y="11277"/>
                    <a:pt x="15609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3" name="Shape">
              <a:extLst>
                <a:ext uri="{FF2B5EF4-FFF2-40B4-BE49-F238E27FC236}">
                  <a16:creationId xmlns:a16="http://schemas.microsoft.com/office/drawing/2014/main" id="{34584058-D6ED-4B35-9B56-3E8BB939C8B9}"/>
                </a:ext>
              </a:extLst>
            </p:cNvPr>
            <p:cNvSpPr/>
            <p:nvPr/>
          </p:nvSpPr>
          <p:spPr>
            <a:xfrm>
              <a:off x="3335449" y="175464"/>
              <a:ext cx="649608" cy="802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1"/>
                  </a:moveTo>
                  <a:cubicBezTo>
                    <a:pt x="4126" y="7775"/>
                    <a:pt x="2788" y="7969"/>
                    <a:pt x="1839" y="7420"/>
                  </a:cubicBezTo>
                  <a:cubicBezTo>
                    <a:pt x="999" y="6936"/>
                    <a:pt x="799" y="6073"/>
                    <a:pt x="1279" y="5413"/>
                  </a:cubicBezTo>
                  <a:cubicBezTo>
                    <a:pt x="1348" y="5247"/>
                    <a:pt x="1451" y="5081"/>
                    <a:pt x="1594" y="4934"/>
                  </a:cubicBezTo>
                  <a:cubicBezTo>
                    <a:pt x="2320" y="4177"/>
                    <a:pt x="3663" y="4038"/>
                    <a:pt x="4560" y="4675"/>
                  </a:cubicBezTo>
                  <a:cubicBezTo>
                    <a:pt x="5417" y="5289"/>
                    <a:pt x="5566" y="6327"/>
                    <a:pt x="4846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4" name="Shape">
              <a:extLst>
                <a:ext uri="{FF2B5EF4-FFF2-40B4-BE49-F238E27FC236}">
                  <a16:creationId xmlns:a16="http://schemas.microsoft.com/office/drawing/2014/main" id="{898014B1-80F3-4D5D-A175-1C73DC1DBDE3}"/>
                </a:ext>
              </a:extLst>
            </p:cNvPr>
            <p:cNvSpPr/>
            <p:nvPr/>
          </p:nvSpPr>
          <p:spPr>
            <a:xfrm>
              <a:off x="5458563" y="-1"/>
              <a:ext cx="484174" cy="59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5" name="Shape">
              <a:extLst>
                <a:ext uri="{FF2B5EF4-FFF2-40B4-BE49-F238E27FC236}">
                  <a16:creationId xmlns:a16="http://schemas.microsoft.com/office/drawing/2014/main" id="{6B70E22B-EEB9-497D-B488-7B9219C2C8DD}"/>
                </a:ext>
              </a:extLst>
            </p:cNvPr>
            <p:cNvSpPr/>
            <p:nvPr/>
          </p:nvSpPr>
          <p:spPr>
            <a:xfrm>
              <a:off x="8178254" y="6141238"/>
              <a:ext cx="484174" cy="597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64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2"/>
                  </a:moveTo>
                  <a:cubicBezTo>
                    <a:pt x="10188" y="2908"/>
                    <a:pt x="10242" y="2895"/>
                    <a:pt x="10288" y="2895"/>
                  </a:cubicBezTo>
                  <a:cubicBezTo>
                    <a:pt x="11323" y="2165"/>
                    <a:pt x="13125" y="2066"/>
                    <a:pt x="14014" y="3044"/>
                  </a:cubicBezTo>
                  <a:cubicBezTo>
                    <a:pt x="15425" y="4598"/>
                    <a:pt x="13339" y="6517"/>
                    <a:pt x="11231" y="6263"/>
                  </a:cubicBezTo>
                  <a:cubicBezTo>
                    <a:pt x="9291" y="6028"/>
                    <a:pt x="8256" y="3842"/>
                    <a:pt x="10134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6" name="Shape">
              <a:extLst>
                <a:ext uri="{FF2B5EF4-FFF2-40B4-BE49-F238E27FC236}">
                  <a16:creationId xmlns:a16="http://schemas.microsoft.com/office/drawing/2014/main" id="{D72A2598-71B6-429D-96F3-7A7AAC1529D7}"/>
                </a:ext>
              </a:extLst>
            </p:cNvPr>
            <p:cNvSpPr/>
            <p:nvPr/>
          </p:nvSpPr>
          <p:spPr>
            <a:xfrm>
              <a:off x="11424336" y="5492022"/>
              <a:ext cx="484175" cy="597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10"/>
                    <a:pt x="15770" y="2641"/>
                    <a:pt x="10648" y="704"/>
                  </a:cubicBezTo>
                  <a:close/>
                  <a:moveTo>
                    <a:pt x="4568" y="951"/>
                  </a:moveTo>
                  <a:cubicBezTo>
                    <a:pt x="4568" y="939"/>
                    <a:pt x="4568" y="933"/>
                    <a:pt x="4568" y="920"/>
                  </a:cubicBezTo>
                  <a:cubicBezTo>
                    <a:pt x="4437" y="778"/>
                    <a:pt x="4430" y="537"/>
                    <a:pt x="4683" y="475"/>
                  </a:cubicBezTo>
                  <a:cubicBezTo>
                    <a:pt x="5265" y="338"/>
                    <a:pt x="5856" y="227"/>
                    <a:pt x="6462" y="171"/>
                  </a:cubicBezTo>
                  <a:cubicBezTo>
                    <a:pt x="6906" y="134"/>
                    <a:pt x="7527" y="41"/>
                    <a:pt x="7949" y="184"/>
                  </a:cubicBezTo>
                  <a:cubicBezTo>
                    <a:pt x="8693" y="431"/>
                    <a:pt x="8386" y="1323"/>
                    <a:pt x="8041" y="1725"/>
                  </a:cubicBezTo>
                  <a:cubicBezTo>
                    <a:pt x="7006" y="2920"/>
                    <a:pt x="4660" y="2425"/>
                    <a:pt x="4568" y="951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82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7"/>
                    <a:pt x="9812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11" y="5285"/>
                    <a:pt x="5564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2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33"/>
                    <a:pt x="7320" y="10306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34" y="2939"/>
                  </a:moveTo>
                  <a:cubicBezTo>
                    <a:pt x="10188" y="2914"/>
                    <a:pt x="10242" y="2901"/>
                    <a:pt x="10288" y="2901"/>
                  </a:cubicBezTo>
                  <a:cubicBezTo>
                    <a:pt x="11323" y="2171"/>
                    <a:pt x="13125" y="2072"/>
                    <a:pt x="14014" y="3050"/>
                  </a:cubicBezTo>
                  <a:cubicBezTo>
                    <a:pt x="15425" y="4604"/>
                    <a:pt x="13339" y="6523"/>
                    <a:pt x="11231" y="6269"/>
                  </a:cubicBezTo>
                  <a:cubicBezTo>
                    <a:pt x="9291" y="6028"/>
                    <a:pt x="8256" y="3849"/>
                    <a:pt x="10134" y="2939"/>
                  </a:cubicBezTo>
                  <a:close/>
                  <a:moveTo>
                    <a:pt x="20447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55" y="14466"/>
                    <a:pt x="20524" y="14751"/>
                    <a:pt x="20447" y="15097"/>
                  </a:cubicBezTo>
                  <a:close/>
                  <a:moveTo>
                    <a:pt x="15601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64" y="8089"/>
                    <a:pt x="18393" y="11272"/>
                    <a:pt x="15601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7" name="Shape">
              <a:extLst>
                <a:ext uri="{FF2B5EF4-FFF2-40B4-BE49-F238E27FC236}">
                  <a16:creationId xmlns:a16="http://schemas.microsoft.com/office/drawing/2014/main" id="{054FAA21-FE5E-41D7-BE7E-D70CD725ECE7}"/>
                </a:ext>
              </a:extLst>
            </p:cNvPr>
            <p:cNvSpPr/>
            <p:nvPr/>
          </p:nvSpPr>
          <p:spPr>
            <a:xfrm>
              <a:off x="1300067" y="6071053"/>
              <a:ext cx="522624" cy="572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0950" extrusionOk="0">
                  <a:moveTo>
                    <a:pt x="20717" y="5525"/>
                  </a:moveTo>
                  <a:cubicBezTo>
                    <a:pt x="20528" y="4024"/>
                    <a:pt x="19864" y="2497"/>
                    <a:pt x="18725" y="1477"/>
                  </a:cubicBezTo>
                  <a:cubicBezTo>
                    <a:pt x="18641" y="1336"/>
                    <a:pt x="18515" y="1195"/>
                    <a:pt x="18333" y="1073"/>
                  </a:cubicBezTo>
                  <a:cubicBezTo>
                    <a:pt x="16173" y="-409"/>
                    <a:pt x="13419" y="-204"/>
                    <a:pt x="11070" y="771"/>
                  </a:cubicBezTo>
                  <a:cubicBezTo>
                    <a:pt x="8554" y="1811"/>
                    <a:pt x="5995" y="3318"/>
                    <a:pt x="4010" y="5076"/>
                  </a:cubicBezTo>
                  <a:cubicBezTo>
                    <a:pt x="2053" y="6808"/>
                    <a:pt x="557" y="8957"/>
                    <a:pt x="109" y="11453"/>
                  </a:cubicBezTo>
                  <a:cubicBezTo>
                    <a:pt x="-282" y="13647"/>
                    <a:pt x="382" y="16149"/>
                    <a:pt x="2067" y="17785"/>
                  </a:cubicBezTo>
                  <a:cubicBezTo>
                    <a:pt x="3031" y="18721"/>
                    <a:pt x="4241" y="19311"/>
                    <a:pt x="5492" y="19857"/>
                  </a:cubicBezTo>
                  <a:cubicBezTo>
                    <a:pt x="6617" y="20351"/>
                    <a:pt x="7799" y="20768"/>
                    <a:pt x="9043" y="20909"/>
                  </a:cubicBezTo>
                  <a:cubicBezTo>
                    <a:pt x="11602" y="21191"/>
                    <a:pt x="13950" y="19991"/>
                    <a:pt x="15691" y="18355"/>
                  </a:cubicBezTo>
                  <a:cubicBezTo>
                    <a:pt x="19277" y="15000"/>
                    <a:pt x="21318" y="10221"/>
                    <a:pt x="20717" y="5525"/>
                  </a:cubicBezTo>
                  <a:close/>
                  <a:moveTo>
                    <a:pt x="17564" y="1330"/>
                  </a:moveTo>
                  <a:cubicBezTo>
                    <a:pt x="17571" y="1323"/>
                    <a:pt x="17585" y="1317"/>
                    <a:pt x="17592" y="1317"/>
                  </a:cubicBezTo>
                  <a:cubicBezTo>
                    <a:pt x="17662" y="1150"/>
                    <a:pt x="17900" y="1009"/>
                    <a:pt x="18075" y="1156"/>
                  </a:cubicBezTo>
                  <a:cubicBezTo>
                    <a:pt x="18487" y="1496"/>
                    <a:pt x="18878" y="1856"/>
                    <a:pt x="19221" y="2260"/>
                  </a:cubicBezTo>
                  <a:cubicBezTo>
                    <a:pt x="19473" y="2555"/>
                    <a:pt x="19857" y="2946"/>
                    <a:pt x="19927" y="3325"/>
                  </a:cubicBezTo>
                  <a:cubicBezTo>
                    <a:pt x="20046" y="3992"/>
                    <a:pt x="19046" y="4255"/>
                    <a:pt x="18487" y="4229"/>
                  </a:cubicBezTo>
                  <a:cubicBezTo>
                    <a:pt x="16844" y="4139"/>
                    <a:pt x="16194" y="2196"/>
                    <a:pt x="17564" y="1330"/>
                  </a:cubicBezTo>
                  <a:close/>
                  <a:moveTo>
                    <a:pt x="6121" y="5839"/>
                  </a:moveTo>
                  <a:cubicBezTo>
                    <a:pt x="7722" y="6186"/>
                    <a:pt x="8267" y="8053"/>
                    <a:pt x="6946" y="9015"/>
                  </a:cubicBezTo>
                  <a:cubicBezTo>
                    <a:pt x="5821" y="9836"/>
                    <a:pt x="4017" y="9316"/>
                    <a:pt x="3695" y="8053"/>
                  </a:cubicBezTo>
                  <a:cubicBezTo>
                    <a:pt x="3052" y="6667"/>
                    <a:pt x="4688" y="5531"/>
                    <a:pt x="6121" y="5839"/>
                  </a:cubicBezTo>
                  <a:close/>
                  <a:moveTo>
                    <a:pt x="3297" y="14872"/>
                  </a:moveTo>
                  <a:cubicBezTo>
                    <a:pt x="2745" y="15430"/>
                    <a:pt x="1480" y="16129"/>
                    <a:pt x="962" y="15244"/>
                  </a:cubicBezTo>
                  <a:cubicBezTo>
                    <a:pt x="396" y="14275"/>
                    <a:pt x="249" y="13089"/>
                    <a:pt x="501" y="12017"/>
                  </a:cubicBezTo>
                  <a:cubicBezTo>
                    <a:pt x="550" y="11812"/>
                    <a:pt x="808" y="11684"/>
                    <a:pt x="990" y="11767"/>
                  </a:cubicBezTo>
                  <a:cubicBezTo>
                    <a:pt x="1892" y="11536"/>
                    <a:pt x="2906" y="11786"/>
                    <a:pt x="3451" y="12524"/>
                  </a:cubicBezTo>
                  <a:cubicBezTo>
                    <a:pt x="3982" y="13230"/>
                    <a:pt x="3926" y="14237"/>
                    <a:pt x="3297" y="14872"/>
                  </a:cubicBezTo>
                  <a:close/>
                  <a:moveTo>
                    <a:pt x="11839" y="4851"/>
                  </a:moveTo>
                  <a:cubicBezTo>
                    <a:pt x="10798" y="4736"/>
                    <a:pt x="9973" y="3889"/>
                    <a:pt x="10043" y="2914"/>
                  </a:cubicBezTo>
                  <a:cubicBezTo>
                    <a:pt x="10106" y="2054"/>
                    <a:pt x="10833" y="1439"/>
                    <a:pt x="11699" y="1419"/>
                  </a:cubicBezTo>
                  <a:cubicBezTo>
                    <a:pt x="11895" y="1374"/>
                    <a:pt x="12098" y="1362"/>
                    <a:pt x="12308" y="1381"/>
                  </a:cubicBezTo>
                  <a:cubicBezTo>
                    <a:pt x="13384" y="1483"/>
                    <a:pt x="14160" y="2362"/>
                    <a:pt x="13978" y="3350"/>
                  </a:cubicBezTo>
                  <a:cubicBezTo>
                    <a:pt x="13803" y="4293"/>
                    <a:pt x="12881" y="4967"/>
                    <a:pt x="11839" y="4851"/>
                  </a:cubicBezTo>
                  <a:close/>
                  <a:moveTo>
                    <a:pt x="10427" y="7944"/>
                  </a:moveTo>
                  <a:cubicBezTo>
                    <a:pt x="10861" y="7578"/>
                    <a:pt x="11539" y="7559"/>
                    <a:pt x="11979" y="7892"/>
                  </a:cubicBezTo>
                  <a:cubicBezTo>
                    <a:pt x="12147" y="7956"/>
                    <a:pt x="12301" y="8053"/>
                    <a:pt x="12419" y="8187"/>
                  </a:cubicBezTo>
                  <a:cubicBezTo>
                    <a:pt x="12874" y="8688"/>
                    <a:pt x="12685" y="9458"/>
                    <a:pt x="12140" y="9830"/>
                  </a:cubicBezTo>
                  <a:cubicBezTo>
                    <a:pt x="11608" y="10189"/>
                    <a:pt x="10798" y="10099"/>
                    <a:pt x="10357" y="9656"/>
                  </a:cubicBezTo>
                  <a:cubicBezTo>
                    <a:pt x="9875" y="9182"/>
                    <a:pt x="9910" y="8386"/>
                    <a:pt x="10427" y="7944"/>
                  </a:cubicBezTo>
                  <a:close/>
                  <a:moveTo>
                    <a:pt x="7198" y="15700"/>
                  </a:moveTo>
                  <a:cubicBezTo>
                    <a:pt x="6352" y="15283"/>
                    <a:pt x="6086" y="14230"/>
                    <a:pt x="6589" y="13493"/>
                  </a:cubicBezTo>
                  <a:cubicBezTo>
                    <a:pt x="7128" y="12704"/>
                    <a:pt x="8197" y="12595"/>
                    <a:pt x="9001" y="13037"/>
                  </a:cubicBezTo>
                  <a:cubicBezTo>
                    <a:pt x="9400" y="13082"/>
                    <a:pt x="9721" y="13775"/>
                    <a:pt x="9735" y="14057"/>
                  </a:cubicBezTo>
                  <a:cubicBezTo>
                    <a:pt x="9749" y="14288"/>
                    <a:pt x="9693" y="14500"/>
                    <a:pt x="9588" y="14692"/>
                  </a:cubicBezTo>
                  <a:cubicBezTo>
                    <a:pt x="9567" y="14801"/>
                    <a:pt x="9532" y="14917"/>
                    <a:pt x="9483" y="15020"/>
                  </a:cubicBezTo>
                  <a:cubicBezTo>
                    <a:pt x="9099" y="15841"/>
                    <a:pt x="8029" y="16110"/>
                    <a:pt x="7198" y="15700"/>
                  </a:cubicBezTo>
                  <a:close/>
                  <a:moveTo>
                    <a:pt x="18326" y="6372"/>
                  </a:moveTo>
                  <a:cubicBezTo>
                    <a:pt x="18375" y="6398"/>
                    <a:pt x="18410" y="6430"/>
                    <a:pt x="18431" y="6462"/>
                  </a:cubicBezTo>
                  <a:cubicBezTo>
                    <a:pt x="19633" y="6802"/>
                    <a:pt x="20591" y="8027"/>
                    <a:pt x="20081" y="9188"/>
                  </a:cubicBezTo>
                  <a:cubicBezTo>
                    <a:pt x="19270" y="11042"/>
                    <a:pt x="16425" y="10600"/>
                    <a:pt x="15656" y="8964"/>
                  </a:cubicBezTo>
                  <a:cubicBezTo>
                    <a:pt x="14957" y="7462"/>
                    <a:pt x="16551" y="5531"/>
                    <a:pt x="18326" y="6372"/>
                  </a:cubicBezTo>
                  <a:close/>
                  <a:moveTo>
                    <a:pt x="11601" y="20344"/>
                  </a:moveTo>
                  <a:cubicBezTo>
                    <a:pt x="10791" y="20639"/>
                    <a:pt x="9882" y="20691"/>
                    <a:pt x="9050" y="20453"/>
                  </a:cubicBezTo>
                  <a:cubicBezTo>
                    <a:pt x="9029" y="20447"/>
                    <a:pt x="9008" y="20434"/>
                    <a:pt x="8994" y="20428"/>
                  </a:cubicBezTo>
                  <a:cubicBezTo>
                    <a:pt x="8882" y="20396"/>
                    <a:pt x="8784" y="20312"/>
                    <a:pt x="8749" y="20203"/>
                  </a:cubicBezTo>
                  <a:cubicBezTo>
                    <a:pt x="8554" y="19529"/>
                    <a:pt x="8903" y="18798"/>
                    <a:pt x="9546" y="18432"/>
                  </a:cubicBezTo>
                  <a:cubicBezTo>
                    <a:pt x="10210" y="18060"/>
                    <a:pt x="11042" y="18202"/>
                    <a:pt x="11595" y="18683"/>
                  </a:cubicBezTo>
                  <a:cubicBezTo>
                    <a:pt x="11881" y="18926"/>
                    <a:pt x="12098" y="19260"/>
                    <a:pt x="12154" y="19619"/>
                  </a:cubicBezTo>
                  <a:cubicBezTo>
                    <a:pt x="12217" y="19998"/>
                    <a:pt x="11972" y="20209"/>
                    <a:pt x="11601" y="20344"/>
                  </a:cubicBezTo>
                  <a:close/>
                  <a:moveTo>
                    <a:pt x="13209" y="14660"/>
                  </a:moveTo>
                  <a:cubicBezTo>
                    <a:pt x="12335" y="12941"/>
                    <a:pt x="14258" y="11138"/>
                    <a:pt x="15852" y="11709"/>
                  </a:cubicBezTo>
                  <a:cubicBezTo>
                    <a:pt x="15949" y="11709"/>
                    <a:pt x="16054" y="11716"/>
                    <a:pt x="16152" y="11735"/>
                  </a:cubicBezTo>
                  <a:cubicBezTo>
                    <a:pt x="17201" y="11895"/>
                    <a:pt x="17928" y="12761"/>
                    <a:pt x="17977" y="13717"/>
                  </a:cubicBezTo>
                  <a:cubicBezTo>
                    <a:pt x="18095" y="16174"/>
                    <a:pt x="14293" y="16797"/>
                    <a:pt x="13209" y="1466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8" name="Shape">
              <a:extLst>
                <a:ext uri="{FF2B5EF4-FFF2-40B4-BE49-F238E27FC236}">
                  <a16:creationId xmlns:a16="http://schemas.microsoft.com/office/drawing/2014/main" id="{74BD5F9E-A492-49C8-832F-7242D635ABFB}"/>
                </a:ext>
              </a:extLst>
            </p:cNvPr>
            <p:cNvSpPr/>
            <p:nvPr/>
          </p:nvSpPr>
          <p:spPr>
            <a:xfrm>
              <a:off x="10687387" y="4842805"/>
              <a:ext cx="484175" cy="597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2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6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8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9" name="Shape">
              <a:extLst>
                <a:ext uri="{FF2B5EF4-FFF2-40B4-BE49-F238E27FC236}">
                  <a16:creationId xmlns:a16="http://schemas.microsoft.com/office/drawing/2014/main" id="{9CEC78FF-0C3F-4F3A-811A-B85535082983}"/>
                </a:ext>
              </a:extLst>
            </p:cNvPr>
            <p:cNvSpPr/>
            <p:nvPr/>
          </p:nvSpPr>
          <p:spPr>
            <a:xfrm>
              <a:off x="10547017" y="6018414"/>
              <a:ext cx="501678" cy="587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6"/>
                    <a:pt x="15005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73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23"/>
                  </a:moveTo>
                  <a:cubicBezTo>
                    <a:pt x="10396" y="7915"/>
                    <a:pt x="11091" y="7808"/>
                    <a:pt x="11599" y="8072"/>
                  </a:cubicBezTo>
                  <a:cubicBezTo>
                    <a:pt x="11780" y="8109"/>
                    <a:pt x="11954" y="8185"/>
                    <a:pt x="12099" y="8298"/>
                  </a:cubicBezTo>
                  <a:cubicBezTo>
                    <a:pt x="12643" y="8719"/>
                    <a:pt x="12577" y="9498"/>
                    <a:pt x="12077" y="9925"/>
                  </a:cubicBezTo>
                  <a:cubicBezTo>
                    <a:pt x="11592" y="10340"/>
                    <a:pt x="10743" y="10359"/>
                    <a:pt x="10222" y="9988"/>
                  </a:cubicBezTo>
                  <a:cubicBezTo>
                    <a:pt x="9649" y="9592"/>
                    <a:pt x="9555" y="8813"/>
                    <a:pt x="10011" y="8323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0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8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6"/>
                    <a:pt x="13592" y="20009"/>
                    <a:pt x="13230" y="20185"/>
                  </a:cubicBezTo>
                  <a:close/>
                  <a:moveTo>
                    <a:pt x="13954" y="14474"/>
                  </a:moveTo>
                  <a:cubicBezTo>
                    <a:pt x="12780" y="12922"/>
                    <a:pt x="14462" y="10930"/>
                    <a:pt x="16187" y="11276"/>
                  </a:cubicBezTo>
                  <a:cubicBezTo>
                    <a:pt x="16288" y="11263"/>
                    <a:pt x="16397" y="11257"/>
                    <a:pt x="16499" y="11263"/>
                  </a:cubicBezTo>
                  <a:cubicBezTo>
                    <a:pt x="17600" y="11282"/>
                    <a:pt x="18492" y="12030"/>
                    <a:pt x="18695" y="12947"/>
                  </a:cubicBezTo>
                  <a:cubicBezTo>
                    <a:pt x="19217" y="15309"/>
                    <a:pt x="15411" y="16396"/>
                    <a:pt x="13954" y="1447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0" name="Shape">
              <a:extLst>
                <a:ext uri="{FF2B5EF4-FFF2-40B4-BE49-F238E27FC236}">
                  <a16:creationId xmlns:a16="http://schemas.microsoft.com/office/drawing/2014/main" id="{42F1548D-A827-4621-A958-2B5BCD28FE89}"/>
                </a:ext>
              </a:extLst>
            </p:cNvPr>
            <p:cNvSpPr/>
            <p:nvPr/>
          </p:nvSpPr>
          <p:spPr>
            <a:xfrm>
              <a:off x="11476976" y="52638"/>
              <a:ext cx="501678" cy="587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54" extrusionOk="0">
                  <a:moveTo>
                    <a:pt x="20181" y="4641"/>
                  </a:moveTo>
                  <a:cubicBezTo>
                    <a:pt x="19739" y="3209"/>
                    <a:pt x="18811" y="1814"/>
                    <a:pt x="17484" y="979"/>
                  </a:cubicBezTo>
                  <a:cubicBezTo>
                    <a:pt x="17376" y="847"/>
                    <a:pt x="17224" y="734"/>
                    <a:pt x="17021" y="633"/>
                  </a:cubicBezTo>
                  <a:cubicBezTo>
                    <a:pt x="14571" y="-523"/>
                    <a:pt x="11773" y="30"/>
                    <a:pt x="9519" y="1274"/>
                  </a:cubicBezTo>
                  <a:cubicBezTo>
                    <a:pt x="7105" y="2606"/>
                    <a:pt x="4727" y="4396"/>
                    <a:pt x="2966" y="6363"/>
                  </a:cubicBezTo>
                  <a:cubicBezTo>
                    <a:pt x="1234" y="8298"/>
                    <a:pt x="52" y="10566"/>
                    <a:pt x="1" y="13041"/>
                  </a:cubicBezTo>
                  <a:cubicBezTo>
                    <a:pt x="-42" y="15215"/>
                    <a:pt x="1045" y="17552"/>
                    <a:pt x="3039" y="18928"/>
                  </a:cubicBezTo>
                  <a:cubicBezTo>
                    <a:pt x="4184" y="19714"/>
                    <a:pt x="5517" y="20128"/>
                    <a:pt x="6887" y="20493"/>
                  </a:cubicBezTo>
                  <a:cubicBezTo>
                    <a:pt x="8127" y="20826"/>
                    <a:pt x="9403" y="21077"/>
                    <a:pt x="10707" y="21052"/>
                  </a:cubicBezTo>
                  <a:cubicBezTo>
                    <a:pt x="13382" y="20995"/>
                    <a:pt x="15593" y="19531"/>
                    <a:pt x="17115" y="17722"/>
                  </a:cubicBezTo>
                  <a:cubicBezTo>
                    <a:pt x="20239" y="14015"/>
                    <a:pt x="21558" y="9121"/>
                    <a:pt x="20181" y="4641"/>
                  </a:cubicBezTo>
                  <a:close/>
                  <a:moveTo>
                    <a:pt x="16267" y="985"/>
                  </a:moveTo>
                  <a:cubicBezTo>
                    <a:pt x="16274" y="979"/>
                    <a:pt x="16281" y="972"/>
                    <a:pt x="16296" y="966"/>
                  </a:cubicBezTo>
                  <a:cubicBezTo>
                    <a:pt x="16339" y="790"/>
                    <a:pt x="16557" y="627"/>
                    <a:pt x="16767" y="746"/>
                  </a:cubicBezTo>
                  <a:cubicBezTo>
                    <a:pt x="17245" y="1023"/>
                    <a:pt x="17702" y="1324"/>
                    <a:pt x="18122" y="1670"/>
                  </a:cubicBezTo>
                  <a:cubicBezTo>
                    <a:pt x="18427" y="1921"/>
                    <a:pt x="18891" y="2254"/>
                    <a:pt x="19021" y="2612"/>
                  </a:cubicBezTo>
                  <a:cubicBezTo>
                    <a:pt x="19253" y="3240"/>
                    <a:pt x="18267" y="3630"/>
                    <a:pt x="17695" y="3674"/>
                  </a:cubicBezTo>
                  <a:cubicBezTo>
                    <a:pt x="15984" y="3800"/>
                    <a:pt x="15006" y="2003"/>
                    <a:pt x="16267" y="985"/>
                  </a:cubicBezTo>
                  <a:close/>
                  <a:moveTo>
                    <a:pt x="5249" y="6834"/>
                  </a:moveTo>
                  <a:cubicBezTo>
                    <a:pt x="6945" y="6960"/>
                    <a:pt x="7808" y="8700"/>
                    <a:pt x="6612" y="9806"/>
                  </a:cubicBezTo>
                  <a:cubicBezTo>
                    <a:pt x="5590" y="10748"/>
                    <a:pt x="3655" y="10478"/>
                    <a:pt x="3118" y="9291"/>
                  </a:cubicBezTo>
                  <a:cubicBezTo>
                    <a:pt x="2241" y="8034"/>
                    <a:pt x="3734" y="6721"/>
                    <a:pt x="5249" y="6834"/>
                  </a:cubicBezTo>
                  <a:close/>
                  <a:moveTo>
                    <a:pt x="3821" y="15950"/>
                  </a:moveTo>
                  <a:cubicBezTo>
                    <a:pt x="3343" y="16560"/>
                    <a:pt x="2154" y="17402"/>
                    <a:pt x="1487" y="16610"/>
                  </a:cubicBezTo>
                  <a:cubicBezTo>
                    <a:pt x="755" y="15743"/>
                    <a:pt x="407" y="14612"/>
                    <a:pt x="487" y="13544"/>
                  </a:cubicBezTo>
                  <a:cubicBezTo>
                    <a:pt x="502" y="13337"/>
                    <a:pt x="748" y="13180"/>
                    <a:pt x="951" y="13242"/>
                  </a:cubicBezTo>
                  <a:cubicBezTo>
                    <a:pt x="1835" y="12897"/>
                    <a:pt x="2915" y="13016"/>
                    <a:pt x="3604" y="13657"/>
                  </a:cubicBezTo>
                  <a:cubicBezTo>
                    <a:pt x="4256" y="14267"/>
                    <a:pt x="4358" y="15259"/>
                    <a:pt x="3821" y="15950"/>
                  </a:cubicBezTo>
                  <a:close/>
                  <a:moveTo>
                    <a:pt x="10961" y="5138"/>
                  </a:moveTo>
                  <a:cubicBezTo>
                    <a:pt x="9874" y="5157"/>
                    <a:pt x="8888" y="4447"/>
                    <a:pt x="8801" y="3492"/>
                  </a:cubicBezTo>
                  <a:cubicBezTo>
                    <a:pt x="8721" y="2650"/>
                    <a:pt x="9374" y="1959"/>
                    <a:pt x="10258" y="1833"/>
                  </a:cubicBezTo>
                  <a:cubicBezTo>
                    <a:pt x="10446" y="1764"/>
                    <a:pt x="10657" y="1726"/>
                    <a:pt x="10874" y="1714"/>
                  </a:cubicBezTo>
                  <a:cubicBezTo>
                    <a:pt x="11990" y="1676"/>
                    <a:pt x="12933" y="2430"/>
                    <a:pt x="12911" y="3404"/>
                  </a:cubicBezTo>
                  <a:cubicBezTo>
                    <a:pt x="12889" y="4346"/>
                    <a:pt x="12048" y="5119"/>
                    <a:pt x="10961" y="5138"/>
                  </a:cubicBezTo>
                  <a:close/>
                  <a:moveTo>
                    <a:pt x="10011" y="8317"/>
                  </a:moveTo>
                  <a:cubicBezTo>
                    <a:pt x="10396" y="7908"/>
                    <a:pt x="11091" y="7802"/>
                    <a:pt x="11599" y="8065"/>
                  </a:cubicBezTo>
                  <a:cubicBezTo>
                    <a:pt x="11780" y="8103"/>
                    <a:pt x="11954" y="8179"/>
                    <a:pt x="12099" y="8292"/>
                  </a:cubicBezTo>
                  <a:cubicBezTo>
                    <a:pt x="12643" y="8713"/>
                    <a:pt x="12577" y="9492"/>
                    <a:pt x="12077" y="9919"/>
                  </a:cubicBezTo>
                  <a:cubicBezTo>
                    <a:pt x="11592" y="10334"/>
                    <a:pt x="10743" y="10352"/>
                    <a:pt x="10222" y="9982"/>
                  </a:cubicBezTo>
                  <a:cubicBezTo>
                    <a:pt x="9649" y="9586"/>
                    <a:pt x="9555" y="8813"/>
                    <a:pt x="10011" y="8317"/>
                  </a:cubicBezTo>
                  <a:close/>
                  <a:moveTo>
                    <a:pt x="7960" y="16252"/>
                  </a:moveTo>
                  <a:cubicBezTo>
                    <a:pt x="7025" y="15957"/>
                    <a:pt x="6583" y="14976"/>
                    <a:pt x="6982" y="14191"/>
                  </a:cubicBezTo>
                  <a:cubicBezTo>
                    <a:pt x="7409" y="13356"/>
                    <a:pt x="8482" y="13111"/>
                    <a:pt x="9388" y="13437"/>
                  </a:cubicBezTo>
                  <a:cubicBezTo>
                    <a:pt x="9801" y="13425"/>
                    <a:pt x="10243" y="14059"/>
                    <a:pt x="10309" y="14329"/>
                  </a:cubicBezTo>
                  <a:cubicBezTo>
                    <a:pt x="10359" y="14549"/>
                    <a:pt x="10338" y="14763"/>
                    <a:pt x="10258" y="14964"/>
                  </a:cubicBezTo>
                  <a:cubicBezTo>
                    <a:pt x="10251" y="15077"/>
                    <a:pt x="10236" y="15184"/>
                    <a:pt x="10200" y="15297"/>
                  </a:cubicBezTo>
                  <a:cubicBezTo>
                    <a:pt x="9932" y="16139"/>
                    <a:pt x="8881" y="16541"/>
                    <a:pt x="7960" y="16252"/>
                  </a:cubicBezTo>
                  <a:close/>
                  <a:moveTo>
                    <a:pt x="17869" y="5772"/>
                  </a:moveTo>
                  <a:cubicBezTo>
                    <a:pt x="17919" y="5791"/>
                    <a:pt x="17963" y="5816"/>
                    <a:pt x="17992" y="5848"/>
                  </a:cubicBezTo>
                  <a:cubicBezTo>
                    <a:pt x="19275" y="6024"/>
                    <a:pt x="20456" y="7085"/>
                    <a:pt x="20123" y="8279"/>
                  </a:cubicBezTo>
                  <a:cubicBezTo>
                    <a:pt x="19594" y="10176"/>
                    <a:pt x="16600" y="10120"/>
                    <a:pt x="15549" y="8631"/>
                  </a:cubicBezTo>
                  <a:cubicBezTo>
                    <a:pt x="14585" y="7261"/>
                    <a:pt x="15912" y="5188"/>
                    <a:pt x="17869" y="5772"/>
                  </a:cubicBezTo>
                  <a:close/>
                  <a:moveTo>
                    <a:pt x="13230" y="20185"/>
                  </a:moveTo>
                  <a:cubicBezTo>
                    <a:pt x="12447" y="20574"/>
                    <a:pt x="11526" y="20738"/>
                    <a:pt x="10627" y="20618"/>
                  </a:cubicBezTo>
                  <a:cubicBezTo>
                    <a:pt x="10606" y="20612"/>
                    <a:pt x="10584" y="20606"/>
                    <a:pt x="10562" y="20600"/>
                  </a:cubicBezTo>
                  <a:cubicBezTo>
                    <a:pt x="10439" y="20581"/>
                    <a:pt x="10323" y="20518"/>
                    <a:pt x="10280" y="20417"/>
                  </a:cubicBezTo>
                  <a:cubicBezTo>
                    <a:pt x="9968" y="19789"/>
                    <a:pt x="10207" y="19035"/>
                    <a:pt x="10809" y="18602"/>
                  </a:cubicBezTo>
                  <a:cubicBezTo>
                    <a:pt x="11432" y="18156"/>
                    <a:pt x="12309" y="18187"/>
                    <a:pt x="12954" y="18576"/>
                  </a:cubicBezTo>
                  <a:cubicBezTo>
                    <a:pt x="13288" y="18778"/>
                    <a:pt x="13563" y="19073"/>
                    <a:pt x="13679" y="19412"/>
                  </a:cubicBezTo>
                  <a:cubicBezTo>
                    <a:pt x="13802" y="19770"/>
                    <a:pt x="13592" y="20003"/>
                    <a:pt x="13230" y="20185"/>
                  </a:cubicBezTo>
                  <a:close/>
                  <a:moveTo>
                    <a:pt x="13954" y="14468"/>
                  </a:moveTo>
                  <a:cubicBezTo>
                    <a:pt x="12780" y="12916"/>
                    <a:pt x="14462" y="10924"/>
                    <a:pt x="16187" y="11270"/>
                  </a:cubicBezTo>
                  <a:cubicBezTo>
                    <a:pt x="16288" y="11257"/>
                    <a:pt x="16397" y="11251"/>
                    <a:pt x="16499" y="11257"/>
                  </a:cubicBezTo>
                  <a:cubicBezTo>
                    <a:pt x="17600" y="11276"/>
                    <a:pt x="18492" y="12024"/>
                    <a:pt x="18695" y="12941"/>
                  </a:cubicBezTo>
                  <a:cubicBezTo>
                    <a:pt x="19217" y="15303"/>
                    <a:pt x="15411" y="16396"/>
                    <a:pt x="13954" y="14468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1" name="Shape">
              <a:extLst>
                <a:ext uri="{FF2B5EF4-FFF2-40B4-BE49-F238E27FC236}">
                  <a16:creationId xmlns:a16="http://schemas.microsoft.com/office/drawing/2014/main" id="{F2721364-5746-4EF3-B057-AE21025ABF12}"/>
                </a:ext>
              </a:extLst>
            </p:cNvPr>
            <p:cNvSpPr/>
            <p:nvPr/>
          </p:nvSpPr>
          <p:spPr>
            <a:xfrm>
              <a:off x="1247427" y="2719690"/>
              <a:ext cx="484177" cy="59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0" y="951"/>
                  </a:moveTo>
                  <a:cubicBezTo>
                    <a:pt x="4560" y="939"/>
                    <a:pt x="4560" y="933"/>
                    <a:pt x="4560" y="920"/>
                  </a:cubicBezTo>
                  <a:cubicBezTo>
                    <a:pt x="4430" y="778"/>
                    <a:pt x="4422" y="537"/>
                    <a:pt x="4675" y="475"/>
                  </a:cubicBezTo>
                  <a:cubicBezTo>
                    <a:pt x="5258" y="338"/>
                    <a:pt x="5848" y="227"/>
                    <a:pt x="6454" y="171"/>
                  </a:cubicBezTo>
                  <a:cubicBezTo>
                    <a:pt x="6899" y="134"/>
                    <a:pt x="7520" y="41"/>
                    <a:pt x="7941" y="184"/>
                  </a:cubicBezTo>
                  <a:cubicBezTo>
                    <a:pt x="8685" y="431"/>
                    <a:pt x="8379" y="1323"/>
                    <a:pt x="8033" y="1725"/>
                  </a:cubicBezTo>
                  <a:cubicBezTo>
                    <a:pt x="7006" y="2920"/>
                    <a:pt x="4652" y="2425"/>
                    <a:pt x="4560" y="951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6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56"/>
                  </a:moveTo>
                  <a:cubicBezTo>
                    <a:pt x="4115" y="7780"/>
                    <a:pt x="2781" y="7972"/>
                    <a:pt x="1830" y="7427"/>
                  </a:cubicBezTo>
                  <a:cubicBezTo>
                    <a:pt x="994" y="6944"/>
                    <a:pt x="787" y="6084"/>
                    <a:pt x="1271" y="5421"/>
                  </a:cubicBezTo>
                  <a:cubicBezTo>
                    <a:pt x="1340" y="5254"/>
                    <a:pt x="1439" y="5093"/>
                    <a:pt x="1585" y="4944"/>
                  </a:cubicBezTo>
                  <a:cubicBezTo>
                    <a:pt x="2306" y="4189"/>
                    <a:pt x="3655" y="4047"/>
                    <a:pt x="4552" y="4684"/>
                  </a:cubicBezTo>
                  <a:cubicBezTo>
                    <a:pt x="5403" y="5291"/>
                    <a:pt x="5557" y="6325"/>
                    <a:pt x="4836" y="7056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33"/>
                    <a:pt x="7313" y="10306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42"/>
                    <a:pt x="13179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9"/>
                    <a:pt x="10127" y="2939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6"/>
                    <a:pt x="20524" y="14751"/>
                    <a:pt x="20440" y="15097"/>
                  </a:cubicBezTo>
                  <a:close/>
                  <a:moveTo>
                    <a:pt x="15594" y="11005"/>
                  </a:moveTo>
                  <a:cubicBezTo>
                    <a:pt x="13347" y="10789"/>
                    <a:pt x="12626" y="8430"/>
                    <a:pt x="14122" y="7520"/>
                  </a:cubicBezTo>
                  <a:cubicBezTo>
                    <a:pt x="14183" y="7446"/>
                    <a:pt x="14244" y="7371"/>
                    <a:pt x="14321" y="7303"/>
                  </a:cubicBezTo>
                  <a:cubicBezTo>
                    <a:pt x="15088" y="6597"/>
                    <a:pt x="16391" y="6486"/>
                    <a:pt x="17388" y="6932"/>
                  </a:cubicBezTo>
                  <a:cubicBezTo>
                    <a:pt x="19957" y="8089"/>
                    <a:pt x="18393" y="11272"/>
                    <a:pt x="1559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2" name="Shape">
              <a:extLst>
                <a:ext uri="{FF2B5EF4-FFF2-40B4-BE49-F238E27FC236}">
                  <a16:creationId xmlns:a16="http://schemas.microsoft.com/office/drawing/2014/main" id="{BB383DA1-62B0-4422-8B1E-6F5D4FE19BAB}"/>
                </a:ext>
              </a:extLst>
            </p:cNvPr>
            <p:cNvSpPr/>
            <p:nvPr/>
          </p:nvSpPr>
          <p:spPr>
            <a:xfrm>
              <a:off x="2335305" y="3790020"/>
              <a:ext cx="484175" cy="59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0"/>
                    <a:pt x="20524" y="14751"/>
                    <a:pt x="20448" y="15097"/>
                  </a:cubicBezTo>
                  <a:close/>
                  <a:moveTo>
                    <a:pt x="15602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6"/>
                  </a:cubicBezTo>
                  <a:cubicBezTo>
                    <a:pt x="19957" y="8089"/>
                    <a:pt x="18393" y="11272"/>
                    <a:pt x="15602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3" name="Shape">
              <a:extLst>
                <a:ext uri="{FF2B5EF4-FFF2-40B4-BE49-F238E27FC236}">
                  <a16:creationId xmlns:a16="http://schemas.microsoft.com/office/drawing/2014/main" id="{4E14A401-BFBA-4572-AB21-4B39BD43355F}"/>
                </a:ext>
              </a:extLst>
            </p:cNvPr>
            <p:cNvSpPr/>
            <p:nvPr/>
          </p:nvSpPr>
          <p:spPr>
            <a:xfrm>
              <a:off x="282375" y="1017690"/>
              <a:ext cx="484177" cy="59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14"/>
                    <a:pt x="4652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64"/>
                  </a:moveTo>
                  <a:cubicBezTo>
                    <a:pt x="10334" y="19264"/>
                    <a:pt x="10311" y="20570"/>
                    <a:pt x="9115" y="20508"/>
                  </a:cubicBezTo>
                  <a:cubicBezTo>
                    <a:pt x="7803" y="20440"/>
                    <a:pt x="6515" y="19951"/>
                    <a:pt x="5572" y="19221"/>
                  </a:cubicBezTo>
                  <a:cubicBezTo>
                    <a:pt x="5388" y="19078"/>
                    <a:pt x="5411" y="18818"/>
                    <a:pt x="5603" y="18725"/>
                  </a:cubicBezTo>
                  <a:cubicBezTo>
                    <a:pt x="5887" y="17927"/>
                    <a:pt x="6730" y="17295"/>
                    <a:pt x="7796" y="17258"/>
                  </a:cubicBezTo>
                  <a:cubicBezTo>
                    <a:pt x="8808" y="17221"/>
                    <a:pt x="9805" y="17778"/>
                    <a:pt x="10088" y="18564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1"/>
                  </a:moveTo>
                  <a:cubicBezTo>
                    <a:pt x="12266" y="16478"/>
                    <a:pt x="11047" y="16144"/>
                    <a:pt x="10587" y="15382"/>
                  </a:cubicBezTo>
                  <a:cubicBezTo>
                    <a:pt x="10096" y="14571"/>
                    <a:pt x="10602" y="13717"/>
                    <a:pt x="11522" y="13333"/>
                  </a:cubicBezTo>
                  <a:cubicBezTo>
                    <a:pt x="11798" y="13055"/>
                    <a:pt x="12688" y="13166"/>
                    <a:pt x="12979" y="13296"/>
                  </a:cubicBezTo>
                  <a:cubicBezTo>
                    <a:pt x="13217" y="13401"/>
                    <a:pt x="13409" y="13556"/>
                    <a:pt x="13539" y="13729"/>
                  </a:cubicBezTo>
                  <a:cubicBezTo>
                    <a:pt x="13639" y="13804"/>
                    <a:pt x="13731" y="13884"/>
                    <a:pt x="13815" y="13977"/>
                  </a:cubicBezTo>
                  <a:cubicBezTo>
                    <a:pt x="14421" y="14695"/>
                    <a:pt x="14076" y="15636"/>
                    <a:pt x="13179" y="16051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2"/>
                    <a:pt x="8248" y="3842"/>
                    <a:pt x="10127" y="2932"/>
                  </a:cubicBezTo>
                  <a:close/>
                  <a:moveTo>
                    <a:pt x="20448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48" y="14460"/>
                    <a:pt x="20524" y="14751"/>
                    <a:pt x="20448" y="15091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65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4" name="Shape">
              <a:extLst>
                <a:ext uri="{FF2B5EF4-FFF2-40B4-BE49-F238E27FC236}">
                  <a16:creationId xmlns:a16="http://schemas.microsoft.com/office/drawing/2014/main" id="{9CA47236-BB8D-473E-B748-8AFCCD1B8E07}"/>
                </a:ext>
              </a:extLst>
            </p:cNvPr>
            <p:cNvSpPr/>
            <p:nvPr/>
          </p:nvSpPr>
          <p:spPr>
            <a:xfrm>
              <a:off x="2844150" y="1333526"/>
              <a:ext cx="655916" cy="809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9" y="946"/>
                  </a:moveTo>
                  <a:cubicBezTo>
                    <a:pt x="4569" y="936"/>
                    <a:pt x="4569" y="927"/>
                    <a:pt x="4569" y="918"/>
                  </a:cubicBezTo>
                  <a:cubicBezTo>
                    <a:pt x="4439" y="776"/>
                    <a:pt x="4433" y="534"/>
                    <a:pt x="4688" y="475"/>
                  </a:cubicBezTo>
                  <a:cubicBezTo>
                    <a:pt x="5271" y="337"/>
                    <a:pt x="5865" y="228"/>
                    <a:pt x="6471" y="173"/>
                  </a:cubicBezTo>
                  <a:cubicBezTo>
                    <a:pt x="6912" y="136"/>
                    <a:pt x="7535" y="40"/>
                    <a:pt x="7960" y="182"/>
                  </a:cubicBezTo>
                  <a:cubicBezTo>
                    <a:pt x="8707" y="429"/>
                    <a:pt x="8401" y="1320"/>
                    <a:pt x="8050" y="1723"/>
                  </a:cubicBezTo>
                  <a:cubicBezTo>
                    <a:pt x="7003" y="2921"/>
                    <a:pt x="4660" y="2422"/>
                    <a:pt x="4569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14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14" y="17232"/>
                    <a:pt x="9811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12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20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6" y="14759"/>
                    <a:pt x="20446" y="15102"/>
                  </a:cubicBezTo>
                  <a:close/>
                  <a:moveTo>
                    <a:pt x="15601" y="11009"/>
                  </a:moveTo>
                  <a:cubicBezTo>
                    <a:pt x="13354" y="10794"/>
                    <a:pt x="12629" y="8431"/>
                    <a:pt x="14124" y="7521"/>
                  </a:cubicBezTo>
                  <a:cubicBezTo>
                    <a:pt x="14186" y="7447"/>
                    <a:pt x="14248" y="7374"/>
                    <a:pt x="14322" y="7306"/>
                  </a:cubicBezTo>
                  <a:cubicBezTo>
                    <a:pt x="15092" y="6597"/>
                    <a:pt x="16394" y="6487"/>
                    <a:pt x="17390" y="6935"/>
                  </a:cubicBezTo>
                  <a:cubicBezTo>
                    <a:pt x="19960" y="8092"/>
                    <a:pt x="18392" y="11275"/>
                    <a:pt x="15601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5" name="Shape">
              <a:extLst>
                <a:ext uri="{FF2B5EF4-FFF2-40B4-BE49-F238E27FC236}">
                  <a16:creationId xmlns:a16="http://schemas.microsoft.com/office/drawing/2014/main" id="{1FFCBC0B-93BF-431E-90D6-447B69097469}"/>
                </a:ext>
              </a:extLst>
            </p:cNvPr>
            <p:cNvSpPr/>
            <p:nvPr/>
          </p:nvSpPr>
          <p:spPr>
            <a:xfrm>
              <a:off x="6985099" y="333380"/>
              <a:ext cx="777968" cy="686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52" y="10239"/>
                    <a:pt x="3323" y="11272"/>
                    <a:pt x="2557" y="11692"/>
                  </a:cubicBezTo>
                  <a:close/>
                  <a:moveTo>
                    <a:pt x="13543" y="4558"/>
                  </a:moveTo>
                  <a:cubicBezTo>
                    <a:pt x="12706" y="4031"/>
                    <a:pt x="12320" y="2831"/>
                    <a:pt x="12748" y="1841"/>
                  </a:cubicBezTo>
                  <a:cubicBezTo>
                    <a:pt x="13124" y="970"/>
                    <a:pt x="13971" y="609"/>
                    <a:pt x="14713" y="932"/>
                  </a:cubicBezTo>
                  <a:cubicBezTo>
                    <a:pt x="14894" y="959"/>
                    <a:pt x="15075" y="1024"/>
                    <a:pt x="15242" y="1126"/>
                  </a:cubicBezTo>
                  <a:cubicBezTo>
                    <a:pt x="16112" y="1648"/>
                    <a:pt x="16440" y="2874"/>
                    <a:pt x="15922" y="3827"/>
                  </a:cubicBezTo>
                  <a:cubicBezTo>
                    <a:pt x="15418" y="4746"/>
                    <a:pt x="14380" y="5091"/>
                    <a:pt x="13543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84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6" y="14952"/>
                    <a:pt x="6097" y="14823"/>
                    <a:pt x="5545" y="14070"/>
                  </a:cubicBezTo>
                  <a:close/>
                  <a:moveTo>
                    <a:pt x="18467" y="8668"/>
                  </a:moveTo>
                  <a:cubicBezTo>
                    <a:pt x="18501" y="8711"/>
                    <a:pt x="18520" y="8760"/>
                    <a:pt x="18524" y="8803"/>
                  </a:cubicBezTo>
                  <a:cubicBezTo>
                    <a:pt x="19414" y="9621"/>
                    <a:pt x="19766" y="11272"/>
                    <a:pt x="18895" y="12289"/>
                  </a:cubicBezTo>
                  <a:cubicBezTo>
                    <a:pt x="17516" y="13903"/>
                    <a:pt x="15270" y="12337"/>
                    <a:pt x="15237" y="10336"/>
                  </a:cubicBezTo>
                  <a:cubicBezTo>
                    <a:pt x="15203" y="8496"/>
                    <a:pt x="17278" y="7103"/>
                    <a:pt x="18467" y="8668"/>
                  </a:cubicBezTo>
                  <a:close/>
                  <a:moveTo>
                    <a:pt x="7539" y="20628"/>
                  </a:moveTo>
                  <a:cubicBezTo>
                    <a:pt x="6744" y="20617"/>
                    <a:pt x="5954" y="20321"/>
                    <a:pt x="5341" y="19745"/>
                  </a:cubicBezTo>
                  <a:cubicBezTo>
                    <a:pt x="5322" y="19729"/>
                    <a:pt x="5312" y="19713"/>
                    <a:pt x="5303" y="19692"/>
                  </a:cubicBezTo>
                  <a:cubicBezTo>
                    <a:pt x="5222" y="19616"/>
                    <a:pt x="5165" y="19493"/>
                    <a:pt x="5179" y="19363"/>
                  </a:cubicBezTo>
                  <a:cubicBezTo>
                    <a:pt x="5265" y="18583"/>
                    <a:pt x="5836" y="17954"/>
                    <a:pt x="6516" y="17830"/>
                  </a:cubicBezTo>
                  <a:cubicBezTo>
                    <a:pt x="7215" y="17701"/>
                    <a:pt x="7867" y="18175"/>
                    <a:pt x="8157" y="18885"/>
                  </a:cubicBezTo>
                  <a:cubicBezTo>
                    <a:pt x="8310" y="19250"/>
                    <a:pt x="8367" y="19681"/>
                    <a:pt x="8276" y="20079"/>
                  </a:cubicBezTo>
                  <a:cubicBezTo>
                    <a:pt x="8181" y="20509"/>
                    <a:pt x="7900" y="20633"/>
                    <a:pt x="7539" y="20628"/>
                  </a:cubicBezTo>
                  <a:close/>
                  <a:moveTo>
                    <a:pt x="11026" y="15329"/>
                  </a:moveTo>
                  <a:cubicBezTo>
                    <a:pt x="10931" y="13198"/>
                    <a:pt x="13234" y="12068"/>
                    <a:pt x="14366" y="13279"/>
                  </a:cubicBezTo>
                  <a:cubicBezTo>
                    <a:pt x="14452" y="13322"/>
                    <a:pt x="14533" y="13365"/>
                    <a:pt x="14614" y="13424"/>
                  </a:cubicBezTo>
                  <a:cubicBezTo>
                    <a:pt x="15441" y="14000"/>
                    <a:pt x="15732" y="15189"/>
                    <a:pt x="15418" y="16200"/>
                  </a:cubicBezTo>
                  <a:cubicBezTo>
                    <a:pt x="14595" y="18809"/>
                    <a:pt x="11140" y="17975"/>
                    <a:pt x="11026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6" name="Shape">
              <a:extLst>
                <a:ext uri="{FF2B5EF4-FFF2-40B4-BE49-F238E27FC236}">
                  <a16:creationId xmlns:a16="http://schemas.microsoft.com/office/drawing/2014/main" id="{1822D294-BF21-466A-B0C5-48DC8AFC1F80}"/>
                </a:ext>
              </a:extLst>
            </p:cNvPr>
            <p:cNvSpPr/>
            <p:nvPr/>
          </p:nvSpPr>
          <p:spPr>
            <a:xfrm>
              <a:off x="7090376" y="5544660"/>
              <a:ext cx="1074737" cy="1206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5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1997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1" y="7000"/>
                  </a:cubicBezTo>
                  <a:cubicBezTo>
                    <a:pt x="6677" y="6895"/>
                    <a:pt x="6767" y="6636"/>
                    <a:pt x="6968" y="6628"/>
                  </a:cubicBezTo>
                  <a:cubicBezTo>
                    <a:pt x="7070" y="6622"/>
                    <a:pt x="7163" y="6653"/>
                    <a:pt x="7262" y="6647"/>
                  </a:cubicBezTo>
                  <a:cubicBezTo>
                    <a:pt x="7469" y="6636"/>
                    <a:pt x="7565" y="6859"/>
                    <a:pt x="7401" y="6975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7" y="17573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8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3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7" name="Shape">
              <a:extLst>
                <a:ext uri="{FF2B5EF4-FFF2-40B4-BE49-F238E27FC236}">
                  <a16:creationId xmlns:a16="http://schemas.microsoft.com/office/drawing/2014/main" id="{A2177E48-0C69-4F9F-A1F8-05ABBDE68FC7}"/>
                </a:ext>
              </a:extLst>
            </p:cNvPr>
            <p:cNvSpPr/>
            <p:nvPr/>
          </p:nvSpPr>
          <p:spPr>
            <a:xfrm>
              <a:off x="545571" y="3316269"/>
              <a:ext cx="976804" cy="1263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69" h="19052" extrusionOk="0">
                  <a:moveTo>
                    <a:pt x="4089" y="341"/>
                  </a:moveTo>
                  <a:cubicBezTo>
                    <a:pt x="3910" y="394"/>
                    <a:pt x="3735" y="458"/>
                    <a:pt x="3570" y="529"/>
                  </a:cubicBezTo>
                  <a:cubicBezTo>
                    <a:pt x="-370" y="2224"/>
                    <a:pt x="-1227" y="9402"/>
                    <a:pt x="1896" y="14494"/>
                  </a:cubicBezTo>
                  <a:cubicBezTo>
                    <a:pt x="3329" y="16826"/>
                    <a:pt x="6706" y="20447"/>
                    <a:pt x="13256" y="18495"/>
                  </a:cubicBezTo>
                  <a:cubicBezTo>
                    <a:pt x="13779" y="18339"/>
                    <a:pt x="14278" y="18159"/>
                    <a:pt x="14736" y="17964"/>
                  </a:cubicBezTo>
                  <a:cubicBezTo>
                    <a:pt x="14736" y="17964"/>
                    <a:pt x="14736" y="17964"/>
                    <a:pt x="14736" y="17964"/>
                  </a:cubicBezTo>
                  <a:cubicBezTo>
                    <a:pt x="20373" y="15536"/>
                    <a:pt x="19798" y="10479"/>
                    <a:pt x="17591" y="6885"/>
                  </a:cubicBezTo>
                  <a:cubicBezTo>
                    <a:pt x="14895" y="2492"/>
                    <a:pt x="9110" y="-1153"/>
                    <a:pt x="4089" y="341"/>
                  </a:cubicBezTo>
                  <a:close/>
                  <a:moveTo>
                    <a:pt x="10108" y="1926"/>
                  </a:moveTo>
                  <a:cubicBezTo>
                    <a:pt x="10153" y="1920"/>
                    <a:pt x="10201" y="1912"/>
                    <a:pt x="10246" y="1907"/>
                  </a:cubicBezTo>
                  <a:cubicBezTo>
                    <a:pt x="10494" y="1873"/>
                    <a:pt x="10649" y="2084"/>
                    <a:pt x="10480" y="2230"/>
                  </a:cubicBezTo>
                  <a:cubicBezTo>
                    <a:pt x="10449" y="2256"/>
                    <a:pt x="10418" y="2283"/>
                    <a:pt x="10387" y="2309"/>
                  </a:cubicBezTo>
                  <a:cubicBezTo>
                    <a:pt x="10053" y="2600"/>
                    <a:pt x="9609" y="1994"/>
                    <a:pt x="10108" y="1926"/>
                  </a:cubicBezTo>
                  <a:close/>
                  <a:moveTo>
                    <a:pt x="3518" y="1711"/>
                  </a:moveTo>
                  <a:cubicBezTo>
                    <a:pt x="4940" y="1841"/>
                    <a:pt x="6641" y="1542"/>
                    <a:pt x="7956" y="1137"/>
                  </a:cubicBezTo>
                  <a:cubicBezTo>
                    <a:pt x="8204" y="1061"/>
                    <a:pt x="8407" y="1312"/>
                    <a:pt x="8163" y="1423"/>
                  </a:cubicBezTo>
                  <a:cubicBezTo>
                    <a:pt x="7374" y="1783"/>
                    <a:pt x="6520" y="1931"/>
                    <a:pt x="5611" y="1992"/>
                  </a:cubicBezTo>
                  <a:cubicBezTo>
                    <a:pt x="4902" y="2039"/>
                    <a:pt x="4155" y="2156"/>
                    <a:pt x="3466" y="1970"/>
                  </a:cubicBezTo>
                  <a:cubicBezTo>
                    <a:pt x="3291" y="1926"/>
                    <a:pt x="3311" y="1693"/>
                    <a:pt x="3518" y="1711"/>
                  </a:cubicBezTo>
                  <a:close/>
                  <a:moveTo>
                    <a:pt x="8500" y="3383"/>
                  </a:moveTo>
                  <a:cubicBezTo>
                    <a:pt x="8504" y="3351"/>
                    <a:pt x="8507" y="3319"/>
                    <a:pt x="8511" y="3288"/>
                  </a:cubicBezTo>
                  <a:cubicBezTo>
                    <a:pt x="8525" y="3174"/>
                    <a:pt x="8666" y="3113"/>
                    <a:pt x="8797" y="3166"/>
                  </a:cubicBezTo>
                  <a:cubicBezTo>
                    <a:pt x="8834" y="3179"/>
                    <a:pt x="8872" y="3195"/>
                    <a:pt x="8907" y="3208"/>
                  </a:cubicBezTo>
                  <a:cubicBezTo>
                    <a:pt x="9447" y="3417"/>
                    <a:pt x="8449" y="3846"/>
                    <a:pt x="8500" y="3383"/>
                  </a:cubicBezTo>
                  <a:close/>
                  <a:moveTo>
                    <a:pt x="5653" y="2941"/>
                  </a:moveTo>
                  <a:cubicBezTo>
                    <a:pt x="5653" y="2909"/>
                    <a:pt x="5649" y="2878"/>
                    <a:pt x="5649" y="2846"/>
                  </a:cubicBezTo>
                  <a:cubicBezTo>
                    <a:pt x="5646" y="2703"/>
                    <a:pt x="5870" y="2608"/>
                    <a:pt x="6025" y="2685"/>
                  </a:cubicBezTo>
                  <a:cubicBezTo>
                    <a:pt x="6059" y="2703"/>
                    <a:pt x="6094" y="2719"/>
                    <a:pt x="6128" y="2737"/>
                  </a:cubicBezTo>
                  <a:cubicBezTo>
                    <a:pt x="6696" y="3015"/>
                    <a:pt x="5667" y="3460"/>
                    <a:pt x="5653" y="2941"/>
                  </a:cubicBezTo>
                  <a:close/>
                  <a:moveTo>
                    <a:pt x="4117" y="3988"/>
                  </a:moveTo>
                  <a:cubicBezTo>
                    <a:pt x="4117" y="3957"/>
                    <a:pt x="4114" y="3925"/>
                    <a:pt x="4114" y="3893"/>
                  </a:cubicBezTo>
                  <a:cubicBezTo>
                    <a:pt x="4110" y="3758"/>
                    <a:pt x="4324" y="3668"/>
                    <a:pt x="4468" y="3740"/>
                  </a:cubicBezTo>
                  <a:cubicBezTo>
                    <a:pt x="4503" y="3758"/>
                    <a:pt x="4537" y="3774"/>
                    <a:pt x="4572" y="3793"/>
                  </a:cubicBezTo>
                  <a:cubicBezTo>
                    <a:pt x="5119" y="4060"/>
                    <a:pt x="4131" y="4486"/>
                    <a:pt x="4117" y="3988"/>
                  </a:cubicBezTo>
                  <a:close/>
                  <a:moveTo>
                    <a:pt x="2058" y="3248"/>
                  </a:moveTo>
                  <a:cubicBezTo>
                    <a:pt x="2361" y="3116"/>
                    <a:pt x="2626" y="3478"/>
                    <a:pt x="2323" y="3610"/>
                  </a:cubicBezTo>
                  <a:cubicBezTo>
                    <a:pt x="2020" y="3743"/>
                    <a:pt x="1755" y="3380"/>
                    <a:pt x="2058" y="3248"/>
                  </a:cubicBezTo>
                  <a:close/>
                  <a:moveTo>
                    <a:pt x="2757" y="4525"/>
                  </a:moveTo>
                  <a:cubicBezTo>
                    <a:pt x="3153" y="4798"/>
                    <a:pt x="3776" y="4893"/>
                    <a:pt x="4258" y="5052"/>
                  </a:cubicBezTo>
                  <a:cubicBezTo>
                    <a:pt x="4864" y="5253"/>
                    <a:pt x="4947" y="5160"/>
                    <a:pt x="5246" y="4769"/>
                  </a:cubicBezTo>
                  <a:cubicBezTo>
                    <a:pt x="5615" y="4287"/>
                    <a:pt x="5866" y="3936"/>
                    <a:pt x="6617" y="3914"/>
                  </a:cubicBezTo>
                  <a:cubicBezTo>
                    <a:pt x="7257" y="3896"/>
                    <a:pt x="8407" y="4298"/>
                    <a:pt x="8972" y="4528"/>
                  </a:cubicBezTo>
                  <a:cubicBezTo>
                    <a:pt x="9440" y="4716"/>
                    <a:pt x="10849" y="3520"/>
                    <a:pt x="11069" y="3169"/>
                  </a:cubicBezTo>
                  <a:cubicBezTo>
                    <a:pt x="11221" y="2925"/>
                    <a:pt x="11637" y="3076"/>
                    <a:pt x="11661" y="3296"/>
                  </a:cubicBezTo>
                  <a:cubicBezTo>
                    <a:pt x="11723" y="3909"/>
                    <a:pt x="10553" y="4692"/>
                    <a:pt x="10015" y="5099"/>
                  </a:cubicBezTo>
                  <a:cubicBezTo>
                    <a:pt x="9303" y="5641"/>
                    <a:pt x="7974" y="4867"/>
                    <a:pt x="7268" y="4673"/>
                  </a:cubicBezTo>
                  <a:cubicBezTo>
                    <a:pt x="5777" y="4266"/>
                    <a:pt x="5770" y="5993"/>
                    <a:pt x="4802" y="5784"/>
                  </a:cubicBezTo>
                  <a:cubicBezTo>
                    <a:pt x="4069" y="5626"/>
                    <a:pt x="2950" y="5226"/>
                    <a:pt x="2419" y="4779"/>
                  </a:cubicBezTo>
                  <a:cubicBezTo>
                    <a:pt x="2216" y="4607"/>
                    <a:pt x="2533" y="4372"/>
                    <a:pt x="2757" y="4525"/>
                  </a:cubicBezTo>
                  <a:close/>
                  <a:moveTo>
                    <a:pt x="1252" y="7149"/>
                  </a:moveTo>
                  <a:cubicBezTo>
                    <a:pt x="6066" y="7903"/>
                    <a:pt x="10291" y="6961"/>
                    <a:pt x="14502" y="5123"/>
                  </a:cubicBezTo>
                  <a:cubicBezTo>
                    <a:pt x="14764" y="5009"/>
                    <a:pt x="15056" y="5295"/>
                    <a:pt x="14826" y="5451"/>
                  </a:cubicBezTo>
                  <a:cubicBezTo>
                    <a:pt x="13738" y="6181"/>
                    <a:pt x="12491" y="6408"/>
                    <a:pt x="11203" y="6874"/>
                  </a:cubicBezTo>
                  <a:cubicBezTo>
                    <a:pt x="10167" y="7247"/>
                    <a:pt x="9137" y="7657"/>
                    <a:pt x="7994" y="7794"/>
                  </a:cubicBezTo>
                  <a:cubicBezTo>
                    <a:pt x="5794" y="8059"/>
                    <a:pt x="3260" y="8048"/>
                    <a:pt x="1159" y="7413"/>
                  </a:cubicBezTo>
                  <a:cubicBezTo>
                    <a:pt x="942" y="7350"/>
                    <a:pt x="1025" y="7115"/>
                    <a:pt x="1252" y="7149"/>
                  </a:cubicBezTo>
                  <a:close/>
                  <a:moveTo>
                    <a:pt x="13948" y="8437"/>
                  </a:moveTo>
                  <a:cubicBezTo>
                    <a:pt x="13745" y="8524"/>
                    <a:pt x="13407" y="8408"/>
                    <a:pt x="13445" y="8207"/>
                  </a:cubicBezTo>
                  <a:cubicBezTo>
                    <a:pt x="13452" y="8175"/>
                    <a:pt x="13455" y="8143"/>
                    <a:pt x="13462" y="8112"/>
                  </a:cubicBezTo>
                  <a:cubicBezTo>
                    <a:pt x="13490" y="7961"/>
                    <a:pt x="13655" y="7890"/>
                    <a:pt x="13838" y="7950"/>
                  </a:cubicBezTo>
                  <a:cubicBezTo>
                    <a:pt x="13875" y="7964"/>
                    <a:pt x="13913" y="7977"/>
                    <a:pt x="13951" y="7990"/>
                  </a:cubicBezTo>
                  <a:cubicBezTo>
                    <a:pt x="14196" y="8069"/>
                    <a:pt x="14147" y="8350"/>
                    <a:pt x="13948" y="8437"/>
                  </a:cubicBezTo>
                  <a:close/>
                  <a:moveTo>
                    <a:pt x="11179" y="8495"/>
                  </a:moveTo>
                  <a:cubicBezTo>
                    <a:pt x="10787" y="8664"/>
                    <a:pt x="10446" y="8196"/>
                    <a:pt x="10838" y="8030"/>
                  </a:cubicBezTo>
                  <a:cubicBezTo>
                    <a:pt x="11231" y="7860"/>
                    <a:pt x="11572" y="8326"/>
                    <a:pt x="11179" y="8495"/>
                  </a:cubicBezTo>
                  <a:close/>
                  <a:moveTo>
                    <a:pt x="9485" y="9368"/>
                  </a:moveTo>
                  <a:cubicBezTo>
                    <a:pt x="9561" y="9625"/>
                    <a:pt x="9375" y="9823"/>
                    <a:pt x="9024" y="9826"/>
                  </a:cubicBezTo>
                  <a:cubicBezTo>
                    <a:pt x="8855" y="9826"/>
                    <a:pt x="8735" y="9693"/>
                    <a:pt x="8779" y="9572"/>
                  </a:cubicBezTo>
                  <a:cubicBezTo>
                    <a:pt x="8824" y="9447"/>
                    <a:pt x="8893" y="9357"/>
                    <a:pt x="9010" y="9265"/>
                  </a:cubicBezTo>
                  <a:cubicBezTo>
                    <a:pt x="9162" y="9146"/>
                    <a:pt x="9437" y="9207"/>
                    <a:pt x="9485" y="9368"/>
                  </a:cubicBezTo>
                  <a:close/>
                  <a:moveTo>
                    <a:pt x="7188" y="8916"/>
                  </a:moveTo>
                  <a:cubicBezTo>
                    <a:pt x="6834" y="9069"/>
                    <a:pt x="6527" y="8646"/>
                    <a:pt x="6882" y="8495"/>
                  </a:cubicBezTo>
                  <a:cubicBezTo>
                    <a:pt x="7237" y="8342"/>
                    <a:pt x="7543" y="8762"/>
                    <a:pt x="7188" y="8916"/>
                  </a:cubicBezTo>
                  <a:close/>
                  <a:moveTo>
                    <a:pt x="4943" y="9833"/>
                  </a:moveTo>
                  <a:cubicBezTo>
                    <a:pt x="4954" y="10053"/>
                    <a:pt x="4871" y="10164"/>
                    <a:pt x="4599" y="10233"/>
                  </a:cubicBezTo>
                  <a:cubicBezTo>
                    <a:pt x="4386" y="10286"/>
                    <a:pt x="4186" y="10077"/>
                    <a:pt x="4310" y="9934"/>
                  </a:cubicBezTo>
                  <a:cubicBezTo>
                    <a:pt x="4372" y="9860"/>
                    <a:pt x="4461" y="9812"/>
                    <a:pt x="4523" y="9744"/>
                  </a:cubicBezTo>
                  <a:cubicBezTo>
                    <a:pt x="4651" y="9595"/>
                    <a:pt x="4937" y="9656"/>
                    <a:pt x="4943" y="9833"/>
                  </a:cubicBezTo>
                  <a:close/>
                  <a:moveTo>
                    <a:pt x="2244" y="8709"/>
                  </a:moveTo>
                  <a:cubicBezTo>
                    <a:pt x="2605" y="8553"/>
                    <a:pt x="2919" y="8984"/>
                    <a:pt x="2557" y="9141"/>
                  </a:cubicBezTo>
                  <a:cubicBezTo>
                    <a:pt x="2199" y="9294"/>
                    <a:pt x="1886" y="8865"/>
                    <a:pt x="2244" y="8709"/>
                  </a:cubicBezTo>
                  <a:close/>
                  <a:moveTo>
                    <a:pt x="13927" y="17464"/>
                  </a:moveTo>
                  <a:cubicBezTo>
                    <a:pt x="12980" y="17874"/>
                    <a:pt x="11964" y="18207"/>
                    <a:pt x="10876" y="18321"/>
                  </a:cubicBezTo>
                  <a:cubicBezTo>
                    <a:pt x="9802" y="18434"/>
                    <a:pt x="8759" y="18297"/>
                    <a:pt x="7684" y="18329"/>
                  </a:cubicBezTo>
                  <a:cubicBezTo>
                    <a:pt x="7495" y="18334"/>
                    <a:pt x="7457" y="18093"/>
                    <a:pt x="7646" y="18072"/>
                  </a:cubicBezTo>
                  <a:cubicBezTo>
                    <a:pt x="8686" y="17958"/>
                    <a:pt x="9726" y="18130"/>
                    <a:pt x="10763" y="17966"/>
                  </a:cubicBezTo>
                  <a:cubicBezTo>
                    <a:pt x="11796" y="17802"/>
                    <a:pt x="12770" y="17522"/>
                    <a:pt x="13731" y="17197"/>
                  </a:cubicBezTo>
                  <a:cubicBezTo>
                    <a:pt x="13962" y="17117"/>
                    <a:pt x="14154" y="17363"/>
                    <a:pt x="13927" y="17464"/>
                  </a:cubicBezTo>
                  <a:close/>
                  <a:moveTo>
                    <a:pt x="16482" y="14401"/>
                  </a:moveTo>
                  <a:cubicBezTo>
                    <a:pt x="16076" y="14959"/>
                    <a:pt x="15050" y="16094"/>
                    <a:pt x="14254" y="16244"/>
                  </a:cubicBezTo>
                  <a:cubicBezTo>
                    <a:pt x="13318" y="16422"/>
                    <a:pt x="12560" y="15805"/>
                    <a:pt x="11799" y="15525"/>
                  </a:cubicBezTo>
                  <a:cubicBezTo>
                    <a:pt x="10170" y="14922"/>
                    <a:pt x="9289" y="16895"/>
                    <a:pt x="7846" y="16874"/>
                  </a:cubicBezTo>
                  <a:cubicBezTo>
                    <a:pt x="6906" y="16861"/>
                    <a:pt x="5687" y="16054"/>
                    <a:pt x="4940" y="15686"/>
                  </a:cubicBezTo>
                  <a:cubicBezTo>
                    <a:pt x="4661" y="15549"/>
                    <a:pt x="4906" y="15242"/>
                    <a:pt x="5198" y="15350"/>
                  </a:cubicBezTo>
                  <a:cubicBezTo>
                    <a:pt x="6741" y="15924"/>
                    <a:pt x="7774" y="16533"/>
                    <a:pt x="9420" y="15472"/>
                  </a:cubicBezTo>
                  <a:cubicBezTo>
                    <a:pt x="9795" y="15229"/>
                    <a:pt x="10449" y="14695"/>
                    <a:pt x="10993" y="14740"/>
                  </a:cubicBezTo>
                  <a:cubicBezTo>
                    <a:pt x="11865" y="14811"/>
                    <a:pt x="12343" y="15152"/>
                    <a:pt x="13132" y="15432"/>
                  </a:cubicBezTo>
                  <a:cubicBezTo>
                    <a:pt x="14165" y="15803"/>
                    <a:pt x="14778" y="15030"/>
                    <a:pt x="15301" y="14549"/>
                  </a:cubicBezTo>
                  <a:cubicBezTo>
                    <a:pt x="15377" y="14324"/>
                    <a:pt x="15518" y="14242"/>
                    <a:pt x="15725" y="14303"/>
                  </a:cubicBezTo>
                  <a:cubicBezTo>
                    <a:pt x="15497" y="14081"/>
                    <a:pt x="15776" y="13785"/>
                    <a:pt x="16120" y="13912"/>
                  </a:cubicBezTo>
                  <a:cubicBezTo>
                    <a:pt x="16196" y="13941"/>
                    <a:pt x="16272" y="13967"/>
                    <a:pt x="16348" y="13996"/>
                  </a:cubicBezTo>
                  <a:cubicBezTo>
                    <a:pt x="16534" y="14070"/>
                    <a:pt x="16575" y="14269"/>
                    <a:pt x="16482" y="14401"/>
                  </a:cubicBezTo>
                  <a:close/>
                  <a:moveTo>
                    <a:pt x="4127" y="14338"/>
                  </a:moveTo>
                  <a:cubicBezTo>
                    <a:pt x="4134" y="14322"/>
                    <a:pt x="4138" y="14306"/>
                    <a:pt x="4145" y="14290"/>
                  </a:cubicBezTo>
                  <a:cubicBezTo>
                    <a:pt x="4179" y="14166"/>
                    <a:pt x="4313" y="14100"/>
                    <a:pt x="4454" y="14089"/>
                  </a:cubicBezTo>
                  <a:cubicBezTo>
                    <a:pt x="4592" y="14076"/>
                    <a:pt x="4740" y="14121"/>
                    <a:pt x="4819" y="14226"/>
                  </a:cubicBezTo>
                  <a:cubicBezTo>
                    <a:pt x="4899" y="14335"/>
                    <a:pt x="4871" y="14454"/>
                    <a:pt x="4782" y="14536"/>
                  </a:cubicBezTo>
                  <a:cubicBezTo>
                    <a:pt x="4696" y="14623"/>
                    <a:pt x="4554" y="14676"/>
                    <a:pt x="4399" y="14634"/>
                  </a:cubicBezTo>
                  <a:cubicBezTo>
                    <a:pt x="4379" y="14628"/>
                    <a:pt x="4358" y="14626"/>
                    <a:pt x="4337" y="14621"/>
                  </a:cubicBezTo>
                  <a:cubicBezTo>
                    <a:pt x="4179" y="14591"/>
                    <a:pt x="4083" y="14462"/>
                    <a:pt x="4127" y="14338"/>
                  </a:cubicBezTo>
                  <a:close/>
                  <a:moveTo>
                    <a:pt x="7257" y="15083"/>
                  </a:moveTo>
                  <a:cubicBezTo>
                    <a:pt x="7099" y="14866"/>
                    <a:pt x="7381" y="14515"/>
                    <a:pt x="7726" y="14628"/>
                  </a:cubicBezTo>
                  <a:cubicBezTo>
                    <a:pt x="7757" y="14639"/>
                    <a:pt x="7788" y="14650"/>
                    <a:pt x="7819" y="14660"/>
                  </a:cubicBezTo>
                  <a:cubicBezTo>
                    <a:pt x="7980" y="14713"/>
                    <a:pt x="8049" y="14806"/>
                    <a:pt x="8022" y="14938"/>
                  </a:cubicBezTo>
                  <a:cubicBezTo>
                    <a:pt x="8015" y="14964"/>
                    <a:pt x="8011" y="14991"/>
                    <a:pt x="8008" y="15017"/>
                  </a:cubicBezTo>
                  <a:cubicBezTo>
                    <a:pt x="7953" y="15298"/>
                    <a:pt x="7416" y="15300"/>
                    <a:pt x="7257" y="15083"/>
                  </a:cubicBezTo>
                  <a:close/>
                  <a:moveTo>
                    <a:pt x="10801" y="13991"/>
                  </a:moveTo>
                  <a:cubicBezTo>
                    <a:pt x="10845" y="13980"/>
                    <a:pt x="10890" y="13967"/>
                    <a:pt x="10931" y="13957"/>
                  </a:cubicBezTo>
                  <a:cubicBezTo>
                    <a:pt x="11124" y="13906"/>
                    <a:pt x="11286" y="14126"/>
                    <a:pt x="11128" y="14226"/>
                  </a:cubicBezTo>
                  <a:cubicBezTo>
                    <a:pt x="11093" y="14250"/>
                    <a:pt x="11055" y="14271"/>
                    <a:pt x="11021" y="14295"/>
                  </a:cubicBezTo>
                  <a:cubicBezTo>
                    <a:pt x="10728" y="14488"/>
                    <a:pt x="10432" y="14086"/>
                    <a:pt x="10801" y="13991"/>
                  </a:cubicBezTo>
                  <a:close/>
                  <a:moveTo>
                    <a:pt x="13817" y="13920"/>
                  </a:moveTo>
                  <a:cubicBezTo>
                    <a:pt x="14289" y="13716"/>
                    <a:pt x="14698" y="14277"/>
                    <a:pt x="14227" y="14480"/>
                  </a:cubicBezTo>
                  <a:cubicBezTo>
                    <a:pt x="13755" y="14684"/>
                    <a:pt x="13345" y="14123"/>
                    <a:pt x="13817" y="13920"/>
                  </a:cubicBezTo>
                  <a:close/>
                  <a:moveTo>
                    <a:pt x="17887" y="12568"/>
                  </a:moveTo>
                  <a:cubicBezTo>
                    <a:pt x="17914" y="12616"/>
                    <a:pt x="17925" y="12666"/>
                    <a:pt x="17904" y="12722"/>
                  </a:cubicBezTo>
                  <a:cubicBezTo>
                    <a:pt x="17894" y="12759"/>
                    <a:pt x="17866" y="12793"/>
                    <a:pt x="17832" y="12822"/>
                  </a:cubicBezTo>
                  <a:cubicBezTo>
                    <a:pt x="17815" y="12838"/>
                    <a:pt x="17797" y="12854"/>
                    <a:pt x="17780" y="12870"/>
                  </a:cubicBezTo>
                  <a:cubicBezTo>
                    <a:pt x="17408" y="13211"/>
                    <a:pt x="16888" y="12499"/>
                    <a:pt x="17460" y="12433"/>
                  </a:cubicBezTo>
                  <a:cubicBezTo>
                    <a:pt x="17487" y="12431"/>
                    <a:pt x="17512" y="12428"/>
                    <a:pt x="17539" y="12425"/>
                  </a:cubicBezTo>
                  <a:cubicBezTo>
                    <a:pt x="17587" y="12417"/>
                    <a:pt x="17639" y="12417"/>
                    <a:pt x="17687" y="12431"/>
                  </a:cubicBezTo>
                  <a:cubicBezTo>
                    <a:pt x="17760" y="12444"/>
                    <a:pt x="17811" y="12478"/>
                    <a:pt x="17849" y="12523"/>
                  </a:cubicBezTo>
                  <a:cubicBezTo>
                    <a:pt x="17856" y="12531"/>
                    <a:pt x="17866" y="12539"/>
                    <a:pt x="17870" y="12547"/>
                  </a:cubicBezTo>
                  <a:cubicBezTo>
                    <a:pt x="17880" y="12550"/>
                    <a:pt x="17883" y="12558"/>
                    <a:pt x="17887" y="12568"/>
                  </a:cubicBezTo>
                  <a:close/>
                  <a:moveTo>
                    <a:pt x="17184" y="11288"/>
                  </a:moveTo>
                  <a:cubicBezTo>
                    <a:pt x="14619" y="12642"/>
                    <a:pt x="12395" y="13203"/>
                    <a:pt x="9358" y="13584"/>
                  </a:cubicBezTo>
                  <a:cubicBezTo>
                    <a:pt x="7030" y="13877"/>
                    <a:pt x="4971" y="13491"/>
                    <a:pt x="2674" y="13504"/>
                  </a:cubicBezTo>
                  <a:cubicBezTo>
                    <a:pt x="2478" y="13504"/>
                    <a:pt x="2454" y="13288"/>
                    <a:pt x="2636" y="13248"/>
                  </a:cubicBezTo>
                  <a:cubicBezTo>
                    <a:pt x="3542" y="13055"/>
                    <a:pt x="4489" y="13322"/>
                    <a:pt x="5408" y="13346"/>
                  </a:cubicBezTo>
                  <a:cubicBezTo>
                    <a:pt x="6693" y="13377"/>
                    <a:pt x="7943" y="13311"/>
                    <a:pt x="9210" y="13134"/>
                  </a:cubicBezTo>
                  <a:cubicBezTo>
                    <a:pt x="10346" y="12975"/>
                    <a:pt x="11555" y="12891"/>
                    <a:pt x="12650" y="12605"/>
                  </a:cubicBezTo>
                  <a:cubicBezTo>
                    <a:pt x="14196" y="12201"/>
                    <a:pt x="15477" y="11489"/>
                    <a:pt x="16930" y="10944"/>
                  </a:cubicBezTo>
                  <a:cubicBezTo>
                    <a:pt x="17233" y="10831"/>
                    <a:pt x="17453" y="11145"/>
                    <a:pt x="17184" y="11288"/>
                  </a:cubicBezTo>
                  <a:close/>
                  <a:moveTo>
                    <a:pt x="16937" y="8572"/>
                  </a:moveTo>
                  <a:cubicBezTo>
                    <a:pt x="15997" y="9598"/>
                    <a:pt x="15759" y="10228"/>
                    <a:pt x="13941" y="10034"/>
                  </a:cubicBezTo>
                  <a:cubicBezTo>
                    <a:pt x="13204" y="9955"/>
                    <a:pt x="11827" y="9500"/>
                    <a:pt x="11444" y="10156"/>
                  </a:cubicBezTo>
                  <a:cubicBezTo>
                    <a:pt x="11259" y="10476"/>
                    <a:pt x="10628" y="11116"/>
                    <a:pt x="10256" y="11278"/>
                  </a:cubicBezTo>
                  <a:cubicBezTo>
                    <a:pt x="9513" y="11598"/>
                    <a:pt x="8931" y="11246"/>
                    <a:pt x="8160" y="11111"/>
                  </a:cubicBezTo>
                  <a:cubicBezTo>
                    <a:pt x="6930" y="10894"/>
                    <a:pt x="5945" y="10857"/>
                    <a:pt x="5030" y="11571"/>
                  </a:cubicBezTo>
                  <a:cubicBezTo>
                    <a:pt x="4114" y="12285"/>
                    <a:pt x="2440" y="10878"/>
                    <a:pt x="1662" y="10659"/>
                  </a:cubicBezTo>
                  <a:cubicBezTo>
                    <a:pt x="1386" y="10579"/>
                    <a:pt x="1497" y="10259"/>
                    <a:pt x="1786" y="10320"/>
                  </a:cubicBezTo>
                  <a:cubicBezTo>
                    <a:pt x="2630" y="10495"/>
                    <a:pt x="3263" y="10820"/>
                    <a:pt x="4014" y="11161"/>
                  </a:cubicBezTo>
                  <a:cubicBezTo>
                    <a:pt x="4516" y="11389"/>
                    <a:pt x="5687" y="10315"/>
                    <a:pt x="6090" y="10103"/>
                  </a:cubicBezTo>
                  <a:cubicBezTo>
                    <a:pt x="7158" y="9545"/>
                    <a:pt x="9175" y="11471"/>
                    <a:pt x="10012" y="10563"/>
                  </a:cubicBezTo>
                  <a:cubicBezTo>
                    <a:pt x="10718" y="9794"/>
                    <a:pt x="10894" y="9056"/>
                    <a:pt x="12185" y="9156"/>
                  </a:cubicBezTo>
                  <a:cubicBezTo>
                    <a:pt x="12946" y="9217"/>
                    <a:pt x="13758" y="9484"/>
                    <a:pt x="14519" y="9463"/>
                  </a:cubicBezTo>
                  <a:cubicBezTo>
                    <a:pt x="15153" y="9445"/>
                    <a:pt x="15821" y="8598"/>
                    <a:pt x="16269" y="8180"/>
                  </a:cubicBezTo>
                  <a:cubicBezTo>
                    <a:pt x="16575" y="7887"/>
                    <a:pt x="17212" y="8270"/>
                    <a:pt x="16937" y="8572"/>
                  </a:cubicBezTo>
                  <a:close/>
                  <a:moveTo>
                    <a:pt x="16048" y="6686"/>
                  </a:moveTo>
                  <a:cubicBezTo>
                    <a:pt x="16014" y="6710"/>
                    <a:pt x="15976" y="6731"/>
                    <a:pt x="15941" y="6755"/>
                  </a:cubicBezTo>
                  <a:cubicBezTo>
                    <a:pt x="15594" y="6980"/>
                    <a:pt x="15249" y="6509"/>
                    <a:pt x="15680" y="6398"/>
                  </a:cubicBezTo>
                  <a:cubicBezTo>
                    <a:pt x="15725" y="6387"/>
                    <a:pt x="15769" y="6374"/>
                    <a:pt x="15811" y="6363"/>
                  </a:cubicBezTo>
                  <a:cubicBezTo>
                    <a:pt x="16045" y="6303"/>
                    <a:pt x="16234" y="6564"/>
                    <a:pt x="16048" y="668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8" name="Shape">
              <a:extLst>
                <a:ext uri="{FF2B5EF4-FFF2-40B4-BE49-F238E27FC236}">
                  <a16:creationId xmlns:a16="http://schemas.microsoft.com/office/drawing/2014/main" id="{6F6A87AF-3E72-4D4E-9908-83E77D628031}"/>
                </a:ext>
              </a:extLst>
            </p:cNvPr>
            <p:cNvSpPr/>
            <p:nvPr/>
          </p:nvSpPr>
          <p:spPr>
            <a:xfrm>
              <a:off x="10529471" y="1140515"/>
              <a:ext cx="1180336" cy="1104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96" h="18617" extrusionOk="0">
                  <a:moveTo>
                    <a:pt x="17974" y="16156"/>
                  </a:moveTo>
                  <a:cubicBezTo>
                    <a:pt x="18068" y="16023"/>
                    <a:pt x="18152" y="15884"/>
                    <a:pt x="18227" y="15739"/>
                  </a:cubicBezTo>
                  <a:cubicBezTo>
                    <a:pt x="19983" y="12340"/>
                    <a:pt x="16587" y="5136"/>
                    <a:pt x="11620" y="1722"/>
                  </a:cubicBezTo>
                  <a:cubicBezTo>
                    <a:pt x="9344" y="158"/>
                    <a:pt x="5020" y="-1747"/>
                    <a:pt x="1615" y="3080"/>
                  </a:cubicBezTo>
                  <a:cubicBezTo>
                    <a:pt x="1343" y="3464"/>
                    <a:pt x="1101" y="3861"/>
                    <a:pt x="898" y="4257"/>
                  </a:cubicBezTo>
                  <a:cubicBezTo>
                    <a:pt x="898" y="4257"/>
                    <a:pt x="898" y="4257"/>
                    <a:pt x="898" y="4257"/>
                  </a:cubicBezTo>
                  <a:cubicBezTo>
                    <a:pt x="-1617" y="9120"/>
                    <a:pt x="1587" y="13663"/>
                    <a:pt x="5095" y="16073"/>
                  </a:cubicBezTo>
                  <a:cubicBezTo>
                    <a:pt x="9375" y="19019"/>
                    <a:pt x="15364" y="19853"/>
                    <a:pt x="17974" y="16156"/>
                  </a:cubicBezTo>
                  <a:close/>
                  <a:moveTo>
                    <a:pt x="12971" y="17383"/>
                  </a:moveTo>
                  <a:cubicBezTo>
                    <a:pt x="12943" y="17410"/>
                    <a:pt x="12915" y="17437"/>
                    <a:pt x="12888" y="17463"/>
                  </a:cubicBezTo>
                  <a:cubicBezTo>
                    <a:pt x="12738" y="17608"/>
                    <a:pt x="12513" y="17478"/>
                    <a:pt x="12546" y="17265"/>
                  </a:cubicBezTo>
                  <a:cubicBezTo>
                    <a:pt x="12551" y="17227"/>
                    <a:pt x="12560" y="17185"/>
                    <a:pt x="12565" y="17147"/>
                  </a:cubicBezTo>
                  <a:cubicBezTo>
                    <a:pt x="12635" y="16718"/>
                    <a:pt x="13274" y="17093"/>
                    <a:pt x="12971" y="17383"/>
                  </a:cubicBezTo>
                  <a:close/>
                  <a:moveTo>
                    <a:pt x="17607" y="14594"/>
                  </a:moveTo>
                  <a:cubicBezTo>
                    <a:pt x="16559" y="15115"/>
                    <a:pt x="15561" y="16174"/>
                    <a:pt x="14883" y="17153"/>
                  </a:cubicBezTo>
                  <a:cubicBezTo>
                    <a:pt x="14755" y="17336"/>
                    <a:pt x="14477" y="17191"/>
                    <a:pt x="14583" y="16975"/>
                  </a:cubicBezTo>
                  <a:cubicBezTo>
                    <a:pt x="14922" y="16274"/>
                    <a:pt x="15428" y="15748"/>
                    <a:pt x="16017" y="15277"/>
                  </a:cubicBezTo>
                  <a:cubicBezTo>
                    <a:pt x="16476" y="14911"/>
                    <a:pt x="16926" y="14461"/>
                    <a:pt x="17498" y="14322"/>
                  </a:cubicBezTo>
                  <a:cubicBezTo>
                    <a:pt x="17640" y="14290"/>
                    <a:pt x="17757" y="14517"/>
                    <a:pt x="17607" y="14594"/>
                  </a:cubicBezTo>
                  <a:close/>
                  <a:moveTo>
                    <a:pt x="13263" y="15269"/>
                  </a:moveTo>
                  <a:cubicBezTo>
                    <a:pt x="13277" y="15301"/>
                    <a:pt x="13293" y="15331"/>
                    <a:pt x="13307" y="15363"/>
                  </a:cubicBezTo>
                  <a:cubicBezTo>
                    <a:pt x="13360" y="15476"/>
                    <a:pt x="13299" y="15597"/>
                    <a:pt x="13179" y="15609"/>
                  </a:cubicBezTo>
                  <a:cubicBezTo>
                    <a:pt x="13146" y="15612"/>
                    <a:pt x="13113" y="15615"/>
                    <a:pt x="13079" y="15618"/>
                  </a:cubicBezTo>
                  <a:cubicBezTo>
                    <a:pt x="12596" y="15668"/>
                    <a:pt x="13041" y="14807"/>
                    <a:pt x="13263" y="15269"/>
                  </a:cubicBezTo>
                  <a:close/>
                  <a:moveTo>
                    <a:pt x="15461" y="14396"/>
                  </a:moveTo>
                  <a:cubicBezTo>
                    <a:pt x="15481" y="14426"/>
                    <a:pt x="15497" y="14455"/>
                    <a:pt x="15517" y="14485"/>
                  </a:cubicBezTo>
                  <a:cubicBezTo>
                    <a:pt x="15597" y="14618"/>
                    <a:pt x="15497" y="14813"/>
                    <a:pt x="15350" y="14810"/>
                  </a:cubicBezTo>
                  <a:cubicBezTo>
                    <a:pt x="15317" y="14810"/>
                    <a:pt x="15283" y="14810"/>
                    <a:pt x="15250" y="14807"/>
                  </a:cubicBezTo>
                  <a:cubicBezTo>
                    <a:pt x="14703" y="14801"/>
                    <a:pt x="15161" y="13911"/>
                    <a:pt x="15461" y="14396"/>
                  </a:cubicBezTo>
                  <a:close/>
                  <a:moveTo>
                    <a:pt x="15931" y="12704"/>
                  </a:moveTo>
                  <a:cubicBezTo>
                    <a:pt x="15950" y="12734"/>
                    <a:pt x="15967" y="12763"/>
                    <a:pt x="15986" y="12793"/>
                  </a:cubicBezTo>
                  <a:cubicBezTo>
                    <a:pt x="16064" y="12917"/>
                    <a:pt x="15967" y="13104"/>
                    <a:pt x="15828" y="13101"/>
                  </a:cubicBezTo>
                  <a:cubicBezTo>
                    <a:pt x="15795" y="13101"/>
                    <a:pt x="15761" y="13101"/>
                    <a:pt x="15728" y="13098"/>
                  </a:cubicBezTo>
                  <a:cubicBezTo>
                    <a:pt x="15206" y="13092"/>
                    <a:pt x="15645" y="12240"/>
                    <a:pt x="15931" y="12704"/>
                  </a:cubicBezTo>
                  <a:close/>
                  <a:moveTo>
                    <a:pt x="17751" y="12474"/>
                  </a:moveTo>
                  <a:cubicBezTo>
                    <a:pt x="17615" y="12737"/>
                    <a:pt x="17234" y="12512"/>
                    <a:pt x="17368" y="12249"/>
                  </a:cubicBezTo>
                  <a:cubicBezTo>
                    <a:pt x="17504" y="11989"/>
                    <a:pt x="17887" y="12210"/>
                    <a:pt x="17751" y="12474"/>
                  </a:cubicBezTo>
                  <a:close/>
                  <a:moveTo>
                    <a:pt x="16562" y="11577"/>
                  </a:moveTo>
                  <a:cubicBezTo>
                    <a:pt x="16139" y="11500"/>
                    <a:pt x="15659" y="11693"/>
                    <a:pt x="15239" y="11761"/>
                  </a:cubicBezTo>
                  <a:cubicBezTo>
                    <a:pt x="14711" y="11847"/>
                    <a:pt x="14705" y="11971"/>
                    <a:pt x="14716" y="12479"/>
                  </a:cubicBezTo>
                  <a:cubicBezTo>
                    <a:pt x="14730" y="13104"/>
                    <a:pt x="14755" y="13550"/>
                    <a:pt x="14252" y="13911"/>
                  </a:cubicBezTo>
                  <a:cubicBezTo>
                    <a:pt x="13824" y="14219"/>
                    <a:pt x="12813" y="14358"/>
                    <a:pt x="12298" y="14399"/>
                  </a:cubicBezTo>
                  <a:cubicBezTo>
                    <a:pt x="11873" y="14432"/>
                    <a:pt x="11573" y="16209"/>
                    <a:pt x="11615" y="16641"/>
                  </a:cubicBezTo>
                  <a:cubicBezTo>
                    <a:pt x="11645" y="16940"/>
                    <a:pt x="11276" y="16987"/>
                    <a:pt x="11140" y="16789"/>
                  </a:cubicBezTo>
                  <a:cubicBezTo>
                    <a:pt x="10756" y="16233"/>
                    <a:pt x="11126" y="14958"/>
                    <a:pt x="11265" y="14331"/>
                  </a:cubicBezTo>
                  <a:cubicBezTo>
                    <a:pt x="11451" y="13494"/>
                    <a:pt x="12793" y="13627"/>
                    <a:pt x="13385" y="13488"/>
                  </a:cubicBezTo>
                  <a:cubicBezTo>
                    <a:pt x="14633" y="13198"/>
                    <a:pt x="13677" y="11554"/>
                    <a:pt x="14458" y="11314"/>
                  </a:cubicBezTo>
                  <a:cubicBezTo>
                    <a:pt x="15047" y="11131"/>
                    <a:pt x="16039" y="11004"/>
                    <a:pt x="16648" y="11187"/>
                  </a:cubicBezTo>
                  <a:cubicBezTo>
                    <a:pt x="16890" y="11255"/>
                    <a:pt x="16804" y="11622"/>
                    <a:pt x="16562" y="11577"/>
                  </a:cubicBezTo>
                  <a:close/>
                  <a:moveTo>
                    <a:pt x="16137" y="8404"/>
                  </a:moveTo>
                  <a:cubicBezTo>
                    <a:pt x="12421" y="9871"/>
                    <a:pt x="10047" y="12687"/>
                    <a:pt x="8182" y="16342"/>
                  </a:cubicBezTo>
                  <a:cubicBezTo>
                    <a:pt x="8066" y="16570"/>
                    <a:pt x="7707" y="16431"/>
                    <a:pt x="7779" y="16177"/>
                  </a:cubicBezTo>
                  <a:cubicBezTo>
                    <a:pt x="8119" y="14991"/>
                    <a:pt x="8847" y="14207"/>
                    <a:pt x="9472" y="13180"/>
                  </a:cubicBezTo>
                  <a:cubicBezTo>
                    <a:pt x="9975" y="12355"/>
                    <a:pt x="10456" y="11500"/>
                    <a:pt x="11162" y="10850"/>
                  </a:cubicBezTo>
                  <a:cubicBezTo>
                    <a:pt x="12521" y="9599"/>
                    <a:pt x="14266" y="8460"/>
                    <a:pt x="16056" y="8108"/>
                  </a:cubicBezTo>
                  <a:cubicBezTo>
                    <a:pt x="16239" y="8073"/>
                    <a:pt x="16314" y="8333"/>
                    <a:pt x="16137" y="8404"/>
                  </a:cubicBezTo>
                  <a:close/>
                  <a:moveTo>
                    <a:pt x="6723" y="12944"/>
                  </a:moveTo>
                  <a:cubicBezTo>
                    <a:pt x="6815" y="12769"/>
                    <a:pt x="7110" y="12725"/>
                    <a:pt x="7196" y="12935"/>
                  </a:cubicBezTo>
                  <a:cubicBezTo>
                    <a:pt x="7210" y="12968"/>
                    <a:pt x="7224" y="13000"/>
                    <a:pt x="7238" y="13033"/>
                  </a:cubicBezTo>
                  <a:cubicBezTo>
                    <a:pt x="7304" y="13189"/>
                    <a:pt x="7229" y="13331"/>
                    <a:pt x="7071" y="13358"/>
                  </a:cubicBezTo>
                  <a:cubicBezTo>
                    <a:pt x="7037" y="13364"/>
                    <a:pt x="7004" y="13370"/>
                    <a:pt x="6971" y="13373"/>
                  </a:cubicBezTo>
                  <a:cubicBezTo>
                    <a:pt x="6760" y="13408"/>
                    <a:pt x="6634" y="13118"/>
                    <a:pt x="6723" y="12944"/>
                  </a:cubicBezTo>
                  <a:close/>
                  <a:moveTo>
                    <a:pt x="8588" y="11631"/>
                  </a:moveTo>
                  <a:cubicBezTo>
                    <a:pt x="8763" y="11293"/>
                    <a:pt x="9255" y="11580"/>
                    <a:pt x="9080" y="11918"/>
                  </a:cubicBezTo>
                  <a:cubicBezTo>
                    <a:pt x="8905" y="12258"/>
                    <a:pt x="8413" y="11971"/>
                    <a:pt x="8588" y="11631"/>
                  </a:cubicBezTo>
                  <a:close/>
                  <a:moveTo>
                    <a:pt x="9266" y="10036"/>
                  </a:moveTo>
                  <a:cubicBezTo>
                    <a:pt x="9072" y="9829"/>
                    <a:pt x="9089" y="9551"/>
                    <a:pt x="9328" y="9395"/>
                  </a:cubicBezTo>
                  <a:cubicBezTo>
                    <a:pt x="9441" y="9318"/>
                    <a:pt x="9600" y="9389"/>
                    <a:pt x="9636" y="9525"/>
                  </a:cubicBezTo>
                  <a:cubicBezTo>
                    <a:pt x="9672" y="9661"/>
                    <a:pt x="9678" y="9782"/>
                    <a:pt x="9647" y="9921"/>
                  </a:cubicBezTo>
                  <a:cubicBezTo>
                    <a:pt x="9611" y="10099"/>
                    <a:pt x="9389" y="10167"/>
                    <a:pt x="9266" y="10036"/>
                  </a:cubicBezTo>
                  <a:close/>
                  <a:moveTo>
                    <a:pt x="11090" y="9421"/>
                  </a:moveTo>
                  <a:cubicBezTo>
                    <a:pt x="11248" y="9117"/>
                    <a:pt x="11693" y="9377"/>
                    <a:pt x="11534" y="9682"/>
                  </a:cubicBezTo>
                  <a:cubicBezTo>
                    <a:pt x="11376" y="9986"/>
                    <a:pt x="10931" y="9726"/>
                    <a:pt x="11090" y="9421"/>
                  </a:cubicBezTo>
                  <a:close/>
                  <a:moveTo>
                    <a:pt x="12118" y="7531"/>
                  </a:moveTo>
                  <a:cubicBezTo>
                    <a:pt x="11990" y="7327"/>
                    <a:pt x="11984" y="7182"/>
                    <a:pt x="12132" y="6996"/>
                  </a:cubicBezTo>
                  <a:cubicBezTo>
                    <a:pt x="12248" y="6848"/>
                    <a:pt x="12501" y="6957"/>
                    <a:pt x="12496" y="7147"/>
                  </a:cubicBezTo>
                  <a:cubicBezTo>
                    <a:pt x="12493" y="7244"/>
                    <a:pt x="12457" y="7330"/>
                    <a:pt x="12454" y="7425"/>
                  </a:cubicBezTo>
                  <a:cubicBezTo>
                    <a:pt x="12451" y="7623"/>
                    <a:pt x="12221" y="7697"/>
                    <a:pt x="12118" y="7531"/>
                  </a:cubicBezTo>
                  <a:close/>
                  <a:moveTo>
                    <a:pt x="14591" y="7375"/>
                  </a:moveTo>
                  <a:cubicBezTo>
                    <a:pt x="14430" y="7685"/>
                    <a:pt x="13977" y="7422"/>
                    <a:pt x="14138" y="7108"/>
                  </a:cubicBezTo>
                  <a:cubicBezTo>
                    <a:pt x="14297" y="6798"/>
                    <a:pt x="14753" y="7064"/>
                    <a:pt x="14591" y="7375"/>
                  </a:cubicBezTo>
                  <a:close/>
                  <a:moveTo>
                    <a:pt x="1726" y="4367"/>
                  </a:moveTo>
                  <a:cubicBezTo>
                    <a:pt x="2146" y="3547"/>
                    <a:pt x="2657" y="2769"/>
                    <a:pt x="3338" y="2169"/>
                  </a:cubicBezTo>
                  <a:cubicBezTo>
                    <a:pt x="4014" y="1574"/>
                    <a:pt x="4803" y="1231"/>
                    <a:pt x="5523" y="714"/>
                  </a:cubicBezTo>
                  <a:cubicBezTo>
                    <a:pt x="5651" y="622"/>
                    <a:pt x="5809" y="832"/>
                    <a:pt x="5690" y="939"/>
                  </a:cubicBezTo>
                  <a:cubicBezTo>
                    <a:pt x="5039" y="1518"/>
                    <a:pt x="4233" y="1826"/>
                    <a:pt x="3613" y="2453"/>
                  </a:cubicBezTo>
                  <a:cubicBezTo>
                    <a:pt x="2996" y="3077"/>
                    <a:pt x="2485" y="3784"/>
                    <a:pt x="2007" y="4532"/>
                  </a:cubicBezTo>
                  <a:cubicBezTo>
                    <a:pt x="1893" y="4710"/>
                    <a:pt x="1624" y="4562"/>
                    <a:pt x="1726" y="4367"/>
                  </a:cubicBezTo>
                  <a:close/>
                  <a:moveTo>
                    <a:pt x="1676" y="8433"/>
                  </a:moveTo>
                  <a:cubicBezTo>
                    <a:pt x="1643" y="7721"/>
                    <a:pt x="1715" y="6177"/>
                    <a:pt x="2177" y="5671"/>
                  </a:cubicBezTo>
                  <a:cubicBezTo>
                    <a:pt x="2721" y="5076"/>
                    <a:pt x="3580" y="5319"/>
                    <a:pt x="4258" y="5242"/>
                  </a:cubicBezTo>
                  <a:cubicBezTo>
                    <a:pt x="5709" y="5076"/>
                    <a:pt x="5217" y="2802"/>
                    <a:pt x="6218" y="2166"/>
                  </a:cubicBezTo>
                  <a:cubicBezTo>
                    <a:pt x="6871" y="1752"/>
                    <a:pt x="8152" y="1965"/>
                    <a:pt x="8869" y="1974"/>
                  </a:cubicBezTo>
                  <a:cubicBezTo>
                    <a:pt x="9136" y="1977"/>
                    <a:pt x="9139" y="2379"/>
                    <a:pt x="8880" y="2409"/>
                  </a:cubicBezTo>
                  <a:cubicBezTo>
                    <a:pt x="7507" y="2565"/>
                    <a:pt x="6459" y="2456"/>
                    <a:pt x="5920" y="4210"/>
                  </a:cubicBezTo>
                  <a:cubicBezTo>
                    <a:pt x="5798" y="4612"/>
                    <a:pt x="5645" y="5417"/>
                    <a:pt x="5250" y="5621"/>
                  </a:cubicBezTo>
                  <a:cubicBezTo>
                    <a:pt x="4614" y="5949"/>
                    <a:pt x="4094" y="5842"/>
                    <a:pt x="3399" y="5931"/>
                  </a:cubicBezTo>
                  <a:cubicBezTo>
                    <a:pt x="2485" y="6049"/>
                    <a:pt x="2493" y="7061"/>
                    <a:pt x="2402" y="7753"/>
                  </a:cubicBezTo>
                  <a:cubicBezTo>
                    <a:pt x="2477" y="8002"/>
                    <a:pt x="2424" y="8141"/>
                    <a:pt x="2249" y="8179"/>
                  </a:cubicBezTo>
                  <a:cubicBezTo>
                    <a:pt x="2527" y="8285"/>
                    <a:pt x="2499" y="8694"/>
                    <a:pt x="2196" y="8729"/>
                  </a:cubicBezTo>
                  <a:cubicBezTo>
                    <a:pt x="2129" y="8738"/>
                    <a:pt x="2060" y="8744"/>
                    <a:pt x="1993" y="8753"/>
                  </a:cubicBezTo>
                  <a:cubicBezTo>
                    <a:pt x="1824" y="8771"/>
                    <a:pt x="1685" y="8602"/>
                    <a:pt x="1676" y="8433"/>
                  </a:cubicBezTo>
                  <a:close/>
                  <a:moveTo>
                    <a:pt x="10175" y="2885"/>
                  </a:moveTo>
                  <a:cubicBezTo>
                    <a:pt x="10181" y="2902"/>
                    <a:pt x="10184" y="2920"/>
                    <a:pt x="10189" y="2938"/>
                  </a:cubicBezTo>
                  <a:cubicBezTo>
                    <a:pt x="10234" y="3071"/>
                    <a:pt x="10178" y="3195"/>
                    <a:pt x="10089" y="3269"/>
                  </a:cubicBezTo>
                  <a:cubicBezTo>
                    <a:pt x="10003" y="3343"/>
                    <a:pt x="9878" y="3370"/>
                    <a:pt x="9764" y="3305"/>
                  </a:cubicBezTo>
                  <a:cubicBezTo>
                    <a:pt x="9650" y="3240"/>
                    <a:pt x="9603" y="3112"/>
                    <a:pt x="9617" y="2994"/>
                  </a:cubicBezTo>
                  <a:cubicBezTo>
                    <a:pt x="9625" y="2873"/>
                    <a:pt x="9694" y="2758"/>
                    <a:pt x="9825" y="2725"/>
                  </a:cubicBezTo>
                  <a:cubicBezTo>
                    <a:pt x="9842" y="2719"/>
                    <a:pt x="9858" y="2716"/>
                    <a:pt x="9875" y="2710"/>
                  </a:cubicBezTo>
                  <a:cubicBezTo>
                    <a:pt x="10000" y="2666"/>
                    <a:pt x="10139" y="2746"/>
                    <a:pt x="10175" y="2885"/>
                  </a:cubicBezTo>
                  <a:close/>
                  <a:moveTo>
                    <a:pt x="7616" y="3598"/>
                  </a:moveTo>
                  <a:cubicBezTo>
                    <a:pt x="7846" y="3731"/>
                    <a:pt x="7846" y="4192"/>
                    <a:pt x="7549" y="4242"/>
                  </a:cubicBezTo>
                  <a:cubicBezTo>
                    <a:pt x="7521" y="4248"/>
                    <a:pt x="7493" y="4251"/>
                    <a:pt x="7468" y="4257"/>
                  </a:cubicBezTo>
                  <a:cubicBezTo>
                    <a:pt x="7327" y="4281"/>
                    <a:pt x="7232" y="4225"/>
                    <a:pt x="7174" y="4086"/>
                  </a:cubicBezTo>
                  <a:cubicBezTo>
                    <a:pt x="7163" y="4059"/>
                    <a:pt x="7151" y="4032"/>
                    <a:pt x="7140" y="4006"/>
                  </a:cubicBezTo>
                  <a:cubicBezTo>
                    <a:pt x="7021" y="3710"/>
                    <a:pt x="7388" y="3464"/>
                    <a:pt x="7616" y="3598"/>
                  </a:cubicBezTo>
                  <a:close/>
                  <a:moveTo>
                    <a:pt x="5795" y="6245"/>
                  </a:moveTo>
                  <a:cubicBezTo>
                    <a:pt x="5770" y="6274"/>
                    <a:pt x="5748" y="6307"/>
                    <a:pt x="5723" y="6336"/>
                  </a:cubicBezTo>
                  <a:cubicBezTo>
                    <a:pt x="5617" y="6472"/>
                    <a:pt x="5387" y="6336"/>
                    <a:pt x="5437" y="6168"/>
                  </a:cubicBezTo>
                  <a:cubicBezTo>
                    <a:pt x="5448" y="6129"/>
                    <a:pt x="5459" y="6091"/>
                    <a:pt x="5473" y="6052"/>
                  </a:cubicBezTo>
                  <a:cubicBezTo>
                    <a:pt x="5570" y="5739"/>
                    <a:pt x="5995" y="5987"/>
                    <a:pt x="5795" y="6245"/>
                  </a:cubicBezTo>
                  <a:close/>
                  <a:moveTo>
                    <a:pt x="3769" y="7679"/>
                  </a:moveTo>
                  <a:cubicBezTo>
                    <a:pt x="3558" y="8084"/>
                    <a:pt x="2966" y="7738"/>
                    <a:pt x="3177" y="7333"/>
                  </a:cubicBezTo>
                  <a:cubicBezTo>
                    <a:pt x="3386" y="6928"/>
                    <a:pt x="3978" y="7274"/>
                    <a:pt x="3769" y="7679"/>
                  </a:cubicBezTo>
                  <a:close/>
                  <a:moveTo>
                    <a:pt x="1729" y="10811"/>
                  </a:moveTo>
                  <a:cubicBezTo>
                    <a:pt x="1685" y="10779"/>
                    <a:pt x="1649" y="10734"/>
                    <a:pt x="1632" y="10672"/>
                  </a:cubicBezTo>
                  <a:cubicBezTo>
                    <a:pt x="1618" y="10631"/>
                    <a:pt x="1618" y="10587"/>
                    <a:pt x="1626" y="10545"/>
                  </a:cubicBezTo>
                  <a:cubicBezTo>
                    <a:pt x="1629" y="10521"/>
                    <a:pt x="1632" y="10501"/>
                    <a:pt x="1635" y="10477"/>
                  </a:cubicBezTo>
                  <a:cubicBezTo>
                    <a:pt x="1701" y="9986"/>
                    <a:pt x="2449" y="10424"/>
                    <a:pt x="2096" y="10746"/>
                  </a:cubicBezTo>
                  <a:cubicBezTo>
                    <a:pt x="2079" y="10761"/>
                    <a:pt x="2063" y="10776"/>
                    <a:pt x="2049" y="10791"/>
                  </a:cubicBezTo>
                  <a:cubicBezTo>
                    <a:pt x="2018" y="10820"/>
                    <a:pt x="1985" y="10844"/>
                    <a:pt x="1943" y="10856"/>
                  </a:cubicBezTo>
                  <a:cubicBezTo>
                    <a:pt x="1885" y="10876"/>
                    <a:pt x="1829" y="10868"/>
                    <a:pt x="1782" y="10844"/>
                  </a:cubicBezTo>
                  <a:cubicBezTo>
                    <a:pt x="1774" y="10841"/>
                    <a:pt x="1763" y="10838"/>
                    <a:pt x="1754" y="10832"/>
                  </a:cubicBezTo>
                  <a:cubicBezTo>
                    <a:pt x="1746" y="10826"/>
                    <a:pt x="1738" y="10817"/>
                    <a:pt x="1729" y="10811"/>
                  </a:cubicBezTo>
                  <a:close/>
                  <a:moveTo>
                    <a:pt x="2924" y="11708"/>
                  </a:moveTo>
                  <a:cubicBezTo>
                    <a:pt x="3930" y="9256"/>
                    <a:pt x="5142" y="7718"/>
                    <a:pt x="7012" y="5976"/>
                  </a:cubicBezTo>
                  <a:cubicBezTo>
                    <a:pt x="8444" y="4642"/>
                    <a:pt x="10070" y="4071"/>
                    <a:pt x="11634" y="3018"/>
                  </a:cubicBezTo>
                  <a:cubicBezTo>
                    <a:pt x="11768" y="2929"/>
                    <a:pt x="11904" y="3124"/>
                    <a:pt x="11801" y="3243"/>
                  </a:cubicBezTo>
                  <a:cubicBezTo>
                    <a:pt x="11287" y="3840"/>
                    <a:pt x="10489" y="4012"/>
                    <a:pt x="9847" y="4408"/>
                  </a:cubicBezTo>
                  <a:cubicBezTo>
                    <a:pt x="8950" y="4961"/>
                    <a:pt x="8130" y="5591"/>
                    <a:pt x="7360" y="6336"/>
                  </a:cubicBezTo>
                  <a:cubicBezTo>
                    <a:pt x="6671" y="7002"/>
                    <a:pt x="5890" y="7632"/>
                    <a:pt x="5298" y="8401"/>
                  </a:cubicBezTo>
                  <a:cubicBezTo>
                    <a:pt x="4464" y="9486"/>
                    <a:pt x="3980" y="10743"/>
                    <a:pt x="3288" y="11920"/>
                  </a:cubicBezTo>
                  <a:cubicBezTo>
                    <a:pt x="3144" y="12163"/>
                    <a:pt x="2816" y="11968"/>
                    <a:pt x="2924" y="11708"/>
                  </a:cubicBezTo>
                  <a:close/>
                  <a:moveTo>
                    <a:pt x="4600" y="14171"/>
                  </a:moveTo>
                  <a:cubicBezTo>
                    <a:pt x="4675" y="12769"/>
                    <a:pt x="4486" y="12065"/>
                    <a:pt x="5840" y="11424"/>
                  </a:cubicBezTo>
                  <a:cubicBezTo>
                    <a:pt x="6390" y="11163"/>
                    <a:pt x="7585" y="10971"/>
                    <a:pt x="7485" y="10175"/>
                  </a:cubicBezTo>
                  <a:cubicBezTo>
                    <a:pt x="7435" y="9788"/>
                    <a:pt x="7510" y="8892"/>
                    <a:pt x="7677" y="8572"/>
                  </a:cubicBezTo>
                  <a:cubicBezTo>
                    <a:pt x="8007" y="7931"/>
                    <a:pt x="8602" y="7999"/>
                    <a:pt x="9205" y="7780"/>
                  </a:cubicBezTo>
                  <a:cubicBezTo>
                    <a:pt x="10167" y="7425"/>
                    <a:pt x="10862" y="7014"/>
                    <a:pt x="11095" y="5922"/>
                  </a:cubicBezTo>
                  <a:cubicBezTo>
                    <a:pt x="11329" y="4828"/>
                    <a:pt x="13255" y="5405"/>
                    <a:pt x="13908" y="5263"/>
                  </a:cubicBezTo>
                  <a:cubicBezTo>
                    <a:pt x="14138" y="5212"/>
                    <a:pt x="14244" y="5567"/>
                    <a:pt x="14010" y="5641"/>
                  </a:cubicBezTo>
                  <a:cubicBezTo>
                    <a:pt x="13335" y="5860"/>
                    <a:pt x="12721" y="5837"/>
                    <a:pt x="12018" y="5854"/>
                  </a:cubicBezTo>
                  <a:cubicBezTo>
                    <a:pt x="11548" y="5866"/>
                    <a:pt x="11342" y="7419"/>
                    <a:pt x="11184" y="7800"/>
                  </a:cubicBezTo>
                  <a:cubicBezTo>
                    <a:pt x="10764" y="8815"/>
                    <a:pt x="8310" y="7904"/>
                    <a:pt x="8244" y="9143"/>
                  </a:cubicBezTo>
                  <a:cubicBezTo>
                    <a:pt x="8188" y="10193"/>
                    <a:pt x="8477" y="10974"/>
                    <a:pt x="7535" y="11465"/>
                  </a:cubicBezTo>
                  <a:cubicBezTo>
                    <a:pt x="6979" y="11755"/>
                    <a:pt x="6276" y="11870"/>
                    <a:pt x="5765" y="12234"/>
                  </a:cubicBezTo>
                  <a:cubicBezTo>
                    <a:pt x="5342" y="12539"/>
                    <a:pt x="5353" y="13648"/>
                    <a:pt x="5278" y="14245"/>
                  </a:cubicBezTo>
                  <a:cubicBezTo>
                    <a:pt x="5228" y="14659"/>
                    <a:pt x="4581" y="14582"/>
                    <a:pt x="4600" y="14171"/>
                  </a:cubicBezTo>
                  <a:close/>
                  <a:moveTo>
                    <a:pt x="6256" y="15561"/>
                  </a:moveTo>
                  <a:cubicBezTo>
                    <a:pt x="6268" y="15523"/>
                    <a:pt x="6279" y="15484"/>
                    <a:pt x="6293" y="15449"/>
                  </a:cubicBezTo>
                  <a:cubicBezTo>
                    <a:pt x="6407" y="15076"/>
                    <a:pt x="6904" y="15369"/>
                    <a:pt x="6671" y="15671"/>
                  </a:cubicBezTo>
                  <a:cubicBezTo>
                    <a:pt x="6646" y="15700"/>
                    <a:pt x="6623" y="15733"/>
                    <a:pt x="6598" y="15763"/>
                  </a:cubicBezTo>
                  <a:cubicBezTo>
                    <a:pt x="6473" y="15922"/>
                    <a:pt x="6195" y="15760"/>
                    <a:pt x="6256" y="1556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9" name="Shape">
              <a:extLst>
                <a:ext uri="{FF2B5EF4-FFF2-40B4-BE49-F238E27FC236}">
                  <a16:creationId xmlns:a16="http://schemas.microsoft.com/office/drawing/2014/main" id="{61BBE01C-8740-44CE-8B96-E8E9F53869D2}"/>
                </a:ext>
              </a:extLst>
            </p:cNvPr>
            <p:cNvSpPr/>
            <p:nvPr/>
          </p:nvSpPr>
          <p:spPr>
            <a:xfrm>
              <a:off x="1773819" y="666762"/>
              <a:ext cx="1074737" cy="1206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7" y="1018"/>
                  </a:moveTo>
                  <a:cubicBezTo>
                    <a:pt x="14915" y="2013"/>
                    <a:pt x="16109" y="2923"/>
                    <a:pt x="17189" y="3518"/>
                  </a:cubicBezTo>
                  <a:cubicBezTo>
                    <a:pt x="17394" y="3631"/>
                    <a:pt x="17267" y="3915"/>
                    <a:pt x="17031" y="3830"/>
                  </a:cubicBezTo>
                  <a:cubicBezTo>
                    <a:pt x="16270" y="3546"/>
                    <a:pt x="15676" y="3088"/>
                    <a:pt x="15131" y="2539"/>
                  </a:cubicBezTo>
                  <a:cubicBezTo>
                    <a:pt x="14707" y="2112"/>
                    <a:pt x="14197" y="1704"/>
                    <a:pt x="14002" y="1144"/>
                  </a:cubicBezTo>
                  <a:cubicBezTo>
                    <a:pt x="13955" y="1007"/>
                    <a:pt x="14184" y="874"/>
                    <a:pt x="14277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9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6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4"/>
                    <a:pt x="12000" y="3132"/>
                    <a:pt x="12458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8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11" y="11833"/>
                    <a:pt x="13720" y="11976"/>
                    <a:pt x="13528" y="11899"/>
                  </a:cubicBezTo>
                  <a:close/>
                  <a:moveTo>
                    <a:pt x="11997" y="10157"/>
                  </a:moveTo>
                  <a:cubicBezTo>
                    <a:pt x="11628" y="10011"/>
                    <a:pt x="11885" y="9501"/>
                    <a:pt x="12253" y="9649"/>
                  </a:cubicBezTo>
                  <a:cubicBezTo>
                    <a:pt x="12619" y="9796"/>
                    <a:pt x="12362" y="10303"/>
                    <a:pt x="11997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7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32" y="7527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7" y="17294"/>
                    <a:pt x="5247" y="17570"/>
                    <a:pt x="5031" y="17487"/>
                  </a:cubicBezTo>
                  <a:close/>
                  <a:moveTo>
                    <a:pt x="9280" y="17231"/>
                  </a:moveTo>
                  <a:cubicBezTo>
                    <a:pt x="8537" y="17316"/>
                    <a:pt x="6922" y="17360"/>
                    <a:pt x="6355" y="16941"/>
                  </a:cubicBezTo>
                  <a:cubicBezTo>
                    <a:pt x="5687" y="16448"/>
                    <a:pt x="5863" y="15579"/>
                    <a:pt x="5721" y="14915"/>
                  </a:cubicBezTo>
                  <a:cubicBezTo>
                    <a:pt x="5418" y="13492"/>
                    <a:pt x="3090" y="14151"/>
                    <a:pt x="2339" y="13209"/>
                  </a:cubicBezTo>
                  <a:cubicBezTo>
                    <a:pt x="1850" y="12594"/>
                    <a:pt x="1955" y="11312"/>
                    <a:pt x="1899" y="10601"/>
                  </a:cubicBezTo>
                  <a:cubicBezTo>
                    <a:pt x="1877" y="10336"/>
                    <a:pt x="2298" y="10303"/>
                    <a:pt x="2351" y="10556"/>
                  </a:cubicBezTo>
                  <a:cubicBezTo>
                    <a:pt x="2636" y="11905"/>
                    <a:pt x="2617" y="12947"/>
                    <a:pt x="4495" y="13349"/>
                  </a:cubicBezTo>
                  <a:cubicBezTo>
                    <a:pt x="4926" y="13440"/>
                    <a:pt x="5777" y="13528"/>
                    <a:pt x="6024" y="13906"/>
                  </a:cubicBezTo>
                  <a:cubicBezTo>
                    <a:pt x="6423" y="14510"/>
                    <a:pt x="6358" y="15031"/>
                    <a:pt x="6516" y="15712"/>
                  </a:cubicBezTo>
                  <a:cubicBezTo>
                    <a:pt x="6723" y="16605"/>
                    <a:pt x="7773" y="16522"/>
                    <a:pt x="8506" y="16561"/>
                  </a:cubicBezTo>
                  <a:cubicBezTo>
                    <a:pt x="8757" y="16470"/>
                    <a:pt x="8908" y="16508"/>
                    <a:pt x="8964" y="16682"/>
                  </a:cubicBezTo>
                  <a:cubicBezTo>
                    <a:pt x="9051" y="16398"/>
                    <a:pt x="9478" y="16395"/>
                    <a:pt x="9543" y="16693"/>
                  </a:cubicBezTo>
                  <a:cubicBezTo>
                    <a:pt x="9555" y="16759"/>
                    <a:pt x="9570" y="16826"/>
                    <a:pt x="9583" y="16892"/>
                  </a:cubicBezTo>
                  <a:cubicBezTo>
                    <a:pt x="9617" y="17060"/>
                    <a:pt x="9453" y="17209"/>
                    <a:pt x="9280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6" y="11954"/>
                    <a:pt x="3703" y="11720"/>
                  </a:cubicBezTo>
                  <a:close/>
                  <a:moveTo>
                    <a:pt x="6628" y="13322"/>
                  </a:moveTo>
                  <a:cubicBezTo>
                    <a:pt x="6662" y="13344"/>
                    <a:pt x="6696" y="13363"/>
                    <a:pt x="6730" y="13385"/>
                  </a:cubicBezTo>
                  <a:cubicBezTo>
                    <a:pt x="6881" y="13479"/>
                    <a:pt x="6761" y="13719"/>
                    <a:pt x="6581" y="13680"/>
                  </a:cubicBezTo>
                  <a:cubicBezTo>
                    <a:pt x="6541" y="13672"/>
                    <a:pt x="6501" y="13663"/>
                    <a:pt x="6460" y="13655"/>
                  </a:cubicBezTo>
                  <a:cubicBezTo>
                    <a:pt x="6120" y="13581"/>
                    <a:pt x="6340" y="13142"/>
                    <a:pt x="6628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6" y="15651"/>
                    <a:pt x="7862" y="15039"/>
                    <a:pt x="8305" y="15218"/>
                  </a:cubicBezTo>
                  <a:close/>
                  <a:moveTo>
                    <a:pt x="11755" y="16999"/>
                  </a:moveTo>
                  <a:cubicBezTo>
                    <a:pt x="11727" y="17046"/>
                    <a:pt x="11684" y="17085"/>
                    <a:pt x="11619" y="17107"/>
                  </a:cubicBezTo>
                  <a:cubicBezTo>
                    <a:pt x="11576" y="17123"/>
                    <a:pt x="11532" y="17126"/>
                    <a:pt x="11486" y="17120"/>
                  </a:cubicBezTo>
                  <a:cubicBezTo>
                    <a:pt x="11461" y="17120"/>
                    <a:pt x="11440" y="17118"/>
                    <a:pt x="11415" y="17118"/>
                  </a:cubicBezTo>
                  <a:cubicBezTo>
                    <a:pt x="10895" y="17090"/>
                    <a:pt x="11288" y="16315"/>
                    <a:pt x="11656" y="16641"/>
                  </a:cubicBezTo>
                  <a:cubicBezTo>
                    <a:pt x="11672" y="16655"/>
                    <a:pt x="11690" y="16671"/>
                    <a:pt x="11706" y="16685"/>
                  </a:cubicBezTo>
                  <a:cubicBezTo>
                    <a:pt x="11740" y="16712"/>
                    <a:pt x="11768" y="16746"/>
                    <a:pt x="11783" y="16784"/>
                  </a:cubicBezTo>
                  <a:cubicBezTo>
                    <a:pt x="11808" y="16839"/>
                    <a:pt x="11805" y="16894"/>
                    <a:pt x="11783" y="16947"/>
                  </a:cubicBezTo>
                  <a:cubicBezTo>
                    <a:pt x="11780" y="16958"/>
                    <a:pt x="11777" y="16966"/>
                    <a:pt x="11774" y="16974"/>
                  </a:cubicBezTo>
                  <a:cubicBezTo>
                    <a:pt x="11768" y="16983"/>
                    <a:pt x="11761" y="16988"/>
                    <a:pt x="11755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7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60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0" name="Shape">
              <a:extLst>
                <a:ext uri="{FF2B5EF4-FFF2-40B4-BE49-F238E27FC236}">
                  <a16:creationId xmlns:a16="http://schemas.microsoft.com/office/drawing/2014/main" id="{E565FF57-9778-4B8B-A518-ACDEB483392A}"/>
                </a:ext>
              </a:extLst>
            </p:cNvPr>
            <p:cNvSpPr/>
            <p:nvPr/>
          </p:nvSpPr>
          <p:spPr>
            <a:xfrm>
              <a:off x="9231038" y="1614267"/>
              <a:ext cx="1074605" cy="1206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5" h="18959" extrusionOk="0">
                  <a:moveTo>
                    <a:pt x="15873" y="535"/>
                  </a:moveTo>
                  <a:cubicBezTo>
                    <a:pt x="15727" y="453"/>
                    <a:pt x="15572" y="381"/>
                    <a:pt x="15414" y="317"/>
                  </a:cubicBezTo>
                  <a:cubicBezTo>
                    <a:pt x="11713" y="-1163"/>
                    <a:pt x="4501" y="2735"/>
                    <a:pt x="1388" y="7902"/>
                  </a:cubicBezTo>
                  <a:cubicBezTo>
                    <a:pt x="-39" y="10270"/>
                    <a:pt x="-1639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40" y="16930"/>
                    <a:pt x="16940" y="13283"/>
                  </a:cubicBezTo>
                  <a:cubicBezTo>
                    <a:pt x="19627" y="8822"/>
                    <a:pt x="19961" y="2837"/>
                    <a:pt x="15873" y="535"/>
                  </a:cubicBezTo>
                  <a:close/>
                  <a:moveTo>
                    <a:pt x="17603" y="5390"/>
                  </a:moveTo>
                  <a:cubicBezTo>
                    <a:pt x="17634" y="5415"/>
                    <a:pt x="17665" y="5442"/>
                    <a:pt x="17692" y="5467"/>
                  </a:cubicBezTo>
                  <a:cubicBezTo>
                    <a:pt x="17856" y="5605"/>
                    <a:pt x="17739" y="5837"/>
                    <a:pt x="17516" y="5820"/>
                  </a:cubicBezTo>
                  <a:cubicBezTo>
                    <a:pt x="17476" y="5817"/>
                    <a:pt x="17432" y="5815"/>
                    <a:pt x="17392" y="5809"/>
                  </a:cubicBezTo>
                  <a:cubicBezTo>
                    <a:pt x="16937" y="5771"/>
                    <a:pt x="17271" y="5112"/>
                    <a:pt x="17603" y="5390"/>
                  </a:cubicBezTo>
                  <a:close/>
                  <a:moveTo>
                    <a:pt x="14275" y="1015"/>
                  </a:moveTo>
                  <a:cubicBezTo>
                    <a:pt x="14913" y="2010"/>
                    <a:pt x="16108" y="2920"/>
                    <a:pt x="17188" y="3515"/>
                  </a:cubicBezTo>
                  <a:cubicBezTo>
                    <a:pt x="17392" y="3628"/>
                    <a:pt x="17265" y="3912"/>
                    <a:pt x="17030" y="3827"/>
                  </a:cubicBezTo>
                  <a:cubicBezTo>
                    <a:pt x="16269" y="3543"/>
                    <a:pt x="15674" y="3085"/>
                    <a:pt x="15130" y="2537"/>
                  </a:cubicBezTo>
                  <a:cubicBezTo>
                    <a:pt x="14706" y="2109"/>
                    <a:pt x="14195" y="1701"/>
                    <a:pt x="14000" y="1142"/>
                  </a:cubicBezTo>
                  <a:cubicBezTo>
                    <a:pt x="13957" y="1004"/>
                    <a:pt x="14183" y="872"/>
                    <a:pt x="14275" y="1015"/>
                  </a:cubicBezTo>
                  <a:close/>
                  <a:moveTo>
                    <a:pt x="15371" y="5260"/>
                  </a:moveTo>
                  <a:cubicBezTo>
                    <a:pt x="15402" y="5244"/>
                    <a:pt x="15436" y="5225"/>
                    <a:pt x="15467" y="5208"/>
                  </a:cubicBezTo>
                  <a:cubicBezTo>
                    <a:pt x="15578" y="5147"/>
                    <a:pt x="15712" y="5200"/>
                    <a:pt x="15736" y="5316"/>
                  </a:cubicBezTo>
                  <a:cubicBezTo>
                    <a:pt x="15743" y="5349"/>
                    <a:pt x="15749" y="5382"/>
                    <a:pt x="15755" y="5415"/>
                  </a:cubicBezTo>
                  <a:cubicBezTo>
                    <a:pt x="15845" y="5889"/>
                    <a:pt x="14907" y="5514"/>
                    <a:pt x="15371" y="5260"/>
                  </a:cubicBezTo>
                  <a:close/>
                  <a:moveTo>
                    <a:pt x="14263" y="3151"/>
                  </a:moveTo>
                  <a:cubicBezTo>
                    <a:pt x="14294" y="3132"/>
                    <a:pt x="14322" y="3110"/>
                    <a:pt x="14353" y="3091"/>
                  </a:cubicBezTo>
                  <a:cubicBezTo>
                    <a:pt x="14483" y="3000"/>
                    <a:pt x="14696" y="3085"/>
                    <a:pt x="14706" y="3231"/>
                  </a:cubicBezTo>
                  <a:cubicBezTo>
                    <a:pt x="14709" y="3265"/>
                    <a:pt x="14712" y="3298"/>
                    <a:pt x="14712" y="3331"/>
                  </a:cubicBezTo>
                  <a:cubicBezTo>
                    <a:pt x="14752" y="3871"/>
                    <a:pt x="13783" y="3482"/>
                    <a:pt x="14263" y="3151"/>
                  </a:cubicBezTo>
                  <a:close/>
                  <a:moveTo>
                    <a:pt x="12456" y="2815"/>
                  </a:moveTo>
                  <a:cubicBezTo>
                    <a:pt x="12487" y="2796"/>
                    <a:pt x="12514" y="2774"/>
                    <a:pt x="12545" y="2754"/>
                  </a:cubicBezTo>
                  <a:cubicBezTo>
                    <a:pt x="12669" y="2669"/>
                    <a:pt x="12870" y="2749"/>
                    <a:pt x="12880" y="2890"/>
                  </a:cubicBezTo>
                  <a:cubicBezTo>
                    <a:pt x="12883" y="2923"/>
                    <a:pt x="12886" y="2956"/>
                    <a:pt x="12886" y="2989"/>
                  </a:cubicBezTo>
                  <a:cubicBezTo>
                    <a:pt x="12923" y="3502"/>
                    <a:pt x="11998" y="3132"/>
                    <a:pt x="12456" y="2815"/>
                  </a:cubicBezTo>
                  <a:close/>
                  <a:moveTo>
                    <a:pt x="12050" y="1031"/>
                  </a:moveTo>
                  <a:cubicBezTo>
                    <a:pt x="12335" y="1144"/>
                    <a:pt x="12137" y="1541"/>
                    <a:pt x="11852" y="1426"/>
                  </a:cubicBezTo>
                  <a:cubicBezTo>
                    <a:pt x="11567" y="1313"/>
                    <a:pt x="11765" y="916"/>
                    <a:pt x="12050" y="1031"/>
                  </a:cubicBezTo>
                  <a:close/>
                  <a:moveTo>
                    <a:pt x="11224" y="2275"/>
                  </a:moveTo>
                  <a:cubicBezTo>
                    <a:pt x="11180" y="2699"/>
                    <a:pt x="11425" y="3157"/>
                    <a:pt x="11533" y="3568"/>
                  </a:cubicBezTo>
                  <a:cubicBezTo>
                    <a:pt x="11670" y="4083"/>
                    <a:pt x="11799" y="4078"/>
                    <a:pt x="12329" y="4028"/>
                  </a:cubicBezTo>
                  <a:cubicBezTo>
                    <a:pt x="12979" y="3968"/>
                    <a:pt x="13443" y="3910"/>
                    <a:pt x="13864" y="4378"/>
                  </a:cubicBezTo>
                  <a:cubicBezTo>
                    <a:pt x="14223" y="4778"/>
                    <a:pt x="14461" y="5768"/>
                    <a:pt x="14548" y="6275"/>
                  </a:cubicBezTo>
                  <a:cubicBezTo>
                    <a:pt x="14619" y="6694"/>
                    <a:pt x="16501" y="6857"/>
                    <a:pt x="16946" y="6782"/>
                  </a:cubicBezTo>
                  <a:cubicBezTo>
                    <a:pt x="17256" y="6730"/>
                    <a:pt x="17336" y="7091"/>
                    <a:pt x="17141" y="7243"/>
                  </a:cubicBezTo>
                  <a:cubicBezTo>
                    <a:pt x="16597" y="7662"/>
                    <a:pt x="15235" y="7394"/>
                    <a:pt x="14566" y="7303"/>
                  </a:cubicBezTo>
                  <a:cubicBezTo>
                    <a:pt x="13675" y="7182"/>
                    <a:pt x="13694" y="5845"/>
                    <a:pt x="13496" y="5269"/>
                  </a:cubicBezTo>
                  <a:cubicBezTo>
                    <a:pt x="13081" y="4056"/>
                    <a:pt x="11453" y="5125"/>
                    <a:pt x="11131" y="4370"/>
                  </a:cubicBezTo>
                  <a:cubicBezTo>
                    <a:pt x="10890" y="3802"/>
                    <a:pt x="10664" y="2832"/>
                    <a:pt x="10803" y="2214"/>
                  </a:cubicBezTo>
                  <a:cubicBezTo>
                    <a:pt x="10856" y="1974"/>
                    <a:pt x="11249" y="2032"/>
                    <a:pt x="11224" y="2275"/>
                  </a:cubicBezTo>
                  <a:close/>
                  <a:moveTo>
                    <a:pt x="7949" y="2931"/>
                  </a:moveTo>
                  <a:cubicBezTo>
                    <a:pt x="9813" y="6496"/>
                    <a:pt x="12960" y="8632"/>
                    <a:pt x="16940" y="10198"/>
                  </a:cubicBezTo>
                  <a:cubicBezTo>
                    <a:pt x="17188" y="10295"/>
                    <a:pt x="17076" y="10661"/>
                    <a:pt x="16804" y="10609"/>
                  </a:cubicBezTo>
                  <a:cubicBezTo>
                    <a:pt x="15535" y="10361"/>
                    <a:pt x="14653" y="9702"/>
                    <a:pt x="13530" y="9161"/>
                  </a:cubicBezTo>
                  <a:cubicBezTo>
                    <a:pt x="12626" y="8726"/>
                    <a:pt x="11688" y="8315"/>
                    <a:pt x="10948" y="7667"/>
                  </a:cubicBezTo>
                  <a:cubicBezTo>
                    <a:pt x="9522" y="6416"/>
                    <a:pt x="8178" y="4778"/>
                    <a:pt x="7649" y="3033"/>
                  </a:cubicBezTo>
                  <a:cubicBezTo>
                    <a:pt x="7596" y="2857"/>
                    <a:pt x="7863" y="2763"/>
                    <a:pt x="7949" y="2931"/>
                  </a:cubicBezTo>
                  <a:close/>
                  <a:moveTo>
                    <a:pt x="13530" y="11899"/>
                  </a:moveTo>
                  <a:cubicBezTo>
                    <a:pt x="13338" y="11822"/>
                    <a:pt x="13267" y="11535"/>
                    <a:pt x="13477" y="11433"/>
                  </a:cubicBezTo>
                  <a:cubicBezTo>
                    <a:pt x="13511" y="11417"/>
                    <a:pt x="13542" y="11400"/>
                    <a:pt x="13576" y="11386"/>
                  </a:cubicBezTo>
                  <a:cubicBezTo>
                    <a:pt x="13734" y="11309"/>
                    <a:pt x="13889" y="11372"/>
                    <a:pt x="13929" y="11527"/>
                  </a:cubicBezTo>
                  <a:cubicBezTo>
                    <a:pt x="13938" y="11560"/>
                    <a:pt x="13944" y="11593"/>
                    <a:pt x="13954" y="11623"/>
                  </a:cubicBezTo>
                  <a:cubicBezTo>
                    <a:pt x="14009" y="11830"/>
                    <a:pt x="13721" y="11973"/>
                    <a:pt x="13530" y="11899"/>
                  </a:cubicBezTo>
                  <a:close/>
                  <a:moveTo>
                    <a:pt x="11994" y="10154"/>
                  </a:moveTo>
                  <a:cubicBezTo>
                    <a:pt x="11626" y="10008"/>
                    <a:pt x="11883" y="9498"/>
                    <a:pt x="12251" y="9647"/>
                  </a:cubicBezTo>
                  <a:cubicBezTo>
                    <a:pt x="12620" y="9796"/>
                    <a:pt x="12363" y="10303"/>
                    <a:pt x="11994" y="10154"/>
                  </a:cubicBezTo>
                  <a:close/>
                  <a:moveTo>
                    <a:pt x="10271" y="9605"/>
                  </a:moveTo>
                  <a:cubicBezTo>
                    <a:pt x="10069" y="9815"/>
                    <a:pt x="9782" y="9818"/>
                    <a:pt x="9593" y="9592"/>
                  </a:cubicBezTo>
                  <a:cubicBezTo>
                    <a:pt x="9503" y="9484"/>
                    <a:pt x="9562" y="9321"/>
                    <a:pt x="9701" y="9277"/>
                  </a:cubicBezTo>
                  <a:cubicBezTo>
                    <a:pt x="9840" y="9230"/>
                    <a:pt x="9964" y="9217"/>
                    <a:pt x="10113" y="9236"/>
                  </a:cubicBezTo>
                  <a:cubicBezTo>
                    <a:pt x="10302" y="9258"/>
                    <a:pt x="10394" y="9473"/>
                    <a:pt x="10271" y="9605"/>
                  </a:cubicBezTo>
                  <a:close/>
                  <a:moveTo>
                    <a:pt x="9466" y="7846"/>
                  </a:moveTo>
                  <a:cubicBezTo>
                    <a:pt x="9135" y="7714"/>
                    <a:pt x="9364" y="7254"/>
                    <a:pt x="9698" y="7389"/>
                  </a:cubicBezTo>
                  <a:cubicBezTo>
                    <a:pt x="10029" y="7521"/>
                    <a:pt x="9797" y="7979"/>
                    <a:pt x="9466" y="7846"/>
                  </a:cubicBezTo>
                  <a:close/>
                  <a:moveTo>
                    <a:pt x="7402" y="6972"/>
                  </a:moveTo>
                  <a:cubicBezTo>
                    <a:pt x="7200" y="7113"/>
                    <a:pt x="7052" y="7130"/>
                    <a:pt x="6844" y="6997"/>
                  </a:cubicBezTo>
                  <a:cubicBezTo>
                    <a:pt x="6680" y="6893"/>
                    <a:pt x="6770" y="6633"/>
                    <a:pt x="6971" y="6625"/>
                  </a:cubicBezTo>
                  <a:cubicBezTo>
                    <a:pt x="7073" y="6620"/>
                    <a:pt x="7166" y="6650"/>
                    <a:pt x="7265" y="6644"/>
                  </a:cubicBezTo>
                  <a:cubicBezTo>
                    <a:pt x="7466" y="6633"/>
                    <a:pt x="7562" y="6857"/>
                    <a:pt x="7402" y="6972"/>
                  </a:cubicBezTo>
                  <a:close/>
                  <a:moveTo>
                    <a:pt x="7015" y="4538"/>
                  </a:moveTo>
                  <a:cubicBezTo>
                    <a:pt x="7355" y="4673"/>
                    <a:pt x="7117" y="5142"/>
                    <a:pt x="6779" y="5007"/>
                  </a:cubicBezTo>
                  <a:cubicBezTo>
                    <a:pt x="6439" y="4872"/>
                    <a:pt x="6677" y="4403"/>
                    <a:pt x="7015" y="4538"/>
                  </a:cubicBezTo>
                  <a:close/>
                  <a:moveTo>
                    <a:pt x="5031" y="17484"/>
                  </a:moveTo>
                  <a:cubicBezTo>
                    <a:pt x="4136" y="17129"/>
                    <a:pt x="3282" y="16682"/>
                    <a:pt x="2592" y="16054"/>
                  </a:cubicBezTo>
                  <a:cubicBezTo>
                    <a:pt x="1911" y="15431"/>
                    <a:pt x="1484" y="14678"/>
                    <a:pt x="877" y="14002"/>
                  </a:cubicBezTo>
                  <a:cubicBezTo>
                    <a:pt x="772" y="13884"/>
                    <a:pt x="976" y="13710"/>
                    <a:pt x="1097" y="13821"/>
                  </a:cubicBezTo>
                  <a:cubicBezTo>
                    <a:pt x="1759" y="14419"/>
                    <a:pt x="2152" y="15196"/>
                    <a:pt x="2864" y="15761"/>
                  </a:cubicBezTo>
                  <a:cubicBezTo>
                    <a:pt x="3570" y="16324"/>
                    <a:pt x="4353" y="16776"/>
                    <a:pt x="5176" y="17192"/>
                  </a:cubicBezTo>
                  <a:cubicBezTo>
                    <a:pt x="5374" y="17294"/>
                    <a:pt x="5244" y="17570"/>
                    <a:pt x="5031" y="17484"/>
                  </a:cubicBezTo>
                  <a:close/>
                  <a:moveTo>
                    <a:pt x="9277" y="17228"/>
                  </a:moveTo>
                  <a:cubicBezTo>
                    <a:pt x="8534" y="17313"/>
                    <a:pt x="6919" y="17358"/>
                    <a:pt x="6352" y="16939"/>
                  </a:cubicBezTo>
                  <a:cubicBezTo>
                    <a:pt x="5684" y="16445"/>
                    <a:pt x="5860" y="15577"/>
                    <a:pt x="5718" y="14912"/>
                  </a:cubicBezTo>
                  <a:cubicBezTo>
                    <a:pt x="5415" y="13490"/>
                    <a:pt x="3087" y="14149"/>
                    <a:pt x="2335" y="13206"/>
                  </a:cubicBezTo>
                  <a:cubicBezTo>
                    <a:pt x="1846" y="12591"/>
                    <a:pt x="1951" y="11309"/>
                    <a:pt x="1896" y="10598"/>
                  </a:cubicBezTo>
                  <a:cubicBezTo>
                    <a:pt x="1874" y="10333"/>
                    <a:pt x="2295" y="10300"/>
                    <a:pt x="2347" y="10554"/>
                  </a:cubicBezTo>
                  <a:cubicBezTo>
                    <a:pt x="2632" y="11902"/>
                    <a:pt x="2614" y="12944"/>
                    <a:pt x="4492" y="13346"/>
                  </a:cubicBezTo>
                  <a:cubicBezTo>
                    <a:pt x="4922" y="13437"/>
                    <a:pt x="5774" y="13526"/>
                    <a:pt x="6021" y="13903"/>
                  </a:cubicBezTo>
                  <a:cubicBezTo>
                    <a:pt x="6420" y="14507"/>
                    <a:pt x="6355" y="15028"/>
                    <a:pt x="6513" y="15709"/>
                  </a:cubicBezTo>
                  <a:cubicBezTo>
                    <a:pt x="6721" y="16602"/>
                    <a:pt x="7773" y="16519"/>
                    <a:pt x="8503" y="16558"/>
                  </a:cubicBezTo>
                  <a:cubicBezTo>
                    <a:pt x="8754" y="16467"/>
                    <a:pt x="8906" y="16506"/>
                    <a:pt x="8961" y="16679"/>
                  </a:cubicBezTo>
                  <a:cubicBezTo>
                    <a:pt x="9048" y="16395"/>
                    <a:pt x="9475" y="16393"/>
                    <a:pt x="9540" y="16690"/>
                  </a:cubicBezTo>
                  <a:cubicBezTo>
                    <a:pt x="9553" y="16757"/>
                    <a:pt x="9568" y="16823"/>
                    <a:pt x="9580" y="16889"/>
                  </a:cubicBezTo>
                  <a:cubicBezTo>
                    <a:pt x="9618" y="17057"/>
                    <a:pt x="9450" y="17209"/>
                    <a:pt x="9277" y="17228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3" y="9299"/>
                  </a:cubicBezTo>
                  <a:cubicBezTo>
                    <a:pt x="3220" y="9379"/>
                    <a:pt x="3257" y="9501"/>
                    <a:pt x="3198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6" y="9572"/>
                    <a:pt x="2567" y="9556"/>
                  </a:cubicBezTo>
                  <a:cubicBezTo>
                    <a:pt x="2514" y="9432"/>
                    <a:pt x="2589" y="9288"/>
                    <a:pt x="2728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3" y="11444"/>
                    <a:pt x="4381" y="11736"/>
                  </a:cubicBezTo>
                  <a:cubicBezTo>
                    <a:pt x="4387" y="11764"/>
                    <a:pt x="4396" y="11789"/>
                    <a:pt x="4402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0" y="12299"/>
                    <a:pt x="3582" y="11954"/>
                    <a:pt x="3703" y="11717"/>
                  </a:cubicBezTo>
                  <a:close/>
                  <a:moveTo>
                    <a:pt x="6625" y="13319"/>
                  </a:moveTo>
                  <a:cubicBezTo>
                    <a:pt x="6659" y="13341"/>
                    <a:pt x="6693" y="13360"/>
                    <a:pt x="6727" y="13382"/>
                  </a:cubicBezTo>
                  <a:cubicBezTo>
                    <a:pt x="6878" y="13476"/>
                    <a:pt x="6758" y="13716"/>
                    <a:pt x="6578" y="13677"/>
                  </a:cubicBezTo>
                  <a:cubicBezTo>
                    <a:pt x="6538" y="13669"/>
                    <a:pt x="6498" y="13661"/>
                    <a:pt x="6458" y="13652"/>
                  </a:cubicBezTo>
                  <a:cubicBezTo>
                    <a:pt x="6117" y="13581"/>
                    <a:pt x="6340" y="13140"/>
                    <a:pt x="6625" y="13319"/>
                  </a:cubicBezTo>
                  <a:close/>
                  <a:moveTo>
                    <a:pt x="8305" y="15216"/>
                  </a:moveTo>
                  <a:cubicBezTo>
                    <a:pt x="8748" y="15392"/>
                    <a:pt x="8438" y="16004"/>
                    <a:pt x="7996" y="15828"/>
                  </a:cubicBezTo>
                  <a:cubicBezTo>
                    <a:pt x="7553" y="15651"/>
                    <a:pt x="7863" y="15039"/>
                    <a:pt x="8305" y="15216"/>
                  </a:cubicBezTo>
                  <a:close/>
                  <a:moveTo>
                    <a:pt x="11753" y="16996"/>
                  </a:moveTo>
                  <a:cubicBezTo>
                    <a:pt x="11725" y="17043"/>
                    <a:pt x="11682" y="17082"/>
                    <a:pt x="11617" y="17104"/>
                  </a:cubicBezTo>
                  <a:cubicBezTo>
                    <a:pt x="11574" y="17120"/>
                    <a:pt x="11530" y="17123"/>
                    <a:pt x="11484" y="17118"/>
                  </a:cubicBezTo>
                  <a:cubicBezTo>
                    <a:pt x="11459" y="17118"/>
                    <a:pt x="11437" y="17115"/>
                    <a:pt x="11413" y="17115"/>
                  </a:cubicBezTo>
                  <a:cubicBezTo>
                    <a:pt x="10893" y="17087"/>
                    <a:pt x="11286" y="16313"/>
                    <a:pt x="11654" y="16638"/>
                  </a:cubicBezTo>
                  <a:cubicBezTo>
                    <a:pt x="11670" y="16652"/>
                    <a:pt x="11688" y="16668"/>
                    <a:pt x="11704" y="16682"/>
                  </a:cubicBezTo>
                  <a:cubicBezTo>
                    <a:pt x="11738" y="16710"/>
                    <a:pt x="11765" y="16743"/>
                    <a:pt x="11781" y="16781"/>
                  </a:cubicBezTo>
                  <a:cubicBezTo>
                    <a:pt x="11806" y="16837"/>
                    <a:pt x="11803" y="16892"/>
                    <a:pt x="11781" y="16944"/>
                  </a:cubicBezTo>
                  <a:cubicBezTo>
                    <a:pt x="11778" y="16955"/>
                    <a:pt x="11775" y="16963"/>
                    <a:pt x="11772" y="16972"/>
                  </a:cubicBezTo>
                  <a:cubicBezTo>
                    <a:pt x="11765" y="16980"/>
                    <a:pt x="11759" y="16988"/>
                    <a:pt x="11753" y="16996"/>
                  </a:cubicBezTo>
                  <a:close/>
                  <a:moveTo>
                    <a:pt x="12579" y="15750"/>
                  </a:moveTo>
                  <a:cubicBezTo>
                    <a:pt x="9933" y="14940"/>
                    <a:pt x="8219" y="13856"/>
                    <a:pt x="6235" y="12139"/>
                  </a:cubicBezTo>
                  <a:cubicBezTo>
                    <a:pt x="4715" y="10824"/>
                    <a:pt x="3972" y="9258"/>
                    <a:pt x="2734" y="7791"/>
                  </a:cubicBezTo>
                  <a:cubicBezTo>
                    <a:pt x="2629" y="7664"/>
                    <a:pt x="2821" y="7516"/>
                    <a:pt x="2954" y="7609"/>
                  </a:cubicBezTo>
                  <a:cubicBezTo>
                    <a:pt x="3623" y="8072"/>
                    <a:pt x="3873" y="8847"/>
                    <a:pt x="4347" y="9454"/>
                  </a:cubicBezTo>
                  <a:cubicBezTo>
                    <a:pt x="5006" y="10300"/>
                    <a:pt x="5733" y="11064"/>
                    <a:pt x="6581" y="11769"/>
                  </a:cubicBezTo>
                  <a:cubicBezTo>
                    <a:pt x="7340" y="12401"/>
                    <a:pt x="8064" y="13126"/>
                    <a:pt x="8921" y="13655"/>
                  </a:cubicBezTo>
                  <a:cubicBezTo>
                    <a:pt x="10128" y="14399"/>
                    <a:pt x="11484" y="14780"/>
                    <a:pt x="12771" y="15378"/>
                  </a:cubicBezTo>
                  <a:cubicBezTo>
                    <a:pt x="13037" y="15497"/>
                    <a:pt x="12861" y="15836"/>
                    <a:pt x="12579" y="15750"/>
                  </a:cubicBezTo>
                  <a:close/>
                  <a:moveTo>
                    <a:pt x="15000" y="13906"/>
                  </a:moveTo>
                  <a:cubicBezTo>
                    <a:pt x="13533" y="13939"/>
                    <a:pt x="12812" y="14176"/>
                    <a:pt x="12022" y="12886"/>
                  </a:cubicBezTo>
                  <a:cubicBezTo>
                    <a:pt x="11700" y="12362"/>
                    <a:pt x="11394" y="11196"/>
                    <a:pt x="10574" y="11353"/>
                  </a:cubicBezTo>
                  <a:cubicBezTo>
                    <a:pt x="10172" y="11430"/>
                    <a:pt x="9234" y="11425"/>
                    <a:pt x="8887" y="11284"/>
                  </a:cubicBezTo>
                  <a:cubicBezTo>
                    <a:pt x="8188" y="11003"/>
                    <a:pt x="8206" y="10410"/>
                    <a:pt x="7921" y="9831"/>
                  </a:cubicBezTo>
                  <a:cubicBezTo>
                    <a:pt x="7467" y="8905"/>
                    <a:pt x="6974" y="8249"/>
                    <a:pt x="5814" y="8103"/>
                  </a:cubicBezTo>
                  <a:cubicBezTo>
                    <a:pt x="4653" y="7954"/>
                    <a:pt x="5080" y="6008"/>
                    <a:pt x="4873" y="5371"/>
                  </a:cubicBezTo>
                  <a:cubicBezTo>
                    <a:pt x="4799" y="5145"/>
                    <a:pt x="5161" y="5015"/>
                    <a:pt x="5260" y="5241"/>
                  </a:cubicBezTo>
                  <a:cubicBezTo>
                    <a:pt x="5548" y="5892"/>
                    <a:pt x="5579" y="6501"/>
                    <a:pt x="5662" y="7196"/>
                  </a:cubicBezTo>
                  <a:cubicBezTo>
                    <a:pt x="5718" y="7662"/>
                    <a:pt x="7355" y="7747"/>
                    <a:pt x="7767" y="7874"/>
                  </a:cubicBezTo>
                  <a:cubicBezTo>
                    <a:pt x="8862" y="8213"/>
                    <a:pt x="8132" y="10708"/>
                    <a:pt x="9432" y="10680"/>
                  </a:cubicBezTo>
                  <a:cubicBezTo>
                    <a:pt x="10534" y="10658"/>
                    <a:pt x="11323" y="10311"/>
                    <a:pt x="11917" y="11207"/>
                  </a:cubicBezTo>
                  <a:cubicBezTo>
                    <a:pt x="12267" y="11734"/>
                    <a:pt x="12453" y="12423"/>
                    <a:pt x="12880" y="12900"/>
                  </a:cubicBezTo>
                  <a:cubicBezTo>
                    <a:pt x="13232" y="13297"/>
                    <a:pt x="14390" y="13203"/>
                    <a:pt x="15021" y="13228"/>
                  </a:cubicBezTo>
                  <a:cubicBezTo>
                    <a:pt x="15452" y="13247"/>
                    <a:pt x="15433" y="13895"/>
                    <a:pt x="15000" y="13906"/>
                  </a:cubicBezTo>
                  <a:close/>
                  <a:moveTo>
                    <a:pt x="16303" y="12164"/>
                  </a:moveTo>
                  <a:cubicBezTo>
                    <a:pt x="16262" y="12155"/>
                    <a:pt x="16222" y="12147"/>
                    <a:pt x="16182" y="12139"/>
                  </a:cubicBezTo>
                  <a:cubicBezTo>
                    <a:pt x="15783" y="12053"/>
                    <a:pt x="16043" y="11541"/>
                    <a:pt x="16380" y="11747"/>
                  </a:cubicBezTo>
                  <a:cubicBezTo>
                    <a:pt x="16414" y="11769"/>
                    <a:pt x="16448" y="11789"/>
                    <a:pt x="16482" y="11811"/>
                  </a:cubicBezTo>
                  <a:cubicBezTo>
                    <a:pt x="16659" y="11924"/>
                    <a:pt x="16513" y="12208"/>
                    <a:pt x="16303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1" name="Shape">
              <a:extLst>
                <a:ext uri="{FF2B5EF4-FFF2-40B4-BE49-F238E27FC236}">
                  <a16:creationId xmlns:a16="http://schemas.microsoft.com/office/drawing/2014/main" id="{93E7F060-24DA-4A0D-AA33-1AA4339E5305}"/>
                </a:ext>
              </a:extLst>
            </p:cNvPr>
            <p:cNvSpPr/>
            <p:nvPr/>
          </p:nvSpPr>
          <p:spPr>
            <a:xfrm>
              <a:off x="1703633" y="122824"/>
              <a:ext cx="634121" cy="552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5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94" y="5359"/>
                    <a:pt x="857" y="5134"/>
                    <a:pt x="994" y="5037"/>
                  </a:cubicBezTo>
                  <a:close/>
                  <a:moveTo>
                    <a:pt x="5197" y="3729"/>
                  </a:moveTo>
                  <a:cubicBezTo>
                    <a:pt x="5181" y="3698"/>
                    <a:pt x="5160" y="3668"/>
                    <a:pt x="5144" y="3631"/>
                  </a:cubicBezTo>
                  <a:cubicBezTo>
                    <a:pt x="5080" y="3522"/>
                    <a:pt x="5128" y="3382"/>
                    <a:pt x="5244" y="3352"/>
                  </a:cubicBezTo>
                  <a:cubicBezTo>
                    <a:pt x="5276" y="3345"/>
                    <a:pt x="5308" y="3333"/>
                    <a:pt x="5339" y="3327"/>
                  </a:cubicBezTo>
                  <a:cubicBezTo>
                    <a:pt x="5810" y="3218"/>
                    <a:pt x="5461" y="4191"/>
                    <a:pt x="5197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53" y="8104"/>
                  </a:moveTo>
                  <a:cubicBezTo>
                    <a:pt x="2776" y="8128"/>
                    <a:pt x="3230" y="7860"/>
                    <a:pt x="3632" y="7732"/>
                  </a:cubicBezTo>
                  <a:cubicBezTo>
                    <a:pt x="4139" y="7568"/>
                    <a:pt x="4134" y="7434"/>
                    <a:pt x="4065" y="6899"/>
                  </a:cubicBezTo>
                  <a:cubicBezTo>
                    <a:pt x="3981" y="6236"/>
                    <a:pt x="3912" y="5761"/>
                    <a:pt x="4367" y="5311"/>
                  </a:cubicBezTo>
                  <a:cubicBezTo>
                    <a:pt x="4753" y="4927"/>
                    <a:pt x="5736" y="4641"/>
                    <a:pt x="6238" y="4532"/>
                  </a:cubicBezTo>
                  <a:cubicBezTo>
                    <a:pt x="6650" y="4441"/>
                    <a:pt x="6756" y="2506"/>
                    <a:pt x="6666" y="2056"/>
                  </a:cubicBezTo>
                  <a:cubicBezTo>
                    <a:pt x="6603" y="1739"/>
                    <a:pt x="6962" y="1642"/>
                    <a:pt x="7121" y="1837"/>
                  </a:cubicBezTo>
                  <a:cubicBezTo>
                    <a:pt x="7560" y="2378"/>
                    <a:pt x="7338" y="3784"/>
                    <a:pt x="7264" y="4471"/>
                  </a:cubicBezTo>
                  <a:cubicBezTo>
                    <a:pt x="7169" y="5390"/>
                    <a:pt x="5836" y="5426"/>
                    <a:pt x="5271" y="5652"/>
                  </a:cubicBezTo>
                  <a:cubicBezTo>
                    <a:pt x="4076" y="6126"/>
                    <a:pt x="5197" y="7751"/>
                    <a:pt x="4451" y="8110"/>
                  </a:cubicBezTo>
                  <a:cubicBezTo>
                    <a:pt x="3891" y="8383"/>
                    <a:pt x="2929" y="8651"/>
                    <a:pt x="2310" y="8542"/>
                  </a:cubicBezTo>
                  <a:cubicBezTo>
                    <a:pt x="2067" y="8493"/>
                    <a:pt x="2110" y="8091"/>
                    <a:pt x="2353" y="8104"/>
                  </a:cubicBezTo>
                  <a:close/>
                  <a:moveTo>
                    <a:pt x="3119" y="11426"/>
                  </a:moveTo>
                  <a:cubicBezTo>
                    <a:pt x="6613" y="9363"/>
                    <a:pt x="8643" y="6053"/>
                    <a:pt x="10076" y="1910"/>
                  </a:cubicBezTo>
                  <a:cubicBezTo>
                    <a:pt x="10166" y="1654"/>
                    <a:pt x="10536" y="1751"/>
                    <a:pt x="10494" y="2031"/>
                  </a:cubicBezTo>
                  <a:cubicBezTo>
                    <a:pt x="10288" y="3339"/>
                    <a:pt x="9658" y="4270"/>
                    <a:pt x="9156" y="5445"/>
                  </a:cubicBezTo>
                  <a:cubicBezTo>
                    <a:pt x="8754" y="6388"/>
                    <a:pt x="8374" y="7367"/>
                    <a:pt x="7750" y="8152"/>
                  </a:cubicBezTo>
                  <a:cubicBezTo>
                    <a:pt x="6550" y="9667"/>
                    <a:pt x="4959" y="11115"/>
                    <a:pt x="3236" y="11730"/>
                  </a:cubicBezTo>
                  <a:cubicBezTo>
                    <a:pt x="3056" y="11791"/>
                    <a:pt x="2950" y="11523"/>
                    <a:pt x="3119" y="11426"/>
                  </a:cubicBezTo>
                  <a:close/>
                  <a:moveTo>
                    <a:pt x="11884" y="5329"/>
                  </a:moveTo>
                  <a:cubicBezTo>
                    <a:pt x="11815" y="5530"/>
                    <a:pt x="11530" y="5615"/>
                    <a:pt x="11419" y="5402"/>
                  </a:cubicBezTo>
                  <a:cubicBezTo>
                    <a:pt x="11403" y="5372"/>
                    <a:pt x="11387" y="5335"/>
                    <a:pt x="11366" y="5305"/>
                  </a:cubicBezTo>
                  <a:cubicBezTo>
                    <a:pt x="11287" y="5146"/>
                    <a:pt x="11339" y="4982"/>
                    <a:pt x="11498" y="4934"/>
                  </a:cubicBezTo>
                  <a:cubicBezTo>
                    <a:pt x="11530" y="4921"/>
                    <a:pt x="11562" y="4915"/>
                    <a:pt x="11593" y="4903"/>
                  </a:cubicBezTo>
                  <a:cubicBezTo>
                    <a:pt x="11799" y="4842"/>
                    <a:pt x="11953" y="5128"/>
                    <a:pt x="11884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30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7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5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43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33" y="12332"/>
                  </a:moveTo>
                  <a:cubicBezTo>
                    <a:pt x="13554" y="12296"/>
                    <a:pt x="13576" y="12259"/>
                    <a:pt x="13591" y="12223"/>
                  </a:cubicBezTo>
                  <a:cubicBezTo>
                    <a:pt x="13681" y="12065"/>
                    <a:pt x="13925" y="12180"/>
                    <a:pt x="13893" y="12363"/>
                  </a:cubicBezTo>
                  <a:cubicBezTo>
                    <a:pt x="13888" y="12405"/>
                    <a:pt x="13877" y="12448"/>
                    <a:pt x="13872" y="12490"/>
                  </a:cubicBezTo>
                  <a:cubicBezTo>
                    <a:pt x="13808" y="12843"/>
                    <a:pt x="13364" y="12637"/>
                    <a:pt x="13533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33" y="6929"/>
                  </a:moveTo>
                  <a:cubicBezTo>
                    <a:pt x="17080" y="6960"/>
                    <a:pt x="17123" y="7002"/>
                    <a:pt x="17144" y="7063"/>
                  </a:cubicBezTo>
                  <a:cubicBezTo>
                    <a:pt x="17160" y="7106"/>
                    <a:pt x="17165" y="7154"/>
                    <a:pt x="17165" y="7197"/>
                  </a:cubicBezTo>
                  <a:cubicBezTo>
                    <a:pt x="17165" y="7221"/>
                    <a:pt x="17165" y="7246"/>
                    <a:pt x="17165" y="7270"/>
                  </a:cubicBezTo>
                  <a:cubicBezTo>
                    <a:pt x="17154" y="7799"/>
                    <a:pt x="16367" y="7434"/>
                    <a:pt x="16684" y="7045"/>
                  </a:cubicBezTo>
                  <a:cubicBezTo>
                    <a:pt x="16700" y="7027"/>
                    <a:pt x="16710" y="7008"/>
                    <a:pt x="16726" y="6990"/>
                  </a:cubicBezTo>
                  <a:cubicBezTo>
                    <a:pt x="16753" y="6954"/>
                    <a:pt x="16784" y="6923"/>
                    <a:pt x="16821" y="6911"/>
                  </a:cubicBezTo>
                  <a:cubicBezTo>
                    <a:pt x="16874" y="6881"/>
                    <a:pt x="16932" y="6887"/>
                    <a:pt x="16980" y="6905"/>
                  </a:cubicBezTo>
                  <a:cubicBezTo>
                    <a:pt x="16991" y="6905"/>
                    <a:pt x="17001" y="6911"/>
                    <a:pt x="17006" y="6911"/>
                  </a:cubicBezTo>
                  <a:cubicBezTo>
                    <a:pt x="17012" y="6917"/>
                    <a:pt x="17022" y="6923"/>
                    <a:pt x="17033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95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9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5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2" name="Shape">
              <a:extLst>
                <a:ext uri="{FF2B5EF4-FFF2-40B4-BE49-F238E27FC236}">
                  <a16:creationId xmlns:a16="http://schemas.microsoft.com/office/drawing/2014/main" id="{1D582E00-11B5-4A47-8D7D-5C87FD5776CD}"/>
                </a:ext>
              </a:extLst>
            </p:cNvPr>
            <p:cNvSpPr/>
            <p:nvPr/>
          </p:nvSpPr>
          <p:spPr>
            <a:xfrm>
              <a:off x="11494523" y="3474186"/>
              <a:ext cx="388752" cy="338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68" extrusionOk="0">
                  <a:moveTo>
                    <a:pt x="458" y="3422"/>
                  </a:moveTo>
                  <a:cubicBezTo>
                    <a:pt x="380" y="3571"/>
                    <a:pt x="312" y="3740"/>
                    <a:pt x="260" y="3899"/>
                  </a:cubicBezTo>
                  <a:cubicBezTo>
                    <a:pt x="-1094" y="7752"/>
                    <a:pt x="3036" y="14962"/>
                    <a:pt x="8296" y="17931"/>
                  </a:cubicBezTo>
                  <a:cubicBezTo>
                    <a:pt x="10702" y="19292"/>
                    <a:pt x="15169" y="20732"/>
                    <a:pt x="17988" y="15141"/>
                  </a:cubicBezTo>
                  <a:cubicBezTo>
                    <a:pt x="18212" y="14694"/>
                    <a:pt x="18411" y="14237"/>
                    <a:pt x="18566" y="13790"/>
                  </a:cubicBezTo>
                  <a:cubicBezTo>
                    <a:pt x="18566" y="13790"/>
                    <a:pt x="18566" y="13790"/>
                    <a:pt x="18566" y="13790"/>
                  </a:cubicBezTo>
                  <a:cubicBezTo>
                    <a:pt x="20506" y="8278"/>
                    <a:pt x="16859" y="3879"/>
                    <a:pt x="13142" y="1784"/>
                  </a:cubicBezTo>
                  <a:cubicBezTo>
                    <a:pt x="8607" y="-779"/>
                    <a:pt x="2622" y="-868"/>
                    <a:pt x="458" y="3422"/>
                  </a:cubicBezTo>
                  <a:close/>
                  <a:moveTo>
                    <a:pt x="5244" y="1436"/>
                  </a:moveTo>
                  <a:cubicBezTo>
                    <a:pt x="5270" y="1406"/>
                    <a:pt x="5295" y="1376"/>
                    <a:pt x="5321" y="1337"/>
                  </a:cubicBezTo>
                  <a:cubicBezTo>
                    <a:pt x="5451" y="1158"/>
                    <a:pt x="5692" y="1267"/>
                    <a:pt x="5675" y="1506"/>
                  </a:cubicBezTo>
                  <a:cubicBezTo>
                    <a:pt x="5675" y="1545"/>
                    <a:pt x="5675" y="1595"/>
                    <a:pt x="5666" y="1635"/>
                  </a:cubicBezTo>
                  <a:cubicBezTo>
                    <a:pt x="5649" y="2101"/>
                    <a:pt x="4976" y="1794"/>
                    <a:pt x="5244" y="1436"/>
                  </a:cubicBezTo>
                  <a:close/>
                  <a:moveTo>
                    <a:pt x="993" y="5031"/>
                  </a:moveTo>
                  <a:cubicBezTo>
                    <a:pt x="1967" y="4336"/>
                    <a:pt x="2829" y="3075"/>
                    <a:pt x="3390" y="1942"/>
                  </a:cubicBezTo>
                  <a:cubicBezTo>
                    <a:pt x="3493" y="1734"/>
                    <a:pt x="3787" y="1843"/>
                    <a:pt x="3709" y="2091"/>
                  </a:cubicBezTo>
                  <a:cubicBezTo>
                    <a:pt x="3450" y="2886"/>
                    <a:pt x="3010" y="3512"/>
                    <a:pt x="2484" y="4088"/>
                  </a:cubicBezTo>
                  <a:cubicBezTo>
                    <a:pt x="2071" y="4544"/>
                    <a:pt x="1683" y="5081"/>
                    <a:pt x="1131" y="5299"/>
                  </a:cubicBezTo>
                  <a:cubicBezTo>
                    <a:pt x="993" y="5359"/>
                    <a:pt x="855" y="5130"/>
                    <a:pt x="993" y="5031"/>
                  </a:cubicBezTo>
                  <a:close/>
                  <a:moveTo>
                    <a:pt x="5192" y="3730"/>
                  </a:moveTo>
                  <a:cubicBezTo>
                    <a:pt x="5175" y="3700"/>
                    <a:pt x="5157" y="3670"/>
                    <a:pt x="5140" y="3631"/>
                  </a:cubicBezTo>
                  <a:cubicBezTo>
                    <a:pt x="5071" y="3522"/>
                    <a:pt x="5123" y="3382"/>
                    <a:pt x="5235" y="3353"/>
                  </a:cubicBezTo>
                  <a:cubicBezTo>
                    <a:pt x="5270" y="3343"/>
                    <a:pt x="5304" y="3333"/>
                    <a:pt x="5330" y="3333"/>
                  </a:cubicBezTo>
                  <a:cubicBezTo>
                    <a:pt x="5804" y="3214"/>
                    <a:pt x="5459" y="4187"/>
                    <a:pt x="5192" y="3730"/>
                  </a:cubicBezTo>
                  <a:close/>
                  <a:moveTo>
                    <a:pt x="3123" y="4952"/>
                  </a:moveTo>
                  <a:cubicBezTo>
                    <a:pt x="3105" y="4922"/>
                    <a:pt x="3079" y="4892"/>
                    <a:pt x="3062" y="4862"/>
                  </a:cubicBezTo>
                  <a:cubicBezTo>
                    <a:pt x="2967" y="4733"/>
                    <a:pt x="3045" y="4515"/>
                    <a:pt x="3192" y="4495"/>
                  </a:cubicBezTo>
                  <a:cubicBezTo>
                    <a:pt x="3226" y="4495"/>
                    <a:pt x="3261" y="4485"/>
                    <a:pt x="3286" y="4485"/>
                  </a:cubicBezTo>
                  <a:cubicBezTo>
                    <a:pt x="3830" y="4425"/>
                    <a:pt x="3467" y="5428"/>
                    <a:pt x="3123" y="4952"/>
                  </a:cubicBezTo>
                  <a:close/>
                  <a:moveTo>
                    <a:pt x="2847" y="6819"/>
                  </a:moveTo>
                  <a:cubicBezTo>
                    <a:pt x="2829" y="6789"/>
                    <a:pt x="2804" y="6759"/>
                    <a:pt x="2786" y="6729"/>
                  </a:cubicBezTo>
                  <a:cubicBezTo>
                    <a:pt x="2700" y="6610"/>
                    <a:pt x="2769" y="6402"/>
                    <a:pt x="2907" y="6382"/>
                  </a:cubicBezTo>
                  <a:cubicBezTo>
                    <a:pt x="2941" y="6382"/>
                    <a:pt x="2976" y="6372"/>
                    <a:pt x="3002" y="6372"/>
                  </a:cubicBezTo>
                  <a:cubicBezTo>
                    <a:pt x="3519" y="6312"/>
                    <a:pt x="3183" y="7275"/>
                    <a:pt x="2847" y="6819"/>
                  </a:cubicBezTo>
                  <a:close/>
                  <a:moveTo>
                    <a:pt x="1088" y="7305"/>
                  </a:moveTo>
                  <a:cubicBezTo>
                    <a:pt x="1191" y="7007"/>
                    <a:pt x="1596" y="7196"/>
                    <a:pt x="1484" y="7494"/>
                  </a:cubicBezTo>
                  <a:cubicBezTo>
                    <a:pt x="1381" y="7792"/>
                    <a:pt x="975" y="7603"/>
                    <a:pt x="1088" y="7305"/>
                  </a:cubicBezTo>
                  <a:close/>
                  <a:moveTo>
                    <a:pt x="2346" y="8100"/>
                  </a:moveTo>
                  <a:cubicBezTo>
                    <a:pt x="2769" y="8130"/>
                    <a:pt x="3217" y="7861"/>
                    <a:pt x="3623" y="7732"/>
                  </a:cubicBezTo>
                  <a:cubicBezTo>
                    <a:pt x="4131" y="7573"/>
                    <a:pt x="4123" y="7434"/>
                    <a:pt x="4054" y="6898"/>
                  </a:cubicBezTo>
                  <a:cubicBezTo>
                    <a:pt x="3968" y="6233"/>
                    <a:pt x="3899" y="5766"/>
                    <a:pt x="4356" y="5309"/>
                  </a:cubicBezTo>
                  <a:cubicBezTo>
                    <a:pt x="4744" y="4922"/>
                    <a:pt x="5727" y="4644"/>
                    <a:pt x="6227" y="4525"/>
                  </a:cubicBezTo>
                  <a:cubicBezTo>
                    <a:pt x="6641" y="4435"/>
                    <a:pt x="6744" y="2499"/>
                    <a:pt x="6649" y="2052"/>
                  </a:cubicBezTo>
                  <a:cubicBezTo>
                    <a:pt x="6589" y="1734"/>
                    <a:pt x="6942" y="1635"/>
                    <a:pt x="7098" y="1833"/>
                  </a:cubicBezTo>
                  <a:cubicBezTo>
                    <a:pt x="7537" y="2370"/>
                    <a:pt x="7313" y="3780"/>
                    <a:pt x="7244" y="4465"/>
                  </a:cubicBezTo>
                  <a:cubicBezTo>
                    <a:pt x="7149" y="5379"/>
                    <a:pt x="5821" y="5418"/>
                    <a:pt x="5252" y="5647"/>
                  </a:cubicBezTo>
                  <a:cubicBezTo>
                    <a:pt x="4054" y="6123"/>
                    <a:pt x="5175" y="7742"/>
                    <a:pt x="4433" y="8110"/>
                  </a:cubicBezTo>
                  <a:cubicBezTo>
                    <a:pt x="3873" y="8378"/>
                    <a:pt x="2915" y="8656"/>
                    <a:pt x="2295" y="8537"/>
                  </a:cubicBezTo>
                  <a:cubicBezTo>
                    <a:pt x="2062" y="8487"/>
                    <a:pt x="2105" y="8090"/>
                    <a:pt x="2346" y="8100"/>
                  </a:cubicBezTo>
                  <a:close/>
                  <a:moveTo>
                    <a:pt x="3114" y="11427"/>
                  </a:moveTo>
                  <a:cubicBezTo>
                    <a:pt x="6606" y="9361"/>
                    <a:pt x="8632" y="6054"/>
                    <a:pt x="10064" y="1913"/>
                  </a:cubicBezTo>
                  <a:cubicBezTo>
                    <a:pt x="10150" y="1654"/>
                    <a:pt x="10521" y="1754"/>
                    <a:pt x="10478" y="2032"/>
                  </a:cubicBezTo>
                  <a:cubicBezTo>
                    <a:pt x="10271" y="3343"/>
                    <a:pt x="9641" y="4276"/>
                    <a:pt x="9141" y="5448"/>
                  </a:cubicBezTo>
                  <a:cubicBezTo>
                    <a:pt x="8736" y="6392"/>
                    <a:pt x="8357" y="7365"/>
                    <a:pt x="7736" y="8159"/>
                  </a:cubicBezTo>
                  <a:cubicBezTo>
                    <a:pt x="6537" y="9669"/>
                    <a:pt x="4942" y="11119"/>
                    <a:pt x="3226" y="11734"/>
                  </a:cubicBezTo>
                  <a:cubicBezTo>
                    <a:pt x="3054" y="11784"/>
                    <a:pt x="2950" y="11516"/>
                    <a:pt x="3114" y="11427"/>
                  </a:cubicBezTo>
                  <a:close/>
                  <a:moveTo>
                    <a:pt x="11875" y="5329"/>
                  </a:moveTo>
                  <a:cubicBezTo>
                    <a:pt x="11806" y="5528"/>
                    <a:pt x="11521" y="5617"/>
                    <a:pt x="11409" y="5398"/>
                  </a:cubicBezTo>
                  <a:cubicBezTo>
                    <a:pt x="11392" y="5369"/>
                    <a:pt x="11375" y="5329"/>
                    <a:pt x="11357" y="5299"/>
                  </a:cubicBezTo>
                  <a:cubicBezTo>
                    <a:pt x="11280" y="5140"/>
                    <a:pt x="11331" y="4981"/>
                    <a:pt x="11487" y="4932"/>
                  </a:cubicBezTo>
                  <a:cubicBezTo>
                    <a:pt x="11521" y="4922"/>
                    <a:pt x="11547" y="4912"/>
                    <a:pt x="11581" y="4902"/>
                  </a:cubicBezTo>
                  <a:cubicBezTo>
                    <a:pt x="11788" y="4842"/>
                    <a:pt x="11944" y="5130"/>
                    <a:pt x="11875" y="5329"/>
                  </a:cubicBezTo>
                  <a:close/>
                  <a:moveTo>
                    <a:pt x="10185" y="6978"/>
                  </a:moveTo>
                  <a:cubicBezTo>
                    <a:pt x="10047" y="7365"/>
                    <a:pt x="9538" y="7117"/>
                    <a:pt x="9667" y="6739"/>
                  </a:cubicBezTo>
                  <a:cubicBezTo>
                    <a:pt x="9805" y="6352"/>
                    <a:pt x="10323" y="6590"/>
                    <a:pt x="10185" y="6978"/>
                  </a:cubicBezTo>
                  <a:close/>
                  <a:moveTo>
                    <a:pt x="9693" y="8765"/>
                  </a:moveTo>
                  <a:cubicBezTo>
                    <a:pt x="9909" y="8964"/>
                    <a:pt x="9917" y="9252"/>
                    <a:pt x="9702" y="9460"/>
                  </a:cubicBezTo>
                  <a:cubicBezTo>
                    <a:pt x="9598" y="9560"/>
                    <a:pt x="9434" y="9500"/>
                    <a:pt x="9383" y="9361"/>
                  </a:cubicBezTo>
                  <a:cubicBezTo>
                    <a:pt x="9331" y="9222"/>
                    <a:pt x="9314" y="9093"/>
                    <a:pt x="9331" y="8944"/>
                  </a:cubicBezTo>
                  <a:cubicBezTo>
                    <a:pt x="9348" y="8745"/>
                    <a:pt x="9564" y="8636"/>
                    <a:pt x="9693" y="8765"/>
                  </a:cubicBezTo>
                  <a:close/>
                  <a:moveTo>
                    <a:pt x="7969" y="9659"/>
                  </a:moveTo>
                  <a:cubicBezTo>
                    <a:pt x="7848" y="10006"/>
                    <a:pt x="7382" y="9788"/>
                    <a:pt x="7503" y="9440"/>
                  </a:cubicBezTo>
                  <a:cubicBezTo>
                    <a:pt x="7624" y="9093"/>
                    <a:pt x="8089" y="9311"/>
                    <a:pt x="7969" y="9659"/>
                  </a:cubicBezTo>
                  <a:close/>
                  <a:moveTo>
                    <a:pt x="7167" y="11814"/>
                  </a:moveTo>
                  <a:cubicBezTo>
                    <a:pt x="7313" y="12013"/>
                    <a:pt x="7339" y="12162"/>
                    <a:pt x="7210" y="12380"/>
                  </a:cubicBezTo>
                  <a:cubicBezTo>
                    <a:pt x="7106" y="12549"/>
                    <a:pt x="6848" y="12469"/>
                    <a:pt x="6830" y="12271"/>
                  </a:cubicBezTo>
                  <a:cubicBezTo>
                    <a:pt x="6822" y="12162"/>
                    <a:pt x="6848" y="12072"/>
                    <a:pt x="6839" y="11973"/>
                  </a:cubicBezTo>
                  <a:cubicBezTo>
                    <a:pt x="6822" y="11754"/>
                    <a:pt x="7046" y="11645"/>
                    <a:pt x="7167" y="11814"/>
                  </a:cubicBezTo>
                  <a:close/>
                  <a:moveTo>
                    <a:pt x="4752" y="12310"/>
                  </a:moveTo>
                  <a:cubicBezTo>
                    <a:pt x="4873" y="11953"/>
                    <a:pt x="5356" y="12181"/>
                    <a:pt x="5226" y="12529"/>
                  </a:cubicBezTo>
                  <a:cubicBezTo>
                    <a:pt x="5097" y="12886"/>
                    <a:pt x="4623" y="12658"/>
                    <a:pt x="4752" y="12310"/>
                  </a:cubicBezTo>
                  <a:close/>
                  <a:moveTo>
                    <a:pt x="17729" y="13780"/>
                  </a:moveTo>
                  <a:cubicBezTo>
                    <a:pt x="17402" y="14714"/>
                    <a:pt x="16988" y="15608"/>
                    <a:pt x="16384" y="16333"/>
                  </a:cubicBezTo>
                  <a:cubicBezTo>
                    <a:pt x="15789" y="17058"/>
                    <a:pt x="15048" y="17524"/>
                    <a:pt x="14392" y="18180"/>
                  </a:cubicBezTo>
                  <a:cubicBezTo>
                    <a:pt x="14280" y="18289"/>
                    <a:pt x="14099" y="18090"/>
                    <a:pt x="14203" y="17961"/>
                  </a:cubicBezTo>
                  <a:cubicBezTo>
                    <a:pt x="14781" y="17256"/>
                    <a:pt x="15539" y="16819"/>
                    <a:pt x="16083" y="16074"/>
                  </a:cubicBezTo>
                  <a:cubicBezTo>
                    <a:pt x="16617" y="15330"/>
                    <a:pt x="17048" y="14505"/>
                    <a:pt x="17436" y="13651"/>
                  </a:cubicBezTo>
                  <a:cubicBezTo>
                    <a:pt x="17531" y="13443"/>
                    <a:pt x="17807" y="13562"/>
                    <a:pt x="17729" y="13780"/>
                  </a:cubicBezTo>
                  <a:close/>
                  <a:moveTo>
                    <a:pt x="17333" y="9450"/>
                  </a:moveTo>
                  <a:cubicBezTo>
                    <a:pt x="17445" y="10205"/>
                    <a:pt x="17540" y="11854"/>
                    <a:pt x="17143" y="12459"/>
                  </a:cubicBezTo>
                  <a:cubicBezTo>
                    <a:pt x="16678" y="13165"/>
                    <a:pt x="15798" y="13026"/>
                    <a:pt x="15143" y="13194"/>
                  </a:cubicBezTo>
                  <a:cubicBezTo>
                    <a:pt x="13737" y="13562"/>
                    <a:pt x="14470" y="15915"/>
                    <a:pt x="13556" y="16730"/>
                  </a:cubicBezTo>
                  <a:cubicBezTo>
                    <a:pt x="12961" y="17256"/>
                    <a:pt x="11676" y="17206"/>
                    <a:pt x="10969" y="17286"/>
                  </a:cubicBezTo>
                  <a:cubicBezTo>
                    <a:pt x="10711" y="17316"/>
                    <a:pt x="10659" y="16889"/>
                    <a:pt x="10909" y="16829"/>
                  </a:cubicBezTo>
                  <a:cubicBezTo>
                    <a:pt x="12245" y="16481"/>
                    <a:pt x="13289" y="16452"/>
                    <a:pt x="13625" y="14515"/>
                  </a:cubicBezTo>
                  <a:cubicBezTo>
                    <a:pt x="13703" y="14068"/>
                    <a:pt x="13763" y="13194"/>
                    <a:pt x="14134" y="12926"/>
                  </a:cubicBezTo>
                  <a:cubicBezTo>
                    <a:pt x="14720" y="12489"/>
                    <a:pt x="15246" y="12539"/>
                    <a:pt x="15919" y="12350"/>
                  </a:cubicBezTo>
                  <a:cubicBezTo>
                    <a:pt x="16807" y="12102"/>
                    <a:pt x="16686" y="11029"/>
                    <a:pt x="16703" y="10275"/>
                  </a:cubicBezTo>
                  <a:cubicBezTo>
                    <a:pt x="16600" y="10026"/>
                    <a:pt x="16634" y="9867"/>
                    <a:pt x="16807" y="9798"/>
                  </a:cubicBezTo>
                  <a:cubicBezTo>
                    <a:pt x="16522" y="9718"/>
                    <a:pt x="16505" y="9281"/>
                    <a:pt x="16798" y="9202"/>
                  </a:cubicBezTo>
                  <a:cubicBezTo>
                    <a:pt x="16867" y="9182"/>
                    <a:pt x="16928" y="9172"/>
                    <a:pt x="16997" y="9152"/>
                  </a:cubicBezTo>
                  <a:cubicBezTo>
                    <a:pt x="17152" y="9113"/>
                    <a:pt x="17307" y="9272"/>
                    <a:pt x="17333" y="9450"/>
                  </a:cubicBezTo>
                  <a:close/>
                  <a:moveTo>
                    <a:pt x="9581" y="16491"/>
                  </a:moveTo>
                  <a:cubicBezTo>
                    <a:pt x="9572" y="16472"/>
                    <a:pt x="9564" y="16452"/>
                    <a:pt x="9564" y="16442"/>
                  </a:cubicBezTo>
                  <a:cubicBezTo>
                    <a:pt x="9503" y="16303"/>
                    <a:pt x="9546" y="16164"/>
                    <a:pt x="9624" y="16074"/>
                  </a:cubicBezTo>
                  <a:cubicBezTo>
                    <a:pt x="9702" y="15985"/>
                    <a:pt x="9822" y="15935"/>
                    <a:pt x="9943" y="15995"/>
                  </a:cubicBezTo>
                  <a:cubicBezTo>
                    <a:pt x="10064" y="16054"/>
                    <a:pt x="10124" y="16174"/>
                    <a:pt x="10124" y="16303"/>
                  </a:cubicBezTo>
                  <a:cubicBezTo>
                    <a:pt x="10124" y="16432"/>
                    <a:pt x="10072" y="16561"/>
                    <a:pt x="9952" y="16621"/>
                  </a:cubicBezTo>
                  <a:cubicBezTo>
                    <a:pt x="9934" y="16630"/>
                    <a:pt x="9917" y="16640"/>
                    <a:pt x="9909" y="16640"/>
                  </a:cubicBezTo>
                  <a:cubicBezTo>
                    <a:pt x="9779" y="16700"/>
                    <a:pt x="9633" y="16640"/>
                    <a:pt x="9581" y="16491"/>
                  </a:cubicBezTo>
                  <a:close/>
                  <a:moveTo>
                    <a:pt x="12021" y="15389"/>
                  </a:moveTo>
                  <a:cubicBezTo>
                    <a:pt x="11780" y="15280"/>
                    <a:pt x="11728" y="14783"/>
                    <a:pt x="12013" y="14694"/>
                  </a:cubicBezTo>
                  <a:cubicBezTo>
                    <a:pt x="12038" y="14684"/>
                    <a:pt x="12064" y="14674"/>
                    <a:pt x="12090" y="14664"/>
                  </a:cubicBezTo>
                  <a:cubicBezTo>
                    <a:pt x="12228" y="14624"/>
                    <a:pt x="12323" y="14664"/>
                    <a:pt x="12401" y="14803"/>
                  </a:cubicBezTo>
                  <a:cubicBezTo>
                    <a:pt x="12418" y="14833"/>
                    <a:pt x="12426" y="14853"/>
                    <a:pt x="12444" y="14883"/>
                  </a:cubicBezTo>
                  <a:cubicBezTo>
                    <a:pt x="12590" y="15190"/>
                    <a:pt x="12263" y="15508"/>
                    <a:pt x="12021" y="15389"/>
                  </a:cubicBezTo>
                  <a:close/>
                  <a:moveTo>
                    <a:pt x="13522" y="12330"/>
                  </a:moveTo>
                  <a:cubicBezTo>
                    <a:pt x="13539" y="12291"/>
                    <a:pt x="13565" y="12261"/>
                    <a:pt x="13582" y="12221"/>
                  </a:cubicBezTo>
                  <a:cubicBezTo>
                    <a:pt x="13668" y="12062"/>
                    <a:pt x="13910" y="12171"/>
                    <a:pt x="13884" y="12360"/>
                  </a:cubicBezTo>
                  <a:cubicBezTo>
                    <a:pt x="13875" y="12400"/>
                    <a:pt x="13866" y="12440"/>
                    <a:pt x="13858" y="12489"/>
                  </a:cubicBezTo>
                  <a:cubicBezTo>
                    <a:pt x="13798" y="12837"/>
                    <a:pt x="13358" y="12628"/>
                    <a:pt x="13522" y="12330"/>
                  </a:cubicBezTo>
                  <a:close/>
                  <a:moveTo>
                    <a:pt x="15358" y="10533"/>
                  </a:moveTo>
                  <a:cubicBezTo>
                    <a:pt x="15522" y="10076"/>
                    <a:pt x="16143" y="10364"/>
                    <a:pt x="15979" y="10821"/>
                  </a:cubicBezTo>
                  <a:cubicBezTo>
                    <a:pt x="15815" y="11278"/>
                    <a:pt x="15194" y="10990"/>
                    <a:pt x="15358" y="10533"/>
                  </a:cubicBezTo>
                  <a:close/>
                  <a:moveTo>
                    <a:pt x="17022" y="6928"/>
                  </a:moveTo>
                  <a:cubicBezTo>
                    <a:pt x="17074" y="6958"/>
                    <a:pt x="17109" y="6997"/>
                    <a:pt x="17135" y="7067"/>
                  </a:cubicBezTo>
                  <a:cubicBezTo>
                    <a:pt x="17152" y="7107"/>
                    <a:pt x="17160" y="7156"/>
                    <a:pt x="17152" y="7206"/>
                  </a:cubicBezTo>
                  <a:cubicBezTo>
                    <a:pt x="17152" y="7226"/>
                    <a:pt x="17152" y="7256"/>
                    <a:pt x="17152" y="7275"/>
                  </a:cubicBezTo>
                  <a:cubicBezTo>
                    <a:pt x="17143" y="7812"/>
                    <a:pt x="16359" y="7444"/>
                    <a:pt x="16669" y="7047"/>
                  </a:cubicBezTo>
                  <a:cubicBezTo>
                    <a:pt x="16686" y="7027"/>
                    <a:pt x="16695" y="7007"/>
                    <a:pt x="16712" y="6997"/>
                  </a:cubicBezTo>
                  <a:cubicBezTo>
                    <a:pt x="16738" y="6958"/>
                    <a:pt x="16772" y="6928"/>
                    <a:pt x="16807" y="6918"/>
                  </a:cubicBezTo>
                  <a:cubicBezTo>
                    <a:pt x="16859" y="6888"/>
                    <a:pt x="16919" y="6888"/>
                    <a:pt x="16971" y="6908"/>
                  </a:cubicBezTo>
                  <a:cubicBezTo>
                    <a:pt x="16979" y="6908"/>
                    <a:pt x="16988" y="6908"/>
                    <a:pt x="16997" y="6918"/>
                  </a:cubicBezTo>
                  <a:cubicBezTo>
                    <a:pt x="17005" y="6918"/>
                    <a:pt x="17014" y="6918"/>
                    <a:pt x="17022" y="6928"/>
                  </a:cubicBezTo>
                  <a:close/>
                  <a:moveTo>
                    <a:pt x="15746" y="6133"/>
                  </a:moveTo>
                  <a:cubicBezTo>
                    <a:pt x="15022" y="8874"/>
                    <a:pt x="14004" y="10682"/>
                    <a:pt x="12357" y="12787"/>
                  </a:cubicBezTo>
                  <a:cubicBezTo>
                    <a:pt x="11099" y="14396"/>
                    <a:pt x="9555" y="15220"/>
                    <a:pt x="8132" y="16561"/>
                  </a:cubicBezTo>
                  <a:cubicBezTo>
                    <a:pt x="8012" y="16670"/>
                    <a:pt x="7856" y="16482"/>
                    <a:pt x="7943" y="16342"/>
                  </a:cubicBezTo>
                  <a:cubicBezTo>
                    <a:pt x="8382" y="15637"/>
                    <a:pt x="9150" y="15349"/>
                    <a:pt x="9736" y="14843"/>
                  </a:cubicBezTo>
                  <a:cubicBezTo>
                    <a:pt x="10555" y="14128"/>
                    <a:pt x="11297" y="13353"/>
                    <a:pt x="11970" y="12459"/>
                  </a:cubicBezTo>
                  <a:cubicBezTo>
                    <a:pt x="12573" y="11655"/>
                    <a:pt x="13272" y="10880"/>
                    <a:pt x="13772" y="9987"/>
                  </a:cubicBezTo>
                  <a:cubicBezTo>
                    <a:pt x="14470" y="8715"/>
                    <a:pt x="14806" y="7315"/>
                    <a:pt x="15367" y="5974"/>
                  </a:cubicBezTo>
                  <a:cubicBezTo>
                    <a:pt x="15479" y="5677"/>
                    <a:pt x="15824" y="5845"/>
                    <a:pt x="15746" y="6133"/>
                  </a:cubicBezTo>
                  <a:close/>
                  <a:moveTo>
                    <a:pt x="13832" y="3730"/>
                  </a:moveTo>
                  <a:cubicBezTo>
                    <a:pt x="13910" y="5230"/>
                    <a:pt x="14177" y="5955"/>
                    <a:pt x="12918" y="6819"/>
                  </a:cubicBezTo>
                  <a:cubicBezTo>
                    <a:pt x="12409" y="7166"/>
                    <a:pt x="11254" y="7534"/>
                    <a:pt x="11435" y="8368"/>
                  </a:cubicBezTo>
                  <a:cubicBezTo>
                    <a:pt x="11530" y="8775"/>
                    <a:pt x="11547" y="9738"/>
                    <a:pt x="11426" y="10096"/>
                  </a:cubicBezTo>
                  <a:cubicBezTo>
                    <a:pt x="11168" y="10821"/>
                    <a:pt x="10581" y="10831"/>
                    <a:pt x="10012" y="11149"/>
                  </a:cubicBezTo>
                  <a:cubicBezTo>
                    <a:pt x="9107" y="11655"/>
                    <a:pt x="8469" y="12181"/>
                    <a:pt x="8357" y="13383"/>
                  </a:cubicBezTo>
                  <a:cubicBezTo>
                    <a:pt x="8244" y="14575"/>
                    <a:pt x="6287" y="14227"/>
                    <a:pt x="5658" y="14466"/>
                  </a:cubicBezTo>
                  <a:cubicBezTo>
                    <a:pt x="5433" y="14545"/>
                    <a:pt x="5295" y="14187"/>
                    <a:pt x="5511" y="14078"/>
                  </a:cubicBezTo>
                  <a:cubicBezTo>
                    <a:pt x="6149" y="13760"/>
                    <a:pt x="6761" y="13701"/>
                    <a:pt x="7451" y="13582"/>
                  </a:cubicBezTo>
                  <a:cubicBezTo>
                    <a:pt x="7917" y="13502"/>
                    <a:pt x="7943" y="11824"/>
                    <a:pt x="8055" y="11397"/>
                  </a:cubicBezTo>
                  <a:cubicBezTo>
                    <a:pt x="8357" y="10265"/>
                    <a:pt x="10874" y="10900"/>
                    <a:pt x="10797" y="9570"/>
                  </a:cubicBezTo>
                  <a:cubicBezTo>
                    <a:pt x="10736" y="8447"/>
                    <a:pt x="10366" y="7653"/>
                    <a:pt x="11237" y="7007"/>
                  </a:cubicBezTo>
                  <a:cubicBezTo>
                    <a:pt x="11754" y="6630"/>
                    <a:pt x="12435" y="6411"/>
                    <a:pt x="12892" y="5955"/>
                  </a:cubicBezTo>
                  <a:cubicBezTo>
                    <a:pt x="13272" y="5577"/>
                    <a:pt x="13142" y="4395"/>
                    <a:pt x="13151" y="3750"/>
                  </a:cubicBezTo>
                  <a:cubicBezTo>
                    <a:pt x="13159" y="3303"/>
                    <a:pt x="13806" y="3293"/>
                    <a:pt x="13832" y="3730"/>
                  </a:cubicBezTo>
                  <a:close/>
                  <a:moveTo>
                    <a:pt x="12047" y="2479"/>
                  </a:moveTo>
                  <a:cubicBezTo>
                    <a:pt x="12038" y="2518"/>
                    <a:pt x="12030" y="2558"/>
                    <a:pt x="12021" y="2608"/>
                  </a:cubicBezTo>
                  <a:cubicBezTo>
                    <a:pt x="11952" y="3015"/>
                    <a:pt x="11426" y="2777"/>
                    <a:pt x="11625" y="2419"/>
                  </a:cubicBezTo>
                  <a:cubicBezTo>
                    <a:pt x="11642" y="2379"/>
                    <a:pt x="11668" y="2350"/>
                    <a:pt x="11685" y="2310"/>
                  </a:cubicBezTo>
                  <a:cubicBezTo>
                    <a:pt x="11797" y="2121"/>
                    <a:pt x="12082" y="2260"/>
                    <a:pt x="12047" y="247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3" name="Shape">
              <a:extLst>
                <a:ext uri="{FF2B5EF4-FFF2-40B4-BE49-F238E27FC236}">
                  <a16:creationId xmlns:a16="http://schemas.microsoft.com/office/drawing/2014/main" id="{79B3DE86-2AA7-4430-98D2-0CEFB98C17DF}"/>
                </a:ext>
              </a:extLst>
            </p:cNvPr>
            <p:cNvSpPr/>
            <p:nvPr/>
          </p:nvSpPr>
          <p:spPr>
            <a:xfrm>
              <a:off x="124459" y="2228391"/>
              <a:ext cx="388752" cy="338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14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84" y="5368"/>
                    <a:pt x="846" y="5139"/>
                    <a:pt x="993" y="5040"/>
                  </a:cubicBezTo>
                  <a:close/>
                  <a:moveTo>
                    <a:pt x="5183" y="3728"/>
                  </a:moveTo>
                  <a:cubicBezTo>
                    <a:pt x="5166" y="3698"/>
                    <a:pt x="5149" y="3669"/>
                    <a:pt x="5132" y="3629"/>
                  </a:cubicBezTo>
                  <a:cubicBezTo>
                    <a:pt x="5063" y="3520"/>
                    <a:pt x="5114" y="3380"/>
                    <a:pt x="5226" y="3351"/>
                  </a:cubicBezTo>
                  <a:cubicBezTo>
                    <a:pt x="5261" y="3341"/>
                    <a:pt x="5295" y="3331"/>
                    <a:pt x="5321" y="3331"/>
                  </a:cubicBezTo>
                  <a:cubicBezTo>
                    <a:pt x="5796" y="3222"/>
                    <a:pt x="5459" y="4195"/>
                    <a:pt x="5183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0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1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45" y="11796"/>
                    <a:pt x="2941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7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13" y="15403"/>
                  </a:moveTo>
                  <a:cubicBezTo>
                    <a:pt x="11771" y="15293"/>
                    <a:pt x="11719" y="14797"/>
                    <a:pt x="12004" y="14707"/>
                  </a:cubicBezTo>
                  <a:cubicBezTo>
                    <a:pt x="12030" y="14697"/>
                    <a:pt x="12056" y="14687"/>
                    <a:pt x="12082" y="14677"/>
                  </a:cubicBezTo>
                  <a:cubicBezTo>
                    <a:pt x="12220" y="14638"/>
                    <a:pt x="12314" y="14677"/>
                    <a:pt x="12392" y="14816"/>
                  </a:cubicBezTo>
                  <a:cubicBezTo>
                    <a:pt x="12409" y="14846"/>
                    <a:pt x="12418" y="14866"/>
                    <a:pt x="12435" y="14896"/>
                  </a:cubicBezTo>
                  <a:cubicBezTo>
                    <a:pt x="12590" y="15204"/>
                    <a:pt x="12254" y="15512"/>
                    <a:pt x="12013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7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7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7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7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16"/>
                    <a:pt x="12030" y="255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88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4" name="Shape">
              <a:extLst>
                <a:ext uri="{FF2B5EF4-FFF2-40B4-BE49-F238E27FC236}">
                  <a16:creationId xmlns:a16="http://schemas.microsoft.com/office/drawing/2014/main" id="{CC997FA8-BE3A-4E39-9C70-E03E41B13CB0}"/>
                </a:ext>
              </a:extLst>
            </p:cNvPr>
            <p:cNvSpPr/>
            <p:nvPr/>
          </p:nvSpPr>
          <p:spPr>
            <a:xfrm>
              <a:off x="1194789" y="105277"/>
              <a:ext cx="388752" cy="338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4" h="19174" extrusionOk="0">
                  <a:moveTo>
                    <a:pt x="458" y="3420"/>
                  </a:moveTo>
                  <a:cubicBezTo>
                    <a:pt x="380" y="3569"/>
                    <a:pt x="312" y="3738"/>
                    <a:pt x="260" y="3897"/>
                  </a:cubicBezTo>
                  <a:cubicBezTo>
                    <a:pt x="-1094" y="7752"/>
                    <a:pt x="3036" y="14965"/>
                    <a:pt x="8296" y="17936"/>
                  </a:cubicBezTo>
                  <a:cubicBezTo>
                    <a:pt x="10702" y="19297"/>
                    <a:pt x="15169" y="20738"/>
                    <a:pt x="17988" y="15144"/>
                  </a:cubicBezTo>
                  <a:cubicBezTo>
                    <a:pt x="18212" y="14697"/>
                    <a:pt x="18411" y="14240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79"/>
                    <a:pt x="16859" y="3877"/>
                    <a:pt x="13142" y="1781"/>
                  </a:cubicBezTo>
                  <a:cubicBezTo>
                    <a:pt x="8598" y="-783"/>
                    <a:pt x="2622" y="-862"/>
                    <a:pt x="458" y="3420"/>
                  </a:cubicBezTo>
                  <a:close/>
                  <a:moveTo>
                    <a:pt x="5244" y="1443"/>
                  </a:moveTo>
                  <a:cubicBezTo>
                    <a:pt x="5270" y="1413"/>
                    <a:pt x="5295" y="1383"/>
                    <a:pt x="5321" y="1344"/>
                  </a:cubicBezTo>
                  <a:cubicBezTo>
                    <a:pt x="5451" y="1165"/>
                    <a:pt x="5692" y="1274"/>
                    <a:pt x="5675" y="1513"/>
                  </a:cubicBezTo>
                  <a:cubicBezTo>
                    <a:pt x="5675" y="1552"/>
                    <a:pt x="5675" y="1602"/>
                    <a:pt x="5666" y="1642"/>
                  </a:cubicBezTo>
                  <a:cubicBezTo>
                    <a:pt x="5649" y="2109"/>
                    <a:pt x="4976" y="1791"/>
                    <a:pt x="5244" y="1443"/>
                  </a:cubicBezTo>
                  <a:close/>
                  <a:moveTo>
                    <a:pt x="993" y="5040"/>
                  </a:moveTo>
                  <a:cubicBezTo>
                    <a:pt x="1967" y="4344"/>
                    <a:pt x="2829" y="3082"/>
                    <a:pt x="3390" y="1950"/>
                  </a:cubicBezTo>
                  <a:cubicBezTo>
                    <a:pt x="3493" y="1741"/>
                    <a:pt x="3786" y="1850"/>
                    <a:pt x="3709" y="2099"/>
                  </a:cubicBezTo>
                  <a:cubicBezTo>
                    <a:pt x="3450" y="2894"/>
                    <a:pt x="3010" y="3520"/>
                    <a:pt x="2484" y="4096"/>
                  </a:cubicBezTo>
                  <a:cubicBezTo>
                    <a:pt x="2071" y="4553"/>
                    <a:pt x="1683" y="5089"/>
                    <a:pt x="1131" y="5308"/>
                  </a:cubicBezTo>
                  <a:cubicBezTo>
                    <a:pt x="993" y="5368"/>
                    <a:pt x="855" y="5139"/>
                    <a:pt x="993" y="5040"/>
                  </a:cubicBezTo>
                  <a:close/>
                  <a:moveTo>
                    <a:pt x="5192" y="3728"/>
                  </a:moveTo>
                  <a:cubicBezTo>
                    <a:pt x="5175" y="3698"/>
                    <a:pt x="5157" y="3669"/>
                    <a:pt x="5140" y="3629"/>
                  </a:cubicBezTo>
                  <a:cubicBezTo>
                    <a:pt x="5071" y="3520"/>
                    <a:pt x="5114" y="3390"/>
                    <a:pt x="5235" y="3361"/>
                  </a:cubicBezTo>
                  <a:cubicBezTo>
                    <a:pt x="5270" y="3351"/>
                    <a:pt x="5304" y="3341"/>
                    <a:pt x="5330" y="3341"/>
                  </a:cubicBezTo>
                  <a:cubicBezTo>
                    <a:pt x="5804" y="3222"/>
                    <a:pt x="5459" y="4195"/>
                    <a:pt x="5192" y="3728"/>
                  </a:cubicBezTo>
                  <a:close/>
                  <a:moveTo>
                    <a:pt x="3123" y="4960"/>
                  </a:moveTo>
                  <a:cubicBezTo>
                    <a:pt x="3105" y="4930"/>
                    <a:pt x="3079" y="4901"/>
                    <a:pt x="3062" y="4871"/>
                  </a:cubicBezTo>
                  <a:cubicBezTo>
                    <a:pt x="2967" y="4742"/>
                    <a:pt x="3045" y="4523"/>
                    <a:pt x="3192" y="4503"/>
                  </a:cubicBezTo>
                  <a:cubicBezTo>
                    <a:pt x="3226" y="4503"/>
                    <a:pt x="3261" y="4493"/>
                    <a:pt x="3286" y="4493"/>
                  </a:cubicBezTo>
                  <a:cubicBezTo>
                    <a:pt x="3821" y="4424"/>
                    <a:pt x="3467" y="5427"/>
                    <a:pt x="3123" y="4960"/>
                  </a:cubicBezTo>
                  <a:close/>
                  <a:moveTo>
                    <a:pt x="2847" y="6818"/>
                  </a:moveTo>
                  <a:cubicBezTo>
                    <a:pt x="2829" y="6788"/>
                    <a:pt x="2803" y="6759"/>
                    <a:pt x="2786" y="6729"/>
                  </a:cubicBezTo>
                  <a:cubicBezTo>
                    <a:pt x="2700" y="6610"/>
                    <a:pt x="2769" y="6401"/>
                    <a:pt x="2907" y="6381"/>
                  </a:cubicBezTo>
                  <a:cubicBezTo>
                    <a:pt x="2941" y="6381"/>
                    <a:pt x="2976" y="6371"/>
                    <a:pt x="3002" y="6371"/>
                  </a:cubicBezTo>
                  <a:cubicBezTo>
                    <a:pt x="3519" y="6312"/>
                    <a:pt x="3174" y="7275"/>
                    <a:pt x="2847" y="6818"/>
                  </a:cubicBezTo>
                  <a:close/>
                  <a:moveTo>
                    <a:pt x="1079" y="7315"/>
                  </a:moveTo>
                  <a:cubicBezTo>
                    <a:pt x="1182" y="7017"/>
                    <a:pt x="1588" y="7206"/>
                    <a:pt x="1476" y="7504"/>
                  </a:cubicBezTo>
                  <a:cubicBezTo>
                    <a:pt x="1372" y="7792"/>
                    <a:pt x="975" y="7613"/>
                    <a:pt x="1079" y="7315"/>
                  </a:cubicBezTo>
                  <a:close/>
                  <a:moveTo>
                    <a:pt x="2346" y="8110"/>
                  </a:moveTo>
                  <a:cubicBezTo>
                    <a:pt x="2769" y="8140"/>
                    <a:pt x="3217" y="7871"/>
                    <a:pt x="3623" y="7742"/>
                  </a:cubicBezTo>
                  <a:cubicBezTo>
                    <a:pt x="4131" y="7583"/>
                    <a:pt x="4123" y="7444"/>
                    <a:pt x="4054" y="6908"/>
                  </a:cubicBezTo>
                  <a:cubicBezTo>
                    <a:pt x="3968" y="6242"/>
                    <a:pt x="3899" y="5775"/>
                    <a:pt x="4356" y="5318"/>
                  </a:cubicBezTo>
                  <a:cubicBezTo>
                    <a:pt x="4744" y="4930"/>
                    <a:pt x="5727" y="4652"/>
                    <a:pt x="6227" y="4533"/>
                  </a:cubicBezTo>
                  <a:cubicBezTo>
                    <a:pt x="6641" y="4444"/>
                    <a:pt x="6744" y="2506"/>
                    <a:pt x="6649" y="2059"/>
                  </a:cubicBezTo>
                  <a:cubicBezTo>
                    <a:pt x="6589" y="1741"/>
                    <a:pt x="6942" y="1642"/>
                    <a:pt x="7098" y="1840"/>
                  </a:cubicBezTo>
                  <a:cubicBezTo>
                    <a:pt x="7537" y="2377"/>
                    <a:pt x="7313" y="3788"/>
                    <a:pt x="7244" y="4473"/>
                  </a:cubicBezTo>
                  <a:cubicBezTo>
                    <a:pt x="7149" y="5387"/>
                    <a:pt x="5821" y="5427"/>
                    <a:pt x="5252" y="5656"/>
                  </a:cubicBezTo>
                  <a:cubicBezTo>
                    <a:pt x="4054" y="6133"/>
                    <a:pt x="5175" y="7752"/>
                    <a:pt x="4433" y="8120"/>
                  </a:cubicBezTo>
                  <a:cubicBezTo>
                    <a:pt x="3873" y="8388"/>
                    <a:pt x="2916" y="8666"/>
                    <a:pt x="2295" y="8547"/>
                  </a:cubicBezTo>
                  <a:cubicBezTo>
                    <a:pt x="2062" y="8497"/>
                    <a:pt x="2105" y="8090"/>
                    <a:pt x="2346" y="8110"/>
                  </a:cubicBezTo>
                  <a:close/>
                  <a:moveTo>
                    <a:pt x="3114" y="11428"/>
                  </a:moveTo>
                  <a:cubicBezTo>
                    <a:pt x="6606" y="9362"/>
                    <a:pt x="8632" y="6053"/>
                    <a:pt x="10064" y="1910"/>
                  </a:cubicBezTo>
                  <a:cubicBezTo>
                    <a:pt x="10150" y="1652"/>
                    <a:pt x="10521" y="1751"/>
                    <a:pt x="10478" y="2029"/>
                  </a:cubicBezTo>
                  <a:cubicBezTo>
                    <a:pt x="10271" y="3341"/>
                    <a:pt x="9641" y="4275"/>
                    <a:pt x="9141" y="5447"/>
                  </a:cubicBezTo>
                  <a:cubicBezTo>
                    <a:pt x="8736" y="6391"/>
                    <a:pt x="8357" y="7365"/>
                    <a:pt x="7736" y="8160"/>
                  </a:cubicBezTo>
                  <a:cubicBezTo>
                    <a:pt x="6537" y="9670"/>
                    <a:pt x="4942" y="11120"/>
                    <a:pt x="3226" y="11736"/>
                  </a:cubicBezTo>
                  <a:cubicBezTo>
                    <a:pt x="3054" y="11796"/>
                    <a:pt x="2950" y="11528"/>
                    <a:pt x="3114" y="11428"/>
                  </a:cubicBezTo>
                  <a:close/>
                  <a:moveTo>
                    <a:pt x="11875" y="5328"/>
                  </a:moveTo>
                  <a:cubicBezTo>
                    <a:pt x="11806" y="5527"/>
                    <a:pt x="11521" y="5616"/>
                    <a:pt x="11409" y="5397"/>
                  </a:cubicBezTo>
                  <a:cubicBezTo>
                    <a:pt x="11392" y="5368"/>
                    <a:pt x="11375" y="5328"/>
                    <a:pt x="11357" y="5298"/>
                  </a:cubicBezTo>
                  <a:cubicBezTo>
                    <a:pt x="11280" y="5139"/>
                    <a:pt x="11331" y="4980"/>
                    <a:pt x="11487" y="4930"/>
                  </a:cubicBezTo>
                  <a:cubicBezTo>
                    <a:pt x="11521" y="4921"/>
                    <a:pt x="11547" y="4911"/>
                    <a:pt x="11581" y="4901"/>
                  </a:cubicBezTo>
                  <a:cubicBezTo>
                    <a:pt x="11788" y="4841"/>
                    <a:pt x="11944" y="5129"/>
                    <a:pt x="11875" y="5328"/>
                  </a:cubicBezTo>
                  <a:close/>
                  <a:moveTo>
                    <a:pt x="10185" y="6977"/>
                  </a:moveTo>
                  <a:cubicBezTo>
                    <a:pt x="10047" y="7365"/>
                    <a:pt x="9538" y="7116"/>
                    <a:pt x="9667" y="6739"/>
                  </a:cubicBezTo>
                  <a:cubicBezTo>
                    <a:pt x="9805" y="6351"/>
                    <a:pt x="10314" y="6590"/>
                    <a:pt x="10185" y="6977"/>
                  </a:cubicBezTo>
                  <a:close/>
                  <a:moveTo>
                    <a:pt x="9693" y="8766"/>
                  </a:moveTo>
                  <a:cubicBezTo>
                    <a:pt x="9909" y="8964"/>
                    <a:pt x="9917" y="9252"/>
                    <a:pt x="9702" y="9461"/>
                  </a:cubicBezTo>
                  <a:cubicBezTo>
                    <a:pt x="9598" y="9560"/>
                    <a:pt x="9434" y="9501"/>
                    <a:pt x="9383" y="9362"/>
                  </a:cubicBezTo>
                  <a:cubicBezTo>
                    <a:pt x="9331" y="9223"/>
                    <a:pt x="9314" y="9093"/>
                    <a:pt x="9331" y="8944"/>
                  </a:cubicBezTo>
                  <a:cubicBezTo>
                    <a:pt x="9348" y="8746"/>
                    <a:pt x="9555" y="8646"/>
                    <a:pt x="9693" y="8766"/>
                  </a:cubicBezTo>
                  <a:close/>
                  <a:moveTo>
                    <a:pt x="7969" y="9670"/>
                  </a:moveTo>
                  <a:cubicBezTo>
                    <a:pt x="7848" y="10017"/>
                    <a:pt x="7382" y="9799"/>
                    <a:pt x="7503" y="9451"/>
                  </a:cubicBezTo>
                  <a:cubicBezTo>
                    <a:pt x="7624" y="9103"/>
                    <a:pt x="8089" y="9322"/>
                    <a:pt x="7969" y="9670"/>
                  </a:cubicBezTo>
                  <a:close/>
                  <a:moveTo>
                    <a:pt x="7158" y="11816"/>
                  </a:moveTo>
                  <a:cubicBezTo>
                    <a:pt x="7305" y="12015"/>
                    <a:pt x="7330" y="12164"/>
                    <a:pt x="7201" y="12382"/>
                  </a:cubicBezTo>
                  <a:cubicBezTo>
                    <a:pt x="7098" y="12551"/>
                    <a:pt x="6839" y="12472"/>
                    <a:pt x="6822" y="12273"/>
                  </a:cubicBezTo>
                  <a:cubicBezTo>
                    <a:pt x="6813" y="12164"/>
                    <a:pt x="6839" y="12074"/>
                    <a:pt x="6830" y="11975"/>
                  </a:cubicBezTo>
                  <a:cubicBezTo>
                    <a:pt x="6822" y="11766"/>
                    <a:pt x="7037" y="11657"/>
                    <a:pt x="7158" y="11816"/>
                  </a:cubicBezTo>
                  <a:close/>
                  <a:moveTo>
                    <a:pt x="4744" y="12313"/>
                  </a:moveTo>
                  <a:cubicBezTo>
                    <a:pt x="4864" y="11955"/>
                    <a:pt x="5347" y="12183"/>
                    <a:pt x="5218" y="12531"/>
                  </a:cubicBezTo>
                  <a:cubicBezTo>
                    <a:pt x="5097" y="12889"/>
                    <a:pt x="4623" y="12670"/>
                    <a:pt x="4744" y="12313"/>
                  </a:cubicBezTo>
                  <a:close/>
                  <a:moveTo>
                    <a:pt x="17729" y="13793"/>
                  </a:moveTo>
                  <a:cubicBezTo>
                    <a:pt x="17402" y="14727"/>
                    <a:pt x="16988" y="15621"/>
                    <a:pt x="16384" y="16346"/>
                  </a:cubicBezTo>
                  <a:cubicBezTo>
                    <a:pt x="15789" y="17072"/>
                    <a:pt x="15048" y="17539"/>
                    <a:pt x="14392" y="18194"/>
                  </a:cubicBezTo>
                  <a:cubicBezTo>
                    <a:pt x="14280" y="18304"/>
                    <a:pt x="14099" y="18105"/>
                    <a:pt x="14203" y="17976"/>
                  </a:cubicBezTo>
                  <a:cubicBezTo>
                    <a:pt x="14780" y="17270"/>
                    <a:pt x="15539" y="16833"/>
                    <a:pt x="16083" y="16088"/>
                  </a:cubicBezTo>
                  <a:cubicBezTo>
                    <a:pt x="16617" y="15343"/>
                    <a:pt x="17048" y="14518"/>
                    <a:pt x="17436" y="13664"/>
                  </a:cubicBezTo>
                  <a:cubicBezTo>
                    <a:pt x="17523" y="13445"/>
                    <a:pt x="17807" y="13564"/>
                    <a:pt x="17729" y="13793"/>
                  </a:cubicBezTo>
                  <a:close/>
                  <a:moveTo>
                    <a:pt x="17333" y="9451"/>
                  </a:moveTo>
                  <a:cubicBezTo>
                    <a:pt x="17445" y="10206"/>
                    <a:pt x="17540" y="11856"/>
                    <a:pt x="17143" y="12462"/>
                  </a:cubicBezTo>
                  <a:cubicBezTo>
                    <a:pt x="16678" y="13167"/>
                    <a:pt x="15798" y="13028"/>
                    <a:pt x="15143" y="13197"/>
                  </a:cubicBezTo>
                  <a:cubicBezTo>
                    <a:pt x="13737" y="13564"/>
                    <a:pt x="14470" y="15919"/>
                    <a:pt x="13556" y="16734"/>
                  </a:cubicBezTo>
                  <a:cubicBezTo>
                    <a:pt x="12961" y="17261"/>
                    <a:pt x="11676" y="17211"/>
                    <a:pt x="10969" y="17290"/>
                  </a:cubicBezTo>
                  <a:cubicBezTo>
                    <a:pt x="10711" y="17320"/>
                    <a:pt x="10659" y="16893"/>
                    <a:pt x="10909" y="16833"/>
                  </a:cubicBezTo>
                  <a:cubicBezTo>
                    <a:pt x="12245" y="16486"/>
                    <a:pt x="13289" y="16456"/>
                    <a:pt x="13625" y="14518"/>
                  </a:cubicBezTo>
                  <a:cubicBezTo>
                    <a:pt x="13703" y="14071"/>
                    <a:pt x="13763" y="13197"/>
                    <a:pt x="14134" y="12929"/>
                  </a:cubicBezTo>
                  <a:cubicBezTo>
                    <a:pt x="14720" y="12491"/>
                    <a:pt x="15246" y="12541"/>
                    <a:pt x="15919" y="12352"/>
                  </a:cubicBezTo>
                  <a:cubicBezTo>
                    <a:pt x="16807" y="12104"/>
                    <a:pt x="16686" y="11031"/>
                    <a:pt x="16703" y="10276"/>
                  </a:cubicBezTo>
                  <a:cubicBezTo>
                    <a:pt x="16600" y="10027"/>
                    <a:pt x="16634" y="9868"/>
                    <a:pt x="16807" y="9799"/>
                  </a:cubicBezTo>
                  <a:cubicBezTo>
                    <a:pt x="16522" y="9719"/>
                    <a:pt x="16505" y="9282"/>
                    <a:pt x="16798" y="9203"/>
                  </a:cubicBezTo>
                  <a:cubicBezTo>
                    <a:pt x="16867" y="9183"/>
                    <a:pt x="16928" y="9173"/>
                    <a:pt x="16997" y="9153"/>
                  </a:cubicBezTo>
                  <a:cubicBezTo>
                    <a:pt x="17152" y="9113"/>
                    <a:pt x="17307" y="9282"/>
                    <a:pt x="17333" y="9451"/>
                  </a:cubicBezTo>
                  <a:close/>
                  <a:moveTo>
                    <a:pt x="9581" y="16505"/>
                  </a:moveTo>
                  <a:cubicBezTo>
                    <a:pt x="9572" y="16486"/>
                    <a:pt x="9564" y="16466"/>
                    <a:pt x="9564" y="16456"/>
                  </a:cubicBezTo>
                  <a:cubicBezTo>
                    <a:pt x="9503" y="16317"/>
                    <a:pt x="9546" y="16178"/>
                    <a:pt x="9624" y="16088"/>
                  </a:cubicBezTo>
                  <a:cubicBezTo>
                    <a:pt x="9702" y="15999"/>
                    <a:pt x="9822" y="15949"/>
                    <a:pt x="9943" y="16009"/>
                  </a:cubicBezTo>
                  <a:cubicBezTo>
                    <a:pt x="10064" y="16068"/>
                    <a:pt x="10124" y="16187"/>
                    <a:pt x="10124" y="16317"/>
                  </a:cubicBezTo>
                  <a:cubicBezTo>
                    <a:pt x="10124" y="16446"/>
                    <a:pt x="10072" y="16575"/>
                    <a:pt x="9952" y="16635"/>
                  </a:cubicBezTo>
                  <a:cubicBezTo>
                    <a:pt x="9935" y="16645"/>
                    <a:pt x="9917" y="16654"/>
                    <a:pt x="9909" y="16654"/>
                  </a:cubicBezTo>
                  <a:cubicBezTo>
                    <a:pt x="9779" y="16714"/>
                    <a:pt x="9633" y="16645"/>
                    <a:pt x="9581" y="16505"/>
                  </a:cubicBezTo>
                  <a:close/>
                  <a:moveTo>
                    <a:pt x="12021" y="15403"/>
                  </a:moveTo>
                  <a:cubicBezTo>
                    <a:pt x="11780" y="15293"/>
                    <a:pt x="11728" y="14797"/>
                    <a:pt x="12013" y="14707"/>
                  </a:cubicBezTo>
                  <a:cubicBezTo>
                    <a:pt x="12038" y="14697"/>
                    <a:pt x="12064" y="14687"/>
                    <a:pt x="12090" y="14677"/>
                  </a:cubicBezTo>
                  <a:cubicBezTo>
                    <a:pt x="12228" y="14638"/>
                    <a:pt x="12323" y="14677"/>
                    <a:pt x="12401" y="14816"/>
                  </a:cubicBezTo>
                  <a:cubicBezTo>
                    <a:pt x="12418" y="14846"/>
                    <a:pt x="12426" y="14866"/>
                    <a:pt x="12444" y="14896"/>
                  </a:cubicBezTo>
                  <a:cubicBezTo>
                    <a:pt x="12590" y="15204"/>
                    <a:pt x="12263" y="15512"/>
                    <a:pt x="12021" y="15403"/>
                  </a:cubicBezTo>
                  <a:close/>
                  <a:moveTo>
                    <a:pt x="13522" y="12342"/>
                  </a:moveTo>
                  <a:cubicBezTo>
                    <a:pt x="13539" y="12303"/>
                    <a:pt x="13565" y="12273"/>
                    <a:pt x="13582" y="12233"/>
                  </a:cubicBezTo>
                  <a:cubicBezTo>
                    <a:pt x="13668" y="12074"/>
                    <a:pt x="13910" y="12183"/>
                    <a:pt x="13884" y="12372"/>
                  </a:cubicBezTo>
                  <a:cubicBezTo>
                    <a:pt x="13875" y="12412"/>
                    <a:pt x="13866" y="12452"/>
                    <a:pt x="13858" y="12501"/>
                  </a:cubicBezTo>
                  <a:cubicBezTo>
                    <a:pt x="13798" y="12849"/>
                    <a:pt x="13349" y="12640"/>
                    <a:pt x="13522" y="12342"/>
                  </a:cubicBezTo>
                  <a:close/>
                  <a:moveTo>
                    <a:pt x="15358" y="10534"/>
                  </a:moveTo>
                  <a:cubicBezTo>
                    <a:pt x="15522" y="10077"/>
                    <a:pt x="16143" y="10365"/>
                    <a:pt x="15979" y="10822"/>
                  </a:cubicBezTo>
                  <a:cubicBezTo>
                    <a:pt x="15815" y="11289"/>
                    <a:pt x="15194" y="11001"/>
                    <a:pt x="15358" y="10534"/>
                  </a:cubicBezTo>
                  <a:close/>
                  <a:moveTo>
                    <a:pt x="17014" y="6928"/>
                  </a:moveTo>
                  <a:cubicBezTo>
                    <a:pt x="17066" y="6957"/>
                    <a:pt x="17100" y="6997"/>
                    <a:pt x="17126" y="7067"/>
                  </a:cubicBezTo>
                  <a:cubicBezTo>
                    <a:pt x="17143" y="7106"/>
                    <a:pt x="17152" y="7156"/>
                    <a:pt x="17143" y="7206"/>
                  </a:cubicBezTo>
                  <a:cubicBezTo>
                    <a:pt x="17143" y="7226"/>
                    <a:pt x="17143" y="7255"/>
                    <a:pt x="17143" y="7275"/>
                  </a:cubicBezTo>
                  <a:cubicBezTo>
                    <a:pt x="17135" y="7812"/>
                    <a:pt x="16350" y="7444"/>
                    <a:pt x="16660" y="7047"/>
                  </a:cubicBezTo>
                  <a:cubicBezTo>
                    <a:pt x="16678" y="7027"/>
                    <a:pt x="16686" y="7007"/>
                    <a:pt x="16703" y="6997"/>
                  </a:cubicBezTo>
                  <a:cubicBezTo>
                    <a:pt x="16729" y="6957"/>
                    <a:pt x="16764" y="6928"/>
                    <a:pt x="16798" y="6918"/>
                  </a:cubicBezTo>
                  <a:cubicBezTo>
                    <a:pt x="16850" y="6888"/>
                    <a:pt x="16910" y="6888"/>
                    <a:pt x="16962" y="6908"/>
                  </a:cubicBezTo>
                  <a:cubicBezTo>
                    <a:pt x="16971" y="6908"/>
                    <a:pt x="16979" y="6908"/>
                    <a:pt x="16988" y="6918"/>
                  </a:cubicBezTo>
                  <a:cubicBezTo>
                    <a:pt x="16997" y="6918"/>
                    <a:pt x="17005" y="6928"/>
                    <a:pt x="17014" y="6928"/>
                  </a:cubicBezTo>
                  <a:close/>
                  <a:moveTo>
                    <a:pt x="15746" y="6133"/>
                  </a:moveTo>
                  <a:cubicBezTo>
                    <a:pt x="15022" y="8875"/>
                    <a:pt x="14004" y="10683"/>
                    <a:pt x="12358" y="12790"/>
                  </a:cubicBezTo>
                  <a:cubicBezTo>
                    <a:pt x="11099" y="14399"/>
                    <a:pt x="9555" y="15224"/>
                    <a:pt x="8132" y="16565"/>
                  </a:cubicBezTo>
                  <a:cubicBezTo>
                    <a:pt x="8012" y="16674"/>
                    <a:pt x="7856" y="16486"/>
                    <a:pt x="7943" y="16346"/>
                  </a:cubicBezTo>
                  <a:cubicBezTo>
                    <a:pt x="8382" y="15641"/>
                    <a:pt x="9150" y="15353"/>
                    <a:pt x="9736" y="14846"/>
                  </a:cubicBezTo>
                  <a:cubicBezTo>
                    <a:pt x="10555" y="14131"/>
                    <a:pt x="11297" y="13356"/>
                    <a:pt x="11969" y="12462"/>
                  </a:cubicBezTo>
                  <a:cubicBezTo>
                    <a:pt x="12573" y="11657"/>
                    <a:pt x="13272" y="10882"/>
                    <a:pt x="13772" y="9988"/>
                  </a:cubicBezTo>
                  <a:cubicBezTo>
                    <a:pt x="14470" y="8716"/>
                    <a:pt x="14806" y="7315"/>
                    <a:pt x="15367" y="5974"/>
                  </a:cubicBezTo>
                  <a:cubicBezTo>
                    <a:pt x="15479" y="5676"/>
                    <a:pt x="15824" y="5845"/>
                    <a:pt x="15746" y="6133"/>
                  </a:cubicBezTo>
                  <a:close/>
                  <a:moveTo>
                    <a:pt x="13823" y="3738"/>
                  </a:moveTo>
                  <a:cubicBezTo>
                    <a:pt x="13901" y="5238"/>
                    <a:pt x="14168" y="5964"/>
                    <a:pt x="12909" y="6828"/>
                  </a:cubicBezTo>
                  <a:cubicBezTo>
                    <a:pt x="12401" y="7176"/>
                    <a:pt x="11245" y="7544"/>
                    <a:pt x="11426" y="8378"/>
                  </a:cubicBezTo>
                  <a:cubicBezTo>
                    <a:pt x="11521" y="8785"/>
                    <a:pt x="11538" y="9749"/>
                    <a:pt x="11418" y="10107"/>
                  </a:cubicBezTo>
                  <a:cubicBezTo>
                    <a:pt x="11159" y="10832"/>
                    <a:pt x="10573" y="10842"/>
                    <a:pt x="10003" y="11160"/>
                  </a:cubicBezTo>
                  <a:cubicBezTo>
                    <a:pt x="9098" y="11667"/>
                    <a:pt x="8460" y="12193"/>
                    <a:pt x="8348" y="13396"/>
                  </a:cubicBezTo>
                  <a:cubicBezTo>
                    <a:pt x="8236" y="14588"/>
                    <a:pt x="6278" y="14240"/>
                    <a:pt x="5649" y="14479"/>
                  </a:cubicBezTo>
                  <a:cubicBezTo>
                    <a:pt x="5425" y="14558"/>
                    <a:pt x="5287" y="14200"/>
                    <a:pt x="5502" y="14091"/>
                  </a:cubicBezTo>
                  <a:cubicBezTo>
                    <a:pt x="6140" y="13773"/>
                    <a:pt x="6753" y="13714"/>
                    <a:pt x="7443" y="13594"/>
                  </a:cubicBezTo>
                  <a:cubicBezTo>
                    <a:pt x="7908" y="13515"/>
                    <a:pt x="7934" y="11836"/>
                    <a:pt x="8046" y="11408"/>
                  </a:cubicBezTo>
                  <a:cubicBezTo>
                    <a:pt x="8348" y="10276"/>
                    <a:pt x="10866" y="10912"/>
                    <a:pt x="10788" y="9580"/>
                  </a:cubicBezTo>
                  <a:cubicBezTo>
                    <a:pt x="10728" y="8458"/>
                    <a:pt x="10357" y="7663"/>
                    <a:pt x="11228" y="7017"/>
                  </a:cubicBezTo>
                  <a:cubicBezTo>
                    <a:pt x="11745" y="6639"/>
                    <a:pt x="12426" y="6421"/>
                    <a:pt x="12883" y="5964"/>
                  </a:cubicBezTo>
                  <a:cubicBezTo>
                    <a:pt x="13263" y="5586"/>
                    <a:pt x="13134" y="4404"/>
                    <a:pt x="13142" y="3758"/>
                  </a:cubicBezTo>
                  <a:cubicBezTo>
                    <a:pt x="13151" y="3301"/>
                    <a:pt x="13798" y="3301"/>
                    <a:pt x="13823" y="3738"/>
                  </a:cubicBezTo>
                  <a:close/>
                  <a:moveTo>
                    <a:pt x="12047" y="2476"/>
                  </a:moveTo>
                  <a:cubicBezTo>
                    <a:pt x="12038" y="2526"/>
                    <a:pt x="12030" y="2566"/>
                    <a:pt x="12021" y="2606"/>
                  </a:cubicBezTo>
                  <a:cubicBezTo>
                    <a:pt x="11952" y="3013"/>
                    <a:pt x="11426" y="2774"/>
                    <a:pt x="11625" y="2417"/>
                  </a:cubicBezTo>
                  <a:cubicBezTo>
                    <a:pt x="11642" y="2377"/>
                    <a:pt x="11668" y="2347"/>
                    <a:pt x="11685" y="2307"/>
                  </a:cubicBezTo>
                  <a:cubicBezTo>
                    <a:pt x="11797" y="2129"/>
                    <a:pt x="12082" y="2258"/>
                    <a:pt x="12047" y="247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5" name="Shape">
              <a:extLst>
                <a:ext uri="{FF2B5EF4-FFF2-40B4-BE49-F238E27FC236}">
                  <a16:creationId xmlns:a16="http://schemas.microsoft.com/office/drawing/2014/main" id="{7661F03F-D476-4D14-8798-24D5E8CF5333}"/>
                </a:ext>
              </a:extLst>
            </p:cNvPr>
            <p:cNvSpPr/>
            <p:nvPr/>
          </p:nvSpPr>
          <p:spPr>
            <a:xfrm>
              <a:off x="8108067" y="421114"/>
              <a:ext cx="941472" cy="12842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4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8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8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8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71" y="6810"/>
                    <a:pt x="1509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9" y="9298"/>
                  </a:moveTo>
                  <a:cubicBezTo>
                    <a:pt x="11303" y="9418"/>
                    <a:pt x="11056" y="8901"/>
                    <a:pt x="11499" y="8782"/>
                  </a:cubicBezTo>
                  <a:cubicBezTo>
                    <a:pt x="11945" y="8659"/>
                    <a:pt x="12191" y="9176"/>
                    <a:pt x="11749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32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8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8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9" y="14870"/>
                    <a:pt x="10121" y="14821"/>
                  </a:cubicBezTo>
                  <a:close/>
                  <a:moveTo>
                    <a:pt x="13272" y="15139"/>
                  </a:moveTo>
                  <a:cubicBezTo>
                    <a:pt x="13809" y="14995"/>
                    <a:pt x="14106" y="15618"/>
                    <a:pt x="13573" y="15762"/>
                  </a:cubicBezTo>
                  <a:cubicBezTo>
                    <a:pt x="13036" y="15906"/>
                    <a:pt x="12735" y="15284"/>
                    <a:pt x="13272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27" y="14125"/>
                  </a:cubicBezTo>
                  <a:cubicBezTo>
                    <a:pt x="17699" y="14150"/>
                    <a:pt x="17746" y="14190"/>
                    <a:pt x="17775" y="14239"/>
                  </a:cubicBezTo>
                  <a:cubicBezTo>
                    <a:pt x="17783" y="14248"/>
                    <a:pt x="17790" y="14256"/>
                    <a:pt x="17794" y="14267"/>
                  </a:cubicBezTo>
                  <a:cubicBezTo>
                    <a:pt x="17797" y="14275"/>
                    <a:pt x="17801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6" y="9850"/>
                    <a:pt x="17710" y="10120"/>
                  </a:cubicBezTo>
                  <a:close/>
                  <a:moveTo>
                    <a:pt x="17213" y="8091"/>
                  </a:moveTo>
                  <a:cubicBezTo>
                    <a:pt x="17170" y="8110"/>
                    <a:pt x="17130" y="8129"/>
                    <a:pt x="17086" y="8148"/>
                  </a:cubicBezTo>
                  <a:cubicBezTo>
                    <a:pt x="16673" y="8330"/>
                    <a:pt x="16423" y="7808"/>
                    <a:pt x="16894" y="7751"/>
                  </a:cubicBezTo>
                  <a:cubicBezTo>
                    <a:pt x="16941" y="7745"/>
                    <a:pt x="16992" y="7740"/>
                    <a:pt x="17039" y="7735"/>
                  </a:cubicBezTo>
                  <a:cubicBezTo>
                    <a:pt x="17293" y="7702"/>
                    <a:pt x="17431" y="7993"/>
                    <a:pt x="17213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6" name="Shape">
              <a:extLst>
                <a:ext uri="{FF2B5EF4-FFF2-40B4-BE49-F238E27FC236}">
                  <a16:creationId xmlns:a16="http://schemas.microsoft.com/office/drawing/2014/main" id="{8A6440C8-1CC3-4CE1-B3CF-9F619C9A038E}"/>
                </a:ext>
              </a:extLst>
            </p:cNvPr>
            <p:cNvSpPr/>
            <p:nvPr/>
          </p:nvSpPr>
          <p:spPr>
            <a:xfrm>
              <a:off x="9669696" y="5807857"/>
              <a:ext cx="798513" cy="85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7" h="18686" extrusionOk="0">
                  <a:moveTo>
                    <a:pt x="16170" y="729"/>
                  </a:moveTo>
                  <a:cubicBezTo>
                    <a:pt x="16039" y="637"/>
                    <a:pt x="15900" y="552"/>
                    <a:pt x="15757" y="475"/>
                  </a:cubicBezTo>
                  <a:cubicBezTo>
                    <a:pt x="12372" y="-1292"/>
                    <a:pt x="5168" y="2081"/>
                    <a:pt x="1738" y="7036"/>
                  </a:cubicBezTo>
                  <a:cubicBezTo>
                    <a:pt x="168" y="9308"/>
                    <a:pt x="-1750" y="13628"/>
                    <a:pt x="3054" y="17051"/>
                  </a:cubicBezTo>
                  <a:cubicBezTo>
                    <a:pt x="3438" y="17324"/>
                    <a:pt x="3831" y="17567"/>
                    <a:pt x="4228" y="17775"/>
                  </a:cubicBezTo>
                  <a:cubicBezTo>
                    <a:pt x="4228" y="17775"/>
                    <a:pt x="4228" y="17775"/>
                    <a:pt x="4228" y="17775"/>
                  </a:cubicBezTo>
                  <a:cubicBezTo>
                    <a:pt x="9072" y="20308"/>
                    <a:pt x="13619" y="17116"/>
                    <a:pt x="16039" y="13616"/>
                  </a:cubicBezTo>
                  <a:cubicBezTo>
                    <a:pt x="18995" y="9346"/>
                    <a:pt x="19850" y="3355"/>
                    <a:pt x="16170" y="729"/>
                  </a:cubicBezTo>
                  <a:close/>
                  <a:moveTo>
                    <a:pt x="17376" y="5742"/>
                  </a:moveTo>
                  <a:cubicBezTo>
                    <a:pt x="17405" y="5769"/>
                    <a:pt x="17430" y="5800"/>
                    <a:pt x="17454" y="5827"/>
                  </a:cubicBezTo>
                  <a:cubicBezTo>
                    <a:pt x="17597" y="5977"/>
                    <a:pt x="17466" y="6204"/>
                    <a:pt x="17254" y="6166"/>
                  </a:cubicBezTo>
                  <a:cubicBezTo>
                    <a:pt x="17213" y="6158"/>
                    <a:pt x="17176" y="6154"/>
                    <a:pt x="17135" y="6147"/>
                  </a:cubicBezTo>
                  <a:cubicBezTo>
                    <a:pt x="16710" y="6077"/>
                    <a:pt x="17086" y="5438"/>
                    <a:pt x="17376" y="5742"/>
                  </a:cubicBezTo>
                  <a:close/>
                  <a:moveTo>
                    <a:pt x="14608" y="1095"/>
                  </a:moveTo>
                  <a:cubicBezTo>
                    <a:pt x="15124" y="2142"/>
                    <a:pt x="16178" y="3147"/>
                    <a:pt x="17152" y="3829"/>
                  </a:cubicBezTo>
                  <a:cubicBezTo>
                    <a:pt x="17336" y="3956"/>
                    <a:pt x="17188" y="4233"/>
                    <a:pt x="16976" y="4129"/>
                  </a:cubicBezTo>
                  <a:cubicBezTo>
                    <a:pt x="16277" y="3787"/>
                    <a:pt x="15753" y="3282"/>
                    <a:pt x="15287" y="2689"/>
                  </a:cubicBezTo>
                  <a:cubicBezTo>
                    <a:pt x="14923" y="2227"/>
                    <a:pt x="14474" y="1777"/>
                    <a:pt x="14339" y="1203"/>
                  </a:cubicBezTo>
                  <a:cubicBezTo>
                    <a:pt x="14306" y="1057"/>
                    <a:pt x="14535" y="945"/>
                    <a:pt x="14608" y="1095"/>
                  </a:cubicBezTo>
                  <a:close/>
                  <a:moveTo>
                    <a:pt x="15267" y="5442"/>
                  </a:moveTo>
                  <a:cubicBezTo>
                    <a:pt x="15299" y="5427"/>
                    <a:pt x="15332" y="5411"/>
                    <a:pt x="15361" y="5396"/>
                  </a:cubicBezTo>
                  <a:cubicBezTo>
                    <a:pt x="15471" y="5342"/>
                    <a:pt x="15594" y="5407"/>
                    <a:pt x="15606" y="5523"/>
                  </a:cubicBezTo>
                  <a:cubicBezTo>
                    <a:pt x="15610" y="5558"/>
                    <a:pt x="15614" y="5588"/>
                    <a:pt x="15614" y="5623"/>
                  </a:cubicBezTo>
                  <a:cubicBezTo>
                    <a:pt x="15663" y="6112"/>
                    <a:pt x="14805" y="5662"/>
                    <a:pt x="15267" y="5442"/>
                  </a:cubicBezTo>
                  <a:close/>
                  <a:moveTo>
                    <a:pt x="14404" y="3240"/>
                  </a:moveTo>
                  <a:cubicBezTo>
                    <a:pt x="14433" y="3221"/>
                    <a:pt x="14465" y="3205"/>
                    <a:pt x="14494" y="3186"/>
                  </a:cubicBezTo>
                  <a:cubicBezTo>
                    <a:pt x="14625" y="3105"/>
                    <a:pt x="14821" y="3205"/>
                    <a:pt x="14817" y="3355"/>
                  </a:cubicBezTo>
                  <a:cubicBezTo>
                    <a:pt x="14817" y="3390"/>
                    <a:pt x="14817" y="3421"/>
                    <a:pt x="14817" y="3455"/>
                  </a:cubicBezTo>
                  <a:cubicBezTo>
                    <a:pt x="14805" y="3998"/>
                    <a:pt x="13917" y="3536"/>
                    <a:pt x="14404" y="3240"/>
                  </a:cubicBezTo>
                  <a:close/>
                  <a:moveTo>
                    <a:pt x="12715" y="2762"/>
                  </a:moveTo>
                  <a:cubicBezTo>
                    <a:pt x="12744" y="2743"/>
                    <a:pt x="12777" y="2728"/>
                    <a:pt x="12805" y="2708"/>
                  </a:cubicBezTo>
                  <a:cubicBezTo>
                    <a:pt x="12932" y="2631"/>
                    <a:pt x="13116" y="2728"/>
                    <a:pt x="13112" y="2870"/>
                  </a:cubicBezTo>
                  <a:cubicBezTo>
                    <a:pt x="13112" y="2905"/>
                    <a:pt x="13112" y="2936"/>
                    <a:pt x="13112" y="2970"/>
                  </a:cubicBezTo>
                  <a:cubicBezTo>
                    <a:pt x="13100" y="3490"/>
                    <a:pt x="12253" y="3047"/>
                    <a:pt x="12715" y="2762"/>
                  </a:cubicBezTo>
                  <a:close/>
                  <a:moveTo>
                    <a:pt x="12491" y="941"/>
                  </a:moveTo>
                  <a:cubicBezTo>
                    <a:pt x="12752" y="1076"/>
                    <a:pt x="12527" y="1461"/>
                    <a:pt x="12266" y="1322"/>
                  </a:cubicBezTo>
                  <a:cubicBezTo>
                    <a:pt x="12008" y="1188"/>
                    <a:pt x="12233" y="806"/>
                    <a:pt x="12491" y="941"/>
                  </a:cubicBezTo>
                  <a:close/>
                  <a:moveTo>
                    <a:pt x="11595" y="2127"/>
                  </a:moveTo>
                  <a:cubicBezTo>
                    <a:pt x="11517" y="2551"/>
                    <a:pt x="11706" y="3028"/>
                    <a:pt x="11771" y="3452"/>
                  </a:cubicBezTo>
                  <a:cubicBezTo>
                    <a:pt x="11853" y="3979"/>
                    <a:pt x="11979" y="3987"/>
                    <a:pt x="12486" y="3975"/>
                  </a:cubicBezTo>
                  <a:cubicBezTo>
                    <a:pt x="13112" y="3964"/>
                    <a:pt x="13558" y="3941"/>
                    <a:pt x="13913" y="4445"/>
                  </a:cubicBezTo>
                  <a:cubicBezTo>
                    <a:pt x="14220" y="4876"/>
                    <a:pt x="14355" y="5889"/>
                    <a:pt x="14392" y="6401"/>
                  </a:cubicBezTo>
                  <a:cubicBezTo>
                    <a:pt x="14424" y="6824"/>
                    <a:pt x="16195" y="7132"/>
                    <a:pt x="16628" y="7090"/>
                  </a:cubicBezTo>
                  <a:cubicBezTo>
                    <a:pt x="16927" y="7059"/>
                    <a:pt x="16972" y="7433"/>
                    <a:pt x="16771" y="7567"/>
                  </a:cubicBezTo>
                  <a:cubicBezTo>
                    <a:pt x="16215" y="7949"/>
                    <a:pt x="14944" y="7575"/>
                    <a:pt x="14318" y="7433"/>
                  </a:cubicBezTo>
                  <a:cubicBezTo>
                    <a:pt x="13484" y="7244"/>
                    <a:pt x="13619" y="5900"/>
                    <a:pt x="13484" y="5307"/>
                  </a:cubicBezTo>
                  <a:cubicBezTo>
                    <a:pt x="13198" y="4056"/>
                    <a:pt x="11554" y="5007"/>
                    <a:pt x="11317" y="4225"/>
                  </a:cubicBezTo>
                  <a:cubicBezTo>
                    <a:pt x="11137" y="3636"/>
                    <a:pt x="11010" y="2643"/>
                    <a:pt x="11199" y="2035"/>
                  </a:cubicBezTo>
                  <a:cubicBezTo>
                    <a:pt x="11272" y="1800"/>
                    <a:pt x="11640" y="1888"/>
                    <a:pt x="11595" y="2127"/>
                  </a:cubicBezTo>
                  <a:close/>
                  <a:moveTo>
                    <a:pt x="8422" y="2543"/>
                  </a:moveTo>
                  <a:cubicBezTo>
                    <a:pt x="9874" y="6266"/>
                    <a:pt x="12675" y="8649"/>
                    <a:pt x="16317" y="10528"/>
                  </a:cubicBezTo>
                  <a:cubicBezTo>
                    <a:pt x="16542" y="10644"/>
                    <a:pt x="16403" y="11006"/>
                    <a:pt x="16150" y="10933"/>
                  </a:cubicBezTo>
                  <a:cubicBezTo>
                    <a:pt x="14968" y="10590"/>
                    <a:pt x="14187" y="9858"/>
                    <a:pt x="13165" y="9231"/>
                  </a:cubicBezTo>
                  <a:cubicBezTo>
                    <a:pt x="12343" y="8726"/>
                    <a:pt x="11493" y="8241"/>
                    <a:pt x="10847" y="7533"/>
                  </a:cubicBezTo>
                  <a:cubicBezTo>
                    <a:pt x="9604" y="6170"/>
                    <a:pt x="8471" y="4418"/>
                    <a:pt x="8128" y="2628"/>
                  </a:cubicBezTo>
                  <a:cubicBezTo>
                    <a:pt x="8091" y="2439"/>
                    <a:pt x="8353" y="2366"/>
                    <a:pt x="8422" y="2543"/>
                  </a:cubicBezTo>
                  <a:close/>
                  <a:moveTo>
                    <a:pt x="12920" y="11976"/>
                  </a:moveTo>
                  <a:cubicBezTo>
                    <a:pt x="12744" y="11884"/>
                    <a:pt x="12703" y="11591"/>
                    <a:pt x="12912" y="11502"/>
                  </a:cubicBezTo>
                  <a:cubicBezTo>
                    <a:pt x="12944" y="11487"/>
                    <a:pt x="12977" y="11475"/>
                    <a:pt x="13010" y="11460"/>
                  </a:cubicBezTo>
                  <a:cubicBezTo>
                    <a:pt x="13165" y="11395"/>
                    <a:pt x="13308" y="11468"/>
                    <a:pt x="13333" y="11630"/>
                  </a:cubicBezTo>
                  <a:cubicBezTo>
                    <a:pt x="13337" y="11664"/>
                    <a:pt x="13341" y="11695"/>
                    <a:pt x="13349" y="11730"/>
                  </a:cubicBezTo>
                  <a:cubicBezTo>
                    <a:pt x="13382" y="11941"/>
                    <a:pt x="13092" y="12068"/>
                    <a:pt x="12920" y="11976"/>
                  </a:cubicBezTo>
                  <a:close/>
                  <a:moveTo>
                    <a:pt x="11616" y="10105"/>
                  </a:moveTo>
                  <a:cubicBezTo>
                    <a:pt x="11280" y="9928"/>
                    <a:pt x="11567" y="9439"/>
                    <a:pt x="11906" y="9612"/>
                  </a:cubicBezTo>
                  <a:cubicBezTo>
                    <a:pt x="12241" y="9793"/>
                    <a:pt x="11955" y="10282"/>
                    <a:pt x="11616" y="10105"/>
                  </a:cubicBezTo>
                  <a:close/>
                  <a:moveTo>
                    <a:pt x="10025" y="9423"/>
                  </a:moveTo>
                  <a:cubicBezTo>
                    <a:pt x="9817" y="9620"/>
                    <a:pt x="9543" y="9600"/>
                    <a:pt x="9383" y="9358"/>
                  </a:cubicBezTo>
                  <a:cubicBezTo>
                    <a:pt x="9306" y="9242"/>
                    <a:pt x="9379" y="9084"/>
                    <a:pt x="9514" y="9050"/>
                  </a:cubicBezTo>
                  <a:cubicBezTo>
                    <a:pt x="9653" y="9011"/>
                    <a:pt x="9772" y="9011"/>
                    <a:pt x="9911" y="9038"/>
                  </a:cubicBezTo>
                  <a:cubicBezTo>
                    <a:pt x="10091" y="9081"/>
                    <a:pt x="10156" y="9300"/>
                    <a:pt x="10025" y="9423"/>
                  </a:cubicBezTo>
                  <a:close/>
                  <a:moveTo>
                    <a:pt x="9420" y="7598"/>
                  </a:moveTo>
                  <a:cubicBezTo>
                    <a:pt x="9117" y="7440"/>
                    <a:pt x="9379" y="6998"/>
                    <a:pt x="9682" y="7155"/>
                  </a:cubicBezTo>
                  <a:cubicBezTo>
                    <a:pt x="9984" y="7313"/>
                    <a:pt x="9723" y="7756"/>
                    <a:pt x="9420" y="7598"/>
                  </a:cubicBezTo>
                  <a:close/>
                  <a:moveTo>
                    <a:pt x="7535" y="6563"/>
                  </a:moveTo>
                  <a:cubicBezTo>
                    <a:pt x="7331" y="6690"/>
                    <a:pt x="7188" y="6693"/>
                    <a:pt x="7004" y="6547"/>
                  </a:cubicBezTo>
                  <a:cubicBezTo>
                    <a:pt x="6856" y="6428"/>
                    <a:pt x="6967" y="6178"/>
                    <a:pt x="7155" y="6181"/>
                  </a:cubicBezTo>
                  <a:cubicBezTo>
                    <a:pt x="7253" y="6185"/>
                    <a:pt x="7339" y="6220"/>
                    <a:pt x="7433" y="6224"/>
                  </a:cubicBezTo>
                  <a:cubicBezTo>
                    <a:pt x="7629" y="6228"/>
                    <a:pt x="7703" y="6459"/>
                    <a:pt x="7535" y="6563"/>
                  </a:cubicBezTo>
                  <a:close/>
                  <a:moveTo>
                    <a:pt x="7388" y="4087"/>
                  </a:moveTo>
                  <a:cubicBezTo>
                    <a:pt x="7699" y="4249"/>
                    <a:pt x="7433" y="4703"/>
                    <a:pt x="7122" y="4541"/>
                  </a:cubicBezTo>
                  <a:cubicBezTo>
                    <a:pt x="6811" y="4376"/>
                    <a:pt x="7077" y="3925"/>
                    <a:pt x="7388" y="4087"/>
                  </a:cubicBezTo>
                  <a:close/>
                  <a:moveTo>
                    <a:pt x="4338" y="16947"/>
                  </a:moveTo>
                  <a:cubicBezTo>
                    <a:pt x="3520" y="16523"/>
                    <a:pt x="2747" y="16011"/>
                    <a:pt x="2151" y="15326"/>
                  </a:cubicBezTo>
                  <a:cubicBezTo>
                    <a:pt x="1558" y="14648"/>
                    <a:pt x="1218" y="13859"/>
                    <a:pt x="703" y="13135"/>
                  </a:cubicBezTo>
                  <a:cubicBezTo>
                    <a:pt x="613" y="13008"/>
                    <a:pt x="822" y="12850"/>
                    <a:pt x="928" y="12969"/>
                  </a:cubicBezTo>
                  <a:cubicBezTo>
                    <a:pt x="1505" y="13620"/>
                    <a:pt x="1807" y="14429"/>
                    <a:pt x="2433" y="15052"/>
                  </a:cubicBezTo>
                  <a:cubicBezTo>
                    <a:pt x="3054" y="15672"/>
                    <a:pt x="3757" y="16184"/>
                    <a:pt x="4501" y="16666"/>
                  </a:cubicBezTo>
                  <a:cubicBezTo>
                    <a:pt x="4681" y="16781"/>
                    <a:pt x="4534" y="17051"/>
                    <a:pt x="4338" y="16947"/>
                  </a:cubicBezTo>
                  <a:close/>
                  <a:moveTo>
                    <a:pt x="8398" y="17012"/>
                  </a:moveTo>
                  <a:cubicBezTo>
                    <a:pt x="7686" y="17043"/>
                    <a:pt x="6145" y="16966"/>
                    <a:pt x="5642" y="16500"/>
                  </a:cubicBezTo>
                  <a:cubicBezTo>
                    <a:pt x="5049" y="15953"/>
                    <a:pt x="5295" y="15095"/>
                    <a:pt x="5221" y="14417"/>
                  </a:cubicBezTo>
                  <a:cubicBezTo>
                    <a:pt x="5062" y="12966"/>
                    <a:pt x="2788" y="13451"/>
                    <a:pt x="2159" y="12446"/>
                  </a:cubicBezTo>
                  <a:cubicBezTo>
                    <a:pt x="1750" y="11791"/>
                    <a:pt x="1962" y="10509"/>
                    <a:pt x="1975" y="9793"/>
                  </a:cubicBezTo>
                  <a:cubicBezTo>
                    <a:pt x="1979" y="9527"/>
                    <a:pt x="2379" y="9523"/>
                    <a:pt x="2408" y="9785"/>
                  </a:cubicBezTo>
                  <a:cubicBezTo>
                    <a:pt x="2559" y="11160"/>
                    <a:pt x="2445" y="12207"/>
                    <a:pt x="4195" y="12754"/>
                  </a:cubicBezTo>
                  <a:cubicBezTo>
                    <a:pt x="4595" y="12877"/>
                    <a:pt x="5397" y="13031"/>
                    <a:pt x="5601" y="13428"/>
                  </a:cubicBezTo>
                  <a:cubicBezTo>
                    <a:pt x="5924" y="14067"/>
                    <a:pt x="5818" y="14583"/>
                    <a:pt x="5904" y="15280"/>
                  </a:cubicBezTo>
                  <a:cubicBezTo>
                    <a:pt x="6018" y="16192"/>
                    <a:pt x="7028" y="16188"/>
                    <a:pt x="7719" y="16284"/>
                  </a:cubicBezTo>
                  <a:cubicBezTo>
                    <a:pt x="7964" y="16211"/>
                    <a:pt x="8108" y="16261"/>
                    <a:pt x="8144" y="16438"/>
                  </a:cubicBezTo>
                  <a:cubicBezTo>
                    <a:pt x="8251" y="16161"/>
                    <a:pt x="8660" y="16188"/>
                    <a:pt x="8692" y="16492"/>
                  </a:cubicBezTo>
                  <a:cubicBezTo>
                    <a:pt x="8700" y="16562"/>
                    <a:pt x="8709" y="16627"/>
                    <a:pt x="8713" y="16696"/>
                  </a:cubicBezTo>
                  <a:cubicBezTo>
                    <a:pt x="8733" y="16866"/>
                    <a:pt x="8565" y="17004"/>
                    <a:pt x="8398" y="17012"/>
                  </a:cubicBezTo>
                  <a:close/>
                  <a:moveTo>
                    <a:pt x="2891" y="8488"/>
                  </a:moveTo>
                  <a:cubicBezTo>
                    <a:pt x="2907" y="8484"/>
                    <a:pt x="2923" y="8480"/>
                    <a:pt x="2944" y="8472"/>
                  </a:cubicBezTo>
                  <a:cubicBezTo>
                    <a:pt x="3079" y="8430"/>
                    <a:pt x="3201" y="8484"/>
                    <a:pt x="3275" y="8576"/>
                  </a:cubicBezTo>
                  <a:cubicBezTo>
                    <a:pt x="3348" y="8665"/>
                    <a:pt x="3373" y="8788"/>
                    <a:pt x="3308" y="8903"/>
                  </a:cubicBezTo>
                  <a:cubicBezTo>
                    <a:pt x="3242" y="9015"/>
                    <a:pt x="3115" y="9061"/>
                    <a:pt x="2997" y="9050"/>
                  </a:cubicBezTo>
                  <a:cubicBezTo>
                    <a:pt x="2874" y="9038"/>
                    <a:pt x="2764" y="8969"/>
                    <a:pt x="2731" y="8842"/>
                  </a:cubicBezTo>
                  <a:cubicBezTo>
                    <a:pt x="2727" y="8826"/>
                    <a:pt x="2723" y="8811"/>
                    <a:pt x="2715" y="8792"/>
                  </a:cubicBezTo>
                  <a:cubicBezTo>
                    <a:pt x="2670" y="8665"/>
                    <a:pt x="2752" y="8526"/>
                    <a:pt x="2891" y="8488"/>
                  </a:cubicBezTo>
                  <a:close/>
                  <a:moveTo>
                    <a:pt x="3594" y="11052"/>
                  </a:moveTo>
                  <a:cubicBezTo>
                    <a:pt x="3729" y="10825"/>
                    <a:pt x="4187" y="10825"/>
                    <a:pt x="4236" y="11121"/>
                  </a:cubicBezTo>
                  <a:cubicBezTo>
                    <a:pt x="4240" y="11148"/>
                    <a:pt x="4244" y="11175"/>
                    <a:pt x="4248" y="11202"/>
                  </a:cubicBezTo>
                  <a:cubicBezTo>
                    <a:pt x="4273" y="11345"/>
                    <a:pt x="4215" y="11441"/>
                    <a:pt x="4076" y="11495"/>
                  </a:cubicBezTo>
                  <a:cubicBezTo>
                    <a:pt x="4048" y="11506"/>
                    <a:pt x="4023" y="11518"/>
                    <a:pt x="3994" y="11526"/>
                  </a:cubicBezTo>
                  <a:cubicBezTo>
                    <a:pt x="3700" y="11649"/>
                    <a:pt x="3459" y="11279"/>
                    <a:pt x="3594" y="11052"/>
                  </a:cubicBezTo>
                  <a:close/>
                  <a:moveTo>
                    <a:pt x="6227" y="12881"/>
                  </a:moveTo>
                  <a:cubicBezTo>
                    <a:pt x="6255" y="12904"/>
                    <a:pt x="6288" y="12927"/>
                    <a:pt x="6317" y="12954"/>
                  </a:cubicBezTo>
                  <a:cubicBezTo>
                    <a:pt x="6452" y="13058"/>
                    <a:pt x="6317" y="13293"/>
                    <a:pt x="6149" y="13239"/>
                  </a:cubicBezTo>
                  <a:cubicBezTo>
                    <a:pt x="6112" y="13227"/>
                    <a:pt x="6071" y="13216"/>
                    <a:pt x="6035" y="13204"/>
                  </a:cubicBezTo>
                  <a:cubicBezTo>
                    <a:pt x="5720" y="13104"/>
                    <a:pt x="5969" y="12681"/>
                    <a:pt x="6227" y="12881"/>
                  </a:cubicBezTo>
                  <a:close/>
                  <a:moveTo>
                    <a:pt x="7654" y="14914"/>
                  </a:moveTo>
                  <a:cubicBezTo>
                    <a:pt x="8059" y="15126"/>
                    <a:pt x="7711" y="15718"/>
                    <a:pt x="7306" y="15507"/>
                  </a:cubicBezTo>
                  <a:cubicBezTo>
                    <a:pt x="6901" y="15295"/>
                    <a:pt x="7249" y="14702"/>
                    <a:pt x="7654" y="14914"/>
                  </a:cubicBezTo>
                  <a:close/>
                  <a:moveTo>
                    <a:pt x="10769" y="16966"/>
                  </a:moveTo>
                  <a:cubicBezTo>
                    <a:pt x="10737" y="17012"/>
                    <a:pt x="10692" y="17047"/>
                    <a:pt x="10630" y="17062"/>
                  </a:cubicBezTo>
                  <a:cubicBezTo>
                    <a:pt x="10589" y="17074"/>
                    <a:pt x="10544" y="17078"/>
                    <a:pt x="10503" y="17066"/>
                  </a:cubicBezTo>
                  <a:cubicBezTo>
                    <a:pt x="10483" y="17062"/>
                    <a:pt x="10459" y="17058"/>
                    <a:pt x="10438" y="17058"/>
                  </a:cubicBezTo>
                  <a:cubicBezTo>
                    <a:pt x="9947" y="16989"/>
                    <a:pt x="10389" y="16242"/>
                    <a:pt x="10708" y="16600"/>
                  </a:cubicBezTo>
                  <a:cubicBezTo>
                    <a:pt x="10724" y="16616"/>
                    <a:pt x="10737" y="16631"/>
                    <a:pt x="10753" y="16650"/>
                  </a:cubicBezTo>
                  <a:cubicBezTo>
                    <a:pt x="10786" y="16681"/>
                    <a:pt x="10806" y="16716"/>
                    <a:pt x="10814" y="16754"/>
                  </a:cubicBezTo>
                  <a:cubicBezTo>
                    <a:pt x="10835" y="16812"/>
                    <a:pt x="10822" y="16866"/>
                    <a:pt x="10802" y="16916"/>
                  </a:cubicBezTo>
                  <a:cubicBezTo>
                    <a:pt x="10798" y="16924"/>
                    <a:pt x="10794" y="16935"/>
                    <a:pt x="10790" y="16943"/>
                  </a:cubicBezTo>
                  <a:cubicBezTo>
                    <a:pt x="10786" y="16951"/>
                    <a:pt x="10777" y="16958"/>
                    <a:pt x="10769" y="16966"/>
                  </a:cubicBezTo>
                  <a:close/>
                  <a:moveTo>
                    <a:pt x="11669" y="15772"/>
                  </a:moveTo>
                  <a:cubicBezTo>
                    <a:pt x="9228" y="14756"/>
                    <a:pt x="7695" y="13539"/>
                    <a:pt x="5961" y="11664"/>
                  </a:cubicBezTo>
                  <a:cubicBezTo>
                    <a:pt x="4632" y="10228"/>
                    <a:pt x="4072" y="8599"/>
                    <a:pt x="3025" y="7028"/>
                  </a:cubicBezTo>
                  <a:cubicBezTo>
                    <a:pt x="2936" y="6894"/>
                    <a:pt x="3132" y="6759"/>
                    <a:pt x="3250" y="6863"/>
                  </a:cubicBezTo>
                  <a:cubicBezTo>
                    <a:pt x="3843" y="7379"/>
                    <a:pt x="4015" y="8176"/>
                    <a:pt x="4407" y="8823"/>
                  </a:cubicBezTo>
                  <a:cubicBezTo>
                    <a:pt x="4955" y="9724"/>
                    <a:pt x="5581" y="10544"/>
                    <a:pt x="6321" y="11318"/>
                  </a:cubicBezTo>
                  <a:cubicBezTo>
                    <a:pt x="6983" y="12011"/>
                    <a:pt x="7609" y="12792"/>
                    <a:pt x="8373" y="13389"/>
                  </a:cubicBezTo>
                  <a:cubicBezTo>
                    <a:pt x="9453" y="14228"/>
                    <a:pt x="10708" y="14714"/>
                    <a:pt x="11877" y="15414"/>
                  </a:cubicBezTo>
                  <a:cubicBezTo>
                    <a:pt x="12127" y="15557"/>
                    <a:pt x="11926" y="15880"/>
                    <a:pt x="11669" y="15772"/>
                  </a:cubicBezTo>
                  <a:close/>
                  <a:moveTo>
                    <a:pt x="14138" y="14105"/>
                  </a:moveTo>
                  <a:cubicBezTo>
                    <a:pt x="12740" y="14028"/>
                    <a:pt x="12033" y="14213"/>
                    <a:pt x="11399" y="12854"/>
                  </a:cubicBezTo>
                  <a:cubicBezTo>
                    <a:pt x="11141" y="12303"/>
                    <a:pt x="10953" y="11106"/>
                    <a:pt x="10160" y="11206"/>
                  </a:cubicBezTo>
                  <a:cubicBezTo>
                    <a:pt x="9772" y="11252"/>
                    <a:pt x="8880" y="11175"/>
                    <a:pt x="8561" y="11010"/>
                  </a:cubicBezTo>
                  <a:cubicBezTo>
                    <a:pt x="7924" y="10675"/>
                    <a:pt x="7993" y="10082"/>
                    <a:pt x="7776" y="9477"/>
                  </a:cubicBezTo>
                  <a:cubicBezTo>
                    <a:pt x="7429" y="8515"/>
                    <a:pt x="7020" y="7818"/>
                    <a:pt x="5928" y="7579"/>
                  </a:cubicBezTo>
                  <a:cubicBezTo>
                    <a:pt x="4837" y="7344"/>
                    <a:pt x="5417" y="5419"/>
                    <a:pt x="5278" y="4761"/>
                  </a:cubicBezTo>
                  <a:cubicBezTo>
                    <a:pt x="5229" y="4530"/>
                    <a:pt x="5585" y="4426"/>
                    <a:pt x="5658" y="4657"/>
                  </a:cubicBezTo>
                  <a:cubicBezTo>
                    <a:pt x="5871" y="5334"/>
                    <a:pt x="5847" y="5947"/>
                    <a:pt x="5863" y="6651"/>
                  </a:cubicBezTo>
                  <a:cubicBezTo>
                    <a:pt x="5875" y="7121"/>
                    <a:pt x="7421" y="7333"/>
                    <a:pt x="7805" y="7494"/>
                  </a:cubicBezTo>
                  <a:cubicBezTo>
                    <a:pt x="8819" y="7918"/>
                    <a:pt x="7895" y="10370"/>
                    <a:pt x="9134" y="10444"/>
                  </a:cubicBezTo>
                  <a:cubicBezTo>
                    <a:pt x="10180" y="10505"/>
                    <a:pt x="10965" y="10216"/>
                    <a:pt x="11448" y="11160"/>
                  </a:cubicBezTo>
                  <a:cubicBezTo>
                    <a:pt x="11734" y="11714"/>
                    <a:pt x="11844" y="12423"/>
                    <a:pt x="12208" y="12935"/>
                  </a:cubicBezTo>
                  <a:cubicBezTo>
                    <a:pt x="12511" y="13358"/>
                    <a:pt x="13619" y="13351"/>
                    <a:pt x="14216" y="13428"/>
                  </a:cubicBezTo>
                  <a:cubicBezTo>
                    <a:pt x="14625" y="13478"/>
                    <a:pt x="14547" y="14128"/>
                    <a:pt x="14138" y="14105"/>
                  </a:cubicBezTo>
                  <a:close/>
                  <a:moveTo>
                    <a:pt x="15528" y="12453"/>
                  </a:moveTo>
                  <a:cubicBezTo>
                    <a:pt x="15492" y="12442"/>
                    <a:pt x="15451" y="12430"/>
                    <a:pt x="15414" y="12419"/>
                  </a:cubicBezTo>
                  <a:cubicBezTo>
                    <a:pt x="15042" y="12303"/>
                    <a:pt x="15336" y="11807"/>
                    <a:pt x="15635" y="12041"/>
                  </a:cubicBezTo>
                  <a:cubicBezTo>
                    <a:pt x="15663" y="12065"/>
                    <a:pt x="15696" y="12088"/>
                    <a:pt x="15725" y="12115"/>
                  </a:cubicBezTo>
                  <a:cubicBezTo>
                    <a:pt x="15892" y="12238"/>
                    <a:pt x="15729" y="12515"/>
                    <a:pt x="15528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7" name="Shape">
              <a:extLst>
                <a:ext uri="{FF2B5EF4-FFF2-40B4-BE49-F238E27FC236}">
                  <a16:creationId xmlns:a16="http://schemas.microsoft.com/office/drawing/2014/main" id="{A3A8DD9C-2AB3-4310-A306-C9C03ABC00AE}"/>
                </a:ext>
              </a:extLst>
            </p:cNvPr>
            <p:cNvSpPr/>
            <p:nvPr/>
          </p:nvSpPr>
          <p:spPr>
            <a:xfrm>
              <a:off x="1686088" y="5141093"/>
              <a:ext cx="1127664" cy="961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3" y="8178"/>
                    <a:pt x="16872" y="7644"/>
                    <a:pt x="17012" y="8073"/>
                  </a:cubicBezTo>
                  <a:close/>
                  <a:moveTo>
                    <a:pt x="16245" y="2125"/>
                  </a:moveTo>
                  <a:cubicBezTo>
                    <a:pt x="16328" y="3425"/>
                    <a:pt x="16874" y="4882"/>
                    <a:pt x="17466" y="5965"/>
                  </a:cubicBezTo>
                  <a:cubicBezTo>
                    <a:pt x="17579" y="6169"/>
                    <a:pt x="17363" y="6408"/>
                    <a:pt x="17216" y="6217"/>
                  </a:cubicBezTo>
                  <a:cubicBezTo>
                    <a:pt x="16745" y="5594"/>
                    <a:pt x="16475" y="4862"/>
                    <a:pt x="16280" y="4065"/>
                  </a:cubicBezTo>
                  <a:cubicBezTo>
                    <a:pt x="16127" y="3442"/>
                    <a:pt x="15903" y="2799"/>
                    <a:pt x="15981" y="2138"/>
                  </a:cubicBezTo>
                  <a:cubicBezTo>
                    <a:pt x="16001" y="1971"/>
                    <a:pt x="16234" y="1937"/>
                    <a:pt x="16245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4" y="4317"/>
                  </a:moveTo>
                  <a:cubicBezTo>
                    <a:pt x="15386" y="4310"/>
                    <a:pt x="15417" y="4300"/>
                    <a:pt x="15449" y="4293"/>
                  </a:cubicBezTo>
                  <a:cubicBezTo>
                    <a:pt x="15587" y="4256"/>
                    <a:pt x="15716" y="4436"/>
                    <a:pt x="15665" y="4593"/>
                  </a:cubicBezTo>
                  <a:cubicBezTo>
                    <a:pt x="15653" y="4627"/>
                    <a:pt x="15642" y="4664"/>
                    <a:pt x="15630" y="4699"/>
                  </a:cubicBezTo>
                  <a:cubicBezTo>
                    <a:pt x="15435" y="5267"/>
                    <a:pt x="14845" y="4450"/>
                    <a:pt x="15354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5" y="2090"/>
                  </a:moveTo>
                  <a:cubicBezTo>
                    <a:pt x="13159" y="2506"/>
                    <a:pt x="13156" y="3088"/>
                    <a:pt x="13069" y="3555"/>
                  </a:cubicBezTo>
                  <a:cubicBezTo>
                    <a:pt x="12963" y="4144"/>
                    <a:pt x="13067" y="4198"/>
                    <a:pt x="13495" y="4375"/>
                  </a:cubicBezTo>
                  <a:cubicBezTo>
                    <a:pt x="14024" y="4596"/>
                    <a:pt x="14406" y="4739"/>
                    <a:pt x="14538" y="5403"/>
                  </a:cubicBezTo>
                  <a:cubicBezTo>
                    <a:pt x="14650" y="5972"/>
                    <a:pt x="14426" y="7092"/>
                    <a:pt x="14285" y="7650"/>
                  </a:cubicBezTo>
                  <a:cubicBezTo>
                    <a:pt x="14170" y="8114"/>
                    <a:pt x="15555" y="9101"/>
                    <a:pt x="15932" y="9217"/>
                  </a:cubicBezTo>
                  <a:cubicBezTo>
                    <a:pt x="16193" y="9298"/>
                    <a:pt x="16107" y="9707"/>
                    <a:pt x="15894" y="9775"/>
                  </a:cubicBezTo>
                  <a:cubicBezTo>
                    <a:pt x="15300" y="9969"/>
                    <a:pt x="14357" y="9101"/>
                    <a:pt x="13877" y="8716"/>
                  </a:cubicBezTo>
                  <a:cubicBezTo>
                    <a:pt x="13239" y="8202"/>
                    <a:pt x="13802" y="6837"/>
                    <a:pt x="13888" y="6159"/>
                  </a:cubicBezTo>
                  <a:cubicBezTo>
                    <a:pt x="14067" y="4733"/>
                    <a:pt x="12368" y="5121"/>
                    <a:pt x="12429" y="4205"/>
                  </a:cubicBezTo>
                  <a:cubicBezTo>
                    <a:pt x="12475" y="3514"/>
                    <a:pt x="12702" y="2417"/>
                    <a:pt x="13064" y="1845"/>
                  </a:cubicBezTo>
                  <a:cubicBezTo>
                    <a:pt x="13205" y="1624"/>
                    <a:pt x="13483" y="1852"/>
                    <a:pt x="13365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9" y="1110"/>
                    <a:pt x="10563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2"/>
                    <a:pt x="10934" y="10844"/>
                    <a:pt x="10710" y="10534"/>
                  </a:cubicBezTo>
                  <a:close/>
                  <a:moveTo>
                    <a:pt x="9604" y="9217"/>
                  </a:moveTo>
                  <a:cubicBezTo>
                    <a:pt x="9362" y="9346"/>
                    <a:pt x="9138" y="9220"/>
                    <a:pt x="9086" y="8910"/>
                  </a:cubicBezTo>
                  <a:cubicBezTo>
                    <a:pt x="9060" y="8760"/>
                    <a:pt x="9172" y="8621"/>
                    <a:pt x="9299" y="8631"/>
                  </a:cubicBezTo>
                  <a:cubicBezTo>
                    <a:pt x="9425" y="8645"/>
                    <a:pt x="9526" y="8686"/>
                    <a:pt x="9635" y="8767"/>
                  </a:cubicBezTo>
                  <a:cubicBezTo>
                    <a:pt x="9770" y="8876"/>
                    <a:pt x="9753" y="9135"/>
                    <a:pt x="9604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8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61" y="4944"/>
                    <a:pt x="8644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9" y="5560"/>
                  </a:moveTo>
                  <a:cubicBezTo>
                    <a:pt x="3936" y="5560"/>
                    <a:pt x="3951" y="5563"/>
                    <a:pt x="3968" y="5563"/>
                  </a:cubicBezTo>
                  <a:cubicBezTo>
                    <a:pt x="4094" y="5567"/>
                    <a:pt x="4181" y="5669"/>
                    <a:pt x="4209" y="5795"/>
                  </a:cubicBezTo>
                  <a:cubicBezTo>
                    <a:pt x="4244" y="5914"/>
                    <a:pt x="4221" y="6057"/>
                    <a:pt x="4129" y="6152"/>
                  </a:cubicBezTo>
                  <a:cubicBezTo>
                    <a:pt x="4034" y="6248"/>
                    <a:pt x="3913" y="6248"/>
                    <a:pt x="3818" y="6190"/>
                  </a:cubicBezTo>
                  <a:cubicBezTo>
                    <a:pt x="3721" y="6135"/>
                    <a:pt x="3649" y="6020"/>
                    <a:pt x="3663" y="5870"/>
                  </a:cubicBezTo>
                  <a:cubicBezTo>
                    <a:pt x="3663" y="5849"/>
                    <a:pt x="3666" y="5832"/>
                    <a:pt x="3666" y="5812"/>
                  </a:cubicBezTo>
                  <a:cubicBezTo>
                    <a:pt x="3678" y="5662"/>
                    <a:pt x="3790" y="5546"/>
                    <a:pt x="3919" y="5560"/>
                  </a:cubicBezTo>
                  <a:close/>
                  <a:moveTo>
                    <a:pt x="3652" y="8532"/>
                  </a:moveTo>
                  <a:cubicBezTo>
                    <a:pt x="3841" y="8342"/>
                    <a:pt x="4229" y="8512"/>
                    <a:pt x="4169" y="8846"/>
                  </a:cubicBezTo>
                  <a:cubicBezTo>
                    <a:pt x="4163" y="8876"/>
                    <a:pt x="4158" y="8907"/>
                    <a:pt x="4152" y="8938"/>
                  </a:cubicBezTo>
                  <a:cubicBezTo>
                    <a:pt x="4123" y="9094"/>
                    <a:pt x="4043" y="9176"/>
                    <a:pt x="3908" y="9183"/>
                  </a:cubicBezTo>
                  <a:cubicBezTo>
                    <a:pt x="3882" y="9183"/>
                    <a:pt x="3856" y="9186"/>
                    <a:pt x="3830" y="9186"/>
                  </a:cubicBezTo>
                  <a:cubicBezTo>
                    <a:pt x="3543" y="9203"/>
                    <a:pt x="3459" y="8723"/>
                    <a:pt x="3652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8" y="14256"/>
                    <a:pt x="5500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3" y="16486"/>
                    <a:pt x="9037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10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90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8" name="Shape">
              <a:extLst>
                <a:ext uri="{FF2B5EF4-FFF2-40B4-BE49-F238E27FC236}">
                  <a16:creationId xmlns:a16="http://schemas.microsoft.com/office/drawing/2014/main" id="{EB52634F-DB3A-4A2D-89F5-F1D920AE1DF3}"/>
                </a:ext>
              </a:extLst>
            </p:cNvPr>
            <p:cNvSpPr/>
            <p:nvPr/>
          </p:nvSpPr>
          <p:spPr>
            <a:xfrm>
              <a:off x="247284" y="157918"/>
              <a:ext cx="724167" cy="617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2" h="18654" extrusionOk="0">
                  <a:moveTo>
                    <a:pt x="17678" y="2323"/>
                  </a:moveTo>
                  <a:cubicBezTo>
                    <a:pt x="17598" y="2174"/>
                    <a:pt x="17513" y="2031"/>
                    <a:pt x="17414" y="1898"/>
                  </a:cubicBezTo>
                  <a:cubicBezTo>
                    <a:pt x="15163" y="-1235"/>
                    <a:pt x="7975" y="-365"/>
                    <a:pt x="3432" y="3595"/>
                  </a:cubicBezTo>
                  <a:cubicBezTo>
                    <a:pt x="1351" y="5408"/>
                    <a:pt x="-1706" y="9263"/>
                    <a:pt x="1181" y="14676"/>
                  </a:cubicBezTo>
                  <a:cubicBezTo>
                    <a:pt x="1414" y="15111"/>
                    <a:pt x="1660" y="15514"/>
                    <a:pt x="1924" y="15880"/>
                  </a:cubicBezTo>
                  <a:cubicBezTo>
                    <a:pt x="1924" y="15880"/>
                    <a:pt x="1924" y="15880"/>
                    <a:pt x="1924" y="15880"/>
                  </a:cubicBezTo>
                  <a:cubicBezTo>
                    <a:pt x="5146" y="20365"/>
                    <a:pt x="10038" y="18695"/>
                    <a:pt x="13243" y="15901"/>
                  </a:cubicBezTo>
                  <a:cubicBezTo>
                    <a:pt x="17168" y="12486"/>
                    <a:pt x="19894" y="6474"/>
                    <a:pt x="17678" y="2323"/>
                  </a:cubicBezTo>
                  <a:close/>
                  <a:moveTo>
                    <a:pt x="17016" y="8075"/>
                  </a:moveTo>
                  <a:cubicBezTo>
                    <a:pt x="17030" y="8112"/>
                    <a:pt x="17043" y="8155"/>
                    <a:pt x="17056" y="8192"/>
                  </a:cubicBezTo>
                  <a:cubicBezTo>
                    <a:pt x="17128" y="8404"/>
                    <a:pt x="16940" y="8595"/>
                    <a:pt x="16774" y="8478"/>
                  </a:cubicBezTo>
                  <a:cubicBezTo>
                    <a:pt x="16743" y="8457"/>
                    <a:pt x="16712" y="8436"/>
                    <a:pt x="16680" y="8414"/>
                  </a:cubicBezTo>
                  <a:cubicBezTo>
                    <a:pt x="16345" y="8176"/>
                    <a:pt x="16873" y="7646"/>
                    <a:pt x="17016" y="8075"/>
                  </a:cubicBezTo>
                  <a:close/>
                  <a:moveTo>
                    <a:pt x="16246" y="2126"/>
                  </a:moveTo>
                  <a:cubicBezTo>
                    <a:pt x="16327" y="3431"/>
                    <a:pt x="16877" y="4883"/>
                    <a:pt x="17468" y="5970"/>
                  </a:cubicBezTo>
                  <a:cubicBezTo>
                    <a:pt x="17580" y="6172"/>
                    <a:pt x="17365" y="6416"/>
                    <a:pt x="17217" y="6219"/>
                  </a:cubicBezTo>
                  <a:cubicBezTo>
                    <a:pt x="16748" y="5599"/>
                    <a:pt x="16475" y="4868"/>
                    <a:pt x="16282" y="4067"/>
                  </a:cubicBezTo>
                  <a:cubicBezTo>
                    <a:pt x="16130" y="3441"/>
                    <a:pt x="15906" y="2800"/>
                    <a:pt x="15982" y="2142"/>
                  </a:cubicBezTo>
                  <a:cubicBezTo>
                    <a:pt x="16005" y="1973"/>
                    <a:pt x="16233" y="1941"/>
                    <a:pt x="16246" y="2126"/>
                  </a:cubicBezTo>
                  <a:close/>
                  <a:moveTo>
                    <a:pt x="15342" y="6967"/>
                  </a:moveTo>
                  <a:cubicBezTo>
                    <a:pt x="15373" y="6962"/>
                    <a:pt x="15405" y="6956"/>
                    <a:pt x="15436" y="6956"/>
                  </a:cubicBezTo>
                  <a:cubicBezTo>
                    <a:pt x="15548" y="6941"/>
                    <a:pt x="15629" y="7052"/>
                    <a:pt x="15597" y="7184"/>
                  </a:cubicBezTo>
                  <a:cubicBezTo>
                    <a:pt x="15588" y="7222"/>
                    <a:pt x="15579" y="7259"/>
                    <a:pt x="15570" y="7296"/>
                  </a:cubicBezTo>
                  <a:cubicBezTo>
                    <a:pt x="15450" y="7826"/>
                    <a:pt x="14881" y="7031"/>
                    <a:pt x="15342" y="6967"/>
                  </a:cubicBezTo>
                  <a:close/>
                  <a:moveTo>
                    <a:pt x="15356" y="4316"/>
                  </a:moveTo>
                  <a:cubicBezTo>
                    <a:pt x="15387" y="4306"/>
                    <a:pt x="15418" y="4300"/>
                    <a:pt x="15450" y="4290"/>
                  </a:cubicBezTo>
                  <a:cubicBezTo>
                    <a:pt x="15588" y="4252"/>
                    <a:pt x="15718" y="4433"/>
                    <a:pt x="15664" y="4592"/>
                  </a:cubicBezTo>
                  <a:cubicBezTo>
                    <a:pt x="15651" y="4629"/>
                    <a:pt x="15642" y="4661"/>
                    <a:pt x="15629" y="4698"/>
                  </a:cubicBezTo>
                  <a:cubicBezTo>
                    <a:pt x="15436" y="5270"/>
                    <a:pt x="14850" y="4449"/>
                    <a:pt x="15356" y="4316"/>
                  </a:cubicBezTo>
                  <a:close/>
                  <a:moveTo>
                    <a:pt x="14098" y="3181"/>
                  </a:moveTo>
                  <a:cubicBezTo>
                    <a:pt x="14129" y="3171"/>
                    <a:pt x="14161" y="3166"/>
                    <a:pt x="14192" y="3155"/>
                  </a:cubicBezTo>
                  <a:cubicBezTo>
                    <a:pt x="14322" y="3123"/>
                    <a:pt x="14447" y="3293"/>
                    <a:pt x="14398" y="3436"/>
                  </a:cubicBezTo>
                  <a:cubicBezTo>
                    <a:pt x="14384" y="3473"/>
                    <a:pt x="14375" y="3505"/>
                    <a:pt x="14362" y="3542"/>
                  </a:cubicBezTo>
                  <a:cubicBezTo>
                    <a:pt x="14174" y="4093"/>
                    <a:pt x="13610" y="3309"/>
                    <a:pt x="14098" y="3181"/>
                  </a:cubicBezTo>
                  <a:close/>
                  <a:moveTo>
                    <a:pt x="14519" y="1172"/>
                  </a:moveTo>
                  <a:cubicBezTo>
                    <a:pt x="14693" y="1416"/>
                    <a:pt x="14375" y="1734"/>
                    <a:pt x="14201" y="1490"/>
                  </a:cubicBezTo>
                  <a:cubicBezTo>
                    <a:pt x="14026" y="1252"/>
                    <a:pt x="14344" y="933"/>
                    <a:pt x="14519" y="1172"/>
                  </a:cubicBezTo>
                  <a:close/>
                  <a:moveTo>
                    <a:pt x="13364" y="2089"/>
                  </a:moveTo>
                  <a:cubicBezTo>
                    <a:pt x="13158" y="2508"/>
                    <a:pt x="13154" y="3086"/>
                    <a:pt x="13068" y="3553"/>
                  </a:cubicBezTo>
                  <a:cubicBezTo>
                    <a:pt x="12961" y="4141"/>
                    <a:pt x="13064" y="4194"/>
                    <a:pt x="13494" y="4374"/>
                  </a:cubicBezTo>
                  <a:cubicBezTo>
                    <a:pt x="14022" y="4597"/>
                    <a:pt x="14402" y="4735"/>
                    <a:pt x="14537" y="5403"/>
                  </a:cubicBezTo>
                  <a:cubicBezTo>
                    <a:pt x="14648" y="5970"/>
                    <a:pt x="14425" y="7094"/>
                    <a:pt x="14281" y="7651"/>
                  </a:cubicBezTo>
                  <a:cubicBezTo>
                    <a:pt x="14165" y="8112"/>
                    <a:pt x="15553" y="9098"/>
                    <a:pt x="15928" y="9215"/>
                  </a:cubicBezTo>
                  <a:cubicBezTo>
                    <a:pt x="16188" y="9295"/>
                    <a:pt x="16103" y="9703"/>
                    <a:pt x="15893" y="9772"/>
                  </a:cubicBezTo>
                  <a:cubicBezTo>
                    <a:pt x="15297" y="9968"/>
                    <a:pt x="14353" y="9098"/>
                    <a:pt x="13874" y="8711"/>
                  </a:cubicBezTo>
                  <a:cubicBezTo>
                    <a:pt x="13234" y="8197"/>
                    <a:pt x="13802" y="6829"/>
                    <a:pt x="13888" y="6156"/>
                  </a:cubicBezTo>
                  <a:cubicBezTo>
                    <a:pt x="14067" y="4730"/>
                    <a:pt x="12366" y="5117"/>
                    <a:pt x="12428" y="4205"/>
                  </a:cubicBezTo>
                  <a:cubicBezTo>
                    <a:pt x="12478" y="3516"/>
                    <a:pt x="12701" y="2418"/>
                    <a:pt x="13064" y="1845"/>
                  </a:cubicBezTo>
                  <a:cubicBezTo>
                    <a:pt x="13207" y="1623"/>
                    <a:pt x="13485" y="1856"/>
                    <a:pt x="13364" y="2089"/>
                  </a:cubicBezTo>
                  <a:close/>
                  <a:moveTo>
                    <a:pt x="10562" y="1347"/>
                  </a:moveTo>
                  <a:cubicBezTo>
                    <a:pt x="10535" y="5827"/>
                    <a:pt x="12088" y="9395"/>
                    <a:pt x="14519" y="12741"/>
                  </a:cubicBezTo>
                  <a:cubicBezTo>
                    <a:pt x="14671" y="12948"/>
                    <a:pt x="14434" y="13276"/>
                    <a:pt x="14241" y="13107"/>
                  </a:cubicBezTo>
                  <a:cubicBezTo>
                    <a:pt x="13364" y="12301"/>
                    <a:pt x="12952" y="11235"/>
                    <a:pt x="12303" y="10191"/>
                  </a:cubicBezTo>
                  <a:cubicBezTo>
                    <a:pt x="11784" y="9348"/>
                    <a:pt x="11229" y="8521"/>
                    <a:pt x="10925" y="7529"/>
                  </a:cubicBezTo>
                  <a:cubicBezTo>
                    <a:pt x="10338" y="5620"/>
                    <a:pt x="9971" y="3351"/>
                    <a:pt x="10285" y="1326"/>
                  </a:cubicBezTo>
                  <a:cubicBezTo>
                    <a:pt x="10320" y="1114"/>
                    <a:pt x="10562" y="1130"/>
                    <a:pt x="10562" y="1347"/>
                  </a:cubicBezTo>
                  <a:close/>
                  <a:moveTo>
                    <a:pt x="11180" y="12995"/>
                  </a:moveTo>
                  <a:cubicBezTo>
                    <a:pt x="11063" y="12836"/>
                    <a:pt x="11126" y="12508"/>
                    <a:pt x="11332" y="12492"/>
                  </a:cubicBezTo>
                  <a:cubicBezTo>
                    <a:pt x="11363" y="12492"/>
                    <a:pt x="11395" y="12486"/>
                    <a:pt x="11430" y="12486"/>
                  </a:cubicBezTo>
                  <a:cubicBezTo>
                    <a:pt x="11583" y="12476"/>
                    <a:pt x="11677" y="12608"/>
                    <a:pt x="11645" y="12789"/>
                  </a:cubicBezTo>
                  <a:cubicBezTo>
                    <a:pt x="11636" y="12826"/>
                    <a:pt x="11632" y="12863"/>
                    <a:pt x="11623" y="12900"/>
                  </a:cubicBezTo>
                  <a:cubicBezTo>
                    <a:pt x="11578" y="13138"/>
                    <a:pt x="11296" y="13160"/>
                    <a:pt x="11180" y="12995"/>
                  </a:cubicBezTo>
                  <a:close/>
                  <a:moveTo>
                    <a:pt x="10710" y="10535"/>
                  </a:moveTo>
                  <a:cubicBezTo>
                    <a:pt x="10486" y="10222"/>
                    <a:pt x="10893" y="9814"/>
                    <a:pt x="11117" y="10122"/>
                  </a:cubicBezTo>
                  <a:cubicBezTo>
                    <a:pt x="11341" y="10429"/>
                    <a:pt x="10934" y="10848"/>
                    <a:pt x="10710" y="10535"/>
                  </a:cubicBezTo>
                  <a:close/>
                  <a:moveTo>
                    <a:pt x="9604" y="9220"/>
                  </a:moveTo>
                  <a:cubicBezTo>
                    <a:pt x="9363" y="9348"/>
                    <a:pt x="9139" y="9226"/>
                    <a:pt x="9085" y="8913"/>
                  </a:cubicBezTo>
                  <a:cubicBezTo>
                    <a:pt x="9058" y="8764"/>
                    <a:pt x="9170" y="8621"/>
                    <a:pt x="9300" y="8637"/>
                  </a:cubicBezTo>
                  <a:cubicBezTo>
                    <a:pt x="9430" y="8648"/>
                    <a:pt x="9528" y="8690"/>
                    <a:pt x="9636" y="8775"/>
                  </a:cubicBezTo>
                  <a:cubicBezTo>
                    <a:pt x="9774" y="8876"/>
                    <a:pt x="9756" y="9136"/>
                    <a:pt x="9604" y="9220"/>
                  </a:cubicBezTo>
                  <a:close/>
                  <a:moveTo>
                    <a:pt x="9707" y="7062"/>
                  </a:moveTo>
                  <a:cubicBezTo>
                    <a:pt x="9506" y="6781"/>
                    <a:pt x="9873" y="6410"/>
                    <a:pt x="10074" y="6691"/>
                  </a:cubicBezTo>
                  <a:cubicBezTo>
                    <a:pt x="10276" y="6972"/>
                    <a:pt x="9909" y="7343"/>
                    <a:pt x="9707" y="7062"/>
                  </a:cubicBezTo>
                  <a:close/>
                  <a:moveTo>
                    <a:pt x="8472" y="5260"/>
                  </a:moveTo>
                  <a:cubicBezTo>
                    <a:pt x="8257" y="5318"/>
                    <a:pt x="8136" y="5270"/>
                    <a:pt x="8029" y="5042"/>
                  </a:cubicBezTo>
                  <a:cubicBezTo>
                    <a:pt x="7944" y="4862"/>
                    <a:pt x="8123" y="4640"/>
                    <a:pt x="8279" y="4714"/>
                  </a:cubicBezTo>
                  <a:cubicBezTo>
                    <a:pt x="8360" y="4751"/>
                    <a:pt x="8423" y="4825"/>
                    <a:pt x="8499" y="4862"/>
                  </a:cubicBezTo>
                  <a:cubicBezTo>
                    <a:pt x="8660" y="4942"/>
                    <a:pt x="8642" y="5212"/>
                    <a:pt x="8472" y="5260"/>
                  </a:cubicBezTo>
                  <a:close/>
                  <a:moveTo>
                    <a:pt x="9179" y="2588"/>
                  </a:moveTo>
                  <a:cubicBezTo>
                    <a:pt x="9385" y="2874"/>
                    <a:pt x="9009" y="3256"/>
                    <a:pt x="8803" y="2969"/>
                  </a:cubicBezTo>
                  <a:cubicBezTo>
                    <a:pt x="8593" y="2683"/>
                    <a:pt x="8969" y="2301"/>
                    <a:pt x="9179" y="2588"/>
                  </a:cubicBezTo>
                  <a:close/>
                  <a:moveTo>
                    <a:pt x="2300" y="15042"/>
                  </a:moveTo>
                  <a:cubicBezTo>
                    <a:pt x="1754" y="14289"/>
                    <a:pt x="1279" y="13457"/>
                    <a:pt x="1006" y="12508"/>
                  </a:cubicBezTo>
                  <a:cubicBezTo>
                    <a:pt x="738" y="11569"/>
                    <a:pt x="715" y="10609"/>
                    <a:pt x="527" y="9650"/>
                  </a:cubicBezTo>
                  <a:cubicBezTo>
                    <a:pt x="496" y="9480"/>
                    <a:pt x="724" y="9390"/>
                    <a:pt x="774" y="9560"/>
                  </a:cubicBezTo>
                  <a:cubicBezTo>
                    <a:pt x="1038" y="10461"/>
                    <a:pt x="1024" y="11431"/>
                    <a:pt x="1338" y="12322"/>
                  </a:cubicBezTo>
                  <a:cubicBezTo>
                    <a:pt x="1651" y="13207"/>
                    <a:pt x="2072" y="14013"/>
                    <a:pt x="2537" y="14803"/>
                  </a:cubicBezTo>
                  <a:cubicBezTo>
                    <a:pt x="2644" y="14999"/>
                    <a:pt x="2430" y="15227"/>
                    <a:pt x="2300" y="15042"/>
                  </a:cubicBezTo>
                  <a:close/>
                  <a:moveTo>
                    <a:pt x="5692" y="16627"/>
                  </a:moveTo>
                  <a:cubicBezTo>
                    <a:pt x="5084" y="16394"/>
                    <a:pt x="3817" y="15736"/>
                    <a:pt x="3549" y="15058"/>
                  </a:cubicBezTo>
                  <a:cubicBezTo>
                    <a:pt x="3235" y="14257"/>
                    <a:pt x="3728" y="13441"/>
                    <a:pt x="3893" y="12698"/>
                  </a:cubicBezTo>
                  <a:cubicBezTo>
                    <a:pt x="4247" y="11103"/>
                    <a:pt x="2174" y="10769"/>
                    <a:pt x="1982" y="9470"/>
                  </a:cubicBezTo>
                  <a:cubicBezTo>
                    <a:pt x="1857" y="8627"/>
                    <a:pt x="2465" y="7349"/>
                    <a:pt x="2716" y="6596"/>
                  </a:cubicBezTo>
                  <a:cubicBezTo>
                    <a:pt x="2810" y="6315"/>
                    <a:pt x="3146" y="6463"/>
                    <a:pt x="3083" y="6750"/>
                  </a:cubicBezTo>
                  <a:cubicBezTo>
                    <a:pt x="2747" y="8261"/>
                    <a:pt x="2304" y="9326"/>
                    <a:pt x="3589" y="10556"/>
                  </a:cubicBezTo>
                  <a:cubicBezTo>
                    <a:pt x="3884" y="10837"/>
                    <a:pt x="4506" y="11299"/>
                    <a:pt x="4542" y="11797"/>
                  </a:cubicBezTo>
                  <a:cubicBezTo>
                    <a:pt x="4600" y="12592"/>
                    <a:pt x="4336" y="13101"/>
                    <a:pt x="4175" y="13870"/>
                  </a:cubicBezTo>
                  <a:cubicBezTo>
                    <a:pt x="3965" y="14878"/>
                    <a:pt x="4815" y="15254"/>
                    <a:pt x="5366" y="15609"/>
                  </a:cubicBezTo>
                  <a:cubicBezTo>
                    <a:pt x="5598" y="15625"/>
                    <a:pt x="5701" y="15731"/>
                    <a:pt x="5670" y="15933"/>
                  </a:cubicBezTo>
                  <a:cubicBezTo>
                    <a:pt x="5854" y="15678"/>
                    <a:pt x="6185" y="15864"/>
                    <a:pt x="6113" y="16198"/>
                  </a:cubicBezTo>
                  <a:cubicBezTo>
                    <a:pt x="6095" y="16272"/>
                    <a:pt x="6082" y="16346"/>
                    <a:pt x="6064" y="16420"/>
                  </a:cubicBezTo>
                  <a:cubicBezTo>
                    <a:pt x="6024" y="16601"/>
                    <a:pt x="5836" y="16685"/>
                    <a:pt x="5692" y="16627"/>
                  </a:cubicBezTo>
                  <a:close/>
                  <a:moveTo>
                    <a:pt x="3920" y="5562"/>
                  </a:moveTo>
                  <a:cubicBezTo>
                    <a:pt x="3938" y="5562"/>
                    <a:pt x="3951" y="5567"/>
                    <a:pt x="3969" y="5567"/>
                  </a:cubicBezTo>
                  <a:cubicBezTo>
                    <a:pt x="4095" y="5573"/>
                    <a:pt x="4180" y="5673"/>
                    <a:pt x="4211" y="5801"/>
                  </a:cubicBezTo>
                  <a:cubicBezTo>
                    <a:pt x="4242" y="5923"/>
                    <a:pt x="4224" y="6060"/>
                    <a:pt x="4130" y="6156"/>
                  </a:cubicBezTo>
                  <a:cubicBezTo>
                    <a:pt x="4036" y="6251"/>
                    <a:pt x="3916" y="6251"/>
                    <a:pt x="3822" y="6193"/>
                  </a:cubicBezTo>
                  <a:cubicBezTo>
                    <a:pt x="3723" y="6135"/>
                    <a:pt x="3651" y="6023"/>
                    <a:pt x="3669" y="5875"/>
                  </a:cubicBezTo>
                  <a:cubicBezTo>
                    <a:pt x="3669" y="5854"/>
                    <a:pt x="3674" y="5838"/>
                    <a:pt x="3674" y="5817"/>
                  </a:cubicBezTo>
                  <a:cubicBezTo>
                    <a:pt x="3678" y="5663"/>
                    <a:pt x="3795" y="5551"/>
                    <a:pt x="3920" y="5562"/>
                  </a:cubicBezTo>
                  <a:close/>
                  <a:moveTo>
                    <a:pt x="3651" y="8531"/>
                  </a:moveTo>
                  <a:cubicBezTo>
                    <a:pt x="3839" y="8340"/>
                    <a:pt x="4229" y="8510"/>
                    <a:pt x="4171" y="8844"/>
                  </a:cubicBezTo>
                  <a:cubicBezTo>
                    <a:pt x="4166" y="8876"/>
                    <a:pt x="4162" y="8902"/>
                    <a:pt x="4153" y="8934"/>
                  </a:cubicBezTo>
                  <a:cubicBezTo>
                    <a:pt x="4126" y="9093"/>
                    <a:pt x="4045" y="9173"/>
                    <a:pt x="3911" y="9178"/>
                  </a:cubicBezTo>
                  <a:cubicBezTo>
                    <a:pt x="3884" y="9178"/>
                    <a:pt x="3857" y="9183"/>
                    <a:pt x="3831" y="9183"/>
                  </a:cubicBezTo>
                  <a:cubicBezTo>
                    <a:pt x="3544" y="9204"/>
                    <a:pt x="3463" y="8722"/>
                    <a:pt x="3651" y="8531"/>
                  </a:cubicBezTo>
                  <a:close/>
                  <a:moveTo>
                    <a:pt x="5254" y="11452"/>
                  </a:moveTo>
                  <a:cubicBezTo>
                    <a:pt x="5272" y="11490"/>
                    <a:pt x="5290" y="11527"/>
                    <a:pt x="5308" y="11564"/>
                  </a:cubicBezTo>
                  <a:cubicBezTo>
                    <a:pt x="5384" y="11728"/>
                    <a:pt x="5191" y="11919"/>
                    <a:pt x="5070" y="11802"/>
                  </a:cubicBezTo>
                  <a:cubicBezTo>
                    <a:pt x="5043" y="11776"/>
                    <a:pt x="5017" y="11749"/>
                    <a:pt x="4985" y="11723"/>
                  </a:cubicBezTo>
                  <a:cubicBezTo>
                    <a:pt x="4753" y="11500"/>
                    <a:pt x="5106" y="11145"/>
                    <a:pt x="5254" y="11452"/>
                  </a:cubicBezTo>
                  <a:close/>
                  <a:moveTo>
                    <a:pt x="5769" y="14135"/>
                  </a:moveTo>
                  <a:cubicBezTo>
                    <a:pt x="6037" y="14512"/>
                    <a:pt x="5545" y="15005"/>
                    <a:pt x="5276" y="14628"/>
                  </a:cubicBezTo>
                  <a:cubicBezTo>
                    <a:pt x="5008" y="14257"/>
                    <a:pt x="5500" y="13759"/>
                    <a:pt x="5769" y="14135"/>
                  </a:cubicBezTo>
                  <a:close/>
                  <a:moveTo>
                    <a:pt x="7702" y="17470"/>
                  </a:moveTo>
                  <a:cubicBezTo>
                    <a:pt x="7662" y="17507"/>
                    <a:pt x="7608" y="17528"/>
                    <a:pt x="7554" y="17518"/>
                  </a:cubicBezTo>
                  <a:cubicBezTo>
                    <a:pt x="7514" y="17518"/>
                    <a:pt x="7478" y="17502"/>
                    <a:pt x="7447" y="17475"/>
                  </a:cubicBezTo>
                  <a:cubicBezTo>
                    <a:pt x="7429" y="17465"/>
                    <a:pt x="7411" y="17454"/>
                    <a:pt x="7393" y="17438"/>
                  </a:cubicBezTo>
                  <a:cubicBezTo>
                    <a:pt x="7004" y="17184"/>
                    <a:pt x="7626" y="16558"/>
                    <a:pt x="7774" y="17051"/>
                  </a:cubicBezTo>
                  <a:cubicBezTo>
                    <a:pt x="7783" y="17073"/>
                    <a:pt x="7787" y="17094"/>
                    <a:pt x="7796" y="17120"/>
                  </a:cubicBezTo>
                  <a:cubicBezTo>
                    <a:pt x="7814" y="17163"/>
                    <a:pt x="7818" y="17210"/>
                    <a:pt x="7814" y="17253"/>
                  </a:cubicBezTo>
                  <a:cubicBezTo>
                    <a:pt x="7809" y="17322"/>
                    <a:pt x="7783" y="17375"/>
                    <a:pt x="7747" y="17417"/>
                  </a:cubicBezTo>
                  <a:cubicBezTo>
                    <a:pt x="7742" y="17428"/>
                    <a:pt x="7733" y="17433"/>
                    <a:pt x="7729" y="17444"/>
                  </a:cubicBezTo>
                  <a:cubicBezTo>
                    <a:pt x="7720" y="17460"/>
                    <a:pt x="7711" y="17465"/>
                    <a:pt x="7702" y="17470"/>
                  </a:cubicBezTo>
                  <a:close/>
                  <a:moveTo>
                    <a:pt x="8857" y="16548"/>
                  </a:moveTo>
                  <a:cubicBezTo>
                    <a:pt x="7143" y="14559"/>
                    <a:pt x="6265" y="12698"/>
                    <a:pt x="5437" y="10069"/>
                  </a:cubicBezTo>
                  <a:cubicBezTo>
                    <a:pt x="4802" y="8054"/>
                    <a:pt x="4878" y="6119"/>
                    <a:pt x="4524" y="4072"/>
                  </a:cubicBezTo>
                  <a:cubicBezTo>
                    <a:pt x="4493" y="3897"/>
                    <a:pt x="4703" y="3828"/>
                    <a:pt x="4770" y="3982"/>
                  </a:cubicBezTo>
                  <a:cubicBezTo>
                    <a:pt x="5097" y="4751"/>
                    <a:pt x="4972" y="5657"/>
                    <a:pt x="5088" y="6485"/>
                  </a:cubicBezTo>
                  <a:cubicBezTo>
                    <a:pt x="5249" y="7640"/>
                    <a:pt x="5500" y="8743"/>
                    <a:pt x="5863" y="9841"/>
                  </a:cubicBezTo>
                  <a:cubicBezTo>
                    <a:pt x="6189" y="10822"/>
                    <a:pt x="6449" y="11882"/>
                    <a:pt x="6896" y="12799"/>
                  </a:cubicBezTo>
                  <a:cubicBezTo>
                    <a:pt x="7523" y="14088"/>
                    <a:pt x="8414" y="15074"/>
                    <a:pt x="9166" y="16251"/>
                  </a:cubicBezTo>
                  <a:cubicBezTo>
                    <a:pt x="9313" y="16484"/>
                    <a:pt x="9040" y="16754"/>
                    <a:pt x="8857" y="16548"/>
                  </a:cubicBezTo>
                  <a:close/>
                  <a:moveTo>
                    <a:pt x="11489" y="15705"/>
                  </a:moveTo>
                  <a:cubicBezTo>
                    <a:pt x="10338" y="15100"/>
                    <a:pt x="9685" y="15031"/>
                    <a:pt x="9604" y="13361"/>
                  </a:cubicBezTo>
                  <a:cubicBezTo>
                    <a:pt x="9573" y="12683"/>
                    <a:pt x="9815" y="11346"/>
                    <a:pt x="9116" y="11156"/>
                  </a:cubicBezTo>
                  <a:cubicBezTo>
                    <a:pt x="8772" y="11060"/>
                    <a:pt x="8051" y="10647"/>
                    <a:pt x="7841" y="10350"/>
                  </a:cubicBezTo>
                  <a:cubicBezTo>
                    <a:pt x="7416" y="9756"/>
                    <a:pt x="7675" y="9157"/>
                    <a:pt x="7693" y="8436"/>
                  </a:cubicBezTo>
                  <a:cubicBezTo>
                    <a:pt x="7724" y="7285"/>
                    <a:pt x="7613" y="6394"/>
                    <a:pt x="6776" y="5742"/>
                  </a:cubicBezTo>
                  <a:cubicBezTo>
                    <a:pt x="5939" y="5085"/>
                    <a:pt x="7071" y="3266"/>
                    <a:pt x="7174" y="2519"/>
                  </a:cubicBezTo>
                  <a:cubicBezTo>
                    <a:pt x="7210" y="2254"/>
                    <a:pt x="7541" y="2280"/>
                    <a:pt x="7527" y="2551"/>
                  </a:cubicBezTo>
                  <a:cubicBezTo>
                    <a:pt x="7483" y="3346"/>
                    <a:pt x="7254" y="3987"/>
                    <a:pt x="7031" y="4735"/>
                  </a:cubicBezTo>
                  <a:cubicBezTo>
                    <a:pt x="6883" y="5239"/>
                    <a:pt x="8114" y="6039"/>
                    <a:pt x="8378" y="6352"/>
                  </a:cubicBezTo>
                  <a:cubicBezTo>
                    <a:pt x="9085" y="7179"/>
                    <a:pt x="7492" y="9427"/>
                    <a:pt x="8508" y="9968"/>
                  </a:cubicBezTo>
                  <a:cubicBezTo>
                    <a:pt x="9367" y="10424"/>
                    <a:pt x="10123" y="10413"/>
                    <a:pt x="10213" y="11590"/>
                  </a:cubicBezTo>
                  <a:cubicBezTo>
                    <a:pt x="10267" y="12285"/>
                    <a:pt x="10123" y="13075"/>
                    <a:pt x="10258" y="13748"/>
                  </a:cubicBezTo>
                  <a:cubicBezTo>
                    <a:pt x="10370" y="14310"/>
                    <a:pt x="11301" y="14718"/>
                    <a:pt x="11779" y="15021"/>
                  </a:cubicBezTo>
                  <a:cubicBezTo>
                    <a:pt x="12111" y="15222"/>
                    <a:pt x="11829" y="15880"/>
                    <a:pt x="11489" y="15705"/>
                  </a:cubicBezTo>
                  <a:close/>
                  <a:moveTo>
                    <a:pt x="13216" y="14475"/>
                  </a:moveTo>
                  <a:cubicBezTo>
                    <a:pt x="13189" y="14448"/>
                    <a:pt x="13162" y="14422"/>
                    <a:pt x="13131" y="14395"/>
                  </a:cubicBezTo>
                  <a:cubicBezTo>
                    <a:pt x="12858" y="14135"/>
                    <a:pt x="13270" y="13716"/>
                    <a:pt x="13444" y="14077"/>
                  </a:cubicBezTo>
                  <a:cubicBezTo>
                    <a:pt x="13462" y="14114"/>
                    <a:pt x="13480" y="14151"/>
                    <a:pt x="13498" y="14188"/>
                  </a:cubicBezTo>
                  <a:cubicBezTo>
                    <a:pt x="13592" y="14384"/>
                    <a:pt x="13359" y="14618"/>
                    <a:pt x="13216" y="14475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9" name="Shape">
              <a:extLst>
                <a:ext uri="{FF2B5EF4-FFF2-40B4-BE49-F238E27FC236}">
                  <a16:creationId xmlns:a16="http://schemas.microsoft.com/office/drawing/2014/main" id="{6C117F6B-B82A-407F-92E2-0561F82ED285}"/>
                </a:ext>
              </a:extLst>
            </p:cNvPr>
            <p:cNvSpPr/>
            <p:nvPr/>
          </p:nvSpPr>
          <p:spPr>
            <a:xfrm>
              <a:off x="2861697" y="3105711"/>
              <a:ext cx="1158751" cy="1124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8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6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9" y="6742"/>
                    <a:pt x="16903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6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3" y="4345"/>
                    <a:pt x="14239" y="3745"/>
                    <a:pt x="14733" y="3512"/>
                  </a:cubicBezTo>
                  <a:close/>
                  <a:moveTo>
                    <a:pt x="13237" y="2782"/>
                  </a:moveTo>
                  <a:cubicBezTo>
                    <a:pt x="13267" y="2767"/>
                    <a:pt x="13298" y="2753"/>
                    <a:pt x="13328" y="2739"/>
                  </a:cubicBezTo>
                  <a:cubicBezTo>
                    <a:pt x="13456" y="2678"/>
                    <a:pt x="13611" y="2802"/>
                    <a:pt x="13589" y="2946"/>
                  </a:cubicBezTo>
                  <a:cubicBezTo>
                    <a:pt x="13584" y="2980"/>
                    <a:pt x="13578" y="3015"/>
                    <a:pt x="13572" y="3049"/>
                  </a:cubicBezTo>
                  <a:cubicBezTo>
                    <a:pt x="13484" y="3578"/>
                    <a:pt x="12762" y="3003"/>
                    <a:pt x="13237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6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40" y="1742"/>
                    <a:pt x="9276" y="1934"/>
                  </a:cubicBezTo>
                  <a:close/>
                  <a:moveTo>
                    <a:pt x="12060" y="12225"/>
                  </a:moveTo>
                  <a:cubicBezTo>
                    <a:pt x="11910" y="12108"/>
                    <a:pt x="11916" y="11800"/>
                    <a:pt x="12124" y="11740"/>
                  </a:cubicBezTo>
                  <a:cubicBezTo>
                    <a:pt x="12157" y="11731"/>
                    <a:pt x="12188" y="11722"/>
                    <a:pt x="12221" y="11711"/>
                  </a:cubicBezTo>
                  <a:cubicBezTo>
                    <a:pt x="12376" y="11668"/>
                    <a:pt x="12498" y="11763"/>
                    <a:pt x="12496" y="11929"/>
                  </a:cubicBezTo>
                  <a:cubicBezTo>
                    <a:pt x="12496" y="11964"/>
                    <a:pt x="12496" y="11998"/>
                    <a:pt x="12496" y="12033"/>
                  </a:cubicBezTo>
                  <a:cubicBezTo>
                    <a:pt x="12493" y="12257"/>
                    <a:pt x="12207" y="12343"/>
                    <a:pt x="12060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5" y="9895"/>
                    <a:pt x="11413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7" y="7245"/>
                  </a:moveTo>
                  <a:cubicBezTo>
                    <a:pt x="9199" y="7038"/>
                    <a:pt x="9507" y="6624"/>
                    <a:pt x="9765" y="6828"/>
                  </a:cubicBezTo>
                  <a:cubicBezTo>
                    <a:pt x="10023" y="7032"/>
                    <a:pt x="9715" y="7449"/>
                    <a:pt x="9457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3" y="5486"/>
                    <a:pt x="7725" y="5535"/>
                    <a:pt x="7811" y="5552"/>
                  </a:cubicBezTo>
                  <a:cubicBezTo>
                    <a:pt x="7994" y="5587"/>
                    <a:pt x="8027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5" y="3153"/>
                    <a:pt x="8089" y="3362"/>
                  </a:cubicBezTo>
                  <a:close/>
                  <a:moveTo>
                    <a:pt x="3346" y="16068"/>
                  </a:moveTo>
                  <a:cubicBezTo>
                    <a:pt x="2649" y="15516"/>
                    <a:pt x="2005" y="14881"/>
                    <a:pt x="1553" y="14093"/>
                  </a:cubicBezTo>
                  <a:cubicBezTo>
                    <a:pt x="1103" y="13317"/>
                    <a:pt x="906" y="12458"/>
                    <a:pt x="534" y="11648"/>
                  </a:cubicBezTo>
                  <a:cubicBezTo>
                    <a:pt x="468" y="11504"/>
                    <a:pt x="690" y="11372"/>
                    <a:pt x="770" y="11510"/>
                  </a:cubicBezTo>
                  <a:cubicBezTo>
                    <a:pt x="1209" y="12260"/>
                    <a:pt x="1372" y="13131"/>
                    <a:pt x="1861" y="13855"/>
                  </a:cubicBezTo>
                  <a:cubicBezTo>
                    <a:pt x="2346" y="14576"/>
                    <a:pt x="2924" y="15206"/>
                    <a:pt x="3545" y="15803"/>
                  </a:cubicBezTo>
                  <a:cubicBezTo>
                    <a:pt x="3690" y="15947"/>
                    <a:pt x="3512" y="16200"/>
                    <a:pt x="3346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7" y="16734"/>
                    <a:pt x="7109" y="16717"/>
                  </a:cubicBezTo>
                  <a:close/>
                  <a:moveTo>
                    <a:pt x="3254" y="7210"/>
                  </a:moveTo>
                  <a:cubicBezTo>
                    <a:pt x="3271" y="7208"/>
                    <a:pt x="3287" y="7205"/>
                    <a:pt x="3304" y="7205"/>
                  </a:cubicBezTo>
                  <a:cubicBezTo>
                    <a:pt x="3434" y="7179"/>
                    <a:pt x="3540" y="7254"/>
                    <a:pt x="3595" y="7357"/>
                  </a:cubicBezTo>
                  <a:cubicBezTo>
                    <a:pt x="3651" y="7458"/>
                    <a:pt x="3656" y="7590"/>
                    <a:pt x="3579" y="7696"/>
                  </a:cubicBezTo>
                  <a:cubicBezTo>
                    <a:pt x="3501" y="7802"/>
                    <a:pt x="3376" y="7831"/>
                    <a:pt x="3268" y="7800"/>
                  </a:cubicBezTo>
                  <a:cubicBezTo>
                    <a:pt x="3157" y="7771"/>
                    <a:pt x="3062" y="7685"/>
                    <a:pt x="3051" y="7547"/>
                  </a:cubicBezTo>
                  <a:cubicBezTo>
                    <a:pt x="3049" y="7529"/>
                    <a:pt x="3046" y="7512"/>
                    <a:pt x="3046" y="7495"/>
                  </a:cubicBezTo>
                  <a:cubicBezTo>
                    <a:pt x="3024" y="7360"/>
                    <a:pt x="3121" y="7231"/>
                    <a:pt x="3254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202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4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32" y="17007"/>
                    <a:pt x="9324" y="17013"/>
                  </a:cubicBezTo>
                  <a:close/>
                  <a:moveTo>
                    <a:pt x="10336" y="15927"/>
                  </a:moveTo>
                  <a:cubicBezTo>
                    <a:pt x="8216" y="14536"/>
                    <a:pt x="6973" y="13070"/>
                    <a:pt x="5641" y="10903"/>
                  </a:cubicBezTo>
                  <a:cubicBezTo>
                    <a:pt x="4619" y="9242"/>
                    <a:pt x="4339" y="7498"/>
                    <a:pt x="3598" y="5742"/>
                  </a:cubicBezTo>
                  <a:cubicBezTo>
                    <a:pt x="3534" y="5592"/>
                    <a:pt x="3737" y="5480"/>
                    <a:pt x="3834" y="5604"/>
                  </a:cubicBezTo>
                  <a:cubicBezTo>
                    <a:pt x="4309" y="6216"/>
                    <a:pt x="4347" y="7058"/>
                    <a:pt x="4619" y="7774"/>
                  </a:cubicBezTo>
                  <a:cubicBezTo>
                    <a:pt x="4997" y="8774"/>
                    <a:pt x="5455" y="9702"/>
                    <a:pt x="6029" y="10602"/>
                  </a:cubicBezTo>
                  <a:cubicBezTo>
                    <a:pt x="6543" y="11406"/>
                    <a:pt x="7006" y="12297"/>
                    <a:pt x="7631" y="13016"/>
                  </a:cubicBezTo>
                  <a:cubicBezTo>
                    <a:pt x="8510" y="14027"/>
                    <a:pt x="9604" y="14708"/>
                    <a:pt x="10589" y="15591"/>
                  </a:cubicBezTo>
                  <a:cubicBezTo>
                    <a:pt x="10792" y="15769"/>
                    <a:pt x="10559" y="16073"/>
                    <a:pt x="10336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6" y="13088"/>
                  </a:moveTo>
                  <a:cubicBezTo>
                    <a:pt x="14383" y="13070"/>
                    <a:pt x="14350" y="13053"/>
                    <a:pt x="14316" y="13036"/>
                  </a:cubicBezTo>
                  <a:cubicBezTo>
                    <a:pt x="13989" y="12863"/>
                    <a:pt x="14336" y="12398"/>
                    <a:pt x="14580" y="12682"/>
                  </a:cubicBezTo>
                  <a:cubicBezTo>
                    <a:pt x="14605" y="12711"/>
                    <a:pt x="14630" y="12740"/>
                    <a:pt x="14655" y="12769"/>
                  </a:cubicBezTo>
                  <a:cubicBezTo>
                    <a:pt x="14782" y="12921"/>
                    <a:pt x="14591" y="13180"/>
                    <a:pt x="14416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47F823F3-398C-4EE2-9874-A3B2C3540463}"/>
              </a:ext>
            </a:extLst>
          </p:cNvPr>
          <p:cNvGrpSpPr/>
          <p:nvPr userDrawn="1"/>
        </p:nvGrpSpPr>
        <p:grpSpPr>
          <a:xfrm>
            <a:off x="1363397" y="-1"/>
            <a:ext cx="9465762" cy="6858000"/>
            <a:chOff x="1363397" y="-1"/>
            <a:chExt cx="9465762" cy="6858000"/>
          </a:xfrm>
        </p:grpSpPr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7D8507DE-6DDA-4E98-A90F-4F44EC116DE4}"/>
                </a:ext>
              </a:extLst>
            </p:cNvPr>
            <p:cNvSpPr/>
            <p:nvPr/>
          </p:nvSpPr>
          <p:spPr>
            <a:xfrm>
              <a:off x="1363397" y="-1"/>
              <a:ext cx="9465762" cy="6858000"/>
            </a:xfrm>
            <a:custGeom>
              <a:avLst/>
              <a:gdLst>
                <a:gd name="connsiteX0" fmla="*/ 1204708 w 9465762"/>
                <a:gd name="connsiteY0" fmla="*/ 0 h 6858000"/>
                <a:gd name="connsiteX1" fmla="*/ 8442468 w 9465762"/>
                <a:gd name="connsiteY1" fmla="*/ 0 h 6858000"/>
                <a:gd name="connsiteX2" fmla="*/ 8647759 w 9465762"/>
                <a:gd name="connsiteY2" fmla="*/ 416394 h 6858000"/>
                <a:gd name="connsiteX3" fmla="*/ 9347878 w 9465762"/>
                <a:gd name="connsiteY3" fmla="*/ 5716248 h 6858000"/>
                <a:gd name="connsiteX4" fmla="*/ 9119060 w 9465762"/>
                <a:gd name="connsiteY4" fmla="*/ 6651499 h 6858000"/>
                <a:gd name="connsiteX5" fmla="*/ 9038307 w 9465762"/>
                <a:gd name="connsiteY5" fmla="*/ 6858000 h 6858000"/>
                <a:gd name="connsiteX6" fmla="*/ 425919 w 9465762"/>
                <a:gd name="connsiteY6" fmla="*/ 6858000 h 6858000"/>
                <a:gd name="connsiteX7" fmla="*/ 362218 w 9465762"/>
                <a:gd name="connsiteY7" fmla="*/ 6698266 h 6858000"/>
                <a:gd name="connsiteX8" fmla="*/ 145234 w 9465762"/>
                <a:gd name="connsiteY8" fmla="*/ 3108717 h 6858000"/>
                <a:gd name="connsiteX9" fmla="*/ 974277 w 9465762"/>
                <a:gd name="connsiteY9" fmla="*/ 4981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465762" h="6858000">
                  <a:moveTo>
                    <a:pt x="1204708" y="0"/>
                  </a:moveTo>
                  <a:lnTo>
                    <a:pt x="8442468" y="0"/>
                  </a:lnTo>
                  <a:lnTo>
                    <a:pt x="8647759" y="416394"/>
                  </a:lnTo>
                  <a:cubicBezTo>
                    <a:pt x="9398535" y="2056608"/>
                    <a:pt x="9634088" y="3933639"/>
                    <a:pt x="9347878" y="5716248"/>
                  </a:cubicBezTo>
                  <a:cubicBezTo>
                    <a:pt x="9297212" y="6032157"/>
                    <a:pt x="9221843" y="6347041"/>
                    <a:pt x="9119060" y="6651499"/>
                  </a:cubicBezTo>
                  <a:lnTo>
                    <a:pt x="9038307" y="6858000"/>
                  </a:lnTo>
                  <a:lnTo>
                    <a:pt x="425919" y="6858000"/>
                  </a:lnTo>
                  <a:lnTo>
                    <a:pt x="362218" y="6698266"/>
                  </a:lnTo>
                  <a:cubicBezTo>
                    <a:pt x="-62469" y="5553442"/>
                    <a:pt x="-84535" y="4311793"/>
                    <a:pt x="145234" y="3108717"/>
                  </a:cubicBezTo>
                  <a:cubicBezTo>
                    <a:pt x="311642" y="2236562"/>
                    <a:pt x="603141" y="1343811"/>
                    <a:pt x="974277" y="49811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02590C8D-4FCC-483C-AABA-48BD87175B67}"/>
                </a:ext>
              </a:extLst>
            </p:cNvPr>
            <p:cNvSpPr/>
            <p:nvPr userDrawn="1"/>
          </p:nvSpPr>
          <p:spPr>
            <a:xfrm>
              <a:off x="1711252" y="-1"/>
              <a:ext cx="8770012" cy="6858000"/>
            </a:xfrm>
            <a:custGeom>
              <a:avLst/>
              <a:gdLst>
                <a:gd name="connsiteX0" fmla="*/ 1239962 w 8770012"/>
                <a:gd name="connsiteY0" fmla="*/ 0 h 6858000"/>
                <a:gd name="connsiteX1" fmla="*/ 7685970 w 8770012"/>
                <a:gd name="connsiteY1" fmla="*/ 0 h 6858000"/>
                <a:gd name="connsiteX2" fmla="*/ 7810596 w 8770012"/>
                <a:gd name="connsiteY2" fmla="*/ 219454 h 6858000"/>
                <a:gd name="connsiteX3" fmla="*/ 8660793 w 8770012"/>
                <a:gd name="connsiteY3" fmla="*/ 5538541 h 6858000"/>
                <a:gd name="connsiteX4" fmla="*/ 8286589 w 8770012"/>
                <a:gd name="connsiteY4" fmla="*/ 6819836 h 6858000"/>
                <a:gd name="connsiteX5" fmla="*/ 8266993 w 8770012"/>
                <a:gd name="connsiteY5" fmla="*/ 6858000 h 6858000"/>
                <a:gd name="connsiteX6" fmla="*/ 509612 w 8770012"/>
                <a:gd name="connsiteY6" fmla="*/ 6858000 h 6858000"/>
                <a:gd name="connsiteX7" fmla="*/ 425671 w 8770012"/>
                <a:gd name="connsiteY7" fmla="*/ 6674248 h 6858000"/>
                <a:gd name="connsiteX8" fmla="*/ 134559 w 8770012"/>
                <a:gd name="connsiteY8" fmla="*/ 3122667 h 6858000"/>
                <a:gd name="connsiteX9" fmla="*/ 1117494 w 8770012"/>
                <a:gd name="connsiteY9" fmla="*/ 23956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770012" h="6858000">
                  <a:moveTo>
                    <a:pt x="1239962" y="0"/>
                  </a:moveTo>
                  <a:lnTo>
                    <a:pt x="7685970" y="0"/>
                  </a:lnTo>
                  <a:lnTo>
                    <a:pt x="7810596" y="219454"/>
                  </a:lnTo>
                  <a:cubicBezTo>
                    <a:pt x="8664051" y="1830974"/>
                    <a:pt x="8950073" y="3736813"/>
                    <a:pt x="8660793" y="5538541"/>
                  </a:cubicBezTo>
                  <a:cubicBezTo>
                    <a:pt x="8590380" y="5977575"/>
                    <a:pt x="8468470" y="6414472"/>
                    <a:pt x="8286589" y="6819836"/>
                  </a:cubicBezTo>
                  <a:lnTo>
                    <a:pt x="8266993" y="6858000"/>
                  </a:lnTo>
                  <a:lnTo>
                    <a:pt x="509612" y="6858000"/>
                  </a:lnTo>
                  <a:lnTo>
                    <a:pt x="425671" y="6674248"/>
                  </a:lnTo>
                  <a:cubicBezTo>
                    <a:pt x="-53767" y="5552226"/>
                    <a:pt x="-93527" y="4316934"/>
                    <a:pt x="134559" y="3122667"/>
                  </a:cubicBezTo>
                  <a:cubicBezTo>
                    <a:pt x="319571" y="2153007"/>
                    <a:pt x="671475" y="1155869"/>
                    <a:pt x="1117494" y="239561"/>
                  </a:cubicBezTo>
                  <a:close/>
                </a:path>
              </a:pathLst>
            </a:custGeom>
            <a:solidFill>
              <a:srgbClr val="FEF8F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408F09-146C-4066-93FB-899F853AD12E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722751" y="136677"/>
            <a:ext cx="6746499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E7A6D-6CC9-4D87-9094-743E8AC69D56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2375698" y="1777434"/>
            <a:ext cx="7440605" cy="4399529"/>
          </a:xfrm>
        </p:spPr>
        <p:txBody>
          <a:bodyPr tIns="182880">
            <a:normAutofit/>
          </a:bodyPr>
          <a:lstStyle>
            <a:lvl1pPr>
              <a:spcAft>
                <a:spcPts val="1200"/>
              </a:spcAft>
              <a:defRPr sz="3200"/>
            </a:lvl1pPr>
            <a:lvl2pPr>
              <a:spcAft>
                <a:spcPts val="1200"/>
              </a:spcAft>
              <a:defRPr sz="2800"/>
            </a:lvl2pPr>
            <a:lvl3pPr>
              <a:spcAft>
                <a:spcPts val="1200"/>
              </a:spcAft>
              <a:defRPr sz="2400"/>
            </a:lvl3pPr>
            <a:lvl4pPr>
              <a:spcAft>
                <a:spcPts val="1200"/>
              </a:spcAft>
              <a:defRPr sz="2000"/>
            </a:lvl4pPr>
            <a:lvl5pPr>
              <a:spcAft>
                <a:spcPts val="1200"/>
              </a:spcAft>
              <a:defRPr sz="20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9D1D7-FDE8-4D9F-AB71-9334BFD7253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2181874" y="6356350"/>
            <a:ext cx="1463040" cy="365125"/>
          </a:xfrm>
        </p:spPr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B2EC0-398F-49F2-AD95-F5C77AD41821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3647A-5120-4782-9C72-64ABF2D1F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8534706" y="6356350"/>
            <a:ext cx="1463040" cy="365125"/>
          </a:xfrm>
        </p:spPr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557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62A17-16D3-45C4-82FD-C38141014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AC8966-0183-4355-BD4E-211D1F0A1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FE724-6A29-40BA-87AB-056F1F06E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90847-6B44-4A5B-A0A1-1D458F724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383EE-537E-4479-9B22-FCF016DA8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745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250F-DED2-435A-AAF6-20EB3A41E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B3480-5AA4-48A1-B33E-5FE00EA062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6067D-E482-49ED-A3C8-44FBFABA8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B49F44-696E-4313-9506-28D8D6BF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78F77-15EC-4648-980E-24AD3A39C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F7C523-FA73-47E7-A76E-A310A5C1C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8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0AC69-1ED7-47FE-B5F7-A75245FA3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23C12A-3335-40F3-9601-3287E8FBF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73CE58-1932-48B9-8783-3B432FE3E9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5C2722-6483-4977-A46F-308B9DAA0F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253FEE-4D9B-442D-B581-062A6767EB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60CBAD-936E-4553-960D-58E80583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9109C2-A9C8-4F79-B77B-79730A71B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757107-4548-4755-A31D-F09876C4C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3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4B28E-7CE6-41AE-8C86-359BB477B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E48E06-4575-42F4-9911-4D8D12E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021759-0033-4559-92D4-2F1B83975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F0B35-60EF-4D1B-A76D-7C68242B4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29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A0D803-FEAE-42DB-8F68-B318B8CB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96E97C-6302-4832-950F-A44CFF42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E16046-6132-4CFB-BD19-62BC890AE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667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1F22D-E654-40DC-B002-7D884F348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9CC7C-524D-4F64-922D-826B4B8D0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99054-B8A8-44C7-8788-B1A1576D1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772C5-ED3D-4F2D-8E5E-AF4EE5C5C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0153F-8C1B-427E-903C-D69E1BEE6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D1E66-FA05-4B4C-A5D9-BC4A1F2C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94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7E88-E171-4599-9AA9-0F320211E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502042-81AD-4DCB-B3C9-E507E95B6A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7C354-75BB-410A-A314-0A3EBCEFF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019A9-BC97-44F6-90C7-88C798A91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11D4F-43E3-4676-BF52-EC456D98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884B19-0281-490B-9CCD-1E4C19DB9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370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B7E66-C98A-44E5-BCA5-AEE90530E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02C0B1-AD85-4E6B-BB0E-EF275F7DC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55615-B922-43D0-912A-02CB2EA8F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DCB32-EF02-40E4-A3D1-B0BAA9F72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6893B-3D2F-4A0D-8341-3C0C98122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430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46D096-806E-43CA-9ABD-734E623E67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EC944-DD6E-4B4B-886D-4722C8808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3C7F6-F852-4406-AD4E-F6C56EF43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BA4E7-FABD-4515-980B-500C6D5FB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D060B-4EAB-428A-B75D-1948F208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591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97875D-F775-480D-8F55-312F135EA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ctr"/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5AC2A-AB73-422A-AFF0-C3F349569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7EB29-0F00-468A-8BBA-41E1EAF48C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8171E-1C3C-4837-A00F-5946B824A50A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1F941-198A-4A99-B744-4287F27A6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C5DCC-16EE-41B5-BA2A-BC2CBD9C36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8DCFEC-7E88-468A-948A-995C24C47603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EFE43B1-F102-45EF-A643-2D1D60DE8595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2AF2AB6-69A4-4813-9980-1E37028066A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94978A6-3E45-454A-8B09-E56DEAE6FB6F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A20B0B5-EF57-4C1B-8E34-A713D41B957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5287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 smtClean="0">
          <a:solidFill>
            <a:srgbClr val="E7665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5619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Easter2-16x9" id="{673CF6D6-80D9-4596-91D2-1AA7CF0DE66B}" vid="{1DCBB443-FA55-4188-A557-01E3EF7795F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Easter2-16x9" id="{673CF6D6-80D9-4596-91D2-1AA7CF0DE66B}" vid="{2525A7F2-B4CB-4204-A973-BF5176E8FF8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10561</TotalTime>
  <Words>114</Words>
  <PresentationFormat>Widescreen</PresentationFormat>
  <Paragraphs>16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PowerPoint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2019-02-28T04:53:11Z</dcterms:modified>
  <cp:category>Templates</cp:category>
</cp:coreProperties>
</file>