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  <p:sldMasterId id="2147483692" r:id="rId2"/>
  </p:sldMasterIdLst>
  <p:notesMasterIdLst>
    <p:notesMasterId r:id="rId7"/>
  </p:notesMasterIdLst>
  <p:handoutMasterIdLst>
    <p:handoutMasterId r:id="rId8"/>
  </p:handoutMasterIdLst>
  <p:sldIdLst>
    <p:sldId id="339" r:id="rId3"/>
    <p:sldId id="341" r:id="rId4"/>
    <p:sldId id="334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6652"/>
    <a:srgbClr val="FEF8F1"/>
    <a:srgbClr val="2B323B"/>
    <a:srgbClr val="00B09B"/>
    <a:srgbClr val="F0EEEF"/>
    <a:srgbClr val="0D95BC"/>
    <a:srgbClr val="DF361F"/>
    <a:srgbClr val="6C2B43"/>
    <a:srgbClr val="7B0051"/>
    <a:srgbClr val="063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57891-ABE0-49EF-8A37-3489215676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1C6026-9E50-45F0-BC5D-A96B5DDE9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A00C3-E613-43DA-A2B0-8EBD72A6AD3F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B3DDDD-F195-4442-BA7D-401C4BAEDD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BB30C-61E7-44DC-BB91-A6B5B960B1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7AEA4-E4CC-450D-8392-E301327FF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7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801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0" name="Group 329">
            <a:extLst>
              <a:ext uri="{FF2B5EF4-FFF2-40B4-BE49-F238E27FC236}">
                <a16:creationId xmlns:a16="http://schemas.microsoft.com/office/drawing/2014/main" id="{D26E0211-0ECE-4D16-BE30-E5ADCE9F5C8E}"/>
              </a:ext>
            </a:extLst>
          </p:cNvPr>
          <p:cNvGrpSpPr/>
          <p:nvPr userDrawn="1"/>
        </p:nvGrpSpPr>
        <p:grpSpPr>
          <a:xfrm>
            <a:off x="38099" y="-1"/>
            <a:ext cx="9034272" cy="6848856"/>
            <a:chOff x="38100" y="-1"/>
            <a:chExt cx="6445410" cy="4886575"/>
          </a:xfrm>
        </p:grpSpPr>
        <p:sp>
          <p:nvSpPr>
            <p:cNvPr id="331" name="Shape">
              <a:extLst>
                <a:ext uri="{FF2B5EF4-FFF2-40B4-BE49-F238E27FC236}">
                  <a16:creationId xmlns:a16="http://schemas.microsoft.com/office/drawing/2014/main" id="{FE940BFA-DB45-486C-9621-AE0DB4FBD1D0}"/>
                </a:ext>
              </a:extLst>
            </p:cNvPr>
            <p:cNvSpPr/>
            <p:nvPr/>
          </p:nvSpPr>
          <p:spPr>
            <a:xfrm>
              <a:off x="1905000" y="533400"/>
              <a:ext cx="2845101" cy="3771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1" h="21418" extrusionOk="0">
                  <a:moveTo>
                    <a:pt x="15969" y="2275"/>
                  </a:moveTo>
                  <a:cubicBezTo>
                    <a:pt x="14731" y="1198"/>
                    <a:pt x="13042" y="342"/>
                    <a:pt x="11283" y="122"/>
                  </a:cubicBezTo>
                  <a:cubicBezTo>
                    <a:pt x="11105" y="52"/>
                    <a:pt x="10890" y="8"/>
                    <a:pt x="10636" y="2"/>
                  </a:cubicBezTo>
                  <a:cubicBezTo>
                    <a:pt x="7609" y="-63"/>
                    <a:pt x="5227" y="1493"/>
                    <a:pt x="3757" y="3442"/>
                  </a:cubicBezTo>
                  <a:cubicBezTo>
                    <a:pt x="2182" y="5531"/>
                    <a:pt x="900" y="8003"/>
                    <a:pt x="318" y="10385"/>
                  </a:cubicBezTo>
                  <a:cubicBezTo>
                    <a:pt x="-256" y="12732"/>
                    <a:pt x="-111" y="15165"/>
                    <a:pt x="1245" y="17339"/>
                  </a:cubicBezTo>
                  <a:cubicBezTo>
                    <a:pt x="2437" y="19250"/>
                    <a:pt x="4814" y="20866"/>
                    <a:pt x="7518" y="21292"/>
                  </a:cubicBezTo>
                  <a:cubicBezTo>
                    <a:pt x="9067" y="21537"/>
                    <a:pt x="10589" y="21383"/>
                    <a:pt x="12129" y="21176"/>
                  </a:cubicBezTo>
                  <a:cubicBezTo>
                    <a:pt x="13512" y="20989"/>
                    <a:pt x="14891" y="20721"/>
                    <a:pt x="16134" y="20196"/>
                  </a:cubicBezTo>
                  <a:cubicBezTo>
                    <a:pt x="18684" y="19122"/>
                    <a:pt x="19991" y="16993"/>
                    <a:pt x="20434" y="14836"/>
                  </a:cubicBezTo>
                  <a:cubicBezTo>
                    <a:pt x="21344" y="10410"/>
                    <a:pt x="19842" y="5643"/>
                    <a:pt x="15969" y="2275"/>
                  </a:cubicBezTo>
                  <a:close/>
                </a:path>
              </a:pathLst>
            </a:custGeom>
            <a:solidFill>
              <a:srgbClr val="FEF8F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2" name="Shape">
              <a:extLst>
                <a:ext uri="{FF2B5EF4-FFF2-40B4-BE49-F238E27FC236}">
                  <a16:creationId xmlns:a16="http://schemas.microsoft.com/office/drawing/2014/main" id="{0B099845-52AF-4FF6-AEF6-78F30903595A}"/>
                </a:ext>
              </a:extLst>
            </p:cNvPr>
            <p:cNvSpPr/>
            <p:nvPr/>
          </p:nvSpPr>
          <p:spPr>
            <a:xfrm>
              <a:off x="1816099" y="431800"/>
              <a:ext cx="633783" cy="60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27" h="18537" extrusionOk="0">
                  <a:moveTo>
                    <a:pt x="793" y="2283"/>
                  </a:moveTo>
                  <a:cubicBezTo>
                    <a:pt x="696" y="2412"/>
                    <a:pt x="606" y="2544"/>
                    <a:pt x="528" y="2685"/>
                  </a:cubicBezTo>
                  <a:cubicBezTo>
                    <a:pt x="-1320" y="5988"/>
                    <a:pt x="1905" y="13190"/>
                    <a:pt x="6806" y="16700"/>
                  </a:cubicBezTo>
                  <a:cubicBezTo>
                    <a:pt x="9049" y="18308"/>
                    <a:pt x="13345" y="20307"/>
                    <a:pt x="16883" y="15642"/>
                  </a:cubicBezTo>
                  <a:cubicBezTo>
                    <a:pt x="17167" y="15271"/>
                    <a:pt x="17417" y="14885"/>
                    <a:pt x="17634" y="14502"/>
                  </a:cubicBezTo>
                  <a:cubicBezTo>
                    <a:pt x="17634" y="14502"/>
                    <a:pt x="17634" y="14502"/>
                    <a:pt x="17634" y="14502"/>
                  </a:cubicBezTo>
                  <a:cubicBezTo>
                    <a:pt x="20280" y="9774"/>
                    <a:pt x="17178" y="5203"/>
                    <a:pt x="13718" y="2728"/>
                  </a:cubicBezTo>
                  <a:cubicBezTo>
                    <a:pt x="9497" y="-301"/>
                    <a:pt x="3506" y="-1293"/>
                    <a:pt x="793" y="2283"/>
                  </a:cubicBezTo>
                  <a:close/>
                  <a:moveTo>
                    <a:pt x="5846" y="1209"/>
                  </a:moveTo>
                  <a:cubicBezTo>
                    <a:pt x="5876" y="1182"/>
                    <a:pt x="5902" y="1159"/>
                    <a:pt x="5932" y="1131"/>
                  </a:cubicBezTo>
                  <a:cubicBezTo>
                    <a:pt x="6089" y="991"/>
                    <a:pt x="6309" y="1127"/>
                    <a:pt x="6268" y="1338"/>
                  </a:cubicBezTo>
                  <a:cubicBezTo>
                    <a:pt x="6261" y="1377"/>
                    <a:pt x="6253" y="1416"/>
                    <a:pt x="6246" y="1455"/>
                  </a:cubicBezTo>
                  <a:cubicBezTo>
                    <a:pt x="6167" y="1877"/>
                    <a:pt x="5533" y="1490"/>
                    <a:pt x="5846" y="1209"/>
                  </a:cubicBezTo>
                  <a:close/>
                  <a:moveTo>
                    <a:pt x="1121" y="3833"/>
                  </a:moveTo>
                  <a:cubicBezTo>
                    <a:pt x="2185" y="3349"/>
                    <a:pt x="3215" y="2330"/>
                    <a:pt x="3920" y="1385"/>
                  </a:cubicBezTo>
                  <a:cubicBezTo>
                    <a:pt x="4055" y="1205"/>
                    <a:pt x="4327" y="1358"/>
                    <a:pt x="4219" y="1569"/>
                  </a:cubicBezTo>
                  <a:cubicBezTo>
                    <a:pt x="3861" y="2248"/>
                    <a:pt x="3342" y="2755"/>
                    <a:pt x="2737" y="3204"/>
                  </a:cubicBezTo>
                  <a:cubicBezTo>
                    <a:pt x="2267" y="3552"/>
                    <a:pt x="1804" y="3985"/>
                    <a:pt x="1226" y="4106"/>
                  </a:cubicBezTo>
                  <a:cubicBezTo>
                    <a:pt x="1080" y="4133"/>
                    <a:pt x="968" y="3903"/>
                    <a:pt x="1121" y="3833"/>
                  </a:cubicBezTo>
                  <a:close/>
                  <a:moveTo>
                    <a:pt x="5499" y="3290"/>
                  </a:moveTo>
                  <a:cubicBezTo>
                    <a:pt x="5484" y="3259"/>
                    <a:pt x="5469" y="3228"/>
                    <a:pt x="5455" y="3196"/>
                  </a:cubicBezTo>
                  <a:cubicBezTo>
                    <a:pt x="5402" y="3083"/>
                    <a:pt x="5469" y="2966"/>
                    <a:pt x="5589" y="2958"/>
                  </a:cubicBezTo>
                  <a:cubicBezTo>
                    <a:pt x="5622" y="2954"/>
                    <a:pt x="5656" y="2954"/>
                    <a:pt x="5690" y="2950"/>
                  </a:cubicBezTo>
                  <a:cubicBezTo>
                    <a:pt x="6179" y="2911"/>
                    <a:pt x="5712" y="3751"/>
                    <a:pt x="5499" y="3290"/>
                  </a:cubicBezTo>
                  <a:close/>
                  <a:moveTo>
                    <a:pt x="3271" y="4087"/>
                  </a:moveTo>
                  <a:cubicBezTo>
                    <a:pt x="3252" y="4055"/>
                    <a:pt x="3237" y="4028"/>
                    <a:pt x="3219" y="3997"/>
                  </a:cubicBezTo>
                  <a:cubicBezTo>
                    <a:pt x="3140" y="3864"/>
                    <a:pt x="3245" y="3673"/>
                    <a:pt x="3394" y="3681"/>
                  </a:cubicBezTo>
                  <a:cubicBezTo>
                    <a:pt x="3428" y="3681"/>
                    <a:pt x="3461" y="3684"/>
                    <a:pt x="3495" y="3684"/>
                  </a:cubicBezTo>
                  <a:cubicBezTo>
                    <a:pt x="4040" y="3712"/>
                    <a:pt x="3558" y="4574"/>
                    <a:pt x="3271" y="4087"/>
                  </a:cubicBezTo>
                  <a:close/>
                  <a:moveTo>
                    <a:pt x="2756" y="5742"/>
                  </a:moveTo>
                  <a:cubicBezTo>
                    <a:pt x="2737" y="5711"/>
                    <a:pt x="2722" y="5683"/>
                    <a:pt x="2704" y="5652"/>
                  </a:cubicBezTo>
                  <a:cubicBezTo>
                    <a:pt x="2629" y="5527"/>
                    <a:pt x="2730" y="5347"/>
                    <a:pt x="2872" y="5351"/>
                  </a:cubicBezTo>
                  <a:cubicBezTo>
                    <a:pt x="2905" y="5351"/>
                    <a:pt x="2939" y="5355"/>
                    <a:pt x="2972" y="5355"/>
                  </a:cubicBezTo>
                  <a:cubicBezTo>
                    <a:pt x="3495" y="5383"/>
                    <a:pt x="3032" y="6210"/>
                    <a:pt x="2756" y="5742"/>
                  </a:cubicBezTo>
                  <a:close/>
                  <a:moveTo>
                    <a:pt x="923" y="5921"/>
                  </a:moveTo>
                  <a:cubicBezTo>
                    <a:pt x="1065" y="5668"/>
                    <a:pt x="1446" y="5898"/>
                    <a:pt x="1300" y="6152"/>
                  </a:cubicBezTo>
                  <a:cubicBezTo>
                    <a:pt x="1158" y="6405"/>
                    <a:pt x="781" y="6175"/>
                    <a:pt x="923" y="5921"/>
                  </a:cubicBezTo>
                  <a:close/>
                  <a:moveTo>
                    <a:pt x="2095" y="6839"/>
                  </a:moveTo>
                  <a:cubicBezTo>
                    <a:pt x="2517" y="6929"/>
                    <a:pt x="3002" y="6753"/>
                    <a:pt x="3428" y="6694"/>
                  </a:cubicBezTo>
                  <a:cubicBezTo>
                    <a:pt x="3958" y="6624"/>
                    <a:pt x="3969" y="6503"/>
                    <a:pt x="3969" y="5999"/>
                  </a:cubicBezTo>
                  <a:cubicBezTo>
                    <a:pt x="3969" y="5383"/>
                    <a:pt x="3958" y="4941"/>
                    <a:pt x="4469" y="4598"/>
                  </a:cubicBezTo>
                  <a:cubicBezTo>
                    <a:pt x="4906" y="4305"/>
                    <a:pt x="5925" y="4196"/>
                    <a:pt x="6444" y="4172"/>
                  </a:cubicBezTo>
                  <a:cubicBezTo>
                    <a:pt x="6873" y="4153"/>
                    <a:pt x="7220" y="2408"/>
                    <a:pt x="7186" y="1982"/>
                  </a:cubicBezTo>
                  <a:cubicBezTo>
                    <a:pt x="7164" y="1686"/>
                    <a:pt x="7537" y="1651"/>
                    <a:pt x="7668" y="1850"/>
                  </a:cubicBezTo>
                  <a:cubicBezTo>
                    <a:pt x="8037" y="2408"/>
                    <a:pt x="7638" y="3657"/>
                    <a:pt x="7478" y="4270"/>
                  </a:cubicBezTo>
                  <a:cubicBezTo>
                    <a:pt x="7268" y="5090"/>
                    <a:pt x="5925" y="4922"/>
                    <a:pt x="5328" y="5043"/>
                  </a:cubicBezTo>
                  <a:cubicBezTo>
                    <a:pt x="4066" y="5297"/>
                    <a:pt x="4984" y="6944"/>
                    <a:pt x="4197" y="7159"/>
                  </a:cubicBezTo>
                  <a:cubicBezTo>
                    <a:pt x="3599" y="7323"/>
                    <a:pt x="2603" y="7420"/>
                    <a:pt x="1994" y="7225"/>
                  </a:cubicBezTo>
                  <a:cubicBezTo>
                    <a:pt x="1756" y="7147"/>
                    <a:pt x="1853" y="6788"/>
                    <a:pt x="2095" y="6839"/>
                  </a:cubicBezTo>
                  <a:close/>
                  <a:moveTo>
                    <a:pt x="2439" y="9981"/>
                  </a:moveTo>
                  <a:cubicBezTo>
                    <a:pt x="6208" y="8638"/>
                    <a:pt x="8661" y="5929"/>
                    <a:pt x="10624" y="2373"/>
                  </a:cubicBezTo>
                  <a:cubicBezTo>
                    <a:pt x="10747" y="2154"/>
                    <a:pt x="11106" y="2299"/>
                    <a:pt x="11023" y="2548"/>
                  </a:cubicBezTo>
                  <a:cubicBezTo>
                    <a:pt x="10654" y="3708"/>
                    <a:pt x="9904" y="4461"/>
                    <a:pt x="9250" y="5457"/>
                  </a:cubicBezTo>
                  <a:cubicBezTo>
                    <a:pt x="8724" y="6257"/>
                    <a:pt x="8220" y="7089"/>
                    <a:pt x="7496" y="7709"/>
                  </a:cubicBezTo>
                  <a:cubicBezTo>
                    <a:pt x="6100" y="8904"/>
                    <a:pt x="4320" y="9981"/>
                    <a:pt x="2513" y="10278"/>
                  </a:cubicBezTo>
                  <a:cubicBezTo>
                    <a:pt x="2330" y="10305"/>
                    <a:pt x="2259" y="10044"/>
                    <a:pt x="2439" y="9981"/>
                  </a:cubicBezTo>
                  <a:close/>
                  <a:moveTo>
                    <a:pt x="12005" y="5765"/>
                  </a:moveTo>
                  <a:cubicBezTo>
                    <a:pt x="11908" y="5937"/>
                    <a:pt x="11613" y="5968"/>
                    <a:pt x="11531" y="5761"/>
                  </a:cubicBezTo>
                  <a:cubicBezTo>
                    <a:pt x="11520" y="5730"/>
                    <a:pt x="11505" y="5695"/>
                    <a:pt x="11494" y="5664"/>
                  </a:cubicBezTo>
                  <a:cubicBezTo>
                    <a:pt x="11430" y="5508"/>
                    <a:pt x="11509" y="5367"/>
                    <a:pt x="11669" y="5347"/>
                  </a:cubicBezTo>
                  <a:cubicBezTo>
                    <a:pt x="11703" y="5344"/>
                    <a:pt x="11736" y="5340"/>
                    <a:pt x="11770" y="5336"/>
                  </a:cubicBezTo>
                  <a:cubicBezTo>
                    <a:pt x="11983" y="5308"/>
                    <a:pt x="12098" y="5597"/>
                    <a:pt x="12005" y="5765"/>
                  </a:cubicBezTo>
                  <a:close/>
                  <a:moveTo>
                    <a:pt x="10101" y="7007"/>
                  </a:moveTo>
                  <a:cubicBezTo>
                    <a:pt x="9919" y="7335"/>
                    <a:pt x="9430" y="7038"/>
                    <a:pt x="9616" y="6710"/>
                  </a:cubicBezTo>
                  <a:cubicBezTo>
                    <a:pt x="9795" y="6382"/>
                    <a:pt x="10284" y="6679"/>
                    <a:pt x="10101" y="7007"/>
                  </a:cubicBezTo>
                  <a:close/>
                  <a:moveTo>
                    <a:pt x="9381" y="8564"/>
                  </a:moveTo>
                  <a:cubicBezTo>
                    <a:pt x="9571" y="8775"/>
                    <a:pt x="9545" y="9048"/>
                    <a:pt x="9303" y="9197"/>
                  </a:cubicBezTo>
                  <a:cubicBezTo>
                    <a:pt x="9187" y="9271"/>
                    <a:pt x="9030" y="9197"/>
                    <a:pt x="8997" y="9060"/>
                  </a:cubicBezTo>
                  <a:cubicBezTo>
                    <a:pt x="8963" y="8923"/>
                    <a:pt x="8963" y="8806"/>
                    <a:pt x="8997" y="8670"/>
                  </a:cubicBezTo>
                  <a:cubicBezTo>
                    <a:pt x="9034" y="8494"/>
                    <a:pt x="9258" y="8431"/>
                    <a:pt x="9381" y="8564"/>
                  </a:cubicBezTo>
                  <a:close/>
                  <a:moveTo>
                    <a:pt x="7534" y="9119"/>
                  </a:moveTo>
                  <a:cubicBezTo>
                    <a:pt x="7369" y="9415"/>
                    <a:pt x="6929" y="9146"/>
                    <a:pt x="7093" y="8849"/>
                  </a:cubicBezTo>
                  <a:cubicBezTo>
                    <a:pt x="7257" y="8553"/>
                    <a:pt x="7698" y="8822"/>
                    <a:pt x="7534" y="9119"/>
                  </a:cubicBezTo>
                  <a:close/>
                  <a:moveTo>
                    <a:pt x="6455" y="10953"/>
                  </a:moveTo>
                  <a:cubicBezTo>
                    <a:pt x="6578" y="11156"/>
                    <a:pt x="6582" y="11301"/>
                    <a:pt x="6425" y="11480"/>
                  </a:cubicBezTo>
                  <a:cubicBezTo>
                    <a:pt x="6302" y="11625"/>
                    <a:pt x="6052" y="11508"/>
                    <a:pt x="6063" y="11320"/>
                  </a:cubicBezTo>
                  <a:cubicBezTo>
                    <a:pt x="6067" y="11223"/>
                    <a:pt x="6104" y="11141"/>
                    <a:pt x="6111" y="11047"/>
                  </a:cubicBezTo>
                  <a:cubicBezTo>
                    <a:pt x="6119" y="10856"/>
                    <a:pt x="6354" y="10789"/>
                    <a:pt x="6455" y="10953"/>
                  </a:cubicBezTo>
                  <a:close/>
                  <a:moveTo>
                    <a:pt x="3965" y="11039"/>
                  </a:moveTo>
                  <a:cubicBezTo>
                    <a:pt x="4133" y="10735"/>
                    <a:pt x="4585" y="11012"/>
                    <a:pt x="4413" y="11313"/>
                  </a:cubicBezTo>
                  <a:cubicBezTo>
                    <a:pt x="4245" y="11617"/>
                    <a:pt x="3797" y="11344"/>
                    <a:pt x="3965" y="11039"/>
                  </a:cubicBezTo>
                  <a:close/>
                  <a:moveTo>
                    <a:pt x="16805" y="14369"/>
                  </a:moveTo>
                  <a:cubicBezTo>
                    <a:pt x="16361" y="15166"/>
                    <a:pt x="15831" y="15919"/>
                    <a:pt x="15129" y="16493"/>
                  </a:cubicBezTo>
                  <a:cubicBezTo>
                    <a:pt x="14439" y="17063"/>
                    <a:pt x="13636" y="17375"/>
                    <a:pt x="12901" y="17867"/>
                  </a:cubicBezTo>
                  <a:cubicBezTo>
                    <a:pt x="12770" y="17953"/>
                    <a:pt x="12617" y="17742"/>
                    <a:pt x="12737" y="17641"/>
                  </a:cubicBezTo>
                  <a:cubicBezTo>
                    <a:pt x="13401" y="17086"/>
                    <a:pt x="14222" y="16805"/>
                    <a:pt x="14860" y="16204"/>
                  </a:cubicBezTo>
                  <a:cubicBezTo>
                    <a:pt x="15495" y="15607"/>
                    <a:pt x="16025" y="14924"/>
                    <a:pt x="16525" y="14197"/>
                  </a:cubicBezTo>
                  <a:cubicBezTo>
                    <a:pt x="16645" y="14026"/>
                    <a:pt x="16913" y="14178"/>
                    <a:pt x="16805" y="14369"/>
                  </a:cubicBezTo>
                  <a:close/>
                  <a:moveTo>
                    <a:pt x="16958" y="10360"/>
                  </a:moveTo>
                  <a:cubicBezTo>
                    <a:pt x="16973" y="11067"/>
                    <a:pt x="16861" y="12585"/>
                    <a:pt x="16387" y="13069"/>
                  </a:cubicBezTo>
                  <a:cubicBezTo>
                    <a:pt x="15827" y="13643"/>
                    <a:pt x="14969" y="13378"/>
                    <a:pt x="14286" y="13436"/>
                  </a:cubicBezTo>
                  <a:cubicBezTo>
                    <a:pt x="12826" y="13561"/>
                    <a:pt x="13263" y="15814"/>
                    <a:pt x="12240" y="16415"/>
                  </a:cubicBezTo>
                  <a:cubicBezTo>
                    <a:pt x="11576" y="16805"/>
                    <a:pt x="10292" y="16559"/>
                    <a:pt x="9575" y="16532"/>
                  </a:cubicBezTo>
                  <a:cubicBezTo>
                    <a:pt x="9306" y="16520"/>
                    <a:pt x="9314" y="16126"/>
                    <a:pt x="9575" y="16103"/>
                  </a:cubicBezTo>
                  <a:cubicBezTo>
                    <a:pt x="10960" y="15989"/>
                    <a:pt x="12005" y="16126"/>
                    <a:pt x="12591" y="14408"/>
                  </a:cubicBezTo>
                  <a:cubicBezTo>
                    <a:pt x="12725" y="14014"/>
                    <a:pt x="12897" y="13225"/>
                    <a:pt x="13300" y="13038"/>
                  </a:cubicBezTo>
                  <a:cubicBezTo>
                    <a:pt x="13946" y="12734"/>
                    <a:pt x="14465" y="12851"/>
                    <a:pt x="15166" y="12784"/>
                  </a:cubicBezTo>
                  <a:cubicBezTo>
                    <a:pt x="16085" y="12694"/>
                    <a:pt x="16103" y="11695"/>
                    <a:pt x="16212" y="11016"/>
                  </a:cubicBezTo>
                  <a:cubicBezTo>
                    <a:pt x="16144" y="10770"/>
                    <a:pt x="16200" y="10633"/>
                    <a:pt x="16376" y="10602"/>
                  </a:cubicBezTo>
                  <a:cubicBezTo>
                    <a:pt x="16100" y="10489"/>
                    <a:pt x="16137" y="10087"/>
                    <a:pt x="16443" y="10059"/>
                  </a:cubicBezTo>
                  <a:cubicBezTo>
                    <a:pt x="16510" y="10055"/>
                    <a:pt x="16577" y="10048"/>
                    <a:pt x="16648" y="10044"/>
                  </a:cubicBezTo>
                  <a:cubicBezTo>
                    <a:pt x="16820" y="10020"/>
                    <a:pt x="16954" y="10192"/>
                    <a:pt x="16958" y="10360"/>
                  </a:cubicBezTo>
                  <a:close/>
                  <a:moveTo>
                    <a:pt x="8284" y="15595"/>
                  </a:moveTo>
                  <a:cubicBezTo>
                    <a:pt x="8280" y="15579"/>
                    <a:pt x="8276" y="15560"/>
                    <a:pt x="8273" y="15544"/>
                  </a:cubicBezTo>
                  <a:cubicBezTo>
                    <a:pt x="8231" y="15412"/>
                    <a:pt x="8287" y="15291"/>
                    <a:pt x="8381" y="15220"/>
                  </a:cubicBezTo>
                  <a:cubicBezTo>
                    <a:pt x="8470" y="15150"/>
                    <a:pt x="8597" y="15127"/>
                    <a:pt x="8709" y="15197"/>
                  </a:cubicBezTo>
                  <a:cubicBezTo>
                    <a:pt x="8821" y="15267"/>
                    <a:pt x="8866" y="15392"/>
                    <a:pt x="8851" y="15509"/>
                  </a:cubicBezTo>
                  <a:cubicBezTo>
                    <a:pt x="8840" y="15630"/>
                    <a:pt x="8765" y="15739"/>
                    <a:pt x="8635" y="15767"/>
                  </a:cubicBezTo>
                  <a:cubicBezTo>
                    <a:pt x="8620" y="15771"/>
                    <a:pt x="8601" y="15775"/>
                    <a:pt x="8586" y="15779"/>
                  </a:cubicBezTo>
                  <a:cubicBezTo>
                    <a:pt x="8455" y="15814"/>
                    <a:pt x="8317" y="15732"/>
                    <a:pt x="8284" y="15595"/>
                  </a:cubicBezTo>
                  <a:close/>
                  <a:moveTo>
                    <a:pt x="10870" y="14963"/>
                  </a:moveTo>
                  <a:cubicBezTo>
                    <a:pt x="10643" y="14822"/>
                    <a:pt x="10654" y="14369"/>
                    <a:pt x="10952" y="14330"/>
                  </a:cubicBezTo>
                  <a:cubicBezTo>
                    <a:pt x="10979" y="14326"/>
                    <a:pt x="11008" y="14322"/>
                    <a:pt x="11035" y="14318"/>
                  </a:cubicBezTo>
                  <a:cubicBezTo>
                    <a:pt x="11176" y="14299"/>
                    <a:pt x="11273" y="14358"/>
                    <a:pt x="11326" y="14498"/>
                  </a:cubicBezTo>
                  <a:cubicBezTo>
                    <a:pt x="11337" y="14525"/>
                    <a:pt x="11348" y="14553"/>
                    <a:pt x="11356" y="14580"/>
                  </a:cubicBezTo>
                  <a:cubicBezTo>
                    <a:pt x="11471" y="14869"/>
                    <a:pt x="11098" y="15099"/>
                    <a:pt x="10870" y="14963"/>
                  </a:cubicBezTo>
                  <a:close/>
                  <a:moveTo>
                    <a:pt x="12766" y="12402"/>
                  </a:moveTo>
                  <a:cubicBezTo>
                    <a:pt x="12793" y="12370"/>
                    <a:pt x="12815" y="12343"/>
                    <a:pt x="12841" y="12312"/>
                  </a:cubicBezTo>
                  <a:cubicBezTo>
                    <a:pt x="12949" y="12183"/>
                    <a:pt x="13181" y="12324"/>
                    <a:pt x="13125" y="12484"/>
                  </a:cubicBezTo>
                  <a:cubicBezTo>
                    <a:pt x="13114" y="12523"/>
                    <a:pt x="13099" y="12558"/>
                    <a:pt x="13087" y="12597"/>
                  </a:cubicBezTo>
                  <a:cubicBezTo>
                    <a:pt x="12979" y="12909"/>
                    <a:pt x="12561" y="12652"/>
                    <a:pt x="12766" y="12402"/>
                  </a:cubicBezTo>
                  <a:close/>
                  <a:moveTo>
                    <a:pt x="14838" y="11043"/>
                  </a:moveTo>
                  <a:cubicBezTo>
                    <a:pt x="15058" y="10649"/>
                    <a:pt x="15644" y="11008"/>
                    <a:pt x="15424" y="11402"/>
                  </a:cubicBezTo>
                  <a:cubicBezTo>
                    <a:pt x="15204" y="11797"/>
                    <a:pt x="14618" y="11437"/>
                    <a:pt x="14838" y="11043"/>
                  </a:cubicBezTo>
                  <a:close/>
                  <a:moveTo>
                    <a:pt x="16962" y="8010"/>
                  </a:moveTo>
                  <a:cubicBezTo>
                    <a:pt x="17007" y="8041"/>
                    <a:pt x="17040" y="8088"/>
                    <a:pt x="17055" y="8150"/>
                  </a:cubicBezTo>
                  <a:cubicBezTo>
                    <a:pt x="17066" y="8193"/>
                    <a:pt x="17066" y="8236"/>
                    <a:pt x="17059" y="8275"/>
                  </a:cubicBezTo>
                  <a:cubicBezTo>
                    <a:pt x="17055" y="8299"/>
                    <a:pt x="17051" y="8318"/>
                    <a:pt x="17048" y="8342"/>
                  </a:cubicBezTo>
                  <a:cubicBezTo>
                    <a:pt x="16969" y="8826"/>
                    <a:pt x="16227" y="8373"/>
                    <a:pt x="16592" y="8065"/>
                  </a:cubicBezTo>
                  <a:cubicBezTo>
                    <a:pt x="16607" y="8049"/>
                    <a:pt x="16626" y="8037"/>
                    <a:pt x="16641" y="8022"/>
                  </a:cubicBezTo>
                  <a:cubicBezTo>
                    <a:pt x="16671" y="7990"/>
                    <a:pt x="16708" y="7971"/>
                    <a:pt x="16749" y="7963"/>
                  </a:cubicBezTo>
                  <a:cubicBezTo>
                    <a:pt x="16809" y="7944"/>
                    <a:pt x="16861" y="7955"/>
                    <a:pt x="16913" y="7979"/>
                  </a:cubicBezTo>
                  <a:cubicBezTo>
                    <a:pt x="16924" y="7983"/>
                    <a:pt x="16932" y="7986"/>
                    <a:pt x="16939" y="7990"/>
                  </a:cubicBezTo>
                  <a:cubicBezTo>
                    <a:pt x="16947" y="7998"/>
                    <a:pt x="16954" y="8002"/>
                    <a:pt x="16962" y="8010"/>
                  </a:cubicBezTo>
                  <a:close/>
                  <a:moveTo>
                    <a:pt x="15790" y="7092"/>
                  </a:moveTo>
                  <a:cubicBezTo>
                    <a:pt x="14719" y="9482"/>
                    <a:pt x="13461" y="10969"/>
                    <a:pt x="11542" y="12632"/>
                  </a:cubicBezTo>
                  <a:cubicBezTo>
                    <a:pt x="10072" y="13909"/>
                    <a:pt x="8426" y="14424"/>
                    <a:pt x="6828" y="15419"/>
                  </a:cubicBezTo>
                  <a:cubicBezTo>
                    <a:pt x="6690" y="15505"/>
                    <a:pt x="6559" y="15306"/>
                    <a:pt x="6664" y="15193"/>
                  </a:cubicBezTo>
                  <a:cubicBezTo>
                    <a:pt x="7194" y="14619"/>
                    <a:pt x="8000" y="14471"/>
                    <a:pt x="8653" y="14096"/>
                  </a:cubicBezTo>
                  <a:cubicBezTo>
                    <a:pt x="9568" y="13573"/>
                    <a:pt x="10408" y="12976"/>
                    <a:pt x="11199" y="12265"/>
                  </a:cubicBezTo>
                  <a:cubicBezTo>
                    <a:pt x="11908" y="11625"/>
                    <a:pt x="12707" y="11028"/>
                    <a:pt x="13323" y="10286"/>
                  </a:cubicBezTo>
                  <a:cubicBezTo>
                    <a:pt x="14189" y="9240"/>
                    <a:pt x="14704" y="8010"/>
                    <a:pt x="15431" y="6870"/>
                  </a:cubicBezTo>
                  <a:cubicBezTo>
                    <a:pt x="15581" y="6636"/>
                    <a:pt x="15902" y="6839"/>
                    <a:pt x="15790" y="7092"/>
                  </a:cubicBezTo>
                  <a:close/>
                  <a:moveTo>
                    <a:pt x="14166" y="4614"/>
                  </a:moveTo>
                  <a:cubicBezTo>
                    <a:pt x="14058" y="5995"/>
                    <a:pt x="14226" y="6694"/>
                    <a:pt x="12852" y="7288"/>
                  </a:cubicBezTo>
                  <a:cubicBezTo>
                    <a:pt x="12292" y="7530"/>
                    <a:pt x="11091" y="7686"/>
                    <a:pt x="11169" y="8474"/>
                  </a:cubicBezTo>
                  <a:cubicBezTo>
                    <a:pt x="11210" y="8861"/>
                    <a:pt x="11109" y="9739"/>
                    <a:pt x="10938" y="10048"/>
                  </a:cubicBezTo>
                  <a:cubicBezTo>
                    <a:pt x="10587" y="10672"/>
                    <a:pt x="9993" y="10586"/>
                    <a:pt x="9381" y="10789"/>
                  </a:cubicBezTo>
                  <a:cubicBezTo>
                    <a:pt x="8407" y="11110"/>
                    <a:pt x="7698" y="11496"/>
                    <a:pt x="7436" y="12570"/>
                  </a:cubicBezTo>
                  <a:cubicBezTo>
                    <a:pt x="7175" y="13643"/>
                    <a:pt x="5257" y="13022"/>
                    <a:pt x="4596" y="13143"/>
                  </a:cubicBezTo>
                  <a:cubicBezTo>
                    <a:pt x="4361" y="13186"/>
                    <a:pt x="4268" y="12835"/>
                    <a:pt x="4503" y="12765"/>
                  </a:cubicBezTo>
                  <a:cubicBezTo>
                    <a:pt x="5186" y="12570"/>
                    <a:pt x="5802" y="12609"/>
                    <a:pt x="6511" y="12609"/>
                  </a:cubicBezTo>
                  <a:cubicBezTo>
                    <a:pt x="6985" y="12609"/>
                    <a:pt x="7231" y="11082"/>
                    <a:pt x="7399" y="10711"/>
                  </a:cubicBezTo>
                  <a:cubicBezTo>
                    <a:pt x="7847" y="9720"/>
                    <a:pt x="10288" y="10692"/>
                    <a:pt x="10385" y="9470"/>
                  </a:cubicBezTo>
                  <a:cubicBezTo>
                    <a:pt x="10467" y="8435"/>
                    <a:pt x="10199" y="7655"/>
                    <a:pt x="11154" y="7198"/>
                  </a:cubicBezTo>
                  <a:cubicBezTo>
                    <a:pt x="11718" y="6929"/>
                    <a:pt x="12431" y="6835"/>
                    <a:pt x="12949" y="6487"/>
                  </a:cubicBezTo>
                  <a:cubicBezTo>
                    <a:pt x="13382" y="6198"/>
                    <a:pt x="13401" y="5105"/>
                    <a:pt x="13487" y="4516"/>
                  </a:cubicBezTo>
                  <a:cubicBezTo>
                    <a:pt x="13547" y="4118"/>
                    <a:pt x="14196" y="4208"/>
                    <a:pt x="14166" y="4614"/>
                  </a:cubicBezTo>
                  <a:close/>
                  <a:moveTo>
                    <a:pt x="12539" y="3196"/>
                  </a:moveTo>
                  <a:cubicBezTo>
                    <a:pt x="12528" y="3235"/>
                    <a:pt x="12513" y="3271"/>
                    <a:pt x="12501" y="3310"/>
                  </a:cubicBezTo>
                  <a:cubicBezTo>
                    <a:pt x="12378" y="3673"/>
                    <a:pt x="11886" y="3372"/>
                    <a:pt x="12128" y="3079"/>
                  </a:cubicBezTo>
                  <a:cubicBezTo>
                    <a:pt x="12154" y="3048"/>
                    <a:pt x="12177" y="3021"/>
                    <a:pt x="12203" y="2990"/>
                  </a:cubicBezTo>
                  <a:cubicBezTo>
                    <a:pt x="12330" y="2837"/>
                    <a:pt x="12606" y="3001"/>
                    <a:pt x="12539" y="319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3" name="Shape">
              <a:extLst>
                <a:ext uri="{FF2B5EF4-FFF2-40B4-BE49-F238E27FC236}">
                  <a16:creationId xmlns:a16="http://schemas.microsoft.com/office/drawing/2014/main" id="{F78A1B59-72BC-4C07-95F4-BBD765738632}"/>
                </a:ext>
              </a:extLst>
            </p:cNvPr>
            <p:cNvSpPr/>
            <p:nvPr/>
          </p:nvSpPr>
          <p:spPr>
            <a:xfrm>
              <a:off x="1562100" y="838199"/>
              <a:ext cx="689758" cy="52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526" extrusionOk="0">
                  <a:moveTo>
                    <a:pt x="13921" y="6845"/>
                  </a:moveTo>
                  <a:cubicBezTo>
                    <a:pt x="12030" y="5166"/>
                    <a:pt x="10270" y="2694"/>
                    <a:pt x="8948" y="0"/>
                  </a:cubicBezTo>
                  <a:cubicBezTo>
                    <a:pt x="5458" y="119"/>
                    <a:pt x="2135" y="1694"/>
                    <a:pt x="684" y="4908"/>
                  </a:cubicBezTo>
                  <a:cubicBezTo>
                    <a:pt x="436" y="5458"/>
                    <a:pt x="245" y="6053"/>
                    <a:pt x="119" y="6672"/>
                  </a:cubicBezTo>
                  <a:cubicBezTo>
                    <a:pt x="-790" y="11085"/>
                    <a:pt x="3644" y="16518"/>
                    <a:pt x="8269" y="19019"/>
                  </a:cubicBezTo>
                  <a:cubicBezTo>
                    <a:pt x="12210" y="21149"/>
                    <a:pt x="17243" y="21600"/>
                    <a:pt x="19561" y="16469"/>
                  </a:cubicBezTo>
                  <a:cubicBezTo>
                    <a:pt x="19561" y="16469"/>
                    <a:pt x="19561" y="16469"/>
                    <a:pt x="19561" y="16469"/>
                  </a:cubicBezTo>
                  <a:cubicBezTo>
                    <a:pt x="19924" y="15661"/>
                    <a:pt x="20218" y="14730"/>
                    <a:pt x="20428" y="13695"/>
                  </a:cubicBezTo>
                  <a:cubicBezTo>
                    <a:pt x="20783" y="11971"/>
                    <a:pt x="20810" y="10476"/>
                    <a:pt x="20638" y="9158"/>
                  </a:cubicBezTo>
                  <a:cubicBezTo>
                    <a:pt x="18564" y="9683"/>
                    <a:pt x="16265" y="8925"/>
                    <a:pt x="13921" y="6845"/>
                  </a:cubicBezTo>
                  <a:close/>
                  <a:moveTo>
                    <a:pt x="2128" y="5310"/>
                  </a:moveTo>
                  <a:cubicBezTo>
                    <a:pt x="2364" y="4785"/>
                    <a:pt x="2995" y="5260"/>
                    <a:pt x="2758" y="5785"/>
                  </a:cubicBezTo>
                  <a:cubicBezTo>
                    <a:pt x="2517" y="6315"/>
                    <a:pt x="1887" y="5835"/>
                    <a:pt x="2128" y="5310"/>
                  </a:cubicBezTo>
                  <a:close/>
                  <a:moveTo>
                    <a:pt x="7333" y="9802"/>
                  </a:moveTo>
                  <a:cubicBezTo>
                    <a:pt x="7661" y="9079"/>
                    <a:pt x="8524" y="9738"/>
                    <a:pt x="8200" y="10461"/>
                  </a:cubicBezTo>
                  <a:cubicBezTo>
                    <a:pt x="7871" y="11184"/>
                    <a:pt x="7008" y="10525"/>
                    <a:pt x="7333" y="9802"/>
                  </a:cubicBezTo>
                  <a:close/>
                  <a:moveTo>
                    <a:pt x="4217" y="14379"/>
                  </a:moveTo>
                  <a:lnTo>
                    <a:pt x="4236" y="14166"/>
                  </a:lnTo>
                  <a:cubicBezTo>
                    <a:pt x="4274" y="13735"/>
                    <a:pt x="4648" y="13606"/>
                    <a:pt x="4843" y="13958"/>
                  </a:cubicBezTo>
                  <a:lnTo>
                    <a:pt x="4938" y="14131"/>
                  </a:lnTo>
                  <a:cubicBezTo>
                    <a:pt x="5324" y="14824"/>
                    <a:pt x="4140" y="15225"/>
                    <a:pt x="4217" y="14379"/>
                  </a:cubicBezTo>
                  <a:close/>
                  <a:moveTo>
                    <a:pt x="8578" y="15057"/>
                  </a:moveTo>
                  <a:cubicBezTo>
                    <a:pt x="8658" y="15230"/>
                    <a:pt x="8482" y="15359"/>
                    <a:pt x="8379" y="15250"/>
                  </a:cubicBezTo>
                  <a:cubicBezTo>
                    <a:pt x="8192" y="15057"/>
                    <a:pt x="8032" y="14824"/>
                    <a:pt x="7879" y="14582"/>
                  </a:cubicBezTo>
                  <a:cubicBezTo>
                    <a:pt x="7879" y="15072"/>
                    <a:pt x="7910" y="15557"/>
                    <a:pt x="7906" y="16048"/>
                  </a:cubicBezTo>
                  <a:cubicBezTo>
                    <a:pt x="7906" y="16266"/>
                    <a:pt x="7654" y="16261"/>
                    <a:pt x="7646" y="16048"/>
                  </a:cubicBezTo>
                  <a:cubicBezTo>
                    <a:pt x="7631" y="15647"/>
                    <a:pt x="7596" y="15240"/>
                    <a:pt x="7577" y="14839"/>
                  </a:cubicBezTo>
                  <a:cubicBezTo>
                    <a:pt x="7421" y="15062"/>
                    <a:pt x="7276" y="15295"/>
                    <a:pt x="7138" y="15567"/>
                  </a:cubicBezTo>
                  <a:cubicBezTo>
                    <a:pt x="7066" y="15711"/>
                    <a:pt x="6901" y="15582"/>
                    <a:pt x="6962" y="15434"/>
                  </a:cubicBezTo>
                  <a:cubicBezTo>
                    <a:pt x="7089" y="15131"/>
                    <a:pt x="7226" y="14829"/>
                    <a:pt x="7390" y="14552"/>
                  </a:cubicBezTo>
                  <a:cubicBezTo>
                    <a:pt x="7138" y="14577"/>
                    <a:pt x="6898" y="14686"/>
                    <a:pt x="6657" y="14527"/>
                  </a:cubicBezTo>
                  <a:cubicBezTo>
                    <a:pt x="6508" y="14433"/>
                    <a:pt x="6611" y="14106"/>
                    <a:pt x="6772" y="14175"/>
                  </a:cubicBezTo>
                  <a:cubicBezTo>
                    <a:pt x="6932" y="14245"/>
                    <a:pt x="7115" y="14136"/>
                    <a:pt x="7276" y="14106"/>
                  </a:cubicBezTo>
                  <a:cubicBezTo>
                    <a:pt x="7371" y="14086"/>
                    <a:pt x="7470" y="14086"/>
                    <a:pt x="7570" y="14076"/>
                  </a:cubicBezTo>
                  <a:cubicBezTo>
                    <a:pt x="7390" y="13759"/>
                    <a:pt x="7249" y="13398"/>
                    <a:pt x="7005" y="13155"/>
                  </a:cubicBezTo>
                  <a:cubicBezTo>
                    <a:pt x="6867" y="13021"/>
                    <a:pt x="6993" y="12719"/>
                    <a:pt x="7142" y="12848"/>
                  </a:cubicBezTo>
                  <a:cubicBezTo>
                    <a:pt x="7329" y="13007"/>
                    <a:pt x="7459" y="13205"/>
                    <a:pt x="7585" y="13423"/>
                  </a:cubicBezTo>
                  <a:cubicBezTo>
                    <a:pt x="7581" y="13324"/>
                    <a:pt x="7585" y="13224"/>
                    <a:pt x="7574" y="13125"/>
                  </a:cubicBezTo>
                  <a:cubicBezTo>
                    <a:pt x="7554" y="12917"/>
                    <a:pt x="7791" y="12907"/>
                    <a:pt x="7837" y="13081"/>
                  </a:cubicBezTo>
                  <a:cubicBezTo>
                    <a:pt x="7910" y="13348"/>
                    <a:pt x="7910" y="13606"/>
                    <a:pt x="7898" y="13868"/>
                  </a:cubicBezTo>
                  <a:cubicBezTo>
                    <a:pt x="8051" y="13680"/>
                    <a:pt x="8188" y="13467"/>
                    <a:pt x="8223" y="13205"/>
                  </a:cubicBezTo>
                  <a:cubicBezTo>
                    <a:pt x="8242" y="13041"/>
                    <a:pt x="8440" y="13051"/>
                    <a:pt x="8467" y="13205"/>
                  </a:cubicBezTo>
                  <a:cubicBezTo>
                    <a:pt x="8528" y="13546"/>
                    <a:pt x="8376" y="13819"/>
                    <a:pt x="8192" y="14047"/>
                  </a:cubicBezTo>
                  <a:cubicBezTo>
                    <a:pt x="8418" y="14047"/>
                    <a:pt x="8639" y="14057"/>
                    <a:pt x="8868" y="14121"/>
                  </a:cubicBezTo>
                  <a:cubicBezTo>
                    <a:pt x="9055" y="14175"/>
                    <a:pt x="9009" y="14542"/>
                    <a:pt x="8826" y="14542"/>
                  </a:cubicBezTo>
                  <a:cubicBezTo>
                    <a:pt x="8643" y="14542"/>
                    <a:pt x="8463" y="14542"/>
                    <a:pt x="8280" y="14537"/>
                  </a:cubicBezTo>
                  <a:cubicBezTo>
                    <a:pt x="8387" y="14705"/>
                    <a:pt x="8490" y="14874"/>
                    <a:pt x="8578" y="15057"/>
                  </a:cubicBezTo>
                  <a:close/>
                  <a:moveTo>
                    <a:pt x="12359" y="16226"/>
                  </a:moveTo>
                  <a:cubicBezTo>
                    <a:pt x="12840" y="17088"/>
                    <a:pt x="11362" y="17588"/>
                    <a:pt x="11457" y="16533"/>
                  </a:cubicBezTo>
                  <a:cubicBezTo>
                    <a:pt x="11473" y="16360"/>
                    <a:pt x="11492" y="16221"/>
                    <a:pt x="11557" y="16063"/>
                  </a:cubicBezTo>
                  <a:cubicBezTo>
                    <a:pt x="11660" y="15825"/>
                    <a:pt x="11912" y="15741"/>
                    <a:pt x="12095" y="15879"/>
                  </a:cubicBezTo>
                  <a:cubicBezTo>
                    <a:pt x="12214" y="15973"/>
                    <a:pt x="12282" y="16087"/>
                    <a:pt x="12359" y="16226"/>
                  </a:cubicBezTo>
                  <a:close/>
                  <a:moveTo>
                    <a:pt x="3884" y="10035"/>
                  </a:moveTo>
                  <a:cubicBezTo>
                    <a:pt x="4110" y="10035"/>
                    <a:pt x="4331" y="10045"/>
                    <a:pt x="4560" y="10109"/>
                  </a:cubicBezTo>
                  <a:cubicBezTo>
                    <a:pt x="4747" y="10164"/>
                    <a:pt x="4702" y="10530"/>
                    <a:pt x="4518" y="10530"/>
                  </a:cubicBezTo>
                  <a:cubicBezTo>
                    <a:pt x="4335" y="10530"/>
                    <a:pt x="4156" y="10530"/>
                    <a:pt x="3972" y="10525"/>
                  </a:cubicBezTo>
                  <a:cubicBezTo>
                    <a:pt x="4079" y="10689"/>
                    <a:pt x="4178" y="10857"/>
                    <a:pt x="4266" y="11035"/>
                  </a:cubicBezTo>
                  <a:cubicBezTo>
                    <a:pt x="4347" y="11209"/>
                    <a:pt x="4171" y="11337"/>
                    <a:pt x="4068" y="11228"/>
                  </a:cubicBezTo>
                  <a:cubicBezTo>
                    <a:pt x="3881" y="11035"/>
                    <a:pt x="3720" y="10802"/>
                    <a:pt x="3567" y="10560"/>
                  </a:cubicBezTo>
                  <a:cubicBezTo>
                    <a:pt x="3567" y="11050"/>
                    <a:pt x="3598" y="11536"/>
                    <a:pt x="3594" y="12026"/>
                  </a:cubicBezTo>
                  <a:cubicBezTo>
                    <a:pt x="3594" y="12244"/>
                    <a:pt x="3342" y="12239"/>
                    <a:pt x="3334" y="12026"/>
                  </a:cubicBezTo>
                  <a:cubicBezTo>
                    <a:pt x="3319" y="11625"/>
                    <a:pt x="3285" y="11219"/>
                    <a:pt x="3266" y="10817"/>
                  </a:cubicBezTo>
                  <a:cubicBezTo>
                    <a:pt x="3109" y="11040"/>
                    <a:pt x="2964" y="11273"/>
                    <a:pt x="2827" y="11545"/>
                  </a:cubicBezTo>
                  <a:cubicBezTo>
                    <a:pt x="2754" y="11689"/>
                    <a:pt x="2590" y="11560"/>
                    <a:pt x="2651" y="11412"/>
                  </a:cubicBezTo>
                  <a:cubicBezTo>
                    <a:pt x="2777" y="11110"/>
                    <a:pt x="2914" y="10807"/>
                    <a:pt x="3079" y="10530"/>
                  </a:cubicBezTo>
                  <a:cubicBezTo>
                    <a:pt x="2827" y="10555"/>
                    <a:pt x="2586" y="10664"/>
                    <a:pt x="2345" y="10505"/>
                  </a:cubicBezTo>
                  <a:cubicBezTo>
                    <a:pt x="2196" y="10411"/>
                    <a:pt x="2300" y="10084"/>
                    <a:pt x="2460" y="10154"/>
                  </a:cubicBezTo>
                  <a:cubicBezTo>
                    <a:pt x="2620" y="10223"/>
                    <a:pt x="2804" y="10114"/>
                    <a:pt x="2964" y="10084"/>
                  </a:cubicBezTo>
                  <a:cubicBezTo>
                    <a:pt x="3060" y="10064"/>
                    <a:pt x="3159" y="10064"/>
                    <a:pt x="3258" y="10055"/>
                  </a:cubicBezTo>
                  <a:cubicBezTo>
                    <a:pt x="3079" y="9738"/>
                    <a:pt x="2937" y="9376"/>
                    <a:pt x="2693" y="9133"/>
                  </a:cubicBezTo>
                  <a:cubicBezTo>
                    <a:pt x="2555" y="9000"/>
                    <a:pt x="2681" y="8697"/>
                    <a:pt x="2830" y="8826"/>
                  </a:cubicBezTo>
                  <a:cubicBezTo>
                    <a:pt x="3018" y="8985"/>
                    <a:pt x="3151" y="9183"/>
                    <a:pt x="3273" y="9401"/>
                  </a:cubicBezTo>
                  <a:cubicBezTo>
                    <a:pt x="3270" y="9302"/>
                    <a:pt x="3273" y="9203"/>
                    <a:pt x="3262" y="9104"/>
                  </a:cubicBezTo>
                  <a:cubicBezTo>
                    <a:pt x="3243" y="8896"/>
                    <a:pt x="3480" y="8886"/>
                    <a:pt x="3525" y="9059"/>
                  </a:cubicBezTo>
                  <a:cubicBezTo>
                    <a:pt x="3598" y="9326"/>
                    <a:pt x="3598" y="9584"/>
                    <a:pt x="3587" y="9847"/>
                  </a:cubicBezTo>
                  <a:cubicBezTo>
                    <a:pt x="3739" y="9658"/>
                    <a:pt x="3877" y="9445"/>
                    <a:pt x="3911" y="9183"/>
                  </a:cubicBezTo>
                  <a:cubicBezTo>
                    <a:pt x="3930" y="9019"/>
                    <a:pt x="4129" y="9029"/>
                    <a:pt x="4156" y="9183"/>
                  </a:cubicBezTo>
                  <a:cubicBezTo>
                    <a:pt x="4217" y="9535"/>
                    <a:pt x="4068" y="9807"/>
                    <a:pt x="3884" y="10035"/>
                  </a:cubicBezTo>
                  <a:close/>
                  <a:moveTo>
                    <a:pt x="16353" y="14849"/>
                  </a:moveTo>
                  <a:cubicBezTo>
                    <a:pt x="16414" y="15191"/>
                    <a:pt x="16262" y="15463"/>
                    <a:pt x="16078" y="15691"/>
                  </a:cubicBezTo>
                  <a:cubicBezTo>
                    <a:pt x="16304" y="15691"/>
                    <a:pt x="16525" y="15701"/>
                    <a:pt x="16754" y="15765"/>
                  </a:cubicBezTo>
                  <a:cubicBezTo>
                    <a:pt x="16941" y="15820"/>
                    <a:pt x="16896" y="16186"/>
                    <a:pt x="16712" y="16186"/>
                  </a:cubicBezTo>
                  <a:cubicBezTo>
                    <a:pt x="16529" y="16186"/>
                    <a:pt x="16349" y="16186"/>
                    <a:pt x="16166" y="16181"/>
                  </a:cubicBezTo>
                  <a:cubicBezTo>
                    <a:pt x="16273" y="16345"/>
                    <a:pt x="16372" y="16513"/>
                    <a:pt x="16460" y="16692"/>
                  </a:cubicBezTo>
                  <a:cubicBezTo>
                    <a:pt x="16540" y="16865"/>
                    <a:pt x="16365" y="16994"/>
                    <a:pt x="16262" y="16885"/>
                  </a:cubicBezTo>
                  <a:cubicBezTo>
                    <a:pt x="16075" y="16692"/>
                    <a:pt x="15914" y="16459"/>
                    <a:pt x="15761" y="16216"/>
                  </a:cubicBezTo>
                  <a:cubicBezTo>
                    <a:pt x="15761" y="16706"/>
                    <a:pt x="15792" y="17192"/>
                    <a:pt x="15788" y="17682"/>
                  </a:cubicBezTo>
                  <a:cubicBezTo>
                    <a:pt x="15788" y="17900"/>
                    <a:pt x="15536" y="17895"/>
                    <a:pt x="15528" y="17682"/>
                  </a:cubicBezTo>
                  <a:cubicBezTo>
                    <a:pt x="15513" y="17281"/>
                    <a:pt x="15479" y="16875"/>
                    <a:pt x="15460" y="16474"/>
                  </a:cubicBezTo>
                  <a:cubicBezTo>
                    <a:pt x="15303" y="16697"/>
                    <a:pt x="15158" y="16929"/>
                    <a:pt x="15020" y="17202"/>
                  </a:cubicBezTo>
                  <a:cubicBezTo>
                    <a:pt x="14948" y="17345"/>
                    <a:pt x="14784" y="17217"/>
                    <a:pt x="14845" y="17068"/>
                  </a:cubicBezTo>
                  <a:cubicBezTo>
                    <a:pt x="14971" y="16766"/>
                    <a:pt x="15108" y="16464"/>
                    <a:pt x="15273" y="16186"/>
                  </a:cubicBezTo>
                  <a:cubicBezTo>
                    <a:pt x="15020" y="16211"/>
                    <a:pt x="14780" y="16320"/>
                    <a:pt x="14539" y="16162"/>
                  </a:cubicBezTo>
                  <a:cubicBezTo>
                    <a:pt x="14390" y="16068"/>
                    <a:pt x="14493" y="15741"/>
                    <a:pt x="14654" y="15810"/>
                  </a:cubicBezTo>
                  <a:cubicBezTo>
                    <a:pt x="14814" y="15879"/>
                    <a:pt x="14998" y="15770"/>
                    <a:pt x="15158" y="15741"/>
                  </a:cubicBezTo>
                  <a:cubicBezTo>
                    <a:pt x="15253" y="15721"/>
                    <a:pt x="15353" y="15721"/>
                    <a:pt x="15452" y="15711"/>
                  </a:cubicBezTo>
                  <a:cubicBezTo>
                    <a:pt x="15273" y="15394"/>
                    <a:pt x="15131" y="15032"/>
                    <a:pt x="14887" y="14790"/>
                  </a:cubicBezTo>
                  <a:cubicBezTo>
                    <a:pt x="14749" y="14656"/>
                    <a:pt x="14875" y="14354"/>
                    <a:pt x="15024" y="14483"/>
                  </a:cubicBezTo>
                  <a:cubicBezTo>
                    <a:pt x="15211" y="14641"/>
                    <a:pt x="15345" y="14839"/>
                    <a:pt x="15467" y="15057"/>
                  </a:cubicBezTo>
                  <a:cubicBezTo>
                    <a:pt x="15463" y="14958"/>
                    <a:pt x="15467" y="14859"/>
                    <a:pt x="15456" y="14760"/>
                  </a:cubicBezTo>
                  <a:cubicBezTo>
                    <a:pt x="15437" y="14552"/>
                    <a:pt x="15674" y="14542"/>
                    <a:pt x="15719" y="14715"/>
                  </a:cubicBezTo>
                  <a:cubicBezTo>
                    <a:pt x="15792" y="14983"/>
                    <a:pt x="15792" y="15240"/>
                    <a:pt x="15780" y="15503"/>
                  </a:cubicBezTo>
                  <a:cubicBezTo>
                    <a:pt x="15933" y="15315"/>
                    <a:pt x="16071" y="15102"/>
                    <a:pt x="16105" y="14839"/>
                  </a:cubicBezTo>
                  <a:cubicBezTo>
                    <a:pt x="16132" y="14686"/>
                    <a:pt x="16327" y="14700"/>
                    <a:pt x="16353" y="14849"/>
                  </a:cubicBezTo>
                  <a:close/>
                  <a:moveTo>
                    <a:pt x="18618" y="14012"/>
                  </a:moveTo>
                  <a:cubicBezTo>
                    <a:pt x="18931" y="14289"/>
                    <a:pt x="18965" y="14904"/>
                    <a:pt x="18610" y="15161"/>
                  </a:cubicBezTo>
                  <a:cubicBezTo>
                    <a:pt x="18339" y="15359"/>
                    <a:pt x="17927" y="15176"/>
                    <a:pt x="17866" y="14750"/>
                  </a:cubicBezTo>
                  <a:cubicBezTo>
                    <a:pt x="17850" y="14641"/>
                    <a:pt x="17835" y="14532"/>
                    <a:pt x="17820" y="14428"/>
                  </a:cubicBezTo>
                  <a:cubicBezTo>
                    <a:pt x="17762" y="14012"/>
                    <a:pt x="18102" y="13561"/>
                    <a:pt x="18419" y="13839"/>
                  </a:cubicBezTo>
                  <a:cubicBezTo>
                    <a:pt x="18488" y="13898"/>
                    <a:pt x="18553" y="13953"/>
                    <a:pt x="18618" y="14012"/>
                  </a:cubicBezTo>
                  <a:close/>
                  <a:moveTo>
                    <a:pt x="12630" y="9272"/>
                  </a:moveTo>
                  <a:cubicBezTo>
                    <a:pt x="12691" y="9614"/>
                    <a:pt x="12542" y="9886"/>
                    <a:pt x="12355" y="10114"/>
                  </a:cubicBezTo>
                  <a:cubicBezTo>
                    <a:pt x="12580" y="10114"/>
                    <a:pt x="12802" y="10124"/>
                    <a:pt x="13031" y="10188"/>
                  </a:cubicBezTo>
                  <a:cubicBezTo>
                    <a:pt x="13218" y="10243"/>
                    <a:pt x="13172" y="10609"/>
                    <a:pt x="12989" y="10609"/>
                  </a:cubicBezTo>
                  <a:cubicBezTo>
                    <a:pt x="12805" y="10609"/>
                    <a:pt x="12626" y="10609"/>
                    <a:pt x="12443" y="10604"/>
                  </a:cubicBezTo>
                  <a:cubicBezTo>
                    <a:pt x="12550" y="10768"/>
                    <a:pt x="12649" y="10936"/>
                    <a:pt x="12737" y="11115"/>
                  </a:cubicBezTo>
                  <a:cubicBezTo>
                    <a:pt x="12817" y="11288"/>
                    <a:pt x="12641" y="11417"/>
                    <a:pt x="12538" y="11308"/>
                  </a:cubicBezTo>
                  <a:cubicBezTo>
                    <a:pt x="12351" y="11115"/>
                    <a:pt x="12191" y="10882"/>
                    <a:pt x="12038" y="10639"/>
                  </a:cubicBezTo>
                  <a:cubicBezTo>
                    <a:pt x="12038" y="11129"/>
                    <a:pt x="12068" y="11615"/>
                    <a:pt x="12065" y="12105"/>
                  </a:cubicBezTo>
                  <a:cubicBezTo>
                    <a:pt x="12065" y="12323"/>
                    <a:pt x="11813" y="12318"/>
                    <a:pt x="11809" y="12105"/>
                  </a:cubicBezTo>
                  <a:cubicBezTo>
                    <a:pt x="11793" y="11704"/>
                    <a:pt x="11759" y="11298"/>
                    <a:pt x="11740" y="10897"/>
                  </a:cubicBezTo>
                  <a:cubicBezTo>
                    <a:pt x="11583" y="11119"/>
                    <a:pt x="11438" y="11352"/>
                    <a:pt x="11301" y="11625"/>
                  </a:cubicBezTo>
                  <a:cubicBezTo>
                    <a:pt x="11228" y="11768"/>
                    <a:pt x="11064" y="11640"/>
                    <a:pt x="11125" y="11491"/>
                  </a:cubicBezTo>
                  <a:cubicBezTo>
                    <a:pt x="11251" y="11189"/>
                    <a:pt x="11389" y="10887"/>
                    <a:pt x="11553" y="10609"/>
                  </a:cubicBezTo>
                  <a:cubicBezTo>
                    <a:pt x="11301" y="10634"/>
                    <a:pt x="11060" y="10743"/>
                    <a:pt x="10820" y="10585"/>
                  </a:cubicBezTo>
                  <a:cubicBezTo>
                    <a:pt x="10671" y="10490"/>
                    <a:pt x="10774" y="10164"/>
                    <a:pt x="10934" y="10233"/>
                  </a:cubicBezTo>
                  <a:cubicBezTo>
                    <a:pt x="11095" y="10302"/>
                    <a:pt x="11278" y="10193"/>
                    <a:pt x="11438" y="10164"/>
                  </a:cubicBezTo>
                  <a:cubicBezTo>
                    <a:pt x="11534" y="10144"/>
                    <a:pt x="11633" y="10144"/>
                    <a:pt x="11732" y="10134"/>
                  </a:cubicBezTo>
                  <a:cubicBezTo>
                    <a:pt x="11553" y="9817"/>
                    <a:pt x="11412" y="9455"/>
                    <a:pt x="11167" y="9213"/>
                  </a:cubicBezTo>
                  <a:cubicBezTo>
                    <a:pt x="11030" y="9079"/>
                    <a:pt x="11156" y="8777"/>
                    <a:pt x="11305" y="8905"/>
                  </a:cubicBezTo>
                  <a:cubicBezTo>
                    <a:pt x="11492" y="9064"/>
                    <a:pt x="11622" y="9262"/>
                    <a:pt x="11748" y="9480"/>
                  </a:cubicBezTo>
                  <a:cubicBezTo>
                    <a:pt x="11744" y="9381"/>
                    <a:pt x="11748" y="9282"/>
                    <a:pt x="11736" y="9183"/>
                  </a:cubicBezTo>
                  <a:cubicBezTo>
                    <a:pt x="11717" y="8975"/>
                    <a:pt x="11954" y="8965"/>
                    <a:pt x="12000" y="9138"/>
                  </a:cubicBezTo>
                  <a:cubicBezTo>
                    <a:pt x="12072" y="9406"/>
                    <a:pt x="12072" y="9663"/>
                    <a:pt x="12061" y="9926"/>
                  </a:cubicBezTo>
                  <a:cubicBezTo>
                    <a:pt x="12214" y="9738"/>
                    <a:pt x="12351" y="9525"/>
                    <a:pt x="12385" y="9262"/>
                  </a:cubicBezTo>
                  <a:cubicBezTo>
                    <a:pt x="12404" y="9109"/>
                    <a:pt x="12603" y="9118"/>
                    <a:pt x="12630" y="9272"/>
                  </a:cubicBezTo>
                  <a:close/>
                  <a:moveTo>
                    <a:pt x="15845" y="10337"/>
                  </a:moveTo>
                  <a:cubicBezTo>
                    <a:pt x="15987" y="11030"/>
                    <a:pt x="15238" y="11392"/>
                    <a:pt x="14975" y="10793"/>
                  </a:cubicBezTo>
                  <a:cubicBezTo>
                    <a:pt x="14631" y="10020"/>
                    <a:pt x="15670" y="9465"/>
                    <a:pt x="15845" y="10337"/>
                  </a:cubicBezTo>
                  <a:close/>
                  <a:moveTo>
                    <a:pt x="6928" y="3205"/>
                  </a:moveTo>
                  <a:cubicBezTo>
                    <a:pt x="6989" y="3546"/>
                    <a:pt x="6836" y="3819"/>
                    <a:pt x="6653" y="4047"/>
                  </a:cubicBezTo>
                  <a:cubicBezTo>
                    <a:pt x="6878" y="4047"/>
                    <a:pt x="7100" y="4056"/>
                    <a:pt x="7329" y="4121"/>
                  </a:cubicBezTo>
                  <a:cubicBezTo>
                    <a:pt x="7516" y="4175"/>
                    <a:pt x="7470" y="4542"/>
                    <a:pt x="7287" y="4542"/>
                  </a:cubicBezTo>
                  <a:cubicBezTo>
                    <a:pt x="7104" y="4542"/>
                    <a:pt x="6924" y="4542"/>
                    <a:pt x="6741" y="4537"/>
                  </a:cubicBezTo>
                  <a:cubicBezTo>
                    <a:pt x="6848" y="4700"/>
                    <a:pt x="6947" y="4869"/>
                    <a:pt x="7035" y="5047"/>
                  </a:cubicBezTo>
                  <a:cubicBezTo>
                    <a:pt x="7115" y="5220"/>
                    <a:pt x="6940" y="5349"/>
                    <a:pt x="6836" y="5240"/>
                  </a:cubicBezTo>
                  <a:cubicBezTo>
                    <a:pt x="6649" y="5047"/>
                    <a:pt x="6489" y="4814"/>
                    <a:pt x="6336" y="4572"/>
                  </a:cubicBezTo>
                  <a:cubicBezTo>
                    <a:pt x="6336" y="5062"/>
                    <a:pt x="6367" y="5547"/>
                    <a:pt x="6363" y="6038"/>
                  </a:cubicBezTo>
                  <a:cubicBezTo>
                    <a:pt x="6363" y="6256"/>
                    <a:pt x="6111" y="6251"/>
                    <a:pt x="6103" y="6038"/>
                  </a:cubicBezTo>
                  <a:cubicBezTo>
                    <a:pt x="6088" y="5637"/>
                    <a:pt x="6054" y="5230"/>
                    <a:pt x="6034" y="4829"/>
                  </a:cubicBezTo>
                  <a:cubicBezTo>
                    <a:pt x="5878" y="5052"/>
                    <a:pt x="5733" y="5285"/>
                    <a:pt x="5595" y="5557"/>
                  </a:cubicBezTo>
                  <a:cubicBezTo>
                    <a:pt x="5523" y="5701"/>
                    <a:pt x="5359" y="5572"/>
                    <a:pt x="5420" y="5424"/>
                  </a:cubicBezTo>
                  <a:cubicBezTo>
                    <a:pt x="5546" y="5121"/>
                    <a:pt x="5683" y="4819"/>
                    <a:pt x="5847" y="4542"/>
                  </a:cubicBezTo>
                  <a:cubicBezTo>
                    <a:pt x="5595" y="4567"/>
                    <a:pt x="5355" y="4676"/>
                    <a:pt x="5114" y="4517"/>
                  </a:cubicBezTo>
                  <a:cubicBezTo>
                    <a:pt x="4965" y="4423"/>
                    <a:pt x="5068" y="4096"/>
                    <a:pt x="5229" y="4165"/>
                  </a:cubicBezTo>
                  <a:cubicBezTo>
                    <a:pt x="5389" y="4235"/>
                    <a:pt x="5572" y="4126"/>
                    <a:pt x="5733" y="4096"/>
                  </a:cubicBezTo>
                  <a:cubicBezTo>
                    <a:pt x="5828" y="4076"/>
                    <a:pt x="5928" y="4076"/>
                    <a:pt x="6027" y="4066"/>
                  </a:cubicBezTo>
                  <a:cubicBezTo>
                    <a:pt x="5847" y="3749"/>
                    <a:pt x="5706" y="3388"/>
                    <a:pt x="5462" y="3145"/>
                  </a:cubicBezTo>
                  <a:cubicBezTo>
                    <a:pt x="5324" y="3011"/>
                    <a:pt x="5450" y="2709"/>
                    <a:pt x="5599" y="2838"/>
                  </a:cubicBezTo>
                  <a:cubicBezTo>
                    <a:pt x="5786" y="2997"/>
                    <a:pt x="5916" y="3195"/>
                    <a:pt x="6042" y="3413"/>
                  </a:cubicBezTo>
                  <a:cubicBezTo>
                    <a:pt x="6038" y="3314"/>
                    <a:pt x="6042" y="3214"/>
                    <a:pt x="6031" y="3115"/>
                  </a:cubicBezTo>
                  <a:cubicBezTo>
                    <a:pt x="6012" y="2907"/>
                    <a:pt x="6248" y="2897"/>
                    <a:pt x="6294" y="3071"/>
                  </a:cubicBezTo>
                  <a:cubicBezTo>
                    <a:pt x="6367" y="3338"/>
                    <a:pt x="6367" y="3596"/>
                    <a:pt x="6355" y="3858"/>
                  </a:cubicBezTo>
                  <a:cubicBezTo>
                    <a:pt x="6508" y="3670"/>
                    <a:pt x="6646" y="3457"/>
                    <a:pt x="6680" y="3195"/>
                  </a:cubicBezTo>
                  <a:cubicBezTo>
                    <a:pt x="6707" y="3036"/>
                    <a:pt x="6901" y="3051"/>
                    <a:pt x="6928" y="3205"/>
                  </a:cubicBezTo>
                  <a:close/>
                  <a:moveTo>
                    <a:pt x="9059" y="2853"/>
                  </a:moveTo>
                  <a:cubicBezTo>
                    <a:pt x="9323" y="2268"/>
                    <a:pt x="10018" y="2798"/>
                    <a:pt x="9754" y="3383"/>
                  </a:cubicBezTo>
                  <a:cubicBezTo>
                    <a:pt x="9494" y="3962"/>
                    <a:pt x="8799" y="3432"/>
                    <a:pt x="9059" y="28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4" name="Shape">
              <a:extLst>
                <a:ext uri="{FF2B5EF4-FFF2-40B4-BE49-F238E27FC236}">
                  <a16:creationId xmlns:a16="http://schemas.microsoft.com/office/drawing/2014/main" id="{F3D78AE1-AEAC-4EAF-B29A-8EF84ADB45B7}"/>
                </a:ext>
              </a:extLst>
            </p:cNvPr>
            <p:cNvSpPr/>
            <p:nvPr/>
          </p:nvSpPr>
          <p:spPr>
            <a:xfrm>
              <a:off x="2019300" y="4165599"/>
              <a:ext cx="460446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5"/>
                    <a:pt x="2216" y="17777"/>
                  </a:cubicBezTo>
                  <a:close/>
                  <a:moveTo>
                    <a:pt x="1205" y="12706"/>
                  </a:moveTo>
                  <a:cubicBezTo>
                    <a:pt x="1179" y="12677"/>
                    <a:pt x="1154" y="12647"/>
                    <a:pt x="1128" y="12618"/>
                  </a:cubicBezTo>
                  <a:cubicBezTo>
                    <a:pt x="990" y="12460"/>
                    <a:pt x="1128" y="12239"/>
                    <a:pt x="1338" y="12284"/>
                  </a:cubicBezTo>
                  <a:cubicBezTo>
                    <a:pt x="1373" y="12293"/>
                    <a:pt x="1414" y="12298"/>
                    <a:pt x="1455" y="12308"/>
                  </a:cubicBezTo>
                  <a:cubicBezTo>
                    <a:pt x="1869" y="12387"/>
                    <a:pt x="1475" y="13021"/>
                    <a:pt x="1205" y="12706"/>
                  </a:cubicBezTo>
                  <a:close/>
                  <a:moveTo>
                    <a:pt x="3763" y="17462"/>
                  </a:moveTo>
                  <a:cubicBezTo>
                    <a:pt x="3293" y="16391"/>
                    <a:pt x="2292" y="15350"/>
                    <a:pt x="1358" y="14632"/>
                  </a:cubicBezTo>
                  <a:cubicBezTo>
                    <a:pt x="1184" y="14500"/>
                    <a:pt x="1332" y="14224"/>
                    <a:pt x="1542" y="14337"/>
                  </a:cubicBezTo>
                  <a:cubicBezTo>
                    <a:pt x="2216" y="14706"/>
                    <a:pt x="2716" y="15232"/>
                    <a:pt x="3150" y="15836"/>
                  </a:cubicBezTo>
                  <a:cubicBezTo>
                    <a:pt x="3492" y="16313"/>
                    <a:pt x="3916" y="16779"/>
                    <a:pt x="4028" y="17359"/>
                  </a:cubicBezTo>
                  <a:cubicBezTo>
                    <a:pt x="4059" y="17507"/>
                    <a:pt x="3829" y="17615"/>
                    <a:pt x="3763" y="17462"/>
                  </a:cubicBezTo>
                  <a:close/>
                  <a:moveTo>
                    <a:pt x="3267" y="13070"/>
                  </a:moveTo>
                  <a:cubicBezTo>
                    <a:pt x="3237" y="13084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6" y="12976"/>
                  </a:cubicBezTo>
                  <a:cubicBezTo>
                    <a:pt x="2936" y="12942"/>
                    <a:pt x="2930" y="12908"/>
                    <a:pt x="2930" y="12873"/>
                  </a:cubicBezTo>
                  <a:cubicBezTo>
                    <a:pt x="2900" y="12387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1" y="14534"/>
                    <a:pt x="4528" y="15030"/>
                    <a:pt x="4038" y="15310"/>
                  </a:cubicBezTo>
                  <a:close/>
                  <a:moveTo>
                    <a:pt x="5682" y="15846"/>
                  </a:moveTo>
                  <a:cubicBezTo>
                    <a:pt x="5651" y="15866"/>
                    <a:pt x="5621" y="15880"/>
                    <a:pt x="5590" y="15900"/>
                  </a:cubicBezTo>
                  <a:cubicBezTo>
                    <a:pt x="5463" y="15974"/>
                    <a:pt x="5289" y="15870"/>
                    <a:pt x="5294" y="15728"/>
                  </a:cubicBezTo>
                  <a:cubicBezTo>
                    <a:pt x="5294" y="15694"/>
                    <a:pt x="5299" y="15659"/>
                    <a:pt x="5299" y="15625"/>
                  </a:cubicBezTo>
                  <a:cubicBezTo>
                    <a:pt x="5330" y="15099"/>
                    <a:pt x="6147" y="15571"/>
                    <a:pt x="5682" y="15846"/>
                  </a:cubicBezTo>
                  <a:close/>
                  <a:moveTo>
                    <a:pt x="5835" y="17684"/>
                  </a:moveTo>
                  <a:cubicBezTo>
                    <a:pt x="5585" y="17536"/>
                    <a:pt x="5820" y="17163"/>
                    <a:pt x="6070" y="17305"/>
                  </a:cubicBezTo>
                  <a:cubicBezTo>
                    <a:pt x="6325" y="17453"/>
                    <a:pt x="6091" y="17826"/>
                    <a:pt x="5835" y="17684"/>
                  </a:cubicBezTo>
                  <a:close/>
                  <a:moveTo>
                    <a:pt x="6764" y="16519"/>
                  </a:moveTo>
                  <a:cubicBezTo>
                    <a:pt x="6856" y="16097"/>
                    <a:pt x="6688" y="15610"/>
                    <a:pt x="6637" y="15183"/>
                  </a:cubicBezTo>
                  <a:cubicBezTo>
                    <a:pt x="6576" y="14647"/>
                    <a:pt x="6453" y="14637"/>
                    <a:pt x="5953" y="14632"/>
                  </a:cubicBezTo>
                  <a:cubicBezTo>
                    <a:pt x="5340" y="14622"/>
                    <a:pt x="4901" y="14632"/>
                    <a:pt x="4564" y="14116"/>
                  </a:cubicBezTo>
                  <a:cubicBezTo>
                    <a:pt x="4278" y="13674"/>
                    <a:pt x="4181" y="12652"/>
                    <a:pt x="4161" y="12136"/>
                  </a:cubicBezTo>
                  <a:cubicBezTo>
                    <a:pt x="4145" y="11709"/>
                    <a:pt x="2415" y="11340"/>
                    <a:pt x="1986" y="11370"/>
                  </a:cubicBezTo>
                  <a:cubicBezTo>
                    <a:pt x="1690" y="11389"/>
                    <a:pt x="1659" y="11016"/>
                    <a:pt x="1858" y="10888"/>
                  </a:cubicBezTo>
                  <a:cubicBezTo>
                    <a:pt x="2420" y="10525"/>
                    <a:pt x="3655" y="10937"/>
                    <a:pt x="4268" y="11099"/>
                  </a:cubicBezTo>
                  <a:cubicBezTo>
                    <a:pt x="5085" y="11316"/>
                    <a:pt x="4901" y="12662"/>
                    <a:pt x="5013" y="13261"/>
                  </a:cubicBezTo>
                  <a:cubicBezTo>
                    <a:pt x="5248" y="14524"/>
                    <a:pt x="6897" y="13625"/>
                    <a:pt x="7106" y="14416"/>
                  </a:cubicBezTo>
                  <a:cubicBezTo>
                    <a:pt x="7260" y="15016"/>
                    <a:pt x="7352" y="16018"/>
                    <a:pt x="7147" y="16622"/>
                  </a:cubicBezTo>
                  <a:cubicBezTo>
                    <a:pt x="7066" y="16858"/>
                    <a:pt x="6708" y="16760"/>
                    <a:pt x="6764" y="16519"/>
                  </a:cubicBezTo>
                  <a:close/>
                  <a:moveTo>
                    <a:pt x="9894" y="16205"/>
                  </a:moveTo>
                  <a:cubicBezTo>
                    <a:pt x="8597" y="12416"/>
                    <a:pt x="5927" y="9930"/>
                    <a:pt x="2415" y="7930"/>
                  </a:cubicBezTo>
                  <a:cubicBezTo>
                    <a:pt x="2195" y="7807"/>
                    <a:pt x="2348" y="7449"/>
                    <a:pt x="2593" y="7532"/>
                  </a:cubicBezTo>
                  <a:cubicBezTo>
                    <a:pt x="3747" y="7915"/>
                    <a:pt x="4487" y="8677"/>
                    <a:pt x="5468" y="9340"/>
                  </a:cubicBezTo>
                  <a:cubicBezTo>
                    <a:pt x="6259" y="9876"/>
                    <a:pt x="7081" y="10387"/>
                    <a:pt x="7688" y="11119"/>
                  </a:cubicBezTo>
                  <a:cubicBezTo>
                    <a:pt x="8863" y="12529"/>
                    <a:pt x="9914" y="14323"/>
                    <a:pt x="10190" y="16136"/>
                  </a:cubicBezTo>
                  <a:cubicBezTo>
                    <a:pt x="10215" y="16318"/>
                    <a:pt x="9955" y="16382"/>
                    <a:pt x="9894" y="16205"/>
                  </a:cubicBezTo>
                  <a:close/>
                  <a:moveTo>
                    <a:pt x="5805" y="6579"/>
                  </a:moveTo>
                  <a:cubicBezTo>
                    <a:pt x="5973" y="6677"/>
                    <a:pt x="6004" y="6977"/>
                    <a:pt x="5794" y="7056"/>
                  </a:cubicBezTo>
                  <a:cubicBezTo>
                    <a:pt x="5764" y="7070"/>
                    <a:pt x="5728" y="7080"/>
                    <a:pt x="5697" y="7095"/>
                  </a:cubicBezTo>
                  <a:cubicBezTo>
                    <a:pt x="5539" y="7154"/>
                    <a:pt x="5401" y="7075"/>
                    <a:pt x="5386" y="6913"/>
                  </a:cubicBezTo>
                  <a:cubicBezTo>
                    <a:pt x="5381" y="6879"/>
                    <a:pt x="5376" y="6844"/>
                    <a:pt x="5376" y="6810"/>
                  </a:cubicBezTo>
                  <a:cubicBezTo>
                    <a:pt x="5350" y="6599"/>
                    <a:pt x="5636" y="6486"/>
                    <a:pt x="5805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2" y="8800"/>
                    <a:pt x="6698" y="8313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85" y="9581"/>
                    <a:pt x="8429" y="9355"/>
                    <a:pt x="8561" y="9237"/>
                  </a:cubicBezTo>
                  <a:close/>
                  <a:moveTo>
                    <a:pt x="9092" y="11095"/>
                  </a:moveTo>
                  <a:cubicBezTo>
                    <a:pt x="9383" y="11262"/>
                    <a:pt x="9113" y="11699"/>
                    <a:pt x="8822" y="11532"/>
                  </a:cubicBezTo>
                  <a:cubicBezTo>
                    <a:pt x="8526" y="11360"/>
                    <a:pt x="8796" y="10923"/>
                    <a:pt x="9092" y="11095"/>
                  </a:cubicBezTo>
                  <a:close/>
                  <a:moveTo>
                    <a:pt x="10910" y="12195"/>
                  </a:moveTo>
                  <a:cubicBezTo>
                    <a:pt x="11114" y="12072"/>
                    <a:pt x="11257" y="12072"/>
                    <a:pt x="11436" y="12230"/>
                  </a:cubicBezTo>
                  <a:cubicBezTo>
                    <a:pt x="11579" y="12352"/>
                    <a:pt x="11461" y="12603"/>
                    <a:pt x="11272" y="12593"/>
                  </a:cubicBezTo>
                  <a:cubicBezTo>
                    <a:pt x="11175" y="12588"/>
                    <a:pt x="11094" y="12549"/>
                    <a:pt x="11002" y="12544"/>
                  </a:cubicBezTo>
                  <a:cubicBezTo>
                    <a:pt x="10803" y="12524"/>
                    <a:pt x="10741" y="12293"/>
                    <a:pt x="10910" y="12195"/>
                  </a:cubicBezTo>
                  <a:close/>
                  <a:moveTo>
                    <a:pt x="10966" y="14686"/>
                  </a:moveTo>
                  <a:cubicBezTo>
                    <a:pt x="10665" y="14514"/>
                    <a:pt x="10946" y="14067"/>
                    <a:pt x="11247" y="14239"/>
                  </a:cubicBezTo>
                  <a:cubicBezTo>
                    <a:pt x="11543" y="14411"/>
                    <a:pt x="11262" y="14858"/>
                    <a:pt x="10966" y="14686"/>
                  </a:cubicBezTo>
                  <a:close/>
                  <a:moveTo>
                    <a:pt x="14417" y="1857"/>
                  </a:moveTo>
                  <a:cubicBezTo>
                    <a:pt x="15203" y="2309"/>
                    <a:pt x="15949" y="2850"/>
                    <a:pt x="16510" y="3557"/>
                  </a:cubicBezTo>
                  <a:cubicBezTo>
                    <a:pt x="17067" y="4255"/>
                    <a:pt x="17373" y="5061"/>
                    <a:pt x="17853" y="5803"/>
                  </a:cubicBezTo>
                  <a:cubicBezTo>
                    <a:pt x="17940" y="5935"/>
                    <a:pt x="17725" y="6088"/>
                    <a:pt x="17623" y="5965"/>
                  </a:cubicBezTo>
                  <a:cubicBezTo>
                    <a:pt x="17082" y="5292"/>
                    <a:pt x="16811" y="4466"/>
                    <a:pt x="16219" y="3822"/>
                  </a:cubicBezTo>
                  <a:cubicBezTo>
                    <a:pt x="15632" y="3184"/>
                    <a:pt x="14958" y="2643"/>
                    <a:pt x="14243" y="2137"/>
                  </a:cubicBezTo>
                  <a:cubicBezTo>
                    <a:pt x="14075" y="2014"/>
                    <a:pt x="14228" y="1749"/>
                    <a:pt x="14417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8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803"/>
                    <a:pt x="10267" y="1665"/>
                    <a:pt x="10430" y="1665"/>
                  </a:cubicBezTo>
                  <a:close/>
                  <a:moveTo>
                    <a:pt x="15545" y="10407"/>
                  </a:moveTo>
                  <a:cubicBezTo>
                    <a:pt x="15530" y="10412"/>
                    <a:pt x="15510" y="10416"/>
                    <a:pt x="15494" y="10421"/>
                  </a:cubicBezTo>
                  <a:cubicBezTo>
                    <a:pt x="15362" y="10461"/>
                    <a:pt x="15244" y="10402"/>
                    <a:pt x="15173" y="10308"/>
                  </a:cubicBezTo>
                  <a:cubicBezTo>
                    <a:pt x="15101" y="10220"/>
                    <a:pt x="15081" y="10092"/>
                    <a:pt x="15152" y="9979"/>
                  </a:cubicBezTo>
                  <a:cubicBezTo>
                    <a:pt x="15224" y="9866"/>
                    <a:pt x="15346" y="9827"/>
                    <a:pt x="15464" y="9842"/>
                  </a:cubicBezTo>
                  <a:cubicBezTo>
                    <a:pt x="15581" y="9856"/>
                    <a:pt x="15693" y="9930"/>
                    <a:pt x="15719" y="10058"/>
                  </a:cubicBezTo>
                  <a:cubicBezTo>
                    <a:pt x="15724" y="10072"/>
                    <a:pt x="15729" y="10092"/>
                    <a:pt x="15734" y="10107"/>
                  </a:cubicBezTo>
                  <a:cubicBezTo>
                    <a:pt x="15765" y="10235"/>
                    <a:pt x="15678" y="10372"/>
                    <a:pt x="15545" y="10407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56" y="7203"/>
                    <a:pt x="15086" y="7581"/>
                    <a:pt x="14943" y="7807"/>
                  </a:cubicBezTo>
                  <a:close/>
                  <a:moveTo>
                    <a:pt x="12416" y="5881"/>
                  </a:moveTo>
                  <a:cubicBezTo>
                    <a:pt x="12385" y="5857"/>
                    <a:pt x="12360" y="5832"/>
                    <a:pt x="12329" y="5808"/>
                  </a:cubicBezTo>
                  <a:cubicBezTo>
                    <a:pt x="12201" y="5699"/>
                    <a:pt x="12344" y="5468"/>
                    <a:pt x="12503" y="5527"/>
                  </a:cubicBezTo>
                  <a:cubicBezTo>
                    <a:pt x="12538" y="5542"/>
                    <a:pt x="12574" y="5552"/>
                    <a:pt x="12615" y="5567"/>
                  </a:cubicBezTo>
                  <a:cubicBezTo>
                    <a:pt x="12921" y="5675"/>
                    <a:pt x="12661" y="6093"/>
                    <a:pt x="12416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39" y="3439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6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6"/>
                    <a:pt x="8092" y="1636"/>
                  </a:cubicBezTo>
                  <a:close/>
                  <a:moveTo>
                    <a:pt x="7168" y="2805"/>
                  </a:moveTo>
                  <a:cubicBezTo>
                    <a:pt x="9531" y="3901"/>
                    <a:pt x="10997" y="5179"/>
                    <a:pt x="12635" y="7115"/>
                  </a:cubicBezTo>
                  <a:cubicBezTo>
                    <a:pt x="13891" y="8598"/>
                    <a:pt x="14386" y="10254"/>
                    <a:pt x="15356" y="11866"/>
                  </a:cubicBezTo>
                  <a:cubicBezTo>
                    <a:pt x="15438" y="12004"/>
                    <a:pt x="15239" y="12136"/>
                    <a:pt x="15127" y="12028"/>
                  </a:cubicBezTo>
                  <a:cubicBezTo>
                    <a:pt x="14560" y="11493"/>
                    <a:pt x="14422" y="10682"/>
                    <a:pt x="14060" y="10023"/>
                  </a:cubicBezTo>
                  <a:cubicBezTo>
                    <a:pt x="13549" y="9100"/>
                    <a:pt x="12967" y="8254"/>
                    <a:pt x="12263" y="7454"/>
                  </a:cubicBezTo>
                  <a:cubicBezTo>
                    <a:pt x="11635" y="6736"/>
                    <a:pt x="11048" y="5930"/>
                    <a:pt x="10318" y="5306"/>
                  </a:cubicBezTo>
                  <a:cubicBezTo>
                    <a:pt x="9286" y="4432"/>
                    <a:pt x="8066" y="3901"/>
                    <a:pt x="6943" y="3159"/>
                  </a:cubicBezTo>
                  <a:cubicBezTo>
                    <a:pt x="6713" y="3007"/>
                    <a:pt x="6918" y="2687"/>
                    <a:pt x="7168" y="2805"/>
                  </a:cubicBezTo>
                  <a:close/>
                  <a:moveTo>
                    <a:pt x="4681" y="4402"/>
                  </a:moveTo>
                  <a:cubicBezTo>
                    <a:pt x="6055" y="4525"/>
                    <a:pt x="6754" y="4363"/>
                    <a:pt x="7331" y="5744"/>
                  </a:cubicBezTo>
                  <a:cubicBezTo>
                    <a:pt x="7566" y="6304"/>
                    <a:pt x="7709" y="7513"/>
                    <a:pt x="8490" y="7439"/>
                  </a:cubicBezTo>
                  <a:cubicBezTo>
                    <a:pt x="8873" y="7404"/>
                    <a:pt x="9746" y="7508"/>
                    <a:pt x="10057" y="7689"/>
                  </a:cubicBezTo>
                  <a:cubicBezTo>
                    <a:pt x="10675" y="8043"/>
                    <a:pt x="10583" y="8643"/>
                    <a:pt x="10777" y="9257"/>
                  </a:cubicBezTo>
                  <a:cubicBezTo>
                    <a:pt x="11088" y="10235"/>
                    <a:pt x="11461" y="10952"/>
                    <a:pt x="12528" y="11222"/>
                  </a:cubicBezTo>
                  <a:cubicBezTo>
                    <a:pt x="13590" y="11493"/>
                    <a:pt x="12952" y="13409"/>
                    <a:pt x="13064" y="14072"/>
                  </a:cubicBezTo>
                  <a:cubicBezTo>
                    <a:pt x="13105" y="14308"/>
                    <a:pt x="12753" y="14396"/>
                    <a:pt x="12686" y="14161"/>
                  </a:cubicBezTo>
                  <a:cubicBezTo>
                    <a:pt x="12498" y="13473"/>
                    <a:pt x="12543" y="12858"/>
                    <a:pt x="12554" y="12151"/>
                  </a:cubicBezTo>
                  <a:cubicBezTo>
                    <a:pt x="12559" y="11679"/>
                    <a:pt x="11043" y="11414"/>
                    <a:pt x="10675" y="11242"/>
                  </a:cubicBezTo>
                  <a:cubicBezTo>
                    <a:pt x="9695" y="10785"/>
                    <a:pt x="10685" y="8348"/>
                    <a:pt x="9470" y="8240"/>
                  </a:cubicBezTo>
                  <a:cubicBezTo>
                    <a:pt x="8444" y="8146"/>
                    <a:pt x="7663" y="8412"/>
                    <a:pt x="7219" y="7444"/>
                  </a:cubicBezTo>
                  <a:cubicBezTo>
                    <a:pt x="6958" y="6874"/>
                    <a:pt x="6872" y="6161"/>
                    <a:pt x="6535" y="5636"/>
                  </a:cubicBezTo>
                  <a:cubicBezTo>
                    <a:pt x="6254" y="5198"/>
                    <a:pt x="5161" y="5169"/>
                    <a:pt x="4579" y="5075"/>
                  </a:cubicBezTo>
                  <a:cubicBezTo>
                    <a:pt x="4181" y="5016"/>
                    <a:pt x="4278" y="4368"/>
                    <a:pt x="4681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5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5" name="Shape">
              <a:extLst>
                <a:ext uri="{FF2B5EF4-FFF2-40B4-BE49-F238E27FC236}">
                  <a16:creationId xmlns:a16="http://schemas.microsoft.com/office/drawing/2014/main" id="{78198156-7E42-46D5-939A-2BAD34192EB6}"/>
                </a:ext>
              </a:extLst>
            </p:cNvPr>
            <p:cNvSpPr/>
            <p:nvPr/>
          </p:nvSpPr>
          <p:spPr>
            <a:xfrm>
              <a:off x="2336800" y="4330700"/>
              <a:ext cx="401802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2"/>
                    <a:pt x="8974" y="4465"/>
                    <a:pt x="6876" y="6793"/>
                  </a:cubicBezTo>
                  <a:close/>
                  <a:moveTo>
                    <a:pt x="5186" y="18569"/>
                  </a:moveTo>
                  <a:cubicBezTo>
                    <a:pt x="4668" y="18328"/>
                    <a:pt x="5147" y="17701"/>
                    <a:pt x="5672" y="17942"/>
                  </a:cubicBezTo>
                  <a:cubicBezTo>
                    <a:pt x="6190" y="18187"/>
                    <a:pt x="5711" y="18815"/>
                    <a:pt x="5186" y="18569"/>
                  </a:cubicBezTo>
                  <a:close/>
                  <a:moveTo>
                    <a:pt x="9732" y="13401"/>
                  </a:moveTo>
                  <a:cubicBezTo>
                    <a:pt x="9013" y="13070"/>
                    <a:pt x="9680" y="12207"/>
                    <a:pt x="10399" y="12543"/>
                  </a:cubicBezTo>
                  <a:cubicBezTo>
                    <a:pt x="11111" y="12874"/>
                    <a:pt x="10444" y="13732"/>
                    <a:pt x="9732" y="13401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1" y="15448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0" y="12387"/>
                    <a:pt x="14788" y="12287"/>
                    <a:pt x="14970" y="12202"/>
                  </a:cubicBezTo>
                  <a:close/>
                  <a:moveTo>
                    <a:pt x="16187" y="8428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6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8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7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86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45"/>
                    <a:pt x="14724" y="4450"/>
                    <a:pt x="14873" y="4425"/>
                  </a:cubicBezTo>
                  <a:close/>
                  <a:moveTo>
                    <a:pt x="14070" y="2152"/>
                  </a:moveTo>
                  <a:cubicBezTo>
                    <a:pt x="14348" y="1841"/>
                    <a:pt x="14957" y="1811"/>
                    <a:pt x="15209" y="2167"/>
                  </a:cubicBezTo>
                  <a:cubicBezTo>
                    <a:pt x="15404" y="2438"/>
                    <a:pt x="15216" y="2849"/>
                    <a:pt x="14795" y="2904"/>
                  </a:cubicBezTo>
                  <a:cubicBezTo>
                    <a:pt x="14685" y="2919"/>
                    <a:pt x="14581" y="2934"/>
                    <a:pt x="14471" y="2949"/>
                  </a:cubicBezTo>
                  <a:cubicBezTo>
                    <a:pt x="14057" y="3005"/>
                    <a:pt x="13610" y="2663"/>
                    <a:pt x="13895" y="2347"/>
                  </a:cubicBezTo>
                  <a:cubicBezTo>
                    <a:pt x="13953" y="2282"/>
                    <a:pt x="14012" y="2217"/>
                    <a:pt x="14070" y="2152"/>
                  </a:cubicBezTo>
                  <a:close/>
                  <a:moveTo>
                    <a:pt x="9272" y="8102"/>
                  </a:moveTo>
                  <a:cubicBezTo>
                    <a:pt x="9615" y="8047"/>
                    <a:pt x="9881" y="8198"/>
                    <a:pt x="10107" y="8383"/>
                  </a:cubicBezTo>
                  <a:cubicBezTo>
                    <a:pt x="10107" y="8158"/>
                    <a:pt x="10120" y="7937"/>
                    <a:pt x="10191" y="7711"/>
                  </a:cubicBezTo>
                  <a:cubicBezTo>
                    <a:pt x="10250" y="7525"/>
                    <a:pt x="10612" y="7571"/>
                    <a:pt x="10612" y="7756"/>
                  </a:cubicBezTo>
                  <a:cubicBezTo>
                    <a:pt x="10612" y="7937"/>
                    <a:pt x="10606" y="8122"/>
                    <a:pt x="10599" y="8303"/>
                  </a:cubicBezTo>
                  <a:cubicBezTo>
                    <a:pt x="10761" y="8198"/>
                    <a:pt x="10929" y="8097"/>
                    <a:pt x="11111" y="8012"/>
                  </a:cubicBezTo>
                  <a:cubicBezTo>
                    <a:pt x="11286" y="7932"/>
                    <a:pt x="11409" y="8112"/>
                    <a:pt x="11299" y="8213"/>
                  </a:cubicBezTo>
                  <a:cubicBezTo>
                    <a:pt x="11104" y="8398"/>
                    <a:pt x="10871" y="8554"/>
                    <a:pt x="10625" y="8704"/>
                  </a:cubicBezTo>
                  <a:cubicBezTo>
                    <a:pt x="11111" y="8709"/>
                    <a:pt x="11596" y="8684"/>
                    <a:pt x="12082" y="8689"/>
                  </a:cubicBezTo>
                  <a:cubicBezTo>
                    <a:pt x="12296" y="8689"/>
                    <a:pt x="12289" y="8940"/>
                    <a:pt x="12076" y="8945"/>
                  </a:cubicBezTo>
                  <a:cubicBezTo>
                    <a:pt x="11674" y="8955"/>
                    <a:pt x="11273" y="8990"/>
                    <a:pt x="10871" y="9006"/>
                  </a:cubicBezTo>
                  <a:cubicBezTo>
                    <a:pt x="11091" y="9161"/>
                    <a:pt x="11324" y="9312"/>
                    <a:pt x="11590" y="9447"/>
                  </a:cubicBezTo>
                  <a:cubicBezTo>
                    <a:pt x="11732" y="9517"/>
                    <a:pt x="11603" y="9683"/>
                    <a:pt x="11454" y="9618"/>
                  </a:cubicBezTo>
                  <a:cubicBezTo>
                    <a:pt x="11156" y="9487"/>
                    <a:pt x="10852" y="9352"/>
                    <a:pt x="10580" y="9186"/>
                  </a:cubicBezTo>
                  <a:cubicBezTo>
                    <a:pt x="10599" y="9437"/>
                    <a:pt x="10703" y="9678"/>
                    <a:pt x="10547" y="9919"/>
                  </a:cubicBezTo>
                  <a:cubicBezTo>
                    <a:pt x="10450" y="10069"/>
                    <a:pt x="10127" y="9959"/>
                    <a:pt x="10198" y="9803"/>
                  </a:cubicBezTo>
                  <a:cubicBezTo>
                    <a:pt x="10269" y="9643"/>
                    <a:pt x="10165" y="9457"/>
                    <a:pt x="10133" y="9302"/>
                  </a:cubicBezTo>
                  <a:cubicBezTo>
                    <a:pt x="10114" y="9206"/>
                    <a:pt x="10114" y="9106"/>
                    <a:pt x="10107" y="9011"/>
                  </a:cubicBezTo>
                  <a:cubicBezTo>
                    <a:pt x="9790" y="9191"/>
                    <a:pt x="9427" y="9327"/>
                    <a:pt x="9181" y="9567"/>
                  </a:cubicBezTo>
                  <a:cubicBezTo>
                    <a:pt x="9045" y="9703"/>
                    <a:pt x="8747" y="9577"/>
                    <a:pt x="8877" y="9427"/>
                  </a:cubicBezTo>
                  <a:cubicBezTo>
                    <a:pt x="9039" y="9241"/>
                    <a:pt x="9240" y="9111"/>
                    <a:pt x="9453" y="8985"/>
                  </a:cubicBezTo>
                  <a:cubicBezTo>
                    <a:pt x="9356" y="8985"/>
                    <a:pt x="9253" y="8985"/>
                    <a:pt x="9155" y="8995"/>
                  </a:cubicBezTo>
                  <a:cubicBezTo>
                    <a:pt x="8948" y="9016"/>
                    <a:pt x="8942" y="8775"/>
                    <a:pt x="9117" y="8730"/>
                  </a:cubicBezTo>
                  <a:cubicBezTo>
                    <a:pt x="9382" y="8659"/>
                    <a:pt x="9641" y="8659"/>
                    <a:pt x="9900" y="8674"/>
                  </a:cubicBezTo>
                  <a:cubicBezTo>
                    <a:pt x="9712" y="8519"/>
                    <a:pt x="9505" y="8378"/>
                    <a:pt x="9246" y="8343"/>
                  </a:cubicBezTo>
                  <a:cubicBezTo>
                    <a:pt x="9104" y="8323"/>
                    <a:pt x="9123" y="8127"/>
                    <a:pt x="9272" y="8102"/>
                  </a:cubicBezTo>
                  <a:close/>
                  <a:moveTo>
                    <a:pt x="10373" y="4896"/>
                  </a:moveTo>
                  <a:cubicBezTo>
                    <a:pt x="11065" y="4761"/>
                    <a:pt x="11415" y="5513"/>
                    <a:pt x="10813" y="5769"/>
                  </a:cubicBezTo>
                  <a:cubicBezTo>
                    <a:pt x="10042" y="6105"/>
                    <a:pt x="9505" y="5067"/>
                    <a:pt x="10373" y="4896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29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3"/>
                    <a:pt x="3004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3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6" name="Shape">
              <a:extLst>
                <a:ext uri="{FF2B5EF4-FFF2-40B4-BE49-F238E27FC236}">
                  <a16:creationId xmlns:a16="http://schemas.microsoft.com/office/drawing/2014/main" id="{EA1154ED-FE3E-4518-9596-7BA550FD26C3}"/>
                </a:ext>
              </a:extLst>
            </p:cNvPr>
            <p:cNvSpPr/>
            <p:nvPr/>
          </p:nvSpPr>
          <p:spPr>
            <a:xfrm>
              <a:off x="5753100" y="2108199"/>
              <a:ext cx="460447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0"/>
                    <a:pt x="2216" y="17777"/>
                  </a:cubicBezTo>
                  <a:close/>
                  <a:moveTo>
                    <a:pt x="1205" y="12701"/>
                  </a:moveTo>
                  <a:cubicBezTo>
                    <a:pt x="1179" y="12672"/>
                    <a:pt x="1154" y="12642"/>
                    <a:pt x="1128" y="12613"/>
                  </a:cubicBezTo>
                  <a:cubicBezTo>
                    <a:pt x="990" y="12456"/>
                    <a:pt x="1128" y="12234"/>
                    <a:pt x="1338" y="12279"/>
                  </a:cubicBezTo>
                  <a:cubicBezTo>
                    <a:pt x="1373" y="12289"/>
                    <a:pt x="1414" y="12293"/>
                    <a:pt x="1455" y="12303"/>
                  </a:cubicBezTo>
                  <a:cubicBezTo>
                    <a:pt x="1869" y="12387"/>
                    <a:pt x="1475" y="13016"/>
                    <a:pt x="1205" y="12701"/>
                  </a:cubicBezTo>
                  <a:close/>
                  <a:moveTo>
                    <a:pt x="3763" y="17458"/>
                  </a:moveTo>
                  <a:cubicBezTo>
                    <a:pt x="3293" y="16386"/>
                    <a:pt x="2292" y="15345"/>
                    <a:pt x="1358" y="14627"/>
                  </a:cubicBezTo>
                  <a:cubicBezTo>
                    <a:pt x="1184" y="14495"/>
                    <a:pt x="1332" y="14220"/>
                    <a:pt x="1542" y="14333"/>
                  </a:cubicBezTo>
                  <a:cubicBezTo>
                    <a:pt x="2216" y="14701"/>
                    <a:pt x="2716" y="15227"/>
                    <a:pt x="3150" y="15831"/>
                  </a:cubicBezTo>
                  <a:cubicBezTo>
                    <a:pt x="3492" y="16308"/>
                    <a:pt x="3916" y="16775"/>
                    <a:pt x="4028" y="17354"/>
                  </a:cubicBezTo>
                  <a:cubicBezTo>
                    <a:pt x="4059" y="17507"/>
                    <a:pt x="3829" y="17615"/>
                    <a:pt x="3763" y="17458"/>
                  </a:cubicBezTo>
                  <a:close/>
                  <a:moveTo>
                    <a:pt x="3267" y="13070"/>
                  </a:moveTo>
                  <a:cubicBezTo>
                    <a:pt x="3237" y="13085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6" y="12976"/>
                  </a:cubicBezTo>
                  <a:cubicBezTo>
                    <a:pt x="2936" y="12942"/>
                    <a:pt x="2930" y="12908"/>
                    <a:pt x="2930" y="12873"/>
                  </a:cubicBezTo>
                  <a:cubicBezTo>
                    <a:pt x="2900" y="12382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1" y="14534"/>
                    <a:pt x="4528" y="15025"/>
                    <a:pt x="4038" y="15310"/>
                  </a:cubicBezTo>
                  <a:close/>
                  <a:moveTo>
                    <a:pt x="5682" y="15841"/>
                  </a:moveTo>
                  <a:cubicBezTo>
                    <a:pt x="5651" y="15861"/>
                    <a:pt x="5621" y="15875"/>
                    <a:pt x="5590" y="15895"/>
                  </a:cubicBezTo>
                  <a:cubicBezTo>
                    <a:pt x="5463" y="15969"/>
                    <a:pt x="5289" y="15866"/>
                    <a:pt x="5294" y="15723"/>
                  </a:cubicBezTo>
                  <a:cubicBezTo>
                    <a:pt x="5294" y="15689"/>
                    <a:pt x="5299" y="15654"/>
                    <a:pt x="5299" y="15620"/>
                  </a:cubicBezTo>
                  <a:cubicBezTo>
                    <a:pt x="5330" y="15099"/>
                    <a:pt x="6147" y="15571"/>
                    <a:pt x="5682" y="15841"/>
                  </a:cubicBezTo>
                  <a:close/>
                  <a:moveTo>
                    <a:pt x="5835" y="17679"/>
                  </a:moveTo>
                  <a:cubicBezTo>
                    <a:pt x="5585" y="17531"/>
                    <a:pt x="5820" y="17158"/>
                    <a:pt x="6070" y="17300"/>
                  </a:cubicBezTo>
                  <a:cubicBezTo>
                    <a:pt x="6325" y="17448"/>
                    <a:pt x="6091" y="17826"/>
                    <a:pt x="5835" y="17679"/>
                  </a:cubicBezTo>
                  <a:close/>
                  <a:moveTo>
                    <a:pt x="6764" y="16514"/>
                  </a:moveTo>
                  <a:cubicBezTo>
                    <a:pt x="6856" y="16092"/>
                    <a:pt x="6688" y="15605"/>
                    <a:pt x="6637" y="15178"/>
                  </a:cubicBezTo>
                  <a:cubicBezTo>
                    <a:pt x="6575" y="14642"/>
                    <a:pt x="6453" y="14632"/>
                    <a:pt x="5953" y="14627"/>
                  </a:cubicBezTo>
                  <a:cubicBezTo>
                    <a:pt x="5340" y="14618"/>
                    <a:pt x="4901" y="14627"/>
                    <a:pt x="4564" y="14111"/>
                  </a:cubicBezTo>
                  <a:cubicBezTo>
                    <a:pt x="4278" y="13669"/>
                    <a:pt x="4181" y="12647"/>
                    <a:pt x="4161" y="12131"/>
                  </a:cubicBezTo>
                  <a:cubicBezTo>
                    <a:pt x="4145" y="11704"/>
                    <a:pt x="2415" y="11335"/>
                    <a:pt x="1986" y="11365"/>
                  </a:cubicBezTo>
                  <a:cubicBezTo>
                    <a:pt x="1690" y="11384"/>
                    <a:pt x="1659" y="11011"/>
                    <a:pt x="1858" y="10883"/>
                  </a:cubicBezTo>
                  <a:cubicBezTo>
                    <a:pt x="2420" y="10520"/>
                    <a:pt x="3655" y="10932"/>
                    <a:pt x="4268" y="11095"/>
                  </a:cubicBezTo>
                  <a:cubicBezTo>
                    <a:pt x="5085" y="11311"/>
                    <a:pt x="4901" y="12657"/>
                    <a:pt x="5013" y="13256"/>
                  </a:cubicBezTo>
                  <a:cubicBezTo>
                    <a:pt x="5248" y="14519"/>
                    <a:pt x="6897" y="13620"/>
                    <a:pt x="7106" y="14411"/>
                  </a:cubicBezTo>
                  <a:cubicBezTo>
                    <a:pt x="7260" y="15011"/>
                    <a:pt x="7351" y="16013"/>
                    <a:pt x="7147" y="16617"/>
                  </a:cubicBezTo>
                  <a:cubicBezTo>
                    <a:pt x="7066" y="16858"/>
                    <a:pt x="6708" y="16760"/>
                    <a:pt x="6764" y="16514"/>
                  </a:cubicBezTo>
                  <a:close/>
                  <a:moveTo>
                    <a:pt x="9894" y="16200"/>
                  </a:moveTo>
                  <a:cubicBezTo>
                    <a:pt x="8597" y="12411"/>
                    <a:pt x="5927" y="9925"/>
                    <a:pt x="2415" y="7925"/>
                  </a:cubicBezTo>
                  <a:cubicBezTo>
                    <a:pt x="2195" y="7802"/>
                    <a:pt x="2348" y="7444"/>
                    <a:pt x="2593" y="7527"/>
                  </a:cubicBezTo>
                  <a:cubicBezTo>
                    <a:pt x="3747" y="7911"/>
                    <a:pt x="4487" y="8672"/>
                    <a:pt x="5468" y="9335"/>
                  </a:cubicBezTo>
                  <a:cubicBezTo>
                    <a:pt x="6259" y="9871"/>
                    <a:pt x="7081" y="10382"/>
                    <a:pt x="7688" y="11114"/>
                  </a:cubicBezTo>
                  <a:cubicBezTo>
                    <a:pt x="8863" y="12524"/>
                    <a:pt x="9914" y="14318"/>
                    <a:pt x="10190" y="16131"/>
                  </a:cubicBezTo>
                  <a:cubicBezTo>
                    <a:pt x="10215" y="16313"/>
                    <a:pt x="9955" y="16382"/>
                    <a:pt x="9894" y="16200"/>
                  </a:cubicBezTo>
                  <a:close/>
                  <a:moveTo>
                    <a:pt x="5805" y="6579"/>
                  </a:moveTo>
                  <a:cubicBezTo>
                    <a:pt x="5973" y="6677"/>
                    <a:pt x="6004" y="6977"/>
                    <a:pt x="5794" y="7056"/>
                  </a:cubicBezTo>
                  <a:cubicBezTo>
                    <a:pt x="5764" y="7070"/>
                    <a:pt x="5728" y="7080"/>
                    <a:pt x="5697" y="7095"/>
                  </a:cubicBezTo>
                  <a:cubicBezTo>
                    <a:pt x="5539" y="7154"/>
                    <a:pt x="5401" y="7075"/>
                    <a:pt x="5386" y="6913"/>
                  </a:cubicBezTo>
                  <a:cubicBezTo>
                    <a:pt x="5381" y="6879"/>
                    <a:pt x="5376" y="6844"/>
                    <a:pt x="5376" y="6810"/>
                  </a:cubicBezTo>
                  <a:cubicBezTo>
                    <a:pt x="5350" y="6599"/>
                    <a:pt x="5636" y="6481"/>
                    <a:pt x="5805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2" y="8795"/>
                    <a:pt x="6698" y="8309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85" y="9581"/>
                    <a:pt x="8429" y="9355"/>
                    <a:pt x="8561" y="9237"/>
                  </a:cubicBezTo>
                  <a:close/>
                  <a:moveTo>
                    <a:pt x="9092" y="11090"/>
                  </a:moveTo>
                  <a:cubicBezTo>
                    <a:pt x="9383" y="11257"/>
                    <a:pt x="9113" y="11694"/>
                    <a:pt x="8822" y="11527"/>
                  </a:cubicBezTo>
                  <a:cubicBezTo>
                    <a:pt x="8526" y="11360"/>
                    <a:pt x="8796" y="10923"/>
                    <a:pt x="9092" y="11090"/>
                  </a:cubicBezTo>
                  <a:close/>
                  <a:moveTo>
                    <a:pt x="10910" y="12190"/>
                  </a:moveTo>
                  <a:cubicBezTo>
                    <a:pt x="11114" y="12067"/>
                    <a:pt x="11257" y="12067"/>
                    <a:pt x="11436" y="12225"/>
                  </a:cubicBezTo>
                  <a:cubicBezTo>
                    <a:pt x="11579" y="12347"/>
                    <a:pt x="11461" y="12598"/>
                    <a:pt x="11272" y="12588"/>
                  </a:cubicBezTo>
                  <a:cubicBezTo>
                    <a:pt x="11175" y="12583"/>
                    <a:pt x="11094" y="12544"/>
                    <a:pt x="11002" y="12539"/>
                  </a:cubicBezTo>
                  <a:cubicBezTo>
                    <a:pt x="10803" y="12524"/>
                    <a:pt x="10741" y="12289"/>
                    <a:pt x="10910" y="12190"/>
                  </a:cubicBezTo>
                  <a:close/>
                  <a:moveTo>
                    <a:pt x="10966" y="14681"/>
                  </a:moveTo>
                  <a:cubicBezTo>
                    <a:pt x="10665" y="14509"/>
                    <a:pt x="10946" y="14062"/>
                    <a:pt x="11247" y="14234"/>
                  </a:cubicBezTo>
                  <a:cubicBezTo>
                    <a:pt x="11543" y="14411"/>
                    <a:pt x="11262" y="14858"/>
                    <a:pt x="10966" y="14681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6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28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9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798"/>
                    <a:pt x="10267" y="1665"/>
                    <a:pt x="10430" y="1665"/>
                  </a:cubicBezTo>
                  <a:close/>
                  <a:moveTo>
                    <a:pt x="15545" y="10402"/>
                  </a:moveTo>
                  <a:cubicBezTo>
                    <a:pt x="15530" y="10407"/>
                    <a:pt x="15510" y="10412"/>
                    <a:pt x="15494" y="10416"/>
                  </a:cubicBezTo>
                  <a:cubicBezTo>
                    <a:pt x="15361" y="10456"/>
                    <a:pt x="15244" y="10397"/>
                    <a:pt x="15173" y="10303"/>
                  </a:cubicBezTo>
                  <a:cubicBezTo>
                    <a:pt x="15101" y="10215"/>
                    <a:pt x="15081" y="10087"/>
                    <a:pt x="15152" y="9974"/>
                  </a:cubicBezTo>
                  <a:cubicBezTo>
                    <a:pt x="15224" y="9861"/>
                    <a:pt x="15346" y="9822"/>
                    <a:pt x="15464" y="9837"/>
                  </a:cubicBezTo>
                  <a:cubicBezTo>
                    <a:pt x="15581" y="9851"/>
                    <a:pt x="15693" y="9925"/>
                    <a:pt x="15719" y="10053"/>
                  </a:cubicBezTo>
                  <a:cubicBezTo>
                    <a:pt x="15724" y="10068"/>
                    <a:pt x="15729" y="10087"/>
                    <a:pt x="15734" y="10102"/>
                  </a:cubicBezTo>
                  <a:cubicBezTo>
                    <a:pt x="15765" y="10235"/>
                    <a:pt x="15678" y="10372"/>
                    <a:pt x="15545" y="10402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56" y="7203"/>
                    <a:pt x="15086" y="7581"/>
                    <a:pt x="14943" y="7807"/>
                  </a:cubicBezTo>
                  <a:close/>
                  <a:moveTo>
                    <a:pt x="12416" y="5881"/>
                  </a:moveTo>
                  <a:cubicBezTo>
                    <a:pt x="12385" y="5857"/>
                    <a:pt x="12360" y="5832"/>
                    <a:pt x="12329" y="5808"/>
                  </a:cubicBezTo>
                  <a:cubicBezTo>
                    <a:pt x="12201" y="5699"/>
                    <a:pt x="12344" y="5468"/>
                    <a:pt x="12503" y="5527"/>
                  </a:cubicBezTo>
                  <a:cubicBezTo>
                    <a:pt x="12538" y="5542"/>
                    <a:pt x="12574" y="5552"/>
                    <a:pt x="12615" y="5567"/>
                  </a:cubicBezTo>
                  <a:cubicBezTo>
                    <a:pt x="12921" y="5670"/>
                    <a:pt x="12661" y="6093"/>
                    <a:pt x="12416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39" y="3434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5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1"/>
                    <a:pt x="8092" y="1636"/>
                  </a:cubicBezTo>
                  <a:close/>
                  <a:moveTo>
                    <a:pt x="7168" y="2800"/>
                  </a:moveTo>
                  <a:cubicBezTo>
                    <a:pt x="9531" y="3896"/>
                    <a:pt x="10997" y="5174"/>
                    <a:pt x="12635" y="7110"/>
                  </a:cubicBezTo>
                  <a:cubicBezTo>
                    <a:pt x="13891" y="8594"/>
                    <a:pt x="14386" y="10249"/>
                    <a:pt x="15356" y="11861"/>
                  </a:cubicBezTo>
                  <a:cubicBezTo>
                    <a:pt x="15438" y="11999"/>
                    <a:pt x="15239" y="12131"/>
                    <a:pt x="15127" y="12023"/>
                  </a:cubicBezTo>
                  <a:cubicBezTo>
                    <a:pt x="14560" y="11488"/>
                    <a:pt x="14422" y="10677"/>
                    <a:pt x="14060" y="10018"/>
                  </a:cubicBezTo>
                  <a:cubicBezTo>
                    <a:pt x="13549" y="9095"/>
                    <a:pt x="12967" y="8250"/>
                    <a:pt x="12263" y="7449"/>
                  </a:cubicBezTo>
                  <a:cubicBezTo>
                    <a:pt x="11635" y="6731"/>
                    <a:pt x="11048" y="5925"/>
                    <a:pt x="10318" y="5301"/>
                  </a:cubicBezTo>
                  <a:cubicBezTo>
                    <a:pt x="9286" y="4427"/>
                    <a:pt x="8066" y="3896"/>
                    <a:pt x="6943" y="3154"/>
                  </a:cubicBezTo>
                  <a:cubicBezTo>
                    <a:pt x="6713" y="3007"/>
                    <a:pt x="6918" y="2687"/>
                    <a:pt x="7168" y="2800"/>
                  </a:cubicBezTo>
                  <a:close/>
                  <a:moveTo>
                    <a:pt x="4681" y="4402"/>
                  </a:moveTo>
                  <a:cubicBezTo>
                    <a:pt x="6055" y="4525"/>
                    <a:pt x="6754" y="4363"/>
                    <a:pt x="7331" y="5744"/>
                  </a:cubicBezTo>
                  <a:cubicBezTo>
                    <a:pt x="7566" y="6304"/>
                    <a:pt x="7709" y="7513"/>
                    <a:pt x="8490" y="7439"/>
                  </a:cubicBezTo>
                  <a:cubicBezTo>
                    <a:pt x="8873" y="7404"/>
                    <a:pt x="9746" y="7508"/>
                    <a:pt x="10057" y="7689"/>
                  </a:cubicBezTo>
                  <a:cubicBezTo>
                    <a:pt x="10675" y="8043"/>
                    <a:pt x="10583" y="8643"/>
                    <a:pt x="10777" y="9257"/>
                  </a:cubicBezTo>
                  <a:cubicBezTo>
                    <a:pt x="11088" y="10235"/>
                    <a:pt x="11461" y="10952"/>
                    <a:pt x="12528" y="11222"/>
                  </a:cubicBezTo>
                  <a:cubicBezTo>
                    <a:pt x="13590" y="11493"/>
                    <a:pt x="12952" y="13409"/>
                    <a:pt x="13064" y="14072"/>
                  </a:cubicBezTo>
                  <a:cubicBezTo>
                    <a:pt x="13105" y="14308"/>
                    <a:pt x="12753" y="14396"/>
                    <a:pt x="12686" y="14161"/>
                  </a:cubicBezTo>
                  <a:cubicBezTo>
                    <a:pt x="12497" y="13473"/>
                    <a:pt x="12543" y="12858"/>
                    <a:pt x="12554" y="12151"/>
                  </a:cubicBezTo>
                  <a:cubicBezTo>
                    <a:pt x="12559" y="11679"/>
                    <a:pt x="11043" y="11414"/>
                    <a:pt x="10675" y="11242"/>
                  </a:cubicBezTo>
                  <a:cubicBezTo>
                    <a:pt x="9695" y="10785"/>
                    <a:pt x="10685" y="8348"/>
                    <a:pt x="9470" y="8240"/>
                  </a:cubicBezTo>
                  <a:cubicBezTo>
                    <a:pt x="8444" y="8146"/>
                    <a:pt x="7663" y="8412"/>
                    <a:pt x="7219" y="7444"/>
                  </a:cubicBezTo>
                  <a:cubicBezTo>
                    <a:pt x="6958" y="6874"/>
                    <a:pt x="6872" y="6161"/>
                    <a:pt x="6535" y="5636"/>
                  </a:cubicBezTo>
                  <a:cubicBezTo>
                    <a:pt x="6254" y="5198"/>
                    <a:pt x="5161" y="5169"/>
                    <a:pt x="4579" y="5075"/>
                  </a:cubicBezTo>
                  <a:cubicBezTo>
                    <a:pt x="4181" y="5016"/>
                    <a:pt x="4278" y="4363"/>
                    <a:pt x="4681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0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7" name="Shape">
              <a:extLst>
                <a:ext uri="{FF2B5EF4-FFF2-40B4-BE49-F238E27FC236}">
                  <a16:creationId xmlns:a16="http://schemas.microsoft.com/office/drawing/2014/main" id="{D8898702-BB96-4618-805A-8EE6C60242F4}"/>
                </a:ext>
              </a:extLst>
            </p:cNvPr>
            <p:cNvSpPr/>
            <p:nvPr/>
          </p:nvSpPr>
          <p:spPr>
            <a:xfrm>
              <a:off x="6057899" y="2260600"/>
              <a:ext cx="401803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7"/>
                    <a:pt x="8974" y="4465"/>
                    <a:pt x="6876" y="6793"/>
                  </a:cubicBezTo>
                  <a:close/>
                  <a:moveTo>
                    <a:pt x="5186" y="18574"/>
                  </a:moveTo>
                  <a:cubicBezTo>
                    <a:pt x="4668" y="18333"/>
                    <a:pt x="5147" y="17706"/>
                    <a:pt x="5672" y="17947"/>
                  </a:cubicBezTo>
                  <a:cubicBezTo>
                    <a:pt x="6190" y="18187"/>
                    <a:pt x="5711" y="18815"/>
                    <a:pt x="5186" y="18574"/>
                  </a:cubicBezTo>
                  <a:close/>
                  <a:moveTo>
                    <a:pt x="9732" y="13406"/>
                  </a:moveTo>
                  <a:cubicBezTo>
                    <a:pt x="9013" y="13075"/>
                    <a:pt x="9680" y="12212"/>
                    <a:pt x="10399" y="12548"/>
                  </a:cubicBezTo>
                  <a:cubicBezTo>
                    <a:pt x="11111" y="12879"/>
                    <a:pt x="10444" y="13737"/>
                    <a:pt x="9732" y="13406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1" y="15453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0" y="12387"/>
                    <a:pt x="14788" y="12287"/>
                    <a:pt x="14970" y="12202"/>
                  </a:cubicBezTo>
                  <a:close/>
                  <a:moveTo>
                    <a:pt x="16187" y="8429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7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9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86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50"/>
                    <a:pt x="14724" y="4450"/>
                    <a:pt x="14873" y="4425"/>
                  </a:cubicBezTo>
                  <a:close/>
                  <a:moveTo>
                    <a:pt x="14070" y="2157"/>
                  </a:moveTo>
                  <a:cubicBezTo>
                    <a:pt x="14348" y="1846"/>
                    <a:pt x="14957" y="1816"/>
                    <a:pt x="15209" y="2172"/>
                  </a:cubicBezTo>
                  <a:cubicBezTo>
                    <a:pt x="15404" y="2443"/>
                    <a:pt x="15216" y="2854"/>
                    <a:pt x="14795" y="2909"/>
                  </a:cubicBezTo>
                  <a:cubicBezTo>
                    <a:pt x="14685" y="2924"/>
                    <a:pt x="14581" y="2939"/>
                    <a:pt x="14471" y="2955"/>
                  </a:cubicBezTo>
                  <a:cubicBezTo>
                    <a:pt x="14057" y="3010"/>
                    <a:pt x="13610" y="2669"/>
                    <a:pt x="13895" y="2352"/>
                  </a:cubicBezTo>
                  <a:cubicBezTo>
                    <a:pt x="13953" y="2287"/>
                    <a:pt x="14012" y="2222"/>
                    <a:pt x="14070" y="2157"/>
                  </a:cubicBezTo>
                  <a:close/>
                  <a:moveTo>
                    <a:pt x="9272" y="8107"/>
                  </a:moveTo>
                  <a:cubicBezTo>
                    <a:pt x="9615" y="8052"/>
                    <a:pt x="9881" y="8203"/>
                    <a:pt x="10107" y="8388"/>
                  </a:cubicBezTo>
                  <a:cubicBezTo>
                    <a:pt x="10107" y="8163"/>
                    <a:pt x="10120" y="7942"/>
                    <a:pt x="10191" y="7716"/>
                  </a:cubicBezTo>
                  <a:cubicBezTo>
                    <a:pt x="10250" y="7530"/>
                    <a:pt x="10612" y="7576"/>
                    <a:pt x="10612" y="7761"/>
                  </a:cubicBezTo>
                  <a:cubicBezTo>
                    <a:pt x="10612" y="7942"/>
                    <a:pt x="10606" y="8127"/>
                    <a:pt x="10599" y="8308"/>
                  </a:cubicBezTo>
                  <a:cubicBezTo>
                    <a:pt x="10761" y="8203"/>
                    <a:pt x="10930" y="8102"/>
                    <a:pt x="11111" y="8017"/>
                  </a:cubicBezTo>
                  <a:cubicBezTo>
                    <a:pt x="11286" y="7937"/>
                    <a:pt x="11409" y="8117"/>
                    <a:pt x="11299" y="8218"/>
                  </a:cubicBezTo>
                  <a:cubicBezTo>
                    <a:pt x="11104" y="8403"/>
                    <a:pt x="10871" y="8559"/>
                    <a:pt x="10625" y="8709"/>
                  </a:cubicBezTo>
                  <a:cubicBezTo>
                    <a:pt x="11111" y="8714"/>
                    <a:pt x="11596" y="8689"/>
                    <a:pt x="12082" y="8694"/>
                  </a:cubicBezTo>
                  <a:cubicBezTo>
                    <a:pt x="12296" y="8694"/>
                    <a:pt x="12289" y="8945"/>
                    <a:pt x="12076" y="8950"/>
                  </a:cubicBezTo>
                  <a:cubicBezTo>
                    <a:pt x="11674" y="8960"/>
                    <a:pt x="11273" y="8995"/>
                    <a:pt x="10871" y="9011"/>
                  </a:cubicBezTo>
                  <a:cubicBezTo>
                    <a:pt x="11091" y="9166"/>
                    <a:pt x="11324" y="9317"/>
                    <a:pt x="11590" y="9452"/>
                  </a:cubicBezTo>
                  <a:cubicBezTo>
                    <a:pt x="11732" y="9522"/>
                    <a:pt x="11603" y="9688"/>
                    <a:pt x="11454" y="9623"/>
                  </a:cubicBezTo>
                  <a:cubicBezTo>
                    <a:pt x="11156" y="9492"/>
                    <a:pt x="10852" y="9357"/>
                    <a:pt x="10580" y="9191"/>
                  </a:cubicBezTo>
                  <a:cubicBezTo>
                    <a:pt x="10599" y="9442"/>
                    <a:pt x="10703" y="9683"/>
                    <a:pt x="10547" y="9924"/>
                  </a:cubicBezTo>
                  <a:cubicBezTo>
                    <a:pt x="10450" y="10074"/>
                    <a:pt x="10127" y="9964"/>
                    <a:pt x="10198" y="9808"/>
                  </a:cubicBezTo>
                  <a:cubicBezTo>
                    <a:pt x="10269" y="9648"/>
                    <a:pt x="10165" y="9462"/>
                    <a:pt x="10133" y="9307"/>
                  </a:cubicBezTo>
                  <a:cubicBezTo>
                    <a:pt x="10114" y="9211"/>
                    <a:pt x="10114" y="9111"/>
                    <a:pt x="10107" y="9016"/>
                  </a:cubicBezTo>
                  <a:cubicBezTo>
                    <a:pt x="9790" y="9196"/>
                    <a:pt x="9427" y="9332"/>
                    <a:pt x="9181" y="9572"/>
                  </a:cubicBezTo>
                  <a:cubicBezTo>
                    <a:pt x="9045" y="9708"/>
                    <a:pt x="8747" y="9583"/>
                    <a:pt x="8877" y="9432"/>
                  </a:cubicBezTo>
                  <a:cubicBezTo>
                    <a:pt x="9039" y="9246"/>
                    <a:pt x="9240" y="9116"/>
                    <a:pt x="9453" y="8990"/>
                  </a:cubicBezTo>
                  <a:cubicBezTo>
                    <a:pt x="9356" y="8990"/>
                    <a:pt x="9253" y="8990"/>
                    <a:pt x="9155" y="9000"/>
                  </a:cubicBezTo>
                  <a:cubicBezTo>
                    <a:pt x="8948" y="9021"/>
                    <a:pt x="8942" y="8780"/>
                    <a:pt x="9117" y="8735"/>
                  </a:cubicBezTo>
                  <a:cubicBezTo>
                    <a:pt x="9382" y="8664"/>
                    <a:pt x="9641" y="8664"/>
                    <a:pt x="9900" y="8679"/>
                  </a:cubicBezTo>
                  <a:cubicBezTo>
                    <a:pt x="9712" y="8524"/>
                    <a:pt x="9505" y="8383"/>
                    <a:pt x="9246" y="8348"/>
                  </a:cubicBezTo>
                  <a:cubicBezTo>
                    <a:pt x="9104" y="8328"/>
                    <a:pt x="9123" y="8132"/>
                    <a:pt x="9272" y="8107"/>
                  </a:cubicBezTo>
                  <a:close/>
                  <a:moveTo>
                    <a:pt x="10379" y="4901"/>
                  </a:moveTo>
                  <a:cubicBezTo>
                    <a:pt x="11072" y="4766"/>
                    <a:pt x="11422" y="5518"/>
                    <a:pt x="10819" y="5774"/>
                  </a:cubicBezTo>
                  <a:cubicBezTo>
                    <a:pt x="10042" y="6110"/>
                    <a:pt x="9505" y="5067"/>
                    <a:pt x="10379" y="4901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8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8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8" name="Shape">
              <a:extLst>
                <a:ext uri="{FF2B5EF4-FFF2-40B4-BE49-F238E27FC236}">
                  <a16:creationId xmlns:a16="http://schemas.microsoft.com/office/drawing/2014/main" id="{A6BF75E4-EC3A-4D2A-9E0E-C2DBBE3D7011}"/>
                </a:ext>
              </a:extLst>
            </p:cNvPr>
            <p:cNvSpPr/>
            <p:nvPr/>
          </p:nvSpPr>
          <p:spPr>
            <a:xfrm>
              <a:off x="38100" y="2438399"/>
              <a:ext cx="455295" cy="483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98" h="18312" extrusionOk="0">
                  <a:moveTo>
                    <a:pt x="16992" y="16947"/>
                  </a:moveTo>
                  <a:cubicBezTo>
                    <a:pt x="17116" y="16846"/>
                    <a:pt x="17229" y="16736"/>
                    <a:pt x="17336" y="16620"/>
                  </a:cubicBezTo>
                  <a:cubicBezTo>
                    <a:pt x="19815" y="13886"/>
                    <a:pt x="17742" y="6690"/>
                    <a:pt x="13298" y="2624"/>
                  </a:cubicBezTo>
                  <a:cubicBezTo>
                    <a:pt x="11265" y="759"/>
                    <a:pt x="7185" y="-1817"/>
                    <a:pt x="2731" y="1884"/>
                  </a:cubicBezTo>
                  <a:cubicBezTo>
                    <a:pt x="2377" y="2182"/>
                    <a:pt x="2048" y="2490"/>
                    <a:pt x="1761" y="2812"/>
                  </a:cubicBezTo>
                  <a:cubicBezTo>
                    <a:pt x="1761" y="2812"/>
                    <a:pt x="1761" y="2812"/>
                    <a:pt x="1761" y="2812"/>
                  </a:cubicBezTo>
                  <a:cubicBezTo>
                    <a:pt x="-1785" y="6724"/>
                    <a:pt x="617" y="11468"/>
                    <a:pt x="3752" y="14342"/>
                  </a:cubicBezTo>
                  <a:cubicBezTo>
                    <a:pt x="7576" y="17851"/>
                    <a:pt x="13575" y="19783"/>
                    <a:pt x="16992" y="16947"/>
                  </a:cubicBezTo>
                  <a:close/>
                  <a:moveTo>
                    <a:pt x="11599" y="17077"/>
                  </a:moveTo>
                  <a:cubicBezTo>
                    <a:pt x="11563" y="17096"/>
                    <a:pt x="11532" y="17115"/>
                    <a:pt x="11496" y="17135"/>
                  </a:cubicBezTo>
                  <a:cubicBezTo>
                    <a:pt x="11312" y="17236"/>
                    <a:pt x="11106" y="17072"/>
                    <a:pt x="11183" y="16885"/>
                  </a:cubicBezTo>
                  <a:cubicBezTo>
                    <a:pt x="11199" y="16851"/>
                    <a:pt x="11214" y="16817"/>
                    <a:pt x="11224" y="16784"/>
                  </a:cubicBezTo>
                  <a:cubicBezTo>
                    <a:pt x="11383" y="16409"/>
                    <a:pt x="11968" y="16870"/>
                    <a:pt x="11599" y="17077"/>
                  </a:cubicBezTo>
                  <a:close/>
                  <a:moveTo>
                    <a:pt x="16921" y="15457"/>
                  </a:moveTo>
                  <a:cubicBezTo>
                    <a:pt x="15740" y="15722"/>
                    <a:pt x="14504" y="16486"/>
                    <a:pt x="13611" y="17240"/>
                  </a:cubicBezTo>
                  <a:cubicBezTo>
                    <a:pt x="13441" y="17385"/>
                    <a:pt x="13185" y="17197"/>
                    <a:pt x="13333" y="17019"/>
                  </a:cubicBezTo>
                  <a:cubicBezTo>
                    <a:pt x="13821" y="16452"/>
                    <a:pt x="14447" y="16072"/>
                    <a:pt x="15145" y="15765"/>
                  </a:cubicBezTo>
                  <a:cubicBezTo>
                    <a:pt x="15689" y="15525"/>
                    <a:pt x="16238" y="15202"/>
                    <a:pt x="16859" y="15193"/>
                  </a:cubicBezTo>
                  <a:cubicBezTo>
                    <a:pt x="17018" y="15193"/>
                    <a:pt x="17090" y="15424"/>
                    <a:pt x="16921" y="15457"/>
                  </a:cubicBezTo>
                  <a:close/>
                  <a:moveTo>
                    <a:pt x="12317" y="15217"/>
                  </a:moveTo>
                  <a:cubicBezTo>
                    <a:pt x="12328" y="15251"/>
                    <a:pt x="12338" y="15279"/>
                    <a:pt x="12343" y="15313"/>
                  </a:cubicBezTo>
                  <a:cubicBezTo>
                    <a:pt x="12379" y="15424"/>
                    <a:pt x="12287" y="15525"/>
                    <a:pt x="12163" y="15510"/>
                  </a:cubicBezTo>
                  <a:cubicBezTo>
                    <a:pt x="12127" y="15505"/>
                    <a:pt x="12092" y="15505"/>
                    <a:pt x="12061" y="15500"/>
                  </a:cubicBezTo>
                  <a:cubicBezTo>
                    <a:pt x="11553" y="15448"/>
                    <a:pt x="12179" y="14755"/>
                    <a:pt x="12317" y="15217"/>
                  </a:cubicBezTo>
                  <a:close/>
                  <a:moveTo>
                    <a:pt x="14750" y="14861"/>
                  </a:moveTo>
                  <a:cubicBezTo>
                    <a:pt x="14765" y="14890"/>
                    <a:pt x="14776" y="14924"/>
                    <a:pt x="14791" y="14953"/>
                  </a:cubicBezTo>
                  <a:cubicBezTo>
                    <a:pt x="14847" y="15087"/>
                    <a:pt x="14709" y="15246"/>
                    <a:pt x="14555" y="15212"/>
                  </a:cubicBezTo>
                  <a:cubicBezTo>
                    <a:pt x="14519" y="15207"/>
                    <a:pt x="14488" y="15198"/>
                    <a:pt x="14452" y="15193"/>
                  </a:cubicBezTo>
                  <a:cubicBezTo>
                    <a:pt x="13893" y="15078"/>
                    <a:pt x="14539" y="14361"/>
                    <a:pt x="14750" y="14861"/>
                  </a:cubicBezTo>
                  <a:close/>
                  <a:moveTo>
                    <a:pt x="15571" y="13419"/>
                  </a:moveTo>
                  <a:cubicBezTo>
                    <a:pt x="15586" y="13448"/>
                    <a:pt x="15597" y="13482"/>
                    <a:pt x="15612" y="13511"/>
                  </a:cubicBezTo>
                  <a:cubicBezTo>
                    <a:pt x="15668" y="13640"/>
                    <a:pt x="15530" y="13789"/>
                    <a:pt x="15386" y="13756"/>
                  </a:cubicBezTo>
                  <a:cubicBezTo>
                    <a:pt x="15350" y="13751"/>
                    <a:pt x="15319" y="13741"/>
                    <a:pt x="15284" y="13737"/>
                  </a:cubicBezTo>
                  <a:cubicBezTo>
                    <a:pt x="14745" y="13626"/>
                    <a:pt x="15366" y="12943"/>
                    <a:pt x="15571" y="13419"/>
                  </a:cubicBezTo>
                  <a:close/>
                  <a:moveTo>
                    <a:pt x="17490" y="13568"/>
                  </a:moveTo>
                  <a:cubicBezTo>
                    <a:pt x="17300" y="13780"/>
                    <a:pt x="16951" y="13501"/>
                    <a:pt x="17141" y="13290"/>
                  </a:cubicBezTo>
                  <a:cubicBezTo>
                    <a:pt x="17331" y="13078"/>
                    <a:pt x="17680" y="13357"/>
                    <a:pt x="17490" y="13568"/>
                  </a:cubicBezTo>
                  <a:close/>
                  <a:moveTo>
                    <a:pt x="16443" y="12521"/>
                  </a:moveTo>
                  <a:cubicBezTo>
                    <a:pt x="16023" y="12367"/>
                    <a:pt x="15494" y="12448"/>
                    <a:pt x="15048" y="12424"/>
                  </a:cubicBezTo>
                  <a:cubicBezTo>
                    <a:pt x="14488" y="12396"/>
                    <a:pt x="14457" y="12511"/>
                    <a:pt x="14370" y="12972"/>
                  </a:cubicBezTo>
                  <a:cubicBezTo>
                    <a:pt x="14262" y="13539"/>
                    <a:pt x="14201" y="13953"/>
                    <a:pt x="13611" y="14179"/>
                  </a:cubicBezTo>
                  <a:cubicBezTo>
                    <a:pt x="13108" y="14371"/>
                    <a:pt x="12040" y="14299"/>
                    <a:pt x="11501" y="14236"/>
                  </a:cubicBezTo>
                  <a:cubicBezTo>
                    <a:pt x="11055" y="14184"/>
                    <a:pt x="10398" y="15731"/>
                    <a:pt x="10357" y="16135"/>
                  </a:cubicBezTo>
                  <a:cubicBezTo>
                    <a:pt x="10331" y="16414"/>
                    <a:pt x="9941" y="16380"/>
                    <a:pt x="9839" y="16173"/>
                  </a:cubicBezTo>
                  <a:cubicBezTo>
                    <a:pt x="9556" y="15597"/>
                    <a:pt x="10182" y="14510"/>
                    <a:pt x="10454" y="13972"/>
                  </a:cubicBezTo>
                  <a:cubicBezTo>
                    <a:pt x="10814" y="13251"/>
                    <a:pt x="12169" y="13636"/>
                    <a:pt x="12805" y="13626"/>
                  </a:cubicBezTo>
                  <a:cubicBezTo>
                    <a:pt x="14149" y="13607"/>
                    <a:pt x="13487" y="11934"/>
                    <a:pt x="14339" y="11867"/>
                  </a:cubicBezTo>
                  <a:cubicBezTo>
                    <a:pt x="14981" y="11819"/>
                    <a:pt x="16028" y="11896"/>
                    <a:pt x="16618" y="12179"/>
                  </a:cubicBezTo>
                  <a:cubicBezTo>
                    <a:pt x="16844" y="12295"/>
                    <a:pt x="16685" y="12612"/>
                    <a:pt x="16443" y="12521"/>
                  </a:cubicBezTo>
                  <a:close/>
                  <a:moveTo>
                    <a:pt x="16633" y="9565"/>
                  </a:moveTo>
                  <a:cubicBezTo>
                    <a:pt x="12517" y="10165"/>
                    <a:pt x="9520" y="12247"/>
                    <a:pt x="6878" y="15193"/>
                  </a:cubicBezTo>
                  <a:cubicBezTo>
                    <a:pt x="6713" y="15376"/>
                    <a:pt x="6370" y="15178"/>
                    <a:pt x="6493" y="14962"/>
                  </a:cubicBezTo>
                  <a:cubicBezTo>
                    <a:pt x="7078" y="13953"/>
                    <a:pt x="7981" y="13386"/>
                    <a:pt x="8828" y="12583"/>
                  </a:cubicBezTo>
                  <a:cubicBezTo>
                    <a:pt x="9505" y="11934"/>
                    <a:pt x="10172" y="11252"/>
                    <a:pt x="11024" y="10805"/>
                  </a:cubicBezTo>
                  <a:cubicBezTo>
                    <a:pt x="12671" y="9939"/>
                    <a:pt x="14693" y="9247"/>
                    <a:pt x="16602" y="9281"/>
                  </a:cubicBezTo>
                  <a:cubicBezTo>
                    <a:pt x="16803" y="9281"/>
                    <a:pt x="16828" y="9536"/>
                    <a:pt x="16633" y="9565"/>
                  </a:cubicBezTo>
                  <a:close/>
                  <a:moveTo>
                    <a:pt x="6046" y="11824"/>
                  </a:moveTo>
                  <a:cubicBezTo>
                    <a:pt x="6175" y="11684"/>
                    <a:pt x="6488" y="11703"/>
                    <a:pt x="6534" y="11910"/>
                  </a:cubicBezTo>
                  <a:cubicBezTo>
                    <a:pt x="6539" y="11944"/>
                    <a:pt x="6549" y="11973"/>
                    <a:pt x="6554" y="12006"/>
                  </a:cubicBezTo>
                  <a:cubicBezTo>
                    <a:pt x="6590" y="12160"/>
                    <a:pt x="6488" y="12275"/>
                    <a:pt x="6318" y="12266"/>
                  </a:cubicBezTo>
                  <a:cubicBezTo>
                    <a:pt x="6282" y="12266"/>
                    <a:pt x="6246" y="12261"/>
                    <a:pt x="6210" y="12261"/>
                  </a:cubicBezTo>
                  <a:cubicBezTo>
                    <a:pt x="5990" y="12251"/>
                    <a:pt x="5918" y="11968"/>
                    <a:pt x="6046" y="11824"/>
                  </a:cubicBezTo>
                  <a:close/>
                  <a:moveTo>
                    <a:pt x="8222" y="11002"/>
                  </a:moveTo>
                  <a:cubicBezTo>
                    <a:pt x="8468" y="10728"/>
                    <a:pt x="8920" y="11088"/>
                    <a:pt x="8674" y="11357"/>
                  </a:cubicBezTo>
                  <a:cubicBezTo>
                    <a:pt x="8427" y="11631"/>
                    <a:pt x="7976" y="11276"/>
                    <a:pt x="8222" y="11002"/>
                  </a:cubicBezTo>
                  <a:close/>
                  <a:moveTo>
                    <a:pt x="9233" y="9690"/>
                  </a:moveTo>
                  <a:cubicBezTo>
                    <a:pt x="9074" y="9464"/>
                    <a:pt x="9146" y="9219"/>
                    <a:pt x="9423" y="9118"/>
                  </a:cubicBezTo>
                  <a:cubicBezTo>
                    <a:pt x="9556" y="9070"/>
                    <a:pt x="9705" y="9166"/>
                    <a:pt x="9715" y="9295"/>
                  </a:cubicBezTo>
                  <a:cubicBezTo>
                    <a:pt x="9726" y="9425"/>
                    <a:pt x="9705" y="9536"/>
                    <a:pt x="9649" y="9656"/>
                  </a:cubicBezTo>
                  <a:cubicBezTo>
                    <a:pt x="9577" y="9815"/>
                    <a:pt x="9336" y="9834"/>
                    <a:pt x="9233" y="9690"/>
                  </a:cubicBezTo>
                  <a:close/>
                  <a:moveTo>
                    <a:pt x="11235" y="9492"/>
                  </a:moveTo>
                  <a:cubicBezTo>
                    <a:pt x="11455" y="9247"/>
                    <a:pt x="11861" y="9569"/>
                    <a:pt x="11640" y="9815"/>
                  </a:cubicBezTo>
                  <a:cubicBezTo>
                    <a:pt x="11414" y="10060"/>
                    <a:pt x="11009" y="9738"/>
                    <a:pt x="11235" y="9492"/>
                  </a:cubicBezTo>
                  <a:close/>
                  <a:moveTo>
                    <a:pt x="12666" y="7983"/>
                  </a:moveTo>
                  <a:cubicBezTo>
                    <a:pt x="12574" y="7772"/>
                    <a:pt x="12600" y="7642"/>
                    <a:pt x="12784" y="7503"/>
                  </a:cubicBezTo>
                  <a:cubicBezTo>
                    <a:pt x="12933" y="7392"/>
                    <a:pt x="13174" y="7541"/>
                    <a:pt x="13128" y="7714"/>
                  </a:cubicBezTo>
                  <a:cubicBezTo>
                    <a:pt x="13108" y="7801"/>
                    <a:pt x="13051" y="7873"/>
                    <a:pt x="13031" y="7959"/>
                  </a:cubicBezTo>
                  <a:cubicBezTo>
                    <a:pt x="12990" y="8132"/>
                    <a:pt x="12738" y="8151"/>
                    <a:pt x="12666" y="7983"/>
                  </a:cubicBezTo>
                  <a:close/>
                  <a:moveTo>
                    <a:pt x="15243" y="8325"/>
                  </a:moveTo>
                  <a:cubicBezTo>
                    <a:pt x="15017" y="8574"/>
                    <a:pt x="14601" y="8248"/>
                    <a:pt x="14827" y="7993"/>
                  </a:cubicBezTo>
                  <a:cubicBezTo>
                    <a:pt x="15053" y="7748"/>
                    <a:pt x="15468" y="8075"/>
                    <a:pt x="15243" y="8325"/>
                  </a:cubicBezTo>
                  <a:close/>
                  <a:moveTo>
                    <a:pt x="2592" y="3071"/>
                  </a:moveTo>
                  <a:cubicBezTo>
                    <a:pt x="3188" y="2413"/>
                    <a:pt x="3865" y="1807"/>
                    <a:pt x="4686" y="1398"/>
                  </a:cubicBezTo>
                  <a:cubicBezTo>
                    <a:pt x="5497" y="990"/>
                    <a:pt x="6380" y="836"/>
                    <a:pt x="7221" y="509"/>
                  </a:cubicBezTo>
                  <a:cubicBezTo>
                    <a:pt x="7370" y="452"/>
                    <a:pt x="7493" y="673"/>
                    <a:pt x="7350" y="745"/>
                  </a:cubicBezTo>
                  <a:cubicBezTo>
                    <a:pt x="6570" y="1144"/>
                    <a:pt x="5677" y="1264"/>
                    <a:pt x="4912" y="1711"/>
                  </a:cubicBezTo>
                  <a:cubicBezTo>
                    <a:pt x="4158" y="2153"/>
                    <a:pt x="3485" y="2696"/>
                    <a:pt x="2849" y="3278"/>
                  </a:cubicBezTo>
                  <a:cubicBezTo>
                    <a:pt x="2695" y="3417"/>
                    <a:pt x="2449" y="3230"/>
                    <a:pt x="2592" y="3071"/>
                  </a:cubicBezTo>
                  <a:close/>
                  <a:moveTo>
                    <a:pt x="1741" y="6748"/>
                  </a:moveTo>
                  <a:cubicBezTo>
                    <a:pt x="1848" y="6094"/>
                    <a:pt x="2228" y="4710"/>
                    <a:pt x="2803" y="4345"/>
                  </a:cubicBezTo>
                  <a:cubicBezTo>
                    <a:pt x="3480" y="3912"/>
                    <a:pt x="4317" y="4302"/>
                    <a:pt x="5030" y="4364"/>
                  </a:cubicBezTo>
                  <a:cubicBezTo>
                    <a:pt x="6554" y="4499"/>
                    <a:pt x="6498" y="2341"/>
                    <a:pt x="7652" y="1966"/>
                  </a:cubicBezTo>
                  <a:cubicBezTo>
                    <a:pt x="8407" y="1721"/>
                    <a:pt x="9685" y="2163"/>
                    <a:pt x="10419" y="2312"/>
                  </a:cubicBezTo>
                  <a:cubicBezTo>
                    <a:pt x="10691" y="2369"/>
                    <a:pt x="10619" y="2735"/>
                    <a:pt x="10342" y="2706"/>
                  </a:cubicBezTo>
                  <a:cubicBezTo>
                    <a:pt x="8894" y="2576"/>
                    <a:pt x="7842" y="2273"/>
                    <a:pt x="6939" y="3754"/>
                  </a:cubicBezTo>
                  <a:cubicBezTo>
                    <a:pt x="6734" y="4095"/>
                    <a:pt x="6421" y="4792"/>
                    <a:pt x="5969" y="4898"/>
                  </a:cubicBezTo>
                  <a:cubicBezTo>
                    <a:pt x="5251" y="5071"/>
                    <a:pt x="4738" y="4869"/>
                    <a:pt x="4004" y="4816"/>
                  </a:cubicBezTo>
                  <a:cubicBezTo>
                    <a:pt x="3039" y="4744"/>
                    <a:pt x="2849" y="5662"/>
                    <a:pt x="2618" y="6272"/>
                  </a:cubicBezTo>
                  <a:cubicBezTo>
                    <a:pt x="2644" y="6513"/>
                    <a:pt x="2567" y="6628"/>
                    <a:pt x="2377" y="6628"/>
                  </a:cubicBezTo>
                  <a:cubicBezTo>
                    <a:pt x="2644" y="6782"/>
                    <a:pt x="2536" y="7142"/>
                    <a:pt x="2213" y="7113"/>
                  </a:cubicBezTo>
                  <a:cubicBezTo>
                    <a:pt x="2141" y="7108"/>
                    <a:pt x="2069" y="7099"/>
                    <a:pt x="2002" y="7094"/>
                  </a:cubicBezTo>
                  <a:cubicBezTo>
                    <a:pt x="1823" y="7080"/>
                    <a:pt x="1715" y="6902"/>
                    <a:pt x="1741" y="6748"/>
                  </a:cubicBezTo>
                  <a:close/>
                  <a:moveTo>
                    <a:pt x="11583" y="3388"/>
                  </a:moveTo>
                  <a:cubicBezTo>
                    <a:pt x="11583" y="3403"/>
                    <a:pt x="11589" y="3422"/>
                    <a:pt x="11589" y="3436"/>
                  </a:cubicBezTo>
                  <a:cubicBezTo>
                    <a:pt x="11609" y="3566"/>
                    <a:pt x="11527" y="3667"/>
                    <a:pt x="11419" y="3715"/>
                  </a:cubicBezTo>
                  <a:cubicBezTo>
                    <a:pt x="11317" y="3768"/>
                    <a:pt x="11183" y="3763"/>
                    <a:pt x="11075" y="3682"/>
                  </a:cubicBezTo>
                  <a:cubicBezTo>
                    <a:pt x="10973" y="3600"/>
                    <a:pt x="10947" y="3475"/>
                    <a:pt x="10983" y="3369"/>
                  </a:cubicBezTo>
                  <a:cubicBezTo>
                    <a:pt x="11019" y="3259"/>
                    <a:pt x="11111" y="3172"/>
                    <a:pt x="11250" y="3167"/>
                  </a:cubicBezTo>
                  <a:cubicBezTo>
                    <a:pt x="11265" y="3167"/>
                    <a:pt x="11286" y="3162"/>
                    <a:pt x="11301" y="3162"/>
                  </a:cubicBezTo>
                  <a:cubicBezTo>
                    <a:pt x="11445" y="3158"/>
                    <a:pt x="11573" y="3259"/>
                    <a:pt x="11583" y="3388"/>
                  </a:cubicBezTo>
                  <a:close/>
                  <a:moveTo>
                    <a:pt x="8807" y="3533"/>
                  </a:moveTo>
                  <a:cubicBezTo>
                    <a:pt x="9018" y="3701"/>
                    <a:pt x="8925" y="4119"/>
                    <a:pt x="8612" y="4104"/>
                  </a:cubicBezTo>
                  <a:cubicBezTo>
                    <a:pt x="8581" y="4104"/>
                    <a:pt x="8556" y="4100"/>
                    <a:pt x="8525" y="4100"/>
                  </a:cubicBezTo>
                  <a:cubicBezTo>
                    <a:pt x="8376" y="4095"/>
                    <a:pt x="8289" y="4023"/>
                    <a:pt x="8258" y="3888"/>
                  </a:cubicBezTo>
                  <a:cubicBezTo>
                    <a:pt x="8253" y="3859"/>
                    <a:pt x="8248" y="3835"/>
                    <a:pt x="8243" y="3806"/>
                  </a:cubicBezTo>
                  <a:cubicBezTo>
                    <a:pt x="8171" y="3518"/>
                    <a:pt x="8597" y="3369"/>
                    <a:pt x="8807" y="3533"/>
                  </a:cubicBezTo>
                  <a:close/>
                  <a:moveTo>
                    <a:pt x="6411" y="5570"/>
                  </a:moveTo>
                  <a:cubicBezTo>
                    <a:pt x="6380" y="5594"/>
                    <a:pt x="6349" y="5619"/>
                    <a:pt x="6318" y="5638"/>
                  </a:cubicBezTo>
                  <a:cubicBezTo>
                    <a:pt x="6185" y="5739"/>
                    <a:pt x="5969" y="5570"/>
                    <a:pt x="6056" y="5431"/>
                  </a:cubicBezTo>
                  <a:cubicBezTo>
                    <a:pt x="6077" y="5397"/>
                    <a:pt x="6098" y="5369"/>
                    <a:pt x="6113" y="5335"/>
                  </a:cubicBezTo>
                  <a:cubicBezTo>
                    <a:pt x="6277" y="5071"/>
                    <a:pt x="6667" y="5378"/>
                    <a:pt x="6411" y="5570"/>
                  </a:cubicBezTo>
                  <a:close/>
                  <a:moveTo>
                    <a:pt x="4040" y="6474"/>
                  </a:moveTo>
                  <a:cubicBezTo>
                    <a:pt x="3742" y="6801"/>
                    <a:pt x="3203" y="6368"/>
                    <a:pt x="3496" y="6041"/>
                  </a:cubicBezTo>
                  <a:cubicBezTo>
                    <a:pt x="3793" y="5719"/>
                    <a:pt x="4337" y="6147"/>
                    <a:pt x="4040" y="6474"/>
                  </a:cubicBezTo>
                  <a:close/>
                  <a:moveTo>
                    <a:pt x="1325" y="8911"/>
                  </a:moveTo>
                  <a:cubicBezTo>
                    <a:pt x="1284" y="8872"/>
                    <a:pt x="1258" y="8824"/>
                    <a:pt x="1253" y="8767"/>
                  </a:cubicBezTo>
                  <a:cubicBezTo>
                    <a:pt x="1248" y="8728"/>
                    <a:pt x="1253" y="8685"/>
                    <a:pt x="1274" y="8651"/>
                  </a:cubicBezTo>
                  <a:cubicBezTo>
                    <a:pt x="1279" y="8632"/>
                    <a:pt x="1289" y="8613"/>
                    <a:pt x="1294" y="8594"/>
                  </a:cubicBezTo>
                  <a:cubicBezTo>
                    <a:pt x="1458" y="8161"/>
                    <a:pt x="2146" y="8704"/>
                    <a:pt x="1715" y="8930"/>
                  </a:cubicBezTo>
                  <a:cubicBezTo>
                    <a:pt x="1694" y="8940"/>
                    <a:pt x="1674" y="8949"/>
                    <a:pt x="1658" y="8959"/>
                  </a:cubicBezTo>
                  <a:cubicBezTo>
                    <a:pt x="1623" y="8983"/>
                    <a:pt x="1582" y="8993"/>
                    <a:pt x="1540" y="8997"/>
                  </a:cubicBezTo>
                  <a:cubicBezTo>
                    <a:pt x="1479" y="9002"/>
                    <a:pt x="1422" y="8983"/>
                    <a:pt x="1376" y="8954"/>
                  </a:cubicBezTo>
                  <a:cubicBezTo>
                    <a:pt x="1366" y="8949"/>
                    <a:pt x="1356" y="8945"/>
                    <a:pt x="1351" y="8940"/>
                  </a:cubicBezTo>
                  <a:cubicBezTo>
                    <a:pt x="1335" y="8925"/>
                    <a:pt x="1330" y="8921"/>
                    <a:pt x="1325" y="8911"/>
                  </a:cubicBezTo>
                  <a:close/>
                  <a:moveTo>
                    <a:pt x="2377" y="9959"/>
                  </a:moveTo>
                  <a:cubicBezTo>
                    <a:pt x="3896" y="7935"/>
                    <a:pt x="5451" y="6777"/>
                    <a:pt x="7714" y="5570"/>
                  </a:cubicBezTo>
                  <a:cubicBezTo>
                    <a:pt x="9449" y="4643"/>
                    <a:pt x="11240" y="4446"/>
                    <a:pt x="13056" y="3797"/>
                  </a:cubicBezTo>
                  <a:cubicBezTo>
                    <a:pt x="13210" y="3744"/>
                    <a:pt x="13313" y="3946"/>
                    <a:pt x="13185" y="4032"/>
                  </a:cubicBezTo>
                  <a:cubicBezTo>
                    <a:pt x="12538" y="4470"/>
                    <a:pt x="11686" y="4470"/>
                    <a:pt x="10942" y="4705"/>
                  </a:cubicBezTo>
                  <a:cubicBezTo>
                    <a:pt x="9911" y="5032"/>
                    <a:pt x="8941" y="5441"/>
                    <a:pt x="8001" y="5965"/>
                  </a:cubicBezTo>
                  <a:cubicBezTo>
                    <a:pt x="7160" y="6431"/>
                    <a:pt x="6231" y="6849"/>
                    <a:pt x="5471" y="7431"/>
                  </a:cubicBezTo>
                  <a:cubicBezTo>
                    <a:pt x="4399" y="8248"/>
                    <a:pt x="3655" y="9295"/>
                    <a:pt x="2705" y="10223"/>
                  </a:cubicBezTo>
                  <a:cubicBezTo>
                    <a:pt x="2510" y="10415"/>
                    <a:pt x="2218" y="10170"/>
                    <a:pt x="2377" y="9959"/>
                  </a:cubicBezTo>
                  <a:close/>
                  <a:moveTo>
                    <a:pt x="3619" y="12521"/>
                  </a:moveTo>
                  <a:cubicBezTo>
                    <a:pt x="3973" y="11266"/>
                    <a:pt x="3916" y="10588"/>
                    <a:pt x="5436" y="10276"/>
                  </a:cubicBezTo>
                  <a:cubicBezTo>
                    <a:pt x="6051" y="10146"/>
                    <a:pt x="7319" y="10209"/>
                    <a:pt x="7375" y="9468"/>
                  </a:cubicBezTo>
                  <a:cubicBezTo>
                    <a:pt x="7401" y="9108"/>
                    <a:pt x="7652" y="8310"/>
                    <a:pt x="7889" y="8055"/>
                  </a:cubicBezTo>
                  <a:cubicBezTo>
                    <a:pt x="8356" y="7541"/>
                    <a:pt x="8956" y="7719"/>
                    <a:pt x="9618" y="7637"/>
                  </a:cubicBezTo>
                  <a:cubicBezTo>
                    <a:pt x="10680" y="7507"/>
                    <a:pt x="11476" y="7272"/>
                    <a:pt x="11927" y="6325"/>
                  </a:cubicBezTo>
                  <a:cubicBezTo>
                    <a:pt x="12384" y="5378"/>
                    <a:pt x="14252" y="6282"/>
                    <a:pt x="14955" y="6282"/>
                  </a:cubicBezTo>
                  <a:cubicBezTo>
                    <a:pt x="15201" y="6282"/>
                    <a:pt x="15243" y="6623"/>
                    <a:pt x="14986" y="6647"/>
                  </a:cubicBezTo>
                  <a:cubicBezTo>
                    <a:pt x="14247" y="6710"/>
                    <a:pt x="13621" y="6570"/>
                    <a:pt x="12892" y="6450"/>
                  </a:cubicBezTo>
                  <a:cubicBezTo>
                    <a:pt x="12405" y="6368"/>
                    <a:pt x="11886" y="7733"/>
                    <a:pt x="11650" y="8051"/>
                  </a:cubicBezTo>
                  <a:cubicBezTo>
                    <a:pt x="11019" y="8887"/>
                    <a:pt x="8669" y="7580"/>
                    <a:pt x="8356" y="8690"/>
                  </a:cubicBezTo>
                  <a:cubicBezTo>
                    <a:pt x="8089" y="9632"/>
                    <a:pt x="8232" y="10396"/>
                    <a:pt x="7170" y="10656"/>
                  </a:cubicBezTo>
                  <a:cubicBezTo>
                    <a:pt x="6544" y="10809"/>
                    <a:pt x="5795" y="10776"/>
                    <a:pt x="5194" y="11006"/>
                  </a:cubicBezTo>
                  <a:cubicBezTo>
                    <a:pt x="4697" y="11199"/>
                    <a:pt x="4491" y="12203"/>
                    <a:pt x="4296" y="12732"/>
                  </a:cubicBezTo>
                  <a:cubicBezTo>
                    <a:pt x="4168" y="13083"/>
                    <a:pt x="3516" y="12891"/>
                    <a:pt x="3619" y="12521"/>
                  </a:cubicBezTo>
                  <a:close/>
                  <a:moveTo>
                    <a:pt x="5046" y="14107"/>
                  </a:moveTo>
                  <a:cubicBezTo>
                    <a:pt x="5066" y="14073"/>
                    <a:pt x="5087" y="14044"/>
                    <a:pt x="5102" y="14011"/>
                  </a:cubicBezTo>
                  <a:cubicBezTo>
                    <a:pt x="5292" y="13698"/>
                    <a:pt x="5749" y="14059"/>
                    <a:pt x="5446" y="14284"/>
                  </a:cubicBezTo>
                  <a:cubicBezTo>
                    <a:pt x="5415" y="14309"/>
                    <a:pt x="5384" y="14333"/>
                    <a:pt x="5353" y="14352"/>
                  </a:cubicBezTo>
                  <a:cubicBezTo>
                    <a:pt x="5199" y="14477"/>
                    <a:pt x="4948" y="14275"/>
                    <a:pt x="5046" y="1410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39" name="Shape">
              <a:extLst>
                <a:ext uri="{FF2B5EF4-FFF2-40B4-BE49-F238E27FC236}">
                  <a16:creationId xmlns:a16="http://schemas.microsoft.com/office/drawing/2014/main" id="{FB80E55D-7168-45CB-A19F-BF98A3574314}"/>
                </a:ext>
              </a:extLst>
            </p:cNvPr>
            <p:cNvSpPr/>
            <p:nvPr/>
          </p:nvSpPr>
          <p:spPr>
            <a:xfrm>
              <a:off x="228600" y="2209800"/>
              <a:ext cx="511483" cy="422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0" h="19654" extrusionOk="0">
                  <a:moveTo>
                    <a:pt x="6380" y="12326"/>
                  </a:moveTo>
                  <a:cubicBezTo>
                    <a:pt x="8034" y="14209"/>
                    <a:pt x="9455" y="16778"/>
                    <a:pt x="10404" y="19453"/>
                  </a:cubicBezTo>
                  <a:cubicBezTo>
                    <a:pt x="13896" y="20061"/>
                    <a:pt x="17418" y="19329"/>
                    <a:pt x="19296" y="16754"/>
                  </a:cubicBezTo>
                  <a:cubicBezTo>
                    <a:pt x="19616" y="16311"/>
                    <a:pt x="19890" y="15821"/>
                    <a:pt x="20098" y="15296"/>
                  </a:cubicBezTo>
                  <a:cubicBezTo>
                    <a:pt x="21600" y="11534"/>
                    <a:pt x="17920" y="5777"/>
                    <a:pt x="13652" y="2600"/>
                  </a:cubicBezTo>
                  <a:cubicBezTo>
                    <a:pt x="10013" y="-110"/>
                    <a:pt x="5060" y="-1539"/>
                    <a:pt x="2061" y="2577"/>
                  </a:cubicBezTo>
                  <a:cubicBezTo>
                    <a:pt x="2061" y="2577"/>
                    <a:pt x="2061" y="2577"/>
                    <a:pt x="2061" y="2577"/>
                  </a:cubicBezTo>
                  <a:cubicBezTo>
                    <a:pt x="1589" y="3220"/>
                    <a:pt x="1172" y="4000"/>
                    <a:pt x="822" y="4880"/>
                  </a:cubicBezTo>
                  <a:cubicBezTo>
                    <a:pt x="239" y="6344"/>
                    <a:pt x="5" y="7678"/>
                    <a:pt x="0" y="8889"/>
                  </a:cubicBezTo>
                  <a:cubicBezTo>
                    <a:pt x="2137" y="8842"/>
                    <a:pt x="4324" y="9987"/>
                    <a:pt x="6380" y="12326"/>
                  </a:cubicBezTo>
                  <a:close/>
                  <a:moveTo>
                    <a:pt x="17920" y="16105"/>
                  </a:moveTo>
                  <a:cubicBezTo>
                    <a:pt x="17611" y="16524"/>
                    <a:pt x="17053" y="15969"/>
                    <a:pt x="17357" y="15550"/>
                  </a:cubicBezTo>
                  <a:cubicBezTo>
                    <a:pt x="17662" y="15125"/>
                    <a:pt x="18225" y="15680"/>
                    <a:pt x="17920" y="16105"/>
                  </a:cubicBezTo>
                  <a:close/>
                  <a:moveTo>
                    <a:pt x="13338" y="11027"/>
                  </a:moveTo>
                  <a:cubicBezTo>
                    <a:pt x="12916" y="11605"/>
                    <a:pt x="12140" y="10844"/>
                    <a:pt x="12566" y="10265"/>
                  </a:cubicBezTo>
                  <a:cubicBezTo>
                    <a:pt x="12987" y="9680"/>
                    <a:pt x="13764" y="10448"/>
                    <a:pt x="13338" y="11027"/>
                  </a:cubicBezTo>
                  <a:close/>
                  <a:moveTo>
                    <a:pt x="17063" y="7578"/>
                  </a:moveTo>
                  <a:lnTo>
                    <a:pt x="17017" y="7761"/>
                  </a:lnTo>
                  <a:cubicBezTo>
                    <a:pt x="16921" y="8139"/>
                    <a:pt x="16530" y="8175"/>
                    <a:pt x="16383" y="7820"/>
                  </a:cubicBezTo>
                  <a:lnTo>
                    <a:pt x="16312" y="7643"/>
                  </a:lnTo>
                  <a:cubicBezTo>
                    <a:pt x="16017" y="6952"/>
                    <a:pt x="17251" y="6834"/>
                    <a:pt x="17063" y="7578"/>
                  </a:cubicBezTo>
                  <a:close/>
                  <a:moveTo>
                    <a:pt x="12815" y="6078"/>
                  </a:moveTo>
                  <a:cubicBezTo>
                    <a:pt x="12759" y="5907"/>
                    <a:pt x="12952" y="5830"/>
                    <a:pt x="13038" y="5948"/>
                  </a:cubicBezTo>
                  <a:cubicBezTo>
                    <a:pt x="13195" y="6155"/>
                    <a:pt x="13327" y="6397"/>
                    <a:pt x="13444" y="6645"/>
                  </a:cubicBezTo>
                  <a:cubicBezTo>
                    <a:pt x="13510" y="6208"/>
                    <a:pt x="13546" y="5765"/>
                    <a:pt x="13617" y="5328"/>
                  </a:cubicBezTo>
                  <a:cubicBezTo>
                    <a:pt x="13647" y="5133"/>
                    <a:pt x="13896" y="5187"/>
                    <a:pt x="13876" y="5381"/>
                  </a:cubicBezTo>
                  <a:cubicBezTo>
                    <a:pt x="13835" y="5742"/>
                    <a:pt x="13815" y="6114"/>
                    <a:pt x="13779" y="6474"/>
                  </a:cubicBezTo>
                  <a:cubicBezTo>
                    <a:pt x="13967" y="6309"/>
                    <a:pt x="14145" y="6126"/>
                    <a:pt x="14312" y="5913"/>
                  </a:cubicBezTo>
                  <a:cubicBezTo>
                    <a:pt x="14403" y="5801"/>
                    <a:pt x="14551" y="5948"/>
                    <a:pt x="14469" y="6066"/>
                  </a:cubicBezTo>
                  <a:cubicBezTo>
                    <a:pt x="14302" y="6309"/>
                    <a:pt x="14124" y="6557"/>
                    <a:pt x="13926" y="6769"/>
                  </a:cubicBezTo>
                  <a:cubicBezTo>
                    <a:pt x="14180" y="6799"/>
                    <a:pt x="14434" y="6751"/>
                    <a:pt x="14652" y="6940"/>
                  </a:cubicBezTo>
                  <a:cubicBezTo>
                    <a:pt x="14789" y="7058"/>
                    <a:pt x="14642" y="7324"/>
                    <a:pt x="14490" y="7230"/>
                  </a:cubicBezTo>
                  <a:cubicBezTo>
                    <a:pt x="14337" y="7135"/>
                    <a:pt x="14145" y="7194"/>
                    <a:pt x="13977" y="7188"/>
                  </a:cubicBezTo>
                  <a:cubicBezTo>
                    <a:pt x="13881" y="7188"/>
                    <a:pt x="13779" y="7165"/>
                    <a:pt x="13683" y="7153"/>
                  </a:cubicBezTo>
                  <a:cubicBezTo>
                    <a:pt x="13820" y="7472"/>
                    <a:pt x="13911" y="7826"/>
                    <a:pt x="14119" y="8092"/>
                  </a:cubicBezTo>
                  <a:cubicBezTo>
                    <a:pt x="14236" y="8239"/>
                    <a:pt x="14073" y="8482"/>
                    <a:pt x="13942" y="8340"/>
                  </a:cubicBezTo>
                  <a:cubicBezTo>
                    <a:pt x="13774" y="8163"/>
                    <a:pt x="13673" y="7956"/>
                    <a:pt x="13576" y="7738"/>
                  </a:cubicBezTo>
                  <a:cubicBezTo>
                    <a:pt x="13566" y="7826"/>
                    <a:pt x="13551" y="7915"/>
                    <a:pt x="13546" y="8009"/>
                  </a:cubicBezTo>
                  <a:cubicBezTo>
                    <a:pt x="13536" y="8198"/>
                    <a:pt x="13302" y="8157"/>
                    <a:pt x="13277" y="7997"/>
                  </a:cubicBezTo>
                  <a:cubicBezTo>
                    <a:pt x="13241" y="7743"/>
                    <a:pt x="13277" y="7513"/>
                    <a:pt x="13322" y="7283"/>
                  </a:cubicBezTo>
                  <a:cubicBezTo>
                    <a:pt x="13145" y="7425"/>
                    <a:pt x="12977" y="7584"/>
                    <a:pt x="12911" y="7808"/>
                  </a:cubicBezTo>
                  <a:cubicBezTo>
                    <a:pt x="12871" y="7950"/>
                    <a:pt x="12673" y="7897"/>
                    <a:pt x="12668" y="7755"/>
                  </a:cubicBezTo>
                  <a:cubicBezTo>
                    <a:pt x="12652" y="7436"/>
                    <a:pt x="12840" y="7224"/>
                    <a:pt x="13053" y="7058"/>
                  </a:cubicBezTo>
                  <a:cubicBezTo>
                    <a:pt x="12830" y="7011"/>
                    <a:pt x="12607" y="6958"/>
                    <a:pt x="12394" y="6852"/>
                  </a:cubicBezTo>
                  <a:cubicBezTo>
                    <a:pt x="12216" y="6763"/>
                    <a:pt x="12307" y="6450"/>
                    <a:pt x="12495" y="6486"/>
                  </a:cubicBezTo>
                  <a:cubicBezTo>
                    <a:pt x="12678" y="6521"/>
                    <a:pt x="12855" y="6562"/>
                    <a:pt x="13038" y="6598"/>
                  </a:cubicBezTo>
                  <a:cubicBezTo>
                    <a:pt x="12952" y="6427"/>
                    <a:pt x="12876" y="6261"/>
                    <a:pt x="12815" y="6078"/>
                  </a:cubicBezTo>
                  <a:close/>
                  <a:moveTo>
                    <a:pt x="9201" y="4260"/>
                  </a:moveTo>
                  <a:cubicBezTo>
                    <a:pt x="8836" y="3392"/>
                    <a:pt x="10379" y="3244"/>
                    <a:pt x="10140" y="4171"/>
                  </a:cubicBezTo>
                  <a:cubicBezTo>
                    <a:pt x="10100" y="4325"/>
                    <a:pt x="10064" y="4443"/>
                    <a:pt x="9978" y="4567"/>
                  </a:cubicBezTo>
                  <a:cubicBezTo>
                    <a:pt x="9841" y="4761"/>
                    <a:pt x="9577" y="4785"/>
                    <a:pt x="9420" y="4620"/>
                  </a:cubicBezTo>
                  <a:cubicBezTo>
                    <a:pt x="9313" y="4513"/>
                    <a:pt x="9262" y="4401"/>
                    <a:pt x="9201" y="4260"/>
                  </a:cubicBezTo>
                  <a:close/>
                  <a:moveTo>
                    <a:pt x="16809" y="11523"/>
                  </a:moveTo>
                  <a:cubicBezTo>
                    <a:pt x="16586" y="11475"/>
                    <a:pt x="16362" y="11422"/>
                    <a:pt x="16149" y="11316"/>
                  </a:cubicBezTo>
                  <a:cubicBezTo>
                    <a:pt x="15972" y="11227"/>
                    <a:pt x="16063" y="10914"/>
                    <a:pt x="16251" y="10950"/>
                  </a:cubicBezTo>
                  <a:cubicBezTo>
                    <a:pt x="16433" y="10985"/>
                    <a:pt x="16611" y="11027"/>
                    <a:pt x="16794" y="11062"/>
                  </a:cubicBezTo>
                  <a:cubicBezTo>
                    <a:pt x="16713" y="10897"/>
                    <a:pt x="16631" y="10725"/>
                    <a:pt x="16570" y="10548"/>
                  </a:cubicBezTo>
                  <a:cubicBezTo>
                    <a:pt x="16515" y="10377"/>
                    <a:pt x="16708" y="10300"/>
                    <a:pt x="16794" y="10418"/>
                  </a:cubicBezTo>
                  <a:cubicBezTo>
                    <a:pt x="16951" y="10625"/>
                    <a:pt x="17083" y="10867"/>
                    <a:pt x="17200" y="11115"/>
                  </a:cubicBezTo>
                  <a:cubicBezTo>
                    <a:pt x="17266" y="10678"/>
                    <a:pt x="17301" y="10235"/>
                    <a:pt x="17372" y="9798"/>
                  </a:cubicBezTo>
                  <a:cubicBezTo>
                    <a:pt x="17403" y="9603"/>
                    <a:pt x="17652" y="9657"/>
                    <a:pt x="17631" y="9851"/>
                  </a:cubicBezTo>
                  <a:cubicBezTo>
                    <a:pt x="17591" y="10212"/>
                    <a:pt x="17570" y="10584"/>
                    <a:pt x="17535" y="10944"/>
                  </a:cubicBezTo>
                  <a:cubicBezTo>
                    <a:pt x="17723" y="10779"/>
                    <a:pt x="17900" y="10596"/>
                    <a:pt x="18068" y="10383"/>
                  </a:cubicBezTo>
                  <a:cubicBezTo>
                    <a:pt x="18159" y="10271"/>
                    <a:pt x="18306" y="10418"/>
                    <a:pt x="18225" y="10536"/>
                  </a:cubicBezTo>
                  <a:cubicBezTo>
                    <a:pt x="18058" y="10779"/>
                    <a:pt x="17880" y="11027"/>
                    <a:pt x="17682" y="11239"/>
                  </a:cubicBezTo>
                  <a:cubicBezTo>
                    <a:pt x="17936" y="11269"/>
                    <a:pt x="18189" y="11221"/>
                    <a:pt x="18408" y="11410"/>
                  </a:cubicBezTo>
                  <a:cubicBezTo>
                    <a:pt x="18545" y="11528"/>
                    <a:pt x="18398" y="11794"/>
                    <a:pt x="18245" y="11700"/>
                  </a:cubicBezTo>
                  <a:cubicBezTo>
                    <a:pt x="18093" y="11605"/>
                    <a:pt x="17900" y="11664"/>
                    <a:pt x="17733" y="11658"/>
                  </a:cubicBezTo>
                  <a:cubicBezTo>
                    <a:pt x="17636" y="11658"/>
                    <a:pt x="17535" y="11635"/>
                    <a:pt x="17438" y="11623"/>
                  </a:cubicBezTo>
                  <a:cubicBezTo>
                    <a:pt x="17575" y="11942"/>
                    <a:pt x="17667" y="12296"/>
                    <a:pt x="17875" y="12562"/>
                  </a:cubicBezTo>
                  <a:cubicBezTo>
                    <a:pt x="17992" y="12709"/>
                    <a:pt x="17829" y="12952"/>
                    <a:pt x="17697" y="12810"/>
                  </a:cubicBezTo>
                  <a:cubicBezTo>
                    <a:pt x="17530" y="12633"/>
                    <a:pt x="17428" y="12426"/>
                    <a:pt x="17332" y="12208"/>
                  </a:cubicBezTo>
                  <a:cubicBezTo>
                    <a:pt x="17322" y="12296"/>
                    <a:pt x="17306" y="12385"/>
                    <a:pt x="17301" y="12479"/>
                  </a:cubicBezTo>
                  <a:cubicBezTo>
                    <a:pt x="17291" y="12668"/>
                    <a:pt x="17058" y="12627"/>
                    <a:pt x="17032" y="12467"/>
                  </a:cubicBezTo>
                  <a:cubicBezTo>
                    <a:pt x="16997" y="12213"/>
                    <a:pt x="17032" y="11983"/>
                    <a:pt x="17078" y="11753"/>
                  </a:cubicBezTo>
                  <a:cubicBezTo>
                    <a:pt x="16900" y="11895"/>
                    <a:pt x="16733" y="12054"/>
                    <a:pt x="16667" y="12278"/>
                  </a:cubicBezTo>
                  <a:cubicBezTo>
                    <a:pt x="16626" y="12420"/>
                    <a:pt x="16428" y="12367"/>
                    <a:pt x="16423" y="12225"/>
                  </a:cubicBezTo>
                  <a:cubicBezTo>
                    <a:pt x="16408" y="11900"/>
                    <a:pt x="16591" y="11688"/>
                    <a:pt x="16809" y="11523"/>
                  </a:cubicBezTo>
                  <a:close/>
                  <a:moveTo>
                    <a:pt x="5040" y="4673"/>
                  </a:moveTo>
                  <a:cubicBezTo>
                    <a:pt x="5024" y="4354"/>
                    <a:pt x="5212" y="4141"/>
                    <a:pt x="5425" y="3976"/>
                  </a:cubicBezTo>
                  <a:cubicBezTo>
                    <a:pt x="5202" y="3929"/>
                    <a:pt x="4979" y="3876"/>
                    <a:pt x="4766" y="3769"/>
                  </a:cubicBezTo>
                  <a:cubicBezTo>
                    <a:pt x="4588" y="3681"/>
                    <a:pt x="4679" y="3368"/>
                    <a:pt x="4867" y="3403"/>
                  </a:cubicBezTo>
                  <a:cubicBezTo>
                    <a:pt x="5050" y="3439"/>
                    <a:pt x="5227" y="3480"/>
                    <a:pt x="5410" y="3516"/>
                  </a:cubicBezTo>
                  <a:cubicBezTo>
                    <a:pt x="5329" y="3350"/>
                    <a:pt x="5248" y="3179"/>
                    <a:pt x="5187" y="3002"/>
                  </a:cubicBezTo>
                  <a:cubicBezTo>
                    <a:pt x="5131" y="2831"/>
                    <a:pt x="5324" y="2754"/>
                    <a:pt x="5410" y="2872"/>
                  </a:cubicBezTo>
                  <a:cubicBezTo>
                    <a:pt x="5567" y="3079"/>
                    <a:pt x="5699" y="3321"/>
                    <a:pt x="5816" y="3569"/>
                  </a:cubicBezTo>
                  <a:cubicBezTo>
                    <a:pt x="5882" y="3132"/>
                    <a:pt x="5918" y="2689"/>
                    <a:pt x="5989" y="2252"/>
                  </a:cubicBezTo>
                  <a:cubicBezTo>
                    <a:pt x="6019" y="2057"/>
                    <a:pt x="6268" y="2110"/>
                    <a:pt x="6248" y="2305"/>
                  </a:cubicBezTo>
                  <a:cubicBezTo>
                    <a:pt x="6207" y="2665"/>
                    <a:pt x="6187" y="3037"/>
                    <a:pt x="6151" y="3397"/>
                  </a:cubicBezTo>
                  <a:cubicBezTo>
                    <a:pt x="6339" y="3232"/>
                    <a:pt x="6517" y="3049"/>
                    <a:pt x="6684" y="2837"/>
                  </a:cubicBezTo>
                  <a:cubicBezTo>
                    <a:pt x="6775" y="2724"/>
                    <a:pt x="6923" y="2872"/>
                    <a:pt x="6841" y="2990"/>
                  </a:cubicBezTo>
                  <a:cubicBezTo>
                    <a:pt x="6674" y="3232"/>
                    <a:pt x="6496" y="3480"/>
                    <a:pt x="6298" y="3693"/>
                  </a:cubicBezTo>
                  <a:cubicBezTo>
                    <a:pt x="6552" y="3722"/>
                    <a:pt x="6806" y="3675"/>
                    <a:pt x="7024" y="3864"/>
                  </a:cubicBezTo>
                  <a:cubicBezTo>
                    <a:pt x="7161" y="3982"/>
                    <a:pt x="7014" y="4248"/>
                    <a:pt x="6862" y="4153"/>
                  </a:cubicBezTo>
                  <a:cubicBezTo>
                    <a:pt x="6709" y="4059"/>
                    <a:pt x="6517" y="4118"/>
                    <a:pt x="6349" y="4112"/>
                  </a:cubicBezTo>
                  <a:cubicBezTo>
                    <a:pt x="6253" y="4112"/>
                    <a:pt x="6151" y="4088"/>
                    <a:pt x="6055" y="4077"/>
                  </a:cubicBezTo>
                  <a:cubicBezTo>
                    <a:pt x="6192" y="4395"/>
                    <a:pt x="6283" y="4750"/>
                    <a:pt x="6491" y="5015"/>
                  </a:cubicBezTo>
                  <a:cubicBezTo>
                    <a:pt x="6608" y="5163"/>
                    <a:pt x="6445" y="5405"/>
                    <a:pt x="6314" y="5263"/>
                  </a:cubicBezTo>
                  <a:cubicBezTo>
                    <a:pt x="6146" y="5086"/>
                    <a:pt x="6045" y="4880"/>
                    <a:pt x="5948" y="4661"/>
                  </a:cubicBezTo>
                  <a:cubicBezTo>
                    <a:pt x="5938" y="4750"/>
                    <a:pt x="5923" y="4838"/>
                    <a:pt x="5918" y="4933"/>
                  </a:cubicBezTo>
                  <a:cubicBezTo>
                    <a:pt x="5908" y="5122"/>
                    <a:pt x="5674" y="5080"/>
                    <a:pt x="5649" y="4921"/>
                  </a:cubicBezTo>
                  <a:cubicBezTo>
                    <a:pt x="5613" y="4667"/>
                    <a:pt x="5649" y="4437"/>
                    <a:pt x="5694" y="4206"/>
                  </a:cubicBezTo>
                  <a:cubicBezTo>
                    <a:pt x="5517" y="4348"/>
                    <a:pt x="5349" y="4508"/>
                    <a:pt x="5283" y="4732"/>
                  </a:cubicBezTo>
                  <a:cubicBezTo>
                    <a:pt x="5238" y="4868"/>
                    <a:pt x="5045" y="4815"/>
                    <a:pt x="5040" y="4673"/>
                  </a:cubicBezTo>
                  <a:close/>
                  <a:moveTo>
                    <a:pt x="2670" y="4962"/>
                  </a:moveTo>
                  <a:cubicBezTo>
                    <a:pt x="2395" y="4649"/>
                    <a:pt x="2446" y="4094"/>
                    <a:pt x="2832" y="3941"/>
                  </a:cubicBezTo>
                  <a:cubicBezTo>
                    <a:pt x="3126" y="3823"/>
                    <a:pt x="3517" y="4065"/>
                    <a:pt x="3517" y="4460"/>
                  </a:cubicBezTo>
                  <a:cubicBezTo>
                    <a:pt x="3517" y="4561"/>
                    <a:pt x="3517" y="4661"/>
                    <a:pt x="3517" y="4761"/>
                  </a:cubicBezTo>
                  <a:cubicBezTo>
                    <a:pt x="3517" y="5145"/>
                    <a:pt x="3121" y="5476"/>
                    <a:pt x="2842" y="5163"/>
                  </a:cubicBezTo>
                  <a:cubicBezTo>
                    <a:pt x="2786" y="5092"/>
                    <a:pt x="2725" y="5027"/>
                    <a:pt x="2670" y="4962"/>
                  </a:cubicBezTo>
                  <a:close/>
                  <a:moveTo>
                    <a:pt x="7993" y="10418"/>
                  </a:moveTo>
                  <a:cubicBezTo>
                    <a:pt x="7978" y="10099"/>
                    <a:pt x="8166" y="9887"/>
                    <a:pt x="8379" y="9722"/>
                  </a:cubicBezTo>
                  <a:cubicBezTo>
                    <a:pt x="8156" y="9680"/>
                    <a:pt x="7933" y="9621"/>
                    <a:pt x="7719" y="9515"/>
                  </a:cubicBezTo>
                  <a:cubicBezTo>
                    <a:pt x="7542" y="9426"/>
                    <a:pt x="7633" y="9113"/>
                    <a:pt x="7821" y="9149"/>
                  </a:cubicBezTo>
                  <a:cubicBezTo>
                    <a:pt x="8004" y="9184"/>
                    <a:pt x="8181" y="9226"/>
                    <a:pt x="8364" y="9261"/>
                  </a:cubicBezTo>
                  <a:cubicBezTo>
                    <a:pt x="8283" y="9096"/>
                    <a:pt x="8202" y="8924"/>
                    <a:pt x="8141" y="8747"/>
                  </a:cubicBezTo>
                  <a:cubicBezTo>
                    <a:pt x="8085" y="8576"/>
                    <a:pt x="8278" y="8499"/>
                    <a:pt x="8364" y="8617"/>
                  </a:cubicBezTo>
                  <a:cubicBezTo>
                    <a:pt x="8521" y="8824"/>
                    <a:pt x="8653" y="9066"/>
                    <a:pt x="8770" y="9314"/>
                  </a:cubicBezTo>
                  <a:cubicBezTo>
                    <a:pt x="8836" y="8877"/>
                    <a:pt x="8871" y="8434"/>
                    <a:pt x="8942" y="7997"/>
                  </a:cubicBezTo>
                  <a:cubicBezTo>
                    <a:pt x="8973" y="7803"/>
                    <a:pt x="9222" y="7856"/>
                    <a:pt x="9201" y="8051"/>
                  </a:cubicBezTo>
                  <a:cubicBezTo>
                    <a:pt x="9161" y="8411"/>
                    <a:pt x="9140" y="8783"/>
                    <a:pt x="9105" y="9143"/>
                  </a:cubicBezTo>
                  <a:cubicBezTo>
                    <a:pt x="9293" y="8978"/>
                    <a:pt x="9470" y="8795"/>
                    <a:pt x="9638" y="8582"/>
                  </a:cubicBezTo>
                  <a:cubicBezTo>
                    <a:pt x="9729" y="8470"/>
                    <a:pt x="9876" y="8617"/>
                    <a:pt x="9795" y="8735"/>
                  </a:cubicBezTo>
                  <a:cubicBezTo>
                    <a:pt x="9628" y="8978"/>
                    <a:pt x="9450" y="9226"/>
                    <a:pt x="9252" y="9438"/>
                  </a:cubicBezTo>
                  <a:cubicBezTo>
                    <a:pt x="9506" y="9468"/>
                    <a:pt x="9760" y="9420"/>
                    <a:pt x="9978" y="9609"/>
                  </a:cubicBezTo>
                  <a:cubicBezTo>
                    <a:pt x="10115" y="9727"/>
                    <a:pt x="9968" y="9993"/>
                    <a:pt x="9815" y="9899"/>
                  </a:cubicBezTo>
                  <a:cubicBezTo>
                    <a:pt x="9663" y="9804"/>
                    <a:pt x="9470" y="9863"/>
                    <a:pt x="9303" y="9857"/>
                  </a:cubicBezTo>
                  <a:cubicBezTo>
                    <a:pt x="9206" y="9857"/>
                    <a:pt x="9105" y="9834"/>
                    <a:pt x="9008" y="9822"/>
                  </a:cubicBezTo>
                  <a:cubicBezTo>
                    <a:pt x="9145" y="10141"/>
                    <a:pt x="9237" y="10495"/>
                    <a:pt x="9445" y="10761"/>
                  </a:cubicBezTo>
                  <a:cubicBezTo>
                    <a:pt x="9562" y="10908"/>
                    <a:pt x="9399" y="11151"/>
                    <a:pt x="9267" y="11009"/>
                  </a:cubicBezTo>
                  <a:cubicBezTo>
                    <a:pt x="9100" y="10832"/>
                    <a:pt x="8998" y="10625"/>
                    <a:pt x="8902" y="10407"/>
                  </a:cubicBezTo>
                  <a:cubicBezTo>
                    <a:pt x="8892" y="10495"/>
                    <a:pt x="8877" y="10584"/>
                    <a:pt x="8871" y="10678"/>
                  </a:cubicBezTo>
                  <a:cubicBezTo>
                    <a:pt x="8861" y="10867"/>
                    <a:pt x="8628" y="10826"/>
                    <a:pt x="8602" y="10666"/>
                  </a:cubicBezTo>
                  <a:cubicBezTo>
                    <a:pt x="8567" y="10412"/>
                    <a:pt x="8602" y="10182"/>
                    <a:pt x="8648" y="9952"/>
                  </a:cubicBezTo>
                  <a:cubicBezTo>
                    <a:pt x="8470" y="10094"/>
                    <a:pt x="8303" y="10253"/>
                    <a:pt x="8237" y="10477"/>
                  </a:cubicBezTo>
                  <a:cubicBezTo>
                    <a:pt x="8191" y="10613"/>
                    <a:pt x="7998" y="10560"/>
                    <a:pt x="7993" y="10418"/>
                  </a:cubicBezTo>
                  <a:close/>
                  <a:moveTo>
                    <a:pt x="4933" y="8812"/>
                  </a:moveTo>
                  <a:cubicBezTo>
                    <a:pt x="4887" y="8163"/>
                    <a:pt x="5679" y="7991"/>
                    <a:pt x="5862" y="8582"/>
                  </a:cubicBezTo>
                  <a:cubicBezTo>
                    <a:pt x="6100" y="9344"/>
                    <a:pt x="4994" y="9627"/>
                    <a:pt x="4933" y="8812"/>
                  </a:cubicBezTo>
                  <a:close/>
                  <a:moveTo>
                    <a:pt x="12850" y="17002"/>
                  </a:moveTo>
                  <a:cubicBezTo>
                    <a:pt x="12835" y="16683"/>
                    <a:pt x="13023" y="16471"/>
                    <a:pt x="13236" y="16306"/>
                  </a:cubicBezTo>
                  <a:cubicBezTo>
                    <a:pt x="13013" y="16258"/>
                    <a:pt x="12789" y="16205"/>
                    <a:pt x="12576" y="16099"/>
                  </a:cubicBezTo>
                  <a:cubicBezTo>
                    <a:pt x="12399" y="16010"/>
                    <a:pt x="12490" y="15697"/>
                    <a:pt x="12678" y="15733"/>
                  </a:cubicBezTo>
                  <a:cubicBezTo>
                    <a:pt x="12861" y="15768"/>
                    <a:pt x="13038" y="15809"/>
                    <a:pt x="13221" y="15845"/>
                  </a:cubicBezTo>
                  <a:cubicBezTo>
                    <a:pt x="13140" y="15680"/>
                    <a:pt x="13058" y="15508"/>
                    <a:pt x="12998" y="15331"/>
                  </a:cubicBezTo>
                  <a:cubicBezTo>
                    <a:pt x="12942" y="15160"/>
                    <a:pt x="13135" y="15083"/>
                    <a:pt x="13221" y="15201"/>
                  </a:cubicBezTo>
                  <a:cubicBezTo>
                    <a:pt x="13378" y="15408"/>
                    <a:pt x="13510" y="15650"/>
                    <a:pt x="13627" y="15898"/>
                  </a:cubicBezTo>
                  <a:cubicBezTo>
                    <a:pt x="13693" y="15461"/>
                    <a:pt x="13728" y="15018"/>
                    <a:pt x="13799" y="14581"/>
                  </a:cubicBezTo>
                  <a:cubicBezTo>
                    <a:pt x="13830" y="14386"/>
                    <a:pt x="14079" y="14440"/>
                    <a:pt x="14058" y="14634"/>
                  </a:cubicBezTo>
                  <a:cubicBezTo>
                    <a:pt x="14018" y="14995"/>
                    <a:pt x="13997" y="15367"/>
                    <a:pt x="13962" y="15727"/>
                  </a:cubicBezTo>
                  <a:cubicBezTo>
                    <a:pt x="14150" y="15561"/>
                    <a:pt x="14327" y="15378"/>
                    <a:pt x="14495" y="15166"/>
                  </a:cubicBezTo>
                  <a:cubicBezTo>
                    <a:pt x="14586" y="15054"/>
                    <a:pt x="14733" y="15201"/>
                    <a:pt x="14652" y="15319"/>
                  </a:cubicBezTo>
                  <a:cubicBezTo>
                    <a:pt x="14485" y="15561"/>
                    <a:pt x="14307" y="15809"/>
                    <a:pt x="14109" y="16022"/>
                  </a:cubicBezTo>
                  <a:cubicBezTo>
                    <a:pt x="14363" y="16052"/>
                    <a:pt x="14617" y="16004"/>
                    <a:pt x="14835" y="16193"/>
                  </a:cubicBezTo>
                  <a:cubicBezTo>
                    <a:pt x="14972" y="16311"/>
                    <a:pt x="14825" y="16577"/>
                    <a:pt x="14672" y="16483"/>
                  </a:cubicBezTo>
                  <a:cubicBezTo>
                    <a:pt x="14520" y="16388"/>
                    <a:pt x="14327" y="16447"/>
                    <a:pt x="14160" y="16441"/>
                  </a:cubicBezTo>
                  <a:cubicBezTo>
                    <a:pt x="14063" y="16441"/>
                    <a:pt x="13962" y="16418"/>
                    <a:pt x="13865" y="16406"/>
                  </a:cubicBezTo>
                  <a:cubicBezTo>
                    <a:pt x="14002" y="16725"/>
                    <a:pt x="14094" y="17079"/>
                    <a:pt x="14302" y="17345"/>
                  </a:cubicBezTo>
                  <a:cubicBezTo>
                    <a:pt x="14419" y="17492"/>
                    <a:pt x="14256" y="17734"/>
                    <a:pt x="14124" y="17593"/>
                  </a:cubicBezTo>
                  <a:cubicBezTo>
                    <a:pt x="13957" y="17416"/>
                    <a:pt x="13855" y="17209"/>
                    <a:pt x="13759" y="16990"/>
                  </a:cubicBezTo>
                  <a:cubicBezTo>
                    <a:pt x="13749" y="17079"/>
                    <a:pt x="13733" y="17168"/>
                    <a:pt x="13728" y="17262"/>
                  </a:cubicBezTo>
                  <a:cubicBezTo>
                    <a:pt x="13718" y="17451"/>
                    <a:pt x="13485" y="17410"/>
                    <a:pt x="13459" y="17250"/>
                  </a:cubicBezTo>
                  <a:cubicBezTo>
                    <a:pt x="13424" y="16996"/>
                    <a:pt x="13459" y="16766"/>
                    <a:pt x="13505" y="16536"/>
                  </a:cubicBezTo>
                  <a:cubicBezTo>
                    <a:pt x="13327" y="16678"/>
                    <a:pt x="13160" y="16837"/>
                    <a:pt x="13094" y="17061"/>
                  </a:cubicBezTo>
                  <a:cubicBezTo>
                    <a:pt x="13048" y="17197"/>
                    <a:pt x="12855" y="17144"/>
                    <a:pt x="12850" y="17002"/>
                  </a:cubicBezTo>
                  <a:close/>
                  <a:moveTo>
                    <a:pt x="10678" y="16884"/>
                  </a:moveTo>
                  <a:cubicBezTo>
                    <a:pt x="10338" y="17351"/>
                    <a:pt x="9714" y="16737"/>
                    <a:pt x="10054" y="16270"/>
                  </a:cubicBezTo>
                  <a:cubicBezTo>
                    <a:pt x="10399" y="15804"/>
                    <a:pt x="11018" y="16418"/>
                    <a:pt x="10678" y="1688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0" name="Shape">
              <a:extLst>
                <a:ext uri="{FF2B5EF4-FFF2-40B4-BE49-F238E27FC236}">
                  <a16:creationId xmlns:a16="http://schemas.microsoft.com/office/drawing/2014/main" id="{B09A9A5E-62F2-41A8-AB2D-C5963A8275FE}"/>
                </a:ext>
              </a:extLst>
            </p:cNvPr>
            <p:cNvSpPr/>
            <p:nvPr/>
          </p:nvSpPr>
          <p:spPr>
            <a:xfrm>
              <a:off x="5257799" y="2895600"/>
              <a:ext cx="506385" cy="6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585" extrusionOk="0">
                  <a:moveTo>
                    <a:pt x="10825" y="3"/>
                  </a:moveTo>
                  <a:cubicBezTo>
                    <a:pt x="10602" y="-5"/>
                    <a:pt x="10378" y="3"/>
                    <a:pt x="10160" y="19"/>
                  </a:cubicBezTo>
                  <a:cubicBezTo>
                    <a:pt x="4973" y="403"/>
                    <a:pt x="-241" y="7407"/>
                    <a:pt x="9" y="13642"/>
                  </a:cubicBezTo>
                  <a:cubicBezTo>
                    <a:pt x="120" y="16497"/>
                    <a:pt x="1524" y="21328"/>
                    <a:pt x="9624" y="21575"/>
                  </a:cubicBezTo>
                  <a:cubicBezTo>
                    <a:pt x="10272" y="21595"/>
                    <a:pt x="10904" y="21583"/>
                    <a:pt x="11510" y="21536"/>
                  </a:cubicBezTo>
                  <a:cubicBezTo>
                    <a:pt x="11510" y="21536"/>
                    <a:pt x="11510" y="21536"/>
                    <a:pt x="11510" y="21536"/>
                  </a:cubicBezTo>
                  <a:cubicBezTo>
                    <a:pt x="18930" y="20987"/>
                    <a:pt x="21359" y="15650"/>
                    <a:pt x="21184" y="11246"/>
                  </a:cubicBezTo>
                  <a:cubicBezTo>
                    <a:pt x="20971" y="5866"/>
                    <a:pt x="17038" y="191"/>
                    <a:pt x="10825" y="3"/>
                  </a:cubicBezTo>
                  <a:close/>
                  <a:moveTo>
                    <a:pt x="16246" y="3658"/>
                  </a:moveTo>
                  <a:cubicBezTo>
                    <a:pt x="16299" y="3666"/>
                    <a:pt x="16352" y="3677"/>
                    <a:pt x="16400" y="3685"/>
                  </a:cubicBezTo>
                  <a:cubicBezTo>
                    <a:pt x="16682" y="3736"/>
                    <a:pt x="16719" y="4003"/>
                    <a:pt x="16453" y="4093"/>
                  </a:cubicBezTo>
                  <a:cubicBezTo>
                    <a:pt x="16405" y="4109"/>
                    <a:pt x="16358" y="4124"/>
                    <a:pt x="16310" y="4144"/>
                  </a:cubicBezTo>
                  <a:cubicBezTo>
                    <a:pt x="15784" y="4324"/>
                    <a:pt x="15677" y="3560"/>
                    <a:pt x="16246" y="3658"/>
                  </a:cubicBezTo>
                  <a:close/>
                  <a:moveTo>
                    <a:pt x="9395" y="1203"/>
                  </a:moveTo>
                  <a:cubicBezTo>
                    <a:pt x="10819" y="1819"/>
                    <a:pt x="12802" y="2093"/>
                    <a:pt x="14439" y="2132"/>
                  </a:cubicBezTo>
                  <a:cubicBezTo>
                    <a:pt x="14747" y="2140"/>
                    <a:pt x="14811" y="2462"/>
                    <a:pt x="14487" y="2493"/>
                  </a:cubicBezTo>
                  <a:cubicBezTo>
                    <a:pt x="13434" y="2591"/>
                    <a:pt x="12446" y="2450"/>
                    <a:pt x="11447" y="2203"/>
                  </a:cubicBezTo>
                  <a:cubicBezTo>
                    <a:pt x="10665" y="2011"/>
                    <a:pt x="9804" y="1873"/>
                    <a:pt x="9188" y="1450"/>
                  </a:cubicBezTo>
                  <a:cubicBezTo>
                    <a:pt x="9034" y="1340"/>
                    <a:pt x="9193" y="1113"/>
                    <a:pt x="9395" y="1203"/>
                  </a:cubicBezTo>
                  <a:close/>
                  <a:moveTo>
                    <a:pt x="13668" y="4595"/>
                  </a:moveTo>
                  <a:cubicBezTo>
                    <a:pt x="13690" y="4564"/>
                    <a:pt x="13716" y="4532"/>
                    <a:pt x="13737" y="4501"/>
                  </a:cubicBezTo>
                  <a:cubicBezTo>
                    <a:pt x="13817" y="4391"/>
                    <a:pt x="14003" y="4375"/>
                    <a:pt x="14115" y="4473"/>
                  </a:cubicBezTo>
                  <a:cubicBezTo>
                    <a:pt x="14147" y="4501"/>
                    <a:pt x="14178" y="4528"/>
                    <a:pt x="14205" y="4556"/>
                  </a:cubicBezTo>
                  <a:cubicBezTo>
                    <a:pt x="14652" y="4952"/>
                    <a:pt x="13339" y="5050"/>
                    <a:pt x="13668" y="4595"/>
                  </a:cubicBezTo>
                  <a:close/>
                  <a:moveTo>
                    <a:pt x="10920" y="3175"/>
                  </a:moveTo>
                  <a:cubicBezTo>
                    <a:pt x="10936" y="3144"/>
                    <a:pt x="10958" y="3109"/>
                    <a:pt x="10974" y="3077"/>
                  </a:cubicBezTo>
                  <a:cubicBezTo>
                    <a:pt x="11053" y="2932"/>
                    <a:pt x="11351" y="2909"/>
                    <a:pt x="11468" y="3042"/>
                  </a:cubicBezTo>
                  <a:cubicBezTo>
                    <a:pt x="11494" y="3070"/>
                    <a:pt x="11521" y="3101"/>
                    <a:pt x="11548" y="3128"/>
                  </a:cubicBezTo>
                  <a:cubicBezTo>
                    <a:pt x="11983" y="3607"/>
                    <a:pt x="10628" y="3709"/>
                    <a:pt x="10920" y="3175"/>
                  </a:cubicBezTo>
                  <a:close/>
                  <a:moveTo>
                    <a:pt x="8667" y="3720"/>
                  </a:moveTo>
                  <a:cubicBezTo>
                    <a:pt x="8683" y="3689"/>
                    <a:pt x="8704" y="3654"/>
                    <a:pt x="8720" y="3622"/>
                  </a:cubicBezTo>
                  <a:cubicBezTo>
                    <a:pt x="8794" y="3485"/>
                    <a:pt x="9076" y="3466"/>
                    <a:pt x="9188" y="3587"/>
                  </a:cubicBezTo>
                  <a:cubicBezTo>
                    <a:pt x="9214" y="3619"/>
                    <a:pt x="9241" y="3646"/>
                    <a:pt x="9267" y="3673"/>
                  </a:cubicBezTo>
                  <a:cubicBezTo>
                    <a:pt x="9682" y="4132"/>
                    <a:pt x="8385" y="4226"/>
                    <a:pt x="8667" y="3720"/>
                  </a:cubicBezTo>
                  <a:close/>
                  <a:moveTo>
                    <a:pt x="6934" y="2266"/>
                  </a:moveTo>
                  <a:cubicBezTo>
                    <a:pt x="7333" y="2234"/>
                    <a:pt x="7397" y="2693"/>
                    <a:pt x="6998" y="2724"/>
                  </a:cubicBezTo>
                  <a:cubicBezTo>
                    <a:pt x="6594" y="2756"/>
                    <a:pt x="6536" y="2297"/>
                    <a:pt x="6934" y="2266"/>
                  </a:cubicBezTo>
                  <a:close/>
                  <a:moveTo>
                    <a:pt x="6908" y="3803"/>
                  </a:moveTo>
                  <a:cubicBezTo>
                    <a:pt x="7163" y="4215"/>
                    <a:pt x="7769" y="4520"/>
                    <a:pt x="8183" y="4850"/>
                  </a:cubicBezTo>
                  <a:cubicBezTo>
                    <a:pt x="8704" y="5262"/>
                    <a:pt x="8848" y="5195"/>
                    <a:pt x="9400" y="4901"/>
                  </a:cubicBezTo>
                  <a:cubicBezTo>
                    <a:pt x="10081" y="4536"/>
                    <a:pt x="10554" y="4266"/>
                    <a:pt x="11362" y="4497"/>
                  </a:cubicBezTo>
                  <a:cubicBezTo>
                    <a:pt x="12047" y="4697"/>
                    <a:pt x="13025" y="5497"/>
                    <a:pt x="13488" y="5920"/>
                  </a:cubicBezTo>
                  <a:cubicBezTo>
                    <a:pt x="13870" y="6270"/>
                    <a:pt x="16081" y="5536"/>
                    <a:pt x="16522" y="5254"/>
                  </a:cubicBezTo>
                  <a:cubicBezTo>
                    <a:pt x="16831" y="5058"/>
                    <a:pt x="17181" y="5356"/>
                    <a:pt x="17070" y="5583"/>
                  </a:cubicBezTo>
                  <a:cubicBezTo>
                    <a:pt x="16767" y="6226"/>
                    <a:pt x="15055" y="6626"/>
                    <a:pt x="14248" y="6858"/>
                  </a:cubicBezTo>
                  <a:cubicBezTo>
                    <a:pt x="13169" y="7168"/>
                    <a:pt x="12228" y="5924"/>
                    <a:pt x="11595" y="5489"/>
                  </a:cubicBezTo>
                  <a:cubicBezTo>
                    <a:pt x="10261" y="4568"/>
                    <a:pt x="9220" y="6320"/>
                    <a:pt x="8321" y="5779"/>
                  </a:cubicBezTo>
                  <a:cubicBezTo>
                    <a:pt x="7641" y="5371"/>
                    <a:pt x="6695" y="4579"/>
                    <a:pt x="6403" y="3948"/>
                  </a:cubicBezTo>
                  <a:cubicBezTo>
                    <a:pt x="6286" y="3701"/>
                    <a:pt x="6759" y="3568"/>
                    <a:pt x="6908" y="3803"/>
                  </a:cubicBezTo>
                  <a:close/>
                  <a:moveTo>
                    <a:pt x="3740" y="5960"/>
                  </a:moveTo>
                  <a:cubicBezTo>
                    <a:pt x="8380" y="8364"/>
                    <a:pt x="13418" y="8842"/>
                    <a:pt x="18973" y="8407"/>
                  </a:cubicBezTo>
                  <a:cubicBezTo>
                    <a:pt x="19318" y="8379"/>
                    <a:pt x="19456" y="8771"/>
                    <a:pt x="19116" y="8850"/>
                  </a:cubicBezTo>
                  <a:cubicBezTo>
                    <a:pt x="17527" y="9222"/>
                    <a:pt x="16071" y="9030"/>
                    <a:pt x="14428" y="9066"/>
                  </a:cubicBezTo>
                  <a:cubicBezTo>
                    <a:pt x="13110" y="9093"/>
                    <a:pt x="11771" y="9156"/>
                    <a:pt x="10479" y="8909"/>
                  </a:cubicBezTo>
                  <a:cubicBezTo>
                    <a:pt x="7992" y="8430"/>
                    <a:pt x="5318" y="7556"/>
                    <a:pt x="3474" y="6195"/>
                  </a:cubicBezTo>
                  <a:cubicBezTo>
                    <a:pt x="3288" y="6058"/>
                    <a:pt x="3517" y="5842"/>
                    <a:pt x="3740" y="5960"/>
                  </a:cubicBezTo>
                  <a:close/>
                  <a:moveTo>
                    <a:pt x="16395" y="11583"/>
                  </a:moveTo>
                  <a:cubicBezTo>
                    <a:pt x="16129" y="11603"/>
                    <a:pt x="15842" y="11371"/>
                    <a:pt x="16002" y="11179"/>
                  </a:cubicBezTo>
                  <a:cubicBezTo>
                    <a:pt x="16028" y="11148"/>
                    <a:pt x="16049" y="11120"/>
                    <a:pt x="16076" y="11089"/>
                  </a:cubicBezTo>
                  <a:cubicBezTo>
                    <a:pt x="16198" y="10944"/>
                    <a:pt x="16416" y="10928"/>
                    <a:pt x="16570" y="11054"/>
                  </a:cubicBezTo>
                  <a:cubicBezTo>
                    <a:pt x="16602" y="11081"/>
                    <a:pt x="16634" y="11105"/>
                    <a:pt x="16671" y="11132"/>
                  </a:cubicBezTo>
                  <a:cubicBezTo>
                    <a:pt x="16884" y="11293"/>
                    <a:pt x="16666" y="11564"/>
                    <a:pt x="16395" y="11583"/>
                  </a:cubicBezTo>
                  <a:close/>
                  <a:moveTo>
                    <a:pt x="13434" y="10701"/>
                  </a:moveTo>
                  <a:cubicBezTo>
                    <a:pt x="12919" y="10740"/>
                    <a:pt x="12839" y="10148"/>
                    <a:pt x="13355" y="10113"/>
                  </a:cubicBezTo>
                  <a:cubicBezTo>
                    <a:pt x="13870" y="10073"/>
                    <a:pt x="13950" y="10666"/>
                    <a:pt x="13434" y="10701"/>
                  </a:cubicBezTo>
                  <a:close/>
                  <a:moveTo>
                    <a:pt x="11117" y="11011"/>
                  </a:moveTo>
                  <a:cubicBezTo>
                    <a:pt x="11043" y="11297"/>
                    <a:pt x="10724" y="11438"/>
                    <a:pt x="10357" y="11317"/>
                  </a:cubicBezTo>
                  <a:cubicBezTo>
                    <a:pt x="10182" y="11258"/>
                    <a:pt x="10129" y="11085"/>
                    <a:pt x="10251" y="10975"/>
                  </a:cubicBezTo>
                  <a:cubicBezTo>
                    <a:pt x="10373" y="10866"/>
                    <a:pt x="10501" y="10795"/>
                    <a:pt x="10681" y="10744"/>
                  </a:cubicBezTo>
                  <a:cubicBezTo>
                    <a:pt x="10910" y="10677"/>
                    <a:pt x="11165" y="10830"/>
                    <a:pt x="11117" y="11011"/>
                  </a:cubicBezTo>
                  <a:close/>
                  <a:moveTo>
                    <a:pt x="8959" y="9771"/>
                  </a:moveTo>
                  <a:cubicBezTo>
                    <a:pt x="8491" y="9807"/>
                    <a:pt x="8422" y="9273"/>
                    <a:pt x="8885" y="9238"/>
                  </a:cubicBezTo>
                  <a:cubicBezTo>
                    <a:pt x="9353" y="9207"/>
                    <a:pt x="9427" y="9736"/>
                    <a:pt x="8959" y="9771"/>
                  </a:cubicBezTo>
                  <a:close/>
                  <a:moveTo>
                    <a:pt x="6036" y="9940"/>
                  </a:moveTo>
                  <a:cubicBezTo>
                    <a:pt x="5914" y="10168"/>
                    <a:pt x="5760" y="10250"/>
                    <a:pt x="5435" y="10226"/>
                  </a:cubicBezTo>
                  <a:cubicBezTo>
                    <a:pt x="5175" y="10207"/>
                    <a:pt x="5090" y="9928"/>
                    <a:pt x="5308" y="9822"/>
                  </a:cubicBezTo>
                  <a:cubicBezTo>
                    <a:pt x="5419" y="9771"/>
                    <a:pt x="5542" y="9752"/>
                    <a:pt x="5648" y="9701"/>
                  </a:cubicBezTo>
                  <a:cubicBezTo>
                    <a:pt x="5866" y="9599"/>
                    <a:pt x="6132" y="9760"/>
                    <a:pt x="6036" y="9940"/>
                  </a:cubicBezTo>
                  <a:close/>
                  <a:moveTo>
                    <a:pt x="3852" y="7881"/>
                  </a:moveTo>
                  <a:cubicBezTo>
                    <a:pt x="4325" y="7846"/>
                    <a:pt x="4399" y="8391"/>
                    <a:pt x="3926" y="8426"/>
                  </a:cubicBezTo>
                  <a:cubicBezTo>
                    <a:pt x="3453" y="8458"/>
                    <a:pt x="3378" y="7917"/>
                    <a:pt x="3852" y="7881"/>
                  </a:cubicBezTo>
                  <a:close/>
                  <a:moveTo>
                    <a:pt x="10958" y="20752"/>
                  </a:moveTo>
                  <a:cubicBezTo>
                    <a:pt x="9709" y="20846"/>
                    <a:pt x="8433" y="20842"/>
                    <a:pt x="7216" y="20587"/>
                  </a:cubicBezTo>
                  <a:cubicBezTo>
                    <a:pt x="6009" y="20336"/>
                    <a:pt x="4989" y="19842"/>
                    <a:pt x="3836" y="19509"/>
                  </a:cubicBezTo>
                  <a:cubicBezTo>
                    <a:pt x="3634" y="19450"/>
                    <a:pt x="3735" y="19191"/>
                    <a:pt x="3947" y="19234"/>
                  </a:cubicBezTo>
                  <a:cubicBezTo>
                    <a:pt x="5116" y="19473"/>
                    <a:pt x="6110" y="20003"/>
                    <a:pt x="7306" y="20187"/>
                  </a:cubicBezTo>
                  <a:cubicBezTo>
                    <a:pt x="8497" y="20371"/>
                    <a:pt x="9693" y="20419"/>
                    <a:pt x="10910" y="20415"/>
                  </a:cubicBezTo>
                  <a:cubicBezTo>
                    <a:pt x="11202" y="20411"/>
                    <a:pt x="11261" y="20728"/>
                    <a:pt x="10958" y="20752"/>
                  </a:cubicBezTo>
                  <a:close/>
                  <a:moveTo>
                    <a:pt x="15502" y="18505"/>
                  </a:moveTo>
                  <a:cubicBezTo>
                    <a:pt x="14737" y="18932"/>
                    <a:pt x="12972" y="19740"/>
                    <a:pt x="12042" y="19622"/>
                  </a:cubicBezTo>
                  <a:cubicBezTo>
                    <a:pt x="10942" y="19485"/>
                    <a:pt x="10511" y="18599"/>
                    <a:pt x="9879" y="18058"/>
                  </a:cubicBezTo>
                  <a:cubicBezTo>
                    <a:pt x="8518" y="16889"/>
                    <a:pt x="6403" y="18595"/>
                    <a:pt x="4888" y="18085"/>
                  </a:cubicBezTo>
                  <a:cubicBezTo>
                    <a:pt x="3899" y="17752"/>
                    <a:pt x="3097" y="16517"/>
                    <a:pt x="2523" y="15889"/>
                  </a:cubicBezTo>
                  <a:cubicBezTo>
                    <a:pt x="2310" y="15654"/>
                    <a:pt x="2751" y="15426"/>
                    <a:pt x="2996" y="15634"/>
                  </a:cubicBezTo>
                  <a:cubicBezTo>
                    <a:pt x="4282" y="16740"/>
                    <a:pt x="5010" y="17713"/>
                    <a:pt x="7391" y="17195"/>
                  </a:cubicBezTo>
                  <a:cubicBezTo>
                    <a:pt x="7933" y="17077"/>
                    <a:pt x="8949" y="16756"/>
                    <a:pt x="9496" y="16983"/>
                  </a:cubicBezTo>
                  <a:cubicBezTo>
                    <a:pt x="10373" y="17352"/>
                    <a:pt x="10676" y="17862"/>
                    <a:pt x="11340" y="18415"/>
                  </a:cubicBezTo>
                  <a:cubicBezTo>
                    <a:pt x="12212" y="19140"/>
                    <a:pt x="13323" y="18568"/>
                    <a:pt x="14168" y="18254"/>
                  </a:cubicBezTo>
                  <a:cubicBezTo>
                    <a:pt x="14380" y="18050"/>
                    <a:pt x="14577" y="18015"/>
                    <a:pt x="14763" y="18148"/>
                  </a:cubicBezTo>
                  <a:cubicBezTo>
                    <a:pt x="14657" y="17846"/>
                    <a:pt x="15130" y="17638"/>
                    <a:pt x="15417" y="17885"/>
                  </a:cubicBezTo>
                  <a:cubicBezTo>
                    <a:pt x="15481" y="17940"/>
                    <a:pt x="15544" y="17995"/>
                    <a:pt x="15608" y="18050"/>
                  </a:cubicBezTo>
                  <a:cubicBezTo>
                    <a:pt x="15757" y="18191"/>
                    <a:pt x="15677" y="18407"/>
                    <a:pt x="15502" y="18505"/>
                  </a:cubicBezTo>
                  <a:close/>
                  <a:moveTo>
                    <a:pt x="2464" y="14242"/>
                  </a:moveTo>
                  <a:cubicBezTo>
                    <a:pt x="2480" y="14226"/>
                    <a:pt x="2496" y="14215"/>
                    <a:pt x="2512" y="14199"/>
                  </a:cubicBezTo>
                  <a:cubicBezTo>
                    <a:pt x="2624" y="14085"/>
                    <a:pt x="2804" y="14062"/>
                    <a:pt x="2959" y="14101"/>
                  </a:cubicBezTo>
                  <a:cubicBezTo>
                    <a:pt x="3113" y="14136"/>
                    <a:pt x="3240" y="14230"/>
                    <a:pt x="3262" y="14364"/>
                  </a:cubicBezTo>
                  <a:cubicBezTo>
                    <a:pt x="3278" y="14501"/>
                    <a:pt x="3177" y="14611"/>
                    <a:pt x="3038" y="14666"/>
                  </a:cubicBezTo>
                  <a:cubicBezTo>
                    <a:pt x="2895" y="14724"/>
                    <a:pt x="2714" y="14728"/>
                    <a:pt x="2576" y="14634"/>
                  </a:cubicBezTo>
                  <a:cubicBezTo>
                    <a:pt x="2555" y="14622"/>
                    <a:pt x="2539" y="14611"/>
                    <a:pt x="2517" y="14599"/>
                  </a:cubicBezTo>
                  <a:cubicBezTo>
                    <a:pt x="2369" y="14517"/>
                    <a:pt x="2342" y="14352"/>
                    <a:pt x="2464" y="14242"/>
                  </a:cubicBezTo>
                  <a:close/>
                  <a:moveTo>
                    <a:pt x="5329" y="16066"/>
                  </a:moveTo>
                  <a:cubicBezTo>
                    <a:pt x="5292" y="15791"/>
                    <a:pt x="5802" y="15532"/>
                    <a:pt x="6094" y="15760"/>
                  </a:cubicBezTo>
                  <a:cubicBezTo>
                    <a:pt x="6121" y="15779"/>
                    <a:pt x="6148" y="15803"/>
                    <a:pt x="6174" y="15822"/>
                  </a:cubicBezTo>
                  <a:cubicBezTo>
                    <a:pt x="6312" y="15932"/>
                    <a:pt x="6328" y="16046"/>
                    <a:pt x="6222" y="16175"/>
                  </a:cubicBezTo>
                  <a:cubicBezTo>
                    <a:pt x="6201" y="16199"/>
                    <a:pt x="6179" y="16226"/>
                    <a:pt x="6158" y="16250"/>
                  </a:cubicBezTo>
                  <a:cubicBezTo>
                    <a:pt x="5935" y="16520"/>
                    <a:pt x="5366" y="16340"/>
                    <a:pt x="5329" y="16066"/>
                  </a:cubicBezTo>
                  <a:close/>
                  <a:moveTo>
                    <a:pt x="9735" y="16160"/>
                  </a:moveTo>
                  <a:cubicBezTo>
                    <a:pt x="9788" y="16164"/>
                    <a:pt x="9842" y="16168"/>
                    <a:pt x="9895" y="16171"/>
                  </a:cubicBezTo>
                  <a:cubicBezTo>
                    <a:pt x="10128" y="16187"/>
                    <a:pt x="10166" y="16466"/>
                    <a:pt x="9942" y="16513"/>
                  </a:cubicBezTo>
                  <a:cubicBezTo>
                    <a:pt x="9889" y="16524"/>
                    <a:pt x="9841" y="16536"/>
                    <a:pt x="9788" y="16548"/>
                  </a:cubicBezTo>
                  <a:cubicBezTo>
                    <a:pt x="9358" y="16638"/>
                    <a:pt x="9289" y="16128"/>
                    <a:pt x="9735" y="16160"/>
                  </a:cubicBezTo>
                  <a:close/>
                  <a:moveTo>
                    <a:pt x="12972" y="17113"/>
                  </a:moveTo>
                  <a:cubicBezTo>
                    <a:pt x="13594" y="17066"/>
                    <a:pt x="13690" y="17775"/>
                    <a:pt x="13068" y="17822"/>
                  </a:cubicBezTo>
                  <a:cubicBezTo>
                    <a:pt x="12446" y="17870"/>
                    <a:pt x="12350" y="17160"/>
                    <a:pt x="12972" y="17113"/>
                  </a:cubicBezTo>
                  <a:close/>
                  <a:moveTo>
                    <a:pt x="18090" y="17124"/>
                  </a:moveTo>
                  <a:cubicBezTo>
                    <a:pt x="18090" y="17183"/>
                    <a:pt x="18074" y="17238"/>
                    <a:pt x="18016" y="17285"/>
                  </a:cubicBezTo>
                  <a:cubicBezTo>
                    <a:pt x="17979" y="17320"/>
                    <a:pt x="17931" y="17344"/>
                    <a:pt x="17878" y="17360"/>
                  </a:cubicBezTo>
                  <a:cubicBezTo>
                    <a:pt x="17851" y="17371"/>
                    <a:pt x="17825" y="17379"/>
                    <a:pt x="17798" y="17391"/>
                  </a:cubicBezTo>
                  <a:cubicBezTo>
                    <a:pt x="17203" y="17611"/>
                    <a:pt x="17080" y="16713"/>
                    <a:pt x="17724" y="16838"/>
                  </a:cubicBezTo>
                  <a:cubicBezTo>
                    <a:pt x="17750" y="16842"/>
                    <a:pt x="17782" y="16850"/>
                    <a:pt x="17809" y="16854"/>
                  </a:cubicBezTo>
                  <a:cubicBezTo>
                    <a:pt x="17867" y="16862"/>
                    <a:pt x="17920" y="16881"/>
                    <a:pt x="17963" y="16909"/>
                  </a:cubicBezTo>
                  <a:cubicBezTo>
                    <a:pt x="18032" y="16948"/>
                    <a:pt x="18064" y="17003"/>
                    <a:pt x="18080" y="17058"/>
                  </a:cubicBezTo>
                  <a:cubicBezTo>
                    <a:pt x="18085" y="17070"/>
                    <a:pt x="18085" y="17077"/>
                    <a:pt x="18090" y="17089"/>
                  </a:cubicBezTo>
                  <a:cubicBezTo>
                    <a:pt x="18090" y="17101"/>
                    <a:pt x="18090" y="17113"/>
                    <a:pt x="18090" y="17124"/>
                  </a:cubicBezTo>
                  <a:close/>
                  <a:moveTo>
                    <a:pt x="18112" y="15583"/>
                  </a:moveTo>
                  <a:cubicBezTo>
                    <a:pt x="14582" y="16089"/>
                    <a:pt x="11893" y="15901"/>
                    <a:pt x="8454" y="15254"/>
                  </a:cubicBezTo>
                  <a:cubicBezTo>
                    <a:pt x="5818" y="14760"/>
                    <a:pt x="3867" y="13670"/>
                    <a:pt x="1433" y="12901"/>
                  </a:cubicBezTo>
                  <a:cubicBezTo>
                    <a:pt x="1226" y="12834"/>
                    <a:pt x="1332" y="12607"/>
                    <a:pt x="1545" y="12626"/>
                  </a:cubicBezTo>
                  <a:cubicBezTo>
                    <a:pt x="2618" y="12736"/>
                    <a:pt x="3458" y="13332"/>
                    <a:pt x="4420" y="13670"/>
                  </a:cubicBezTo>
                  <a:cubicBezTo>
                    <a:pt x="5760" y="14136"/>
                    <a:pt x="7120" y="14497"/>
                    <a:pt x="8571" y="14748"/>
                  </a:cubicBezTo>
                  <a:cubicBezTo>
                    <a:pt x="9868" y="14971"/>
                    <a:pt x="11197" y="15297"/>
                    <a:pt x="12531" y="15379"/>
                  </a:cubicBezTo>
                  <a:cubicBezTo>
                    <a:pt x="14407" y="15493"/>
                    <a:pt x="16193" y="15207"/>
                    <a:pt x="18053" y="15148"/>
                  </a:cubicBezTo>
                  <a:cubicBezTo>
                    <a:pt x="18436" y="15136"/>
                    <a:pt x="18484" y="15528"/>
                    <a:pt x="18112" y="15583"/>
                  </a:cubicBezTo>
                  <a:close/>
                  <a:moveTo>
                    <a:pt x="19478" y="12740"/>
                  </a:moveTo>
                  <a:cubicBezTo>
                    <a:pt x="17867" y="13466"/>
                    <a:pt x="17240" y="14022"/>
                    <a:pt x="15433" y="13207"/>
                  </a:cubicBezTo>
                  <a:cubicBezTo>
                    <a:pt x="14699" y="12877"/>
                    <a:pt x="13519" y="11944"/>
                    <a:pt x="12717" y="12481"/>
                  </a:cubicBezTo>
                  <a:cubicBezTo>
                    <a:pt x="12329" y="12744"/>
                    <a:pt x="11277" y="13179"/>
                    <a:pt x="10788" y="13215"/>
                  </a:cubicBezTo>
                  <a:cubicBezTo>
                    <a:pt x="9810" y="13289"/>
                    <a:pt x="9400" y="12732"/>
                    <a:pt x="8667" y="12332"/>
                  </a:cubicBezTo>
                  <a:cubicBezTo>
                    <a:pt x="7498" y="11693"/>
                    <a:pt x="6477" y="11320"/>
                    <a:pt x="5079" y="11736"/>
                  </a:cubicBezTo>
                  <a:cubicBezTo>
                    <a:pt x="3681" y="12148"/>
                    <a:pt x="2757" y="10152"/>
                    <a:pt x="2066" y="9662"/>
                  </a:cubicBezTo>
                  <a:cubicBezTo>
                    <a:pt x="1821" y="9489"/>
                    <a:pt x="2129" y="9199"/>
                    <a:pt x="2401" y="9360"/>
                  </a:cubicBezTo>
                  <a:cubicBezTo>
                    <a:pt x="3187" y="9822"/>
                    <a:pt x="3660" y="10371"/>
                    <a:pt x="4255" y="10971"/>
                  </a:cubicBezTo>
                  <a:cubicBezTo>
                    <a:pt x="4654" y="11375"/>
                    <a:pt x="6536" y="10681"/>
                    <a:pt x="7088" y="10603"/>
                  </a:cubicBezTo>
                  <a:cubicBezTo>
                    <a:pt x="8555" y="10399"/>
                    <a:pt x="9533" y="13042"/>
                    <a:pt x="10963" y="12403"/>
                  </a:cubicBezTo>
                  <a:cubicBezTo>
                    <a:pt x="12169" y="11862"/>
                    <a:pt x="12802" y="11171"/>
                    <a:pt x="14104" y="11713"/>
                  </a:cubicBezTo>
                  <a:cubicBezTo>
                    <a:pt x="14875" y="12034"/>
                    <a:pt x="15571" y="12579"/>
                    <a:pt x="16390" y="12819"/>
                  </a:cubicBezTo>
                  <a:cubicBezTo>
                    <a:pt x="17070" y="13015"/>
                    <a:pt x="18287" y="12383"/>
                    <a:pt x="19010" y="12109"/>
                  </a:cubicBezTo>
                  <a:cubicBezTo>
                    <a:pt x="19509" y="11920"/>
                    <a:pt x="19951" y="12524"/>
                    <a:pt x="19478" y="12740"/>
                  </a:cubicBezTo>
                  <a:close/>
                  <a:moveTo>
                    <a:pt x="19674" y="10517"/>
                  </a:moveTo>
                  <a:cubicBezTo>
                    <a:pt x="19621" y="10528"/>
                    <a:pt x="19573" y="10540"/>
                    <a:pt x="19520" y="10552"/>
                  </a:cubicBezTo>
                  <a:cubicBezTo>
                    <a:pt x="19015" y="10662"/>
                    <a:pt x="18935" y="10066"/>
                    <a:pt x="19456" y="10101"/>
                  </a:cubicBezTo>
                  <a:cubicBezTo>
                    <a:pt x="19509" y="10105"/>
                    <a:pt x="19563" y="10109"/>
                    <a:pt x="19616" y="10113"/>
                  </a:cubicBezTo>
                  <a:cubicBezTo>
                    <a:pt x="19897" y="10128"/>
                    <a:pt x="19940" y="10458"/>
                    <a:pt x="19674" y="1051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1" name="Shape">
              <a:extLst>
                <a:ext uri="{FF2B5EF4-FFF2-40B4-BE49-F238E27FC236}">
                  <a16:creationId xmlns:a16="http://schemas.microsoft.com/office/drawing/2014/main" id="{4E91134F-9EE1-4D4D-86A0-42AE3DA71686}"/>
                </a:ext>
              </a:extLst>
            </p:cNvPr>
            <p:cNvSpPr/>
            <p:nvPr/>
          </p:nvSpPr>
          <p:spPr>
            <a:xfrm>
              <a:off x="4838700" y="2946399"/>
              <a:ext cx="463748" cy="683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0906" extrusionOk="0">
                  <a:moveTo>
                    <a:pt x="16908" y="11795"/>
                  </a:moveTo>
                  <a:cubicBezTo>
                    <a:pt x="16806" y="9466"/>
                    <a:pt x="17552" y="6876"/>
                    <a:pt x="18885" y="4551"/>
                  </a:cubicBezTo>
                  <a:cubicBezTo>
                    <a:pt x="15732" y="1736"/>
                    <a:pt x="11388" y="-263"/>
                    <a:pt x="7156" y="28"/>
                  </a:cubicBezTo>
                  <a:cubicBezTo>
                    <a:pt x="6433" y="79"/>
                    <a:pt x="5721" y="195"/>
                    <a:pt x="5037" y="378"/>
                  </a:cubicBezTo>
                  <a:cubicBezTo>
                    <a:pt x="178" y="1670"/>
                    <a:pt x="-969" y="7820"/>
                    <a:pt x="754" y="12773"/>
                  </a:cubicBezTo>
                  <a:cubicBezTo>
                    <a:pt x="2223" y="16993"/>
                    <a:pt x="6201" y="21337"/>
                    <a:pt x="12947" y="20871"/>
                  </a:cubicBezTo>
                  <a:cubicBezTo>
                    <a:pt x="12947" y="20871"/>
                    <a:pt x="12947" y="20871"/>
                    <a:pt x="12947" y="20871"/>
                  </a:cubicBezTo>
                  <a:cubicBezTo>
                    <a:pt x="14009" y="20797"/>
                    <a:pt x="15122" y="20607"/>
                    <a:pt x="16264" y="20304"/>
                  </a:cubicBezTo>
                  <a:cubicBezTo>
                    <a:pt x="18156" y="19800"/>
                    <a:pt x="19563" y="19132"/>
                    <a:pt x="20631" y="18383"/>
                  </a:cubicBezTo>
                  <a:cubicBezTo>
                    <a:pt x="18337" y="16919"/>
                    <a:pt x="17032" y="14683"/>
                    <a:pt x="16908" y="11795"/>
                  </a:cubicBezTo>
                  <a:close/>
                  <a:moveTo>
                    <a:pt x="8043" y="1399"/>
                  </a:moveTo>
                  <a:cubicBezTo>
                    <a:pt x="8738" y="1352"/>
                    <a:pt x="8845" y="2090"/>
                    <a:pt x="8150" y="2136"/>
                  </a:cubicBezTo>
                  <a:cubicBezTo>
                    <a:pt x="7461" y="2183"/>
                    <a:pt x="7353" y="1445"/>
                    <a:pt x="8043" y="1399"/>
                  </a:cubicBezTo>
                  <a:close/>
                  <a:moveTo>
                    <a:pt x="8438" y="7750"/>
                  </a:moveTo>
                  <a:cubicBezTo>
                    <a:pt x="9393" y="7684"/>
                    <a:pt x="9540" y="8697"/>
                    <a:pt x="8585" y="8763"/>
                  </a:cubicBezTo>
                  <a:cubicBezTo>
                    <a:pt x="7636" y="8829"/>
                    <a:pt x="7489" y="7816"/>
                    <a:pt x="8438" y="7750"/>
                  </a:cubicBezTo>
                  <a:close/>
                  <a:moveTo>
                    <a:pt x="1511" y="7299"/>
                  </a:moveTo>
                  <a:lnTo>
                    <a:pt x="1726" y="7218"/>
                  </a:lnTo>
                  <a:cubicBezTo>
                    <a:pt x="2161" y="7051"/>
                    <a:pt x="2602" y="7299"/>
                    <a:pt x="2449" y="7622"/>
                  </a:cubicBezTo>
                  <a:lnTo>
                    <a:pt x="2376" y="7781"/>
                  </a:lnTo>
                  <a:cubicBezTo>
                    <a:pt x="2065" y="8417"/>
                    <a:pt x="664" y="7629"/>
                    <a:pt x="1511" y="7299"/>
                  </a:cubicBezTo>
                  <a:close/>
                  <a:moveTo>
                    <a:pt x="4681" y="11197"/>
                  </a:moveTo>
                  <a:cubicBezTo>
                    <a:pt x="4596" y="11344"/>
                    <a:pt x="4319" y="11255"/>
                    <a:pt x="4325" y="11123"/>
                  </a:cubicBezTo>
                  <a:cubicBezTo>
                    <a:pt x="4342" y="10883"/>
                    <a:pt x="4415" y="10642"/>
                    <a:pt x="4506" y="10405"/>
                  </a:cubicBezTo>
                  <a:cubicBezTo>
                    <a:pt x="4054" y="10630"/>
                    <a:pt x="3630" y="10879"/>
                    <a:pt x="3178" y="11104"/>
                  </a:cubicBezTo>
                  <a:cubicBezTo>
                    <a:pt x="2980" y="11205"/>
                    <a:pt x="2760" y="10995"/>
                    <a:pt x="2952" y="10890"/>
                  </a:cubicBezTo>
                  <a:cubicBezTo>
                    <a:pt x="3314" y="10692"/>
                    <a:pt x="3653" y="10479"/>
                    <a:pt x="4009" y="10277"/>
                  </a:cubicBezTo>
                  <a:cubicBezTo>
                    <a:pt x="3664" y="10254"/>
                    <a:pt x="3325" y="10238"/>
                    <a:pt x="2958" y="10254"/>
                  </a:cubicBezTo>
                  <a:cubicBezTo>
                    <a:pt x="2766" y="10261"/>
                    <a:pt x="2737" y="10067"/>
                    <a:pt x="2930" y="10048"/>
                  </a:cubicBezTo>
                  <a:cubicBezTo>
                    <a:pt x="3319" y="10013"/>
                    <a:pt x="3721" y="9986"/>
                    <a:pt x="4116" y="9990"/>
                  </a:cubicBezTo>
                  <a:cubicBezTo>
                    <a:pt x="3873" y="9796"/>
                    <a:pt x="3568" y="9648"/>
                    <a:pt x="3500" y="9376"/>
                  </a:cubicBezTo>
                  <a:cubicBezTo>
                    <a:pt x="3461" y="9209"/>
                    <a:pt x="3850" y="9143"/>
                    <a:pt x="3924" y="9306"/>
                  </a:cubicBezTo>
                  <a:cubicBezTo>
                    <a:pt x="3997" y="9469"/>
                    <a:pt x="4257" y="9570"/>
                    <a:pt x="4427" y="9687"/>
                  </a:cubicBezTo>
                  <a:cubicBezTo>
                    <a:pt x="4529" y="9757"/>
                    <a:pt x="4613" y="9838"/>
                    <a:pt x="4709" y="9916"/>
                  </a:cubicBezTo>
                  <a:cubicBezTo>
                    <a:pt x="4845" y="9621"/>
                    <a:pt x="5054" y="9337"/>
                    <a:pt x="5065" y="9023"/>
                  </a:cubicBezTo>
                  <a:cubicBezTo>
                    <a:pt x="5071" y="8848"/>
                    <a:pt x="5455" y="8809"/>
                    <a:pt x="5472" y="8996"/>
                  </a:cubicBezTo>
                  <a:cubicBezTo>
                    <a:pt x="5489" y="9221"/>
                    <a:pt x="5421" y="9423"/>
                    <a:pt x="5331" y="9625"/>
                  </a:cubicBezTo>
                  <a:cubicBezTo>
                    <a:pt x="5421" y="9578"/>
                    <a:pt x="5512" y="9532"/>
                    <a:pt x="5596" y="9477"/>
                  </a:cubicBezTo>
                  <a:cubicBezTo>
                    <a:pt x="5772" y="9365"/>
                    <a:pt x="5986" y="9555"/>
                    <a:pt x="5868" y="9675"/>
                  </a:cubicBezTo>
                  <a:cubicBezTo>
                    <a:pt x="5687" y="9858"/>
                    <a:pt x="5444" y="9978"/>
                    <a:pt x="5195" y="10091"/>
                  </a:cubicBezTo>
                  <a:cubicBezTo>
                    <a:pt x="5506" y="10129"/>
                    <a:pt x="5822" y="10145"/>
                    <a:pt x="6088" y="10052"/>
                  </a:cubicBezTo>
                  <a:cubicBezTo>
                    <a:pt x="6257" y="9994"/>
                    <a:pt x="6416" y="10160"/>
                    <a:pt x="6303" y="10254"/>
                  </a:cubicBezTo>
                  <a:cubicBezTo>
                    <a:pt x="6037" y="10459"/>
                    <a:pt x="5659" y="10463"/>
                    <a:pt x="5286" y="10417"/>
                  </a:cubicBezTo>
                  <a:cubicBezTo>
                    <a:pt x="5483" y="10599"/>
                    <a:pt x="5670" y="10789"/>
                    <a:pt x="5805" y="11007"/>
                  </a:cubicBezTo>
                  <a:cubicBezTo>
                    <a:pt x="5918" y="11185"/>
                    <a:pt x="5540" y="11317"/>
                    <a:pt x="5382" y="11166"/>
                  </a:cubicBezTo>
                  <a:cubicBezTo>
                    <a:pt x="5223" y="11018"/>
                    <a:pt x="5065" y="10867"/>
                    <a:pt x="4907" y="10716"/>
                  </a:cubicBezTo>
                  <a:cubicBezTo>
                    <a:pt x="4839" y="10883"/>
                    <a:pt x="4777" y="11042"/>
                    <a:pt x="4681" y="11197"/>
                  </a:cubicBezTo>
                  <a:close/>
                  <a:moveTo>
                    <a:pt x="6901" y="14846"/>
                  </a:moveTo>
                  <a:cubicBezTo>
                    <a:pt x="6529" y="15638"/>
                    <a:pt x="4777" y="14656"/>
                    <a:pt x="5834" y="14244"/>
                  </a:cubicBezTo>
                  <a:cubicBezTo>
                    <a:pt x="6009" y="14178"/>
                    <a:pt x="6150" y="14128"/>
                    <a:pt x="6353" y="14112"/>
                  </a:cubicBezTo>
                  <a:cubicBezTo>
                    <a:pt x="6664" y="14089"/>
                    <a:pt x="6964" y="14256"/>
                    <a:pt x="6986" y="14470"/>
                  </a:cubicBezTo>
                  <a:cubicBezTo>
                    <a:pt x="7003" y="14609"/>
                    <a:pt x="6958" y="14714"/>
                    <a:pt x="6901" y="14846"/>
                  </a:cubicBezTo>
                  <a:close/>
                  <a:moveTo>
                    <a:pt x="5223" y="5024"/>
                  </a:moveTo>
                  <a:cubicBezTo>
                    <a:pt x="5421" y="5207"/>
                    <a:pt x="5608" y="5397"/>
                    <a:pt x="5743" y="5615"/>
                  </a:cubicBezTo>
                  <a:cubicBezTo>
                    <a:pt x="5856" y="5793"/>
                    <a:pt x="5478" y="5925"/>
                    <a:pt x="5319" y="5774"/>
                  </a:cubicBezTo>
                  <a:cubicBezTo>
                    <a:pt x="5161" y="5626"/>
                    <a:pt x="5003" y="5475"/>
                    <a:pt x="4845" y="5323"/>
                  </a:cubicBezTo>
                  <a:cubicBezTo>
                    <a:pt x="4788" y="5486"/>
                    <a:pt x="4721" y="5646"/>
                    <a:pt x="4630" y="5801"/>
                  </a:cubicBezTo>
                  <a:cubicBezTo>
                    <a:pt x="4545" y="5948"/>
                    <a:pt x="4269" y="5859"/>
                    <a:pt x="4274" y="5727"/>
                  </a:cubicBezTo>
                  <a:cubicBezTo>
                    <a:pt x="4291" y="5486"/>
                    <a:pt x="4365" y="5246"/>
                    <a:pt x="4455" y="5009"/>
                  </a:cubicBezTo>
                  <a:cubicBezTo>
                    <a:pt x="4003" y="5234"/>
                    <a:pt x="3579" y="5483"/>
                    <a:pt x="3127" y="5708"/>
                  </a:cubicBezTo>
                  <a:cubicBezTo>
                    <a:pt x="2930" y="5809"/>
                    <a:pt x="2709" y="5599"/>
                    <a:pt x="2901" y="5494"/>
                  </a:cubicBezTo>
                  <a:cubicBezTo>
                    <a:pt x="3263" y="5296"/>
                    <a:pt x="3602" y="5083"/>
                    <a:pt x="3958" y="4881"/>
                  </a:cubicBezTo>
                  <a:cubicBezTo>
                    <a:pt x="3613" y="4857"/>
                    <a:pt x="3274" y="4842"/>
                    <a:pt x="2907" y="4857"/>
                  </a:cubicBezTo>
                  <a:cubicBezTo>
                    <a:pt x="2715" y="4865"/>
                    <a:pt x="2687" y="4671"/>
                    <a:pt x="2879" y="4652"/>
                  </a:cubicBezTo>
                  <a:cubicBezTo>
                    <a:pt x="3269" y="4617"/>
                    <a:pt x="3670" y="4590"/>
                    <a:pt x="4065" y="4594"/>
                  </a:cubicBezTo>
                  <a:cubicBezTo>
                    <a:pt x="3822" y="4399"/>
                    <a:pt x="3517" y="4252"/>
                    <a:pt x="3449" y="3980"/>
                  </a:cubicBezTo>
                  <a:cubicBezTo>
                    <a:pt x="3410" y="3813"/>
                    <a:pt x="3800" y="3747"/>
                    <a:pt x="3873" y="3910"/>
                  </a:cubicBezTo>
                  <a:cubicBezTo>
                    <a:pt x="3947" y="4073"/>
                    <a:pt x="4206" y="4174"/>
                    <a:pt x="4376" y="4291"/>
                  </a:cubicBezTo>
                  <a:cubicBezTo>
                    <a:pt x="4478" y="4361"/>
                    <a:pt x="4562" y="4442"/>
                    <a:pt x="4658" y="4520"/>
                  </a:cubicBezTo>
                  <a:cubicBezTo>
                    <a:pt x="4794" y="4225"/>
                    <a:pt x="5003" y="3941"/>
                    <a:pt x="5014" y="3627"/>
                  </a:cubicBezTo>
                  <a:cubicBezTo>
                    <a:pt x="5020" y="3452"/>
                    <a:pt x="5404" y="3413"/>
                    <a:pt x="5421" y="3600"/>
                  </a:cubicBezTo>
                  <a:cubicBezTo>
                    <a:pt x="5438" y="3825"/>
                    <a:pt x="5370" y="4027"/>
                    <a:pt x="5280" y="4229"/>
                  </a:cubicBezTo>
                  <a:cubicBezTo>
                    <a:pt x="5370" y="4182"/>
                    <a:pt x="5461" y="4135"/>
                    <a:pt x="5546" y="4081"/>
                  </a:cubicBezTo>
                  <a:cubicBezTo>
                    <a:pt x="5721" y="3968"/>
                    <a:pt x="5935" y="4159"/>
                    <a:pt x="5817" y="4279"/>
                  </a:cubicBezTo>
                  <a:cubicBezTo>
                    <a:pt x="5636" y="4462"/>
                    <a:pt x="5393" y="4582"/>
                    <a:pt x="5144" y="4694"/>
                  </a:cubicBezTo>
                  <a:cubicBezTo>
                    <a:pt x="5455" y="4733"/>
                    <a:pt x="5772" y="4749"/>
                    <a:pt x="6037" y="4656"/>
                  </a:cubicBezTo>
                  <a:cubicBezTo>
                    <a:pt x="6207" y="4597"/>
                    <a:pt x="6365" y="4764"/>
                    <a:pt x="6252" y="4857"/>
                  </a:cubicBezTo>
                  <a:cubicBezTo>
                    <a:pt x="5975" y="5067"/>
                    <a:pt x="5591" y="5067"/>
                    <a:pt x="5223" y="5024"/>
                  </a:cubicBezTo>
                  <a:close/>
                  <a:moveTo>
                    <a:pt x="11647" y="17490"/>
                  </a:moveTo>
                  <a:cubicBezTo>
                    <a:pt x="11382" y="17696"/>
                    <a:pt x="11003" y="17699"/>
                    <a:pt x="10630" y="17653"/>
                  </a:cubicBezTo>
                  <a:cubicBezTo>
                    <a:pt x="10828" y="17835"/>
                    <a:pt x="11015" y="18026"/>
                    <a:pt x="11150" y="18243"/>
                  </a:cubicBezTo>
                  <a:cubicBezTo>
                    <a:pt x="11263" y="18422"/>
                    <a:pt x="10885" y="18554"/>
                    <a:pt x="10727" y="18402"/>
                  </a:cubicBezTo>
                  <a:cubicBezTo>
                    <a:pt x="10568" y="18255"/>
                    <a:pt x="10410" y="18103"/>
                    <a:pt x="10252" y="17952"/>
                  </a:cubicBezTo>
                  <a:cubicBezTo>
                    <a:pt x="10195" y="18115"/>
                    <a:pt x="10128" y="18274"/>
                    <a:pt x="10037" y="18429"/>
                  </a:cubicBezTo>
                  <a:cubicBezTo>
                    <a:pt x="9952" y="18577"/>
                    <a:pt x="9676" y="18488"/>
                    <a:pt x="9681" y="18356"/>
                  </a:cubicBezTo>
                  <a:cubicBezTo>
                    <a:pt x="9698" y="18115"/>
                    <a:pt x="9772" y="17874"/>
                    <a:pt x="9862" y="17637"/>
                  </a:cubicBezTo>
                  <a:cubicBezTo>
                    <a:pt x="9410" y="17863"/>
                    <a:pt x="8986" y="18111"/>
                    <a:pt x="8534" y="18336"/>
                  </a:cubicBezTo>
                  <a:cubicBezTo>
                    <a:pt x="8337" y="18437"/>
                    <a:pt x="8116" y="18227"/>
                    <a:pt x="8308" y="18123"/>
                  </a:cubicBezTo>
                  <a:cubicBezTo>
                    <a:pt x="8670" y="17925"/>
                    <a:pt x="9009" y="17711"/>
                    <a:pt x="9365" y="17509"/>
                  </a:cubicBezTo>
                  <a:cubicBezTo>
                    <a:pt x="9020" y="17486"/>
                    <a:pt x="8681" y="17470"/>
                    <a:pt x="8314" y="17486"/>
                  </a:cubicBezTo>
                  <a:cubicBezTo>
                    <a:pt x="8122" y="17494"/>
                    <a:pt x="8094" y="17300"/>
                    <a:pt x="8286" y="17280"/>
                  </a:cubicBezTo>
                  <a:cubicBezTo>
                    <a:pt x="8676" y="17245"/>
                    <a:pt x="9077" y="17218"/>
                    <a:pt x="9472" y="17222"/>
                  </a:cubicBezTo>
                  <a:cubicBezTo>
                    <a:pt x="9229" y="17028"/>
                    <a:pt x="8924" y="16880"/>
                    <a:pt x="8856" y="16609"/>
                  </a:cubicBezTo>
                  <a:cubicBezTo>
                    <a:pt x="8817" y="16442"/>
                    <a:pt x="9207" y="16376"/>
                    <a:pt x="9280" y="16539"/>
                  </a:cubicBezTo>
                  <a:cubicBezTo>
                    <a:pt x="9354" y="16702"/>
                    <a:pt x="9614" y="16803"/>
                    <a:pt x="9783" y="16919"/>
                  </a:cubicBezTo>
                  <a:cubicBezTo>
                    <a:pt x="9885" y="16989"/>
                    <a:pt x="9969" y="17071"/>
                    <a:pt x="10066" y="17148"/>
                  </a:cubicBezTo>
                  <a:cubicBezTo>
                    <a:pt x="10201" y="16853"/>
                    <a:pt x="10410" y="16574"/>
                    <a:pt x="10421" y="16255"/>
                  </a:cubicBezTo>
                  <a:cubicBezTo>
                    <a:pt x="10427" y="16081"/>
                    <a:pt x="10811" y="16042"/>
                    <a:pt x="10828" y="16228"/>
                  </a:cubicBezTo>
                  <a:cubicBezTo>
                    <a:pt x="10845" y="16453"/>
                    <a:pt x="10777" y="16655"/>
                    <a:pt x="10687" y="16857"/>
                  </a:cubicBezTo>
                  <a:cubicBezTo>
                    <a:pt x="10777" y="16811"/>
                    <a:pt x="10868" y="16764"/>
                    <a:pt x="10953" y="16710"/>
                  </a:cubicBezTo>
                  <a:cubicBezTo>
                    <a:pt x="11128" y="16597"/>
                    <a:pt x="11342" y="16787"/>
                    <a:pt x="11224" y="16908"/>
                  </a:cubicBezTo>
                  <a:cubicBezTo>
                    <a:pt x="11043" y="17090"/>
                    <a:pt x="10800" y="17210"/>
                    <a:pt x="10551" y="17323"/>
                  </a:cubicBezTo>
                  <a:cubicBezTo>
                    <a:pt x="10862" y="17362"/>
                    <a:pt x="11179" y="17377"/>
                    <a:pt x="11444" y="17284"/>
                  </a:cubicBezTo>
                  <a:cubicBezTo>
                    <a:pt x="11608" y="17230"/>
                    <a:pt x="11766" y="17401"/>
                    <a:pt x="11647" y="17490"/>
                  </a:cubicBezTo>
                  <a:close/>
                  <a:moveTo>
                    <a:pt x="14393" y="18965"/>
                  </a:moveTo>
                  <a:cubicBezTo>
                    <a:pt x="14410" y="19349"/>
                    <a:pt x="13874" y="19660"/>
                    <a:pt x="13331" y="19489"/>
                  </a:cubicBezTo>
                  <a:cubicBezTo>
                    <a:pt x="12913" y="19357"/>
                    <a:pt x="12721" y="18934"/>
                    <a:pt x="13060" y="18689"/>
                  </a:cubicBezTo>
                  <a:cubicBezTo>
                    <a:pt x="13145" y="18627"/>
                    <a:pt x="13235" y="18565"/>
                    <a:pt x="13320" y="18503"/>
                  </a:cubicBezTo>
                  <a:cubicBezTo>
                    <a:pt x="13653" y="18262"/>
                    <a:pt x="14365" y="18332"/>
                    <a:pt x="14382" y="18724"/>
                  </a:cubicBezTo>
                  <a:cubicBezTo>
                    <a:pt x="14388" y="18802"/>
                    <a:pt x="14393" y="18884"/>
                    <a:pt x="14393" y="18965"/>
                  </a:cubicBezTo>
                  <a:close/>
                  <a:moveTo>
                    <a:pt x="13546" y="11857"/>
                  </a:moveTo>
                  <a:cubicBezTo>
                    <a:pt x="13280" y="12063"/>
                    <a:pt x="12902" y="12067"/>
                    <a:pt x="12529" y="12020"/>
                  </a:cubicBezTo>
                  <a:cubicBezTo>
                    <a:pt x="12727" y="12202"/>
                    <a:pt x="12913" y="12393"/>
                    <a:pt x="13049" y="12610"/>
                  </a:cubicBezTo>
                  <a:cubicBezTo>
                    <a:pt x="13162" y="12789"/>
                    <a:pt x="12783" y="12921"/>
                    <a:pt x="12625" y="12769"/>
                  </a:cubicBezTo>
                  <a:cubicBezTo>
                    <a:pt x="12467" y="12622"/>
                    <a:pt x="12309" y="12470"/>
                    <a:pt x="12150" y="12319"/>
                  </a:cubicBezTo>
                  <a:cubicBezTo>
                    <a:pt x="12094" y="12482"/>
                    <a:pt x="12026" y="12641"/>
                    <a:pt x="11936" y="12796"/>
                  </a:cubicBezTo>
                  <a:cubicBezTo>
                    <a:pt x="11851" y="12944"/>
                    <a:pt x="11574" y="12855"/>
                    <a:pt x="11580" y="12723"/>
                  </a:cubicBezTo>
                  <a:cubicBezTo>
                    <a:pt x="11597" y="12482"/>
                    <a:pt x="11670" y="12241"/>
                    <a:pt x="11761" y="12004"/>
                  </a:cubicBezTo>
                  <a:cubicBezTo>
                    <a:pt x="11309" y="12230"/>
                    <a:pt x="10885" y="12478"/>
                    <a:pt x="10433" y="12703"/>
                  </a:cubicBezTo>
                  <a:cubicBezTo>
                    <a:pt x="10235" y="12804"/>
                    <a:pt x="10015" y="12595"/>
                    <a:pt x="10207" y="12490"/>
                  </a:cubicBezTo>
                  <a:cubicBezTo>
                    <a:pt x="10568" y="12292"/>
                    <a:pt x="10907" y="12078"/>
                    <a:pt x="11263" y="11876"/>
                  </a:cubicBezTo>
                  <a:cubicBezTo>
                    <a:pt x="10919" y="11853"/>
                    <a:pt x="10580" y="11838"/>
                    <a:pt x="10212" y="11853"/>
                  </a:cubicBezTo>
                  <a:cubicBezTo>
                    <a:pt x="10020" y="11861"/>
                    <a:pt x="9992" y="11667"/>
                    <a:pt x="10184" y="11647"/>
                  </a:cubicBezTo>
                  <a:cubicBezTo>
                    <a:pt x="10574" y="11612"/>
                    <a:pt x="10975" y="11585"/>
                    <a:pt x="11371" y="11589"/>
                  </a:cubicBezTo>
                  <a:cubicBezTo>
                    <a:pt x="11128" y="11395"/>
                    <a:pt x="10823" y="11247"/>
                    <a:pt x="10755" y="10976"/>
                  </a:cubicBezTo>
                  <a:cubicBezTo>
                    <a:pt x="10715" y="10809"/>
                    <a:pt x="11105" y="10743"/>
                    <a:pt x="11179" y="10906"/>
                  </a:cubicBezTo>
                  <a:cubicBezTo>
                    <a:pt x="11252" y="11069"/>
                    <a:pt x="11512" y="11170"/>
                    <a:pt x="11681" y="11286"/>
                  </a:cubicBezTo>
                  <a:cubicBezTo>
                    <a:pt x="11783" y="11356"/>
                    <a:pt x="11868" y="11438"/>
                    <a:pt x="11964" y="11515"/>
                  </a:cubicBezTo>
                  <a:cubicBezTo>
                    <a:pt x="12100" y="11220"/>
                    <a:pt x="12309" y="10937"/>
                    <a:pt x="12320" y="10622"/>
                  </a:cubicBezTo>
                  <a:cubicBezTo>
                    <a:pt x="12326" y="10448"/>
                    <a:pt x="12710" y="10409"/>
                    <a:pt x="12727" y="10595"/>
                  </a:cubicBezTo>
                  <a:cubicBezTo>
                    <a:pt x="12744" y="10820"/>
                    <a:pt x="12676" y="11022"/>
                    <a:pt x="12585" y="11224"/>
                  </a:cubicBezTo>
                  <a:cubicBezTo>
                    <a:pt x="12676" y="11178"/>
                    <a:pt x="12766" y="11131"/>
                    <a:pt x="12851" y="11077"/>
                  </a:cubicBezTo>
                  <a:cubicBezTo>
                    <a:pt x="13026" y="10964"/>
                    <a:pt x="13241" y="11154"/>
                    <a:pt x="13122" y="11275"/>
                  </a:cubicBezTo>
                  <a:cubicBezTo>
                    <a:pt x="12941" y="11457"/>
                    <a:pt x="12698" y="11577"/>
                    <a:pt x="12450" y="11690"/>
                  </a:cubicBezTo>
                  <a:cubicBezTo>
                    <a:pt x="12761" y="11729"/>
                    <a:pt x="13077" y="11744"/>
                    <a:pt x="13343" y="11651"/>
                  </a:cubicBezTo>
                  <a:cubicBezTo>
                    <a:pt x="13501" y="11597"/>
                    <a:pt x="13665" y="11764"/>
                    <a:pt x="13546" y="11857"/>
                  </a:cubicBezTo>
                  <a:close/>
                  <a:moveTo>
                    <a:pt x="15365" y="14990"/>
                  </a:moveTo>
                  <a:cubicBezTo>
                    <a:pt x="14845" y="15425"/>
                    <a:pt x="13862" y="14978"/>
                    <a:pt x="14184" y="14485"/>
                  </a:cubicBezTo>
                  <a:cubicBezTo>
                    <a:pt x="14602" y="13845"/>
                    <a:pt x="16015" y="14442"/>
                    <a:pt x="15365" y="14990"/>
                  </a:cubicBezTo>
                  <a:close/>
                  <a:moveTo>
                    <a:pt x="14173" y="4372"/>
                  </a:moveTo>
                  <a:cubicBezTo>
                    <a:pt x="13907" y="4578"/>
                    <a:pt x="13529" y="4582"/>
                    <a:pt x="13156" y="4535"/>
                  </a:cubicBezTo>
                  <a:cubicBezTo>
                    <a:pt x="13354" y="4718"/>
                    <a:pt x="13540" y="4908"/>
                    <a:pt x="13676" y="5125"/>
                  </a:cubicBezTo>
                  <a:cubicBezTo>
                    <a:pt x="13789" y="5304"/>
                    <a:pt x="13410" y="5436"/>
                    <a:pt x="13252" y="5285"/>
                  </a:cubicBezTo>
                  <a:cubicBezTo>
                    <a:pt x="13094" y="5137"/>
                    <a:pt x="12936" y="4986"/>
                    <a:pt x="12778" y="4834"/>
                  </a:cubicBezTo>
                  <a:cubicBezTo>
                    <a:pt x="12721" y="4997"/>
                    <a:pt x="12653" y="5156"/>
                    <a:pt x="12563" y="5312"/>
                  </a:cubicBezTo>
                  <a:cubicBezTo>
                    <a:pt x="12478" y="5459"/>
                    <a:pt x="12201" y="5370"/>
                    <a:pt x="12207" y="5238"/>
                  </a:cubicBezTo>
                  <a:cubicBezTo>
                    <a:pt x="12224" y="4997"/>
                    <a:pt x="12297" y="4757"/>
                    <a:pt x="12388" y="4520"/>
                  </a:cubicBezTo>
                  <a:cubicBezTo>
                    <a:pt x="11936" y="4745"/>
                    <a:pt x="11512" y="4993"/>
                    <a:pt x="11060" y="5219"/>
                  </a:cubicBezTo>
                  <a:cubicBezTo>
                    <a:pt x="10862" y="5319"/>
                    <a:pt x="10642" y="5110"/>
                    <a:pt x="10834" y="5005"/>
                  </a:cubicBezTo>
                  <a:cubicBezTo>
                    <a:pt x="11196" y="4807"/>
                    <a:pt x="11534" y="4594"/>
                    <a:pt x="11890" y="4392"/>
                  </a:cubicBezTo>
                  <a:cubicBezTo>
                    <a:pt x="11546" y="4368"/>
                    <a:pt x="11207" y="4353"/>
                    <a:pt x="10840" y="4368"/>
                  </a:cubicBezTo>
                  <a:cubicBezTo>
                    <a:pt x="10647" y="4376"/>
                    <a:pt x="10619" y="4182"/>
                    <a:pt x="10811" y="4163"/>
                  </a:cubicBezTo>
                  <a:cubicBezTo>
                    <a:pt x="11201" y="4128"/>
                    <a:pt x="11602" y="4100"/>
                    <a:pt x="11998" y="4104"/>
                  </a:cubicBezTo>
                  <a:cubicBezTo>
                    <a:pt x="11755" y="3910"/>
                    <a:pt x="11450" y="3763"/>
                    <a:pt x="11382" y="3491"/>
                  </a:cubicBezTo>
                  <a:cubicBezTo>
                    <a:pt x="11342" y="3324"/>
                    <a:pt x="11732" y="3258"/>
                    <a:pt x="11806" y="3421"/>
                  </a:cubicBezTo>
                  <a:cubicBezTo>
                    <a:pt x="11879" y="3584"/>
                    <a:pt x="12139" y="3685"/>
                    <a:pt x="12309" y="3802"/>
                  </a:cubicBezTo>
                  <a:cubicBezTo>
                    <a:pt x="12410" y="3871"/>
                    <a:pt x="12495" y="3953"/>
                    <a:pt x="12591" y="4031"/>
                  </a:cubicBezTo>
                  <a:cubicBezTo>
                    <a:pt x="12727" y="3736"/>
                    <a:pt x="12936" y="3452"/>
                    <a:pt x="12947" y="3138"/>
                  </a:cubicBezTo>
                  <a:cubicBezTo>
                    <a:pt x="12953" y="2963"/>
                    <a:pt x="13337" y="2924"/>
                    <a:pt x="13354" y="3111"/>
                  </a:cubicBezTo>
                  <a:cubicBezTo>
                    <a:pt x="13371" y="3336"/>
                    <a:pt x="13303" y="3538"/>
                    <a:pt x="13213" y="3739"/>
                  </a:cubicBezTo>
                  <a:cubicBezTo>
                    <a:pt x="13303" y="3693"/>
                    <a:pt x="13393" y="3646"/>
                    <a:pt x="13478" y="3592"/>
                  </a:cubicBezTo>
                  <a:cubicBezTo>
                    <a:pt x="13653" y="3479"/>
                    <a:pt x="13868" y="3670"/>
                    <a:pt x="13749" y="3790"/>
                  </a:cubicBezTo>
                  <a:cubicBezTo>
                    <a:pt x="13569" y="3972"/>
                    <a:pt x="13326" y="4093"/>
                    <a:pt x="13077" y="4205"/>
                  </a:cubicBezTo>
                  <a:cubicBezTo>
                    <a:pt x="13388" y="4244"/>
                    <a:pt x="13704" y="4260"/>
                    <a:pt x="13970" y="4166"/>
                  </a:cubicBezTo>
                  <a:cubicBezTo>
                    <a:pt x="14128" y="4112"/>
                    <a:pt x="14292" y="4279"/>
                    <a:pt x="14173" y="4372"/>
                  </a:cubicBezTo>
                  <a:close/>
                  <a:moveTo>
                    <a:pt x="16354" y="5960"/>
                  </a:moveTo>
                  <a:cubicBezTo>
                    <a:pt x="17122" y="5906"/>
                    <a:pt x="17241" y="6725"/>
                    <a:pt x="16473" y="6775"/>
                  </a:cubicBezTo>
                  <a:cubicBezTo>
                    <a:pt x="15710" y="6830"/>
                    <a:pt x="15591" y="6014"/>
                    <a:pt x="16354" y="596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2" name="Shape">
              <a:extLst>
                <a:ext uri="{FF2B5EF4-FFF2-40B4-BE49-F238E27FC236}">
                  <a16:creationId xmlns:a16="http://schemas.microsoft.com/office/drawing/2014/main" id="{03003F72-6391-4001-95A3-755B9754A320}"/>
                </a:ext>
              </a:extLst>
            </p:cNvPr>
            <p:cNvSpPr/>
            <p:nvPr/>
          </p:nvSpPr>
          <p:spPr>
            <a:xfrm>
              <a:off x="3505199" y="1498600"/>
              <a:ext cx="41657" cy="171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754" y="128"/>
                  </a:moveTo>
                  <a:cubicBezTo>
                    <a:pt x="3754" y="48"/>
                    <a:pt x="2502" y="0"/>
                    <a:pt x="0" y="0"/>
                  </a:cubicBezTo>
                  <a:lnTo>
                    <a:pt x="0" y="4836"/>
                  </a:lnTo>
                  <a:lnTo>
                    <a:pt x="659" y="21472"/>
                  </a:lnTo>
                  <a:lnTo>
                    <a:pt x="659" y="21600"/>
                  </a:lnTo>
                  <a:cubicBezTo>
                    <a:pt x="14620" y="21152"/>
                    <a:pt x="21600" y="16348"/>
                    <a:pt x="21600" y="7173"/>
                  </a:cubicBezTo>
                  <a:cubicBezTo>
                    <a:pt x="21600" y="4483"/>
                    <a:pt x="20217" y="2642"/>
                    <a:pt x="17451" y="1665"/>
                  </a:cubicBezTo>
                  <a:cubicBezTo>
                    <a:pt x="14554" y="640"/>
                    <a:pt x="9944" y="128"/>
                    <a:pt x="3754" y="12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3" name="Shape">
              <a:extLst>
                <a:ext uri="{FF2B5EF4-FFF2-40B4-BE49-F238E27FC236}">
                  <a16:creationId xmlns:a16="http://schemas.microsoft.com/office/drawing/2014/main" id="{7AB0F54B-27FA-47EC-AB7C-B344A38915F9}"/>
                </a:ext>
              </a:extLst>
            </p:cNvPr>
            <p:cNvSpPr/>
            <p:nvPr/>
          </p:nvSpPr>
          <p:spPr>
            <a:xfrm>
              <a:off x="3162300" y="1524000"/>
              <a:ext cx="59945" cy="2510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61" y="13362"/>
                  </a:moveTo>
                  <a:cubicBezTo>
                    <a:pt x="19175" y="11264"/>
                    <a:pt x="18214" y="8828"/>
                    <a:pt x="16932" y="6053"/>
                  </a:cubicBezTo>
                  <a:cubicBezTo>
                    <a:pt x="15651" y="3278"/>
                    <a:pt x="14781" y="1256"/>
                    <a:pt x="14324" y="0"/>
                  </a:cubicBezTo>
                  <a:cubicBezTo>
                    <a:pt x="6956" y="9768"/>
                    <a:pt x="2151" y="16662"/>
                    <a:pt x="0" y="20660"/>
                  </a:cubicBezTo>
                  <a:cubicBezTo>
                    <a:pt x="2792" y="21097"/>
                    <a:pt x="9976" y="21414"/>
                    <a:pt x="21600" y="21600"/>
                  </a:cubicBezTo>
                  <a:cubicBezTo>
                    <a:pt x="21097" y="21032"/>
                    <a:pt x="20868" y="20038"/>
                    <a:pt x="20868" y="18628"/>
                  </a:cubicBezTo>
                  <a:cubicBezTo>
                    <a:pt x="20868" y="17208"/>
                    <a:pt x="20547" y="15449"/>
                    <a:pt x="19861" y="13362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4" name="Shape">
              <a:extLst>
                <a:ext uri="{FF2B5EF4-FFF2-40B4-BE49-F238E27FC236}">
                  <a16:creationId xmlns:a16="http://schemas.microsoft.com/office/drawing/2014/main" id="{71DA92BB-3087-488C-BF51-286EC0EFFB31}"/>
                </a:ext>
              </a:extLst>
            </p:cNvPr>
            <p:cNvSpPr/>
            <p:nvPr/>
          </p:nvSpPr>
          <p:spPr>
            <a:xfrm>
              <a:off x="3352799" y="1498600"/>
              <a:ext cx="41657" cy="171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754" y="128"/>
                  </a:moveTo>
                  <a:cubicBezTo>
                    <a:pt x="3754" y="48"/>
                    <a:pt x="2502" y="0"/>
                    <a:pt x="0" y="0"/>
                  </a:cubicBezTo>
                  <a:lnTo>
                    <a:pt x="0" y="4836"/>
                  </a:lnTo>
                  <a:lnTo>
                    <a:pt x="659" y="21472"/>
                  </a:lnTo>
                  <a:lnTo>
                    <a:pt x="659" y="21600"/>
                  </a:lnTo>
                  <a:cubicBezTo>
                    <a:pt x="14620" y="21152"/>
                    <a:pt x="21600" y="16348"/>
                    <a:pt x="21600" y="7173"/>
                  </a:cubicBezTo>
                  <a:cubicBezTo>
                    <a:pt x="21600" y="4483"/>
                    <a:pt x="20217" y="2642"/>
                    <a:pt x="17451" y="1665"/>
                  </a:cubicBezTo>
                  <a:cubicBezTo>
                    <a:pt x="14554" y="640"/>
                    <a:pt x="9944" y="128"/>
                    <a:pt x="3754" y="12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5" name="Shape">
              <a:extLst>
                <a:ext uri="{FF2B5EF4-FFF2-40B4-BE49-F238E27FC236}">
                  <a16:creationId xmlns:a16="http://schemas.microsoft.com/office/drawing/2014/main" id="{DE3BBEB8-E436-400F-B152-9ECCE04E2EE3}"/>
                </a:ext>
              </a:extLst>
            </p:cNvPr>
            <p:cNvSpPr/>
            <p:nvPr/>
          </p:nvSpPr>
          <p:spPr>
            <a:xfrm>
              <a:off x="2565400" y="1358900"/>
              <a:ext cx="1539738" cy="651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2" h="21600" extrusionOk="0">
                  <a:moveTo>
                    <a:pt x="20076" y="14142"/>
                  </a:moveTo>
                  <a:cubicBezTo>
                    <a:pt x="19661" y="12386"/>
                    <a:pt x="19424" y="11366"/>
                    <a:pt x="19364" y="10869"/>
                  </a:cubicBezTo>
                  <a:cubicBezTo>
                    <a:pt x="19266" y="10082"/>
                    <a:pt x="19490" y="8637"/>
                    <a:pt x="19860" y="6342"/>
                  </a:cubicBezTo>
                  <a:cubicBezTo>
                    <a:pt x="20168" y="4430"/>
                    <a:pt x="20554" y="2047"/>
                    <a:pt x="20448" y="1158"/>
                  </a:cubicBezTo>
                  <a:cubicBezTo>
                    <a:pt x="20379" y="901"/>
                    <a:pt x="19856" y="261"/>
                    <a:pt x="16551" y="261"/>
                  </a:cubicBezTo>
                  <a:cubicBezTo>
                    <a:pt x="15499" y="261"/>
                    <a:pt x="14348" y="320"/>
                    <a:pt x="13332" y="375"/>
                  </a:cubicBezTo>
                  <a:cubicBezTo>
                    <a:pt x="12442" y="421"/>
                    <a:pt x="11617" y="463"/>
                    <a:pt x="10960" y="463"/>
                  </a:cubicBezTo>
                  <a:cubicBezTo>
                    <a:pt x="9166" y="463"/>
                    <a:pt x="7202" y="320"/>
                    <a:pt x="5470" y="198"/>
                  </a:cubicBezTo>
                  <a:cubicBezTo>
                    <a:pt x="4056" y="97"/>
                    <a:pt x="2723" y="0"/>
                    <a:pt x="1733" y="0"/>
                  </a:cubicBezTo>
                  <a:cubicBezTo>
                    <a:pt x="355" y="0"/>
                    <a:pt x="71" y="198"/>
                    <a:pt x="13" y="282"/>
                  </a:cubicBezTo>
                  <a:cubicBezTo>
                    <a:pt x="-95" y="842"/>
                    <a:pt x="488" y="4384"/>
                    <a:pt x="837" y="6498"/>
                  </a:cubicBezTo>
                  <a:cubicBezTo>
                    <a:pt x="1327" y="9484"/>
                    <a:pt x="1626" y="11358"/>
                    <a:pt x="1568" y="12230"/>
                  </a:cubicBezTo>
                  <a:cubicBezTo>
                    <a:pt x="1529" y="12815"/>
                    <a:pt x="1407" y="13636"/>
                    <a:pt x="1265" y="14592"/>
                  </a:cubicBezTo>
                  <a:cubicBezTo>
                    <a:pt x="992" y="16428"/>
                    <a:pt x="582" y="19200"/>
                    <a:pt x="886" y="20227"/>
                  </a:cubicBezTo>
                  <a:cubicBezTo>
                    <a:pt x="1341" y="20960"/>
                    <a:pt x="7583" y="21600"/>
                    <a:pt x="14778" y="21600"/>
                  </a:cubicBezTo>
                  <a:cubicBezTo>
                    <a:pt x="14778" y="21600"/>
                    <a:pt x="14778" y="21600"/>
                    <a:pt x="14778" y="21600"/>
                  </a:cubicBezTo>
                  <a:cubicBezTo>
                    <a:pt x="18863" y="21600"/>
                    <a:pt x="21064" y="21385"/>
                    <a:pt x="21471" y="21175"/>
                  </a:cubicBezTo>
                  <a:cubicBezTo>
                    <a:pt x="21505" y="20214"/>
                    <a:pt x="20545" y="16138"/>
                    <a:pt x="20076" y="14142"/>
                  </a:cubicBezTo>
                  <a:close/>
                  <a:moveTo>
                    <a:pt x="6849" y="17751"/>
                  </a:moveTo>
                  <a:cubicBezTo>
                    <a:pt x="6784" y="17873"/>
                    <a:pt x="6709" y="17932"/>
                    <a:pt x="6628" y="17932"/>
                  </a:cubicBezTo>
                  <a:cubicBezTo>
                    <a:pt x="6547" y="17932"/>
                    <a:pt x="6481" y="17789"/>
                    <a:pt x="6431" y="17502"/>
                  </a:cubicBezTo>
                  <a:cubicBezTo>
                    <a:pt x="6382" y="17216"/>
                    <a:pt x="6348" y="16795"/>
                    <a:pt x="6332" y="16235"/>
                  </a:cubicBezTo>
                  <a:cubicBezTo>
                    <a:pt x="6315" y="15675"/>
                    <a:pt x="6304" y="15190"/>
                    <a:pt x="6297" y="14782"/>
                  </a:cubicBezTo>
                  <a:cubicBezTo>
                    <a:pt x="6293" y="14605"/>
                    <a:pt x="6293" y="14407"/>
                    <a:pt x="6297" y="14180"/>
                  </a:cubicBezTo>
                  <a:cubicBezTo>
                    <a:pt x="6297" y="13872"/>
                    <a:pt x="6299" y="13523"/>
                    <a:pt x="6302" y="13127"/>
                  </a:cubicBezTo>
                  <a:cubicBezTo>
                    <a:pt x="6309" y="12432"/>
                    <a:pt x="6311" y="12032"/>
                    <a:pt x="6311" y="11922"/>
                  </a:cubicBezTo>
                  <a:lnTo>
                    <a:pt x="6311" y="11834"/>
                  </a:lnTo>
                  <a:lnTo>
                    <a:pt x="6325" y="11185"/>
                  </a:lnTo>
                  <a:lnTo>
                    <a:pt x="6270" y="10975"/>
                  </a:lnTo>
                  <a:lnTo>
                    <a:pt x="6270" y="10954"/>
                  </a:lnTo>
                  <a:cubicBezTo>
                    <a:pt x="6217" y="10983"/>
                    <a:pt x="6160" y="10996"/>
                    <a:pt x="6100" y="10996"/>
                  </a:cubicBezTo>
                  <a:lnTo>
                    <a:pt x="5491" y="10789"/>
                  </a:lnTo>
                  <a:lnTo>
                    <a:pt x="5491" y="13367"/>
                  </a:lnTo>
                  <a:lnTo>
                    <a:pt x="5546" y="17064"/>
                  </a:lnTo>
                  <a:cubicBezTo>
                    <a:pt x="5546" y="17275"/>
                    <a:pt x="5523" y="17464"/>
                    <a:pt x="5477" y="17629"/>
                  </a:cubicBezTo>
                  <a:cubicBezTo>
                    <a:pt x="5431" y="17793"/>
                    <a:pt x="5363" y="17877"/>
                    <a:pt x="5278" y="17877"/>
                  </a:cubicBezTo>
                  <a:cubicBezTo>
                    <a:pt x="5153" y="17877"/>
                    <a:pt x="5066" y="17603"/>
                    <a:pt x="5018" y="17060"/>
                  </a:cubicBezTo>
                  <a:cubicBezTo>
                    <a:pt x="4970" y="16517"/>
                    <a:pt x="4947" y="15771"/>
                    <a:pt x="4947" y="14828"/>
                  </a:cubicBezTo>
                  <a:lnTo>
                    <a:pt x="4976" y="11404"/>
                  </a:lnTo>
                  <a:cubicBezTo>
                    <a:pt x="4976" y="10697"/>
                    <a:pt x="4970" y="10305"/>
                    <a:pt x="4961" y="10229"/>
                  </a:cubicBezTo>
                  <a:lnTo>
                    <a:pt x="4961" y="10120"/>
                  </a:lnTo>
                  <a:cubicBezTo>
                    <a:pt x="4986" y="9337"/>
                    <a:pt x="4999" y="8899"/>
                    <a:pt x="4999" y="8802"/>
                  </a:cubicBezTo>
                  <a:lnTo>
                    <a:pt x="4935" y="3735"/>
                  </a:lnTo>
                  <a:cubicBezTo>
                    <a:pt x="4935" y="3559"/>
                    <a:pt x="4961" y="3407"/>
                    <a:pt x="5013" y="3268"/>
                  </a:cubicBezTo>
                  <a:cubicBezTo>
                    <a:pt x="5066" y="3133"/>
                    <a:pt x="5128" y="3066"/>
                    <a:pt x="5202" y="3066"/>
                  </a:cubicBezTo>
                  <a:cubicBezTo>
                    <a:pt x="5402" y="3066"/>
                    <a:pt x="5502" y="3512"/>
                    <a:pt x="5502" y="4405"/>
                  </a:cubicBezTo>
                  <a:lnTo>
                    <a:pt x="5464" y="10010"/>
                  </a:lnTo>
                  <a:cubicBezTo>
                    <a:pt x="5578" y="10082"/>
                    <a:pt x="5750" y="10120"/>
                    <a:pt x="5982" y="10120"/>
                  </a:cubicBezTo>
                  <a:lnTo>
                    <a:pt x="6323" y="10120"/>
                  </a:lnTo>
                  <a:cubicBezTo>
                    <a:pt x="6339" y="10052"/>
                    <a:pt x="6346" y="9812"/>
                    <a:pt x="6346" y="9396"/>
                  </a:cubicBezTo>
                  <a:cubicBezTo>
                    <a:pt x="6346" y="8979"/>
                    <a:pt x="6325" y="8061"/>
                    <a:pt x="6284" y="6646"/>
                  </a:cubicBezTo>
                  <a:cubicBezTo>
                    <a:pt x="6244" y="5230"/>
                    <a:pt x="6222" y="4165"/>
                    <a:pt x="6222" y="3449"/>
                  </a:cubicBezTo>
                  <a:cubicBezTo>
                    <a:pt x="6222" y="3281"/>
                    <a:pt x="6251" y="3142"/>
                    <a:pt x="6306" y="3028"/>
                  </a:cubicBezTo>
                  <a:cubicBezTo>
                    <a:pt x="6361" y="2914"/>
                    <a:pt x="6414" y="2859"/>
                    <a:pt x="6463" y="2859"/>
                  </a:cubicBezTo>
                  <a:cubicBezTo>
                    <a:pt x="6513" y="2859"/>
                    <a:pt x="6552" y="2872"/>
                    <a:pt x="6584" y="2893"/>
                  </a:cubicBezTo>
                  <a:cubicBezTo>
                    <a:pt x="6614" y="2914"/>
                    <a:pt x="6647" y="2944"/>
                    <a:pt x="6685" y="2982"/>
                  </a:cubicBezTo>
                  <a:cubicBezTo>
                    <a:pt x="6722" y="3020"/>
                    <a:pt x="6750" y="3045"/>
                    <a:pt x="6771" y="3057"/>
                  </a:cubicBezTo>
                  <a:cubicBezTo>
                    <a:pt x="6771" y="5003"/>
                    <a:pt x="6802" y="7846"/>
                    <a:pt x="6862" y="11585"/>
                  </a:cubicBezTo>
                  <a:cubicBezTo>
                    <a:pt x="6922" y="15325"/>
                    <a:pt x="6952" y="17258"/>
                    <a:pt x="6952" y="17384"/>
                  </a:cubicBezTo>
                  <a:cubicBezTo>
                    <a:pt x="6949" y="17511"/>
                    <a:pt x="6915" y="17633"/>
                    <a:pt x="6849" y="17751"/>
                  </a:cubicBezTo>
                  <a:close/>
                  <a:moveTo>
                    <a:pt x="9924" y="17507"/>
                  </a:moveTo>
                  <a:cubicBezTo>
                    <a:pt x="9924" y="17835"/>
                    <a:pt x="9871" y="18046"/>
                    <a:pt x="9766" y="18142"/>
                  </a:cubicBezTo>
                  <a:cubicBezTo>
                    <a:pt x="9634" y="18142"/>
                    <a:pt x="9531" y="18092"/>
                    <a:pt x="9456" y="17991"/>
                  </a:cubicBezTo>
                  <a:cubicBezTo>
                    <a:pt x="9382" y="17890"/>
                    <a:pt x="9347" y="17692"/>
                    <a:pt x="9347" y="17397"/>
                  </a:cubicBezTo>
                  <a:cubicBezTo>
                    <a:pt x="9347" y="16761"/>
                    <a:pt x="9301" y="15835"/>
                    <a:pt x="9208" y="14622"/>
                  </a:cubicBezTo>
                  <a:lnTo>
                    <a:pt x="8277" y="14293"/>
                  </a:lnTo>
                  <a:cubicBezTo>
                    <a:pt x="8218" y="14790"/>
                    <a:pt x="8174" y="15334"/>
                    <a:pt x="8144" y="15927"/>
                  </a:cubicBezTo>
                  <a:cubicBezTo>
                    <a:pt x="8114" y="16521"/>
                    <a:pt x="8084" y="16951"/>
                    <a:pt x="8055" y="17220"/>
                  </a:cubicBezTo>
                  <a:cubicBezTo>
                    <a:pt x="8001" y="17776"/>
                    <a:pt x="7898" y="18054"/>
                    <a:pt x="7747" y="18054"/>
                  </a:cubicBezTo>
                  <a:cubicBezTo>
                    <a:pt x="7673" y="18054"/>
                    <a:pt x="7606" y="17999"/>
                    <a:pt x="7542" y="17886"/>
                  </a:cubicBezTo>
                  <a:cubicBezTo>
                    <a:pt x="7478" y="17772"/>
                    <a:pt x="7448" y="17629"/>
                    <a:pt x="7448" y="17452"/>
                  </a:cubicBezTo>
                  <a:lnTo>
                    <a:pt x="7471" y="17254"/>
                  </a:lnTo>
                  <a:cubicBezTo>
                    <a:pt x="7896" y="13354"/>
                    <a:pt x="8211" y="9560"/>
                    <a:pt x="8417" y="5866"/>
                  </a:cubicBezTo>
                  <a:cubicBezTo>
                    <a:pt x="8424" y="5765"/>
                    <a:pt x="8433" y="5466"/>
                    <a:pt x="8445" y="4965"/>
                  </a:cubicBezTo>
                  <a:cubicBezTo>
                    <a:pt x="8475" y="3866"/>
                    <a:pt x="8534" y="3171"/>
                    <a:pt x="8620" y="2868"/>
                  </a:cubicBezTo>
                  <a:lnTo>
                    <a:pt x="8939" y="2868"/>
                  </a:lnTo>
                  <a:cubicBezTo>
                    <a:pt x="9026" y="2868"/>
                    <a:pt x="9100" y="2914"/>
                    <a:pt x="9166" y="3011"/>
                  </a:cubicBezTo>
                  <a:cubicBezTo>
                    <a:pt x="9230" y="3108"/>
                    <a:pt x="9263" y="3247"/>
                    <a:pt x="9263" y="3441"/>
                  </a:cubicBezTo>
                  <a:cubicBezTo>
                    <a:pt x="9263" y="4582"/>
                    <a:pt x="9327" y="6275"/>
                    <a:pt x="9455" y="8520"/>
                  </a:cubicBezTo>
                  <a:cubicBezTo>
                    <a:pt x="9582" y="10764"/>
                    <a:pt x="9646" y="12381"/>
                    <a:pt x="9646" y="13367"/>
                  </a:cubicBezTo>
                  <a:lnTo>
                    <a:pt x="9747" y="14748"/>
                  </a:lnTo>
                  <a:cubicBezTo>
                    <a:pt x="9747" y="14929"/>
                    <a:pt x="9777" y="15376"/>
                    <a:pt x="9837" y="16087"/>
                  </a:cubicBezTo>
                  <a:cubicBezTo>
                    <a:pt x="9897" y="16795"/>
                    <a:pt x="9928" y="17262"/>
                    <a:pt x="9928" y="17481"/>
                  </a:cubicBezTo>
                  <a:lnTo>
                    <a:pt x="9928" y="17507"/>
                  </a:lnTo>
                  <a:close/>
                  <a:moveTo>
                    <a:pt x="12042" y="8406"/>
                  </a:moveTo>
                  <a:cubicBezTo>
                    <a:pt x="12021" y="8642"/>
                    <a:pt x="11998" y="8869"/>
                    <a:pt x="11973" y="9080"/>
                  </a:cubicBezTo>
                  <a:cubicBezTo>
                    <a:pt x="11948" y="9290"/>
                    <a:pt x="11918" y="9463"/>
                    <a:pt x="11883" y="9593"/>
                  </a:cubicBezTo>
                  <a:cubicBezTo>
                    <a:pt x="11847" y="9724"/>
                    <a:pt x="11801" y="9871"/>
                    <a:pt x="11746" y="10027"/>
                  </a:cubicBezTo>
                  <a:cubicBezTo>
                    <a:pt x="11691" y="10183"/>
                    <a:pt x="11628" y="10318"/>
                    <a:pt x="11557" y="10427"/>
                  </a:cubicBezTo>
                  <a:cubicBezTo>
                    <a:pt x="11399" y="10667"/>
                    <a:pt x="11212" y="10874"/>
                    <a:pt x="10990" y="11042"/>
                  </a:cubicBezTo>
                  <a:lnTo>
                    <a:pt x="10990" y="13443"/>
                  </a:lnTo>
                  <a:lnTo>
                    <a:pt x="11065" y="17700"/>
                  </a:lnTo>
                  <a:cubicBezTo>
                    <a:pt x="11065" y="17881"/>
                    <a:pt x="11033" y="18037"/>
                    <a:pt x="10967" y="18168"/>
                  </a:cubicBezTo>
                  <a:cubicBezTo>
                    <a:pt x="10903" y="18294"/>
                    <a:pt x="10829" y="18361"/>
                    <a:pt x="10746" y="18361"/>
                  </a:cubicBezTo>
                  <a:lnTo>
                    <a:pt x="10547" y="18088"/>
                  </a:lnTo>
                  <a:cubicBezTo>
                    <a:pt x="10471" y="17262"/>
                    <a:pt x="10432" y="16159"/>
                    <a:pt x="10432" y="14786"/>
                  </a:cubicBezTo>
                  <a:lnTo>
                    <a:pt x="10469" y="10781"/>
                  </a:lnTo>
                  <a:cubicBezTo>
                    <a:pt x="10432" y="10583"/>
                    <a:pt x="10415" y="10402"/>
                    <a:pt x="10415" y="10234"/>
                  </a:cubicBezTo>
                  <a:lnTo>
                    <a:pt x="10415" y="10158"/>
                  </a:lnTo>
                  <a:cubicBezTo>
                    <a:pt x="10477" y="9867"/>
                    <a:pt x="10507" y="9223"/>
                    <a:pt x="10507" y="8229"/>
                  </a:cubicBezTo>
                  <a:lnTo>
                    <a:pt x="10521" y="6090"/>
                  </a:lnTo>
                  <a:cubicBezTo>
                    <a:pt x="10521" y="5176"/>
                    <a:pt x="10496" y="4481"/>
                    <a:pt x="10446" y="4005"/>
                  </a:cubicBezTo>
                  <a:cubicBezTo>
                    <a:pt x="10489" y="3479"/>
                    <a:pt x="10574" y="3213"/>
                    <a:pt x="10700" y="3213"/>
                  </a:cubicBezTo>
                  <a:lnTo>
                    <a:pt x="11114" y="3213"/>
                  </a:lnTo>
                  <a:cubicBezTo>
                    <a:pt x="11477" y="3213"/>
                    <a:pt x="11732" y="3571"/>
                    <a:pt x="11879" y="4287"/>
                  </a:cubicBezTo>
                  <a:cubicBezTo>
                    <a:pt x="12009" y="4923"/>
                    <a:pt x="12072" y="5656"/>
                    <a:pt x="12072" y="6481"/>
                  </a:cubicBezTo>
                  <a:cubicBezTo>
                    <a:pt x="12074" y="7526"/>
                    <a:pt x="12063" y="8170"/>
                    <a:pt x="12042" y="8406"/>
                  </a:cubicBezTo>
                  <a:close/>
                  <a:moveTo>
                    <a:pt x="14270" y="8406"/>
                  </a:moveTo>
                  <a:cubicBezTo>
                    <a:pt x="14249" y="8642"/>
                    <a:pt x="14226" y="8869"/>
                    <a:pt x="14201" y="9080"/>
                  </a:cubicBezTo>
                  <a:cubicBezTo>
                    <a:pt x="14176" y="9290"/>
                    <a:pt x="14146" y="9463"/>
                    <a:pt x="14111" y="9593"/>
                  </a:cubicBezTo>
                  <a:cubicBezTo>
                    <a:pt x="14075" y="9724"/>
                    <a:pt x="14029" y="9871"/>
                    <a:pt x="13974" y="10027"/>
                  </a:cubicBezTo>
                  <a:cubicBezTo>
                    <a:pt x="13919" y="10183"/>
                    <a:pt x="13856" y="10318"/>
                    <a:pt x="13785" y="10427"/>
                  </a:cubicBezTo>
                  <a:cubicBezTo>
                    <a:pt x="13627" y="10667"/>
                    <a:pt x="13440" y="10874"/>
                    <a:pt x="13218" y="11042"/>
                  </a:cubicBezTo>
                  <a:lnTo>
                    <a:pt x="13218" y="13443"/>
                  </a:lnTo>
                  <a:lnTo>
                    <a:pt x="13293" y="17700"/>
                  </a:lnTo>
                  <a:cubicBezTo>
                    <a:pt x="13293" y="17881"/>
                    <a:pt x="13261" y="18037"/>
                    <a:pt x="13195" y="18168"/>
                  </a:cubicBezTo>
                  <a:cubicBezTo>
                    <a:pt x="13131" y="18294"/>
                    <a:pt x="13057" y="18361"/>
                    <a:pt x="12974" y="18361"/>
                  </a:cubicBezTo>
                  <a:lnTo>
                    <a:pt x="12775" y="18088"/>
                  </a:lnTo>
                  <a:cubicBezTo>
                    <a:pt x="12699" y="17262"/>
                    <a:pt x="12660" y="16159"/>
                    <a:pt x="12660" y="14786"/>
                  </a:cubicBezTo>
                  <a:lnTo>
                    <a:pt x="12697" y="10781"/>
                  </a:lnTo>
                  <a:cubicBezTo>
                    <a:pt x="12660" y="10583"/>
                    <a:pt x="12643" y="10402"/>
                    <a:pt x="12643" y="10234"/>
                  </a:cubicBezTo>
                  <a:lnTo>
                    <a:pt x="12643" y="10158"/>
                  </a:lnTo>
                  <a:cubicBezTo>
                    <a:pt x="12705" y="9867"/>
                    <a:pt x="12735" y="9223"/>
                    <a:pt x="12735" y="8229"/>
                  </a:cubicBezTo>
                  <a:lnTo>
                    <a:pt x="12749" y="6090"/>
                  </a:lnTo>
                  <a:cubicBezTo>
                    <a:pt x="12749" y="5176"/>
                    <a:pt x="12724" y="4481"/>
                    <a:pt x="12674" y="4005"/>
                  </a:cubicBezTo>
                  <a:cubicBezTo>
                    <a:pt x="12717" y="3479"/>
                    <a:pt x="12802" y="3213"/>
                    <a:pt x="12928" y="3213"/>
                  </a:cubicBezTo>
                  <a:lnTo>
                    <a:pt x="13342" y="3213"/>
                  </a:lnTo>
                  <a:cubicBezTo>
                    <a:pt x="13705" y="3213"/>
                    <a:pt x="13960" y="3571"/>
                    <a:pt x="14107" y="4287"/>
                  </a:cubicBezTo>
                  <a:cubicBezTo>
                    <a:pt x="14237" y="4923"/>
                    <a:pt x="14300" y="5656"/>
                    <a:pt x="14300" y="6481"/>
                  </a:cubicBezTo>
                  <a:cubicBezTo>
                    <a:pt x="14302" y="7526"/>
                    <a:pt x="14291" y="8170"/>
                    <a:pt x="14270" y="8406"/>
                  </a:cubicBezTo>
                  <a:close/>
                  <a:moveTo>
                    <a:pt x="16418" y="6717"/>
                  </a:moveTo>
                  <a:cubicBezTo>
                    <a:pt x="16238" y="8141"/>
                    <a:pt x="16146" y="9223"/>
                    <a:pt x="16139" y="9968"/>
                  </a:cubicBezTo>
                  <a:lnTo>
                    <a:pt x="16139" y="16736"/>
                  </a:lnTo>
                  <a:cubicBezTo>
                    <a:pt x="16139" y="17738"/>
                    <a:pt x="16036" y="18239"/>
                    <a:pt x="15829" y="18239"/>
                  </a:cubicBezTo>
                  <a:cubicBezTo>
                    <a:pt x="15715" y="18239"/>
                    <a:pt x="15627" y="18075"/>
                    <a:pt x="15567" y="17747"/>
                  </a:cubicBezTo>
                  <a:cubicBezTo>
                    <a:pt x="15637" y="17418"/>
                    <a:pt x="15673" y="16151"/>
                    <a:pt x="15673" y="13940"/>
                  </a:cubicBezTo>
                  <a:cubicBezTo>
                    <a:pt x="15673" y="13539"/>
                    <a:pt x="15655" y="12967"/>
                    <a:pt x="15621" y="12230"/>
                  </a:cubicBezTo>
                  <a:cubicBezTo>
                    <a:pt x="15588" y="11493"/>
                    <a:pt x="15568" y="10966"/>
                    <a:pt x="15561" y="10651"/>
                  </a:cubicBezTo>
                  <a:lnTo>
                    <a:pt x="15561" y="10069"/>
                  </a:lnTo>
                  <a:cubicBezTo>
                    <a:pt x="15549" y="10002"/>
                    <a:pt x="15451" y="9412"/>
                    <a:pt x="15266" y="8292"/>
                  </a:cubicBezTo>
                  <a:cubicBezTo>
                    <a:pt x="14848" y="5782"/>
                    <a:pt x="14639" y="4287"/>
                    <a:pt x="14639" y="3807"/>
                  </a:cubicBezTo>
                  <a:lnTo>
                    <a:pt x="14639" y="3685"/>
                  </a:lnTo>
                  <a:lnTo>
                    <a:pt x="14851" y="3310"/>
                  </a:lnTo>
                  <a:cubicBezTo>
                    <a:pt x="15044" y="3319"/>
                    <a:pt x="15276" y="4477"/>
                    <a:pt x="15544" y="6789"/>
                  </a:cubicBezTo>
                  <a:cubicBezTo>
                    <a:pt x="15660" y="7799"/>
                    <a:pt x="15719" y="8305"/>
                    <a:pt x="15719" y="8313"/>
                  </a:cubicBezTo>
                  <a:cubicBezTo>
                    <a:pt x="15744" y="8145"/>
                    <a:pt x="15793" y="7585"/>
                    <a:pt x="15866" y="6633"/>
                  </a:cubicBezTo>
                  <a:cubicBezTo>
                    <a:pt x="16054" y="4207"/>
                    <a:pt x="16250" y="2990"/>
                    <a:pt x="16456" y="2990"/>
                  </a:cubicBezTo>
                  <a:cubicBezTo>
                    <a:pt x="16514" y="2990"/>
                    <a:pt x="16567" y="3032"/>
                    <a:pt x="16615" y="3121"/>
                  </a:cubicBezTo>
                  <a:cubicBezTo>
                    <a:pt x="16663" y="3209"/>
                    <a:pt x="16686" y="3323"/>
                    <a:pt x="16686" y="3462"/>
                  </a:cubicBezTo>
                  <a:cubicBezTo>
                    <a:pt x="16688" y="4211"/>
                    <a:pt x="16597" y="5294"/>
                    <a:pt x="16418" y="6717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6" name="Shape">
              <a:extLst>
                <a:ext uri="{FF2B5EF4-FFF2-40B4-BE49-F238E27FC236}">
                  <a16:creationId xmlns:a16="http://schemas.microsoft.com/office/drawing/2014/main" id="{57A6120D-284A-4586-AA54-779A37B2446B}"/>
                </a:ext>
              </a:extLst>
            </p:cNvPr>
            <p:cNvSpPr/>
            <p:nvPr/>
          </p:nvSpPr>
          <p:spPr>
            <a:xfrm>
              <a:off x="4597399" y="3568700"/>
              <a:ext cx="278369" cy="411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2" extrusionOk="0">
                  <a:moveTo>
                    <a:pt x="19618" y="18"/>
                  </a:moveTo>
                  <a:cubicBezTo>
                    <a:pt x="12574" y="1384"/>
                    <a:pt x="3762" y="4913"/>
                    <a:pt x="3406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3" y="21180"/>
                    <a:pt x="2172" y="20475"/>
                  </a:cubicBezTo>
                  <a:cubicBezTo>
                    <a:pt x="1077" y="17664"/>
                    <a:pt x="1470" y="14919"/>
                    <a:pt x="3687" y="12560"/>
                  </a:cubicBezTo>
                  <a:cubicBezTo>
                    <a:pt x="5221" y="16338"/>
                    <a:pt x="13248" y="19514"/>
                    <a:pt x="16802" y="15115"/>
                  </a:cubicBezTo>
                  <a:cubicBezTo>
                    <a:pt x="20301" y="10789"/>
                    <a:pt x="15661" y="7541"/>
                    <a:pt x="9244" y="8240"/>
                  </a:cubicBezTo>
                  <a:cubicBezTo>
                    <a:pt x="7934" y="8384"/>
                    <a:pt x="6783" y="8698"/>
                    <a:pt x="5764" y="9129"/>
                  </a:cubicBezTo>
                  <a:cubicBezTo>
                    <a:pt x="5942" y="8586"/>
                    <a:pt x="6194" y="8077"/>
                    <a:pt x="6493" y="7645"/>
                  </a:cubicBezTo>
                  <a:cubicBezTo>
                    <a:pt x="7551" y="6123"/>
                    <a:pt x="9824" y="4874"/>
                    <a:pt x="11732" y="3920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7" y="-132"/>
                    <a:pt x="19618" y="18"/>
                  </a:cubicBezTo>
                  <a:close/>
                  <a:moveTo>
                    <a:pt x="9768" y="9554"/>
                  </a:moveTo>
                  <a:cubicBezTo>
                    <a:pt x="16625" y="8083"/>
                    <a:pt x="18814" y="16854"/>
                    <a:pt x="10076" y="15579"/>
                  </a:cubicBezTo>
                  <a:cubicBezTo>
                    <a:pt x="6709" y="15089"/>
                    <a:pt x="5502" y="13102"/>
                    <a:pt x="5464" y="11090"/>
                  </a:cubicBezTo>
                  <a:cubicBezTo>
                    <a:pt x="6690" y="10351"/>
                    <a:pt x="8252" y="9880"/>
                    <a:pt x="9768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7" name="Shape">
              <a:extLst>
                <a:ext uri="{FF2B5EF4-FFF2-40B4-BE49-F238E27FC236}">
                  <a16:creationId xmlns:a16="http://schemas.microsoft.com/office/drawing/2014/main" id="{1CBECBBE-50B5-4FC6-98BB-D346352B827B}"/>
                </a:ext>
              </a:extLst>
            </p:cNvPr>
            <p:cNvSpPr/>
            <p:nvPr/>
          </p:nvSpPr>
          <p:spPr>
            <a:xfrm>
              <a:off x="4800600" y="18923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1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3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8" name="Shape">
              <a:extLst>
                <a:ext uri="{FF2B5EF4-FFF2-40B4-BE49-F238E27FC236}">
                  <a16:creationId xmlns:a16="http://schemas.microsoft.com/office/drawing/2014/main" id="{E73A552F-D31A-431C-8CAD-35B5D6D77A39}"/>
                </a:ext>
              </a:extLst>
            </p:cNvPr>
            <p:cNvSpPr/>
            <p:nvPr/>
          </p:nvSpPr>
          <p:spPr>
            <a:xfrm>
              <a:off x="1282700" y="6350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2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9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4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49" name="Shape">
              <a:extLst>
                <a:ext uri="{FF2B5EF4-FFF2-40B4-BE49-F238E27FC236}">
                  <a16:creationId xmlns:a16="http://schemas.microsoft.com/office/drawing/2014/main" id="{92CCE065-5EB1-4C86-86BE-37AFDF4EFCC0}"/>
                </a:ext>
              </a:extLst>
            </p:cNvPr>
            <p:cNvSpPr/>
            <p:nvPr/>
          </p:nvSpPr>
          <p:spPr>
            <a:xfrm>
              <a:off x="1663700" y="4203699"/>
              <a:ext cx="274150" cy="412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85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0" name="Shape">
              <a:extLst>
                <a:ext uri="{FF2B5EF4-FFF2-40B4-BE49-F238E27FC236}">
                  <a16:creationId xmlns:a16="http://schemas.microsoft.com/office/drawing/2014/main" id="{1A61BE18-2831-4918-B75F-D09BA3837C7A}"/>
                </a:ext>
              </a:extLst>
            </p:cNvPr>
            <p:cNvSpPr/>
            <p:nvPr/>
          </p:nvSpPr>
          <p:spPr>
            <a:xfrm>
              <a:off x="4584699" y="50799"/>
              <a:ext cx="225967" cy="452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30" h="21112" extrusionOk="0">
                  <a:moveTo>
                    <a:pt x="16334" y="47"/>
                  </a:moveTo>
                  <a:cubicBezTo>
                    <a:pt x="9065" y="2137"/>
                    <a:pt x="546" y="6359"/>
                    <a:pt x="1910" y="11374"/>
                  </a:cubicBezTo>
                  <a:cubicBezTo>
                    <a:pt x="-902" y="14157"/>
                    <a:pt x="-402" y="18154"/>
                    <a:pt x="2066" y="20842"/>
                  </a:cubicBezTo>
                  <a:cubicBezTo>
                    <a:pt x="2597" y="21422"/>
                    <a:pt x="4191" y="20972"/>
                    <a:pt x="3670" y="20386"/>
                  </a:cubicBezTo>
                  <a:cubicBezTo>
                    <a:pt x="1598" y="18023"/>
                    <a:pt x="1171" y="15536"/>
                    <a:pt x="2858" y="13168"/>
                  </a:cubicBezTo>
                  <a:cubicBezTo>
                    <a:pt x="5701" y="16330"/>
                    <a:pt x="15470" y="18165"/>
                    <a:pt x="17969" y="13813"/>
                  </a:cubicBezTo>
                  <a:cubicBezTo>
                    <a:pt x="20438" y="9538"/>
                    <a:pt x="14366" y="7223"/>
                    <a:pt x="7576" y="8638"/>
                  </a:cubicBezTo>
                  <a:cubicBezTo>
                    <a:pt x="6190" y="8929"/>
                    <a:pt x="5034" y="9355"/>
                    <a:pt x="4055" y="9858"/>
                  </a:cubicBezTo>
                  <a:cubicBezTo>
                    <a:pt x="4087" y="9355"/>
                    <a:pt x="4201" y="8869"/>
                    <a:pt x="4389" y="8449"/>
                  </a:cubicBezTo>
                  <a:cubicBezTo>
                    <a:pt x="5076" y="6963"/>
                    <a:pt x="7159" y="5577"/>
                    <a:pt x="8940" y="4488"/>
                  </a:cubicBezTo>
                  <a:cubicBezTo>
                    <a:pt x="11314" y="3031"/>
                    <a:pt x="14408" y="1948"/>
                    <a:pt x="17188" y="769"/>
                  </a:cubicBezTo>
                  <a:cubicBezTo>
                    <a:pt x="17917" y="461"/>
                    <a:pt x="17105" y="-178"/>
                    <a:pt x="16334" y="47"/>
                  </a:cubicBezTo>
                  <a:close/>
                  <a:moveTo>
                    <a:pt x="8555" y="9740"/>
                  </a:moveTo>
                  <a:cubicBezTo>
                    <a:pt x="15574" y="7590"/>
                    <a:pt x="20698" y="15104"/>
                    <a:pt x="10762" y="15057"/>
                  </a:cubicBezTo>
                  <a:cubicBezTo>
                    <a:pt x="6930" y="15039"/>
                    <a:pt x="4993" y="13423"/>
                    <a:pt x="4326" y="11640"/>
                  </a:cubicBezTo>
                  <a:cubicBezTo>
                    <a:pt x="5441" y="10823"/>
                    <a:pt x="7003" y="10219"/>
                    <a:pt x="8555" y="974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1" name="Shape">
              <a:extLst>
                <a:ext uri="{FF2B5EF4-FFF2-40B4-BE49-F238E27FC236}">
                  <a16:creationId xmlns:a16="http://schemas.microsoft.com/office/drawing/2014/main" id="{03A7D1E4-C223-46A7-B3EE-0E5120969B80}"/>
                </a:ext>
              </a:extLst>
            </p:cNvPr>
            <p:cNvSpPr/>
            <p:nvPr/>
          </p:nvSpPr>
          <p:spPr>
            <a:xfrm>
              <a:off x="5486399" y="26288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17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2" name="Shape">
              <a:extLst>
                <a:ext uri="{FF2B5EF4-FFF2-40B4-BE49-F238E27FC236}">
                  <a16:creationId xmlns:a16="http://schemas.microsoft.com/office/drawing/2014/main" id="{9D46638B-A963-4999-A8F4-BDA82C96C3EB}"/>
                </a:ext>
              </a:extLst>
            </p:cNvPr>
            <p:cNvSpPr/>
            <p:nvPr/>
          </p:nvSpPr>
          <p:spPr>
            <a:xfrm>
              <a:off x="5473700" y="4635499"/>
              <a:ext cx="391827" cy="18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64" extrusionOk="0">
                  <a:moveTo>
                    <a:pt x="20962" y="4706"/>
                  </a:moveTo>
                  <a:cubicBezTo>
                    <a:pt x="17318" y="836"/>
                    <a:pt x="11584" y="-2377"/>
                    <a:pt x="7823" y="2382"/>
                  </a:cubicBezTo>
                  <a:cubicBezTo>
                    <a:pt x="4788" y="2360"/>
                    <a:pt x="1644" y="5715"/>
                    <a:pt x="82" y="9574"/>
                  </a:cubicBezTo>
                  <a:cubicBezTo>
                    <a:pt x="-254" y="10408"/>
                    <a:pt x="534" y="11263"/>
                    <a:pt x="883" y="10429"/>
                  </a:cubicBezTo>
                  <a:cubicBezTo>
                    <a:pt x="2274" y="7118"/>
                    <a:pt x="4206" y="4936"/>
                    <a:pt x="6597" y="4432"/>
                  </a:cubicBezTo>
                  <a:cubicBezTo>
                    <a:pt x="4754" y="8927"/>
                    <a:pt x="5836" y="17589"/>
                    <a:pt x="10077" y="16219"/>
                  </a:cubicBezTo>
                  <a:cubicBezTo>
                    <a:pt x="14249" y="14870"/>
                    <a:pt x="14536" y="8598"/>
                    <a:pt x="11570" y="4585"/>
                  </a:cubicBezTo>
                  <a:cubicBezTo>
                    <a:pt x="10967" y="3763"/>
                    <a:pt x="10310" y="3215"/>
                    <a:pt x="9631" y="2864"/>
                  </a:cubicBezTo>
                  <a:cubicBezTo>
                    <a:pt x="10056" y="2513"/>
                    <a:pt x="10481" y="2239"/>
                    <a:pt x="10878" y="2064"/>
                  </a:cubicBezTo>
                  <a:cubicBezTo>
                    <a:pt x="12276" y="1461"/>
                    <a:pt x="13975" y="1987"/>
                    <a:pt x="15338" y="2513"/>
                  </a:cubicBezTo>
                  <a:cubicBezTo>
                    <a:pt x="17160" y="3204"/>
                    <a:pt x="18880" y="4706"/>
                    <a:pt x="20586" y="5901"/>
                  </a:cubicBezTo>
                  <a:cubicBezTo>
                    <a:pt x="21038" y="6197"/>
                    <a:pt x="21346" y="5112"/>
                    <a:pt x="20962" y="4706"/>
                  </a:cubicBezTo>
                  <a:close/>
                  <a:moveTo>
                    <a:pt x="10926" y="6131"/>
                  </a:moveTo>
                  <a:cubicBezTo>
                    <a:pt x="14557" y="9772"/>
                    <a:pt x="9741" y="19223"/>
                    <a:pt x="7145" y="11756"/>
                  </a:cubicBezTo>
                  <a:cubicBezTo>
                    <a:pt x="6144" y="8873"/>
                    <a:pt x="6960" y="6219"/>
                    <a:pt x="8248" y="4388"/>
                  </a:cubicBezTo>
                  <a:cubicBezTo>
                    <a:pt x="9207" y="4607"/>
                    <a:pt x="10125" y="5320"/>
                    <a:pt x="10926" y="6131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3" name="Shape">
              <a:extLst>
                <a:ext uri="{FF2B5EF4-FFF2-40B4-BE49-F238E27FC236}">
                  <a16:creationId xmlns:a16="http://schemas.microsoft.com/office/drawing/2014/main" id="{8A3B46C9-6742-4893-904D-E0F68B511FFA}"/>
                </a:ext>
              </a:extLst>
            </p:cNvPr>
            <p:cNvSpPr/>
            <p:nvPr/>
          </p:nvSpPr>
          <p:spPr>
            <a:xfrm>
              <a:off x="3860800" y="63499"/>
              <a:ext cx="391827" cy="189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56" extrusionOk="0">
                  <a:moveTo>
                    <a:pt x="20962" y="4703"/>
                  </a:moveTo>
                  <a:cubicBezTo>
                    <a:pt x="17318" y="835"/>
                    <a:pt x="11584" y="-2376"/>
                    <a:pt x="7823" y="2380"/>
                  </a:cubicBezTo>
                  <a:cubicBezTo>
                    <a:pt x="4788" y="2358"/>
                    <a:pt x="1644" y="5712"/>
                    <a:pt x="82" y="9569"/>
                  </a:cubicBezTo>
                  <a:cubicBezTo>
                    <a:pt x="-254" y="10402"/>
                    <a:pt x="534" y="11257"/>
                    <a:pt x="883" y="10424"/>
                  </a:cubicBezTo>
                  <a:cubicBezTo>
                    <a:pt x="2274" y="7114"/>
                    <a:pt x="4206" y="4934"/>
                    <a:pt x="6597" y="4429"/>
                  </a:cubicBezTo>
                  <a:cubicBezTo>
                    <a:pt x="4754" y="8923"/>
                    <a:pt x="5836" y="17580"/>
                    <a:pt x="10077" y="16210"/>
                  </a:cubicBezTo>
                  <a:cubicBezTo>
                    <a:pt x="14249" y="14862"/>
                    <a:pt x="14536" y="8594"/>
                    <a:pt x="11570" y="4583"/>
                  </a:cubicBezTo>
                  <a:cubicBezTo>
                    <a:pt x="10967" y="3761"/>
                    <a:pt x="10310" y="3213"/>
                    <a:pt x="9631" y="2862"/>
                  </a:cubicBezTo>
                  <a:cubicBezTo>
                    <a:pt x="10056" y="2512"/>
                    <a:pt x="10481" y="2238"/>
                    <a:pt x="10878" y="2062"/>
                  </a:cubicBezTo>
                  <a:cubicBezTo>
                    <a:pt x="12276" y="1460"/>
                    <a:pt x="13975" y="1986"/>
                    <a:pt x="15338" y="2512"/>
                  </a:cubicBezTo>
                  <a:cubicBezTo>
                    <a:pt x="17160" y="3202"/>
                    <a:pt x="18880" y="4703"/>
                    <a:pt x="20586" y="5898"/>
                  </a:cubicBezTo>
                  <a:cubicBezTo>
                    <a:pt x="21038" y="6205"/>
                    <a:pt x="21346" y="5120"/>
                    <a:pt x="20962" y="4703"/>
                  </a:cubicBezTo>
                  <a:close/>
                  <a:moveTo>
                    <a:pt x="10933" y="6139"/>
                  </a:moveTo>
                  <a:cubicBezTo>
                    <a:pt x="14564" y="9777"/>
                    <a:pt x="9748" y="19224"/>
                    <a:pt x="7152" y="11761"/>
                  </a:cubicBezTo>
                  <a:cubicBezTo>
                    <a:pt x="6151" y="8879"/>
                    <a:pt x="6967" y="6227"/>
                    <a:pt x="8254" y="4397"/>
                  </a:cubicBezTo>
                  <a:cubicBezTo>
                    <a:pt x="9214" y="4616"/>
                    <a:pt x="10125" y="5328"/>
                    <a:pt x="10933" y="613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4" name="Shape">
              <a:extLst>
                <a:ext uri="{FF2B5EF4-FFF2-40B4-BE49-F238E27FC236}">
                  <a16:creationId xmlns:a16="http://schemas.microsoft.com/office/drawing/2014/main" id="{813D562A-4D9C-47DC-8FC6-139855693B67}"/>
                </a:ext>
              </a:extLst>
            </p:cNvPr>
            <p:cNvSpPr/>
            <p:nvPr/>
          </p:nvSpPr>
          <p:spPr>
            <a:xfrm>
              <a:off x="241299" y="4508499"/>
              <a:ext cx="479594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16353" extrusionOk="0">
                  <a:moveTo>
                    <a:pt x="20965" y="4705"/>
                  </a:moveTo>
                  <a:cubicBezTo>
                    <a:pt x="17322" y="838"/>
                    <a:pt x="11584" y="-2376"/>
                    <a:pt x="7823" y="2377"/>
                  </a:cubicBezTo>
                  <a:cubicBezTo>
                    <a:pt x="4789" y="2350"/>
                    <a:pt x="1638" y="5707"/>
                    <a:pt x="82" y="9565"/>
                  </a:cubicBezTo>
                  <a:cubicBezTo>
                    <a:pt x="-254" y="10398"/>
                    <a:pt x="535" y="11248"/>
                    <a:pt x="882" y="10425"/>
                  </a:cubicBezTo>
                  <a:cubicBezTo>
                    <a:pt x="2270" y="7113"/>
                    <a:pt x="4207" y="4937"/>
                    <a:pt x="6597" y="4427"/>
                  </a:cubicBezTo>
                  <a:cubicBezTo>
                    <a:pt x="4750" y="8921"/>
                    <a:pt x="5836" y="17577"/>
                    <a:pt x="10079" y="16207"/>
                  </a:cubicBezTo>
                  <a:cubicBezTo>
                    <a:pt x="14249" y="14856"/>
                    <a:pt x="14540" y="8590"/>
                    <a:pt x="11573" y="4579"/>
                  </a:cubicBezTo>
                  <a:cubicBezTo>
                    <a:pt x="10969" y="3756"/>
                    <a:pt x="10314" y="3210"/>
                    <a:pt x="9636" y="2861"/>
                  </a:cubicBezTo>
                  <a:cubicBezTo>
                    <a:pt x="10062" y="2503"/>
                    <a:pt x="10487" y="2234"/>
                    <a:pt x="10885" y="2064"/>
                  </a:cubicBezTo>
                  <a:cubicBezTo>
                    <a:pt x="12284" y="1464"/>
                    <a:pt x="13986" y="1992"/>
                    <a:pt x="15351" y="2511"/>
                  </a:cubicBezTo>
                  <a:cubicBezTo>
                    <a:pt x="17176" y="3201"/>
                    <a:pt x="18889" y="4705"/>
                    <a:pt x="20602" y="5904"/>
                  </a:cubicBezTo>
                  <a:cubicBezTo>
                    <a:pt x="21038" y="6200"/>
                    <a:pt x="21346" y="5116"/>
                    <a:pt x="20965" y="4705"/>
                  </a:cubicBezTo>
                  <a:close/>
                  <a:moveTo>
                    <a:pt x="10929" y="6137"/>
                  </a:moveTo>
                  <a:cubicBezTo>
                    <a:pt x="14562" y="9780"/>
                    <a:pt x="9743" y="19224"/>
                    <a:pt x="7146" y="11758"/>
                  </a:cubicBezTo>
                  <a:cubicBezTo>
                    <a:pt x="6144" y="8876"/>
                    <a:pt x="6961" y="6226"/>
                    <a:pt x="8248" y="4391"/>
                  </a:cubicBezTo>
                  <a:cubicBezTo>
                    <a:pt x="9211" y="4615"/>
                    <a:pt x="10123" y="5331"/>
                    <a:pt x="10929" y="613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5" name="Shape">
              <a:extLst>
                <a:ext uri="{FF2B5EF4-FFF2-40B4-BE49-F238E27FC236}">
                  <a16:creationId xmlns:a16="http://schemas.microsoft.com/office/drawing/2014/main" id="{A14AF6A5-06D1-4A2F-8194-D4F798A81CC3}"/>
                </a:ext>
              </a:extLst>
            </p:cNvPr>
            <p:cNvSpPr/>
            <p:nvPr/>
          </p:nvSpPr>
          <p:spPr>
            <a:xfrm>
              <a:off x="6032499" y="3797299"/>
              <a:ext cx="424762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8" h="17937" extrusionOk="0">
                  <a:moveTo>
                    <a:pt x="20946" y="1479"/>
                  </a:moveTo>
                  <a:cubicBezTo>
                    <a:pt x="16423" y="-644"/>
                    <a:pt x="9835" y="-1240"/>
                    <a:pt x="6785" y="4951"/>
                  </a:cubicBezTo>
                  <a:cubicBezTo>
                    <a:pt x="3609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3" y="15658"/>
                  </a:cubicBezTo>
                  <a:cubicBezTo>
                    <a:pt x="1862" y="11878"/>
                    <a:pt x="3482" y="8964"/>
                    <a:pt x="5890" y="7437"/>
                  </a:cubicBezTo>
                  <a:cubicBezTo>
                    <a:pt x="4791" y="12539"/>
                    <a:pt x="7529" y="20360"/>
                    <a:pt x="11703" y="17213"/>
                  </a:cubicBezTo>
                  <a:cubicBezTo>
                    <a:pt x="15813" y="14113"/>
                    <a:pt x="14955" y="7987"/>
                    <a:pt x="11112" y="5426"/>
                  </a:cubicBezTo>
                  <a:cubicBezTo>
                    <a:pt x="10324" y="4905"/>
                    <a:pt x="9543" y="4663"/>
                    <a:pt x="8768" y="4616"/>
                  </a:cubicBezTo>
                  <a:cubicBezTo>
                    <a:pt x="9142" y="4095"/>
                    <a:pt x="9536" y="3648"/>
                    <a:pt x="9924" y="3313"/>
                  </a:cubicBezTo>
                  <a:cubicBezTo>
                    <a:pt x="11277" y="2130"/>
                    <a:pt x="13151" y="1898"/>
                    <a:pt x="14669" y="1805"/>
                  </a:cubicBezTo>
                  <a:cubicBezTo>
                    <a:pt x="16702" y="1674"/>
                    <a:pt x="18773" y="2372"/>
                    <a:pt x="20781" y="2773"/>
                  </a:cubicBezTo>
                  <a:cubicBezTo>
                    <a:pt x="21302" y="2875"/>
                    <a:pt x="21429" y="1702"/>
                    <a:pt x="20946" y="1479"/>
                  </a:cubicBezTo>
                  <a:close/>
                  <a:moveTo>
                    <a:pt x="10724" y="7195"/>
                  </a:moveTo>
                  <a:cubicBezTo>
                    <a:pt x="15197" y="9104"/>
                    <a:pt x="11906" y="20239"/>
                    <a:pt x="7815" y="14215"/>
                  </a:cubicBezTo>
                  <a:cubicBezTo>
                    <a:pt x="6233" y="11897"/>
                    <a:pt x="6595" y="9001"/>
                    <a:pt x="7605" y="6683"/>
                  </a:cubicBezTo>
                  <a:cubicBezTo>
                    <a:pt x="8647" y="6488"/>
                    <a:pt x="9733" y="6776"/>
                    <a:pt x="10724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6" name="Shape">
              <a:extLst>
                <a:ext uri="{FF2B5EF4-FFF2-40B4-BE49-F238E27FC236}">
                  <a16:creationId xmlns:a16="http://schemas.microsoft.com/office/drawing/2014/main" id="{01292225-E5C1-43FE-9C4D-82A080DF046E}"/>
                </a:ext>
              </a:extLst>
            </p:cNvPr>
            <p:cNvSpPr/>
            <p:nvPr/>
          </p:nvSpPr>
          <p:spPr>
            <a:xfrm>
              <a:off x="6197600" y="787400"/>
              <a:ext cx="228304" cy="4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4" h="21159" extrusionOk="0">
                  <a:moveTo>
                    <a:pt x="13157" y="20948"/>
                  </a:moveTo>
                  <a:cubicBezTo>
                    <a:pt x="16481" y="17039"/>
                    <a:pt x="18868" y="11053"/>
                    <a:pt x="13649" y="7506"/>
                  </a:cubicBezTo>
                  <a:cubicBezTo>
                    <a:pt x="13259" y="4430"/>
                    <a:pt x="9498" y="1425"/>
                    <a:pt x="5477" y="63"/>
                  </a:cubicBezTo>
                  <a:cubicBezTo>
                    <a:pt x="4604" y="-235"/>
                    <a:pt x="3871" y="616"/>
                    <a:pt x="4743" y="925"/>
                  </a:cubicBezTo>
                  <a:cubicBezTo>
                    <a:pt x="8207" y="2151"/>
                    <a:pt x="10631" y="3990"/>
                    <a:pt x="11458" y="6388"/>
                  </a:cubicBezTo>
                  <a:cubicBezTo>
                    <a:pt x="6759" y="4763"/>
                    <a:pt x="-1655" y="6346"/>
                    <a:pt x="286" y="10565"/>
                  </a:cubicBezTo>
                  <a:cubicBezTo>
                    <a:pt x="2199" y="14718"/>
                    <a:pt x="8430" y="14665"/>
                    <a:pt x="11996" y="11440"/>
                  </a:cubicBezTo>
                  <a:cubicBezTo>
                    <a:pt x="12720" y="10779"/>
                    <a:pt x="13175" y="10089"/>
                    <a:pt x="13426" y="9381"/>
                  </a:cubicBezTo>
                  <a:cubicBezTo>
                    <a:pt x="13835" y="9791"/>
                    <a:pt x="14169" y="10208"/>
                    <a:pt x="14383" y="10601"/>
                  </a:cubicBezTo>
                  <a:cubicBezTo>
                    <a:pt x="15163" y="11987"/>
                    <a:pt x="14884" y="13737"/>
                    <a:pt x="14559" y="15147"/>
                  </a:cubicBezTo>
                  <a:cubicBezTo>
                    <a:pt x="14123" y="17033"/>
                    <a:pt x="12878" y="18854"/>
                    <a:pt x="11931" y="20651"/>
                  </a:cubicBezTo>
                  <a:cubicBezTo>
                    <a:pt x="11690" y="21109"/>
                    <a:pt x="12804" y="21365"/>
                    <a:pt x="13157" y="20948"/>
                  </a:cubicBezTo>
                  <a:close/>
                  <a:moveTo>
                    <a:pt x="10371" y="10857"/>
                  </a:moveTo>
                  <a:cubicBezTo>
                    <a:pt x="7269" y="14742"/>
                    <a:pt x="-2732" y="10375"/>
                    <a:pt x="4288" y="7334"/>
                  </a:cubicBezTo>
                  <a:cubicBezTo>
                    <a:pt x="7000" y="6162"/>
                    <a:pt x="9730" y="6840"/>
                    <a:pt x="11727" y="8042"/>
                  </a:cubicBezTo>
                  <a:cubicBezTo>
                    <a:pt x="11634" y="9030"/>
                    <a:pt x="11049" y="10000"/>
                    <a:pt x="10371" y="1085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7" name="Shape">
              <a:extLst>
                <a:ext uri="{FF2B5EF4-FFF2-40B4-BE49-F238E27FC236}">
                  <a16:creationId xmlns:a16="http://schemas.microsoft.com/office/drawing/2014/main" id="{C6D28D3C-5485-4C2D-82C2-71AFB8387763}"/>
                </a:ext>
              </a:extLst>
            </p:cNvPr>
            <p:cNvSpPr/>
            <p:nvPr/>
          </p:nvSpPr>
          <p:spPr>
            <a:xfrm>
              <a:off x="838199" y="45974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47" extrusionOk="0">
                  <a:moveTo>
                    <a:pt x="96" y="6984"/>
                  </a:moveTo>
                  <a:cubicBezTo>
                    <a:pt x="2949" y="12687"/>
                    <a:pt x="7921" y="18662"/>
                    <a:pt x="12316" y="15442"/>
                  </a:cubicBezTo>
                  <a:cubicBezTo>
                    <a:pt x="15222" y="16865"/>
                    <a:pt x="18802" y="14816"/>
                    <a:pt x="20933" y="11526"/>
                  </a:cubicBezTo>
                  <a:cubicBezTo>
                    <a:pt x="21393" y="10809"/>
                    <a:pt x="20776" y="9568"/>
                    <a:pt x="20304" y="10264"/>
                  </a:cubicBezTo>
                  <a:cubicBezTo>
                    <a:pt x="18424" y="13070"/>
                    <a:pt x="16206" y="14453"/>
                    <a:pt x="13824" y="13878"/>
                  </a:cubicBezTo>
                  <a:cubicBezTo>
                    <a:pt x="16339" y="10052"/>
                    <a:pt x="16729" y="544"/>
                    <a:pt x="12439" y="29"/>
                  </a:cubicBezTo>
                  <a:cubicBezTo>
                    <a:pt x="8218" y="-485"/>
                    <a:pt x="6896" y="5904"/>
                    <a:pt x="9073" y="11435"/>
                  </a:cubicBezTo>
                  <a:cubicBezTo>
                    <a:pt x="9522" y="12566"/>
                    <a:pt x="10057" y="13434"/>
                    <a:pt x="10645" y="14120"/>
                  </a:cubicBezTo>
                  <a:cubicBezTo>
                    <a:pt x="10180" y="14292"/>
                    <a:pt x="9726" y="14382"/>
                    <a:pt x="9318" y="14372"/>
                  </a:cubicBezTo>
                  <a:cubicBezTo>
                    <a:pt x="7874" y="14352"/>
                    <a:pt x="6331" y="13020"/>
                    <a:pt x="5109" y="11859"/>
                  </a:cubicBezTo>
                  <a:cubicBezTo>
                    <a:pt x="3473" y="10305"/>
                    <a:pt x="2075" y="7953"/>
                    <a:pt x="637" y="5924"/>
                  </a:cubicBezTo>
                  <a:cubicBezTo>
                    <a:pt x="270" y="5399"/>
                    <a:pt x="-207" y="6388"/>
                    <a:pt x="96" y="6984"/>
                  </a:cubicBezTo>
                  <a:close/>
                  <a:moveTo>
                    <a:pt x="9958" y="10123"/>
                  </a:moveTo>
                  <a:cubicBezTo>
                    <a:pt x="7076" y="4662"/>
                    <a:pt x="13265" y="-2938"/>
                    <a:pt x="14517" y="6015"/>
                  </a:cubicBezTo>
                  <a:cubicBezTo>
                    <a:pt x="15000" y="9467"/>
                    <a:pt x="13778" y="11849"/>
                    <a:pt x="12241" y="13171"/>
                  </a:cubicBezTo>
                  <a:cubicBezTo>
                    <a:pt x="11356" y="12485"/>
                    <a:pt x="10593" y="11324"/>
                    <a:pt x="9958" y="1012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8" name="Shape">
              <a:extLst>
                <a:ext uri="{FF2B5EF4-FFF2-40B4-BE49-F238E27FC236}">
                  <a16:creationId xmlns:a16="http://schemas.microsoft.com/office/drawing/2014/main" id="{870C1A95-E218-4805-9744-3AE6607ED6CD}"/>
                </a:ext>
              </a:extLst>
            </p:cNvPr>
            <p:cNvSpPr/>
            <p:nvPr/>
          </p:nvSpPr>
          <p:spPr>
            <a:xfrm>
              <a:off x="3327399" y="4394199"/>
              <a:ext cx="479651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4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3" y="6193"/>
                    <a:pt x="21346" y="5110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1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59" name="Shape">
              <a:extLst>
                <a:ext uri="{FF2B5EF4-FFF2-40B4-BE49-F238E27FC236}">
                  <a16:creationId xmlns:a16="http://schemas.microsoft.com/office/drawing/2014/main" id="{457AE6AF-C2BF-4967-91A1-E87DC2B45174}"/>
                </a:ext>
              </a:extLst>
            </p:cNvPr>
            <p:cNvSpPr/>
            <p:nvPr/>
          </p:nvSpPr>
          <p:spPr>
            <a:xfrm>
              <a:off x="749299" y="21843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1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0" name="Shape">
              <a:extLst>
                <a:ext uri="{FF2B5EF4-FFF2-40B4-BE49-F238E27FC236}">
                  <a16:creationId xmlns:a16="http://schemas.microsoft.com/office/drawing/2014/main" id="{4A17FD37-4F0D-44E1-8CD1-E48FBE77C0B6}"/>
                </a:ext>
              </a:extLst>
            </p:cNvPr>
            <p:cNvSpPr/>
            <p:nvPr/>
          </p:nvSpPr>
          <p:spPr>
            <a:xfrm>
              <a:off x="5308600" y="1168399"/>
              <a:ext cx="278368" cy="411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7" extrusionOk="0">
                  <a:moveTo>
                    <a:pt x="19618" y="18"/>
                  </a:moveTo>
                  <a:cubicBezTo>
                    <a:pt x="12574" y="1384"/>
                    <a:pt x="3762" y="4914"/>
                    <a:pt x="3406" y="10511"/>
                  </a:cubicBezTo>
                  <a:cubicBezTo>
                    <a:pt x="67" y="13178"/>
                    <a:pt x="-719" y="17565"/>
                    <a:pt x="619" y="20781"/>
                  </a:cubicBezTo>
                  <a:cubicBezTo>
                    <a:pt x="909" y="21474"/>
                    <a:pt x="2443" y="21186"/>
                    <a:pt x="2172" y="20480"/>
                  </a:cubicBezTo>
                  <a:cubicBezTo>
                    <a:pt x="1077" y="17669"/>
                    <a:pt x="1470" y="14923"/>
                    <a:pt x="3687" y="12563"/>
                  </a:cubicBezTo>
                  <a:cubicBezTo>
                    <a:pt x="5221" y="16342"/>
                    <a:pt x="13248" y="19519"/>
                    <a:pt x="16802" y="15120"/>
                  </a:cubicBezTo>
                  <a:cubicBezTo>
                    <a:pt x="20301" y="10792"/>
                    <a:pt x="15661" y="7543"/>
                    <a:pt x="9244" y="8242"/>
                  </a:cubicBezTo>
                  <a:cubicBezTo>
                    <a:pt x="7934" y="8386"/>
                    <a:pt x="6783" y="8700"/>
                    <a:pt x="5764" y="9131"/>
                  </a:cubicBezTo>
                  <a:cubicBezTo>
                    <a:pt x="5942" y="8589"/>
                    <a:pt x="6194" y="8079"/>
                    <a:pt x="6493" y="7647"/>
                  </a:cubicBezTo>
                  <a:cubicBezTo>
                    <a:pt x="7551" y="6124"/>
                    <a:pt x="9824" y="4875"/>
                    <a:pt x="11732" y="3921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6" y="-126"/>
                    <a:pt x="19618" y="18"/>
                  </a:cubicBezTo>
                  <a:close/>
                  <a:moveTo>
                    <a:pt x="9768" y="9563"/>
                  </a:moveTo>
                  <a:cubicBezTo>
                    <a:pt x="16625" y="8092"/>
                    <a:pt x="18814" y="16865"/>
                    <a:pt x="10076" y="15590"/>
                  </a:cubicBezTo>
                  <a:cubicBezTo>
                    <a:pt x="6709" y="15100"/>
                    <a:pt x="5502" y="13113"/>
                    <a:pt x="5464" y="11099"/>
                  </a:cubicBezTo>
                  <a:cubicBezTo>
                    <a:pt x="6690" y="10354"/>
                    <a:pt x="8252" y="9883"/>
                    <a:pt x="9768" y="956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1" name="Shape">
              <a:extLst>
                <a:ext uri="{FF2B5EF4-FFF2-40B4-BE49-F238E27FC236}">
                  <a16:creationId xmlns:a16="http://schemas.microsoft.com/office/drawing/2014/main" id="{ED7D1C89-FAE2-49E1-BAC4-143F64657453}"/>
                </a:ext>
              </a:extLst>
            </p:cNvPr>
            <p:cNvSpPr/>
            <p:nvPr/>
          </p:nvSpPr>
          <p:spPr>
            <a:xfrm>
              <a:off x="5397500" y="3644899"/>
              <a:ext cx="282580" cy="406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5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2" name="Shape">
              <a:extLst>
                <a:ext uri="{FF2B5EF4-FFF2-40B4-BE49-F238E27FC236}">
                  <a16:creationId xmlns:a16="http://schemas.microsoft.com/office/drawing/2014/main" id="{3D8C691F-AFEF-4B01-8D7D-48BB7A837092}"/>
                </a:ext>
              </a:extLst>
            </p:cNvPr>
            <p:cNvSpPr/>
            <p:nvPr/>
          </p:nvSpPr>
          <p:spPr>
            <a:xfrm>
              <a:off x="355600" y="3251199"/>
              <a:ext cx="282580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08" y="10598"/>
                  </a:moveTo>
                  <a:cubicBezTo>
                    <a:pt x="9960" y="15681"/>
                    <a:pt x="-1151" y="13517"/>
                    <a:pt x="3505" y="8328"/>
                  </a:cubicBezTo>
                  <a:cubicBezTo>
                    <a:pt x="5304" y="6324"/>
                    <a:pt x="8069" y="6351"/>
                    <a:pt x="10456" y="7152"/>
                  </a:cubicBezTo>
                  <a:cubicBezTo>
                    <a:pt x="10893" y="8254"/>
                    <a:pt x="10876" y="9470"/>
                    <a:pt x="10708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3" name="Shape">
              <a:extLst>
                <a:ext uri="{FF2B5EF4-FFF2-40B4-BE49-F238E27FC236}">
                  <a16:creationId xmlns:a16="http://schemas.microsoft.com/office/drawing/2014/main" id="{791AD962-66E9-4666-BD2C-DEFD443BBA0D}"/>
                </a:ext>
              </a:extLst>
            </p:cNvPr>
            <p:cNvSpPr/>
            <p:nvPr/>
          </p:nvSpPr>
          <p:spPr>
            <a:xfrm>
              <a:off x="152399" y="1422400"/>
              <a:ext cx="217128" cy="469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27" h="21096" extrusionOk="0">
                  <a:moveTo>
                    <a:pt x="4649" y="21028"/>
                  </a:moveTo>
                  <a:cubicBezTo>
                    <a:pt x="11361" y="18563"/>
                    <a:pt x="18887" y="13976"/>
                    <a:pt x="16526" y="9263"/>
                  </a:cubicBezTo>
                  <a:cubicBezTo>
                    <a:pt x="18732" y="6422"/>
                    <a:pt x="17413" y="2628"/>
                    <a:pt x="14443" y="215"/>
                  </a:cubicBezTo>
                  <a:cubicBezTo>
                    <a:pt x="13804" y="-310"/>
                    <a:pt x="12330" y="226"/>
                    <a:pt x="12959" y="757"/>
                  </a:cubicBezTo>
                  <a:cubicBezTo>
                    <a:pt x="15474" y="2885"/>
                    <a:pt x="16402" y="5235"/>
                    <a:pt x="15227" y="7609"/>
                  </a:cubicBezTo>
                  <a:cubicBezTo>
                    <a:pt x="11783" y="4762"/>
                    <a:pt x="1813" y="3638"/>
                    <a:pt x="236" y="7957"/>
                  </a:cubicBezTo>
                  <a:cubicBezTo>
                    <a:pt x="-1321" y="12207"/>
                    <a:pt x="5123" y="14033"/>
                    <a:pt x="11505" y="12242"/>
                  </a:cubicBezTo>
                  <a:cubicBezTo>
                    <a:pt x="12814" y="11876"/>
                    <a:pt x="13856" y="11397"/>
                    <a:pt x="14722" y="10849"/>
                  </a:cubicBezTo>
                  <a:cubicBezTo>
                    <a:pt x="14794" y="11334"/>
                    <a:pt x="14784" y="11802"/>
                    <a:pt x="14680" y="12219"/>
                  </a:cubicBezTo>
                  <a:cubicBezTo>
                    <a:pt x="14309" y="13685"/>
                    <a:pt x="12536" y="15145"/>
                    <a:pt x="11010" y="16298"/>
                  </a:cubicBezTo>
                  <a:cubicBezTo>
                    <a:pt x="8969" y="17844"/>
                    <a:pt x="6154" y="19082"/>
                    <a:pt x="3659" y="20389"/>
                  </a:cubicBezTo>
                  <a:cubicBezTo>
                    <a:pt x="3009" y="20731"/>
                    <a:pt x="3937" y="21290"/>
                    <a:pt x="4649" y="21028"/>
                  </a:cubicBezTo>
                  <a:close/>
                  <a:moveTo>
                    <a:pt x="10319" y="11249"/>
                  </a:moveTo>
                  <a:cubicBezTo>
                    <a:pt x="3855" y="13759"/>
                    <a:pt x="-2713" y="6890"/>
                    <a:pt x="7061" y="6302"/>
                  </a:cubicBezTo>
                  <a:cubicBezTo>
                    <a:pt x="10835" y="6074"/>
                    <a:pt x="13062" y="7495"/>
                    <a:pt x="14082" y="9161"/>
                  </a:cubicBezTo>
                  <a:cubicBezTo>
                    <a:pt x="13165" y="10011"/>
                    <a:pt x="11752" y="10695"/>
                    <a:pt x="10319" y="1124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4" name="Shape">
              <a:extLst>
                <a:ext uri="{FF2B5EF4-FFF2-40B4-BE49-F238E27FC236}">
                  <a16:creationId xmlns:a16="http://schemas.microsoft.com/office/drawing/2014/main" id="{0033BD94-4CFF-44FD-B1FF-28B660E31BD3}"/>
                </a:ext>
              </a:extLst>
            </p:cNvPr>
            <p:cNvSpPr/>
            <p:nvPr/>
          </p:nvSpPr>
          <p:spPr>
            <a:xfrm>
              <a:off x="1358900" y="3035300"/>
              <a:ext cx="452082" cy="25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17628" extrusionOk="0">
                  <a:moveTo>
                    <a:pt x="275" y="15716"/>
                  </a:moveTo>
                  <a:cubicBezTo>
                    <a:pt x="4645" y="18141"/>
                    <a:pt x="11078" y="19166"/>
                    <a:pt x="14256" y="13184"/>
                  </a:cubicBezTo>
                  <a:cubicBezTo>
                    <a:pt x="17410" y="12106"/>
                    <a:pt x="20158" y="7702"/>
                    <a:pt x="21189" y="3396"/>
                  </a:cubicBezTo>
                  <a:cubicBezTo>
                    <a:pt x="21410" y="2469"/>
                    <a:pt x="20462" y="1925"/>
                    <a:pt x="20230" y="2861"/>
                  </a:cubicBezTo>
                  <a:cubicBezTo>
                    <a:pt x="19294" y="6579"/>
                    <a:pt x="17618" y="9396"/>
                    <a:pt x="15216" y="10760"/>
                  </a:cubicBezTo>
                  <a:cubicBezTo>
                    <a:pt x="16444" y="5732"/>
                    <a:pt x="13999" y="-2265"/>
                    <a:pt x="9814" y="606"/>
                  </a:cubicBezTo>
                  <a:cubicBezTo>
                    <a:pt x="5694" y="3432"/>
                    <a:pt x="6350" y="9619"/>
                    <a:pt x="10035" y="12427"/>
                  </a:cubicBezTo>
                  <a:cubicBezTo>
                    <a:pt x="10786" y="12997"/>
                    <a:pt x="11549" y="13291"/>
                    <a:pt x="12306" y="13389"/>
                  </a:cubicBezTo>
                  <a:cubicBezTo>
                    <a:pt x="11919" y="13889"/>
                    <a:pt x="11519" y="14308"/>
                    <a:pt x="11138" y="14620"/>
                  </a:cubicBezTo>
                  <a:cubicBezTo>
                    <a:pt x="9778" y="15707"/>
                    <a:pt x="7936" y="15814"/>
                    <a:pt x="6440" y="15814"/>
                  </a:cubicBezTo>
                  <a:cubicBezTo>
                    <a:pt x="4442" y="15805"/>
                    <a:pt x="2433" y="14976"/>
                    <a:pt x="484" y="14441"/>
                  </a:cubicBezTo>
                  <a:cubicBezTo>
                    <a:pt x="-29" y="14299"/>
                    <a:pt x="-190" y="15466"/>
                    <a:pt x="275" y="15716"/>
                  </a:cubicBezTo>
                  <a:close/>
                  <a:moveTo>
                    <a:pt x="10464" y="10688"/>
                  </a:moveTo>
                  <a:cubicBezTo>
                    <a:pt x="6142" y="8477"/>
                    <a:pt x="9701" y="-2434"/>
                    <a:pt x="13528" y="3860"/>
                  </a:cubicBezTo>
                  <a:cubicBezTo>
                    <a:pt x="15007" y="6284"/>
                    <a:pt x="14566" y="9155"/>
                    <a:pt x="13510" y="11401"/>
                  </a:cubicBezTo>
                  <a:cubicBezTo>
                    <a:pt x="12479" y="11526"/>
                    <a:pt x="11418" y="11170"/>
                    <a:pt x="10464" y="1068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5" name="Shape">
              <a:extLst>
                <a:ext uri="{FF2B5EF4-FFF2-40B4-BE49-F238E27FC236}">
                  <a16:creationId xmlns:a16="http://schemas.microsoft.com/office/drawing/2014/main" id="{BEEE8CF5-5772-43F5-BC3C-5F50A418D30D}"/>
                </a:ext>
              </a:extLst>
            </p:cNvPr>
            <p:cNvSpPr/>
            <p:nvPr/>
          </p:nvSpPr>
          <p:spPr>
            <a:xfrm>
              <a:off x="1371599" y="1346199"/>
              <a:ext cx="278369" cy="411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2" extrusionOk="0">
                  <a:moveTo>
                    <a:pt x="19618" y="18"/>
                  </a:moveTo>
                  <a:cubicBezTo>
                    <a:pt x="12574" y="1384"/>
                    <a:pt x="3762" y="4913"/>
                    <a:pt x="3406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3" y="21180"/>
                    <a:pt x="2172" y="20475"/>
                  </a:cubicBezTo>
                  <a:cubicBezTo>
                    <a:pt x="1077" y="17664"/>
                    <a:pt x="1470" y="14919"/>
                    <a:pt x="3687" y="12560"/>
                  </a:cubicBezTo>
                  <a:cubicBezTo>
                    <a:pt x="5221" y="16338"/>
                    <a:pt x="13248" y="19514"/>
                    <a:pt x="16802" y="15115"/>
                  </a:cubicBezTo>
                  <a:cubicBezTo>
                    <a:pt x="20301" y="10789"/>
                    <a:pt x="15661" y="7541"/>
                    <a:pt x="9244" y="8240"/>
                  </a:cubicBezTo>
                  <a:cubicBezTo>
                    <a:pt x="7934" y="8384"/>
                    <a:pt x="6783" y="8698"/>
                    <a:pt x="5764" y="9129"/>
                  </a:cubicBezTo>
                  <a:cubicBezTo>
                    <a:pt x="5942" y="8586"/>
                    <a:pt x="6194" y="8077"/>
                    <a:pt x="6493" y="7645"/>
                  </a:cubicBezTo>
                  <a:cubicBezTo>
                    <a:pt x="7551" y="6123"/>
                    <a:pt x="9824" y="4874"/>
                    <a:pt x="11732" y="3920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6" y="-132"/>
                    <a:pt x="19618" y="18"/>
                  </a:cubicBezTo>
                  <a:close/>
                  <a:moveTo>
                    <a:pt x="9768" y="9554"/>
                  </a:moveTo>
                  <a:cubicBezTo>
                    <a:pt x="16625" y="8083"/>
                    <a:pt x="18814" y="16854"/>
                    <a:pt x="10076" y="15579"/>
                  </a:cubicBezTo>
                  <a:cubicBezTo>
                    <a:pt x="6709" y="15089"/>
                    <a:pt x="5502" y="13102"/>
                    <a:pt x="5464" y="11090"/>
                  </a:cubicBezTo>
                  <a:cubicBezTo>
                    <a:pt x="6690" y="10351"/>
                    <a:pt x="8252" y="9880"/>
                    <a:pt x="9768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6" name="Shape">
              <a:extLst>
                <a:ext uri="{FF2B5EF4-FFF2-40B4-BE49-F238E27FC236}">
                  <a16:creationId xmlns:a16="http://schemas.microsoft.com/office/drawing/2014/main" id="{41A1F6E5-0228-4C84-9221-6675EB579B25}"/>
                </a:ext>
              </a:extLst>
            </p:cNvPr>
            <p:cNvSpPr/>
            <p:nvPr/>
          </p:nvSpPr>
          <p:spPr>
            <a:xfrm>
              <a:off x="2501900" y="368300"/>
              <a:ext cx="350580" cy="27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8" h="21131" extrusionOk="0">
                  <a:moveTo>
                    <a:pt x="18604" y="328"/>
                  </a:moveTo>
                  <a:cubicBezTo>
                    <a:pt x="18203" y="-403"/>
                    <a:pt x="17449" y="201"/>
                    <a:pt x="17717" y="1049"/>
                  </a:cubicBezTo>
                  <a:cubicBezTo>
                    <a:pt x="18773" y="4400"/>
                    <a:pt x="17230" y="7752"/>
                    <a:pt x="16005" y="10558"/>
                  </a:cubicBezTo>
                  <a:cubicBezTo>
                    <a:pt x="14962" y="12935"/>
                    <a:pt x="13581" y="14153"/>
                    <a:pt x="12017" y="14611"/>
                  </a:cubicBezTo>
                  <a:cubicBezTo>
                    <a:pt x="12517" y="13266"/>
                    <a:pt x="12630" y="11698"/>
                    <a:pt x="12165" y="9866"/>
                  </a:cubicBezTo>
                  <a:cubicBezTo>
                    <a:pt x="11306" y="6446"/>
                    <a:pt x="9558" y="4507"/>
                    <a:pt x="7050" y="3621"/>
                  </a:cubicBezTo>
                  <a:cubicBezTo>
                    <a:pt x="5402" y="3046"/>
                    <a:pt x="2788" y="3952"/>
                    <a:pt x="2218" y="6524"/>
                  </a:cubicBezTo>
                  <a:cubicBezTo>
                    <a:pt x="844" y="12740"/>
                    <a:pt x="4662" y="15760"/>
                    <a:pt x="8558" y="16618"/>
                  </a:cubicBezTo>
                  <a:cubicBezTo>
                    <a:pt x="6423" y="18566"/>
                    <a:pt x="2753" y="19326"/>
                    <a:pt x="639" y="19297"/>
                  </a:cubicBezTo>
                  <a:cubicBezTo>
                    <a:pt x="-213" y="19287"/>
                    <a:pt x="-213" y="21100"/>
                    <a:pt x="639" y="21129"/>
                  </a:cubicBezTo>
                  <a:cubicBezTo>
                    <a:pt x="3112" y="21197"/>
                    <a:pt x="8009" y="19960"/>
                    <a:pt x="10657" y="16881"/>
                  </a:cubicBezTo>
                  <a:cubicBezTo>
                    <a:pt x="11313" y="16900"/>
                    <a:pt x="11947" y="16861"/>
                    <a:pt x="12517" y="16754"/>
                  </a:cubicBezTo>
                  <a:cubicBezTo>
                    <a:pt x="16744" y="16043"/>
                    <a:pt x="21387" y="5365"/>
                    <a:pt x="18604" y="328"/>
                  </a:cubicBezTo>
                  <a:close/>
                  <a:moveTo>
                    <a:pt x="5620" y="13110"/>
                  </a:moveTo>
                  <a:cubicBezTo>
                    <a:pt x="3098" y="10714"/>
                    <a:pt x="3880" y="4761"/>
                    <a:pt x="7424" y="5686"/>
                  </a:cubicBezTo>
                  <a:cubicBezTo>
                    <a:pt x="10045" y="6378"/>
                    <a:pt x="11228" y="11970"/>
                    <a:pt x="9868" y="14825"/>
                  </a:cubicBezTo>
                  <a:cubicBezTo>
                    <a:pt x="8974" y="14767"/>
                    <a:pt x="8044" y="14552"/>
                    <a:pt x="7107" y="14221"/>
                  </a:cubicBezTo>
                  <a:cubicBezTo>
                    <a:pt x="6621" y="13948"/>
                    <a:pt x="6106" y="13568"/>
                    <a:pt x="5620" y="1311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7" name="Shape">
              <a:extLst>
                <a:ext uri="{FF2B5EF4-FFF2-40B4-BE49-F238E27FC236}">
                  <a16:creationId xmlns:a16="http://schemas.microsoft.com/office/drawing/2014/main" id="{F1C785DC-EDE2-45E0-B127-20B979CA6C64}"/>
                </a:ext>
              </a:extLst>
            </p:cNvPr>
            <p:cNvSpPr/>
            <p:nvPr/>
          </p:nvSpPr>
          <p:spPr>
            <a:xfrm>
              <a:off x="2743200" y="3098799"/>
              <a:ext cx="1166785" cy="62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2" h="21600" extrusionOk="0">
                  <a:moveTo>
                    <a:pt x="19046" y="14000"/>
                  </a:moveTo>
                  <a:cubicBezTo>
                    <a:pt x="18612" y="12500"/>
                    <a:pt x="18268" y="11314"/>
                    <a:pt x="18194" y="10820"/>
                  </a:cubicBezTo>
                  <a:cubicBezTo>
                    <a:pt x="18085" y="10102"/>
                    <a:pt x="18350" y="8702"/>
                    <a:pt x="18790" y="6480"/>
                  </a:cubicBezTo>
                  <a:cubicBezTo>
                    <a:pt x="19168" y="4572"/>
                    <a:pt x="19640" y="2196"/>
                    <a:pt x="19502" y="1269"/>
                  </a:cubicBezTo>
                  <a:cubicBezTo>
                    <a:pt x="19457" y="967"/>
                    <a:pt x="21405" y="258"/>
                    <a:pt x="17211" y="258"/>
                  </a:cubicBezTo>
                  <a:cubicBezTo>
                    <a:pt x="15938" y="258"/>
                    <a:pt x="14548" y="315"/>
                    <a:pt x="13319" y="368"/>
                  </a:cubicBezTo>
                  <a:cubicBezTo>
                    <a:pt x="12255" y="411"/>
                    <a:pt x="11251" y="455"/>
                    <a:pt x="10458" y="455"/>
                  </a:cubicBezTo>
                  <a:cubicBezTo>
                    <a:pt x="8293" y="455"/>
                    <a:pt x="8781" y="315"/>
                    <a:pt x="6691" y="193"/>
                  </a:cubicBezTo>
                  <a:cubicBezTo>
                    <a:pt x="4985" y="92"/>
                    <a:pt x="3371" y="0"/>
                    <a:pt x="2173" y="0"/>
                  </a:cubicBezTo>
                  <a:cubicBezTo>
                    <a:pt x="515" y="0"/>
                    <a:pt x="128" y="193"/>
                    <a:pt x="45" y="306"/>
                  </a:cubicBezTo>
                  <a:cubicBezTo>
                    <a:pt x="-195" y="696"/>
                    <a:pt x="585" y="4555"/>
                    <a:pt x="1005" y="6633"/>
                  </a:cubicBezTo>
                  <a:cubicBezTo>
                    <a:pt x="1595" y="9551"/>
                    <a:pt x="1947" y="11380"/>
                    <a:pt x="1884" y="12180"/>
                  </a:cubicBezTo>
                  <a:cubicBezTo>
                    <a:pt x="1839" y="12740"/>
                    <a:pt x="1692" y="13541"/>
                    <a:pt x="1523" y="14469"/>
                  </a:cubicBezTo>
                  <a:cubicBezTo>
                    <a:pt x="1168" y="16420"/>
                    <a:pt x="682" y="19089"/>
                    <a:pt x="1075" y="20174"/>
                  </a:cubicBezTo>
                  <a:cubicBezTo>
                    <a:pt x="1541" y="20966"/>
                    <a:pt x="6085" y="21600"/>
                    <a:pt x="15071" y="21600"/>
                  </a:cubicBezTo>
                  <a:cubicBezTo>
                    <a:pt x="15071" y="21600"/>
                    <a:pt x="15071" y="21600"/>
                    <a:pt x="15071" y="21600"/>
                  </a:cubicBezTo>
                  <a:cubicBezTo>
                    <a:pt x="20327" y="21600"/>
                    <a:pt x="20490" y="21359"/>
                    <a:pt x="20741" y="21136"/>
                  </a:cubicBezTo>
                  <a:cubicBezTo>
                    <a:pt x="20946" y="20567"/>
                    <a:pt x="19615" y="15965"/>
                    <a:pt x="19046" y="14000"/>
                  </a:cubicBezTo>
                  <a:close/>
                  <a:moveTo>
                    <a:pt x="8167" y="10111"/>
                  </a:moveTo>
                  <a:lnTo>
                    <a:pt x="8167" y="11472"/>
                  </a:lnTo>
                  <a:cubicBezTo>
                    <a:pt x="8167" y="13130"/>
                    <a:pt x="8128" y="14232"/>
                    <a:pt x="8051" y="14788"/>
                  </a:cubicBezTo>
                  <a:cubicBezTo>
                    <a:pt x="7974" y="15344"/>
                    <a:pt x="7895" y="15803"/>
                    <a:pt x="7812" y="16175"/>
                  </a:cubicBezTo>
                  <a:cubicBezTo>
                    <a:pt x="7728" y="16547"/>
                    <a:pt x="7629" y="16875"/>
                    <a:pt x="7513" y="17164"/>
                  </a:cubicBezTo>
                  <a:cubicBezTo>
                    <a:pt x="7245" y="17824"/>
                    <a:pt x="6903" y="18354"/>
                    <a:pt x="6492" y="18756"/>
                  </a:cubicBezTo>
                  <a:lnTo>
                    <a:pt x="5570" y="18756"/>
                  </a:lnTo>
                  <a:cubicBezTo>
                    <a:pt x="5355" y="18756"/>
                    <a:pt x="5247" y="17680"/>
                    <a:pt x="5247" y="15527"/>
                  </a:cubicBezTo>
                  <a:lnTo>
                    <a:pt x="5285" y="7753"/>
                  </a:lnTo>
                  <a:cubicBezTo>
                    <a:pt x="5285" y="7223"/>
                    <a:pt x="5260" y="6414"/>
                    <a:pt x="5211" y="5325"/>
                  </a:cubicBezTo>
                  <a:cubicBezTo>
                    <a:pt x="5161" y="4235"/>
                    <a:pt x="5136" y="3544"/>
                    <a:pt x="5136" y="3246"/>
                  </a:cubicBezTo>
                  <a:cubicBezTo>
                    <a:pt x="5136" y="2949"/>
                    <a:pt x="5184" y="2717"/>
                    <a:pt x="5278" y="2551"/>
                  </a:cubicBezTo>
                  <a:cubicBezTo>
                    <a:pt x="5373" y="2384"/>
                    <a:pt x="5475" y="2306"/>
                    <a:pt x="5584" y="2306"/>
                  </a:cubicBezTo>
                  <a:cubicBezTo>
                    <a:pt x="6460" y="2306"/>
                    <a:pt x="7172" y="3299"/>
                    <a:pt x="7719" y="5285"/>
                  </a:cubicBezTo>
                  <a:cubicBezTo>
                    <a:pt x="8036" y="6418"/>
                    <a:pt x="8191" y="7617"/>
                    <a:pt x="8191" y="8877"/>
                  </a:cubicBezTo>
                  <a:lnTo>
                    <a:pt x="8167" y="10111"/>
                  </a:lnTo>
                  <a:close/>
                  <a:moveTo>
                    <a:pt x="12196" y="18139"/>
                  </a:moveTo>
                  <a:cubicBezTo>
                    <a:pt x="12196" y="18502"/>
                    <a:pt x="12126" y="18734"/>
                    <a:pt x="11984" y="18839"/>
                  </a:cubicBezTo>
                  <a:cubicBezTo>
                    <a:pt x="11805" y="18839"/>
                    <a:pt x="11667" y="18782"/>
                    <a:pt x="11568" y="18669"/>
                  </a:cubicBezTo>
                  <a:cubicBezTo>
                    <a:pt x="11468" y="18555"/>
                    <a:pt x="11419" y="18341"/>
                    <a:pt x="11419" y="18017"/>
                  </a:cubicBezTo>
                  <a:cubicBezTo>
                    <a:pt x="11419" y="17317"/>
                    <a:pt x="11355" y="16302"/>
                    <a:pt x="11231" y="14967"/>
                  </a:cubicBezTo>
                  <a:lnTo>
                    <a:pt x="9972" y="14604"/>
                  </a:lnTo>
                  <a:cubicBezTo>
                    <a:pt x="9893" y="15151"/>
                    <a:pt x="9834" y="15750"/>
                    <a:pt x="9791" y="16402"/>
                  </a:cubicBezTo>
                  <a:cubicBezTo>
                    <a:pt x="9751" y="17054"/>
                    <a:pt x="9710" y="17527"/>
                    <a:pt x="9674" y="17824"/>
                  </a:cubicBezTo>
                  <a:cubicBezTo>
                    <a:pt x="9599" y="18437"/>
                    <a:pt x="9459" y="18739"/>
                    <a:pt x="9256" y="18739"/>
                  </a:cubicBezTo>
                  <a:cubicBezTo>
                    <a:pt x="9156" y="18739"/>
                    <a:pt x="9064" y="18677"/>
                    <a:pt x="8978" y="18551"/>
                  </a:cubicBezTo>
                  <a:cubicBezTo>
                    <a:pt x="8892" y="18428"/>
                    <a:pt x="8849" y="18266"/>
                    <a:pt x="8849" y="18074"/>
                  </a:cubicBezTo>
                  <a:lnTo>
                    <a:pt x="8881" y="17855"/>
                  </a:lnTo>
                  <a:cubicBezTo>
                    <a:pt x="9455" y="13572"/>
                    <a:pt x="9880" y="9402"/>
                    <a:pt x="10158" y="5342"/>
                  </a:cubicBezTo>
                  <a:cubicBezTo>
                    <a:pt x="10167" y="5228"/>
                    <a:pt x="10178" y="4900"/>
                    <a:pt x="10196" y="4353"/>
                  </a:cubicBezTo>
                  <a:cubicBezTo>
                    <a:pt x="10237" y="3150"/>
                    <a:pt x="10316" y="2380"/>
                    <a:pt x="10433" y="2052"/>
                  </a:cubicBezTo>
                  <a:lnTo>
                    <a:pt x="10863" y="2052"/>
                  </a:lnTo>
                  <a:cubicBezTo>
                    <a:pt x="10978" y="2052"/>
                    <a:pt x="11082" y="2104"/>
                    <a:pt x="11168" y="2209"/>
                  </a:cubicBezTo>
                  <a:cubicBezTo>
                    <a:pt x="11256" y="2314"/>
                    <a:pt x="11299" y="2472"/>
                    <a:pt x="11299" y="2678"/>
                  </a:cubicBezTo>
                  <a:cubicBezTo>
                    <a:pt x="11299" y="3933"/>
                    <a:pt x="11385" y="5793"/>
                    <a:pt x="11556" y="8260"/>
                  </a:cubicBezTo>
                  <a:cubicBezTo>
                    <a:pt x="11728" y="10728"/>
                    <a:pt x="11814" y="12504"/>
                    <a:pt x="11814" y="13589"/>
                  </a:cubicBezTo>
                  <a:lnTo>
                    <a:pt x="11952" y="15107"/>
                  </a:lnTo>
                  <a:cubicBezTo>
                    <a:pt x="11952" y="15309"/>
                    <a:pt x="11993" y="15799"/>
                    <a:pt x="12074" y="16577"/>
                  </a:cubicBezTo>
                  <a:cubicBezTo>
                    <a:pt x="12155" y="17356"/>
                    <a:pt x="12196" y="17868"/>
                    <a:pt x="12196" y="18109"/>
                  </a:cubicBezTo>
                  <a:lnTo>
                    <a:pt x="12196" y="18139"/>
                  </a:lnTo>
                  <a:close/>
                  <a:moveTo>
                    <a:pt x="14858" y="6283"/>
                  </a:moveTo>
                  <a:cubicBezTo>
                    <a:pt x="14614" y="7845"/>
                    <a:pt x="14490" y="9039"/>
                    <a:pt x="14481" y="9857"/>
                  </a:cubicBezTo>
                  <a:lnTo>
                    <a:pt x="14481" y="17295"/>
                  </a:lnTo>
                  <a:cubicBezTo>
                    <a:pt x="14481" y="18397"/>
                    <a:pt x="14343" y="18944"/>
                    <a:pt x="14063" y="18944"/>
                  </a:cubicBezTo>
                  <a:cubicBezTo>
                    <a:pt x="13909" y="18944"/>
                    <a:pt x="13791" y="18765"/>
                    <a:pt x="13708" y="18402"/>
                  </a:cubicBezTo>
                  <a:cubicBezTo>
                    <a:pt x="13803" y="18039"/>
                    <a:pt x="13850" y="16647"/>
                    <a:pt x="13850" y="14219"/>
                  </a:cubicBezTo>
                  <a:cubicBezTo>
                    <a:pt x="13850" y="13777"/>
                    <a:pt x="13828" y="13152"/>
                    <a:pt x="13782" y="12338"/>
                  </a:cubicBezTo>
                  <a:cubicBezTo>
                    <a:pt x="13737" y="11528"/>
                    <a:pt x="13710" y="10947"/>
                    <a:pt x="13701" y="10601"/>
                  </a:cubicBezTo>
                  <a:lnTo>
                    <a:pt x="13701" y="9962"/>
                  </a:lnTo>
                  <a:cubicBezTo>
                    <a:pt x="13685" y="9888"/>
                    <a:pt x="13552" y="9240"/>
                    <a:pt x="13303" y="8011"/>
                  </a:cubicBezTo>
                  <a:cubicBezTo>
                    <a:pt x="12738" y="5255"/>
                    <a:pt x="12456" y="3610"/>
                    <a:pt x="12456" y="3080"/>
                  </a:cubicBezTo>
                  <a:lnTo>
                    <a:pt x="12456" y="2949"/>
                  </a:lnTo>
                  <a:lnTo>
                    <a:pt x="12743" y="2538"/>
                  </a:lnTo>
                  <a:cubicBezTo>
                    <a:pt x="13005" y="2546"/>
                    <a:pt x="13317" y="3820"/>
                    <a:pt x="13676" y="6361"/>
                  </a:cubicBezTo>
                  <a:cubicBezTo>
                    <a:pt x="13834" y="7468"/>
                    <a:pt x="13913" y="8028"/>
                    <a:pt x="13913" y="8037"/>
                  </a:cubicBezTo>
                  <a:cubicBezTo>
                    <a:pt x="13947" y="7853"/>
                    <a:pt x="14013" y="7236"/>
                    <a:pt x="14112" y="6191"/>
                  </a:cubicBezTo>
                  <a:cubicBezTo>
                    <a:pt x="14365" y="3522"/>
                    <a:pt x="14632" y="2188"/>
                    <a:pt x="14910" y="2188"/>
                  </a:cubicBezTo>
                  <a:cubicBezTo>
                    <a:pt x="14989" y="2188"/>
                    <a:pt x="15059" y="2236"/>
                    <a:pt x="15125" y="2332"/>
                  </a:cubicBezTo>
                  <a:cubicBezTo>
                    <a:pt x="15188" y="2428"/>
                    <a:pt x="15222" y="2555"/>
                    <a:pt x="15222" y="2704"/>
                  </a:cubicBezTo>
                  <a:cubicBezTo>
                    <a:pt x="15222" y="3526"/>
                    <a:pt x="15102" y="4716"/>
                    <a:pt x="14858" y="6283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8" name="Shape">
              <a:extLst>
                <a:ext uri="{FF2B5EF4-FFF2-40B4-BE49-F238E27FC236}">
                  <a16:creationId xmlns:a16="http://schemas.microsoft.com/office/drawing/2014/main" id="{96CB3536-3107-4C3F-B6D1-C1879620678F}"/>
                </a:ext>
              </a:extLst>
            </p:cNvPr>
            <p:cNvSpPr/>
            <p:nvPr/>
          </p:nvSpPr>
          <p:spPr>
            <a:xfrm>
              <a:off x="3314699" y="3238500"/>
              <a:ext cx="63374" cy="265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12" y="13361"/>
                  </a:moveTo>
                  <a:cubicBezTo>
                    <a:pt x="19219" y="11265"/>
                    <a:pt x="18267" y="8828"/>
                    <a:pt x="16968" y="6050"/>
                  </a:cubicBezTo>
                  <a:cubicBezTo>
                    <a:pt x="15670" y="3273"/>
                    <a:pt x="14804" y="1260"/>
                    <a:pt x="14328" y="0"/>
                  </a:cubicBezTo>
                  <a:cubicBezTo>
                    <a:pt x="6926" y="9768"/>
                    <a:pt x="2164" y="16654"/>
                    <a:pt x="0" y="20660"/>
                  </a:cubicBezTo>
                  <a:cubicBezTo>
                    <a:pt x="2770" y="21094"/>
                    <a:pt x="9999" y="21414"/>
                    <a:pt x="21600" y="21600"/>
                  </a:cubicBezTo>
                  <a:cubicBezTo>
                    <a:pt x="21124" y="21032"/>
                    <a:pt x="20864" y="20041"/>
                    <a:pt x="20864" y="18626"/>
                  </a:cubicBezTo>
                  <a:cubicBezTo>
                    <a:pt x="20951" y="17212"/>
                    <a:pt x="20604" y="15457"/>
                    <a:pt x="19912" y="13361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69" name="Shape">
              <a:extLst>
                <a:ext uri="{FF2B5EF4-FFF2-40B4-BE49-F238E27FC236}">
                  <a16:creationId xmlns:a16="http://schemas.microsoft.com/office/drawing/2014/main" id="{62CC0CC1-A617-41C9-B4A1-048356A4666F}"/>
                </a:ext>
              </a:extLst>
            </p:cNvPr>
            <p:cNvSpPr/>
            <p:nvPr/>
          </p:nvSpPr>
          <p:spPr>
            <a:xfrm>
              <a:off x="3086099" y="3200399"/>
              <a:ext cx="88647" cy="408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69" y="0"/>
                  </a:moveTo>
                  <a:cubicBezTo>
                    <a:pt x="402" y="1002"/>
                    <a:pt x="0" y="2373"/>
                    <a:pt x="0" y="4121"/>
                  </a:cubicBezTo>
                  <a:cubicBezTo>
                    <a:pt x="0" y="5869"/>
                    <a:pt x="433" y="8598"/>
                    <a:pt x="1331" y="12316"/>
                  </a:cubicBezTo>
                  <a:cubicBezTo>
                    <a:pt x="2197" y="16034"/>
                    <a:pt x="2661" y="18824"/>
                    <a:pt x="2661" y="20692"/>
                  </a:cubicBezTo>
                  <a:lnTo>
                    <a:pt x="2661" y="21600"/>
                  </a:lnTo>
                  <a:cubicBezTo>
                    <a:pt x="12781" y="21600"/>
                    <a:pt x="18877" y="19375"/>
                    <a:pt x="20919" y="14931"/>
                  </a:cubicBezTo>
                  <a:cubicBezTo>
                    <a:pt x="21383" y="13903"/>
                    <a:pt x="21600" y="12921"/>
                    <a:pt x="21600" y="11966"/>
                  </a:cubicBezTo>
                  <a:cubicBezTo>
                    <a:pt x="21569" y="4336"/>
                    <a:pt x="14792" y="343"/>
                    <a:pt x="1269" y="0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0" name="Shape">
              <a:extLst>
                <a:ext uri="{FF2B5EF4-FFF2-40B4-BE49-F238E27FC236}">
                  <a16:creationId xmlns:a16="http://schemas.microsoft.com/office/drawing/2014/main" id="{C75EA135-5308-4832-A896-9FE3176D8B3B}"/>
                </a:ext>
              </a:extLst>
            </p:cNvPr>
            <p:cNvSpPr/>
            <p:nvPr/>
          </p:nvSpPr>
          <p:spPr>
            <a:xfrm>
              <a:off x="4254499" y="7365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7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54" y="9128"/>
                    <a:pt x="17359" y="6295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1" name="Shape">
              <a:extLst>
                <a:ext uri="{FF2B5EF4-FFF2-40B4-BE49-F238E27FC236}">
                  <a16:creationId xmlns:a16="http://schemas.microsoft.com/office/drawing/2014/main" id="{E1F1E5CA-3716-4A0E-8574-17BAD0572351}"/>
                </a:ext>
              </a:extLst>
            </p:cNvPr>
            <p:cNvSpPr/>
            <p:nvPr/>
          </p:nvSpPr>
          <p:spPr>
            <a:xfrm>
              <a:off x="711199" y="63500"/>
              <a:ext cx="521107" cy="541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6"/>
                  </a:moveTo>
                  <a:cubicBezTo>
                    <a:pt x="13015" y="6306"/>
                    <a:pt x="11969" y="6635"/>
                    <a:pt x="11022" y="7154"/>
                  </a:cubicBezTo>
                  <a:cubicBezTo>
                    <a:pt x="10773" y="6434"/>
                    <a:pt x="10717" y="5683"/>
                    <a:pt x="10805" y="4928"/>
                  </a:cubicBezTo>
                  <a:cubicBezTo>
                    <a:pt x="10903" y="4060"/>
                    <a:pt x="11250" y="3212"/>
                    <a:pt x="11271" y="2339"/>
                  </a:cubicBezTo>
                  <a:cubicBezTo>
                    <a:pt x="11302" y="750"/>
                    <a:pt x="9805" y="-549"/>
                    <a:pt x="8169" y="236"/>
                  </a:cubicBezTo>
                  <a:cubicBezTo>
                    <a:pt x="6683" y="947"/>
                    <a:pt x="6533" y="2521"/>
                    <a:pt x="6927" y="3894"/>
                  </a:cubicBezTo>
                  <a:cubicBezTo>
                    <a:pt x="6559" y="3634"/>
                    <a:pt x="6171" y="3398"/>
                    <a:pt x="5767" y="3183"/>
                  </a:cubicBezTo>
                  <a:cubicBezTo>
                    <a:pt x="4918" y="2741"/>
                    <a:pt x="4027" y="2457"/>
                    <a:pt x="3054" y="2663"/>
                  </a:cubicBezTo>
                  <a:cubicBezTo>
                    <a:pt x="2101" y="2869"/>
                    <a:pt x="1014" y="3408"/>
                    <a:pt x="445" y="4168"/>
                  </a:cubicBezTo>
                  <a:cubicBezTo>
                    <a:pt x="-99" y="4889"/>
                    <a:pt x="-187" y="5894"/>
                    <a:pt x="419" y="6610"/>
                  </a:cubicBezTo>
                  <a:cubicBezTo>
                    <a:pt x="1045" y="7346"/>
                    <a:pt x="2112" y="7498"/>
                    <a:pt x="3044" y="7537"/>
                  </a:cubicBezTo>
                  <a:cubicBezTo>
                    <a:pt x="4959" y="7620"/>
                    <a:pt x="7315" y="7483"/>
                    <a:pt x="8868" y="8748"/>
                  </a:cubicBezTo>
                  <a:cubicBezTo>
                    <a:pt x="8242" y="9322"/>
                    <a:pt x="7667" y="9959"/>
                    <a:pt x="7232" y="10621"/>
                  </a:cubicBezTo>
                  <a:cubicBezTo>
                    <a:pt x="6481" y="11759"/>
                    <a:pt x="6311" y="13097"/>
                    <a:pt x="6932" y="14333"/>
                  </a:cubicBezTo>
                  <a:cubicBezTo>
                    <a:pt x="7574" y="15618"/>
                    <a:pt x="8770" y="16442"/>
                    <a:pt x="10064" y="17084"/>
                  </a:cubicBezTo>
                  <a:cubicBezTo>
                    <a:pt x="11602" y="17849"/>
                    <a:pt x="13217" y="18496"/>
                    <a:pt x="14817" y="19139"/>
                  </a:cubicBezTo>
                  <a:cubicBezTo>
                    <a:pt x="16365" y="19761"/>
                    <a:pt x="17903" y="20335"/>
                    <a:pt x="19518" y="20757"/>
                  </a:cubicBezTo>
                  <a:cubicBezTo>
                    <a:pt x="19699" y="20860"/>
                    <a:pt x="19912" y="20909"/>
                    <a:pt x="20124" y="20904"/>
                  </a:cubicBezTo>
                  <a:cubicBezTo>
                    <a:pt x="20911" y="21051"/>
                    <a:pt x="21413" y="20365"/>
                    <a:pt x="21190" y="19810"/>
                  </a:cubicBezTo>
                  <a:cubicBezTo>
                    <a:pt x="21315" y="17069"/>
                    <a:pt x="20957" y="14358"/>
                    <a:pt x="20108" y="11734"/>
                  </a:cubicBezTo>
                  <a:cubicBezTo>
                    <a:pt x="19249" y="9131"/>
                    <a:pt x="17359" y="6301"/>
                    <a:pt x="14123" y="6306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2" name="Shape">
              <a:extLst>
                <a:ext uri="{FF2B5EF4-FFF2-40B4-BE49-F238E27FC236}">
                  <a16:creationId xmlns:a16="http://schemas.microsoft.com/office/drawing/2014/main" id="{E319B8EF-9D4A-4494-8B60-F4C64560DF8F}"/>
                </a:ext>
              </a:extLst>
            </p:cNvPr>
            <p:cNvSpPr/>
            <p:nvPr/>
          </p:nvSpPr>
          <p:spPr>
            <a:xfrm>
              <a:off x="2794000" y="4457699"/>
              <a:ext cx="654072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3" name="Shape">
              <a:extLst>
                <a:ext uri="{FF2B5EF4-FFF2-40B4-BE49-F238E27FC236}">
                  <a16:creationId xmlns:a16="http://schemas.microsoft.com/office/drawing/2014/main" id="{D2F8C8F0-7D5B-40BC-945A-7710CEA3B037}"/>
                </a:ext>
              </a:extLst>
            </p:cNvPr>
            <p:cNvSpPr/>
            <p:nvPr/>
          </p:nvSpPr>
          <p:spPr>
            <a:xfrm>
              <a:off x="863600" y="3784600"/>
              <a:ext cx="752503" cy="797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283" extrusionOk="0">
                  <a:moveTo>
                    <a:pt x="14726" y="13449"/>
                  </a:moveTo>
                  <a:cubicBezTo>
                    <a:pt x="14638" y="12401"/>
                    <a:pt x="14211" y="11436"/>
                    <a:pt x="13598" y="10582"/>
                  </a:cubicBezTo>
                  <a:cubicBezTo>
                    <a:pt x="14324" y="10287"/>
                    <a:pt x="15100" y="10178"/>
                    <a:pt x="15894" y="10199"/>
                  </a:cubicBezTo>
                  <a:cubicBezTo>
                    <a:pt x="16807" y="10222"/>
                    <a:pt x="17714" y="10483"/>
                    <a:pt x="18624" y="10433"/>
                  </a:cubicBezTo>
                  <a:cubicBezTo>
                    <a:pt x="20282" y="10338"/>
                    <a:pt x="21516" y="8813"/>
                    <a:pt x="20571" y="7328"/>
                  </a:cubicBezTo>
                  <a:cubicBezTo>
                    <a:pt x="19710" y="5976"/>
                    <a:pt x="18066" y="5959"/>
                    <a:pt x="16670" y="6444"/>
                  </a:cubicBezTo>
                  <a:cubicBezTo>
                    <a:pt x="16910" y="6075"/>
                    <a:pt x="17128" y="5688"/>
                    <a:pt x="17315" y="5288"/>
                  </a:cubicBezTo>
                  <a:cubicBezTo>
                    <a:pt x="17710" y="4451"/>
                    <a:pt x="17936" y="3584"/>
                    <a:pt x="17640" y="2676"/>
                  </a:cubicBezTo>
                  <a:cubicBezTo>
                    <a:pt x="17350" y="1791"/>
                    <a:pt x="16705" y="805"/>
                    <a:pt x="15866" y="324"/>
                  </a:cubicBezTo>
                  <a:cubicBezTo>
                    <a:pt x="15076" y="-130"/>
                    <a:pt x="14021" y="-137"/>
                    <a:pt x="13326" y="493"/>
                  </a:cubicBezTo>
                  <a:cubicBezTo>
                    <a:pt x="12607" y="1144"/>
                    <a:pt x="12536" y="2164"/>
                    <a:pt x="12568" y="3052"/>
                  </a:cubicBezTo>
                  <a:cubicBezTo>
                    <a:pt x="12628" y="4868"/>
                    <a:pt x="12959" y="7091"/>
                    <a:pt x="11764" y="8664"/>
                  </a:cubicBezTo>
                  <a:cubicBezTo>
                    <a:pt x="11118" y="8118"/>
                    <a:pt x="10409" y="7623"/>
                    <a:pt x="9690" y="7264"/>
                  </a:cubicBezTo>
                  <a:cubicBezTo>
                    <a:pt x="8445" y="6644"/>
                    <a:pt x="7041" y="6593"/>
                    <a:pt x="5806" y="7274"/>
                  </a:cubicBezTo>
                  <a:cubicBezTo>
                    <a:pt x="4522" y="7986"/>
                    <a:pt x="3757" y="9182"/>
                    <a:pt x="3193" y="10460"/>
                  </a:cubicBezTo>
                  <a:cubicBezTo>
                    <a:pt x="2519" y="11978"/>
                    <a:pt x="1972" y="13557"/>
                    <a:pt x="1433" y="15123"/>
                  </a:cubicBezTo>
                  <a:cubicBezTo>
                    <a:pt x="907" y="16637"/>
                    <a:pt x="431" y="18139"/>
                    <a:pt x="117" y="19701"/>
                  </a:cubicBezTo>
                  <a:cubicBezTo>
                    <a:pt x="22" y="19880"/>
                    <a:pt x="-10" y="20087"/>
                    <a:pt x="8" y="20287"/>
                  </a:cubicBezTo>
                  <a:cubicBezTo>
                    <a:pt x="-84" y="21043"/>
                    <a:pt x="671" y="21463"/>
                    <a:pt x="1228" y="21209"/>
                  </a:cubicBezTo>
                  <a:cubicBezTo>
                    <a:pt x="4089" y="21111"/>
                    <a:pt x="6882" y="20555"/>
                    <a:pt x="9545" y="19538"/>
                  </a:cubicBezTo>
                  <a:cubicBezTo>
                    <a:pt x="12194" y="18528"/>
                    <a:pt x="14987" y="16512"/>
                    <a:pt x="14726" y="13449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4" name="Shape">
              <a:extLst>
                <a:ext uri="{FF2B5EF4-FFF2-40B4-BE49-F238E27FC236}">
                  <a16:creationId xmlns:a16="http://schemas.microsoft.com/office/drawing/2014/main" id="{07B93F83-C783-40A8-B729-50BB278F21E7}"/>
                </a:ext>
              </a:extLst>
            </p:cNvPr>
            <p:cNvSpPr/>
            <p:nvPr/>
          </p:nvSpPr>
          <p:spPr>
            <a:xfrm>
              <a:off x="4864099" y="2463799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4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5" name="Shape">
              <a:extLst>
                <a:ext uri="{FF2B5EF4-FFF2-40B4-BE49-F238E27FC236}">
                  <a16:creationId xmlns:a16="http://schemas.microsoft.com/office/drawing/2014/main" id="{ED21289F-D66B-46B4-BA6C-BA57D21E9D4B}"/>
                </a:ext>
              </a:extLst>
            </p:cNvPr>
            <p:cNvSpPr/>
            <p:nvPr/>
          </p:nvSpPr>
          <p:spPr>
            <a:xfrm>
              <a:off x="5562599" y="482600"/>
              <a:ext cx="620199" cy="75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266" extrusionOk="0">
                  <a:moveTo>
                    <a:pt x="5967" y="8754"/>
                  </a:moveTo>
                  <a:cubicBezTo>
                    <a:pt x="6202" y="9719"/>
                    <a:pt x="6783" y="10573"/>
                    <a:pt x="7553" y="11300"/>
                  </a:cubicBezTo>
                  <a:cubicBezTo>
                    <a:pt x="6809" y="11652"/>
                    <a:pt x="5992" y="11834"/>
                    <a:pt x="5142" y="11898"/>
                  </a:cubicBezTo>
                  <a:cubicBezTo>
                    <a:pt x="4158" y="11973"/>
                    <a:pt x="3154" y="11823"/>
                    <a:pt x="2183" y="11969"/>
                  </a:cubicBezTo>
                  <a:cubicBezTo>
                    <a:pt x="417" y="12233"/>
                    <a:pt x="-703" y="13782"/>
                    <a:pt x="503" y="15060"/>
                  </a:cubicBezTo>
                  <a:cubicBezTo>
                    <a:pt x="1602" y="16224"/>
                    <a:pt x="3367" y="16068"/>
                    <a:pt x="4804" y="15469"/>
                  </a:cubicBezTo>
                  <a:cubicBezTo>
                    <a:pt x="4594" y="15840"/>
                    <a:pt x="4411" y="16221"/>
                    <a:pt x="4261" y="16612"/>
                  </a:cubicBezTo>
                  <a:cubicBezTo>
                    <a:pt x="3949" y="17435"/>
                    <a:pt x="3821" y="18265"/>
                    <a:pt x="4257" y="19077"/>
                  </a:cubicBezTo>
                  <a:cubicBezTo>
                    <a:pt x="4684" y="19871"/>
                    <a:pt x="5505" y="20718"/>
                    <a:pt x="6467" y="21078"/>
                  </a:cubicBezTo>
                  <a:cubicBezTo>
                    <a:pt x="7378" y="21416"/>
                    <a:pt x="8506" y="21313"/>
                    <a:pt x="9169" y="20654"/>
                  </a:cubicBezTo>
                  <a:cubicBezTo>
                    <a:pt x="9853" y="19974"/>
                    <a:pt x="9798" y="19016"/>
                    <a:pt x="9648" y="18193"/>
                  </a:cubicBezTo>
                  <a:cubicBezTo>
                    <a:pt x="9345" y="16509"/>
                    <a:pt x="8695" y="14476"/>
                    <a:pt x="9768" y="12891"/>
                  </a:cubicBezTo>
                  <a:cubicBezTo>
                    <a:pt x="10533" y="13333"/>
                    <a:pt x="11358" y="13717"/>
                    <a:pt x="12179" y="13974"/>
                  </a:cubicBezTo>
                  <a:cubicBezTo>
                    <a:pt x="13599" y="14423"/>
                    <a:pt x="15108" y="14319"/>
                    <a:pt x="16344" y="13554"/>
                  </a:cubicBezTo>
                  <a:cubicBezTo>
                    <a:pt x="17626" y="12756"/>
                    <a:pt x="18289" y="11563"/>
                    <a:pt x="18729" y="10313"/>
                  </a:cubicBezTo>
                  <a:cubicBezTo>
                    <a:pt x="19251" y="8828"/>
                    <a:pt x="19627" y="7304"/>
                    <a:pt x="20003" y="5791"/>
                  </a:cubicBezTo>
                  <a:cubicBezTo>
                    <a:pt x="20367" y="4328"/>
                    <a:pt x="20683" y="2878"/>
                    <a:pt x="20811" y="1393"/>
                  </a:cubicBezTo>
                  <a:cubicBezTo>
                    <a:pt x="20888" y="1215"/>
                    <a:pt x="20897" y="1020"/>
                    <a:pt x="20850" y="838"/>
                  </a:cubicBezTo>
                  <a:cubicBezTo>
                    <a:pt x="20846" y="126"/>
                    <a:pt x="19986" y="-184"/>
                    <a:pt x="19418" y="112"/>
                  </a:cubicBezTo>
                  <a:cubicBezTo>
                    <a:pt x="16365" y="507"/>
                    <a:pt x="13436" y="1319"/>
                    <a:pt x="10717" y="2544"/>
                  </a:cubicBezTo>
                  <a:cubicBezTo>
                    <a:pt x="8015" y="3765"/>
                    <a:pt x="5283" y="5934"/>
                    <a:pt x="5967" y="875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6" name="Shape">
              <a:extLst>
                <a:ext uri="{FF2B5EF4-FFF2-40B4-BE49-F238E27FC236}">
                  <a16:creationId xmlns:a16="http://schemas.microsoft.com/office/drawing/2014/main" id="{39F827A7-93B5-49BA-96B1-71D3FF7B2CF9}"/>
                </a:ext>
              </a:extLst>
            </p:cNvPr>
            <p:cNvSpPr/>
            <p:nvPr/>
          </p:nvSpPr>
          <p:spPr>
            <a:xfrm>
              <a:off x="2044699" y="63500"/>
              <a:ext cx="666667" cy="33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0716" extrusionOk="0">
                  <a:moveTo>
                    <a:pt x="13149" y="17475"/>
                  </a:moveTo>
                  <a:cubicBezTo>
                    <a:pt x="13675" y="16088"/>
                    <a:pt x="13947" y="14460"/>
                    <a:pt x="14040" y="12770"/>
                  </a:cubicBezTo>
                  <a:cubicBezTo>
                    <a:pt x="14651" y="13152"/>
                    <a:pt x="15194" y="13814"/>
                    <a:pt x="15672" y="14647"/>
                  </a:cubicBezTo>
                  <a:cubicBezTo>
                    <a:pt x="16223" y="15613"/>
                    <a:pt x="16636" y="16867"/>
                    <a:pt x="17231" y="17732"/>
                  </a:cubicBezTo>
                  <a:cubicBezTo>
                    <a:pt x="18309" y="19313"/>
                    <a:pt x="19917" y="18690"/>
                    <a:pt x="20156" y="15886"/>
                  </a:cubicBezTo>
                  <a:cubicBezTo>
                    <a:pt x="20374" y="13331"/>
                    <a:pt x="19366" y="11625"/>
                    <a:pt x="18236" y="10791"/>
                  </a:cubicBezTo>
                  <a:cubicBezTo>
                    <a:pt x="18588" y="10581"/>
                    <a:pt x="18937" y="10324"/>
                    <a:pt x="19277" y="10020"/>
                  </a:cubicBezTo>
                  <a:cubicBezTo>
                    <a:pt x="19986" y="9389"/>
                    <a:pt x="20605" y="8548"/>
                    <a:pt x="20925" y="7123"/>
                  </a:cubicBezTo>
                  <a:cubicBezTo>
                    <a:pt x="21237" y="5728"/>
                    <a:pt x="21383" y="3851"/>
                    <a:pt x="21136" y="2394"/>
                  </a:cubicBezTo>
                  <a:cubicBezTo>
                    <a:pt x="20901" y="1024"/>
                    <a:pt x="20253" y="-67"/>
                    <a:pt x="19471" y="3"/>
                  </a:cubicBezTo>
                  <a:cubicBezTo>
                    <a:pt x="18665" y="73"/>
                    <a:pt x="18058" y="1265"/>
                    <a:pt x="17584" y="2394"/>
                  </a:cubicBezTo>
                  <a:cubicBezTo>
                    <a:pt x="16612" y="4708"/>
                    <a:pt x="15587" y="7800"/>
                    <a:pt x="13975" y="8517"/>
                  </a:cubicBezTo>
                  <a:cubicBezTo>
                    <a:pt x="13878" y="7177"/>
                    <a:pt x="13716" y="5837"/>
                    <a:pt x="13469" y="4653"/>
                  </a:cubicBezTo>
                  <a:cubicBezTo>
                    <a:pt x="13044" y="2605"/>
                    <a:pt x="12205" y="1109"/>
                    <a:pt x="11063" y="689"/>
                  </a:cubicBezTo>
                  <a:cubicBezTo>
                    <a:pt x="9876" y="252"/>
                    <a:pt x="8738" y="946"/>
                    <a:pt x="7681" y="1950"/>
                  </a:cubicBezTo>
                  <a:cubicBezTo>
                    <a:pt x="6421" y="3142"/>
                    <a:pt x="5210" y="4537"/>
                    <a:pt x="4007" y="5915"/>
                  </a:cubicBezTo>
                  <a:cubicBezTo>
                    <a:pt x="2841" y="7255"/>
                    <a:pt x="1715" y="8618"/>
                    <a:pt x="654" y="10231"/>
                  </a:cubicBezTo>
                  <a:cubicBezTo>
                    <a:pt x="496" y="10355"/>
                    <a:pt x="358" y="10573"/>
                    <a:pt x="261" y="10846"/>
                  </a:cubicBezTo>
                  <a:cubicBezTo>
                    <a:pt x="-217" y="11687"/>
                    <a:pt x="18" y="12980"/>
                    <a:pt x="504" y="13237"/>
                  </a:cubicBezTo>
                  <a:cubicBezTo>
                    <a:pt x="2327" y="16041"/>
                    <a:pt x="4364" y="18223"/>
                    <a:pt x="6571" y="19695"/>
                  </a:cubicBezTo>
                  <a:cubicBezTo>
                    <a:pt x="8766" y="21159"/>
                    <a:pt x="11610" y="21533"/>
                    <a:pt x="13149" y="1747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7" name="Shape">
              <a:extLst>
                <a:ext uri="{FF2B5EF4-FFF2-40B4-BE49-F238E27FC236}">
                  <a16:creationId xmlns:a16="http://schemas.microsoft.com/office/drawing/2014/main" id="{B3B786C8-B82C-40B1-8ADB-6916A26A9C91}"/>
                </a:ext>
              </a:extLst>
            </p:cNvPr>
            <p:cNvSpPr/>
            <p:nvPr/>
          </p:nvSpPr>
          <p:spPr>
            <a:xfrm>
              <a:off x="482599" y="1384300"/>
              <a:ext cx="869048" cy="769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903" extrusionOk="0">
                  <a:moveTo>
                    <a:pt x="13012" y="6084"/>
                  </a:moveTo>
                  <a:cubicBezTo>
                    <a:pt x="12002" y="6236"/>
                    <a:pt x="11091" y="6730"/>
                    <a:pt x="10295" y="7410"/>
                  </a:cubicBezTo>
                  <a:cubicBezTo>
                    <a:pt x="9975" y="6674"/>
                    <a:pt x="9829" y="5880"/>
                    <a:pt x="9810" y="5062"/>
                  </a:cubicBezTo>
                  <a:cubicBezTo>
                    <a:pt x="9789" y="4120"/>
                    <a:pt x="9997" y="3170"/>
                    <a:pt x="9901" y="2231"/>
                  </a:cubicBezTo>
                  <a:cubicBezTo>
                    <a:pt x="9726" y="526"/>
                    <a:pt x="8191" y="-658"/>
                    <a:pt x="6801" y="402"/>
                  </a:cubicBezTo>
                  <a:cubicBezTo>
                    <a:pt x="5536" y="1365"/>
                    <a:pt x="5601" y="3063"/>
                    <a:pt x="6139" y="4479"/>
                  </a:cubicBezTo>
                  <a:cubicBezTo>
                    <a:pt x="5769" y="4251"/>
                    <a:pt x="5387" y="4051"/>
                    <a:pt x="4989" y="3878"/>
                  </a:cubicBezTo>
                  <a:cubicBezTo>
                    <a:pt x="4159" y="3519"/>
                    <a:pt x="3310" y="3336"/>
                    <a:pt x="2446" y="3692"/>
                  </a:cubicBezTo>
                  <a:cubicBezTo>
                    <a:pt x="1603" y="4040"/>
                    <a:pt x="683" y="4762"/>
                    <a:pt x="257" y="5656"/>
                  </a:cubicBezTo>
                  <a:cubicBezTo>
                    <a:pt x="-144" y="6498"/>
                    <a:pt x="-97" y="7586"/>
                    <a:pt x="546" y="8269"/>
                  </a:cubicBezTo>
                  <a:cubicBezTo>
                    <a:pt x="1211" y="8973"/>
                    <a:pt x="2203" y="8987"/>
                    <a:pt x="3058" y="8908"/>
                  </a:cubicBezTo>
                  <a:cubicBezTo>
                    <a:pt x="4815" y="8742"/>
                    <a:pt x="6947" y="8273"/>
                    <a:pt x="8526" y="9415"/>
                  </a:cubicBezTo>
                  <a:cubicBezTo>
                    <a:pt x="8029" y="10113"/>
                    <a:pt x="7588" y="10876"/>
                    <a:pt x="7274" y="11639"/>
                  </a:cubicBezTo>
                  <a:cubicBezTo>
                    <a:pt x="6733" y="12957"/>
                    <a:pt x="6754" y="14411"/>
                    <a:pt x="7476" y="15646"/>
                  </a:cubicBezTo>
                  <a:cubicBezTo>
                    <a:pt x="8228" y="16931"/>
                    <a:pt x="9422" y="17652"/>
                    <a:pt x="10687" y="18163"/>
                  </a:cubicBezTo>
                  <a:cubicBezTo>
                    <a:pt x="12189" y="18771"/>
                    <a:pt x="13743" y="19244"/>
                    <a:pt x="15285" y="19713"/>
                  </a:cubicBezTo>
                  <a:cubicBezTo>
                    <a:pt x="16777" y="20169"/>
                    <a:pt x="18254" y="20576"/>
                    <a:pt x="19780" y="20811"/>
                  </a:cubicBezTo>
                  <a:cubicBezTo>
                    <a:pt x="19961" y="20897"/>
                    <a:pt x="20160" y="20921"/>
                    <a:pt x="20352" y="20890"/>
                  </a:cubicBezTo>
                  <a:cubicBezTo>
                    <a:pt x="21089" y="20942"/>
                    <a:pt x="21456" y="20141"/>
                    <a:pt x="21182" y="19578"/>
                  </a:cubicBezTo>
                  <a:cubicBezTo>
                    <a:pt x="20946" y="16634"/>
                    <a:pt x="20268" y="13779"/>
                    <a:pt x="19155" y="11093"/>
                  </a:cubicBezTo>
                  <a:cubicBezTo>
                    <a:pt x="18052" y="8411"/>
                    <a:pt x="15963" y="5639"/>
                    <a:pt x="13012" y="608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8" name="Shape">
              <a:extLst>
                <a:ext uri="{FF2B5EF4-FFF2-40B4-BE49-F238E27FC236}">
                  <a16:creationId xmlns:a16="http://schemas.microsoft.com/office/drawing/2014/main" id="{3EC1A2E5-7246-4B10-AF21-F202F947FFF6}"/>
                </a:ext>
              </a:extLst>
            </p:cNvPr>
            <p:cNvSpPr/>
            <p:nvPr/>
          </p:nvSpPr>
          <p:spPr>
            <a:xfrm>
              <a:off x="5245100" y="3860800"/>
              <a:ext cx="834313" cy="79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40" extrusionOk="0">
                  <a:moveTo>
                    <a:pt x="14607" y="14218"/>
                  </a:moveTo>
                  <a:cubicBezTo>
                    <a:pt x="14613" y="13102"/>
                    <a:pt x="14298" y="12043"/>
                    <a:pt x="13791" y="11090"/>
                  </a:cubicBezTo>
                  <a:cubicBezTo>
                    <a:pt x="14508" y="10845"/>
                    <a:pt x="15257" y="10801"/>
                    <a:pt x="16005" y="10893"/>
                  </a:cubicBezTo>
                  <a:cubicBezTo>
                    <a:pt x="16869" y="11002"/>
                    <a:pt x="17707" y="11359"/>
                    <a:pt x="18579" y="11386"/>
                  </a:cubicBezTo>
                  <a:cubicBezTo>
                    <a:pt x="20163" y="11437"/>
                    <a:pt x="21469" y="9940"/>
                    <a:pt x="20704" y="8286"/>
                  </a:cubicBezTo>
                  <a:cubicBezTo>
                    <a:pt x="20007" y="6781"/>
                    <a:pt x="18449" y="6614"/>
                    <a:pt x="17076" y="6999"/>
                  </a:cubicBezTo>
                  <a:cubicBezTo>
                    <a:pt x="17337" y="6631"/>
                    <a:pt x="17576" y="6243"/>
                    <a:pt x="17793" y="5835"/>
                  </a:cubicBezTo>
                  <a:cubicBezTo>
                    <a:pt x="18242" y="4984"/>
                    <a:pt x="18532" y="4089"/>
                    <a:pt x="18331" y="3105"/>
                  </a:cubicBezTo>
                  <a:cubicBezTo>
                    <a:pt x="18137" y="2142"/>
                    <a:pt x="17608" y="1046"/>
                    <a:pt x="16856" y="461"/>
                  </a:cubicBezTo>
                  <a:cubicBezTo>
                    <a:pt x="16145" y="-91"/>
                    <a:pt x="15145" y="-193"/>
                    <a:pt x="14428" y="406"/>
                  </a:cubicBezTo>
                  <a:cubicBezTo>
                    <a:pt x="13689" y="1029"/>
                    <a:pt x="13530" y="2101"/>
                    <a:pt x="13479" y="3041"/>
                  </a:cubicBezTo>
                  <a:cubicBezTo>
                    <a:pt x="13377" y="4967"/>
                    <a:pt x="13495" y="7343"/>
                    <a:pt x="12220" y="8895"/>
                  </a:cubicBezTo>
                  <a:cubicBezTo>
                    <a:pt x="11653" y="8258"/>
                    <a:pt x="11026" y="7673"/>
                    <a:pt x="10373" y="7227"/>
                  </a:cubicBezTo>
                  <a:cubicBezTo>
                    <a:pt x="9245" y="6458"/>
                    <a:pt x="7916" y="6277"/>
                    <a:pt x="6684" y="6887"/>
                  </a:cubicBezTo>
                  <a:cubicBezTo>
                    <a:pt x="5400" y="7520"/>
                    <a:pt x="4568" y="8715"/>
                    <a:pt x="3918" y="10015"/>
                  </a:cubicBezTo>
                  <a:cubicBezTo>
                    <a:pt x="3144" y="11557"/>
                    <a:pt x="2485" y="13177"/>
                    <a:pt x="1831" y="14780"/>
                  </a:cubicBezTo>
                  <a:cubicBezTo>
                    <a:pt x="1198" y="16332"/>
                    <a:pt x="611" y="17874"/>
                    <a:pt x="175" y="19498"/>
                  </a:cubicBezTo>
                  <a:cubicBezTo>
                    <a:pt x="70" y="19681"/>
                    <a:pt x="19" y="19892"/>
                    <a:pt x="22" y="20107"/>
                  </a:cubicBezTo>
                  <a:cubicBezTo>
                    <a:pt x="-131" y="20896"/>
                    <a:pt x="548" y="21407"/>
                    <a:pt x="1099" y="21189"/>
                  </a:cubicBezTo>
                  <a:cubicBezTo>
                    <a:pt x="3823" y="21346"/>
                    <a:pt x="6527" y="21012"/>
                    <a:pt x="9146" y="20182"/>
                  </a:cubicBezTo>
                  <a:cubicBezTo>
                    <a:pt x="11749" y="19351"/>
                    <a:pt x="14584" y="17479"/>
                    <a:pt x="14607" y="14218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79" name="Shape">
              <a:extLst>
                <a:ext uri="{FF2B5EF4-FFF2-40B4-BE49-F238E27FC236}">
                  <a16:creationId xmlns:a16="http://schemas.microsoft.com/office/drawing/2014/main" id="{7C87DA46-2754-402B-A02D-5ED974A19DA4}"/>
                </a:ext>
              </a:extLst>
            </p:cNvPr>
            <p:cNvSpPr/>
            <p:nvPr/>
          </p:nvSpPr>
          <p:spPr>
            <a:xfrm>
              <a:off x="3314699" y="101599"/>
              <a:ext cx="634104" cy="405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0790" extrusionOk="0">
                  <a:moveTo>
                    <a:pt x="10159" y="15344"/>
                  </a:moveTo>
                  <a:cubicBezTo>
                    <a:pt x="11000" y="14798"/>
                    <a:pt x="11683" y="13880"/>
                    <a:pt x="12221" y="12780"/>
                  </a:cubicBezTo>
                  <a:cubicBezTo>
                    <a:pt x="12656" y="13535"/>
                    <a:pt x="12951" y="14427"/>
                    <a:pt x="13143" y="15390"/>
                  </a:cubicBezTo>
                  <a:cubicBezTo>
                    <a:pt x="13365" y="16503"/>
                    <a:pt x="13386" y="17708"/>
                    <a:pt x="13672" y="18782"/>
                  </a:cubicBezTo>
                  <a:cubicBezTo>
                    <a:pt x="14189" y="20741"/>
                    <a:pt x="15768" y="21594"/>
                    <a:pt x="16742" y="19830"/>
                  </a:cubicBezTo>
                  <a:cubicBezTo>
                    <a:pt x="17625" y="18228"/>
                    <a:pt x="17207" y="16236"/>
                    <a:pt x="16439" y="14752"/>
                  </a:cubicBezTo>
                  <a:cubicBezTo>
                    <a:pt x="16806" y="14889"/>
                    <a:pt x="17181" y="14986"/>
                    <a:pt x="17561" y="15045"/>
                  </a:cubicBezTo>
                  <a:cubicBezTo>
                    <a:pt x="18355" y="15169"/>
                    <a:pt x="19128" y="15078"/>
                    <a:pt x="19798" y="14342"/>
                  </a:cubicBezTo>
                  <a:cubicBezTo>
                    <a:pt x="20451" y="13619"/>
                    <a:pt x="21091" y="12428"/>
                    <a:pt x="21267" y="11217"/>
                  </a:cubicBezTo>
                  <a:cubicBezTo>
                    <a:pt x="21433" y="10071"/>
                    <a:pt x="21160" y="8795"/>
                    <a:pt x="20455" y="8223"/>
                  </a:cubicBezTo>
                  <a:cubicBezTo>
                    <a:pt x="19730" y="7630"/>
                    <a:pt x="18872" y="7969"/>
                    <a:pt x="18146" y="8379"/>
                  </a:cubicBezTo>
                  <a:cubicBezTo>
                    <a:pt x="16665" y="9212"/>
                    <a:pt x="14923" y="10547"/>
                    <a:pt x="13314" y="9765"/>
                  </a:cubicBezTo>
                  <a:cubicBezTo>
                    <a:pt x="13596" y="8756"/>
                    <a:pt x="13813" y="7695"/>
                    <a:pt x="13920" y="6673"/>
                  </a:cubicBezTo>
                  <a:cubicBezTo>
                    <a:pt x="14104" y="4909"/>
                    <a:pt x="13775" y="3197"/>
                    <a:pt x="12883" y="1993"/>
                  </a:cubicBezTo>
                  <a:cubicBezTo>
                    <a:pt x="11956" y="743"/>
                    <a:pt x="10770" y="319"/>
                    <a:pt x="9566" y="170"/>
                  </a:cubicBezTo>
                  <a:cubicBezTo>
                    <a:pt x="8136" y="-6"/>
                    <a:pt x="6693" y="1"/>
                    <a:pt x="5259" y="1"/>
                  </a:cubicBezTo>
                  <a:cubicBezTo>
                    <a:pt x="3871" y="1"/>
                    <a:pt x="2510" y="53"/>
                    <a:pt x="1139" y="333"/>
                  </a:cubicBezTo>
                  <a:cubicBezTo>
                    <a:pt x="964" y="293"/>
                    <a:pt x="785" y="339"/>
                    <a:pt x="627" y="450"/>
                  </a:cubicBezTo>
                  <a:cubicBezTo>
                    <a:pt x="-22" y="658"/>
                    <a:pt x="-167" y="1739"/>
                    <a:pt x="192" y="2312"/>
                  </a:cubicBezTo>
                  <a:cubicBezTo>
                    <a:pt x="1028" y="5723"/>
                    <a:pt x="2224" y="8861"/>
                    <a:pt x="3765" y="11647"/>
                  </a:cubicBezTo>
                  <a:cubicBezTo>
                    <a:pt x="5306" y="14414"/>
                    <a:pt x="7705" y="16946"/>
                    <a:pt x="10159" y="1534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0" name="Shape">
              <a:extLst>
                <a:ext uri="{FF2B5EF4-FFF2-40B4-BE49-F238E27FC236}">
                  <a16:creationId xmlns:a16="http://schemas.microsoft.com/office/drawing/2014/main" id="{3C0375B2-F198-4C18-BBEC-75592D820BF5}"/>
                </a:ext>
              </a:extLst>
            </p:cNvPr>
            <p:cNvSpPr/>
            <p:nvPr/>
          </p:nvSpPr>
          <p:spPr>
            <a:xfrm>
              <a:off x="1244599" y="3365500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8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1" name="Shape">
              <a:extLst>
                <a:ext uri="{FF2B5EF4-FFF2-40B4-BE49-F238E27FC236}">
                  <a16:creationId xmlns:a16="http://schemas.microsoft.com/office/drawing/2014/main" id="{D0358E5D-8579-4030-9AB5-BF87A785EB6F}"/>
                </a:ext>
              </a:extLst>
            </p:cNvPr>
            <p:cNvSpPr/>
            <p:nvPr/>
          </p:nvSpPr>
          <p:spPr>
            <a:xfrm>
              <a:off x="1638300" y="1473200"/>
              <a:ext cx="382798" cy="64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1377" extrusionOk="0">
                  <a:moveTo>
                    <a:pt x="15903" y="10572"/>
                  </a:moveTo>
                  <a:cubicBezTo>
                    <a:pt x="15186" y="9790"/>
                    <a:pt x="14110" y="9183"/>
                    <a:pt x="12862" y="8732"/>
                  </a:cubicBezTo>
                  <a:cubicBezTo>
                    <a:pt x="13586" y="8259"/>
                    <a:pt x="14476" y="7912"/>
                    <a:pt x="15462" y="7661"/>
                  </a:cubicBezTo>
                  <a:cubicBezTo>
                    <a:pt x="16599" y="7372"/>
                    <a:pt x="17861" y="7271"/>
                    <a:pt x="18950" y="6920"/>
                  </a:cubicBezTo>
                  <a:cubicBezTo>
                    <a:pt x="20929" y="6288"/>
                    <a:pt x="21563" y="4690"/>
                    <a:pt x="19543" y="3858"/>
                  </a:cubicBezTo>
                  <a:cubicBezTo>
                    <a:pt x="17709" y="3100"/>
                    <a:pt x="15682" y="3640"/>
                    <a:pt x="14241" y="4485"/>
                  </a:cubicBezTo>
                  <a:cubicBezTo>
                    <a:pt x="14324" y="4117"/>
                    <a:pt x="14365" y="3745"/>
                    <a:pt x="14365" y="3372"/>
                  </a:cubicBezTo>
                  <a:cubicBezTo>
                    <a:pt x="14365" y="2590"/>
                    <a:pt x="14138" y="1841"/>
                    <a:pt x="13255" y="1239"/>
                  </a:cubicBezTo>
                  <a:cubicBezTo>
                    <a:pt x="12387" y="649"/>
                    <a:pt x="11028" y="105"/>
                    <a:pt x="9719" y="13"/>
                  </a:cubicBezTo>
                  <a:cubicBezTo>
                    <a:pt x="8484" y="-75"/>
                    <a:pt x="7188" y="276"/>
                    <a:pt x="6699" y="1000"/>
                  </a:cubicBezTo>
                  <a:cubicBezTo>
                    <a:pt x="6195" y="1745"/>
                    <a:pt x="6699" y="2561"/>
                    <a:pt x="7243" y="3238"/>
                  </a:cubicBezTo>
                  <a:cubicBezTo>
                    <a:pt x="8367" y="4627"/>
                    <a:pt x="10056" y="6238"/>
                    <a:pt x="9498" y="7861"/>
                  </a:cubicBezTo>
                  <a:cubicBezTo>
                    <a:pt x="8388" y="7656"/>
                    <a:pt x="7230" y="7510"/>
                    <a:pt x="6140" y="7472"/>
                  </a:cubicBezTo>
                  <a:cubicBezTo>
                    <a:pt x="4251" y="7409"/>
                    <a:pt x="2500" y="7845"/>
                    <a:pt x="1376" y="8790"/>
                  </a:cubicBezTo>
                  <a:cubicBezTo>
                    <a:pt x="211" y="9773"/>
                    <a:pt x="-37" y="10961"/>
                    <a:pt x="4" y="12141"/>
                  </a:cubicBezTo>
                  <a:cubicBezTo>
                    <a:pt x="60" y="13547"/>
                    <a:pt x="301" y="14953"/>
                    <a:pt x="535" y="16350"/>
                  </a:cubicBezTo>
                  <a:cubicBezTo>
                    <a:pt x="763" y="17701"/>
                    <a:pt x="1045" y="19027"/>
                    <a:pt x="1562" y="20345"/>
                  </a:cubicBezTo>
                  <a:cubicBezTo>
                    <a:pt x="1549" y="20517"/>
                    <a:pt x="1631" y="20688"/>
                    <a:pt x="1769" y="20835"/>
                  </a:cubicBezTo>
                  <a:cubicBezTo>
                    <a:pt x="2093" y="21454"/>
                    <a:pt x="3259" y="21525"/>
                    <a:pt x="3796" y="21136"/>
                  </a:cubicBezTo>
                  <a:cubicBezTo>
                    <a:pt x="7250" y="20094"/>
                    <a:pt x="10360" y="18722"/>
                    <a:pt x="13042" y="17040"/>
                  </a:cubicBezTo>
                  <a:cubicBezTo>
                    <a:pt x="15730" y="15367"/>
                    <a:pt x="17999" y="12861"/>
                    <a:pt x="15903" y="10572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2" name="Shape">
              <a:extLst>
                <a:ext uri="{FF2B5EF4-FFF2-40B4-BE49-F238E27FC236}">
                  <a16:creationId xmlns:a16="http://schemas.microsoft.com/office/drawing/2014/main" id="{4340669C-2E74-46A5-A848-2D1CB7A46DBF}"/>
                </a:ext>
              </a:extLst>
            </p:cNvPr>
            <p:cNvSpPr/>
            <p:nvPr/>
          </p:nvSpPr>
          <p:spPr>
            <a:xfrm>
              <a:off x="2057400" y="2082799"/>
              <a:ext cx="1399055" cy="1030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5" h="21530" extrusionOk="0">
                  <a:moveTo>
                    <a:pt x="21104" y="11200"/>
                  </a:moveTo>
                  <a:cubicBezTo>
                    <a:pt x="20960" y="10582"/>
                    <a:pt x="20797" y="9961"/>
                    <a:pt x="20649" y="9394"/>
                  </a:cubicBezTo>
                  <a:cubicBezTo>
                    <a:pt x="20500" y="8826"/>
                    <a:pt x="20359" y="8309"/>
                    <a:pt x="20275" y="7908"/>
                  </a:cubicBezTo>
                  <a:cubicBezTo>
                    <a:pt x="20165" y="7389"/>
                    <a:pt x="20159" y="6985"/>
                    <a:pt x="20361" y="6805"/>
                  </a:cubicBezTo>
                  <a:cubicBezTo>
                    <a:pt x="20467" y="6710"/>
                    <a:pt x="20987" y="6487"/>
                    <a:pt x="21042" y="6402"/>
                  </a:cubicBezTo>
                  <a:cubicBezTo>
                    <a:pt x="21171" y="6206"/>
                    <a:pt x="20764" y="5710"/>
                    <a:pt x="20363" y="5776"/>
                  </a:cubicBezTo>
                  <a:cubicBezTo>
                    <a:pt x="19893" y="5856"/>
                    <a:pt x="19453" y="6086"/>
                    <a:pt x="19122" y="6373"/>
                  </a:cubicBezTo>
                  <a:cubicBezTo>
                    <a:pt x="18792" y="6659"/>
                    <a:pt x="18567" y="7094"/>
                    <a:pt x="18420" y="7550"/>
                  </a:cubicBezTo>
                  <a:cubicBezTo>
                    <a:pt x="18404" y="7601"/>
                    <a:pt x="18408" y="7643"/>
                    <a:pt x="18400" y="7683"/>
                  </a:cubicBezTo>
                  <a:cubicBezTo>
                    <a:pt x="18297" y="8327"/>
                    <a:pt x="17856" y="9227"/>
                    <a:pt x="17618" y="9911"/>
                  </a:cubicBezTo>
                  <a:cubicBezTo>
                    <a:pt x="17379" y="10598"/>
                    <a:pt x="17172" y="11197"/>
                    <a:pt x="17025" y="11627"/>
                  </a:cubicBezTo>
                  <a:cubicBezTo>
                    <a:pt x="16878" y="12056"/>
                    <a:pt x="16790" y="12314"/>
                    <a:pt x="16790" y="12314"/>
                  </a:cubicBezTo>
                  <a:cubicBezTo>
                    <a:pt x="16790" y="12314"/>
                    <a:pt x="16792" y="12319"/>
                    <a:pt x="16792" y="12319"/>
                  </a:cubicBezTo>
                  <a:cubicBezTo>
                    <a:pt x="16700" y="12584"/>
                    <a:pt x="16590" y="12892"/>
                    <a:pt x="16469" y="13218"/>
                  </a:cubicBezTo>
                  <a:cubicBezTo>
                    <a:pt x="16234" y="13847"/>
                    <a:pt x="15954" y="14534"/>
                    <a:pt x="15655" y="15054"/>
                  </a:cubicBezTo>
                  <a:cubicBezTo>
                    <a:pt x="15356" y="15573"/>
                    <a:pt x="15035" y="15926"/>
                    <a:pt x="14722" y="15881"/>
                  </a:cubicBezTo>
                  <a:cubicBezTo>
                    <a:pt x="14462" y="15841"/>
                    <a:pt x="14489" y="15199"/>
                    <a:pt x="14647" y="14372"/>
                  </a:cubicBezTo>
                  <a:cubicBezTo>
                    <a:pt x="14806" y="13544"/>
                    <a:pt x="15099" y="12534"/>
                    <a:pt x="15354" y="11746"/>
                  </a:cubicBezTo>
                  <a:cubicBezTo>
                    <a:pt x="15608" y="10958"/>
                    <a:pt x="15818" y="10449"/>
                    <a:pt x="15819" y="10449"/>
                  </a:cubicBezTo>
                  <a:cubicBezTo>
                    <a:pt x="15819" y="10449"/>
                    <a:pt x="16238" y="9587"/>
                    <a:pt x="16420" y="9484"/>
                  </a:cubicBezTo>
                  <a:cubicBezTo>
                    <a:pt x="16547" y="9410"/>
                    <a:pt x="16491" y="9004"/>
                    <a:pt x="16320" y="8815"/>
                  </a:cubicBezTo>
                  <a:cubicBezTo>
                    <a:pt x="16054" y="8521"/>
                    <a:pt x="15315" y="8290"/>
                    <a:pt x="15066" y="8243"/>
                  </a:cubicBezTo>
                  <a:cubicBezTo>
                    <a:pt x="14753" y="8182"/>
                    <a:pt x="14465" y="8404"/>
                    <a:pt x="14231" y="8778"/>
                  </a:cubicBezTo>
                  <a:cubicBezTo>
                    <a:pt x="13994" y="9152"/>
                    <a:pt x="13806" y="9667"/>
                    <a:pt x="13671" y="10168"/>
                  </a:cubicBezTo>
                  <a:cubicBezTo>
                    <a:pt x="13648" y="10224"/>
                    <a:pt x="13636" y="10253"/>
                    <a:pt x="13614" y="10309"/>
                  </a:cubicBezTo>
                  <a:cubicBezTo>
                    <a:pt x="13442" y="10157"/>
                    <a:pt x="13203" y="9956"/>
                    <a:pt x="12910" y="9784"/>
                  </a:cubicBezTo>
                  <a:cubicBezTo>
                    <a:pt x="12614" y="9611"/>
                    <a:pt x="12262" y="9468"/>
                    <a:pt x="11861" y="9433"/>
                  </a:cubicBezTo>
                  <a:cubicBezTo>
                    <a:pt x="11546" y="9407"/>
                    <a:pt x="11245" y="9417"/>
                    <a:pt x="10953" y="9566"/>
                  </a:cubicBezTo>
                  <a:cubicBezTo>
                    <a:pt x="10662" y="9715"/>
                    <a:pt x="10380" y="9998"/>
                    <a:pt x="10102" y="10516"/>
                  </a:cubicBezTo>
                  <a:cubicBezTo>
                    <a:pt x="9863" y="10961"/>
                    <a:pt x="9615" y="11590"/>
                    <a:pt x="9390" y="12438"/>
                  </a:cubicBezTo>
                  <a:cubicBezTo>
                    <a:pt x="8981" y="12990"/>
                    <a:pt x="8556" y="14152"/>
                    <a:pt x="8159" y="14844"/>
                  </a:cubicBezTo>
                  <a:cubicBezTo>
                    <a:pt x="7723" y="15603"/>
                    <a:pt x="7298" y="16271"/>
                    <a:pt x="6887" y="16854"/>
                  </a:cubicBezTo>
                  <a:cubicBezTo>
                    <a:pt x="6476" y="17438"/>
                    <a:pt x="6079" y="17937"/>
                    <a:pt x="5697" y="18353"/>
                  </a:cubicBezTo>
                  <a:cubicBezTo>
                    <a:pt x="5314" y="18772"/>
                    <a:pt x="4946" y="19109"/>
                    <a:pt x="4592" y="19374"/>
                  </a:cubicBezTo>
                  <a:cubicBezTo>
                    <a:pt x="4240" y="19639"/>
                    <a:pt x="3901" y="19830"/>
                    <a:pt x="3580" y="19955"/>
                  </a:cubicBezTo>
                  <a:cubicBezTo>
                    <a:pt x="3259" y="20080"/>
                    <a:pt x="2954" y="20133"/>
                    <a:pt x="2672" y="20135"/>
                  </a:cubicBezTo>
                  <a:cubicBezTo>
                    <a:pt x="2398" y="20138"/>
                    <a:pt x="2193" y="19984"/>
                    <a:pt x="2060" y="19695"/>
                  </a:cubicBezTo>
                  <a:cubicBezTo>
                    <a:pt x="1925" y="19409"/>
                    <a:pt x="1860" y="18992"/>
                    <a:pt x="1858" y="18494"/>
                  </a:cubicBezTo>
                  <a:cubicBezTo>
                    <a:pt x="1856" y="17992"/>
                    <a:pt x="1919" y="17403"/>
                    <a:pt x="2044" y="16772"/>
                  </a:cubicBezTo>
                  <a:cubicBezTo>
                    <a:pt x="2168" y="16138"/>
                    <a:pt x="2353" y="15462"/>
                    <a:pt x="2596" y="14786"/>
                  </a:cubicBezTo>
                  <a:cubicBezTo>
                    <a:pt x="2839" y="14107"/>
                    <a:pt x="3138" y="13428"/>
                    <a:pt x="3490" y="12789"/>
                  </a:cubicBezTo>
                  <a:cubicBezTo>
                    <a:pt x="3843" y="12149"/>
                    <a:pt x="4248" y="11553"/>
                    <a:pt x="4696" y="11035"/>
                  </a:cubicBezTo>
                  <a:cubicBezTo>
                    <a:pt x="5144" y="10518"/>
                    <a:pt x="5999" y="10083"/>
                    <a:pt x="6165" y="9770"/>
                  </a:cubicBezTo>
                  <a:cubicBezTo>
                    <a:pt x="6249" y="9614"/>
                    <a:pt x="5786" y="8794"/>
                    <a:pt x="5508" y="8792"/>
                  </a:cubicBezTo>
                  <a:cubicBezTo>
                    <a:pt x="5232" y="8789"/>
                    <a:pt x="4613" y="9290"/>
                    <a:pt x="4508" y="9234"/>
                  </a:cubicBezTo>
                  <a:cubicBezTo>
                    <a:pt x="4408" y="9181"/>
                    <a:pt x="4197" y="8163"/>
                    <a:pt x="4228" y="7420"/>
                  </a:cubicBezTo>
                  <a:cubicBezTo>
                    <a:pt x="4251" y="6813"/>
                    <a:pt x="4410" y="6166"/>
                    <a:pt x="4619" y="5588"/>
                  </a:cubicBezTo>
                  <a:cubicBezTo>
                    <a:pt x="4829" y="5009"/>
                    <a:pt x="5087" y="4492"/>
                    <a:pt x="5294" y="4121"/>
                  </a:cubicBezTo>
                  <a:cubicBezTo>
                    <a:pt x="5500" y="3750"/>
                    <a:pt x="5654" y="3524"/>
                    <a:pt x="5654" y="3524"/>
                  </a:cubicBezTo>
                  <a:cubicBezTo>
                    <a:pt x="5676" y="3476"/>
                    <a:pt x="5688" y="3453"/>
                    <a:pt x="5709" y="3405"/>
                  </a:cubicBezTo>
                  <a:cubicBezTo>
                    <a:pt x="5719" y="3405"/>
                    <a:pt x="5723" y="3402"/>
                    <a:pt x="5731" y="3402"/>
                  </a:cubicBezTo>
                  <a:cubicBezTo>
                    <a:pt x="6040" y="2904"/>
                    <a:pt x="6363" y="2461"/>
                    <a:pt x="6690" y="2116"/>
                  </a:cubicBezTo>
                  <a:cubicBezTo>
                    <a:pt x="7016" y="1771"/>
                    <a:pt x="7347" y="1522"/>
                    <a:pt x="7670" y="1413"/>
                  </a:cubicBezTo>
                  <a:cubicBezTo>
                    <a:pt x="7993" y="1304"/>
                    <a:pt x="8312" y="1355"/>
                    <a:pt x="8599" y="1543"/>
                  </a:cubicBezTo>
                  <a:cubicBezTo>
                    <a:pt x="8746" y="1638"/>
                    <a:pt x="8858" y="1935"/>
                    <a:pt x="8893" y="2370"/>
                  </a:cubicBezTo>
                  <a:cubicBezTo>
                    <a:pt x="8928" y="2808"/>
                    <a:pt x="8893" y="3381"/>
                    <a:pt x="8773" y="4025"/>
                  </a:cubicBezTo>
                  <a:cubicBezTo>
                    <a:pt x="8654" y="4670"/>
                    <a:pt x="8451" y="5383"/>
                    <a:pt x="8147" y="6105"/>
                  </a:cubicBezTo>
                  <a:cubicBezTo>
                    <a:pt x="7844" y="6826"/>
                    <a:pt x="7406" y="7550"/>
                    <a:pt x="6928" y="8219"/>
                  </a:cubicBezTo>
                  <a:cubicBezTo>
                    <a:pt x="6662" y="8593"/>
                    <a:pt x="7206" y="9025"/>
                    <a:pt x="8020" y="8611"/>
                  </a:cubicBezTo>
                  <a:cubicBezTo>
                    <a:pt x="8355" y="8441"/>
                    <a:pt x="8711" y="8107"/>
                    <a:pt x="9047" y="7672"/>
                  </a:cubicBezTo>
                  <a:cubicBezTo>
                    <a:pt x="9384" y="7237"/>
                    <a:pt x="9703" y="6702"/>
                    <a:pt x="9961" y="6121"/>
                  </a:cubicBezTo>
                  <a:cubicBezTo>
                    <a:pt x="10219" y="5540"/>
                    <a:pt x="10417" y="4911"/>
                    <a:pt x="10509" y="4293"/>
                  </a:cubicBezTo>
                  <a:cubicBezTo>
                    <a:pt x="10601" y="3673"/>
                    <a:pt x="10587" y="3063"/>
                    <a:pt x="10421" y="2508"/>
                  </a:cubicBezTo>
                  <a:cubicBezTo>
                    <a:pt x="10253" y="1957"/>
                    <a:pt x="9932" y="1463"/>
                    <a:pt x="9409" y="1092"/>
                  </a:cubicBezTo>
                  <a:cubicBezTo>
                    <a:pt x="8948" y="763"/>
                    <a:pt x="8539" y="448"/>
                    <a:pt x="8126" y="241"/>
                  </a:cubicBezTo>
                  <a:cubicBezTo>
                    <a:pt x="7715" y="34"/>
                    <a:pt x="7296" y="-67"/>
                    <a:pt x="6828" y="50"/>
                  </a:cubicBezTo>
                  <a:cubicBezTo>
                    <a:pt x="6392" y="156"/>
                    <a:pt x="5952" y="371"/>
                    <a:pt x="5521" y="673"/>
                  </a:cubicBezTo>
                  <a:cubicBezTo>
                    <a:pt x="5091" y="975"/>
                    <a:pt x="4662" y="1437"/>
                    <a:pt x="4269" y="1827"/>
                  </a:cubicBezTo>
                  <a:cubicBezTo>
                    <a:pt x="4042" y="2052"/>
                    <a:pt x="3768" y="2347"/>
                    <a:pt x="3543" y="2705"/>
                  </a:cubicBezTo>
                  <a:cubicBezTo>
                    <a:pt x="3318" y="3060"/>
                    <a:pt x="3111" y="3474"/>
                    <a:pt x="2925" y="3901"/>
                  </a:cubicBezTo>
                  <a:cubicBezTo>
                    <a:pt x="2616" y="4606"/>
                    <a:pt x="2467" y="5195"/>
                    <a:pt x="2406" y="5699"/>
                  </a:cubicBezTo>
                  <a:cubicBezTo>
                    <a:pt x="2346" y="6203"/>
                    <a:pt x="2369" y="6627"/>
                    <a:pt x="2398" y="7009"/>
                  </a:cubicBezTo>
                  <a:cubicBezTo>
                    <a:pt x="2443" y="7619"/>
                    <a:pt x="2592" y="8166"/>
                    <a:pt x="2798" y="8640"/>
                  </a:cubicBezTo>
                  <a:cubicBezTo>
                    <a:pt x="3003" y="9115"/>
                    <a:pt x="3539" y="9765"/>
                    <a:pt x="3531" y="9863"/>
                  </a:cubicBezTo>
                  <a:cubicBezTo>
                    <a:pt x="3524" y="9948"/>
                    <a:pt x="2520" y="10778"/>
                    <a:pt x="2103" y="11322"/>
                  </a:cubicBezTo>
                  <a:cubicBezTo>
                    <a:pt x="1686" y="11866"/>
                    <a:pt x="1332" y="12457"/>
                    <a:pt x="1039" y="13070"/>
                  </a:cubicBezTo>
                  <a:cubicBezTo>
                    <a:pt x="745" y="13682"/>
                    <a:pt x="514" y="14314"/>
                    <a:pt x="346" y="14937"/>
                  </a:cubicBezTo>
                  <a:cubicBezTo>
                    <a:pt x="178" y="15557"/>
                    <a:pt x="70" y="16170"/>
                    <a:pt x="25" y="16743"/>
                  </a:cubicBezTo>
                  <a:cubicBezTo>
                    <a:pt x="-20" y="17316"/>
                    <a:pt x="-4" y="17849"/>
                    <a:pt x="72" y="18313"/>
                  </a:cubicBezTo>
                  <a:cubicBezTo>
                    <a:pt x="117" y="18584"/>
                    <a:pt x="230" y="18870"/>
                    <a:pt x="385" y="19162"/>
                  </a:cubicBezTo>
                  <a:cubicBezTo>
                    <a:pt x="538" y="19454"/>
                    <a:pt x="733" y="19751"/>
                    <a:pt x="941" y="20032"/>
                  </a:cubicBezTo>
                  <a:cubicBezTo>
                    <a:pt x="1230" y="20427"/>
                    <a:pt x="1600" y="20804"/>
                    <a:pt x="1972" y="21082"/>
                  </a:cubicBezTo>
                  <a:cubicBezTo>
                    <a:pt x="2389" y="21395"/>
                    <a:pt x="2825" y="21533"/>
                    <a:pt x="3267" y="21530"/>
                  </a:cubicBezTo>
                  <a:cubicBezTo>
                    <a:pt x="3709" y="21528"/>
                    <a:pt x="4158" y="21387"/>
                    <a:pt x="4606" y="21143"/>
                  </a:cubicBezTo>
                  <a:cubicBezTo>
                    <a:pt x="5054" y="20899"/>
                    <a:pt x="5502" y="20554"/>
                    <a:pt x="5940" y="20138"/>
                  </a:cubicBezTo>
                  <a:cubicBezTo>
                    <a:pt x="6378" y="19724"/>
                    <a:pt x="6807" y="19241"/>
                    <a:pt x="7214" y="18724"/>
                  </a:cubicBezTo>
                  <a:cubicBezTo>
                    <a:pt x="7623" y="18207"/>
                    <a:pt x="8010" y="17655"/>
                    <a:pt x="8364" y="17098"/>
                  </a:cubicBezTo>
                  <a:cubicBezTo>
                    <a:pt x="8648" y="16653"/>
                    <a:pt x="8910" y="16205"/>
                    <a:pt x="9145" y="15770"/>
                  </a:cubicBezTo>
                  <a:cubicBezTo>
                    <a:pt x="9296" y="16194"/>
                    <a:pt x="9554" y="16621"/>
                    <a:pt x="9850" y="16971"/>
                  </a:cubicBezTo>
                  <a:cubicBezTo>
                    <a:pt x="10239" y="17433"/>
                    <a:pt x="10699" y="17754"/>
                    <a:pt x="11063" y="17777"/>
                  </a:cubicBezTo>
                  <a:cubicBezTo>
                    <a:pt x="11429" y="17801"/>
                    <a:pt x="11787" y="17547"/>
                    <a:pt x="12110" y="17133"/>
                  </a:cubicBezTo>
                  <a:cubicBezTo>
                    <a:pt x="12432" y="16719"/>
                    <a:pt x="12906" y="15581"/>
                    <a:pt x="12972" y="15581"/>
                  </a:cubicBezTo>
                  <a:cubicBezTo>
                    <a:pt x="12972" y="15581"/>
                    <a:pt x="13454" y="16454"/>
                    <a:pt x="13769" y="16775"/>
                  </a:cubicBezTo>
                  <a:cubicBezTo>
                    <a:pt x="14084" y="17096"/>
                    <a:pt x="14430" y="17308"/>
                    <a:pt x="14726" y="17340"/>
                  </a:cubicBezTo>
                  <a:cubicBezTo>
                    <a:pt x="15166" y="17388"/>
                    <a:pt x="15594" y="17037"/>
                    <a:pt x="15974" y="16504"/>
                  </a:cubicBezTo>
                  <a:cubicBezTo>
                    <a:pt x="16354" y="15974"/>
                    <a:pt x="16692" y="15271"/>
                    <a:pt x="16960" y="14634"/>
                  </a:cubicBezTo>
                  <a:cubicBezTo>
                    <a:pt x="17117" y="14261"/>
                    <a:pt x="17250" y="13910"/>
                    <a:pt x="17350" y="13629"/>
                  </a:cubicBezTo>
                  <a:cubicBezTo>
                    <a:pt x="17359" y="13616"/>
                    <a:pt x="17367" y="13608"/>
                    <a:pt x="17377" y="13592"/>
                  </a:cubicBezTo>
                  <a:cubicBezTo>
                    <a:pt x="17455" y="13446"/>
                    <a:pt x="17577" y="13139"/>
                    <a:pt x="17725" y="12733"/>
                  </a:cubicBezTo>
                  <a:cubicBezTo>
                    <a:pt x="17872" y="12327"/>
                    <a:pt x="18046" y="11826"/>
                    <a:pt x="18228" y="11293"/>
                  </a:cubicBezTo>
                  <a:cubicBezTo>
                    <a:pt x="18410" y="10760"/>
                    <a:pt x="18786" y="9661"/>
                    <a:pt x="18786" y="9664"/>
                  </a:cubicBezTo>
                  <a:cubicBezTo>
                    <a:pt x="18786" y="9664"/>
                    <a:pt x="18843" y="10860"/>
                    <a:pt x="19052" y="11720"/>
                  </a:cubicBezTo>
                  <a:cubicBezTo>
                    <a:pt x="19261" y="12579"/>
                    <a:pt x="19527" y="13515"/>
                    <a:pt x="19674" y="14250"/>
                  </a:cubicBezTo>
                  <a:cubicBezTo>
                    <a:pt x="19821" y="14985"/>
                    <a:pt x="19852" y="15523"/>
                    <a:pt x="19600" y="15581"/>
                  </a:cubicBezTo>
                  <a:cubicBezTo>
                    <a:pt x="19390" y="15629"/>
                    <a:pt x="19173" y="15510"/>
                    <a:pt x="18958" y="15284"/>
                  </a:cubicBezTo>
                  <a:cubicBezTo>
                    <a:pt x="18743" y="15059"/>
                    <a:pt x="18502" y="14494"/>
                    <a:pt x="18322" y="14351"/>
                  </a:cubicBezTo>
                  <a:cubicBezTo>
                    <a:pt x="18113" y="14186"/>
                    <a:pt x="17541" y="14788"/>
                    <a:pt x="17649" y="15234"/>
                  </a:cubicBezTo>
                  <a:cubicBezTo>
                    <a:pt x="17745" y="15640"/>
                    <a:pt x="18250" y="16231"/>
                    <a:pt x="18592" y="16571"/>
                  </a:cubicBezTo>
                  <a:cubicBezTo>
                    <a:pt x="18935" y="16910"/>
                    <a:pt x="19300" y="17090"/>
                    <a:pt x="19664" y="17006"/>
                  </a:cubicBezTo>
                  <a:cubicBezTo>
                    <a:pt x="20026" y="16921"/>
                    <a:pt x="20463" y="16539"/>
                    <a:pt x="20823" y="16043"/>
                  </a:cubicBezTo>
                  <a:cubicBezTo>
                    <a:pt x="21183" y="15547"/>
                    <a:pt x="21472" y="14939"/>
                    <a:pt x="21535" y="14420"/>
                  </a:cubicBezTo>
                  <a:cubicBezTo>
                    <a:pt x="21580" y="14038"/>
                    <a:pt x="21547" y="13534"/>
                    <a:pt x="21468" y="12977"/>
                  </a:cubicBezTo>
                  <a:cubicBezTo>
                    <a:pt x="21376" y="12433"/>
                    <a:pt x="21249" y="11818"/>
                    <a:pt x="21104" y="11200"/>
                  </a:cubicBezTo>
                  <a:close/>
                  <a:moveTo>
                    <a:pt x="13111" y="12208"/>
                  </a:moveTo>
                  <a:cubicBezTo>
                    <a:pt x="13000" y="12595"/>
                    <a:pt x="12814" y="13192"/>
                    <a:pt x="12599" y="13804"/>
                  </a:cubicBezTo>
                  <a:cubicBezTo>
                    <a:pt x="12383" y="14417"/>
                    <a:pt x="12133" y="15051"/>
                    <a:pt x="11865" y="15526"/>
                  </a:cubicBezTo>
                  <a:cubicBezTo>
                    <a:pt x="11597" y="16000"/>
                    <a:pt x="11311" y="16316"/>
                    <a:pt x="11022" y="16292"/>
                  </a:cubicBezTo>
                  <a:cubicBezTo>
                    <a:pt x="10714" y="16266"/>
                    <a:pt x="10683" y="15733"/>
                    <a:pt x="10785" y="15035"/>
                  </a:cubicBezTo>
                  <a:cubicBezTo>
                    <a:pt x="10887" y="14337"/>
                    <a:pt x="11121" y="13481"/>
                    <a:pt x="11333" y="12815"/>
                  </a:cubicBezTo>
                  <a:cubicBezTo>
                    <a:pt x="11544" y="12149"/>
                    <a:pt x="11726" y="11730"/>
                    <a:pt x="11726" y="11730"/>
                  </a:cubicBezTo>
                  <a:cubicBezTo>
                    <a:pt x="11726" y="11730"/>
                    <a:pt x="12211" y="10974"/>
                    <a:pt x="12505" y="10903"/>
                  </a:cubicBezTo>
                  <a:cubicBezTo>
                    <a:pt x="12800" y="10829"/>
                    <a:pt x="13376" y="10953"/>
                    <a:pt x="13411" y="11062"/>
                  </a:cubicBezTo>
                  <a:cubicBezTo>
                    <a:pt x="13438" y="11141"/>
                    <a:pt x="13221" y="11828"/>
                    <a:pt x="13111" y="1220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3" name="Shape">
              <a:extLst>
                <a:ext uri="{FF2B5EF4-FFF2-40B4-BE49-F238E27FC236}">
                  <a16:creationId xmlns:a16="http://schemas.microsoft.com/office/drawing/2014/main" id="{F3CA41CF-3407-4B40-AE5D-D5E5A6B8FD12}"/>
                </a:ext>
              </a:extLst>
            </p:cNvPr>
            <p:cNvSpPr/>
            <p:nvPr/>
          </p:nvSpPr>
          <p:spPr>
            <a:xfrm>
              <a:off x="3479799" y="2146300"/>
              <a:ext cx="1129062" cy="810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2" h="21432" extrusionOk="0">
                  <a:moveTo>
                    <a:pt x="20393" y="15859"/>
                  </a:moveTo>
                  <a:cubicBezTo>
                    <a:pt x="20216" y="16155"/>
                    <a:pt x="19898" y="16729"/>
                    <a:pt x="19520" y="17348"/>
                  </a:cubicBezTo>
                  <a:cubicBezTo>
                    <a:pt x="19141" y="17969"/>
                    <a:pt x="18698" y="18638"/>
                    <a:pt x="18260" y="19122"/>
                  </a:cubicBezTo>
                  <a:cubicBezTo>
                    <a:pt x="17823" y="19602"/>
                    <a:pt x="17387" y="19895"/>
                    <a:pt x="17016" y="19760"/>
                  </a:cubicBezTo>
                  <a:cubicBezTo>
                    <a:pt x="16720" y="19653"/>
                    <a:pt x="16717" y="19249"/>
                    <a:pt x="16881" y="18678"/>
                  </a:cubicBezTo>
                  <a:cubicBezTo>
                    <a:pt x="17044" y="18107"/>
                    <a:pt x="17371" y="17371"/>
                    <a:pt x="17730" y="16602"/>
                  </a:cubicBezTo>
                  <a:cubicBezTo>
                    <a:pt x="18090" y="15832"/>
                    <a:pt x="18485" y="15036"/>
                    <a:pt x="18776" y="14330"/>
                  </a:cubicBezTo>
                  <a:cubicBezTo>
                    <a:pt x="19065" y="13624"/>
                    <a:pt x="19250" y="13009"/>
                    <a:pt x="19186" y="12599"/>
                  </a:cubicBezTo>
                  <a:cubicBezTo>
                    <a:pt x="19079" y="11927"/>
                    <a:pt x="18698" y="11366"/>
                    <a:pt x="18083" y="10869"/>
                  </a:cubicBezTo>
                  <a:cubicBezTo>
                    <a:pt x="17931" y="10748"/>
                    <a:pt x="17697" y="10543"/>
                    <a:pt x="17408" y="10291"/>
                  </a:cubicBezTo>
                  <a:cubicBezTo>
                    <a:pt x="17120" y="10039"/>
                    <a:pt x="16339" y="9619"/>
                    <a:pt x="16308" y="9464"/>
                  </a:cubicBezTo>
                  <a:cubicBezTo>
                    <a:pt x="16287" y="9353"/>
                    <a:pt x="16874" y="8211"/>
                    <a:pt x="17030" y="7646"/>
                  </a:cubicBezTo>
                  <a:cubicBezTo>
                    <a:pt x="17186" y="7085"/>
                    <a:pt x="17250" y="6561"/>
                    <a:pt x="17205" y="6067"/>
                  </a:cubicBezTo>
                  <a:cubicBezTo>
                    <a:pt x="17172" y="5718"/>
                    <a:pt x="16798" y="4945"/>
                    <a:pt x="16301" y="4313"/>
                  </a:cubicBezTo>
                  <a:cubicBezTo>
                    <a:pt x="15804" y="3681"/>
                    <a:pt x="15184" y="3191"/>
                    <a:pt x="14687" y="3422"/>
                  </a:cubicBezTo>
                  <a:cubicBezTo>
                    <a:pt x="14178" y="3658"/>
                    <a:pt x="13695" y="4296"/>
                    <a:pt x="13371" y="4982"/>
                  </a:cubicBezTo>
                  <a:cubicBezTo>
                    <a:pt x="13044" y="5667"/>
                    <a:pt x="12873" y="6403"/>
                    <a:pt x="12971" y="6847"/>
                  </a:cubicBezTo>
                  <a:cubicBezTo>
                    <a:pt x="13096" y="7421"/>
                    <a:pt x="13439" y="7942"/>
                    <a:pt x="13827" y="8406"/>
                  </a:cubicBezTo>
                  <a:cubicBezTo>
                    <a:pt x="14213" y="8870"/>
                    <a:pt x="14933" y="9458"/>
                    <a:pt x="14949" y="9636"/>
                  </a:cubicBezTo>
                  <a:cubicBezTo>
                    <a:pt x="14975" y="9921"/>
                    <a:pt x="14071" y="11407"/>
                    <a:pt x="13681" y="12206"/>
                  </a:cubicBezTo>
                  <a:cubicBezTo>
                    <a:pt x="13288" y="13006"/>
                    <a:pt x="12945" y="13718"/>
                    <a:pt x="12698" y="14226"/>
                  </a:cubicBezTo>
                  <a:cubicBezTo>
                    <a:pt x="12616" y="14397"/>
                    <a:pt x="12549" y="14535"/>
                    <a:pt x="12490" y="14659"/>
                  </a:cubicBezTo>
                  <a:cubicBezTo>
                    <a:pt x="12208" y="15180"/>
                    <a:pt x="11806" y="15765"/>
                    <a:pt x="11347" y="16329"/>
                  </a:cubicBezTo>
                  <a:cubicBezTo>
                    <a:pt x="10812" y="16988"/>
                    <a:pt x="10208" y="17616"/>
                    <a:pt x="9652" y="18043"/>
                  </a:cubicBezTo>
                  <a:cubicBezTo>
                    <a:pt x="9096" y="18470"/>
                    <a:pt x="8585" y="18698"/>
                    <a:pt x="8227" y="18551"/>
                  </a:cubicBezTo>
                  <a:cubicBezTo>
                    <a:pt x="7799" y="18372"/>
                    <a:pt x="7674" y="17842"/>
                    <a:pt x="7685" y="17237"/>
                  </a:cubicBezTo>
                  <a:cubicBezTo>
                    <a:pt x="7697" y="16632"/>
                    <a:pt x="7849" y="15956"/>
                    <a:pt x="7972" y="15489"/>
                  </a:cubicBezTo>
                  <a:cubicBezTo>
                    <a:pt x="7972" y="15476"/>
                    <a:pt x="7972" y="15469"/>
                    <a:pt x="7974" y="15456"/>
                  </a:cubicBezTo>
                  <a:cubicBezTo>
                    <a:pt x="8227" y="15832"/>
                    <a:pt x="8658" y="16178"/>
                    <a:pt x="9300" y="16098"/>
                  </a:cubicBezTo>
                  <a:cubicBezTo>
                    <a:pt x="9846" y="16030"/>
                    <a:pt x="10350" y="15563"/>
                    <a:pt x="10791" y="14898"/>
                  </a:cubicBezTo>
                  <a:cubicBezTo>
                    <a:pt x="11229" y="14233"/>
                    <a:pt x="11610" y="13379"/>
                    <a:pt x="11922" y="12559"/>
                  </a:cubicBezTo>
                  <a:cubicBezTo>
                    <a:pt x="12234" y="11739"/>
                    <a:pt x="12504" y="10939"/>
                    <a:pt x="12649" y="10422"/>
                  </a:cubicBezTo>
                  <a:cubicBezTo>
                    <a:pt x="12689" y="10277"/>
                    <a:pt x="12414" y="9952"/>
                    <a:pt x="12185" y="9777"/>
                  </a:cubicBezTo>
                  <a:cubicBezTo>
                    <a:pt x="12043" y="9669"/>
                    <a:pt x="11936" y="9646"/>
                    <a:pt x="11834" y="9659"/>
                  </a:cubicBezTo>
                  <a:cubicBezTo>
                    <a:pt x="11581" y="9689"/>
                    <a:pt x="11243" y="10311"/>
                    <a:pt x="11174" y="10321"/>
                  </a:cubicBezTo>
                  <a:cubicBezTo>
                    <a:pt x="11058" y="10335"/>
                    <a:pt x="10464" y="9663"/>
                    <a:pt x="10121" y="9515"/>
                  </a:cubicBezTo>
                  <a:cubicBezTo>
                    <a:pt x="9778" y="9367"/>
                    <a:pt x="9446" y="9330"/>
                    <a:pt x="9139" y="9370"/>
                  </a:cubicBezTo>
                  <a:cubicBezTo>
                    <a:pt x="8521" y="9451"/>
                    <a:pt x="7913" y="9861"/>
                    <a:pt x="7477" y="10425"/>
                  </a:cubicBezTo>
                  <a:cubicBezTo>
                    <a:pt x="7115" y="10896"/>
                    <a:pt x="6793" y="11460"/>
                    <a:pt x="6518" y="12048"/>
                  </a:cubicBezTo>
                  <a:cubicBezTo>
                    <a:pt x="6244" y="12633"/>
                    <a:pt x="6019" y="13268"/>
                    <a:pt x="5846" y="13960"/>
                  </a:cubicBezTo>
                  <a:cubicBezTo>
                    <a:pt x="5666" y="14323"/>
                    <a:pt x="5399" y="14821"/>
                    <a:pt x="5084" y="15355"/>
                  </a:cubicBezTo>
                  <a:cubicBezTo>
                    <a:pt x="4663" y="16074"/>
                    <a:pt x="4161" y="16854"/>
                    <a:pt x="3671" y="17432"/>
                  </a:cubicBezTo>
                  <a:cubicBezTo>
                    <a:pt x="3184" y="18013"/>
                    <a:pt x="2705" y="18393"/>
                    <a:pt x="2329" y="18295"/>
                  </a:cubicBezTo>
                  <a:cubicBezTo>
                    <a:pt x="2040" y="18221"/>
                    <a:pt x="2059" y="17529"/>
                    <a:pt x="2246" y="16652"/>
                  </a:cubicBezTo>
                  <a:cubicBezTo>
                    <a:pt x="2393" y="15960"/>
                    <a:pt x="2561" y="15271"/>
                    <a:pt x="2746" y="14609"/>
                  </a:cubicBezTo>
                  <a:cubicBezTo>
                    <a:pt x="2933" y="13947"/>
                    <a:pt x="3136" y="13302"/>
                    <a:pt x="3349" y="12670"/>
                  </a:cubicBezTo>
                  <a:cubicBezTo>
                    <a:pt x="3565" y="12038"/>
                    <a:pt x="3789" y="11423"/>
                    <a:pt x="4019" y="10815"/>
                  </a:cubicBezTo>
                  <a:cubicBezTo>
                    <a:pt x="4249" y="10207"/>
                    <a:pt x="4483" y="9609"/>
                    <a:pt x="4713" y="9021"/>
                  </a:cubicBezTo>
                  <a:cubicBezTo>
                    <a:pt x="4961" y="8392"/>
                    <a:pt x="5290" y="7236"/>
                    <a:pt x="5498" y="7112"/>
                  </a:cubicBezTo>
                  <a:cubicBezTo>
                    <a:pt x="5763" y="6954"/>
                    <a:pt x="6800" y="7438"/>
                    <a:pt x="7188" y="7391"/>
                  </a:cubicBezTo>
                  <a:cubicBezTo>
                    <a:pt x="7600" y="7341"/>
                    <a:pt x="8057" y="7166"/>
                    <a:pt x="8284" y="6897"/>
                  </a:cubicBezTo>
                  <a:cubicBezTo>
                    <a:pt x="8511" y="6628"/>
                    <a:pt x="8223" y="5805"/>
                    <a:pt x="8014" y="5849"/>
                  </a:cubicBezTo>
                  <a:cubicBezTo>
                    <a:pt x="7986" y="5855"/>
                    <a:pt x="7846" y="6017"/>
                    <a:pt x="7692" y="6064"/>
                  </a:cubicBezTo>
                  <a:cubicBezTo>
                    <a:pt x="7226" y="6212"/>
                    <a:pt x="6052" y="6134"/>
                    <a:pt x="6010" y="5996"/>
                  </a:cubicBezTo>
                  <a:cubicBezTo>
                    <a:pt x="5991" y="5936"/>
                    <a:pt x="6871" y="4195"/>
                    <a:pt x="7269" y="3506"/>
                  </a:cubicBezTo>
                  <a:cubicBezTo>
                    <a:pt x="7664" y="2821"/>
                    <a:pt x="8021" y="2293"/>
                    <a:pt x="8284" y="2055"/>
                  </a:cubicBezTo>
                  <a:cubicBezTo>
                    <a:pt x="8500" y="1860"/>
                    <a:pt x="8715" y="1810"/>
                    <a:pt x="8829" y="1783"/>
                  </a:cubicBezTo>
                  <a:cubicBezTo>
                    <a:pt x="8982" y="1746"/>
                    <a:pt x="8959" y="1208"/>
                    <a:pt x="8765" y="969"/>
                  </a:cubicBezTo>
                  <a:cubicBezTo>
                    <a:pt x="8175" y="247"/>
                    <a:pt x="7439" y="-42"/>
                    <a:pt x="6940" y="5"/>
                  </a:cubicBezTo>
                  <a:cubicBezTo>
                    <a:pt x="6440" y="52"/>
                    <a:pt x="6002" y="472"/>
                    <a:pt x="5484" y="1232"/>
                  </a:cubicBezTo>
                  <a:cubicBezTo>
                    <a:pt x="5124" y="1756"/>
                    <a:pt x="4765" y="2351"/>
                    <a:pt x="4421" y="2992"/>
                  </a:cubicBezTo>
                  <a:cubicBezTo>
                    <a:pt x="4081" y="3634"/>
                    <a:pt x="3671" y="4898"/>
                    <a:pt x="3446" y="5029"/>
                  </a:cubicBezTo>
                  <a:cubicBezTo>
                    <a:pt x="3202" y="5173"/>
                    <a:pt x="2180" y="4562"/>
                    <a:pt x="1664" y="4595"/>
                  </a:cubicBezTo>
                  <a:cubicBezTo>
                    <a:pt x="992" y="4639"/>
                    <a:pt x="554" y="5842"/>
                    <a:pt x="890" y="5996"/>
                  </a:cubicBezTo>
                  <a:cubicBezTo>
                    <a:pt x="923" y="6013"/>
                    <a:pt x="1150" y="5909"/>
                    <a:pt x="1356" y="5892"/>
                  </a:cubicBezTo>
                  <a:cubicBezTo>
                    <a:pt x="1588" y="5872"/>
                    <a:pt x="2206" y="6047"/>
                    <a:pt x="2921" y="6296"/>
                  </a:cubicBezTo>
                  <a:cubicBezTo>
                    <a:pt x="2743" y="6766"/>
                    <a:pt x="2656" y="7005"/>
                    <a:pt x="2481" y="7478"/>
                  </a:cubicBezTo>
                  <a:cubicBezTo>
                    <a:pt x="2310" y="7935"/>
                    <a:pt x="2055" y="8628"/>
                    <a:pt x="1773" y="9441"/>
                  </a:cubicBezTo>
                  <a:cubicBezTo>
                    <a:pt x="1491" y="10254"/>
                    <a:pt x="1186" y="11191"/>
                    <a:pt x="909" y="12132"/>
                  </a:cubicBezTo>
                  <a:cubicBezTo>
                    <a:pt x="632" y="13073"/>
                    <a:pt x="386" y="14017"/>
                    <a:pt x="220" y="14844"/>
                  </a:cubicBezTo>
                  <a:cubicBezTo>
                    <a:pt x="55" y="15671"/>
                    <a:pt x="-33" y="16380"/>
                    <a:pt x="12" y="16843"/>
                  </a:cubicBezTo>
                  <a:cubicBezTo>
                    <a:pt x="76" y="17502"/>
                    <a:pt x="410" y="18265"/>
                    <a:pt x="833" y="18883"/>
                  </a:cubicBezTo>
                  <a:cubicBezTo>
                    <a:pt x="1257" y="19498"/>
                    <a:pt x="1778" y="19962"/>
                    <a:pt x="2213" y="20059"/>
                  </a:cubicBezTo>
                  <a:cubicBezTo>
                    <a:pt x="2741" y="20174"/>
                    <a:pt x="3349" y="19811"/>
                    <a:pt x="3936" y="19226"/>
                  </a:cubicBezTo>
                  <a:cubicBezTo>
                    <a:pt x="4523" y="18641"/>
                    <a:pt x="5094" y="17852"/>
                    <a:pt x="5555" y="17132"/>
                  </a:cubicBezTo>
                  <a:cubicBezTo>
                    <a:pt x="5562" y="17119"/>
                    <a:pt x="5572" y="17106"/>
                    <a:pt x="5579" y="17096"/>
                  </a:cubicBezTo>
                  <a:cubicBezTo>
                    <a:pt x="5647" y="17415"/>
                    <a:pt x="5752" y="17717"/>
                    <a:pt x="5877" y="17993"/>
                  </a:cubicBezTo>
                  <a:cubicBezTo>
                    <a:pt x="6114" y="18514"/>
                    <a:pt x="6438" y="18964"/>
                    <a:pt x="6772" y="19327"/>
                  </a:cubicBezTo>
                  <a:cubicBezTo>
                    <a:pt x="7105" y="19693"/>
                    <a:pt x="7449" y="19975"/>
                    <a:pt x="7728" y="20167"/>
                  </a:cubicBezTo>
                  <a:cubicBezTo>
                    <a:pt x="8088" y="20416"/>
                    <a:pt x="8542" y="20405"/>
                    <a:pt x="9032" y="20224"/>
                  </a:cubicBezTo>
                  <a:cubicBezTo>
                    <a:pt x="9524" y="20043"/>
                    <a:pt x="10057" y="19690"/>
                    <a:pt x="10573" y="19249"/>
                  </a:cubicBezTo>
                  <a:cubicBezTo>
                    <a:pt x="11091" y="18809"/>
                    <a:pt x="11598" y="18285"/>
                    <a:pt x="12031" y="17747"/>
                  </a:cubicBezTo>
                  <a:cubicBezTo>
                    <a:pt x="12308" y="17405"/>
                    <a:pt x="12552" y="17059"/>
                    <a:pt x="12755" y="16729"/>
                  </a:cubicBezTo>
                  <a:cubicBezTo>
                    <a:pt x="12784" y="16719"/>
                    <a:pt x="12814" y="16702"/>
                    <a:pt x="12847" y="16655"/>
                  </a:cubicBezTo>
                  <a:cubicBezTo>
                    <a:pt x="13016" y="16417"/>
                    <a:pt x="13330" y="15802"/>
                    <a:pt x="13707" y="15039"/>
                  </a:cubicBezTo>
                  <a:cubicBezTo>
                    <a:pt x="14083" y="14276"/>
                    <a:pt x="14521" y="13362"/>
                    <a:pt x="14923" y="12519"/>
                  </a:cubicBezTo>
                  <a:cubicBezTo>
                    <a:pt x="15328" y="11675"/>
                    <a:pt x="15804" y="10449"/>
                    <a:pt x="15932" y="10409"/>
                  </a:cubicBezTo>
                  <a:cubicBezTo>
                    <a:pt x="15946" y="10405"/>
                    <a:pt x="16017" y="10429"/>
                    <a:pt x="16033" y="10429"/>
                  </a:cubicBezTo>
                  <a:cubicBezTo>
                    <a:pt x="16216" y="10419"/>
                    <a:pt x="16734" y="10933"/>
                    <a:pt x="16961" y="11208"/>
                  </a:cubicBezTo>
                  <a:cubicBezTo>
                    <a:pt x="17231" y="11538"/>
                    <a:pt x="17087" y="12196"/>
                    <a:pt x="16758" y="13003"/>
                  </a:cubicBezTo>
                  <a:cubicBezTo>
                    <a:pt x="16426" y="13809"/>
                    <a:pt x="15927" y="14763"/>
                    <a:pt x="15517" y="15674"/>
                  </a:cubicBezTo>
                  <a:cubicBezTo>
                    <a:pt x="15108" y="16585"/>
                    <a:pt x="14791" y="17448"/>
                    <a:pt x="14810" y="18040"/>
                  </a:cubicBezTo>
                  <a:cubicBezTo>
                    <a:pt x="14829" y="18665"/>
                    <a:pt x="15103" y="19428"/>
                    <a:pt x="15482" y="20066"/>
                  </a:cubicBezTo>
                  <a:cubicBezTo>
                    <a:pt x="15858" y="20704"/>
                    <a:pt x="16343" y="21215"/>
                    <a:pt x="16772" y="21370"/>
                  </a:cubicBezTo>
                  <a:cubicBezTo>
                    <a:pt x="17290" y="21558"/>
                    <a:pt x="17858" y="21303"/>
                    <a:pt x="18395" y="20832"/>
                  </a:cubicBezTo>
                  <a:cubicBezTo>
                    <a:pt x="18933" y="20362"/>
                    <a:pt x="19446" y="19690"/>
                    <a:pt x="19865" y="19071"/>
                  </a:cubicBezTo>
                  <a:cubicBezTo>
                    <a:pt x="20284" y="18453"/>
                    <a:pt x="20606" y="17882"/>
                    <a:pt x="20758" y="17610"/>
                  </a:cubicBezTo>
                  <a:cubicBezTo>
                    <a:pt x="21567" y="16165"/>
                    <a:pt x="20393" y="15859"/>
                    <a:pt x="20393" y="15859"/>
                  </a:cubicBezTo>
                  <a:close/>
                  <a:moveTo>
                    <a:pt x="9217" y="12203"/>
                  </a:moveTo>
                  <a:cubicBezTo>
                    <a:pt x="9576" y="11595"/>
                    <a:pt x="9924" y="11232"/>
                    <a:pt x="10208" y="11057"/>
                  </a:cubicBezTo>
                  <a:cubicBezTo>
                    <a:pt x="10490" y="10886"/>
                    <a:pt x="10786" y="10966"/>
                    <a:pt x="10795" y="11067"/>
                  </a:cubicBezTo>
                  <a:cubicBezTo>
                    <a:pt x="10826" y="11400"/>
                    <a:pt x="10287" y="12468"/>
                    <a:pt x="9908" y="13107"/>
                  </a:cubicBezTo>
                  <a:cubicBezTo>
                    <a:pt x="9529" y="13745"/>
                    <a:pt x="9072" y="14290"/>
                    <a:pt x="8545" y="14589"/>
                  </a:cubicBezTo>
                  <a:cubicBezTo>
                    <a:pt x="8391" y="14676"/>
                    <a:pt x="8315" y="14720"/>
                    <a:pt x="8159" y="14807"/>
                  </a:cubicBezTo>
                  <a:cubicBezTo>
                    <a:pt x="8485" y="13665"/>
                    <a:pt x="8857" y="12811"/>
                    <a:pt x="9217" y="12203"/>
                  </a:cubicBezTo>
                  <a:close/>
                  <a:moveTo>
                    <a:pt x="16133" y="6628"/>
                  </a:moveTo>
                  <a:cubicBezTo>
                    <a:pt x="16021" y="7203"/>
                    <a:pt x="15598" y="8577"/>
                    <a:pt x="15453" y="8607"/>
                  </a:cubicBezTo>
                  <a:cubicBezTo>
                    <a:pt x="15408" y="8617"/>
                    <a:pt x="15006" y="8073"/>
                    <a:pt x="14892" y="7902"/>
                  </a:cubicBezTo>
                  <a:cubicBezTo>
                    <a:pt x="14672" y="7576"/>
                    <a:pt x="14926" y="6887"/>
                    <a:pt x="15259" y="6292"/>
                  </a:cubicBezTo>
                  <a:cubicBezTo>
                    <a:pt x="15593" y="5697"/>
                    <a:pt x="16003" y="5193"/>
                    <a:pt x="16019" y="5217"/>
                  </a:cubicBezTo>
                  <a:cubicBezTo>
                    <a:pt x="16220" y="5466"/>
                    <a:pt x="16244" y="6054"/>
                    <a:pt x="16133" y="6628"/>
                  </a:cubicBezTo>
                  <a:close/>
                </a:path>
              </a:pathLst>
            </a:custGeom>
            <a:solidFill>
              <a:srgbClr val="E7665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4" name="Shape">
              <a:extLst>
                <a:ext uri="{FF2B5EF4-FFF2-40B4-BE49-F238E27FC236}">
                  <a16:creationId xmlns:a16="http://schemas.microsoft.com/office/drawing/2014/main" id="{D7410BD3-D9AF-4C23-B534-FD72057307AD}"/>
                </a:ext>
              </a:extLst>
            </p:cNvPr>
            <p:cNvSpPr/>
            <p:nvPr/>
          </p:nvSpPr>
          <p:spPr>
            <a:xfrm>
              <a:off x="4686299" y="1295400"/>
              <a:ext cx="512124" cy="552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39" extrusionOk="0">
                  <a:moveTo>
                    <a:pt x="20851" y="5732"/>
                  </a:moveTo>
                  <a:cubicBezTo>
                    <a:pt x="20711" y="4217"/>
                    <a:pt x="20105" y="2658"/>
                    <a:pt x="19011" y="1605"/>
                  </a:cubicBezTo>
                  <a:cubicBezTo>
                    <a:pt x="18933" y="1456"/>
                    <a:pt x="18814" y="1316"/>
                    <a:pt x="18637" y="1187"/>
                  </a:cubicBezTo>
                  <a:cubicBezTo>
                    <a:pt x="16543" y="-367"/>
                    <a:pt x="13795" y="-237"/>
                    <a:pt x="11425" y="672"/>
                  </a:cubicBezTo>
                  <a:cubicBezTo>
                    <a:pt x="8885" y="1648"/>
                    <a:pt x="6292" y="3086"/>
                    <a:pt x="4249" y="4803"/>
                  </a:cubicBezTo>
                  <a:cubicBezTo>
                    <a:pt x="2243" y="6492"/>
                    <a:pt x="682" y="8608"/>
                    <a:pt x="153" y="11104"/>
                  </a:cubicBezTo>
                  <a:cubicBezTo>
                    <a:pt x="-308" y="13297"/>
                    <a:pt x="268" y="15832"/>
                    <a:pt x="1890" y="17530"/>
                  </a:cubicBezTo>
                  <a:cubicBezTo>
                    <a:pt x="2818" y="18501"/>
                    <a:pt x="4001" y="19126"/>
                    <a:pt x="5229" y="19713"/>
                  </a:cubicBezTo>
                  <a:cubicBezTo>
                    <a:pt x="6334" y="20242"/>
                    <a:pt x="7495" y="20699"/>
                    <a:pt x="8729" y="20872"/>
                  </a:cubicBezTo>
                  <a:cubicBezTo>
                    <a:pt x="11265" y="21233"/>
                    <a:pt x="13644" y="20088"/>
                    <a:pt x="15433" y="18496"/>
                  </a:cubicBezTo>
                  <a:cubicBezTo>
                    <a:pt x="19094" y="15221"/>
                    <a:pt x="21292" y="10474"/>
                    <a:pt x="20851" y="5732"/>
                  </a:cubicBezTo>
                  <a:close/>
                  <a:moveTo>
                    <a:pt x="17860" y="1417"/>
                  </a:moveTo>
                  <a:cubicBezTo>
                    <a:pt x="17870" y="1413"/>
                    <a:pt x="17880" y="1408"/>
                    <a:pt x="17886" y="1403"/>
                  </a:cubicBezTo>
                  <a:cubicBezTo>
                    <a:pt x="17963" y="1235"/>
                    <a:pt x="18197" y="1105"/>
                    <a:pt x="18373" y="1259"/>
                  </a:cubicBezTo>
                  <a:cubicBezTo>
                    <a:pt x="18772" y="1615"/>
                    <a:pt x="19145" y="1985"/>
                    <a:pt x="19472" y="2399"/>
                  </a:cubicBezTo>
                  <a:cubicBezTo>
                    <a:pt x="19711" y="2702"/>
                    <a:pt x="20084" y="3106"/>
                    <a:pt x="20136" y="3490"/>
                  </a:cubicBezTo>
                  <a:cubicBezTo>
                    <a:pt x="20234" y="4164"/>
                    <a:pt x="19228" y="4404"/>
                    <a:pt x="18674" y="4356"/>
                  </a:cubicBezTo>
                  <a:cubicBezTo>
                    <a:pt x="17040" y="4226"/>
                    <a:pt x="16465" y="2254"/>
                    <a:pt x="17860" y="1417"/>
                  </a:cubicBezTo>
                  <a:close/>
                  <a:moveTo>
                    <a:pt x="6308" y="5626"/>
                  </a:moveTo>
                  <a:cubicBezTo>
                    <a:pt x="7889" y="6020"/>
                    <a:pt x="8366" y="7910"/>
                    <a:pt x="7023" y="8843"/>
                  </a:cubicBezTo>
                  <a:cubicBezTo>
                    <a:pt x="5872" y="9637"/>
                    <a:pt x="4099" y="9065"/>
                    <a:pt x="3819" y="7781"/>
                  </a:cubicBezTo>
                  <a:cubicBezTo>
                    <a:pt x="3233" y="6376"/>
                    <a:pt x="4898" y="5275"/>
                    <a:pt x="6308" y="5626"/>
                  </a:cubicBezTo>
                  <a:close/>
                  <a:moveTo>
                    <a:pt x="3197" y="14629"/>
                  </a:moveTo>
                  <a:cubicBezTo>
                    <a:pt x="2627" y="15173"/>
                    <a:pt x="1341" y="15841"/>
                    <a:pt x="864" y="14932"/>
                  </a:cubicBezTo>
                  <a:cubicBezTo>
                    <a:pt x="335" y="13942"/>
                    <a:pt x="226" y="12744"/>
                    <a:pt x="511" y="11676"/>
                  </a:cubicBezTo>
                  <a:cubicBezTo>
                    <a:pt x="568" y="11469"/>
                    <a:pt x="827" y="11349"/>
                    <a:pt x="1009" y="11441"/>
                  </a:cubicBezTo>
                  <a:cubicBezTo>
                    <a:pt x="1911" y="11229"/>
                    <a:pt x="2912" y="11513"/>
                    <a:pt x="3435" y="12273"/>
                  </a:cubicBezTo>
                  <a:cubicBezTo>
                    <a:pt x="3933" y="12999"/>
                    <a:pt x="3845" y="14014"/>
                    <a:pt x="3197" y="14629"/>
                  </a:cubicBezTo>
                  <a:close/>
                  <a:moveTo>
                    <a:pt x="12037" y="4799"/>
                  </a:moveTo>
                  <a:cubicBezTo>
                    <a:pt x="11005" y="4649"/>
                    <a:pt x="10212" y="3779"/>
                    <a:pt x="10316" y="2798"/>
                  </a:cubicBezTo>
                  <a:cubicBezTo>
                    <a:pt x="10404" y="1937"/>
                    <a:pt x="11156" y="1336"/>
                    <a:pt x="12016" y="1345"/>
                  </a:cubicBezTo>
                  <a:cubicBezTo>
                    <a:pt x="12208" y="1307"/>
                    <a:pt x="12416" y="1297"/>
                    <a:pt x="12623" y="1321"/>
                  </a:cubicBezTo>
                  <a:cubicBezTo>
                    <a:pt x="13686" y="1456"/>
                    <a:pt x="14432" y="2365"/>
                    <a:pt x="14220" y="3351"/>
                  </a:cubicBezTo>
                  <a:cubicBezTo>
                    <a:pt x="14013" y="4294"/>
                    <a:pt x="13069" y="4948"/>
                    <a:pt x="12037" y="4799"/>
                  </a:cubicBezTo>
                  <a:close/>
                  <a:moveTo>
                    <a:pt x="10523" y="7872"/>
                  </a:moveTo>
                  <a:cubicBezTo>
                    <a:pt x="10964" y="7516"/>
                    <a:pt x="11643" y="7516"/>
                    <a:pt x="12068" y="7867"/>
                  </a:cubicBezTo>
                  <a:cubicBezTo>
                    <a:pt x="12234" y="7934"/>
                    <a:pt x="12384" y="8040"/>
                    <a:pt x="12499" y="8175"/>
                  </a:cubicBezTo>
                  <a:cubicBezTo>
                    <a:pt x="12934" y="8690"/>
                    <a:pt x="12721" y="9464"/>
                    <a:pt x="12162" y="9815"/>
                  </a:cubicBezTo>
                  <a:cubicBezTo>
                    <a:pt x="11622" y="10156"/>
                    <a:pt x="10819" y="10046"/>
                    <a:pt x="10393" y="9594"/>
                  </a:cubicBezTo>
                  <a:cubicBezTo>
                    <a:pt x="9937" y="9098"/>
                    <a:pt x="9994" y="8300"/>
                    <a:pt x="10523" y="7872"/>
                  </a:cubicBezTo>
                  <a:close/>
                  <a:moveTo>
                    <a:pt x="7049" y="15577"/>
                  </a:moveTo>
                  <a:cubicBezTo>
                    <a:pt x="6220" y="15134"/>
                    <a:pt x="5992" y="14071"/>
                    <a:pt x="6520" y="13340"/>
                  </a:cubicBezTo>
                  <a:cubicBezTo>
                    <a:pt x="7086" y="12561"/>
                    <a:pt x="8148" y="12480"/>
                    <a:pt x="8937" y="12956"/>
                  </a:cubicBezTo>
                  <a:cubicBezTo>
                    <a:pt x="9331" y="13009"/>
                    <a:pt x="9626" y="13716"/>
                    <a:pt x="9637" y="13999"/>
                  </a:cubicBezTo>
                  <a:cubicBezTo>
                    <a:pt x="9642" y="14230"/>
                    <a:pt x="9579" y="14447"/>
                    <a:pt x="9465" y="14634"/>
                  </a:cubicBezTo>
                  <a:cubicBezTo>
                    <a:pt x="9439" y="14745"/>
                    <a:pt x="9403" y="14855"/>
                    <a:pt x="9346" y="14961"/>
                  </a:cubicBezTo>
                  <a:cubicBezTo>
                    <a:pt x="8937" y="15769"/>
                    <a:pt x="7863" y="16015"/>
                    <a:pt x="7049" y="15577"/>
                  </a:cubicBezTo>
                  <a:close/>
                  <a:moveTo>
                    <a:pt x="18446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3" y="10719"/>
                    <a:pt x="15703" y="9055"/>
                  </a:cubicBezTo>
                  <a:cubicBezTo>
                    <a:pt x="15049" y="7511"/>
                    <a:pt x="16709" y="5616"/>
                    <a:pt x="18446" y="6516"/>
                  </a:cubicBezTo>
                  <a:close/>
                  <a:moveTo>
                    <a:pt x="11280" y="20377"/>
                  </a:moveTo>
                  <a:cubicBezTo>
                    <a:pt x="10466" y="20646"/>
                    <a:pt x="9559" y="20675"/>
                    <a:pt x="8740" y="20411"/>
                  </a:cubicBezTo>
                  <a:cubicBezTo>
                    <a:pt x="8719" y="20401"/>
                    <a:pt x="8698" y="20391"/>
                    <a:pt x="8682" y="20382"/>
                  </a:cubicBezTo>
                  <a:cubicBezTo>
                    <a:pt x="8574" y="20348"/>
                    <a:pt x="8475" y="20261"/>
                    <a:pt x="8449" y="20151"/>
                  </a:cubicBezTo>
                  <a:cubicBezTo>
                    <a:pt x="8278" y="19468"/>
                    <a:pt x="8646" y="18737"/>
                    <a:pt x="9305" y="18395"/>
                  </a:cubicBezTo>
                  <a:cubicBezTo>
                    <a:pt x="9979" y="18039"/>
                    <a:pt x="10803" y="18208"/>
                    <a:pt x="11337" y="18703"/>
                  </a:cubicBezTo>
                  <a:cubicBezTo>
                    <a:pt x="11612" y="18958"/>
                    <a:pt x="11814" y="19300"/>
                    <a:pt x="11861" y="19660"/>
                  </a:cubicBezTo>
                  <a:cubicBezTo>
                    <a:pt x="11897" y="20050"/>
                    <a:pt x="11653" y="20252"/>
                    <a:pt x="11280" y="20377"/>
                  </a:cubicBezTo>
                  <a:close/>
                  <a:moveTo>
                    <a:pt x="13069" y="14706"/>
                  </a:moveTo>
                  <a:cubicBezTo>
                    <a:pt x="12260" y="12956"/>
                    <a:pt x="14235" y="11195"/>
                    <a:pt x="15796" y="11816"/>
                  </a:cubicBezTo>
                  <a:cubicBezTo>
                    <a:pt x="15895" y="11821"/>
                    <a:pt x="15993" y="11830"/>
                    <a:pt x="16097" y="11849"/>
                  </a:cubicBezTo>
                  <a:cubicBezTo>
                    <a:pt x="17134" y="12042"/>
                    <a:pt x="17834" y="12936"/>
                    <a:pt x="17849" y="13894"/>
                  </a:cubicBezTo>
                  <a:cubicBezTo>
                    <a:pt x="17886" y="16370"/>
                    <a:pt x="14075" y="16885"/>
                    <a:pt x="13069" y="14706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5" name="Shape">
              <a:extLst>
                <a:ext uri="{FF2B5EF4-FFF2-40B4-BE49-F238E27FC236}">
                  <a16:creationId xmlns:a16="http://schemas.microsoft.com/office/drawing/2014/main" id="{78DAD03D-2F11-40B2-879D-922DE4D20571}"/>
                </a:ext>
              </a:extLst>
            </p:cNvPr>
            <p:cNvSpPr/>
            <p:nvPr/>
          </p:nvSpPr>
          <p:spPr>
            <a:xfrm>
              <a:off x="711200" y="3111499"/>
              <a:ext cx="512096" cy="552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0939" extrusionOk="0">
                  <a:moveTo>
                    <a:pt x="20856" y="5732"/>
                  </a:moveTo>
                  <a:cubicBezTo>
                    <a:pt x="20716" y="4217"/>
                    <a:pt x="20110" y="2658"/>
                    <a:pt x="19015" y="1605"/>
                  </a:cubicBezTo>
                  <a:cubicBezTo>
                    <a:pt x="18938" y="1456"/>
                    <a:pt x="18818" y="1316"/>
                    <a:pt x="18642" y="1187"/>
                  </a:cubicBezTo>
                  <a:cubicBezTo>
                    <a:pt x="16547" y="-367"/>
                    <a:pt x="13798" y="-237"/>
                    <a:pt x="11428" y="672"/>
                  </a:cubicBezTo>
                  <a:cubicBezTo>
                    <a:pt x="8887" y="1648"/>
                    <a:pt x="6294" y="3086"/>
                    <a:pt x="4251" y="4803"/>
                  </a:cubicBezTo>
                  <a:cubicBezTo>
                    <a:pt x="2244" y="6492"/>
                    <a:pt x="683" y="8608"/>
                    <a:pt x="154" y="11104"/>
                  </a:cubicBezTo>
                  <a:cubicBezTo>
                    <a:pt x="-308" y="13297"/>
                    <a:pt x="268" y="15832"/>
                    <a:pt x="1891" y="17530"/>
                  </a:cubicBezTo>
                  <a:cubicBezTo>
                    <a:pt x="2819" y="18501"/>
                    <a:pt x="4002" y="19126"/>
                    <a:pt x="5231" y="19713"/>
                  </a:cubicBezTo>
                  <a:cubicBezTo>
                    <a:pt x="6335" y="20242"/>
                    <a:pt x="7497" y="20699"/>
                    <a:pt x="8731" y="20872"/>
                  </a:cubicBezTo>
                  <a:cubicBezTo>
                    <a:pt x="11267" y="21233"/>
                    <a:pt x="13648" y="20088"/>
                    <a:pt x="15437" y="18496"/>
                  </a:cubicBezTo>
                  <a:cubicBezTo>
                    <a:pt x="19098" y="15226"/>
                    <a:pt x="21292" y="10479"/>
                    <a:pt x="20856" y="5732"/>
                  </a:cubicBezTo>
                  <a:close/>
                  <a:moveTo>
                    <a:pt x="17859" y="1422"/>
                  </a:moveTo>
                  <a:cubicBezTo>
                    <a:pt x="17869" y="1417"/>
                    <a:pt x="17880" y="1413"/>
                    <a:pt x="17885" y="1408"/>
                  </a:cubicBezTo>
                  <a:cubicBezTo>
                    <a:pt x="17963" y="1239"/>
                    <a:pt x="18196" y="1110"/>
                    <a:pt x="18372" y="1263"/>
                  </a:cubicBezTo>
                  <a:cubicBezTo>
                    <a:pt x="18772" y="1619"/>
                    <a:pt x="19145" y="1990"/>
                    <a:pt x="19472" y="2403"/>
                  </a:cubicBezTo>
                  <a:cubicBezTo>
                    <a:pt x="19710" y="2706"/>
                    <a:pt x="20084" y="3110"/>
                    <a:pt x="20136" y="3495"/>
                  </a:cubicBezTo>
                  <a:cubicBezTo>
                    <a:pt x="20234" y="4168"/>
                    <a:pt x="19228" y="4409"/>
                    <a:pt x="18673" y="4361"/>
                  </a:cubicBezTo>
                  <a:cubicBezTo>
                    <a:pt x="17045" y="4231"/>
                    <a:pt x="16469" y="2254"/>
                    <a:pt x="17859" y="1422"/>
                  </a:cubicBezTo>
                  <a:close/>
                  <a:moveTo>
                    <a:pt x="6309" y="5631"/>
                  </a:moveTo>
                  <a:cubicBezTo>
                    <a:pt x="7891" y="6025"/>
                    <a:pt x="8368" y="7915"/>
                    <a:pt x="7025" y="8848"/>
                  </a:cubicBezTo>
                  <a:cubicBezTo>
                    <a:pt x="5874" y="9642"/>
                    <a:pt x="4100" y="9069"/>
                    <a:pt x="3820" y="7785"/>
                  </a:cubicBezTo>
                  <a:cubicBezTo>
                    <a:pt x="3229" y="6376"/>
                    <a:pt x="4899" y="5279"/>
                    <a:pt x="6309" y="5631"/>
                  </a:cubicBezTo>
                  <a:close/>
                  <a:moveTo>
                    <a:pt x="3198" y="14634"/>
                  </a:moveTo>
                  <a:cubicBezTo>
                    <a:pt x="2627" y="15178"/>
                    <a:pt x="1341" y="15846"/>
                    <a:pt x="864" y="14937"/>
                  </a:cubicBezTo>
                  <a:cubicBezTo>
                    <a:pt x="335" y="13946"/>
                    <a:pt x="226" y="12749"/>
                    <a:pt x="511" y="11681"/>
                  </a:cubicBezTo>
                  <a:cubicBezTo>
                    <a:pt x="568" y="11474"/>
                    <a:pt x="828" y="11354"/>
                    <a:pt x="1009" y="11445"/>
                  </a:cubicBezTo>
                  <a:cubicBezTo>
                    <a:pt x="1912" y="11234"/>
                    <a:pt x="2913" y="11518"/>
                    <a:pt x="3436" y="12277"/>
                  </a:cubicBezTo>
                  <a:cubicBezTo>
                    <a:pt x="3929" y="12999"/>
                    <a:pt x="3841" y="14014"/>
                    <a:pt x="3198" y="14634"/>
                  </a:cubicBezTo>
                  <a:close/>
                  <a:moveTo>
                    <a:pt x="12035" y="4799"/>
                  </a:moveTo>
                  <a:cubicBezTo>
                    <a:pt x="11003" y="4649"/>
                    <a:pt x="10209" y="3779"/>
                    <a:pt x="10313" y="2798"/>
                  </a:cubicBezTo>
                  <a:cubicBezTo>
                    <a:pt x="10401" y="1937"/>
                    <a:pt x="11153" y="1336"/>
                    <a:pt x="12014" y="1345"/>
                  </a:cubicBezTo>
                  <a:cubicBezTo>
                    <a:pt x="12206" y="1307"/>
                    <a:pt x="12413" y="1297"/>
                    <a:pt x="12621" y="1321"/>
                  </a:cubicBezTo>
                  <a:cubicBezTo>
                    <a:pt x="13684" y="1456"/>
                    <a:pt x="14431" y="2365"/>
                    <a:pt x="14218" y="3351"/>
                  </a:cubicBezTo>
                  <a:cubicBezTo>
                    <a:pt x="14016" y="4298"/>
                    <a:pt x="13072" y="4948"/>
                    <a:pt x="12035" y="4799"/>
                  </a:cubicBezTo>
                  <a:close/>
                  <a:moveTo>
                    <a:pt x="10526" y="7872"/>
                  </a:moveTo>
                  <a:cubicBezTo>
                    <a:pt x="10967" y="7516"/>
                    <a:pt x="11646" y="7516"/>
                    <a:pt x="12071" y="7867"/>
                  </a:cubicBezTo>
                  <a:cubicBezTo>
                    <a:pt x="12237" y="7934"/>
                    <a:pt x="12388" y="8040"/>
                    <a:pt x="12502" y="8175"/>
                  </a:cubicBezTo>
                  <a:cubicBezTo>
                    <a:pt x="12937" y="8690"/>
                    <a:pt x="12725" y="9464"/>
                    <a:pt x="12165" y="9815"/>
                  </a:cubicBezTo>
                  <a:cubicBezTo>
                    <a:pt x="11625" y="10156"/>
                    <a:pt x="10821" y="10046"/>
                    <a:pt x="10396" y="9594"/>
                  </a:cubicBezTo>
                  <a:cubicBezTo>
                    <a:pt x="9940" y="9098"/>
                    <a:pt x="9997" y="8305"/>
                    <a:pt x="10526" y="7872"/>
                  </a:cubicBezTo>
                  <a:close/>
                  <a:moveTo>
                    <a:pt x="7051" y="15582"/>
                  </a:moveTo>
                  <a:cubicBezTo>
                    <a:pt x="6221" y="15139"/>
                    <a:pt x="5993" y="14076"/>
                    <a:pt x="6522" y="13345"/>
                  </a:cubicBezTo>
                  <a:cubicBezTo>
                    <a:pt x="7087" y="12566"/>
                    <a:pt x="8150" y="12484"/>
                    <a:pt x="8939" y="12960"/>
                  </a:cubicBezTo>
                  <a:cubicBezTo>
                    <a:pt x="9333" y="13013"/>
                    <a:pt x="9629" y="13720"/>
                    <a:pt x="9639" y="14004"/>
                  </a:cubicBezTo>
                  <a:cubicBezTo>
                    <a:pt x="9644" y="14235"/>
                    <a:pt x="9582" y="14451"/>
                    <a:pt x="9468" y="14639"/>
                  </a:cubicBezTo>
                  <a:cubicBezTo>
                    <a:pt x="9442" y="14750"/>
                    <a:pt x="9406" y="14860"/>
                    <a:pt x="9348" y="14966"/>
                  </a:cubicBezTo>
                  <a:cubicBezTo>
                    <a:pt x="8939" y="15774"/>
                    <a:pt x="7865" y="16015"/>
                    <a:pt x="7051" y="15582"/>
                  </a:cubicBezTo>
                  <a:close/>
                  <a:moveTo>
                    <a:pt x="18445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2" y="10719"/>
                    <a:pt x="15701" y="9055"/>
                  </a:cubicBezTo>
                  <a:cubicBezTo>
                    <a:pt x="15053" y="7516"/>
                    <a:pt x="16708" y="5616"/>
                    <a:pt x="18445" y="6516"/>
                  </a:cubicBezTo>
                  <a:close/>
                  <a:moveTo>
                    <a:pt x="11283" y="20377"/>
                  </a:moveTo>
                  <a:cubicBezTo>
                    <a:pt x="10469" y="20646"/>
                    <a:pt x="9561" y="20675"/>
                    <a:pt x="8742" y="20411"/>
                  </a:cubicBezTo>
                  <a:cubicBezTo>
                    <a:pt x="8721" y="20401"/>
                    <a:pt x="8700" y="20391"/>
                    <a:pt x="8685" y="20382"/>
                  </a:cubicBezTo>
                  <a:cubicBezTo>
                    <a:pt x="8576" y="20348"/>
                    <a:pt x="8477" y="20261"/>
                    <a:pt x="8451" y="20151"/>
                  </a:cubicBezTo>
                  <a:cubicBezTo>
                    <a:pt x="8280" y="19468"/>
                    <a:pt x="8648" y="18737"/>
                    <a:pt x="9307" y="18395"/>
                  </a:cubicBezTo>
                  <a:cubicBezTo>
                    <a:pt x="9981" y="18039"/>
                    <a:pt x="10806" y="18208"/>
                    <a:pt x="11340" y="18703"/>
                  </a:cubicBezTo>
                  <a:cubicBezTo>
                    <a:pt x="11615" y="18958"/>
                    <a:pt x="11817" y="19300"/>
                    <a:pt x="11864" y="19660"/>
                  </a:cubicBezTo>
                  <a:cubicBezTo>
                    <a:pt x="11900" y="20050"/>
                    <a:pt x="11651" y="20252"/>
                    <a:pt x="11283" y="20377"/>
                  </a:cubicBezTo>
                  <a:close/>
                  <a:moveTo>
                    <a:pt x="13067" y="14711"/>
                  </a:moveTo>
                  <a:cubicBezTo>
                    <a:pt x="12258" y="12960"/>
                    <a:pt x="14234" y="11200"/>
                    <a:pt x="15795" y="11821"/>
                  </a:cubicBezTo>
                  <a:cubicBezTo>
                    <a:pt x="15893" y="11825"/>
                    <a:pt x="15992" y="11835"/>
                    <a:pt x="16096" y="11854"/>
                  </a:cubicBezTo>
                  <a:cubicBezTo>
                    <a:pt x="17133" y="12047"/>
                    <a:pt x="17833" y="12941"/>
                    <a:pt x="17843" y="13898"/>
                  </a:cubicBezTo>
                  <a:cubicBezTo>
                    <a:pt x="17885" y="16370"/>
                    <a:pt x="14078" y="16885"/>
                    <a:pt x="13067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6" name="Shape">
              <a:extLst>
                <a:ext uri="{FF2B5EF4-FFF2-40B4-BE49-F238E27FC236}">
                  <a16:creationId xmlns:a16="http://schemas.microsoft.com/office/drawing/2014/main" id="{84937CF0-660F-4A8A-8E6B-A8974E3E768D}"/>
                </a:ext>
              </a:extLst>
            </p:cNvPr>
            <p:cNvSpPr/>
            <p:nvPr/>
          </p:nvSpPr>
          <p:spPr>
            <a:xfrm>
              <a:off x="5778500" y="3111499"/>
              <a:ext cx="617943" cy="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1" h="20942" extrusionOk="0">
                  <a:moveTo>
                    <a:pt x="20857" y="5731"/>
                  </a:moveTo>
                  <a:cubicBezTo>
                    <a:pt x="20715" y="4212"/>
                    <a:pt x="20109" y="2656"/>
                    <a:pt x="19013" y="1604"/>
                  </a:cubicBezTo>
                  <a:cubicBezTo>
                    <a:pt x="18936" y="1456"/>
                    <a:pt x="18816" y="1313"/>
                    <a:pt x="18639" y="1185"/>
                  </a:cubicBezTo>
                  <a:cubicBezTo>
                    <a:pt x="16542" y="-366"/>
                    <a:pt x="13796" y="-238"/>
                    <a:pt x="11424" y="671"/>
                  </a:cubicBezTo>
                  <a:cubicBezTo>
                    <a:pt x="8884" y="1648"/>
                    <a:pt x="6288" y="3087"/>
                    <a:pt x="4251" y="4802"/>
                  </a:cubicBezTo>
                  <a:cubicBezTo>
                    <a:pt x="2244" y="6488"/>
                    <a:pt x="684" y="8606"/>
                    <a:pt x="155" y="11102"/>
                  </a:cubicBezTo>
                  <a:cubicBezTo>
                    <a:pt x="-309" y="13299"/>
                    <a:pt x="271" y="15831"/>
                    <a:pt x="1891" y="17530"/>
                  </a:cubicBezTo>
                  <a:cubicBezTo>
                    <a:pt x="2820" y="18503"/>
                    <a:pt x="4002" y="19125"/>
                    <a:pt x="5231" y="19715"/>
                  </a:cubicBezTo>
                  <a:cubicBezTo>
                    <a:pt x="6335" y="20241"/>
                    <a:pt x="7496" y="20700"/>
                    <a:pt x="8733" y="20875"/>
                  </a:cubicBezTo>
                  <a:cubicBezTo>
                    <a:pt x="11269" y="21234"/>
                    <a:pt x="13650" y="20094"/>
                    <a:pt x="15433" y="18503"/>
                  </a:cubicBezTo>
                  <a:cubicBezTo>
                    <a:pt x="19099" y="15225"/>
                    <a:pt x="21291" y="10476"/>
                    <a:pt x="20857" y="5731"/>
                  </a:cubicBezTo>
                  <a:close/>
                  <a:moveTo>
                    <a:pt x="17861" y="1420"/>
                  </a:moveTo>
                  <a:cubicBezTo>
                    <a:pt x="17870" y="1416"/>
                    <a:pt x="17879" y="1412"/>
                    <a:pt x="17892" y="1408"/>
                  </a:cubicBezTo>
                  <a:cubicBezTo>
                    <a:pt x="17969" y="1241"/>
                    <a:pt x="18205" y="1109"/>
                    <a:pt x="18377" y="1261"/>
                  </a:cubicBezTo>
                  <a:cubicBezTo>
                    <a:pt x="18777" y="1616"/>
                    <a:pt x="19151" y="1991"/>
                    <a:pt x="19477" y="2401"/>
                  </a:cubicBezTo>
                  <a:cubicBezTo>
                    <a:pt x="19718" y="2704"/>
                    <a:pt x="20088" y="3111"/>
                    <a:pt x="20144" y="3494"/>
                  </a:cubicBezTo>
                  <a:cubicBezTo>
                    <a:pt x="20238" y="4168"/>
                    <a:pt x="19237" y="4407"/>
                    <a:pt x="18682" y="4363"/>
                  </a:cubicBezTo>
                  <a:cubicBezTo>
                    <a:pt x="17045" y="4228"/>
                    <a:pt x="16469" y="2254"/>
                    <a:pt x="17861" y="1420"/>
                  </a:cubicBezTo>
                  <a:close/>
                  <a:moveTo>
                    <a:pt x="6314" y="5627"/>
                  </a:moveTo>
                  <a:cubicBezTo>
                    <a:pt x="7891" y="6022"/>
                    <a:pt x="8372" y="7916"/>
                    <a:pt x="7027" y="8845"/>
                  </a:cubicBezTo>
                  <a:cubicBezTo>
                    <a:pt x="5880" y="9642"/>
                    <a:pt x="4100" y="9064"/>
                    <a:pt x="3821" y="7784"/>
                  </a:cubicBezTo>
                  <a:cubicBezTo>
                    <a:pt x="3237" y="6377"/>
                    <a:pt x="4904" y="5276"/>
                    <a:pt x="6314" y="5627"/>
                  </a:cubicBezTo>
                  <a:close/>
                  <a:moveTo>
                    <a:pt x="3202" y="14631"/>
                  </a:moveTo>
                  <a:cubicBezTo>
                    <a:pt x="2635" y="15177"/>
                    <a:pt x="1350" y="15843"/>
                    <a:pt x="869" y="14938"/>
                  </a:cubicBezTo>
                  <a:cubicBezTo>
                    <a:pt x="340" y="13945"/>
                    <a:pt x="232" y="12749"/>
                    <a:pt x="520" y="11680"/>
                  </a:cubicBezTo>
                  <a:cubicBezTo>
                    <a:pt x="576" y="11473"/>
                    <a:pt x="838" y="11353"/>
                    <a:pt x="1019" y="11445"/>
                  </a:cubicBezTo>
                  <a:cubicBezTo>
                    <a:pt x="1921" y="11233"/>
                    <a:pt x="2923" y="11521"/>
                    <a:pt x="3443" y="12278"/>
                  </a:cubicBezTo>
                  <a:cubicBezTo>
                    <a:pt x="3937" y="13000"/>
                    <a:pt x="3847" y="14017"/>
                    <a:pt x="3202" y="14631"/>
                  </a:cubicBezTo>
                  <a:close/>
                  <a:moveTo>
                    <a:pt x="12038" y="4798"/>
                  </a:moveTo>
                  <a:cubicBezTo>
                    <a:pt x="11007" y="4650"/>
                    <a:pt x="10212" y="3777"/>
                    <a:pt x="10315" y="2796"/>
                  </a:cubicBezTo>
                  <a:cubicBezTo>
                    <a:pt x="10405" y="1935"/>
                    <a:pt x="11153" y="1337"/>
                    <a:pt x="12017" y="1345"/>
                  </a:cubicBezTo>
                  <a:cubicBezTo>
                    <a:pt x="12210" y="1305"/>
                    <a:pt x="12416" y="1297"/>
                    <a:pt x="12623" y="1321"/>
                  </a:cubicBezTo>
                  <a:cubicBezTo>
                    <a:pt x="13688" y="1456"/>
                    <a:pt x="14432" y="2365"/>
                    <a:pt x="14221" y="3350"/>
                  </a:cubicBezTo>
                  <a:cubicBezTo>
                    <a:pt x="14019" y="4295"/>
                    <a:pt x="13074" y="4945"/>
                    <a:pt x="12038" y="4798"/>
                  </a:cubicBezTo>
                  <a:close/>
                  <a:moveTo>
                    <a:pt x="10530" y="7872"/>
                  </a:moveTo>
                  <a:cubicBezTo>
                    <a:pt x="10968" y="7517"/>
                    <a:pt x="11651" y="7517"/>
                    <a:pt x="12077" y="7864"/>
                  </a:cubicBezTo>
                  <a:cubicBezTo>
                    <a:pt x="12244" y="7932"/>
                    <a:pt x="12395" y="8036"/>
                    <a:pt x="12507" y="8171"/>
                  </a:cubicBezTo>
                  <a:cubicBezTo>
                    <a:pt x="12941" y="8686"/>
                    <a:pt x="12730" y="9459"/>
                    <a:pt x="12171" y="9814"/>
                  </a:cubicBezTo>
                  <a:cubicBezTo>
                    <a:pt x="11634" y="10157"/>
                    <a:pt x="10826" y="10045"/>
                    <a:pt x="10401" y="9591"/>
                  </a:cubicBezTo>
                  <a:cubicBezTo>
                    <a:pt x="9941" y="9100"/>
                    <a:pt x="9997" y="8303"/>
                    <a:pt x="10530" y="7872"/>
                  </a:cubicBezTo>
                  <a:close/>
                  <a:moveTo>
                    <a:pt x="7053" y="15580"/>
                  </a:moveTo>
                  <a:cubicBezTo>
                    <a:pt x="6223" y="15137"/>
                    <a:pt x="5996" y="14073"/>
                    <a:pt x="6524" y="13343"/>
                  </a:cubicBezTo>
                  <a:cubicBezTo>
                    <a:pt x="7087" y="12565"/>
                    <a:pt x="8153" y="12482"/>
                    <a:pt x="8944" y="12956"/>
                  </a:cubicBezTo>
                  <a:cubicBezTo>
                    <a:pt x="9339" y="13012"/>
                    <a:pt x="9636" y="13718"/>
                    <a:pt x="9640" y="14001"/>
                  </a:cubicBezTo>
                  <a:cubicBezTo>
                    <a:pt x="9644" y="14232"/>
                    <a:pt x="9584" y="14447"/>
                    <a:pt x="9468" y="14639"/>
                  </a:cubicBezTo>
                  <a:cubicBezTo>
                    <a:pt x="9442" y="14750"/>
                    <a:pt x="9408" y="14862"/>
                    <a:pt x="9352" y="14970"/>
                  </a:cubicBezTo>
                  <a:cubicBezTo>
                    <a:pt x="8940" y="15771"/>
                    <a:pt x="7869" y="16014"/>
                    <a:pt x="7053" y="15580"/>
                  </a:cubicBezTo>
                  <a:close/>
                  <a:moveTo>
                    <a:pt x="18446" y="6516"/>
                  </a:moveTo>
                  <a:cubicBezTo>
                    <a:pt x="18493" y="6540"/>
                    <a:pt x="18528" y="6576"/>
                    <a:pt x="18549" y="6612"/>
                  </a:cubicBezTo>
                  <a:cubicBezTo>
                    <a:pt x="19731" y="6987"/>
                    <a:pt x="20642" y="8247"/>
                    <a:pt x="20096" y="9403"/>
                  </a:cubicBezTo>
                  <a:cubicBezTo>
                    <a:pt x="19224" y="11241"/>
                    <a:pt x="16409" y="10719"/>
                    <a:pt x="15704" y="9048"/>
                  </a:cubicBezTo>
                  <a:cubicBezTo>
                    <a:pt x="15055" y="7513"/>
                    <a:pt x="16710" y="5615"/>
                    <a:pt x="18446" y="6516"/>
                  </a:cubicBezTo>
                  <a:close/>
                  <a:moveTo>
                    <a:pt x="11282" y="20377"/>
                  </a:moveTo>
                  <a:cubicBezTo>
                    <a:pt x="10465" y="20648"/>
                    <a:pt x="9563" y="20676"/>
                    <a:pt x="8742" y="20413"/>
                  </a:cubicBezTo>
                  <a:cubicBezTo>
                    <a:pt x="8720" y="20405"/>
                    <a:pt x="8703" y="20397"/>
                    <a:pt x="8686" y="20381"/>
                  </a:cubicBezTo>
                  <a:cubicBezTo>
                    <a:pt x="8574" y="20345"/>
                    <a:pt x="8480" y="20261"/>
                    <a:pt x="8450" y="20149"/>
                  </a:cubicBezTo>
                  <a:cubicBezTo>
                    <a:pt x="8278" y="19464"/>
                    <a:pt x="8647" y="18738"/>
                    <a:pt x="9301" y="18391"/>
                  </a:cubicBezTo>
                  <a:cubicBezTo>
                    <a:pt x="9971" y="18036"/>
                    <a:pt x="10796" y="18204"/>
                    <a:pt x="11333" y="18698"/>
                  </a:cubicBezTo>
                  <a:cubicBezTo>
                    <a:pt x="11608" y="18953"/>
                    <a:pt x="11810" y="19292"/>
                    <a:pt x="11853" y="19655"/>
                  </a:cubicBezTo>
                  <a:cubicBezTo>
                    <a:pt x="11901" y="20050"/>
                    <a:pt x="11656" y="20253"/>
                    <a:pt x="11282" y="20377"/>
                  </a:cubicBezTo>
                  <a:close/>
                  <a:moveTo>
                    <a:pt x="13070" y="14711"/>
                  </a:moveTo>
                  <a:cubicBezTo>
                    <a:pt x="12262" y="12960"/>
                    <a:pt x="14234" y="11202"/>
                    <a:pt x="15799" y="11816"/>
                  </a:cubicBezTo>
                  <a:cubicBezTo>
                    <a:pt x="15897" y="11820"/>
                    <a:pt x="15996" y="11832"/>
                    <a:pt x="16099" y="11848"/>
                  </a:cubicBezTo>
                  <a:cubicBezTo>
                    <a:pt x="17135" y="12039"/>
                    <a:pt x="17836" y="12932"/>
                    <a:pt x="17849" y="13893"/>
                  </a:cubicBezTo>
                  <a:cubicBezTo>
                    <a:pt x="17887" y="16373"/>
                    <a:pt x="14075" y="16888"/>
                    <a:pt x="13070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7" name="Shape">
              <a:extLst>
                <a:ext uri="{FF2B5EF4-FFF2-40B4-BE49-F238E27FC236}">
                  <a16:creationId xmlns:a16="http://schemas.microsoft.com/office/drawing/2014/main" id="{982659C0-046D-489F-9E12-CE42939AB89F}"/>
                </a:ext>
              </a:extLst>
            </p:cNvPr>
            <p:cNvSpPr/>
            <p:nvPr/>
          </p:nvSpPr>
          <p:spPr>
            <a:xfrm>
              <a:off x="1663700" y="36703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20" y="4181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6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8" name="Shape">
              <a:extLst>
                <a:ext uri="{FF2B5EF4-FFF2-40B4-BE49-F238E27FC236}">
                  <a16:creationId xmlns:a16="http://schemas.microsoft.com/office/drawing/2014/main" id="{EBA76B09-D1A5-4689-AE77-64CD9914AF63}"/>
                </a:ext>
              </a:extLst>
            </p:cNvPr>
            <p:cNvSpPr/>
            <p:nvPr/>
          </p:nvSpPr>
          <p:spPr>
            <a:xfrm>
              <a:off x="3632200" y="4483100"/>
              <a:ext cx="324308" cy="37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7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8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14" y="14337"/>
                    <a:pt x="21462" y="9464"/>
                    <a:pt x="20327" y="4913"/>
                  </a:cubicBezTo>
                  <a:close/>
                  <a:moveTo>
                    <a:pt x="16656" y="1079"/>
                  </a:moveTo>
                  <a:cubicBezTo>
                    <a:pt x="16664" y="1072"/>
                    <a:pt x="16672" y="1065"/>
                    <a:pt x="16680" y="1065"/>
                  </a:cubicBezTo>
                  <a:cubicBezTo>
                    <a:pt x="16737" y="893"/>
                    <a:pt x="16956" y="735"/>
                    <a:pt x="17158" y="864"/>
                  </a:cubicBezTo>
                  <a:cubicBezTo>
                    <a:pt x="17612" y="1158"/>
                    <a:pt x="18050" y="1480"/>
                    <a:pt x="18447" y="1846"/>
                  </a:cubicBezTo>
                  <a:cubicBezTo>
                    <a:pt x="18731" y="2111"/>
                    <a:pt x="19176" y="2462"/>
                    <a:pt x="19282" y="2827"/>
                  </a:cubicBezTo>
                  <a:cubicBezTo>
                    <a:pt x="19476" y="3472"/>
                    <a:pt x="18487" y="3824"/>
                    <a:pt x="17920" y="3845"/>
                  </a:cubicBezTo>
                  <a:cubicBezTo>
                    <a:pt x="16234" y="3902"/>
                    <a:pt x="15359" y="2053"/>
                    <a:pt x="16656" y="1079"/>
                  </a:cubicBezTo>
                  <a:close/>
                  <a:moveTo>
                    <a:pt x="5503" y="6540"/>
                  </a:moveTo>
                  <a:cubicBezTo>
                    <a:pt x="7173" y="6733"/>
                    <a:pt x="7935" y="8518"/>
                    <a:pt x="6695" y="9578"/>
                  </a:cubicBezTo>
                  <a:cubicBezTo>
                    <a:pt x="5641" y="10489"/>
                    <a:pt x="3744" y="10137"/>
                    <a:pt x="3274" y="8926"/>
                  </a:cubicBezTo>
                  <a:cubicBezTo>
                    <a:pt x="2472" y="7629"/>
                    <a:pt x="4012" y="6361"/>
                    <a:pt x="5503" y="6540"/>
                  </a:cubicBezTo>
                  <a:close/>
                  <a:moveTo>
                    <a:pt x="3631" y="15648"/>
                  </a:moveTo>
                  <a:cubicBezTo>
                    <a:pt x="3128" y="16243"/>
                    <a:pt x="1921" y="17046"/>
                    <a:pt x="1297" y="16222"/>
                  </a:cubicBezTo>
                  <a:cubicBezTo>
                    <a:pt x="616" y="15319"/>
                    <a:pt x="332" y="14172"/>
                    <a:pt x="470" y="13097"/>
                  </a:cubicBezTo>
                  <a:cubicBezTo>
                    <a:pt x="494" y="12889"/>
                    <a:pt x="745" y="12739"/>
                    <a:pt x="940" y="12810"/>
                  </a:cubicBezTo>
                  <a:cubicBezTo>
                    <a:pt x="1832" y="12502"/>
                    <a:pt x="2893" y="12660"/>
                    <a:pt x="3534" y="13334"/>
                  </a:cubicBezTo>
                  <a:cubicBezTo>
                    <a:pt x="4141" y="13979"/>
                    <a:pt x="4198" y="14975"/>
                    <a:pt x="3631" y="15648"/>
                  </a:cubicBezTo>
                  <a:close/>
                  <a:moveTo>
                    <a:pt x="11209" y="5049"/>
                  </a:moveTo>
                  <a:cubicBezTo>
                    <a:pt x="10131" y="5028"/>
                    <a:pt x="9199" y="4275"/>
                    <a:pt x="9167" y="3315"/>
                  </a:cubicBezTo>
                  <a:cubicBezTo>
                    <a:pt x="9134" y="2469"/>
                    <a:pt x="9807" y="1795"/>
                    <a:pt x="10690" y="1702"/>
                  </a:cubicBezTo>
                  <a:cubicBezTo>
                    <a:pt x="10885" y="1645"/>
                    <a:pt x="11088" y="1609"/>
                    <a:pt x="11306" y="1609"/>
                  </a:cubicBezTo>
                  <a:cubicBezTo>
                    <a:pt x="12409" y="1616"/>
                    <a:pt x="13300" y="2405"/>
                    <a:pt x="13227" y="3386"/>
                  </a:cubicBezTo>
                  <a:cubicBezTo>
                    <a:pt x="13154" y="4332"/>
                    <a:pt x="12287" y="5071"/>
                    <a:pt x="11209" y="5049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78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09" y="15018"/>
                    <a:pt x="9985" y="15132"/>
                    <a:pt x="9945" y="15247"/>
                  </a:cubicBezTo>
                  <a:cubicBezTo>
                    <a:pt x="9645" y="16078"/>
                    <a:pt x="8583" y="16437"/>
                    <a:pt x="7691" y="16114"/>
                  </a:cubicBezTo>
                  <a:close/>
                  <a:moveTo>
                    <a:pt x="17993" y="5959"/>
                  </a:moveTo>
                  <a:cubicBezTo>
                    <a:pt x="18042" y="5981"/>
                    <a:pt x="18082" y="6002"/>
                    <a:pt x="18115" y="6038"/>
                  </a:cubicBezTo>
                  <a:cubicBezTo>
                    <a:pt x="19371" y="6260"/>
                    <a:pt x="20481" y="7378"/>
                    <a:pt x="20092" y="8568"/>
                  </a:cubicBezTo>
                  <a:cubicBezTo>
                    <a:pt x="19468" y="10460"/>
                    <a:pt x="16526" y="10281"/>
                    <a:pt x="15562" y="8747"/>
                  </a:cubicBezTo>
                  <a:cubicBezTo>
                    <a:pt x="14678" y="7328"/>
                    <a:pt x="16088" y="5293"/>
                    <a:pt x="17993" y="5959"/>
                  </a:cubicBezTo>
                  <a:close/>
                  <a:moveTo>
                    <a:pt x="12700" y="20271"/>
                  </a:moveTo>
                  <a:cubicBezTo>
                    <a:pt x="11906" y="20629"/>
                    <a:pt x="10990" y="20765"/>
                    <a:pt x="10115" y="20608"/>
                  </a:cubicBezTo>
                  <a:cubicBezTo>
                    <a:pt x="10091" y="20601"/>
                    <a:pt x="10074" y="20593"/>
                    <a:pt x="10050" y="20586"/>
                  </a:cubicBezTo>
                  <a:cubicBezTo>
                    <a:pt x="9937" y="20565"/>
                    <a:pt x="9823" y="20493"/>
                    <a:pt x="9774" y="20393"/>
                  </a:cubicBezTo>
                  <a:cubicBezTo>
                    <a:pt x="9499" y="19748"/>
                    <a:pt x="9774" y="18995"/>
                    <a:pt x="10390" y="18587"/>
                  </a:cubicBezTo>
                  <a:cubicBezTo>
                    <a:pt x="11023" y="18164"/>
                    <a:pt x="11890" y="18228"/>
                    <a:pt x="12506" y="18644"/>
                  </a:cubicBezTo>
                  <a:cubicBezTo>
                    <a:pt x="12822" y="18859"/>
                    <a:pt x="13081" y="19167"/>
                    <a:pt x="13179" y="19511"/>
                  </a:cubicBezTo>
                  <a:cubicBezTo>
                    <a:pt x="13284" y="19877"/>
                    <a:pt x="13057" y="20106"/>
                    <a:pt x="12700" y="20271"/>
                  </a:cubicBezTo>
                  <a:close/>
                  <a:moveTo>
                    <a:pt x="13697" y="14552"/>
                  </a:moveTo>
                  <a:cubicBezTo>
                    <a:pt x="12619" y="12947"/>
                    <a:pt x="14378" y="11005"/>
                    <a:pt x="16056" y="11420"/>
                  </a:cubicBezTo>
                  <a:cubicBezTo>
                    <a:pt x="16161" y="11413"/>
                    <a:pt x="16259" y="11413"/>
                    <a:pt x="16364" y="11420"/>
                  </a:cubicBezTo>
                  <a:cubicBezTo>
                    <a:pt x="17450" y="11485"/>
                    <a:pt x="18285" y="12266"/>
                    <a:pt x="18439" y="13197"/>
                  </a:cubicBezTo>
                  <a:cubicBezTo>
                    <a:pt x="18844" y="15598"/>
                    <a:pt x="15035" y="16544"/>
                    <a:pt x="13697" y="1455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89" name="Shape">
              <a:extLst>
                <a:ext uri="{FF2B5EF4-FFF2-40B4-BE49-F238E27FC236}">
                  <a16:creationId xmlns:a16="http://schemas.microsoft.com/office/drawing/2014/main" id="{677A1F79-E3FB-48DF-9749-49C38CEC33CA}"/>
                </a:ext>
              </a:extLst>
            </p:cNvPr>
            <p:cNvSpPr/>
            <p:nvPr/>
          </p:nvSpPr>
          <p:spPr>
            <a:xfrm>
              <a:off x="5867399" y="28575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2" y="743"/>
                    <a:pt x="17149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49" y="2055"/>
                    <a:pt x="16650" y="1079"/>
                  </a:cubicBezTo>
                  <a:close/>
                  <a:moveTo>
                    <a:pt x="5482" y="6537"/>
                  </a:moveTo>
                  <a:cubicBezTo>
                    <a:pt x="7151" y="6735"/>
                    <a:pt x="7913" y="8512"/>
                    <a:pt x="6678" y="9580"/>
                  </a:cubicBezTo>
                  <a:cubicBezTo>
                    <a:pt x="5627" y="10486"/>
                    <a:pt x="3722" y="10137"/>
                    <a:pt x="3262" y="8930"/>
                  </a:cubicBezTo>
                  <a:cubicBezTo>
                    <a:pt x="2460" y="7629"/>
                    <a:pt x="3998" y="6363"/>
                    <a:pt x="5482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6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51"/>
                  </a:moveTo>
                  <a:cubicBezTo>
                    <a:pt x="10120" y="5028"/>
                    <a:pt x="9187" y="4273"/>
                    <a:pt x="9148" y="3309"/>
                  </a:cubicBezTo>
                  <a:cubicBezTo>
                    <a:pt x="9109" y="2461"/>
                    <a:pt x="9792" y="1788"/>
                    <a:pt x="10672" y="1695"/>
                  </a:cubicBezTo>
                  <a:cubicBezTo>
                    <a:pt x="10869" y="1637"/>
                    <a:pt x="11066" y="1602"/>
                    <a:pt x="11290" y="1602"/>
                  </a:cubicBezTo>
                  <a:cubicBezTo>
                    <a:pt x="12393" y="1602"/>
                    <a:pt x="13287" y="2403"/>
                    <a:pt x="13208" y="3379"/>
                  </a:cubicBezTo>
                  <a:cubicBezTo>
                    <a:pt x="13142" y="4319"/>
                    <a:pt x="12275" y="5063"/>
                    <a:pt x="11198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76" y="16106"/>
                  </a:moveTo>
                  <a:cubicBezTo>
                    <a:pt x="6770" y="15770"/>
                    <a:pt x="6376" y="14771"/>
                    <a:pt x="6809" y="13993"/>
                  </a:cubicBezTo>
                  <a:cubicBezTo>
                    <a:pt x="7269" y="13168"/>
                    <a:pt x="8347" y="12959"/>
                    <a:pt x="9214" y="13331"/>
                  </a:cubicBezTo>
                  <a:cubicBezTo>
                    <a:pt x="9621" y="13343"/>
                    <a:pt x="10028" y="13993"/>
                    <a:pt x="10081" y="14260"/>
                  </a:cubicBezTo>
                  <a:cubicBezTo>
                    <a:pt x="10120" y="14481"/>
                    <a:pt x="10081" y="14701"/>
                    <a:pt x="10002" y="14899"/>
                  </a:cubicBezTo>
                  <a:cubicBezTo>
                    <a:pt x="9989" y="15015"/>
                    <a:pt x="9976" y="15119"/>
                    <a:pt x="9936" y="15235"/>
                  </a:cubicBezTo>
                  <a:cubicBezTo>
                    <a:pt x="9634" y="16072"/>
                    <a:pt x="8570" y="16432"/>
                    <a:pt x="7676" y="16106"/>
                  </a:cubicBezTo>
                  <a:close/>
                  <a:moveTo>
                    <a:pt x="17977" y="5957"/>
                  </a:moveTo>
                  <a:cubicBezTo>
                    <a:pt x="18030" y="5980"/>
                    <a:pt x="18069" y="6003"/>
                    <a:pt x="18095" y="6038"/>
                  </a:cubicBezTo>
                  <a:cubicBezTo>
                    <a:pt x="19357" y="6259"/>
                    <a:pt x="20474" y="7374"/>
                    <a:pt x="20079" y="8570"/>
                  </a:cubicBezTo>
                  <a:cubicBezTo>
                    <a:pt x="19462" y="10463"/>
                    <a:pt x="16506" y="10288"/>
                    <a:pt x="15547" y="8744"/>
                  </a:cubicBezTo>
                  <a:cubicBezTo>
                    <a:pt x="14666" y="7327"/>
                    <a:pt x="16085" y="5283"/>
                    <a:pt x="17977" y="5957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81"/>
                    <a:pt x="13050" y="20101"/>
                    <a:pt x="12682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0" name="Shape">
              <a:extLst>
                <a:ext uri="{FF2B5EF4-FFF2-40B4-BE49-F238E27FC236}">
                  <a16:creationId xmlns:a16="http://schemas.microsoft.com/office/drawing/2014/main" id="{385F4E15-8F4E-465A-A140-86790775A868}"/>
                </a:ext>
              </a:extLst>
            </p:cNvPr>
            <p:cNvSpPr/>
            <p:nvPr/>
          </p:nvSpPr>
          <p:spPr>
            <a:xfrm>
              <a:off x="101599" y="2984499"/>
              <a:ext cx="279932" cy="247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040" extrusionOk="0">
                  <a:moveTo>
                    <a:pt x="277" y="12384"/>
                  </a:moveTo>
                  <a:cubicBezTo>
                    <a:pt x="-115" y="14022"/>
                    <a:pt x="-125" y="15866"/>
                    <a:pt x="469" y="17364"/>
                  </a:cubicBezTo>
                  <a:cubicBezTo>
                    <a:pt x="488" y="17547"/>
                    <a:pt x="545" y="17741"/>
                    <a:pt x="651" y="17935"/>
                  </a:cubicBezTo>
                  <a:cubicBezTo>
                    <a:pt x="1934" y="20306"/>
                    <a:pt x="4346" y="21147"/>
                    <a:pt x="6702" y="21028"/>
                  </a:cubicBezTo>
                  <a:cubicBezTo>
                    <a:pt x="9229" y="20910"/>
                    <a:pt x="11958" y="20317"/>
                    <a:pt x="14294" y="19250"/>
                  </a:cubicBezTo>
                  <a:cubicBezTo>
                    <a:pt x="16602" y="18194"/>
                    <a:pt x="18670" y="16534"/>
                    <a:pt x="19972" y="14098"/>
                  </a:cubicBezTo>
                  <a:cubicBezTo>
                    <a:pt x="21121" y="11964"/>
                    <a:pt x="21475" y="9107"/>
                    <a:pt x="20661" y="6747"/>
                  </a:cubicBezTo>
                  <a:cubicBezTo>
                    <a:pt x="20192" y="5400"/>
                    <a:pt x="19378" y="4322"/>
                    <a:pt x="18516" y="3276"/>
                  </a:cubicBezTo>
                  <a:cubicBezTo>
                    <a:pt x="17741" y="2328"/>
                    <a:pt x="16898" y="1444"/>
                    <a:pt x="15884" y="819"/>
                  </a:cubicBezTo>
                  <a:cubicBezTo>
                    <a:pt x="13815" y="-453"/>
                    <a:pt x="11374" y="-108"/>
                    <a:pt x="9287" y="927"/>
                  </a:cubicBezTo>
                  <a:cubicBezTo>
                    <a:pt x="5016" y="3061"/>
                    <a:pt x="1503" y="7254"/>
                    <a:pt x="277" y="12384"/>
                  </a:cubicBezTo>
                  <a:close/>
                  <a:moveTo>
                    <a:pt x="1397" y="17957"/>
                  </a:moveTo>
                  <a:cubicBezTo>
                    <a:pt x="1388" y="17957"/>
                    <a:pt x="1378" y="17957"/>
                    <a:pt x="1369" y="17957"/>
                  </a:cubicBezTo>
                  <a:cubicBezTo>
                    <a:pt x="1244" y="18107"/>
                    <a:pt x="995" y="18161"/>
                    <a:pt x="899" y="17935"/>
                  </a:cubicBezTo>
                  <a:cubicBezTo>
                    <a:pt x="679" y="17418"/>
                    <a:pt x="478" y="16900"/>
                    <a:pt x="335" y="16351"/>
                  </a:cubicBezTo>
                  <a:cubicBezTo>
                    <a:pt x="229" y="15952"/>
                    <a:pt x="47" y="15391"/>
                    <a:pt x="134" y="14971"/>
                  </a:cubicBezTo>
                  <a:cubicBezTo>
                    <a:pt x="277" y="14227"/>
                    <a:pt x="1225" y="14335"/>
                    <a:pt x="1694" y="14583"/>
                  </a:cubicBezTo>
                  <a:cubicBezTo>
                    <a:pt x="3054" y="15305"/>
                    <a:pt x="2881" y="17579"/>
                    <a:pt x="1397" y="17957"/>
                  </a:cubicBezTo>
                  <a:close/>
                  <a:moveTo>
                    <a:pt x="12791" y="17644"/>
                  </a:moveTo>
                  <a:cubicBezTo>
                    <a:pt x="11565" y="16674"/>
                    <a:pt x="11786" y="14518"/>
                    <a:pt x="13270" y="14022"/>
                  </a:cubicBezTo>
                  <a:cubicBezTo>
                    <a:pt x="14534" y="13591"/>
                    <a:pt x="15874" y="14831"/>
                    <a:pt x="15673" y="16275"/>
                  </a:cubicBezTo>
                  <a:cubicBezTo>
                    <a:pt x="15702" y="17957"/>
                    <a:pt x="13892" y="18517"/>
                    <a:pt x="12791" y="17644"/>
                  </a:cubicBezTo>
                  <a:close/>
                  <a:moveTo>
                    <a:pt x="18536" y="9323"/>
                  </a:moveTo>
                  <a:cubicBezTo>
                    <a:pt x="19215" y="8957"/>
                    <a:pt x="20546" y="8709"/>
                    <a:pt x="20652" y="9830"/>
                  </a:cubicBezTo>
                  <a:cubicBezTo>
                    <a:pt x="20766" y="11058"/>
                    <a:pt x="20460" y="12352"/>
                    <a:pt x="19847" y="13365"/>
                  </a:cubicBezTo>
                  <a:cubicBezTo>
                    <a:pt x="19732" y="13559"/>
                    <a:pt x="19464" y="13591"/>
                    <a:pt x="19340" y="13440"/>
                  </a:cubicBezTo>
                  <a:cubicBezTo>
                    <a:pt x="18488" y="13343"/>
                    <a:pt x="17722" y="12686"/>
                    <a:pt x="17530" y="11705"/>
                  </a:cubicBezTo>
                  <a:cubicBezTo>
                    <a:pt x="17348" y="10767"/>
                    <a:pt x="17770" y="9733"/>
                    <a:pt x="18536" y="9323"/>
                  </a:cubicBezTo>
                  <a:close/>
                  <a:moveTo>
                    <a:pt x="7563" y="16491"/>
                  </a:moveTo>
                  <a:cubicBezTo>
                    <a:pt x="8406" y="17008"/>
                    <a:pt x="8789" y="18204"/>
                    <a:pt x="8368" y="19196"/>
                  </a:cubicBezTo>
                  <a:cubicBezTo>
                    <a:pt x="7994" y="20069"/>
                    <a:pt x="7152" y="20425"/>
                    <a:pt x="6405" y="20112"/>
                  </a:cubicBezTo>
                  <a:cubicBezTo>
                    <a:pt x="6223" y="20080"/>
                    <a:pt x="6041" y="20026"/>
                    <a:pt x="5869" y="19918"/>
                  </a:cubicBezTo>
                  <a:cubicBezTo>
                    <a:pt x="4997" y="19401"/>
                    <a:pt x="4662" y="18183"/>
                    <a:pt x="5179" y="17224"/>
                  </a:cubicBezTo>
                  <a:cubicBezTo>
                    <a:pt x="5687" y="16307"/>
                    <a:pt x="6721" y="15963"/>
                    <a:pt x="7563" y="16491"/>
                  </a:cubicBezTo>
                  <a:close/>
                  <a:moveTo>
                    <a:pt x="9919" y="13796"/>
                  </a:moveTo>
                  <a:cubicBezTo>
                    <a:pt x="9421" y="14012"/>
                    <a:pt x="8827" y="13764"/>
                    <a:pt x="8578" y="13257"/>
                  </a:cubicBezTo>
                  <a:cubicBezTo>
                    <a:pt x="8463" y="13128"/>
                    <a:pt x="8368" y="12966"/>
                    <a:pt x="8310" y="12783"/>
                  </a:cubicBezTo>
                  <a:cubicBezTo>
                    <a:pt x="8109" y="12093"/>
                    <a:pt x="8559" y="11360"/>
                    <a:pt x="9153" y="11177"/>
                  </a:cubicBezTo>
                  <a:cubicBezTo>
                    <a:pt x="9737" y="11004"/>
                    <a:pt x="10397" y="11414"/>
                    <a:pt x="10608" y="12039"/>
                  </a:cubicBezTo>
                  <a:cubicBezTo>
                    <a:pt x="10838" y="12718"/>
                    <a:pt x="10522" y="13537"/>
                    <a:pt x="9919" y="13796"/>
                  </a:cubicBezTo>
                  <a:close/>
                  <a:moveTo>
                    <a:pt x="15529" y="6963"/>
                  </a:moveTo>
                  <a:cubicBezTo>
                    <a:pt x="16094" y="7717"/>
                    <a:pt x="15931" y="8913"/>
                    <a:pt x="15223" y="9496"/>
                  </a:cubicBezTo>
                  <a:cubicBezTo>
                    <a:pt x="14466" y="10110"/>
                    <a:pt x="13528" y="9819"/>
                    <a:pt x="13002" y="9043"/>
                  </a:cubicBezTo>
                  <a:cubicBezTo>
                    <a:pt x="12676" y="8849"/>
                    <a:pt x="12666" y="7997"/>
                    <a:pt x="12753" y="7696"/>
                  </a:cubicBezTo>
                  <a:cubicBezTo>
                    <a:pt x="12829" y="7448"/>
                    <a:pt x="12954" y="7254"/>
                    <a:pt x="13116" y="7092"/>
                  </a:cubicBezTo>
                  <a:cubicBezTo>
                    <a:pt x="13174" y="6984"/>
                    <a:pt x="13241" y="6887"/>
                    <a:pt x="13327" y="6790"/>
                  </a:cubicBezTo>
                  <a:cubicBezTo>
                    <a:pt x="13969" y="6090"/>
                    <a:pt x="14974" y="6219"/>
                    <a:pt x="15529" y="6963"/>
                  </a:cubicBezTo>
                  <a:close/>
                  <a:moveTo>
                    <a:pt x="2623" y="12416"/>
                  </a:moveTo>
                  <a:cubicBezTo>
                    <a:pt x="2594" y="12373"/>
                    <a:pt x="2575" y="12330"/>
                    <a:pt x="2565" y="12276"/>
                  </a:cubicBezTo>
                  <a:cubicBezTo>
                    <a:pt x="1675" y="11468"/>
                    <a:pt x="1311" y="9819"/>
                    <a:pt x="2182" y="8806"/>
                  </a:cubicBezTo>
                  <a:cubicBezTo>
                    <a:pt x="3561" y="7189"/>
                    <a:pt x="5811" y="8741"/>
                    <a:pt x="5859" y="10735"/>
                  </a:cubicBezTo>
                  <a:cubicBezTo>
                    <a:pt x="5888" y="12567"/>
                    <a:pt x="3810" y="13969"/>
                    <a:pt x="2623" y="12416"/>
                  </a:cubicBezTo>
                  <a:close/>
                  <a:moveTo>
                    <a:pt x="13509" y="431"/>
                  </a:moveTo>
                  <a:cubicBezTo>
                    <a:pt x="14304" y="442"/>
                    <a:pt x="15098" y="733"/>
                    <a:pt x="15711" y="1293"/>
                  </a:cubicBezTo>
                  <a:cubicBezTo>
                    <a:pt x="15730" y="1304"/>
                    <a:pt x="15740" y="1325"/>
                    <a:pt x="15749" y="1347"/>
                  </a:cubicBezTo>
                  <a:cubicBezTo>
                    <a:pt x="15836" y="1422"/>
                    <a:pt x="15884" y="1541"/>
                    <a:pt x="15874" y="1670"/>
                  </a:cubicBezTo>
                  <a:cubicBezTo>
                    <a:pt x="15788" y="2446"/>
                    <a:pt x="15223" y="3082"/>
                    <a:pt x="14543" y="3212"/>
                  </a:cubicBezTo>
                  <a:cubicBezTo>
                    <a:pt x="13844" y="3341"/>
                    <a:pt x="13184" y="2878"/>
                    <a:pt x="12896" y="2166"/>
                  </a:cubicBezTo>
                  <a:cubicBezTo>
                    <a:pt x="12743" y="1800"/>
                    <a:pt x="12686" y="1369"/>
                    <a:pt x="12772" y="981"/>
                  </a:cubicBezTo>
                  <a:cubicBezTo>
                    <a:pt x="12868" y="560"/>
                    <a:pt x="13145" y="431"/>
                    <a:pt x="13509" y="431"/>
                  </a:cubicBezTo>
                  <a:close/>
                  <a:moveTo>
                    <a:pt x="10043" y="5734"/>
                  </a:moveTo>
                  <a:cubicBezTo>
                    <a:pt x="10148" y="7857"/>
                    <a:pt x="7851" y="9000"/>
                    <a:pt x="6702" y="7793"/>
                  </a:cubicBezTo>
                  <a:cubicBezTo>
                    <a:pt x="6615" y="7749"/>
                    <a:pt x="6539" y="7706"/>
                    <a:pt x="6453" y="7652"/>
                  </a:cubicBezTo>
                  <a:cubicBezTo>
                    <a:pt x="5620" y="7081"/>
                    <a:pt x="5323" y="5896"/>
                    <a:pt x="5639" y="4893"/>
                  </a:cubicBezTo>
                  <a:cubicBezTo>
                    <a:pt x="6453" y="2285"/>
                    <a:pt x="9909" y="3104"/>
                    <a:pt x="10043" y="573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1" name="Shape">
              <a:extLst>
                <a:ext uri="{FF2B5EF4-FFF2-40B4-BE49-F238E27FC236}">
                  <a16:creationId xmlns:a16="http://schemas.microsoft.com/office/drawing/2014/main" id="{6B52EE1E-81AC-4507-A222-5CC6F9EEC9F6}"/>
                </a:ext>
              </a:extLst>
            </p:cNvPr>
            <p:cNvSpPr/>
            <p:nvPr/>
          </p:nvSpPr>
          <p:spPr>
            <a:xfrm>
              <a:off x="76199" y="3543300"/>
              <a:ext cx="200052" cy="230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82" y="6526"/>
                  </a:moveTo>
                  <a:cubicBezTo>
                    <a:pt x="7151" y="6723"/>
                    <a:pt x="7913" y="8500"/>
                    <a:pt x="6678" y="9568"/>
                  </a:cubicBezTo>
                  <a:cubicBezTo>
                    <a:pt x="5627" y="10474"/>
                    <a:pt x="3722" y="10126"/>
                    <a:pt x="3262" y="8918"/>
                  </a:cubicBezTo>
                  <a:cubicBezTo>
                    <a:pt x="2460" y="7617"/>
                    <a:pt x="3998" y="6352"/>
                    <a:pt x="5482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39"/>
                  </a:moveTo>
                  <a:cubicBezTo>
                    <a:pt x="10120" y="5016"/>
                    <a:pt x="9187" y="4261"/>
                    <a:pt x="9148" y="3297"/>
                  </a:cubicBezTo>
                  <a:cubicBezTo>
                    <a:pt x="9109" y="2450"/>
                    <a:pt x="9792" y="1776"/>
                    <a:pt x="10672" y="1683"/>
                  </a:cubicBezTo>
                  <a:cubicBezTo>
                    <a:pt x="10869" y="1625"/>
                    <a:pt x="11066" y="1590"/>
                    <a:pt x="11290" y="1590"/>
                  </a:cubicBezTo>
                  <a:cubicBezTo>
                    <a:pt x="12393" y="1590"/>
                    <a:pt x="13287" y="2392"/>
                    <a:pt x="13208" y="3367"/>
                  </a:cubicBezTo>
                  <a:cubicBezTo>
                    <a:pt x="13142" y="4319"/>
                    <a:pt x="12275" y="5063"/>
                    <a:pt x="11198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77" y="16106"/>
                  </a:moveTo>
                  <a:cubicBezTo>
                    <a:pt x="6770" y="15770"/>
                    <a:pt x="6376" y="14771"/>
                    <a:pt x="6809" y="13993"/>
                  </a:cubicBezTo>
                  <a:cubicBezTo>
                    <a:pt x="7269" y="13168"/>
                    <a:pt x="8347" y="12959"/>
                    <a:pt x="9214" y="13331"/>
                  </a:cubicBezTo>
                  <a:cubicBezTo>
                    <a:pt x="9621" y="13343"/>
                    <a:pt x="10028" y="13993"/>
                    <a:pt x="10081" y="14260"/>
                  </a:cubicBezTo>
                  <a:cubicBezTo>
                    <a:pt x="10120" y="14481"/>
                    <a:pt x="10081" y="14701"/>
                    <a:pt x="10002" y="14899"/>
                  </a:cubicBezTo>
                  <a:cubicBezTo>
                    <a:pt x="9989" y="15015"/>
                    <a:pt x="9976" y="15119"/>
                    <a:pt x="9936" y="15235"/>
                  </a:cubicBezTo>
                  <a:cubicBezTo>
                    <a:pt x="9634" y="16060"/>
                    <a:pt x="8570" y="16432"/>
                    <a:pt x="7677" y="16106"/>
                  </a:cubicBezTo>
                  <a:close/>
                  <a:moveTo>
                    <a:pt x="17977" y="5945"/>
                  </a:moveTo>
                  <a:cubicBezTo>
                    <a:pt x="18030" y="5968"/>
                    <a:pt x="18069" y="5992"/>
                    <a:pt x="18095" y="6026"/>
                  </a:cubicBezTo>
                  <a:cubicBezTo>
                    <a:pt x="19357" y="6247"/>
                    <a:pt x="20474" y="7362"/>
                    <a:pt x="20079" y="8558"/>
                  </a:cubicBezTo>
                  <a:cubicBezTo>
                    <a:pt x="19462" y="10451"/>
                    <a:pt x="16506" y="10277"/>
                    <a:pt x="15547" y="8732"/>
                  </a:cubicBezTo>
                  <a:cubicBezTo>
                    <a:pt x="14666" y="7315"/>
                    <a:pt x="16085" y="5283"/>
                    <a:pt x="17977" y="5945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69"/>
                    <a:pt x="13050" y="20101"/>
                    <a:pt x="12682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2" name="Shape">
              <a:extLst>
                <a:ext uri="{FF2B5EF4-FFF2-40B4-BE49-F238E27FC236}">
                  <a16:creationId xmlns:a16="http://schemas.microsoft.com/office/drawing/2014/main" id="{D4185676-E3C5-4394-8AAA-3ACC4B090E3B}"/>
                </a:ext>
              </a:extLst>
            </p:cNvPr>
            <p:cNvSpPr/>
            <p:nvPr/>
          </p:nvSpPr>
          <p:spPr>
            <a:xfrm>
              <a:off x="355599" y="1765300"/>
              <a:ext cx="324294" cy="372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7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06" y="14344"/>
                    <a:pt x="21462" y="9471"/>
                    <a:pt x="20327" y="4913"/>
                  </a:cubicBezTo>
                  <a:close/>
                  <a:moveTo>
                    <a:pt x="16656" y="1086"/>
                  </a:moveTo>
                  <a:cubicBezTo>
                    <a:pt x="16664" y="1079"/>
                    <a:pt x="16672" y="1072"/>
                    <a:pt x="16680" y="1072"/>
                  </a:cubicBezTo>
                  <a:cubicBezTo>
                    <a:pt x="16737" y="900"/>
                    <a:pt x="16956" y="742"/>
                    <a:pt x="17158" y="871"/>
                  </a:cubicBezTo>
                  <a:cubicBezTo>
                    <a:pt x="17612" y="1165"/>
                    <a:pt x="18050" y="1487"/>
                    <a:pt x="18447" y="1853"/>
                  </a:cubicBezTo>
                  <a:cubicBezTo>
                    <a:pt x="18731" y="2118"/>
                    <a:pt x="19176" y="2469"/>
                    <a:pt x="19282" y="2835"/>
                  </a:cubicBezTo>
                  <a:cubicBezTo>
                    <a:pt x="19476" y="3480"/>
                    <a:pt x="18487" y="3831"/>
                    <a:pt x="17920" y="3852"/>
                  </a:cubicBezTo>
                  <a:cubicBezTo>
                    <a:pt x="16226" y="3910"/>
                    <a:pt x="15351" y="2061"/>
                    <a:pt x="16656" y="1086"/>
                  </a:cubicBezTo>
                  <a:close/>
                  <a:moveTo>
                    <a:pt x="5495" y="6540"/>
                  </a:moveTo>
                  <a:cubicBezTo>
                    <a:pt x="7165" y="6733"/>
                    <a:pt x="7927" y="8518"/>
                    <a:pt x="6686" y="9578"/>
                  </a:cubicBezTo>
                  <a:cubicBezTo>
                    <a:pt x="5633" y="10488"/>
                    <a:pt x="3736" y="10137"/>
                    <a:pt x="3266" y="8926"/>
                  </a:cubicBezTo>
                  <a:cubicBezTo>
                    <a:pt x="2464" y="7629"/>
                    <a:pt x="4004" y="6368"/>
                    <a:pt x="5495" y="6540"/>
                  </a:cubicBezTo>
                  <a:close/>
                  <a:moveTo>
                    <a:pt x="3631" y="15656"/>
                  </a:moveTo>
                  <a:cubicBezTo>
                    <a:pt x="3128" y="16250"/>
                    <a:pt x="1921" y="17053"/>
                    <a:pt x="1297" y="16229"/>
                  </a:cubicBezTo>
                  <a:cubicBezTo>
                    <a:pt x="616" y="15326"/>
                    <a:pt x="332" y="14179"/>
                    <a:pt x="470" y="13104"/>
                  </a:cubicBezTo>
                  <a:cubicBezTo>
                    <a:pt x="494" y="12896"/>
                    <a:pt x="745" y="12746"/>
                    <a:pt x="940" y="12818"/>
                  </a:cubicBezTo>
                  <a:cubicBezTo>
                    <a:pt x="1832" y="12509"/>
                    <a:pt x="2893" y="12667"/>
                    <a:pt x="3534" y="13341"/>
                  </a:cubicBezTo>
                  <a:cubicBezTo>
                    <a:pt x="4141" y="13979"/>
                    <a:pt x="4198" y="14975"/>
                    <a:pt x="3631" y="15656"/>
                  </a:cubicBezTo>
                  <a:close/>
                  <a:moveTo>
                    <a:pt x="11209" y="5056"/>
                  </a:moveTo>
                  <a:cubicBezTo>
                    <a:pt x="10131" y="5035"/>
                    <a:pt x="9199" y="4282"/>
                    <a:pt x="9167" y="3322"/>
                  </a:cubicBezTo>
                  <a:cubicBezTo>
                    <a:pt x="9134" y="2476"/>
                    <a:pt x="9807" y="1803"/>
                    <a:pt x="10690" y="1709"/>
                  </a:cubicBezTo>
                  <a:cubicBezTo>
                    <a:pt x="10885" y="1652"/>
                    <a:pt x="11088" y="1616"/>
                    <a:pt x="11306" y="1616"/>
                  </a:cubicBezTo>
                  <a:cubicBezTo>
                    <a:pt x="12409" y="1623"/>
                    <a:pt x="13300" y="2412"/>
                    <a:pt x="13227" y="3394"/>
                  </a:cubicBezTo>
                  <a:cubicBezTo>
                    <a:pt x="13154" y="4332"/>
                    <a:pt x="12287" y="5078"/>
                    <a:pt x="11209" y="5056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85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10" y="15018"/>
                    <a:pt x="9985" y="15132"/>
                    <a:pt x="9945" y="15247"/>
                  </a:cubicBezTo>
                  <a:cubicBezTo>
                    <a:pt x="9637" y="16078"/>
                    <a:pt x="8583" y="16444"/>
                    <a:pt x="7691" y="16114"/>
                  </a:cubicBezTo>
                  <a:close/>
                  <a:moveTo>
                    <a:pt x="17985" y="5959"/>
                  </a:moveTo>
                  <a:cubicBezTo>
                    <a:pt x="18034" y="5981"/>
                    <a:pt x="18074" y="6002"/>
                    <a:pt x="18107" y="6038"/>
                  </a:cubicBezTo>
                  <a:cubicBezTo>
                    <a:pt x="19363" y="6260"/>
                    <a:pt x="20473" y="7378"/>
                    <a:pt x="20084" y="8568"/>
                  </a:cubicBezTo>
                  <a:cubicBezTo>
                    <a:pt x="19460" y="10460"/>
                    <a:pt x="16518" y="10281"/>
                    <a:pt x="15553" y="8747"/>
                  </a:cubicBezTo>
                  <a:cubicBezTo>
                    <a:pt x="14678" y="7335"/>
                    <a:pt x="16088" y="5293"/>
                    <a:pt x="17985" y="5959"/>
                  </a:cubicBezTo>
                  <a:close/>
                  <a:moveTo>
                    <a:pt x="12692" y="20271"/>
                  </a:moveTo>
                  <a:cubicBezTo>
                    <a:pt x="11898" y="20629"/>
                    <a:pt x="10982" y="20765"/>
                    <a:pt x="10107" y="20608"/>
                  </a:cubicBezTo>
                  <a:cubicBezTo>
                    <a:pt x="10082" y="20600"/>
                    <a:pt x="10066" y="20593"/>
                    <a:pt x="10042" y="20586"/>
                  </a:cubicBezTo>
                  <a:cubicBezTo>
                    <a:pt x="9928" y="20565"/>
                    <a:pt x="9815" y="20493"/>
                    <a:pt x="9766" y="20393"/>
                  </a:cubicBezTo>
                  <a:cubicBezTo>
                    <a:pt x="9491" y="19748"/>
                    <a:pt x="9766" y="18995"/>
                    <a:pt x="10382" y="18587"/>
                  </a:cubicBezTo>
                  <a:cubicBezTo>
                    <a:pt x="11015" y="18164"/>
                    <a:pt x="11882" y="18228"/>
                    <a:pt x="12498" y="18644"/>
                  </a:cubicBezTo>
                  <a:cubicBezTo>
                    <a:pt x="12814" y="18859"/>
                    <a:pt x="13073" y="19167"/>
                    <a:pt x="13171" y="19511"/>
                  </a:cubicBezTo>
                  <a:cubicBezTo>
                    <a:pt x="13276" y="19884"/>
                    <a:pt x="13057" y="20106"/>
                    <a:pt x="12692" y="20271"/>
                  </a:cubicBezTo>
                  <a:close/>
                  <a:moveTo>
                    <a:pt x="13697" y="14559"/>
                  </a:moveTo>
                  <a:cubicBezTo>
                    <a:pt x="12619" y="12954"/>
                    <a:pt x="14378" y="11012"/>
                    <a:pt x="16056" y="11427"/>
                  </a:cubicBezTo>
                  <a:cubicBezTo>
                    <a:pt x="16161" y="11420"/>
                    <a:pt x="16259" y="11420"/>
                    <a:pt x="16364" y="11427"/>
                  </a:cubicBezTo>
                  <a:cubicBezTo>
                    <a:pt x="17450" y="11492"/>
                    <a:pt x="18285" y="12273"/>
                    <a:pt x="18439" y="13205"/>
                  </a:cubicBezTo>
                  <a:cubicBezTo>
                    <a:pt x="18844" y="15598"/>
                    <a:pt x="15035" y="16551"/>
                    <a:pt x="13697" y="1455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3" name="Shape">
              <a:extLst>
                <a:ext uri="{FF2B5EF4-FFF2-40B4-BE49-F238E27FC236}">
                  <a16:creationId xmlns:a16="http://schemas.microsoft.com/office/drawing/2014/main" id="{D73199FE-07C9-4893-8D7C-97BDBA338555}"/>
                </a:ext>
              </a:extLst>
            </p:cNvPr>
            <p:cNvSpPr/>
            <p:nvPr/>
          </p:nvSpPr>
          <p:spPr>
            <a:xfrm>
              <a:off x="4876799" y="3746500"/>
              <a:ext cx="468440" cy="58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3" h="21021" extrusionOk="0">
                  <a:moveTo>
                    <a:pt x="19057" y="3744"/>
                  </a:moveTo>
                  <a:cubicBezTo>
                    <a:pt x="18339" y="2418"/>
                    <a:pt x="17131" y="1194"/>
                    <a:pt x="15618" y="561"/>
                  </a:cubicBezTo>
                  <a:cubicBezTo>
                    <a:pt x="15484" y="451"/>
                    <a:pt x="15306" y="359"/>
                    <a:pt x="15078" y="290"/>
                  </a:cubicBezTo>
                  <a:cubicBezTo>
                    <a:pt x="12363" y="-499"/>
                    <a:pt x="9625" y="414"/>
                    <a:pt x="7572" y="1923"/>
                  </a:cubicBezTo>
                  <a:cubicBezTo>
                    <a:pt x="5369" y="3538"/>
                    <a:pt x="3288" y="5592"/>
                    <a:pt x="1869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5" y="18817"/>
                    <a:pt x="4312" y="19876"/>
                  </a:cubicBezTo>
                  <a:cubicBezTo>
                    <a:pt x="5619" y="20482"/>
                    <a:pt x="7055" y="20702"/>
                    <a:pt x="8529" y="20872"/>
                  </a:cubicBezTo>
                  <a:cubicBezTo>
                    <a:pt x="9848" y="21023"/>
                    <a:pt x="11200" y="21101"/>
                    <a:pt x="12519" y="20899"/>
                  </a:cubicBezTo>
                  <a:cubicBezTo>
                    <a:pt x="15229" y="20486"/>
                    <a:pt x="17204" y="18766"/>
                    <a:pt x="18411" y="16812"/>
                  </a:cubicBezTo>
                  <a:cubicBezTo>
                    <a:pt x="20882" y="12803"/>
                    <a:pt x="21299" y="7891"/>
                    <a:pt x="19057" y="3744"/>
                  </a:cubicBezTo>
                  <a:close/>
                  <a:moveTo>
                    <a:pt x="14383" y="730"/>
                  </a:moveTo>
                  <a:cubicBezTo>
                    <a:pt x="14388" y="721"/>
                    <a:pt x="14399" y="717"/>
                    <a:pt x="14405" y="707"/>
                  </a:cubicBezTo>
                  <a:cubicBezTo>
                    <a:pt x="14416" y="533"/>
                    <a:pt x="14611" y="345"/>
                    <a:pt x="14845" y="432"/>
                  </a:cubicBezTo>
                  <a:cubicBezTo>
                    <a:pt x="15384" y="634"/>
                    <a:pt x="15907" y="863"/>
                    <a:pt x="16391" y="1143"/>
                  </a:cubicBezTo>
                  <a:cubicBezTo>
                    <a:pt x="16748" y="1345"/>
                    <a:pt x="17282" y="1602"/>
                    <a:pt x="17482" y="1932"/>
                  </a:cubicBezTo>
                  <a:cubicBezTo>
                    <a:pt x="17838" y="2510"/>
                    <a:pt x="16909" y="3019"/>
                    <a:pt x="16330" y="3138"/>
                  </a:cubicBezTo>
                  <a:cubicBezTo>
                    <a:pt x="14622" y="3496"/>
                    <a:pt x="13287" y="1886"/>
                    <a:pt x="14383" y="730"/>
                  </a:cubicBezTo>
                  <a:close/>
                  <a:moveTo>
                    <a:pt x="4278" y="7877"/>
                  </a:moveTo>
                  <a:cubicBezTo>
                    <a:pt x="6031" y="7771"/>
                    <a:pt x="7238" y="9335"/>
                    <a:pt x="6226" y="10569"/>
                  </a:cubicBezTo>
                  <a:cubicBezTo>
                    <a:pt x="5363" y="11620"/>
                    <a:pt x="3344" y="11620"/>
                    <a:pt x="2576" y="10546"/>
                  </a:cubicBezTo>
                  <a:cubicBezTo>
                    <a:pt x="1441" y="9446"/>
                    <a:pt x="2715" y="7973"/>
                    <a:pt x="4278" y="7877"/>
                  </a:cubicBezTo>
                  <a:close/>
                  <a:moveTo>
                    <a:pt x="4545" y="16895"/>
                  </a:moveTo>
                  <a:cubicBezTo>
                    <a:pt x="4178" y="17551"/>
                    <a:pt x="3126" y="18523"/>
                    <a:pt x="2297" y="17849"/>
                  </a:cubicBezTo>
                  <a:cubicBezTo>
                    <a:pt x="1385" y="17106"/>
                    <a:pt x="817" y="16065"/>
                    <a:pt x="706" y="15019"/>
                  </a:cubicBezTo>
                  <a:cubicBezTo>
                    <a:pt x="684" y="14817"/>
                    <a:pt x="901" y="14629"/>
                    <a:pt x="1118" y="14661"/>
                  </a:cubicBezTo>
                  <a:cubicBezTo>
                    <a:pt x="1952" y="14211"/>
                    <a:pt x="3076" y="14175"/>
                    <a:pt x="3894" y="14707"/>
                  </a:cubicBezTo>
                  <a:cubicBezTo>
                    <a:pt x="4668" y="15207"/>
                    <a:pt x="4963" y="16152"/>
                    <a:pt x="4545" y="16895"/>
                  </a:cubicBezTo>
                  <a:close/>
                  <a:moveTo>
                    <a:pt x="9765" y="5469"/>
                  </a:moveTo>
                  <a:cubicBezTo>
                    <a:pt x="8663" y="5634"/>
                    <a:pt x="7528" y="5079"/>
                    <a:pt x="7255" y="4166"/>
                  </a:cubicBezTo>
                  <a:cubicBezTo>
                    <a:pt x="7021" y="3363"/>
                    <a:pt x="7550" y="2606"/>
                    <a:pt x="8429" y="2363"/>
                  </a:cubicBezTo>
                  <a:cubicBezTo>
                    <a:pt x="8613" y="2272"/>
                    <a:pt x="8813" y="2203"/>
                    <a:pt x="9036" y="2166"/>
                  </a:cubicBezTo>
                  <a:cubicBezTo>
                    <a:pt x="10165" y="1978"/>
                    <a:pt x="11267" y="2579"/>
                    <a:pt x="11428" y="3528"/>
                  </a:cubicBezTo>
                  <a:cubicBezTo>
                    <a:pt x="11578" y="4441"/>
                    <a:pt x="10872" y="5299"/>
                    <a:pt x="9765" y="5469"/>
                  </a:cubicBezTo>
                  <a:close/>
                  <a:moveTo>
                    <a:pt x="9403" y="8675"/>
                  </a:moveTo>
                  <a:cubicBezTo>
                    <a:pt x="9714" y="8225"/>
                    <a:pt x="10404" y="8028"/>
                    <a:pt x="10966" y="8221"/>
                  </a:cubicBezTo>
                  <a:cubicBezTo>
                    <a:pt x="11161" y="8235"/>
                    <a:pt x="11350" y="8285"/>
                    <a:pt x="11517" y="8372"/>
                  </a:cubicBezTo>
                  <a:cubicBezTo>
                    <a:pt x="12152" y="8707"/>
                    <a:pt x="12229" y="9468"/>
                    <a:pt x="11801" y="9950"/>
                  </a:cubicBezTo>
                  <a:cubicBezTo>
                    <a:pt x="11384" y="10418"/>
                    <a:pt x="10527" y="10551"/>
                    <a:pt x="9920" y="10262"/>
                  </a:cubicBezTo>
                  <a:cubicBezTo>
                    <a:pt x="9275" y="9950"/>
                    <a:pt x="9030" y="9216"/>
                    <a:pt x="9403" y="8675"/>
                  </a:cubicBezTo>
                  <a:close/>
                  <a:moveTo>
                    <a:pt x="8807" y="16629"/>
                  </a:moveTo>
                  <a:cubicBezTo>
                    <a:pt x="7800" y="16473"/>
                    <a:pt x="7161" y="15578"/>
                    <a:pt x="7422" y="14766"/>
                  </a:cubicBezTo>
                  <a:cubicBezTo>
                    <a:pt x="7700" y="13899"/>
                    <a:pt x="8746" y="13519"/>
                    <a:pt x="9726" y="13716"/>
                  </a:cubicBezTo>
                  <a:cubicBezTo>
                    <a:pt x="10148" y="13652"/>
                    <a:pt x="10716" y="14202"/>
                    <a:pt x="10833" y="14454"/>
                  </a:cubicBezTo>
                  <a:cubicBezTo>
                    <a:pt x="10927" y="14661"/>
                    <a:pt x="10944" y="14872"/>
                    <a:pt x="10905" y="15078"/>
                  </a:cubicBezTo>
                  <a:cubicBezTo>
                    <a:pt x="10922" y="15184"/>
                    <a:pt x="10927" y="15294"/>
                    <a:pt x="10911" y="15409"/>
                  </a:cubicBezTo>
                  <a:cubicBezTo>
                    <a:pt x="10794" y="16253"/>
                    <a:pt x="9803" y="16780"/>
                    <a:pt x="8807" y="16629"/>
                  </a:cubicBezTo>
                  <a:close/>
                  <a:moveTo>
                    <a:pt x="16914" y="5152"/>
                  </a:moveTo>
                  <a:cubicBezTo>
                    <a:pt x="16970" y="5161"/>
                    <a:pt x="17020" y="5180"/>
                    <a:pt x="17054" y="5207"/>
                  </a:cubicBezTo>
                  <a:cubicBezTo>
                    <a:pt x="18395" y="5203"/>
                    <a:pt x="19797" y="6074"/>
                    <a:pt x="19685" y="7271"/>
                  </a:cubicBezTo>
                  <a:cubicBezTo>
                    <a:pt x="19502" y="9179"/>
                    <a:pt x="16447" y="9528"/>
                    <a:pt x="15095" y="8230"/>
                  </a:cubicBezTo>
                  <a:cubicBezTo>
                    <a:pt x="13854" y="7037"/>
                    <a:pt x="14811" y="4845"/>
                    <a:pt x="16914" y="5152"/>
                  </a:cubicBezTo>
                  <a:close/>
                  <a:moveTo>
                    <a:pt x="14917" y="19720"/>
                  </a:moveTo>
                  <a:cubicBezTo>
                    <a:pt x="14194" y="20202"/>
                    <a:pt x="13287" y="20486"/>
                    <a:pt x="12352" y="20491"/>
                  </a:cubicBezTo>
                  <a:cubicBezTo>
                    <a:pt x="12324" y="20491"/>
                    <a:pt x="12302" y="20486"/>
                    <a:pt x="12285" y="20482"/>
                  </a:cubicBezTo>
                  <a:cubicBezTo>
                    <a:pt x="12163" y="20482"/>
                    <a:pt x="12029" y="20436"/>
                    <a:pt x="11957" y="20344"/>
                  </a:cubicBezTo>
                  <a:cubicBezTo>
                    <a:pt x="11523" y="19780"/>
                    <a:pt x="11623" y="19014"/>
                    <a:pt x="12152" y="18514"/>
                  </a:cubicBezTo>
                  <a:cubicBezTo>
                    <a:pt x="12697" y="18000"/>
                    <a:pt x="13598" y="17908"/>
                    <a:pt x="14327" y="18202"/>
                  </a:cubicBezTo>
                  <a:cubicBezTo>
                    <a:pt x="14706" y="18353"/>
                    <a:pt x="15039" y="18597"/>
                    <a:pt x="15217" y="18913"/>
                  </a:cubicBezTo>
                  <a:cubicBezTo>
                    <a:pt x="15423" y="19243"/>
                    <a:pt x="15251" y="19500"/>
                    <a:pt x="14917" y="19720"/>
                  </a:cubicBezTo>
                  <a:close/>
                  <a:moveTo>
                    <a:pt x="14578" y="14092"/>
                  </a:moveTo>
                  <a:cubicBezTo>
                    <a:pt x="13092" y="12748"/>
                    <a:pt x="14422" y="10592"/>
                    <a:pt x="16241" y="10693"/>
                  </a:cubicBezTo>
                  <a:cubicBezTo>
                    <a:pt x="16347" y="10670"/>
                    <a:pt x="16447" y="10647"/>
                    <a:pt x="16558" y="10638"/>
                  </a:cubicBezTo>
                  <a:cubicBezTo>
                    <a:pt x="17682" y="10510"/>
                    <a:pt x="18728" y="11111"/>
                    <a:pt x="19107" y="11973"/>
                  </a:cubicBezTo>
                  <a:cubicBezTo>
                    <a:pt x="20092" y="14193"/>
                    <a:pt x="16425" y="15762"/>
                    <a:pt x="14578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4" name="Shape">
              <a:extLst>
                <a:ext uri="{FF2B5EF4-FFF2-40B4-BE49-F238E27FC236}">
                  <a16:creationId xmlns:a16="http://schemas.microsoft.com/office/drawing/2014/main" id="{117C7056-6DC8-4618-888D-26B17034E746}"/>
                </a:ext>
              </a:extLst>
            </p:cNvPr>
            <p:cNvSpPr/>
            <p:nvPr/>
          </p:nvSpPr>
          <p:spPr>
            <a:xfrm>
              <a:off x="1346200" y="4432299"/>
              <a:ext cx="289214" cy="359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1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82" y="12794"/>
                    <a:pt x="21297" y="7882"/>
                    <a:pt x="19053" y="3736"/>
                  </a:cubicBezTo>
                  <a:close/>
                  <a:moveTo>
                    <a:pt x="14385" y="727"/>
                  </a:moveTo>
                  <a:cubicBezTo>
                    <a:pt x="14394" y="720"/>
                    <a:pt x="14403" y="712"/>
                    <a:pt x="14412" y="705"/>
                  </a:cubicBezTo>
                  <a:cubicBezTo>
                    <a:pt x="14430" y="534"/>
                    <a:pt x="14620" y="341"/>
                    <a:pt x="14854" y="430"/>
                  </a:cubicBezTo>
                  <a:cubicBezTo>
                    <a:pt x="15395" y="630"/>
                    <a:pt x="15917" y="861"/>
                    <a:pt x="16404" y="1136"/>
                  </a:cubicBezTo>
                  <a:cubicBezTo>
                    <a:pt x="16764" y="1336"/>
                    <a:pt x="17296" y="1596"/>
                    <a:pt x="17494" y="1923"/>
                  </a:cubicBezTo>
                  <a:cubicBezTo>
                    <a:pt x="17846" y="2503"/>
                    <a:pt x="16918" y="3008"/>
                    <a:pt x="16341" y="3127"/>
                  </a:cubicBezTo>
                  <a:cubicBezTo>
                    <a:pt x="14629" y="3491"/>
                    <a:pt x="13286" y="1886"/>
                    <a:pt x="14385" y="727"/>
                  </a:cubicBezTo>
                  <a:close/>
                  <a:moveTo>
                    <a:pt x="4284" y="7875"/>
                  </a:moveTo>
                  <a:cubicBezTo>
                    <a:pt x="6032" y="7771"/>
                    <a:pt x="7239" y="9339"/>
                    <a:pt x="6230" y="10565"/>
                  </a:cubicBezTo>
                  <a:cubicBezTo>
                    <a:pt x="5365" y="11612"/>
                    <a:pt x="3347" y="11612"/>
                    <a:pt x="2581" y="10542"/>
                  </a:cubicBezTo>
                  <a:cubicBezTo>
                    <a:pt x="1445" y="9443"/>
                    <a:pt x="2716" y="7964"/>
                    <a:pt x="4284" y="7875"/>
                  </a:cubicBezTo>
                  <a:close/>
                  <a:moveTo>
                    <a:pt x="4554" y="16881"/>
                  </a:moveTo>
                  <a:cubicBezTo>
                    <a:pt x="4185" y="17534"/>
                    <a:pt x="3139" y="18508"/>
                    <a:pt x="2301" y="17832"/>
                  </a:cubicBezTo>
                  <a:cubicBezTo>
                    <a:pt x="1391" y="17089"/>
                    <a:pt x="823" y="16048"/>
                    <a:pt x="706" y="15001"/>
                  </a:cubicBezTo>
                  <a:cubicBezTo>
                    <a:pt x="688" y="14800"/>
                    <a:pt x="905" y="14614"/>
                    <a:pt x="1121" y="14644"/>
                  </a:cubicBezTo>
                  <a:cubicBezTo>
                    <a:pt x="1959" y="14191"/>
                    <a:pt x="3076" y="14154"/>
                    <a:pt x="3896" y="14689"/>
                  </a:cubicBezTo>
                  <a:cubicBezTo>
                    <a:pt x="4671" y="15201"/>
                    <a:pt x="4969" y="16138"/>
                    <a:pt x="4554" y="16881"/>
                  </a:cubicBezTo>
                  <a:close/>
                  <a:moveTo>
                    <a:pt x="9772" y="5460"/>
                  </a:moveTo>
                  <a:cubicBezTo>
                    <a:pt x="8672" y="5624"/>
                    <a:pt x="7537" y="5074"/>
                    <a:pt x="7266" y="4160"/>
                  </a:cubicBezTo>
                  <a:cubicBezTo>
                    <a:pt x="7032" y="3357"/>
                    <a:pt x="7564" y="2599"/>
                    <a:pt x="8438" y="2354"/>
                  </a:cubicBezTo>
                  <a:cubicBezTo>
                    <a:pt x="8618" y="2265"/>
                    <a:pt x="8825" y="2198"/>
                    <a:pt x="9042" y="2161"/>
                  </a:cubicBezTo>
                  <a:cubicBezTo>
                    <a:pt x="10168" y="1975"/>
                    <a:pt x="11267" y="2577"/>
                    <a:pt x="11430" y="3521"/>
                  </a:cubicBezTo>
                  <a:cubicBezTo>
                    <a:pt x="11583" y="4435"/>
                    <a:pt x="10871" y="5297"/>
                    <a:pt x="9772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1"/>
                    <a:pt x="9033" y="9205"/>
                    <a:pt x="9402" y="8670"/>
                  </a:cubicBezTo>
                  <a:close/>
                  <a:moveTo>
                    <a:pt x="8816" y="16621"/>
                  </a:moveTo>
                  <a:cubicBezTo>
                    <a:pt x="7807" y="16464"/>
                    <a:pt x="7176" y="15573"/>
                    <a:pt x="7429" y="14755"/>
                  </a:cubicBezTo>
                  <a:cubicBezTo>
                    <a:pt x="7708" y="13886"/>
                    <a:pt x="8753" y="13507"/>
                    <a:pt x="9736" y="13708"/>
                  </a:cubicBezTo>
                  <a:cubicBezTo>
                    <a:pt x="10159" y="13641"/>
                    <a:pt x="10727" y="14191"/>
                    <a:pt x="10844" y="14443"/>
                  </a:cubicBezTo>
                  <a:cubicBezTo>
                    <a:pt x="10934" y="14651"/>
                    <a:pt x="10952" y="14859"/>
                    <a:pt x="10916" y="15068"/>
                  </a:cubicBezTo>
                  <a:cubicBezTo>
                    <a:pt x="10934" y="15172"/>
                    <a:pt x="10934" y="15283"/>
                    <a:pt x="10925" y="15394"/>
                  </a:cubicBezTo>
                  <a:cubicBezTo>
                    <a:pt x="10799" y="16242"/>
                    <a:pt x="9808" y="16777"/>
                    <a:pt x="8816" y="16621"/>
                  </a:cubicBezTo>
                  <a:close/>
                  <a:moveTo>
                    <a:pt x="16909" y="5141"/>
                  </a:moveTo>
                  <a:cubicBezTo>
                    <a:pt x="16963" y="5148"/>
                    <a:pt x="17017" y="5170"/>
                    <a:pt x="17053" y="5193"/>
                  </a:cubicBezTo>
                  <a:cubicBezTo>
                    <a:pt x="18395" y="5185"/>
                    <a:pt x="19792" y="6055"/>
                    <a:pt x="19684" y="7258"/>
                  </a:cubicBezTo>
                  <a:cubicBezTo>
                    <a:pt x="19504" y="9168"/>
                    <a:pt x="16449" y="9517"/>
                    <a:pt x="15097" y="8217"/>
                  </a:cubicBezTo>
                  <a:cubicBezTo>
                    <a:pt x="13854" y="7028"/>
                    <a:pt x="14809" y="4836"/>
                    <a:pt x="16909" y="5141"/>
                  </a:cubicBezTo>
                  <a:close/>
                  <a:moveTo>
                    <a:pt x="14917" y="19712"/>
                  </a:moveTo>
                  <a:cubicBezTo>
                    <a:pt x="14196" y="20194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84" y="14087"/>
                  </a:moveTo>
                  <a:cubicBezTo>
                    <a:pt x="13097" y="12742"/>
                    <a:pt x="14430" y="10587"/>
                    <a:pt x="16251" y="10691"/>
                  </a:cubicBezTo>
                  <a:cubicBezTo>
                    <a:pt x="16350" y="10669"/>
                    <a:pt x="16458" y="10646"/>
                    <a:pt x="16566" y="10632"/>
                  </a:cubicBezTo>
                  <a:cubicBezTo>
                    <a:pt x="17692" y="10505"/>
                    <a:pt x="18738" y="11107"/>
                    <a:pt x="19116" y="11962"/>
                  </a:cubicBezTo>
                  <a:cubicBezTo>
                    <a:pt x="20089" y="14183"/>
                    <a:pt x="16422" y="15751"/>
                    <a:pt x="14584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5" name="Shape">
              <a:extLst>
                <a:ext uri="{FF2B5EF4-FFF2-40B4-BE49-F238E27FC236}">
                  <a16:creationId xmlns:a16="http://schemas.microsoft.com/office/drawing/2014/main" id="{101563E4-66ED-4F90-AB39-FB3B977425CA}"/>
                </a:ext>
              </a:extLst>
            </p:cNvPr>
            <p:cNvSpPr/>
            <p:nvPr/>
          </p:nvSpPr>
          <p:spPr>
            <a:xfrm>
              <a:off x="5892800" y="50800"/>
              <a:ext cx="289172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73" y="12801"/>
                    <a:pt x="21297" y="7882"/>
                    <a:pt x="19053" y="3736"/>
                  </a:cubicBezTo>
                  <a:close/>
                  <a:moveTo>
                    <a:pt x="14376" y="727"/>
                  </a:moveTo>
                  <a:cubicBezTo>
                    <a:pt x="14385" y="720"/>
                    <a:pt x="14394" y="712"/>
                    <a:pt x="14403" y="705"/>
                  </a:cubicBezTo>
                  <a:cubicBezTo>
                    <a:pt x="14421" y="534"/>
                    <a:pt x="14611" y="341"/>
                    <a:pt x="14845" y="430"/>
                  </a:cubicBezTo>
                  <a:cubicBezTo>
                    <a:pt x="15386" y="630"/>
                    <a:pt x="15908" y="861"/>
                    <a:pt x="16395" y="1136"/>
                  </a:cubicBezTo>
                  <a:cubicBezTo>
                    <a:pt x="16755" y="1336"/>
                    <a:pt x="17287" y="1596"/>
                    <a:pt x="17485" y="1923"/>
                  </a:cubicBezTo>
                  <a:cubicBezTo>
                    <a:pt x="17837" y="2503"/>
                    <a:pt x="16908" y="3008"/>
                    <a:pt x="16332" y="3127"/>
                  </a:cubicBezTo>
                  <a:cubicBezTo>
                    <a:pt x="14620" y="3491"/>
                    <a:pt x="13286" y="1886"/>
                    <a:pt x="14376" y="727"/>
                  </a:cubicBezTo>
                  <a:close/>
                  <a:moveTo>
                    <a:pt x="4275" y="7875"/>
                  </a:moveTo>
                  <a:cubicBezTo>
                    <a:pt x="6023" y="7771"/>
                    <a:pt x="7230" y="9339"/>
                    <a:pt x="6221" y="10565"/>
                  </a:cubicBezTo>
                  <a:cubicBezTo>
                    <a:pt x="5356" y="11612"/>
                    <a:pt x="3338" y="11612"/>
                    <a:pt x="2572" y="10542"/>
                  </a:cubicBezTo>
                  <a:cubicBezTo>
                    <a:pt x="1445" y="9443"/>
                    <a:pt x="2716" y="7972"/>
                    <a:pt x="4275" y="7875"/>
                  </a:cubicBezTo>
                  <a:close/>
                  <a:moveTo>
                    <a:pt x="4545" y="16888"/>
                  </a:moveTo>
                  <a:cubicBezTo>
                    <a:pt x="4176" y="17542"/>
                    <a:pt x="3130" y="18515"/>
                    <a:pt x="2292" y="17839"/>
                  </a:cubicBezTo>
                  <a:cubicBezTo>
                    <a:pt x="1382" y="17096"/>
                    <a:pt x="814" y="16056"/>
                    <a:pt x="697" y="15008"/>
                  </a:cubicBezTo>
                  <a:cubicBezTo>
                    <a:pt x="679" y="14808"/>
                    <a:pt x="895" y="14622"/>
                    <a:pt x="1112" y="14651"/>
                  </a:cubicBezTo>
                  <a:cubicBezTo>
                    <a:pt x="1950" y="14198"/>
                    <a:pt x="3067" y="14161"/>
                    <a:pt x="3887" y="14696"/>
                  </a:cubicBezTo>
                  <a:cubicBezTo>
                    <a:pt x="4671" y="15201"/>
                    <a:pt x="4969" y="16145"/>
                    <a:pt x="4545" y="16888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74" y="4435"/>
                    <a:pt x="10871" y="5297"/>
                    <a:pt x="9763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8"/>
                    <a:pt x="9024" y="9212"/>
                    <a:pt x="9402" y="8670"/>
                  </a:cubicBezTo>
                  <a:close/>
                  <a:moveTo>
                    <a:pt x="8807" y="16621"/>
                  </a:moveTo>
                  <a:cubicBezTo>
                    <a:pt x="7798" y="16464"/>
                    <a:pt x="7167" y="15573"/>
                    <a:pt x="7420" y="14755"/>
                  </a:cubicBezTo>
                  <a:cubicBezTo>
                    <a:pt x="7699" y="13886"/>
                    <a:pt x="8744" y="13507"/>
                    <a:pt x="9727" y="13708"/>
                  </a:cubicBezTo>
                  <a:cubicBezTo>
                    <a:pt x="10150" y="13641"/>
                    <a:pt x="10718" y="14191"/>
                    <a:pt x="10835" y="14443"/>
                  </a:cubicBezTo>
                  <a:cubicBezTo>
                    <a:pt x="10925" y="14651"/>
                    <a:pt x="10943" y="14860"/>
                    <a:pt x="10907" y="15068"/>
                  </a:cubicBezTo>
                  <a:cubicBezTo>
                    <a:pt x="10925" y="15172"/>
                    <a:pt x="10925" y="15283"/>
                    <a:pt x="10916" y="15395"/>
                  </a:cubicBezTo>
                  <a:cubicBezTo>
                    <a:pt x="10790" y="16249"/>
                    <a:pt x="9799" y="16777"/>
                    <a:pt x="8807" y="16621"/>
                  </a:cubicBezTo>
                  <a:close/>
                  <a:moveTo>
                    <a:pt x="16909" y="5148"/>
                  </a:moveTo>
                  <a:cubicBezTo>
                    <a:pt x="16963" y="5155"/>
                    <a:pt x="17017" y="5178"/>
                    <a:pt x="17053" y="5200"/>
                  </a:cubicBezTo>
                  <a:cubicBezTo>
                    <a:pt x="18395" y="5193"/>
                    <a:pt x="19792" y="6062"/>
                    <a:pt x="19684" y="7266"/>
                  </a:cubicBezTo>
                  <a:cubicBezTo>
                    <a:pt x="19504" y="9175"/>
                    <a:pt x="16449" y="9525"/>
                    <a:pt x="15097" y="8224"/>
                  </a:cubicBezTo>
                  <a:cubicBezTo>
                    <a:pt x="13854" y="7028"/>
                    <a:pt x="14809" y="4843"/>
                    <a:pt x="16909" y="5148"/>
                  </a:cubicBezTo>
                  <a:close/>
                  <a:moveTo>
                    <a:pt x="14917" y="19712"/>
                  </a:moveTo>
                  <a:cubicBezTo>
                    <a:pt x="14196" y="20195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75" y="14087"/>
                  </a:moveTo>
                  <a:cubicBezTo>
                    <a:pt x="13088" y="12742"/>
                    <a:pt x="14421" y="10587"/>
                    <a:pt x="16242" y="10691"/>
                  </a:cubicBezTo>
                  <a:cubicBezTo>
                    <a:pt x="16341" y="10669"/>
                    <a:pt x="16449" y="10647"/>
                    <a:pt x="16557" y="10632"/>
                  </a:cubicBezTo>
                  <a:cubicBezTo>
                    <a:pt x="17683" y="10505"/>
                    <a:pt x="18729" y="11107"/>
                    <a:pt x="19107" y="11962"/>
                  </a:cubicBezTo>
                  <a:cubicBezTo>
                    <a:pt x="20089" y="14183"/>
                    <a:pt x="16422" y="15759"/>
                    <a:pt x="14575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6" name="Shape">
              <a:extLst>
                <a:ext uri="{FF2B5EF4-FFF2-40B4-BE49-F238E27FC236}">
                  <a16:creationId xmlns:a16="http://schemas.microsoft.com/office/drawing/2014/main" id="{DDF9DFB6-504E-4AC8-A496-C28A8C802D90}"/>
                </a:ext>
              </a:extLst>
            </p:cNvPr>
            <p:cNvSpPr/>
            <p:nvPr/>
          </p:nvSpPr>
          <p:spPr>
            <a:xfrm>
              <a:off x="5156200" y="1790699"/>
              <a:ext cx="470183" cy="580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17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1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5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9" y="17782"/>
                    <a:pt x="10099" y="18575"/>
                  </a:cubicBezTo>
                  <a:close/>
                  <a:moveTo>
                    <a:pt x="4840" y="7051"/>
                  </a:moveTo>
                  <a:cubicBezTo>
                    <a:pt x="4120" y="7775"/>
                    <a:pt x="2782" y="7969"/>
                    <a:pt x="1834" y="7420"/>
                  </a:cubicBezTo>
                  <a:cubicBezTo>
                    <a:pt x="993" y="6936"/>
                    <a:pt x="793" y="6073"/>
                    <a:pt x="1274" y="5413"/>
                  </a:cubicBezTo>
                  <a:cubicBezTo>
                    <a:pt x="1342" y="5247"/>
                    <a:pt x="1445" y="5081"/>
                    <a:pt x="1588" y="4934"/>
                  </a:cubicBezTo>
                  <a:cubicBezTo>
                    <a:pt x="2314" y="4177"/>
                    <a:pt x="3657" y="4038"/>
                    <a:pt x="4554" y="4675"/>
                  </a:cubicBezTo>
                  <a:cubicBezTo>
                    <a:pt x="5417" y="5289"/>
                    <a:pt x="5566" y="6327"/>
                    <a:pt x="4840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9" y="6027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3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7" y="16979"/>
                    <a:pt x="17324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9" y="14313"/>
                  </a:cubicBezTo>
                  <a:cubicBezTo>
                    <a:pt x="20467" y="14465"/>
                    <a:pt x="20542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89"/>
                    <a:pt x="18410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7" name="Shape">
              <a:extLst>
                <a:ext uri="{FF2B5EF4-FFF2-40B4-BE49-F238E27FC236}">
                  <a16:creationId xmlns:a16="http://schemas.microsoft.com/office/drawing/2014/main" id="{18E1EF95-09E0-4F8D-B569-EE6252F53B3D}"/>
                </a:ext>
              </a:extLst>
            </p:cNvPr>
            <p:cNvSpPr/>
            <p:nvPr/>
          </p:nvSpPr>
          <p:spPr>
            <a:xfrm>
              <a:off x="5372100" y="381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7" y="948"/>
                  </a:moveTo>
                  <a:cubicBezTo>
                    <a:pt x="4577" y="938"/>
                    <a:pt x="4577" y="929"/>
                    <a:pt x="4577" y="920"/>
                  </a:cubicBezTo>
                  <a:cubicBezTo>
                    <a:pt x="4446" y="781"/>
                    <a:pt x="4440" y="532"/>
                    <a:pt x="4697" y="472"/>
                  </a:cubicBezTo>
                  <a:cubicBezTo>
                    <a:pt x="5280" y="334"/>
                    <a:pt x="5875" y="223"/>
                    <a:pt x="6481" y="172"/>
                  </a:cubicBezTo>
                  <a:cubicBezTo>
                    <a:pt x="6926" y="136"/>
                    <a:pt x="7549" y="39"/>
                    <a:pt x="7972" y="182"/>
                  </a:cubicBezTo>
                  <a:cubicBezTo>
                    <a:pt x="8721" y="431"/>
                    <a:pt x="8413" y="1321"/>
                    <a:pt x="8058" y="1723"/>
                  </a:cubicBezTo>
                  <a:cubicBezTo>
                    <a:pt x="7018" y="2922"/>
                    <a:pt x="4669" y="2424"/>
                    <a:pt x="4577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9"/>
                    <a:pt x="1405" y="12786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19" y="4182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44" y="2936"/>
                  </a:moveTo>
                  <a:cubicBezTo>
                    <a:pt x="10196" y="2913"/>
                    <a:pt x="10247" y="2899"/>
                    <a:pt x="10299" y="2904"/>
                  </a:cubicBezTo>
                  <a:cubicBezTo>
                    <a:pt x="11333" y="2170"/>
                    <a:pt x="13134" y="2073"/>
                    <a:pt x="14025" y="3051"/>
                  </a:cubicBezTo>
                  <a:cubicBezTo>
                    <a:pt x="15437" y="4606"/>
                    <a:pt x="13345" y="6525"/>
                    <a:pt x="11242" y="6267"/>
                  </a:cubicBezTo>
                  <a:cubicBezTo>
                    <a:pt x="9304" y="6031"/>
                    <a:pt x="8258" y="3845"/>
                    <a:pt x="10144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73" y="14469"/>
                    <a:pt x="20541" y="14755"/>
                    <a:pt x="20467" y="15101"/>
                  </a:cubicBezTo>
                  <a:close/>
                  <a:moveTo>
                    <a:pt x="15614" y="11009"/>
                  </a:moveTo>
                  <a:cubicBezTo>
                    <a:pt x="13368" y="10793"/>
                    <a:pt x="12642" y="8430"/>
                    <a:pt x="14140" y="7522"/>
                  </a:cubicBezTo>
                  <a:cubicBezTo>
                    <a:pt x="14203" y="7448"/>
                    <a:pt x="14266" y="7374"/>
                    <a:pt x="14340" y="7309"/>
                  </a:cubicBezTo>
                  <a:cubicBezTo>
                    <a:pt x="15106" y="6604"/>
                    <a:pt x="16415" y="6493"/>
                    <a:pt x="17409" y="6940"/>
                  </a:cubicBezTo>
                  <a:cubicBezTo>
                    <a:pt x="19981" y="8094"/>
                    <a:pt x="18409" y="11277"/>
                    <a:pt x="15614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8" name="Shape">
              <a:extLst>
                <a:ext uri="{FF2B5EF4-FFF2-40B4-BE49-F238E27FC236}">
                  <a16:creationId xmlns:a16="http://schemas.microsoft.com/office/drawing/2014/main" id="{AC56F63F-E96E-4C4E-98C7-A1433A59B3EE}"/>
                </a:ext>
              </a:extLst>
            </p:cNvPr>
            <p:cNvSpPr/>
            <p:nvPr/>
          </p:nvSpPr>
          <p:spPr>
            <a:xfrm>
              <a:off x="1308099" y="127000"/>
              <a:ext cx="470184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9" y="17786"/>
                    <a:pt x="10099" y="18575"/>
                  </a:cubicBezTo>
                  <a:close/>
                  <a:moveTo>
                    <a:pt x="4840" y="7051"/>
                  </a:moveTo>
                  <a:cubicBezTo>
                    <a:pt x="4120" y="7775"/>
                    <a:pt x="2782" y="7969"/>
                    <a:pt x="1834" y="7420"/>
                  </a:cubicBezTo>
                  <a:cubicBezTo>
                    <a:pt x="993" y="6936"/>
                    <a:pt x="793" y="6073"/>
                    <a:pt x="1274" y="5413"/>
                  </a:cubicBezTo>
                  <a:cubicBezTo>
                    <a:pt x="1342" y="5247"/>
                    <a:pt x="1445" y="5081"/>
                    <a:pt x="1588" y="4934"/>
                  </a:cubicBezTo>
                  <a:cubicBezTo>
                    <a:pt x="2314" y="4177"/>
                    <a:pt x="3657" y="4038"/>
                    <a:pt x="4554" y="4675"/>
                  </a:cubicBezTo>
                  <a:cubicBezTo>
                    <a:pt x="5417" y="5289"/>
                    <a:pt x="5566" y="6327"/>
                    <a:pt x="4840" y="7051"/>
                  </a:cubicBezTo>
                  <a:close/>
                  <a:moveTo>
                    <a:pt x="7172" y="9690"/>
                  </a:moveTo>
                  <a:cubicBezTo>
                    <a:pt x="7046" y="9178"/>
                    <a:pt x="7424" y="8657"/>
                    <a:pt x="8018" y="8495"/>
                  </a:cubicBezTo>
                  <a:cubicBezTo>
                    <a:pt x="8178" y="8398"/>
                    <a:pt x="8367" y="8334"/>
                    <a:pt x="8573" y="8311"/>
                  </a:cubicBezTo>
                  <a:cubicBezTo>
                    <a:pt x="9339" y="8223"/>
                    <a:pt x="10019" y="8758"/>
                    <a:pt x="10082" y="9358"/>
                  </a:cubicBezTo>
                  <a:cubicBezTo>
                    <a:pt x="10139" y="9939"/>
                    <a:pt x="9579" y="10507"/>
                    <a:pt x="8876" y="10617"/>
                  </a:cubicBezTo>
                  <a:cubicBezTo>
                    <a:pt x="8115" y="10733"/>
                    <a:pt x="7327" y="10304"/>
                    <a:pt x="7172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399" name="Shape">
              <a:extLst>
                <a:ext uri="{FF2B5EF4-FFF2-40B4-BE49-F238E27FC236}">
                  <a16:creationId xmlns:a16="http://schemas.microsoft.com/office/drawing/2014/main" id="{ECF438E2-0007-4DEE-A37D-AECB6C8A792D}"/>
                </a:ext>
              </a:extLst>
            </p:cNvPr>
            <p:cNvSpPr/>
            <p:nvPr/>
          </p:nvSpPr>
          <p:spPr>
            <a:xfrm>
              <a:off x="2844800" y="-1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10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82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7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76" y="15636"/>
                    <a:pt x="13186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2"/>
                    <a:pt x="10127" y="2939"/>
                  </a:cubicBezTo>
                  <a:close/>
                  <a:moveTo>
                    <a:pt x="20448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6"/>
                    <a:pt x="20524" y="14751"/>
                    <a:pt x="20448" y="15097"/>
                  </a:cubicBezTo>
                  <a:close/>
                  <a:moveTo>
                    <a:pt x="15602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57" y="8089"/>
                    <a:pt x="18393" y="11272"/>
                    <a:pt x="15602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0" name="Shape">
              <a:extLst>
                <a:ext uri="{FF2B5EF4-FFF2-40B4-BE49-F238E27FC236}">
                  <a16:creationId xmlns:a16="http://schemas.microsoft.com/office/drawing/2014/main" id="{90761346-3E3A-4CA0-B117-A162106A8FFB}"/>
                </a:ext>
              </a:extLst>
            </p:cNvPr>
            <p:cNvSpPr/>
            <p:nvPr/>
          </p:nvSpPr>
          <p:spPr>
            <a:xfrm>
              <a:off x="4813300" y="4445000"/>
              <a:ext cx="350443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76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1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7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55" y="14460"/>
                    <a:pt x="20524" y="14751"/>
                    <a:pt x="20447" y="15091"/>
                  </a:cubicBezTo>
                  <a:close/>
                  <a:moveTo>
                    <a:pt x="15601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5"/>
                  </a:cubicBezTo>
                  <a:cubicBezTo>
                    <a:pt x="19964" y="8089"/>
                    <a:pt x="18393" y="11265"/>
                    <a:pt x="15601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1" name="Shape">
              <a:extLst>
                <a:ext uri="{FF2B5EF4-FFF2-40B4-BE49-F238E27FC236}">
                  <a16:creationId xmlns:a16="http://schemas.microsoft.com/office/drawing/2014/main" id="{8B1E4E8F-C2E7-449D-BBD3-D19DD55F8DAF}"/>
                </a:ext>
              </a:extLst>
            </p:cNvPr>
            <p:cNvSpPr/>
            <p:nvPr/>
          </p:nvSpPr>
          <p:spPr>
            <a:xfrm>
              <a:off x="584200" y="2743199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0" y="945"/>
                  </a:moveTo>
                  <a:cubicBezTo>
                    <a:pt x="4560" y="933"/>
                    <a:pt x="4560" y="927"/>
                    <a:pt x="4560" y="914"/>
                  </a:cubicBezTo>
                  <a:cubicBezTo>
                    <a:pt x="4430" y="772"/>
                    <a:pt x="4422" y="530"/>
                    <a:pt x="4675" y="468"/>
                  </a:cubicBezTo>
                  <a:cubicBezTo>
                    <a:pt x="5258" y="332"/>
                    <a:pt x="5848" y="221"/>
                    <a:pt x="6454" y="165"/>
                  </a:cubicBezTo>
                  <a:cubicBezTo>
                    <a:pt x="6899" y="128"/>
                    <a:pt x="7520" y="35"/>
                    <a:pt x="7941" y="177"/>
                  </a:cubicBezTo>
                  <a:cubicBezTo>
                    <a:pt x="8685" y="425"/>
                    <a:pt x="8379" y="1317"/>
                    <a:pt x="8033" y="1719"/>
                  </a:cubicBezTo>
                  <a:cubicBezTo>
                    <a:pt x="7006" y="2920"/>
                    <a:pt x="4652" y="2419"/>
                    <a:pt x="4560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03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5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36"/>
                    <a:pt x="13179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04" y="15673"/>
                  </a:cubicBezTo>
                  <a:cubicBezTo>
                    <a:pt x="17311" y="14986"/>
                    <a:pt x="17933" y="14429"/>
                    <a:pt x="18738" y="14256"/>
                  </a:cubicBezTo>
                  <a:cubicBezTo>
                    <a:pt x="19152" y="14163"/>
                    <a:pt x="19612" y="14169"/>
                    <a:pt x="20010" y="14311"/>
                  </a:cubicBezTo>
                  <a:cubicBezTo>
                    <a:pt x="20448" y="14460"/>
                    <a:pt x="20524" y="14751"/>
                    <a:pt x="20440" y="15097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72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2" name="Shape">
              <a:extLst>
                <a:ext uri="{FF2B5EF4-FFF2-40B4-BE49-F238E27FC236}">
                  <a16:creationId xmlns:a16="http://schemas.microsoft.com/office/drawing/2014/main" id="{64EACEC2-28DC-44E2-B907-DFA069F13FC2}"/>
                </a:ext>
              </a:extLst>
            </p:cNvPr>
            <p:cNvSpPr/>
            <p:nvPr/>
          </p:nvSpPr>
          <p:spPr>
            <a:xfrm>
              <a:off x="965200" y="965200"/>
              <a:ext cx="474749" cy="58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94" extrusionOk="0">
                  <a:moveTo>
                    <a:pt x="10648" y="703"/>
                  </a:moveTo>
                  <a:cubicBezTo>
                    <a:pt x="9012" y="86"/>
                    <a:pt x="7077" y="-193"/>
                    <a:pt x="5390" y="145"/>
                  </a:cubicBezTo>
                  <a:cubicBezTo>
                    <a:pt x="5197" y="136"/>
                    <a:pt x="4982" y="159"/>
                    <a:pt x="4750" y="232"/>
                  </a:cubicBezTo>
                  <a:cubicBezTo>
                    <a:pt x="1999" y="1106"/>
                    <a:pt x="618" y="3282"/>
                    <a:pt x="250" y="5545"/>
                  </a:cubicBezTo>
                  <a:cubicBezTo>
                    <a:pt x="-146" y="7969"/>
                    <a:pt x="-89" y="10662"/>
                    <a:pt x="550" y="13053"/>
                  </a:cubicBezTo>
                  <a:cubicBezTo>
                    <a:pt x="1179" y="15413"/>
                    <a:pt x="2497" y="17626"/>
                    <a:pt x="4779" y="19231"/>
                  </a:cubicBezTo>
                  <a:cubicBezTo>
                    <a:pt x="6782" y="20639"/>
                    <a:pt x="9709" y="21407"/>
                    <a:pt x="12346" y="20973"/>
                  </a:cubicBezTo>
                  <a:cubicBezTo>
                    <a:pt x="13858" y="20721"/>
                    <a:pt x="15148" y="20113"/>
                    <a:pt x="16433" y="19445"/>
                  </a:cubicBezTo>
                  <a:cubicBezTo>
                    <a:pt x="17582" y="18846"/>
                    <a:pt x="18692" y="18174"/>
                    <a:pt x="19552" y="17301"/>
                  </a:cubicBezTo>
                  <a:cubicBezTo>
                    <a:pt x="21318" y="15518"/>
                    <a:pt x="21454" y="13136"/>
                    <a:pt x="20797" y="10996"/>
                  </a:cubicBezTo>
                  <a:cubicBezTo>
                    <a:pt x="19445" y="6611"/>
                    <a:pt x="15771" y="2642"/>
                    <a:pt x="10648" y="703"/>
                  </a:cubicBezTo>
                  <a:close/>
                  <a:moveTo>
                    <a:pt x="4563" y="946"/>
                  </a:moveTo>
                  <a:cubicBezTo>
                    <a:pt x="4563" y="936"/>
                    <a:pt x="4563" y="927"/>
                    <a:pt x="4563" y="918"/>
                  </a:cubicBezTo>
                  <a:cubicBezTo>
                    <a:pt x="4433" y="776"/>
                    <a:pt x="4428" y="534"/>
                    <a:pt x="4682" y="475"/>
                  </a:cubicBezTo>
                  <a:cubicBezTo>
                    <a:pt x="5265" y="337"/>
                    <a:pt x="5860" y="228"/>
                    <a:pt x="6465" y="173"/>
                  </a:cubicBezTo>
                  <a:cubicBezTo>
                    <a:pt x="6907" y="136"/>
                    <a:pt x="7529" y="40"/>
                    <a:pt x="7954" y="182"/>
                  </a:cubicBezTo>
                  <a:cubicBezTo>
                    <a:pt x="8701" y="429"/>
                    <a:pt x="8396" y="1320"/>
                    <a:pt x="8045" y="1723"/>
                  </a:cubicBezTo>
                  <a:cubicBezTo>
                    <a:pt x="7003" y="2921"/>
                    <a:pt x="4654" y="2422"/>
                    <a:pt x="4563" y="946"/>
                  </a:cubicBezTo>
                  <a:close/>
                  <a:moveTo>
                    <a:pt x="2537" y="11864"/>
                  </a:moveTo>
                  <a:cubicBezTo>
                    <a:pt x="3811" y="10836"/>
                    <a:pt x="6024" y="11371"/>
                    <a:pt x="6245" y="12857"/>
                  </a:cubicBezTo>
                  <a:cubicBezTo>
                    <a:pt x="6431" y="14123"/>
                    <a:pt x="4858" y="15216"/>
                    <a:pt x="3386" y="14818"/>
                  </a:cubicBezTo>
                  <a:cubicBezTo>
                    <a:pt x="1609" y="14599"/>
                    <a:pt x="1399" y="12783"/>
                    <a:pt x="2537" y="11864"/>
                  </a:cubicBezTo>
                  <a:close/>
                  <a:moveTo>
                    <a:pt x="10088" y="18577"/>
                  </a:moveTo>
                  <a:cubicBezTo>
                    <a:pt x="10337" y="19276"/>
                    <a:pt x="10314" y="20584"/>
                    <a:pt x="9114" y="20525"/>
                  </a:cubicBezTo>
                  <a:cubicBezTo>
                    <a:pt x="7801" y="20456"/>
                    <a:pt x="6511" y="19967"/>
                    <a:pt x="5571" y="19235"/>
                  </a:cubicBezTo>
                  <a:cubicBezTo>
                    <a:pt x="5390" y="19093"/>
                    <a:pt x="5407" y="18833"/>
                    <a:pt x="5599" y="18737"/>
                  </a:cubicBezTo>
                  <a:cubicBezTo>
                    <a:pt x="5882" y="17941"/>
                    <a:pt x="6726" y="17306"/>
                    <a:pt x="7790" y="17264"/>
                  </a:cubicBezTo>
                  <a:cubicBezTo>
                    <a:pt x="8809" y="17232"/>
                    <a:pt x="9805" y="17786"/>
                    <a:pt x="10088" y="18577"/>
                  </a:cubicBezTo>
                  <a:close/>
                  <a:moveTo>
                    <a:pt x="4835" y="7054"/>
                  </a:moveTo>
                  <a:cubicBezTo>
                    <a:pt x="4111" y="7781"/>
                    <a:pt x="2780" y="7973"/>
                    <a:pt x="1829" y="7425"/>
                  </a:cubicBezTo>
                  <a:cubicBezTo>
                    <a:pt x="992" y="6940"/>
                    <a:pt x="788" y="6076"/>
                    <a:pt x="1269" y="5417"/>
                  </a:cubicBezTo>
                  <a:cubicBezTo>
                    <a:pt x="1337" y="5248"/>
                    <a:pt x="1439" y="5088"/>
                    <a:pt x="1580" y="4937"/>
                  </a:cubicBezTo>
                  <a:cubicBezTo>
                    <a:pt x="2305" y="4178"/>
                    <a:pt x="3652" y="4041"/>
                    <a:pt x="4546" y="4677"/>
                  </a:cubicBezTo>
                  <a:cubicBezTo>
                    <a:pt x="5407" y="5289"/>
                    <a:pt x="5560" y="6327"/>
                    <a:pt x="4835" y="7054"/>
                  </a:cubicBezTo>
                  <a:close/>
                  <a:moveTo>
                    <a:pt x="7167" y="9693"/>
                  </a:moveTo>
                  <a:cubicBezTo>
                    <a:pt x="7043" y="9180"/>
                    <a:pt x="7422" y="8659"/>
                    <a:pt x="8011" y="8499"/>
                  </a:cubicBezTo>
                  <a:cubicBezTo>
                    <a:pt x="8175" y="8403"/>
                    <a:pt x="8362" y="8339"/>
                    <a:pt x="8565" y="8316"/>
                  </a:cubicBezTo>
                  <a:cubicBezTo>
                    <a:pt x="9335" y="8225"/>
                    <a:pt x="10014" y="8764"/>
                    <a:pt x="10071" y="9363"/>
                  </a:cubicBezTo>
                  <a:cubicBezTo>
                    <a:pt x="10128" y="9944"/>
                    <a:pt x="9567" y="10511"/>
                    <a:pt x="8865" y="10621"/>
                  </a:cubicBezTo>
                  <a:cubicBezTo>
                    <a:pt x="8107" y="10735"/>
                    <a:pt x="7314" y="10305"/>
                    <a:pt x="7167" y="9693"/>
                  </a:cubicBezTo>
                  <a:close/>
                  <a:moveTo>
                    <a:pt x="13184" y="16062"/>
                  </a:moveTo>
                  <a:cubicBezTo>
                    <a:pt x="12273" y="16487"/>
                    <a:pt x="11050" y="16153"/>
                    <a:pt x="10592" y="15394"/>
                  </a:cubicBezTo>
                  <a:cubicBezTo>
                    <a:pt x="10099" y="14585"/>
                    <a:pt x="10603" y="13725"/>
                    <a:pt x="11526" y="13346"/>
                  </a:cubicBezTo>
                  <a:cubicBezTo>
                    <a:pt x="11797" y="13067"/>
                    <a:pt x="12692" y="13177"/>
                    <a:pt x="12986" y="13309"/>
                  </a:cubicBezTo>
                  <a:cubicBezTo>
                    <a:pt x="13224" y="13414"/>
                    <a:pt x="13411" y="13565"/>
                    <a:pt x="13546" y="13744"/>
                  </a:cubicBezTo>
                  <a:cubicBezTo>
                    <a:pt x="13648" y="13817"/>
                    <a:pt x="13739" y="13899"/>
                    <a:pt x="13818" y="13991"/>
                  </a:cubicBezTo>
                  <a:cubicBezTo>
                    <a:pt x="14418" y="14704"/>
                    <a:pt x="14079" y="15646"/>
                    <a:pt x="13184" y="16062"/>
                  </a:cubicBezTo>
                  <a:close/>
                  <a:moveTo>
                    <a:pt x="10128" y="2935"/>
                  </a:moveTo>
                  <a:cubicBezTo>
                    <a:pt x="10179" y="2912"/>
                    <a:pt x="10229" y="2898"/>
                    <a:pt x="10280" y="2898"/>
                  </a:cubicBezTo>
                  <a:cubicBezTo>
                    <a:pt x="11316" y="2166"/>
                    <a:pt x="13116" y="2066"/>
                    <a:pt x="14005" y="3044"/>
                  </a:cubicBezTo>
                  <a:cubicBezTo>
                    <a:pt x="15420" y="4599"/>
                    <a:pt x="13326" y="6519"/>
                    <a:pt x="11220" y="6263"/>
                  </a:cubicBezTo>
                  <a:cubicBezTo>
                    <a:pt x="9290" y="6030"/>
                    <a:pt x="8248" y="3844"/>
                    <a:pt x="10128" y="2935"/>
                  </a:cubicBezTo>
                  <a:close/>
                  <a:moveTo>
                    <a:pt x="20446" y="15102"/>
                  </a:moveTo>
                  <a:cubicBezTo>
                    <a:pt x="20277" y="15861"/>
                    <a:pt x="19807" y="16569"/>
                    <a:pt x="19082" y="17077"/>
                  </a:cubicBezTo>
                  <a:cubicBezTo>
                    <a:pt x="19060" y="17091"/>
                    <a:pt x="19043" y="17100"/>
                    <a:pt x="19020" y="17104"/>
                  </a:cubicBezTo>
                  <a:cubicBezTo>
                    <a:pt x="18924" y="17173"/>
                    <a:pt x="18782" y="17205"/>
                    <a:pt x="18652" y="17178"/>
                  </a:cubicBezTo>
                  <a:cubicBezTo>
                    <a:pt x="17854" y="16981"/>
                    <a:pt x="17311" y="16350"/>
                    <a:pt x="17316" y="15678"/>
                  </a:cubicBezTo>
                  <a:cubicBezTo>
                    <a:pt x="17322" y="14992"/>
                    <a:pt x="17945" y="14434"/>
                    <a:pt x="18748" y="14260"/>
                  </a:cubicBezTo>
                  <a:cubicBezTo>
                    <a:pt x="19162" y="14169"/>
                    <a:pt x="19626" y="14178"/>
                    <a:pt x="20022" y="14315"/>
                  </a:cubicBezTo>
                  <a:cubicBezTo>
                    <a:pt x="20452" y="14471"/>
                    <a:pt x="20520" y="14759"/>
                    <a:pt x="20446" y="15102"/>
                  </a:cubicBezTo>
                  <a:close/>
                  <a:moveTo>
                    <a:pt x="15596" y="11009"/>
                  </a:moveTo>
                  <a:cubicBezTo>
                    <a:pt x="13348" y="10794"/>
                    <a:pt x="12624" y="8431"/>
                    <a:pt x="14118" y="7521"/>
                  </a:cubicBezTo>
                  <a:cubicBezTo>
                    <a:pt x="14180" y="7447"/>
                    <a:pt x="14243" y="7374"/>
                    <a:pt x="14316" y="7306"/>
                  </a:cubicBezTo>
                  <a:cubicBezTo>
                    <a:pt x="15086" y="6597"/>
                    <a:pt x="16388" y="6487"/>
                    <a:pt x="17384" y="6935"/>
                  </a:cubicBezTo>
                  <a:cubicBezTo>
                    <a:pt x="19960" y="8092"/>
                    <a:pt x="18392" y="11275"/>
                    <a:pt x="15596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3" name="Shape">
              <a:extLst>
                <a:ext uri="{FF2B5EF4-FFF2-40B4-BE49-F238E27FC236}">
                  <a16:creationId xmlns:a16="http://schemas.microsoft.com/office/drawing/2014/main" id="{833FC706-24A5-413D-8DF4-71C4B85DB50F}"/>
                </a:ext>
              </a:extLst>
            </p:cNvPr>
            <p:cNvSpPr/>
            <p:nvPr/>
          </p:nvSpPr>
          <p:spPr>
            <a:xfrm>
              <a:off x="3962400" y="241299"/>
              <a:ext cx="563090" cy="497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058" extrusionOk="0">
                  <a:moveTo>
                    <a:pt x="20808" y="8717"/>
                  </a:moveTo>
                  <a:cubicBezTo>
                    <a:pt x="21208" y="7076"/>
                    <a:pt x="21222" y="5225"/>
                    <a:pt x="20642" y="3724"/>
                  </a:cubicBezTo>
                  <a:cubicBezTo>
                    <a:pt x="20623" y="3541"/>
                    <a:pt x="20570" y="3348"/>
                    <a:pt x="20466" y="3149"/>
                  </a:cubicBezTo>
                  <a:cubicBezTo>
                    <a:pt x="19195" y="765"/>
                    <a:pt x="16788" y="-90"/>
                    <a:pt x="14433" y="7"/>
                  </a:cubicBezTo>
                  <a:cubicBezTo>
                    <a:pt x="11911" y="114"/>
                    <a:pt x="9185" y="690"/>
                    <a:pt x="6839" y="1750"/>
                  </a:cubicBezTo>
                  <a:cubicBezTo>
                    <a:pt x="4532" y="2794"/>
                    <a:pt x="2462" y="4451"/>
                    <a:pt x="1149" y="6882"/>
                  </a:cubicBezTo>
                  <a:cubicBezTo>
                    <a:pt x="-2" y="9018"/>
                    <a:pt x="-378" y="11885"/>
                    <a:pt x="436" y="14247"/>
                  </a:cubicBezTo>
                  <a:cubicBezTo>
                    <a:pt x="902" y="15603"/>
                    <a:pt x="1701" y="16684"/>
                    <a:pt x="2558" y="17739"/>
                  </a:cubicBezTo>
                  <a:cubicBezTo>
                    <a:pt x="3328" y="18691"/>
                    <a:pt x="4166" y="19589"/>
                    <a:pt x="5169" y="20219"/>
                  </a:cubicBezTo>
                  <a:cubicBezTo>
                    <a:pt x="7230" y="21510"/>
                    <a:pt x="9666" y="21171"/>
                    <a:pt x="11754" y="20144"/>
                  </a:cubicBezTo>
                  <a:cubicBezTo>
                    <a:pt x="16031" y="18040"/>
                    <a:pt x="19552" y="13849"/>
                    <a:pt x="20808" y="8717"/>
                  </a:cubicBezTo>
                  <a:close/>
                  <a:moveTo>
                    <a:pt x="19709" y="3116"/>
                  </a:moveTo>
                  <a:cubicBezTo>
                    <a:pt x="19719" y="3116"/>
                    <a:pt x="19728" y="3111"/>
                    <a:pt x="19738" y="3111"/>
                  </a:cubicBezTo>
                  <a:cubicBezTo>
                    <a:pt x="19861" y="2960"/>
                    <a:pt x="20109" y="2912"/>
                    <a:pt x="20209" y="3133"/>
                  </a:cubicBezTo>
                  <a:cubicBezTo>
                    <a:pt x="20432" y="3649"/>
                    <a:pt x="20623" y="4176"/>
                    <a:pt x="20765" y="4725"/>
                  </a:cubicBezTo>
                  <a:cubicBezTo>
                    <a:pt x="20865" y="5128"/>
                    <a:pt x="21046" y="5688"/>
                    <a:pt x="20965" y="6113"/>
                  </a:cubicBezTo>
                  <a:cubicBezTo>
                    <a:pt x="20818" y="6855"/>
                    <a:pt x="19871" y="6742"/>
                    <a:pt x="19409" y="6495"/>
                  </a:cubicBezTo>
                  <a:cubicBezTo>
                    <a:pt x="18044" y="5769"/>
                    <a:pt x="18225" y="3488"/>
                    <a:pt x="19709" y="3116"/>
                  </a:cubicBezTo>
                  <a:close/>
                  <a:moveTo>
                    <a:pt x="8329" y="3369"/>
                  </a:moveTo>
                  <a:cubicBezTo>
                    <a:pt x="9551" y="4348"/>
                    <a:pt x="9318" y="6511"/>
                    <a:pt x="7839" y="7006"/>
                  </a:cubicBezTo>
                  <a:cubicBezTo>
                    <a:pt x="6578" y="7426"/>
                    <a:pt x="5246" y="6183"/>
                    <a:pt x="5445" y="4736"/>
                  </a:cubicBezTo>
                  <a:cubicBezTo>
                    <a:pt x="5422" y="3041"/>
                    <a:pt x="7234" y="2492"/>
                    <a:pt x="8329" y="3369"/>
                  </a:cubicBezTo>
                  <a:close/>
                  <a:moveTo>
                    <a:pt x="2557" y="11692"/>
                  </a:moveTo>
                  <a:cubicBezTo>
                    <a:pt x="1882" y="12058"/>
                    <a:pt x="545" y="12294"/>
                    <a:pt x="445" y="11170"/>
                  </a:cubicBezTo>
                  <a:cubicBezTo>
                    <a:pt x="331" y="9938"/>
                    <a:pt x="650" y="8647"/>
                    <a:pt x="1263" y="7625"/>
                  </a:cubicBezTo>
                  <a:cubicBezTo>
                    <a:pt x="1382" y="7431"/>
                    <a:pt x="1649" y="7393"/>
                    <a:pt x="1772" y="7555"/>
                  </a:cubicBezTo>
                  <a:cubicBezTo>
                    <a:pt x="2624" y="7662"/>
                    <a:pt x="3385" y="8319"/>
                    <a:pt x="3571" y="9303"/>
                  </a:cubicBezTo>
                  <a:cubicBezTo>
                    <a:pt x="3747" y="10239"/>
                    <a:pt x="3323" y="11272"/>
                    <a:pt x="2557" y="11692"/>
                  </a:cubicBezTo>
                  <a:close/>
                  <a:moveTo>
                    <a:pt x="13538" y="4558"/>
                  </a:moveTo>
                  <a:cubicBezTo>
                    <a:pt x="12701" y="4031"/>
                    <a:pt x="12316" y="2831"/>
                    <a:pt x="12744" y="1841"/>
                  </a:cubicBezTo>
                  <a:cubicBezTo>
                    <a:pt x="13120" y="970"/>
                    <a:pt x="13966" y="609"/>
                    <a:pt x="14709" y="932"/>
                  </a:cubicBezTo>
                  <a:cubicBezTo>
                    <a:pt x="14889" y="959"/>
                    <a:pt x="15070" y="1024"/>
                    <a:pt x="15237" y="1126"/>
                  </a:cubicBezTo>
                  <a:cubicBezTo>
                    <a:pt x="16107" y="1648"/>
                    <a:pt x="16436" y="2874"/>
                    <a:pt x="15917" y="3827"/>
                  </a:cubicBezTo>
                  <a:cubicBezTo>
                    <a:pt x="15413" y="4746"/>
                    <a:pt x="14380" y="5091"/>
                    <a:pt x="13538" y="4558"/>
                  </a:cubicBezTo>
                  <a:close/>
                  <a:moveTo>
                    <a:pt x="11183" y="7243"/>
                  </a:moveTo>
                  <a:cubicBezTo>
                    <a:pt x="11683" y="7028"/>
                    <a:pt x="12273" y="7275"/>
                    <a:pt x="12515" y="7791"/>
                  </a:cubicBezTo>
                  <a:cubicBezTo>
                    <a:pt x="12634" y="7926"/>
                    <a:pt x="12729" y="8087"/>
                    <a:pt x="12782" y="8270"/>
                  </a:cubicBezTo>
                  <a:cubicBezTo>
                    <a:pt x="12982" y="8964"/>
                    <a:pt x="12530" y="9701"/>
                    <a:pt x="11930" y="9873"/>
                  </a:cubicBezTo>
                  <a:cubicBezTo>
                    <a:pt x="11350" y="10040"/>
                    <a:pt x="10693" y="9631"/>
                    <a:pt x="10484" y="9002"/>
                  </a:cubicBezTo>
                  <a:cubicBezTo>
                    <a:pt x="10255" y="8313"/>
                    <a:pt x="10579" y="7501"/>
                    <a:pt x="11183" y="7243"/>
                  </a:cubicBezTo>
                  <a:close/>
                  <a:moveTo>
                    <a:pt x="5545" y="14070"/>
                  </a:moveTo>
                  <a:cubicBezTo>
                    <a:pt x="4984" y="13306"/>
                    <a:pt x="5155" y="12106"/>
                    <a:pt x="5859" y="11530"/>
                  </a:cubicBezTo>
                  <a:cubicBezTo>
                    <a:pt x="6611" y="10917"/>
                    <a:pt x="7558" y="11213"/>
                    <a:pt x="8072" y="11998"/>
                  </a:cubicBezTo>
                  <a:cubicBezTo>
                    <a:pt x="8395" y="12198"/>
                    <a:pt x="8405" y="13048"/>
                    <a:pt x="8314" y="13349"/>
                  </a:cubicBezTo>
                  <a:cubicBezTo>
                    <a:pt x="8238" y="13591"/>
                    <a:pt x="8110" y="13795"/>
                    <a:pt x="7948" y="13957"/>
                  </a:cubicBezTo>
                  <a:cubicBezTo>
                    <a:pt x="7886" y="14064"/>
                    <a:pt x="7820" y="14167"/>
                    <a:pt x="7734" y="14258"/>
                  </a:cubicBezTo>
                  <a:cubicBezTo>
                    <a:pt x="7101" y="14952"/>
                    <a:pt x="6097" y="14823"/>
                    <a:pt x="5545" y="14070"/>
                  </a:cubicBezTo>
                  <a:close/>
                  <a:moveTo>
                    <a:pt x="18463" y="8668"/>
                  </a:moveTo>
                  <a:cubicBezTo>
                    <a:pt x="18496" y="8711"/>
                    <a:pt x="18515" y="8760"/>
                    <a:pt x="18520" y="8803"/>
                  </a:cubicBezTo>
                  <a:cubicBezTo>
                    <a:pt x="19409" y="9621"/>
                    <a:pt x="19761" y="11272"/>
                    <a:pt x="18891" y="12289"/>
                  </a:cubicBezTo>
                  <a:cubicBezTo>
                    <a:pt x="17511" y="13903"/>
                    <a:pt x="15265" y="12337"/>
                    <a:pt x="15232" y="10336"/>
                  </a:cubicBezTo>
                  <a:cubicBezTo>
                    <a:pt x="15203" y="8496"/>
                    <a:pt x="17278" y="7103"/>
                    <a:pt x="18463" y="8668"/>
                  </a:cubicBezTo>
                  <a:close/>
                  <a:moveTo>
                    <a:pt x="7534" y="20628"/>
                  </a:moveTo>
                  <a:cubicBezTo>
                    <a:pt x="6740" y="20617"/>
                    <a:pt x="5950" y="20321"/>
                    <a:pt x="5336" y="19745"/>
                  </a:cubicBezTo>
                  <a:cubicBezTo>
                    <a:pt x="5317" y="19729"/>
                    <a:pt x="5307" y="19713"/>
                    <a:pt x="5298" y="19692"/>
                  </a:cubicBezTo>
                  <a:cubicBezTo>
                    <a:pt x="5217" y="19616"/>
                    <a:pt x="5160" y="19493"/>
                    <a:pt x="5174" y="19363"/>
                  </a:cubicBezTo>
                  <a:cubicBezTo>
                    <a:pt x="5260" y="18583"/>
                    <a:pt x="5831" y="17954"/>
                    <a:pt x="6511" y="17830"/>
                  </a:cubicBezTo>
                  <a:cubicBezTo>
                    <a:pt x="7211" y="17701"/>
                    <a:pt x="7862" y="18175"/>
                    <a:pt x="8153" y="18885"/>
                  </a:cubicBezTo>
                  <a:cubicBezTo>
                    <a:pt x="8305" y="19250"/>
                    <a:pt x="8362" y="19681"/>
                    <a:pt x="8272" y="20079"/>
                  </a:cubicBezTo>
                  <a:cubicBezTo>
                    <a:pt x="8181" y="20509"/>
                    <a:pt x="7900" y="20633"/>
                    <a:pt x="7534" y="20628"/>
                  </a:cubicBezTo>
                  <a:close/>
                  <a:moveTo>
                    <a:pt x="11021" y="15329"/>
                  </a:moveTo>
                  <a:cubicBezTo>
                    <a:pt x="10926" y="13198"/>
                    <a:pt x="13229" y="12068"/>
                    <a:pt x="14361" y="13279"/>
                  </a:cubicBezTo>
                  <a:cubicBezTo>
                    <a:pt x="14447" y="13322"/>
                    <a:pt x="14528" y="13365"/>
                    <a:pt x="14609" y="13424"/>
                  </a:cubicBezTo>
                  <a:cubicBezTo>
                    <a:pt x="15437" y="14000"/>
                    <a:pt x="15727" y="15189"/>
                    <a:pt x="15413" y="16200"/>
                  </a:cubicBezTo>
                  <a:cubicBezTo>
                    <a:pt x="14595" y="18809"/>
                    <a:pt x="11140" y="17975"/>
                    <a:pt x="11021" y="1532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4" name="Shape">
              <a:extLst>
                <a:ext uri="{FF2B5EF4-FFF2-40B4-BE49-F238E27FC236}">
                  <a16:creationId xmlns:a16="http://schemas.microsoft.com/office/drawing/2014/main" id="{FFD42DF7-1579-4AEF-8BA3-EFBD61F9E369}"/>
                </a:ext>
              </a:extLst>
            </p:cNvPr>
            <p:cNvSpPr/>
            <p:nvPr/>
          </p:nvSpPr>
          <p:spPr>
            <a:xfrm>
              <a:off x="4038599" y="40131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6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5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4"/>
                    <a:pt x="13782" y="3485"/>
                    <a:pt x="14262" y="3154"/>
                  </a:cubicBezTo>
                  <a:close/>
                  <a:moveTo>
                    <a:pt x="12455" y="2815"/>
                  </a:moveTo>
                  <a:cubicBezTo>
                    <a:pt x="12486" y="2796"/>
                    <a:pt x="12513" y="2774"/>
                    <a:pt x="12544" y="2755"/>
                  </a:cubicBezTo>
                  <a:cubicBezTo>
                    <a:pt x="12668" y="2669"/>
                    <a:pt x="12869" y="2749"/>
                    <a:pt x="12879" y="2890"/>
                  </a:cubicBezTo>
                  <a:cubicBezTo>
                    <a:pt x="12882" y="2923"/>
                    <a:pt x="12885" y="2956"/>
                    <a:pt x="12885" y="2989"/>
                  </a:cubicBezTo>
                  <a:cubicBezTo>
                    <a:pt x="12925" y="3504"/>
                    <a:pt x="11997" y="3132"/>
                    <a:pt x="12455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5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5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902"/>
                  </a:moveTo>
                  <a:cubicBezTo>
                    <a:pt x="13337" y="11825"/>
                    <a:pt x="13265" y="11538"/>
                    <a:pt x="13476" y="11436"/>
                  </a:cubicBezTo>
                  <a:cubicBezTo>
                    <a:pt x="13510" y="11419"/>
                    <a:pt x="13541" y="11403"/>
                    <a:pt x="13575" y="11389"/>
                  </a:cubicBezTo>
                  <a:cubicBezTo>
                    <a:pt x="13733" y="11312"/>
                    <a:pt x="13887" y="11375"/>
                    <a:pt x="13928" y="11530"/>
                  </a:cubicBezTo>
                  <a:cubicBezTo>
                    <a:pt x="13937" y="11563"/>
                    <a:pt x="13943" y="11596"/>
                    <a:pt x="13952" y="11626"/>
                  </a:cubicBezTo>
                  <a:cubicBezTo>
                    <a:pt x="14008" y="11833"/>
                    <a:pt x="13720" y="11976"/>
                    <a:pt x="13528" y="11902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1" y="9261"/>
                    <a:pt x="10394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6" y="7982"/>
                    <a:pt x="9465" y="7849"/>
                  </a:cubicBezTo>
                  <a:close/>
                  <a:moveTo>
                    <a:pt x="7401" y="6975"/>
                  </a:moveTo>
                  <a:cubicBezTo>
                    <a:pt x="7200" y="7116"/>
                    <a:pt x="7052" y="7132"/>
                    <a:pt x="6844" y="7000"/>
                  </a:cubicBezTo>
                  <a:cubicBezTo>
                    <a:pt x="6680" y="6895"/>
                    <a:pt x="6770" y="6636"/>
                    <a:pt x="6971" y="6628"/>
                  </a:cubicBezTo>
                  <a:cubicBezTo>
                    <a:pt x="7073" y="6622"/>
                    <a:pt x="7166" y="6653"/>
                    <a:pt x="7265" y="6647"/>
                  </a:cubicBezTo>
                  <a:cubicBezTo>
                    <a:pt x="7466" y="6636"/>
                    <a:pt x="7562" y="6859"/>
                    <a:pt x="7401" y="6975"/>
                  </a:cubicBezTo>
                  <a:close/>
                  <a:moveTo>
                    <a:pt x="7014" y="4541"/>
                  </a:moveTo>
                  <a:cubicBezTo>
                    <a:pt x="7355" y="4676"/>
                    <a:pt x="7116" y="5145"/>
                    <a:pt x="6779" y="5010"/>
                  </a:cubicBezTo>
                  <a:cubicBezTo>
                    <a:pt x="6439" y="4872"/>
                    <a:pt x="6677" y="4403"/>
                    <a:pt x="7014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4" y="17573"/>
                    <a:pt x="5031" y="17487"/>
                  </a:cubicBezTo>
                  <a:close/>
                  <a:moveTo>
                    <a:pt x="9277" y="17231"/>
                  </a:moveTo>
                  <a:cubicBezTo>
                    <a:pt x="8534" y="17316"/>
                    <a:pt x="6918" y="17360"/>
                    <a:pt x="6352" y="16941"/>
                  </a:cubicBezTo>
                  <a:cubicBezTo>
                    <a:pt x="5684" y="16448"/>
                    <a:pt x="5860" y="15579"/>
                    <a:pt x="5718" y="14915"/>
                  </a:cubicBezTo>
                  <a:cubicBezTo>
                    <a:pt x="5414" y="13492"/>
                    <a:pt x="3087" y="14151"/>
                    <a:pt x="2335" y="13209"/>
                  </a:cubicBezTo>
                  <a:cubicBezTo>
                    <a:pt x="1846" y="12594"/>
                    <a:pt x="1952" y="11312"/>
                    <a:pt x="1896" y="10601"/>
                  </a:cubicBezTo>
                  <a:cubicBezTo>
                    <a:pt x="1874" y="10336"/>
                    <a:pt x="2295" y="10303"/>
                    <a:pt x="2348" y="10556"/>
                  </a:cubicBezTo>
                  <a:cubicBezTo>
                    <a:pt x="2632" y="11905"/>
                    <a:pt x="2614" y="12947"/>
                    <a:pt x="4492" y="13349"/>
                  </a:cubicBezTo>
                  <a:cubicBezTo>
                    <a:pt x="4922" y="13440"/>
                    <a:pt x="5773" y="13528"/>
                    <a:pt x="6021" y="13906"/>
                  </a:cubicBezTo>
                  <a:cubicBezTo>
                    <a:pt x="6420" y="14510"/>
                    <a:pt x="6355" y="15031"/>
                    <a:pt x="6513" y="15712"/>
                  </a:cubicBezTo>
                  <a:cubicBezTo>
                    <a:pt x="6720" y="16605"/>
                    <a:pt x="7769" y="16522"/>
                    <a:pt x="8503" y="16561"/>
                  </a:cubicBezTo>
                  <a:cubicBezTo>
                    <a:pt x="8754" y="16470"/>
                    <a:pt x="8905" y="16508"/>
                    <a:pt x="8961" y="16682"/>
                  </a:cubicBezTo>
                  <a:cubicBezTo>
                    <a:pt x="9047" y="16398"/>
                    <a:pt x="9475" y="16395"/>
                    <a:pt x="9540" y="16693"/>
                  </a:cubicBezTo>
                  <a:cubicBezTo>
                    <a:pt x="9552" y="16759"/>
                    <a:pt x="9567" y="16826"/>
                    <a:pt x="9580" y="16892"/>
                  </a:cubicBezTo>
                  <a:cubicBezTo>
                    <a:pt x="9617" y="17060"/>
                    <a:pt x="9450" y="17209"/>
                    <a:pt x="9277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0" y="12299"/>
                    <a:pt x="3583" y="11957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3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4"/>
                    <a:pt x="7862" y="15042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7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5" y="16983"/>
                    <a:pt x="11758" y="16991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9"/>
                  </a:moveTo>
                  <a:cubicBezTo>
                    <a:pt x="13535" y="13942"/>
                    <a:pt x="12814" y="14179"/>
                    <a:pt x="12024" y="12889"/>
                  </a:cubicBezTo>
                  <a:cubicBezTo>
                    <a:pt x="11703" y="12365"/>
                    <a:pt x="11396" y="11199"/>
                    <a:pt x="10576" y="11356"/>
                  </a:cubicBezTo>
                  <a:cubicBezTo>
                    <a:pt x="10174" y="11433"/>
                    <a:pt x="9236" y="11428"/>
                    <a:pt x="8890" y="11287"/>
                  </a:cubicBezTo>
                  <a:cubicBezTo>
                    <a:pt x="8190" y="11006"/>
                    <a:pt x="8209" y="10413"/>
                    <a:pt x="7924" y="9834"/>
                  </a:cubicBezTo>
                  <a:cubicBezTo>
                    <a:pt x="7469" y="8908"/>
                    <a:pt x="6977" y="8252"/>
                    <a:pt x="5817" y="8106"/>
                  </a:cubicBezTo>
                  <a:cubicBezTo>
                    <a:pt x="4656" y="7957"/>
                    <a:pt x="5083" y="6010"/>
                    <a:pt x="4876" y="5374"/>
                  </a:cubicBezTo>
                  <a:cubicBezTo>
                    <a:pt x="4802" y="5147"/>
                    <a:pt x="5164" y="5018"/>
                    <a:pt x="5263" y="5244"/>
                  </a:cubicBezTo>
                  <a:cubicBezTo>
                    <a:pt x="5551" y="5895"/>
                    <a:pt x="5582" y="6504"/>
                    <a:pt x="5665" y="7199"/>
                  </a:cubicBezTo>
                  <a:cubicBezTo>
                    <a:pt x="5721" y="7664"/>
                    <a:pt x="7358" y="7750"/>
                    <a:pt x="7769" y="7877"/>
                  </a:cubicBezTo>
                  <a:cubicBezTo>
                    <a:pt x="8865" y="8216"/>
                    <a:pt x="8135" y="10711"/>
                    <a:pt x="9434" y="10683"/>
                  </a:cubicBezTo>
                  <a:cubicBezTo>
                    <a:pt x="10536" y="10661"/>
                    <a:pt x="11325" y="10314"/>
                    <a:pt x="11919" y="11210"/>
                  </a:cubicBezTo>
                  <a:cubicBezTo>
                    <a:pt x="12269" y="11736"/>
                    <a:pt x="12455" y="12426"/>
                    <a:pt x="12882" y="12903"/>
                  </a:cubicBezTo>
                  <a:cubicBezTo>
                    <a:pt x="13234" y="13299"/>
                    <a:pt x="14392" y="13206"/>
                    <a:pt x="15023" y="13231"/>
                  </a:cubicBezTo>
                  <a:cubicBezTo>
                    <a:pt x="15450" y="13250"/>
                    <a:pt x="15432" y="13898"/>
                    <a:pt x="15001" y="13909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5" name="Shape">
              <a:extLst>
                <a:ext uri="{FF2B5EF4-FFF2-40B4-BE49-F238E27FC236}">
                  <a16:creationId xmlns:a16="http://schemas.microsoft.com/office/drawing/2014/main" id="{32EBDADE-FB0F-454F-A49D-5AA910BC1D19}"/>
                </a:ext>
              </a:extLst>
            </p:cNvPr>
            <p:cNvSpPr/>
            <p:nvPr/>
          </p:nvSpPr>
          <p:spPr>
            <a:xfrm>
              <a:off x="177799" y="4825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5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1"/>
                    <a:pt x="13785" y="3485"/>
                    <a:pt x="14262" y="3154"/>
                  </a:cubicBezTo>
                  <a:close/>
                  <a:moveTo>
                    <a:pt x="12455" y="2815"/>
                  </a:moveTo>
                  <a:cubicBezTo>
                    <a:pt x="12486" y="2796"/>
                    <a:pt x="12513" y="2774"/>
                    <a:pt x="12544" y="2754"/>
                  </a:cubicBezTo>
                  <a:cubicBezTo>
                    <a:pt x="12668" y="2669"/>
                    <a:pt x="12869" y="2749"/>
                    <a:pt x="12879" y="2890"/>
                  </a:cubicBezTo>
                  <a:cubicBezTo>
                    <a:pt x="12882" y="2923"/>
                    <a:pt x="12885" y="2956"/>
                    <a:pt x="12885" y="2989"/>
                  </a:cubicBezTo>
                  <a:cubicBezTo>
                    <a:pt x="12925" y="3504"/>
                    <a:pt x="11997" y="3132"/>
                    <a:pt x="12455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5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2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899"/>
                  </a:moveTo>
                  <a:cubicBezTo>
                    <a:pt x="13337" y="11822"/>
                    <a:pt x="13265" y="11535"/>
                    <a:pt x="13476" y="11433"/>
                  </a:cubicBezTo>
                  <a:cubicBezTo>
                    <a:pt x="13510" y="11417"/>
                    <a:pt x="13541" y="11400"/>
                    <a:pt x="13575" y="11386"/>
                  </a:cubicBezTo>
                  <a:cubicBezTo>
                    <a:pt x="13733" y="11309"/>
                    <a:pt x="13887" y="11372"/>
                    <a:pt x="13928" y="11527"/>
                  </a:cubicBezTo>
                  <a:cubicBezTo>
                    <a:pt x="13937" y="11560"/>
                    <a:pt x="13943" y="11593"/>
                    <a:pt x="13952" y="11623"/>
                  </a:cubicBezTo>
                  <a:cubicBezTo>
                    <a:pt x="14008" y="11833"/>
                    <a:pt x="13720" y="11976"/>
                    <a:pt x="13528" y="11899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4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9" y="7982"/>
                    <a:pt x="9465" y="7849"/>
                  </a:cubicBezTo>
                  <a:close/>
                  <a:moveTo>
                    <a:pt x="7401" y="6972"/>
                  </a:moveTo>
                  <a:cubicBezTo>
                    <a:pt x="7200" y="7113"/>
                    <a:pt x="7052" y="7130"/>
                    <a:pt x="6841" y="6997"/>
                  </a:cubicBezTo>
                  <a:cubicBezTo>
                    <a:pt x="6677" y="6893"/>
                    <a:pt x="6767" y="6633"/>
                    <a:pt x="6968" y="6625"/>
                  </a:cubicBezTo>
                  <a:cubicBezTo>
                    <a:pt x="7070" y="6620"/>
                    <a:pt x="7163" y="6650"/>
                    <a:pt x="7262" y="6644"/>
                  </a:cubicBezTo>
                  <a:cubicBezTo>
                    <a:pt x="7469" y="6636"/>
                    <a:pt x="7565" y="6859"/>
                    <a:pt x="7401" y="6972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4" y="17570"/>
                    <a:pt x="5031" y="17487"/>
                  </a:cubicBezTo>
                  <a:close/>
                  <a:moveTo>
                    <a:pt x="9276" y="17231"/>
                  </a:moveTo>
                  <a:cubicBezTo>
                    <a:pt x="8534" y="17316"/>
                    <a:pt x="6918" y="17360"/>
                    <a:pt x="6352" y="16941"/>
                  </a:cubicBezTo>
                  <a:cubicBezTo>
                    <a:pt x="5684" y="16448"/>
                    <a:pt x="5860" y="15579"/>
                    <a:pt x="5718" y="14915"/>
                  </a:cubicBezTo>
                  <a:cubicBezTo>
                    <a:pt x="5414" y="13492"/>
                    <a:pt x="3087" y="14151"/>
                    <a:pt x="2335" y="13209"/>
                  </a:cubicBezTo>
                  <a:cubicBezTo>
                    <a:pt x="1846" y="12594"/>
                    <a:pt x="1952" y="11312"/>
                    <a:pt x="1896" y="10601"/>
                  </a:cubicBezTo>
                  <a:cubicBezTo>
                    <a:pt x="1874" y="10336"/>
                    <a:pt x="2295" y="10303"/>
                    <a:pt x="2348" y="10556"/>
                  </a:cubicBezTo>
                  <a:cubicBezTo>
                    <a:pt x="2632" y="11905"/>
                    <a:pt x="2614" y="12947"/>
                    <a:pt x="4492" y="13349"/>
                  </a:cubicBezTo>
                  <a:cubicBezTo>
                    <a:pt x="4922" y="13440"/>
                    <a:pt x="5773" y="13528"/>
                    <a:pt x="6021" y="13906"/>
                  </a:cubicBezTo>
                  <a:cubicBezTo>
                    <a:pt x="6420" y="14510"/>
                    <a:pt x="6355" y="15031"/>
                    <a:pt x="6513" y="15712"/>
                  </a:cubicBezTo>
                  <a:cubicBezTo>
                    <a:pt x="6720" y="16605"/>
                    <a:pt x="7769" y="16522"/>
                    <a:pt x="8503" y="16561"/>
                  </a:cubicBezTo>
                  <a:cubicBezTo>
                    <a:pt x="8754" y="16470"/>
                    <a:pt x="8905" y="16508"/>
                    <a:pt x="8961" y="16682"/>
                  </a:cubicBezTo>
                  <a:cubicBezTo>
                    <a:pt x="9048" y="16398"/>
                    <a:pt x="9475" y="16395"/>
                    <a:pt x="9540" y="16693"/>
                  </a:cubicBezTo>
                  <a:cubicBezTo>
                    <a:pt x="9552" y="16759"/>
                    <a:pt x="9567" y="16826"/>
                    <a:pt x="9580" y="16892"/>
                  </a:cubicBezTo>
                  <a:cubicBezTo>
                    <a:pt x="9617" y="17060"/>
                    <a:pt x="9453" y="17209"/>
                    <a:pt x="9276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3" y="11954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1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1"/>
                    <a:pt x="7862" y="15039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6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5" y="16983"/>
                    <a:pt x="11758" y="16988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50"/>
                    <a:pt x="15432" y="13898"/>
                    <a:pt x="15001" y="13906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6" name="Shape">
              <a:extLst>
                <a:ext uri="{FF2B5EF4-FFF2-40B4-BE49-F238E27FC236}">
                  <a16:creationId xmlns:a16="http://schemas.microsoft.com/office/drawing/2014/main" id="{7449AC8D-3825-470C-838E-E771F975FEB1}"/>
                </a:ext>
              </a:extLst>
            </p:cNvPr>
            <p:cNvSpPr/>
            <p:nvPr/>
          </p:nvSpPr>
          <p:spPr>
            <a:xfrm>
              <a:off x="5575299" y="11683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2"/>
                    <a:pt x="19962" y="2837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1"/>
                    <a:pt x="17273" y="5112"/>
                    <a:pt x="17601" y="5390"/>
                  </a:cubicBezTo>
                  <a:close/>
                  <a:moveTo>
                    <a:pt x="14277" y="1015"/>
                  </a:moveTo>
                  <a:cubicBezTo>
                    <a:pt x="14915" y="2010"/>
                    <a:pt x="16109" y="2920"/>
                    <a:pt x="17189" y="3515"/>
                  </a:cubicBezTo>
                  <a:cubicBezTo>
                    <a:pt x="17394" y="3628"/>
                    <a:pt x="17267" y="3912"/>
                    <a:pt x="17031" y="3827"/>
                  </a:cubicBezTo>
                  <a:cubicBezTo>
                    <a:pt x="16270" y="3543"/>
                    <a:pt x="15676" y="3085"/>
                    <a:pt x="15131" y="2537"/>
                  </a:cubicBezTo>
                  <a:cubicBezTo>
                    <a:pt x="14707" y="2109"/>
                    <a:pt x="14197" y="1701"/>
                    <a:pt x="14002" y="1142"/>
                  </a:cubicBezTo>
                  <a:cubicBezTo>
                    <a:pt x="13955" y="1004"/>
                    <a:pt x="14184" y="872"/>
                    <a:pt x="14277" y="1015"/>
                  </a:cubicBezTo>
                  <a:close/>
                  <a:moveTo>
                    <a:pt x="15370" y="5260"/>
                  </a:moveTo>
                  <a:cubicBezTo>
                    <a:pt x="15401" y="5244"/>
                    <a:pt x="15435" y="5225"/>
                    <a:pt x="15466" y="5208"/>
                  </a:cubicBezTo>
                  <a:cubicBezTo>
                    <a:pt x="15577" y="5147"/>
                    <a:pt x="15710" y="5200"/>
                    <a:pt x="15735" y="5316"/>
                  </a:cubicBezTo>
                  <a:cubicBezTo>
                    <a:pt x="15741" y="5349"/>
                    <a:pt x="15747" y="5382"/>
                    <a:pt x="15753" y="5415"/>
                  </a:cubicBezTo>
                  <a:cubicBezTo>
                    <a:pt x="15846" y="5889"/>
                    <a:pt x="14909" y="5514"/>
                    <a:pt x="15370" y="5260"/>
                  </a:cubicBezTo>
                  <a:close/>
                  <a:moveTo>
                    <a:pt x="14265" y="3151"/>
                  </a:moveTo>
                  <a:cubicBezTo>
                    <a:pt x="14296" y="3132"/>
                    <a:pt x="14324" y="3110"/>
                    <a:pt x="14355" y="3091"/>
                  </a:cubicBezTo>
                  <a:cubicBezTo>
                    <a:pt x="14485" y="3000"/>
                    <a:pt x="14698" y="3085"/>
                    <a:pt x="14707" y="3231"/>
                  </a:cubicBezTo>
                  <a:cubicBezTo>
                    <a:pt x="14711" y="3265"/>
                    <a:pt x="14714" y="3298"/>
                    <a:pt x="14714" y="3331"/>
                  </a:cubicBezTo>
                  <a:cubicBezTo>
                    <a:pt x="14754" y="3871"/>
                    <a:pt x="13785" y="3482"/>
                    <a:pt x="14265" y="3151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7" y="2774"/>
                    <a:pt x="12547" y="2754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2"/>
                    <a:pt x="12000" y="3132"/>
                    <a:pt x="12458" y="2815"/>
                  </a:cubicBezTo>
                  <a:close/>
                  <a:moveTo>
                    <a:pt x="12052" y="1031"/>
                  </a:moveTo>
                  <a:cubicBezTo>
                    <a:pt x="12337" y="1144"/>
                    <a:pt x="12139" y="1541"/>
                    <a:pt x="11854" y="1426"/>
                  </a:cubicBezTo>
                  <a:cubicBezTo>
                    <a:pt x="11570" y="1313"/>
                    <a:pt x="11768" y="916"/>
                    <a:pt x="12052" y="1031"/>
                  </a:cubicBezTo>
                  <a:close/>
                  <a:moveTo>
                    <a:pt x="11226" y="2275"/>
                  </a:moveTo>
                  <a:cubicBezTo>
                    <a:pt x="11183" y="2699"/>
                    <a:pt x="11427" y="3157"/>
                    <a:pt x="11536" y="3568"/>
                  </a:cubicBezTo>
                  <a:cubicBezTo>
                    <a:pt x="11672" y="4083"/>
                    <a:pt x="11802" y="4078"/>
                    <a:pt x="12331" y="4028"/>
                  </a:cubicBezTo>
                  <a:cubicBezTo>
                    <a:pt x="12981" y="3968"/>
                    <a:pt x="13445" y="3910"/>
                    <a:pt x="13866" y="4378"/>
                  </a:cubicBezTo>
                  <a:cubicBezTo>
                    <a:pt x="14225" y="4778"/>
                    <a:pt x="14463" y="5768"/>
                    <a:pt x="14550" y="6275"/>
                  </a:cubicBezTo>
                  <a:cubicBezTo>
                    <a:pt x="14621" y="6694"/>
                    <a:pt x="16502" y="6857"/>
                    <a:pt x="16948" y="6782"/>
                  </a:cubicBezTo>
                  <a:cubicBezTo>
                    <a:pt x="17257" y="6730"/>
                    <a:pt x="17338" y="7091"/>
                    <a:pt x="17143" y="7243"/>
                  </a:cubicBezTo>
                  <a:cubicBezTo>
                    <a:pt x="16598" y="7662"/>
                    <a:pt x="15237" y="7394"/>
                    <a:pt x="14568" y="7303"/>
                  </a:cubicBezTo>
                  <a:cubicBezTo>
                    <a:pt x="13677" y="7182"/>
                    <a:pt x="13696" y="5845"/>
                    <a:pt x="13497" y="5269"/>
                  </a:cubicBezTo>
                  <a:cubicBezTo>
                    <a:pt x="13083" y="4056"/>
                    <a:pt x="11455" y="5125"/>
                    <a:pt x="11133" y="4370"/>
                  </a:cubicBezTo>
                  <a:cubicBezTo>
                    <a:pt x="10892" y="3802"/>
                    <a:pt x="10666" y="2832"/>
                    <a:pt x="10805" y="2214"/>
                  </a:cubicBezTo>
                  <a:cubicBezTo>
                    <a:pt x="10858" y="1974"/>
                    <a:pt x="11251" y="2032"/>
                    <a:pt x="11226" y="2275"/>
                  </a:cubicBezTo>
                  <a:close/>
                  <a:moveTo>
                    <a:pt x="7952" y="2931"/>
                  </a:moveTo>
                  <a:cubicBezTo>
                    <a:pt x="9815" y="6496"/>
                    <a:pt x="12962" y="8632"/>
                    <a:pt x="16942" y="10198"/>
                  </a:cubicBezTo>
                  <a:cubicBezTo>
                    <a:pt x="17189" y="10295"/>
                    <a:pt x="17078" y="10661"/>
                    <a:pt x="16806" y="10609"/>
                  </a:cubicBezTo>
                  <a:cubicBezTo>
                    <a:pt x="15537" y="10361"/>
                    <a:pt x="14655" y="9702"/>
                    <a:pt x="13532" y="9161"/>
                  </a:cubicBezTo>
                  <a:cubicBezTo>
                    <a:pt x="12628" y="8726"/>
                    <a:pt x="11690" y="8315"/>
                    <a:pt x="10951" y="7667"/>
                  </a:cubicBezTo>
                  <a:cubicBezTo>
                    <a:pt x="9524" y="6416"/>
                    <a:pt x="8181" y="4778"/>
                    <a:pt x="7652" y="3033"/>
                  </a:cubicBezTo>
                  <a:cubicBezTo>
                    <a:pt x="7599" y="2857"/>
                    <a:pt x="7865" y="2763"/>
                    <a:pt x="7952" y="2931"/>
                  </a:cubicBezTo>
                  <a:close/>
                  <a:moveTo>
                    <a:pt x="13532" y="11899"/>
                  </a:moveTo>
                  <a:cubicBezTo>
                    <a:pt x="13340" y="11822"/>
                    <a:pt x="13268" y="11535"/>
                    <a:pt x="13479" y="11433"/>
                  </a:cubicBezTo>
                  <a:cubicBezTo>
                    <a:pt x="13513" y="11417"/>
                    <a:pt x="13544" y="11400"/>
                    <a:pt x="13578" y="11386"/>
                  </a:cubicBezTo>
                  <a:cubicBezTo>
                    <a:pt x="13736" y="11309"/>
                    <a:pt x="13890" y="11372"/>
                    <a:pt x="13931" y="11527"/>
                  </a:cubicBezTo>
                  <a:cubicBezTo>
                    <a:pt x="13940" y="11560"/>
                    <a:pt x="13946" y="11593"/>
                    <a:pt x="13955" y="11623"/>
                  </a:cubicBezTo>
                  <a:cubicBezTo>
                    <a:pt x="14011" y="11830"/>
                    <a:pt x="13720" y="11973"/>
                    <a:pt x="13532" y="11899"/>
                  </a:cubicBezTo>
                  <a:close/>
                  <a:moveTo>
                    <a:pt x="11997" y="10154"/>
                  </a:moveTo>
                  <a:cubicBezTo>
                    <a:pt x="11628" y="10008"/>
                    <a:pt x="11885" y="9498"/>
                    <a:pt x="12253" y="9647"/>
                  </a:cubicBezTo>
                  <a:cubicBezTo>
                    <a:pt x="12619" y="9793"/>
                    <a:pt x="12365" y="10303"/>
                    <a:pt x="11997" y="10154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58"/>
                    <a:pt x="10397" y="9473"/>
                    <a:pt x="10270" y="9605"/>
                  </a:cubicBezTo>
                  <a:close/>
                  <a:moveTo>
                    <a:pt x="9468" y="7846"/>
                  </a:moveTo>
                  <a:cubicBezTo>
                    <a:pt x="9137" y="7714"/>
                    <a:pt x="9366" y="7254"/>
                    <a:pt x="9700" y="7389"/>
                  </a:cubicBezTo>
                  <a:cubicBezTo>
                    <a:pt x="10032" y="7521"/>
                    <a:pt x="9799" y="7979"/>
                    <a:pt x="9468" y="7846"/>
                  </a:cubicBezTo>
                  <a:close/>
                  <a:moveTo>
                    <a:pt x="7404" y="6972"/>
                  </a:moveTo>
                  <a:cubicBezTo>
                    <a:pt x="7203" y="7113"/>
                    <a:pt x="7055" y="7130"/>
                    <a:pt x="6847" y="6997"/>
                  </a:cubicBezTo>
                  <a:cubicBezTo>
                    <a:pt x="6683" y="6893"/>
                    <a:pt x="6773" y="6633"/>
                    <a:pt x="6974" y="6625"/>
                  </a:cubicBezTo>
                  <a:cubicBezTo>
                    <a:pt x="7076" y="6620"/>
                    <a:pt x="7169" y="6650"/>
                    <a:pt x="7268" y="6644"/>
                  </a:cubicBezTo>
                  <a:cubicBezTo>
                    <a:pt x="7469" y="6633"/>
                    <a:pt x="7565" y="6857"/>
                    <a:pt x="7404" y="6972"/>
                  </a:cubicBezTo>
                  <a:close/>
                  <a:moveTo>
                    <a:pt x="7017" y="4538"/>
                  </a:moveTo>
                  <a:cubicBezTo>
                    <a:pt x="7358" y="4673"/>
                    <a:pt x="7120" y="5142"/>
                    <a:pt x="6782" y="5007"/>
                  </a:cubicBezTo>
                  <a:cubicBezTo>
                    <a:pt x="6442" y="4872"/>
                    <a:pt x="6677" y="4403"/>
                    <a:pt x="7017" y="4538"/>
                  </a:cubicBezTo>
                  <a:close/>
                  <a:moveTo>
                    <a:pt x="5034" y="17484"/>
                  </a:moveTo>
                  <a:cubicBezTo>
                    <a:pt x="4140" y="17129"/>
                    <a:pt x="3285" y="16682"/>
                    <a:pt x="2595" y="16054"/>
                  </a:cubicBezTo>
                  <a:cubicBezTo>
                    <a:pt x="1915" y="15431"/>
                    <a:pt x="1488" y="14678"/>
                    <a:pt x="881" y="14002"/>
                  </a:cubicBezTo>
                  <a:cubicBezTo>
                    <a:pt x="776" y="13884"/>
                    <a:pt x="980" y="13710"/>
                    <a:pt x="1101" y="13821"/>
                  </a:cubicBezTo>
                  <a:cubicBezTo>
                    <a:pt x="1763" y="14419"/>
                    <a:pt x="2156" y="15196"/>
                    <a:pt x="2868" y="15761"/>
                  </a:cubicBezTo>
                  <a:cubicBezTo>
                    <a:pt x="3573" y="16324"/>
                    <a:pt x="4356" y="16776"/>
                    <a:pt x="5179" y="17192"/>
                  </a:cubicBezTo>
                  <a:cubicBezTo>
                    <a:pt x="5377" y="17294"/>
                    <a:pt x="5247" y="17570"/>
                    <a:pt x="5034" y="17484"/>
                  </a:cubicBezTo>
                  <a:close/>
                  <a:moveTo>
                    <a:pt x="9280" y="17228"/>
                  </a:moveTo>
                  <a:cubicBezTo>
                    <a:pt x="8537" y="17313"/>
                    <a:pt x="6922" y="17358"/>
                    <a:pt x="6355" y="16939"/>
                  </a:cubicBezTo>
                  <a:cubicBezTo>
                    <a:pt x="5687" y="16445"/>
                    <a:pt x="5863" y="15577"/>
                    <a:pt x="5721" y="14912"/>
                  </a:cubicBezTo>
                  <a:cubicBezTo>
                    <a:pt x="5418" y="13490"/>
                    <a:pt x="3090" y="14149"/>
                    <a:pt x="2339" y="13206"/>
                  </a:cubicBezTo>
                  <a:cubicBezTo>
                    <a:pt x="1850" y="12591"/>
                    <a:pt x="1955" y="11309"/>
                    <a:pt x="1899" y="10598"/>
                  </a:cubicBezTo>
                  <a:cubicBezTo>
                    <a:pt x="1877" y="10333"/>
                    <a:pt x="2298" y="10300"/>
                    <a:pt x="2351" y="10554"/>
                  </a:cubicBezTo>
                  <a:cubicBezTo>
                    <a:pt x="2636" y="11902"/>
                    <a:pt x="2617" y="12944"/>
                    <a:pt x="4495" y="13346"/>
                  </a:cubicBezTo>
                  <a:cubicBezTo>
                    <a:pt x="4926" y="13437"/>
                    <a:pt x="5777" y="13526"/>
                    <a:pt x="6024" y="13903"/>
                  </a:cubicBezTo>
                  <a:cubicBezTo>
                    <a:pt x="6423" y="14507"/>
                    <a:pt x="6358" y="15028"/>
                    <a:pt x="6516" y="15709"/>
                  </a:cubicBezTo>
                  <a:cubicBezTo>
                    <a:pt x="6723" y="16602"/>
                    <a:pt x="7773" y="16519"/>
                    <a:pt x="8506" y="16558"/>
                  </a:cubicBezTo>
                  <a:cubicBezTo>
                    <a:pt x="8757" y="16467"/>
                    <a:pt x="8908" y="16506"/>
                    <a:pt x="8964" y="16679"/>
                  </a:cubicBezTo>
                  <a:cubicBezTo>
                    <a:pt x="9051" y="16395"/>
                    <a:pt x="9478" y="16393"/>
                    <a:pt x="9543" y="16690"/>
                  </a:cubicBezTo>
                  <a:cubicBezTo>
                    <a:pt x="9555" y="16757"/>
                    <a:pt x="9570" y="16823"/>
                    <a:pt x="9583" y="16889"/>
                  </a:cubicBezTo>
                  <a:cubicBezTo>
                    <a:pt x="9617" y="17057"/>
                    <a:pt x="9453" y="17209"/>
                    <a:pt x="9280" y="17228"/>
                  </a:cubicBezTo>
                  <a:close/>
                  <a:moveTo>
                    <a:pt x="2732" y="9241"/>
                  </a:moveTo>
                  <a:cubicBezTo>
                    <a:pt x="2750" y="9236"/>
                    <a:pt x="2766" y="9230"/>
                    <a:pt x="2784" y="9225"/>
                  </a:cubicBezTo>
                  <a:cubicBezTo>
                    <a:pt x="2920" y="9172"/>
                    <a:pt x="3053" y="9217"/>
                    <a:pt x="3137" y="9299"/>
                  </a:cubicBezTo>
                  <a:cubicBezTo>
                    <a:pt x="3224" y="9379"/>
                    <a:pt x="3261" y="9501"/>
                    <a:pt x="3202" y="9619"/>
                  </a:cubicBezTo>
                  <a:cubicBezTo>
                    <a:pt x="3143" y="9738"/>
                    <a:pt x="3016" y="9793"/>
                    <a:pt x="2889" y="9787"/>
                  </a:cubicBezTo>
                  <a:cubicBezTo>
                    <a:pt x="2762" y="9787"/>
                    <a:pt x="2636" y="9727"/>
                    <a:pt x="2592" y="9603"/>
                  </a:cubicBezTo>
                  <a:cubicBezTo>
                    <a:pt x="2586" y="9586"/>
                    <a:pt x="2580" y="9572"/>
                    <a:pt x="2571" y="9556"/>
                  </a:cubicBezTo>
                  <a:cubicBezTo>
                    <a:pt x="2518" y="9432"/>
                    <a:pt x="2592" y="9288"/>
                    <a:pt x="2732" y="9241"/>
                  </a:cubicBezTo>
                  <a:close/>
                  <a:moveTo>
                    <a:pt x="3703" y="11717"/>
                  </a:moveTo>
                  <a:cubicBezTo>
                    <a:pt x="3824" y="11480"/>
                    <a:pt x="4304" y="11444"/>
                    <a:pt x="4381" y="11736"/>
                  </a:cubicBezTo>
                  <a:cubicBezTo>
                    <a:pt x="4387" y="11764"/>
                    <a:pt x="4396" y="11789"/>
                    <a:pt x="4403" y="11816"/>
                  </a:cubicBezTo>
                  <a:cubicBezTo>
                    <a:pt x="4440" y="11954"/>
                    <a:pt x="4390" y="12053"/>
                    <a:pt x="4251" y="12120"/>
                  </a:cubicBezTo>
                  <a:cubicBezTo>
                    <a:pt x="4223" y="12133"/>
                    <a:pt x="4195" y="12144"/>
                    <a:pt x="4170" y="12158"/>
                  </a:cubicBezTo>
                  <a:cubicBezTo>
                    <a:pt x="3873" y="12299"/>
                    <a:pt x="3586" y="11954"/>
                    <a:pt x="3703" y="11717"/>
                  </a:cubicBezTo>
                  <a:close/>
                  <a:moveTo>
                    <a:pt x="6628" y="13319"/>
                  </a:moveTo>
                  <a:cubicBezTo>
                    <a:pt x="6662" y="13341"/>
                    <a:pt x="6696" y="13360"/>
                    <a:pt x="6730" y="13382"/>
                  </a:cubicBezTo>
                  <a:cubicBezTo>
                    <a:pt x="6881" y="13476"/>
                    <a:pt x="6761" y="13716"/>
                    <a:pt x="6581" y="13677"/>
                  </a:cubicBezTo>
                  <a:cubicBezTo>
                    <a:pt x="6541" y="13669"/>
                    <a:pt x="6501" y="13661"/>
                    <a:pt x="6460" y="13652"/>
                  </a:cubicBezTo>
                  <a:cubicBezTo>
                    <a:pt x="6120" y="13581"/>
                    <a:pt x="6340" y="13140"/>
                    <a:pt x="6628" y="13319"/>
                  </a:cubicBezTo>
                  <a:close/>
                  <a:moveTo>
                    <a:pt x="8308" y="15216"/>
                  </a:moveTo>
                  <a:cubicBezTo>
                    <a:pt x="8750" y="15392"/>
                    <a:pt x="8441" y="16004"/>
                    <a:pt x="7998" y="15828"/>
                  </a:cubicBezTo>
                  <a:cubicBezTo>
                    <a:pt x="7556" y="15651"/>
                    <a:pt x="7865" y="15039"/>
                    <a:pt x="8308" y="15216"/>
                  </a:cubicBezTo>
                  <a:close/>
                  <a:moveTo>
                    <a:pt x="11755" y="16996"/>
                  </a:moveTo>
                  <a:cubicBezTo>
                    <a:pt x="11727" y="17043"/>
                    <a:pt x="11684" y="17082"/>
                    <a:pt x="11619" y="17104"/>
                  </a:cubicBezTo>
                  <a:cubicBezTo>
                    <a:pt x="11576" y="17120"/>
                    <a:pt x="11532" y="17123"/>
                    <a:pt x="11486" y="17118"/>
                  </a:cubicBezTo>
                  <a:cubicBezTo>
                    <a:pt x="11461" y="17118"/>
                    <a:pt x="11440" y="17115"/>
                    <a:pt x="11415" y="17115"/>
                  </a:cubicBezTo>
                  <a:cubicBezTo>
                    <a:pt x="10895" y="17087"/>
                    <a:pt x="11288" y="16313"/>
                    <a:pt x="11656" y="16638"/>
                  </a:cubicBezTo>
                  <a:cubicBezTo>
                    <a:pt x="11672" y="16652"/>
                    <a:pt x="11690" y="16668"/>
                    <a:pt x="11706" y="16682"/>
                  </a:cubicBezTo>
                  <a:cubicBezTo>
                    <a:pt x="11740" y="16710"/>
                    <a:pt x="11768" y="16743"/>
                    <a:pt x="11783" y="16781"/>
                  </a:cubicBezTo>
                  <a:cubicBezTo>
                    <a:pt x="11808" y="16837"/>
                    <a:pt x="11805" y="16892"/>
                    <a:pt x="11783" y="16944"/>
                  </a:cubicBezTo>
                  <a:cubicBezTo>
                    <a:pt x="11780" y="16955"/>
                    <a:pt x="11777" y="16963"/>
                    <a:pt x="11774" y="16972"/>
                  </a:cubicBezTo>
                  <a:cubicBezTo>
                    <a:pt x="11768" y="16980"/>
                    <a:pt x="11761" y="16988"/>
                    <a:pt x="11755" y="16996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9" y="15497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47"/>
                    <a:pt x="15432" y="13895"/>
                    <a:pt x="15001" y="13906"/>
                  </a:cubicBezTo>
                  <a:close/>
                  <a:moveTo>
                    <a:pt x="16301" y="12164"/>
                  </a:moveTo>
                  <a:cubicBezTo>
                    <a:pt x="16261" y="12155"/>
                    <a:pt x="16221" y="12147"/>
                    <a:pt x="16180" y="12139"/>
                  </a:cubicBezTo>
                  <a:cubicBezTo>
                    <a:pt x="15781" y="12053"/>
                    <a:pt x="16041" y="11541"/>
                    <a:pt x="16378" y="11747"/>
                  </a:cubicBezTo>
                  <a:cubicBezTo>
                    <a:pt x="16413" y="11769"/>
                    <a:pt x="16447" y="11789"/>
                    <a:pt x="16481" y="11811"/>
                  </a:cubicBezTo>
                  <a:cubicBezTo>
                    <a:pt x="16660" y="11924"/>
                    <a:pt x="16515" y="12208"/>
                    <a:pt x="16301" y="1216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7" name="Shape">
              <a:extLst>
                <a:ext uri="{FF2B5EF4-FFF2-40B4-BE49-F238E27FC236}">
                  <a16:creationId xmlns:a16="http://schemas.microsoft.com/office/drawing/2014/main" id="{953D5C5C-2BCC-4E75-8D69-7FBFCC1E7030}"/>
                </a:ext>
              </a:extLst>
            </p:cNvPr>
            <p:cNvSpPr/>
            <p:nvPr/>
          </p:nvSpPr>
          <p:spPr>
            <a:xfrm>
              <a:off x="139699" y="88899"/>
              <a:ext cx="458974" cy="400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5" h="19167" extrusionOk="0">
                  <a:moveTo>
                    <a:pt x="460" y="3425"/>
                  </a:moveTo>
                  <a:cubicBezTo>
                    <a:pt x="381" y="3577"/>
                    <a:pt x="317" y="3735"/>
                    <a:pt x="259" y="3899"/>
                  </a:cubicBezTo>
                  <a:cubicBezTo>
                    <a:pt x="-1094" y="7751"/>
                    <a:pt x="3035" y="14961"/>
                    <a:pt x="8295" y="17930"/>
                  </a:cubicBezTo>
                  <a:cubicBezTo>
                    <a:pt x="10705" y="19287"/>
                    <a:pt x="15172" y="20735"/>
                    <a:pt x="17990" y="15143"/>
                  </a:cubicBezTo>
                  <a:cubicBezTo>
                    <a:pt x="18217" y="14699"/>
                    <a:pt x="18407" y="14243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80"/>
                    <a:pt x="16858" y="3875"/>
                    <a:pt x="13142" y="1782"/>
                  </a:cubicBezTo>
                  <a:cubicBezTo>
                    <a:pt x="8606" y="-780"/>
                    <a:pt x="2622" y="-865"/>
                    <a:pt x="460" y="3425"/>
                  </a:cubicBezTo>
                  <a:close/>
                  <a:moveTo>
                    <a:pt x="5250" y="1441"/>
                  </a:moveTo>
                  <a:cubicBezTo>
                    <a:pt x="5276" y="1411"/>
                    <a:pt x="5297" y="1374"/>
                    <a:pt x="5324" y="1344"/>
                  </a:cubicBezTo>
                  <a:cubicBezTo>
                    <a:pt x="5456" y="1167"/>
                    <a:pt x="5694" y="1277"/>
                    <a:pt x="5683" y="1508"/>
                  </a:cubicBezTo>
                  <a:cubicBezTo>
                    <a:pt x="5683" y="1551"/>
                    <a:pt x="5678" y="1593"/>
                    <a:pt x="5678" y="1636"/>
                  </a:cubicBezTo>
                  <a:cubicBezTo>
                    <a:pt x="5651" y="2104"/>
                    <a:pt x="4980" y="1794"/>
                    <a:pt x="5250" y="1441"/>
                  </a:cubicBezTo>
                  <a:close/>
                  <a:moveTo>
                    <a:pt x="994" y="5037"/>
                  </a:moveTo>
                  <a:cubicBezTo>
                    <a:pt x="1967" y="4343"/>
                    <a:pt x="2834" y="3078"/>
                    <a:pt x="3394" y="1946"/>
                  </a:cubicBezTo>
                  <a:cubicBezTo>
                    <a:pt x="3500" y="1733"/>
                    <a:pt x="3791" y="1849"/>
                    <a:pt x="3711" y="2092"/>
                  </a:cubicBezTo>
                  <a:cubicBezTo>
                    <a:pt x="3452" y="2883"/>
                    <a:pt x="3013" y="3510"/>
                    <a:pt x="2485" y="4094"/>
                  </a:cubicBezTo>
                  <a:cubicBezTo>
                    <a:pt x="2073" y="4544"/>
                    <a:pt x="1681" y="5086"/>
                    <a:pt x="1132" y="5311"/>
                  </a:cubicBezTo>
                  <a:cubicBezTo>
                    <a:pt x="989" y="5359"/>
                    <a:pt x="851" y="5134"/>
                    <a:pt x="994" y="5037"/>
                  </a:cubicBezTo>
                  <a:close/>
                  <a:moveTo>
                    <a:pt x="5191" y="3729"/>
                  </a:moveTo>
                  <a:cubicBezTo>
                    <a:pt x="5176" y="3698"/>
                    <a:pt x="5154" y="3668"/>
                    <a:pt x="5139" y="3631"/>
                  </a:cubicBezTo>
                  <a:cubicBezTo>
                    <a:pt x="5075" y="3522"/>
                    <a:pt x="5123" y="3382"/>
                    <a:pt x="5239" y="3352"/>
                  </a:cubicBezTo>
                  <a:cubicBezTo>
                    <a:pt x="5271" y="3345"/>
                    <a:pt x="5302" y="3333"/>
                    <a:pt x="5334" y="3327"/>
                  </a:cubicBezTo>
                  <a:cubicBezTo>
                    <a:pt x="5805" y="3218"/>
                    <a:pt x="5461" y="4191"/>
                    <a:pt x="5191" y="3729"/>
                  </a:cubicBezTo>
                  <a:close/>
                  <a:moveTo>
                    <a:pt x="3125" y="4958"/>
                  </a:moveTo>
                  <a:cubicBezTo>
                    <a:pt x="3103" y="4927"/>
                    <a:pt x="3082" y="4897"/>
                    <a:pt x="3061" y="4873"/>
                  </a:cubicBezTo>
                  <a:cubicBezTo>
                    <a:pt x="2966" y="4745"/>
                    <a:pt x="3045" y="4520"/>
                    <a:pt x="3193" y="4502"/>
                  </a:cubicBezTo>
                  <a:cubicBezTo>
                    <a:pt x="3225" y="4495"/>
                    <a:pt x="3257" y="4495"/>
                    <a:pt x="3294" y="4489"/>
                  </a:cubicBezTo>
                  <a:cubicBezTo>
                    <a:pt x="3828" y="4422"/>
                    <a:pt x="3473" y="5432"/>
                    <a:pt x="3125" y="4958"/>
                  </a:cubicBezTo>
                  <a:close/>
                  <a:moveTo>
                    <a:pt x="2850" y="6820"/>
                  </a:moveTo>
                  <a:cubicBezTo>
                    <a:pt x="2828" y="6789"/>
                    <a:pt x="2807" y="6759"/>
                    <a:pt x="2786" y="6735"/>
                  </a:cubicBezTo>
                  <a:cubicBezTo>
                    <a:pt x="2696" y="6613"/>
                    <a:pt x="2770" y="6400"/>
                    <a:pt x="2908" y="6388"/>
                  </a:cubicBezTo>
                  <a:cubicBezTo>
                    <a:pt x="2939" y="6382"/>
                    <a:pt x="2971" y="6382"/>
                    <a:pt x="3008" y="6376"/>
                  </a:cubicBezTo>
                  <a:cubicBezTo>
                    <a:pt x="3521" y="6309"/>
                    <a:pt x="3183" y="7276"/>
                    <a:pt x="2850" y="6820"/>
                  </a:cubicBezTo>
                  <a:close/>
                  <a:moveTo>
                    <a:pt x="1084" y="7313"/>
                  </a:moveTo>
                  <a:cubicBezTo>
                    <a:pt x="1190" y="7014"/>
                    <a:pt x="1591" y="7203"/>
                    <a:pt x="1486" y="7501"/>
                  </a:cubicBezTo>
                  <a:cubicBezTo>
                    <a:pt x="1380" y="7793"/>
                    <a:pt x="978" y="7605"/>
                    <a:pt x="1084" y="7313"/>
                  </a:cubicBezTo>
                  <a:close/>
                  <a:moveTo>
                    <a:pt x="2347" y="8104"/>
                  </a:moveTo>
                  <a:cubicBezTo>
                    <a:pt x="2770" y="8128"/>
                    <a:pt x="3225" y="7860"/>
                    <a:pt x="3627" y="7732"/>
                  </a:cubicBezTo>
                  <a:cubicBezTo>
                    <a:pt x="4134" y="7568"/>
                    <a:pt x="4129" y="7434"/>
                    <a:pt x="4060" y="6899"/>
                  </a:cubicBezTo>
                  <a:cubicBezTo>
                    <a:pt x="3976" y="6236"/>
                    <a:pt x="3907" y="5761"/>
                    <a:pt x="4362" y="5311"/>
                  </a:cubicBezTo>
                  <a:cubicBezTo>
                    <a:pt x="4747" y="4927"/>
                    <a:pt x="5731" y="4641"/>
                    <a:pt x="6233" y="4532"/>
                  </a:cubicBezTo>
                  <a:cubicBezTo>
                    <a:pt x="6645" y="4441"/>
                    <a:pt x="6751" y="2506"/>
                    <a:pt x="6661" y="2056"/>
                  </a:cubicBezTo>
                  <a:cubicBezTo>
                    <a:pt x="6598" y="1739"/>
                    <a:pt x="6957" y="1642"/>
                    <a:pt x="7116" y="1837"/>
                  </a:cubicBezTo>
                  <a:cubicBezTo>
                    <a:pt x="7554" y="2378"/>
                    <a:pt x="7332" y="3784"/>
                    <a:pt x="7258" y="4471"/>
                  </a:cubicBezTo>
                  <a:cubicBezTo>
                    <a:pt x="7163" y="5390"/>
                    <a:pt x="5831" y="5426"/>
                    <a:pt x="5265" y="5652"/>
                  </a:cubicBezTo>
                  <a:cubicBezTo>
                    <a:pt x="4071" y="6126"/>
                    <a:pt x="5191" y="7751"/>
                    <a:pt x="4446" y="8110"/>
                  </a:cubicBezTo>
                  <a:cubicBezTo>
                    <a:pt x="3886" y="8383"/>
                    <a:pt x="2924" y="8651"/>
                    <a:pt x="2305" y="8542"/>
                  </a:cubicBezTo>
                  <a:cubicBezTo>
                    <a:pt x="2062" y="8493"/>
                    <a:pt x="2110" y="8091"/>
                    <a:pt x="2347" y="8104"/>
                  </a:cubicBezTo>
                  <a:close/>
                  <a:moveTo>
                    <a:pt x="3114" y="11426"/>
                  </a:moveTo>
                  <a:cubicBezTo>
                    <a:pt x="6608" y="9363"/>
                    <a:pt x="8638" y="6053"/>
                    <a:pt x="10071" y="1910"/>
                  </a:cubicBezTo>
                  <a:cubicBezTo>
                    <a:pt x="10161" y="1654"/>
                    <a:pt x="10531" y="1751"/>
                    <a:pt x="10488" y="2031"/>
                  </a:cubicBezTo>
                  <a:cubicBezTo>
                    <a:pt x="10282" y="3339"/>
                    <a:pt x="9653" y="4270"/>
                    <a:pt x="9151" y="5445"/>
                  </a:cubicBezTo>
                  <a:cubicBezTo>
                    <a:pt x="8749" y="6388"/>
                    <a:pt x="8369" y="7367"/>
                    <a:pt x="7745" y="8152"/>
                  </a:cubicBezTo>
                  <a:cubicBezTo>
                    <a:pt x="6545" y="9667"/>
                    <a:pt x="4954" y="11115"/>
                    <a:pt x="3230" y="11730"/>
                  </a:cubicBezTo>
                  <a:cubicBezTo>
                    <a:pt x="3050" y="11791"/>
                    <a:pt x="2950" y="11523"/>
                    <a:pt x="3114" y="11426"/>
                  </a:cubicBezTo>
                  <a:close/>
                  <a:moveTo>
                    <a:pt x="11879" y="5329"/>
                  </a:moveTo>
                  <a:cubicBezTo>
                    <a:pt x="11810" y="5530"/>
                    <a:pt x="11525" y="5615"/>
                    <a:pt x="11413" y="5402"/>
                  </a:cubicBezTo>
                  <a:cubicBezTo>
                    <a:pt x="11398" y="5372"/>
                    <a:pt x="11382" y="5335"/>
                    <a:pt x="11361" y="5305"/>
                  </a:cubicBezTo>
                  <a:cubicBezTo>
                    <a:pt x="11281" y="5146"/>
                    <a:pt x="11334" y="4982"/>
                    <a:pt x="11493" y="4934"/>
                  </a:cubicBezTo>
                  <a:cubicBezTo>
                    <a:pt x="11525" y="4921"/>
                    <a:pt x="11556" y="4915"/>
                    <a:pt x="11588" y="4903"/>
                  </a:cubicBezTo>
                  <a:cubicBezTo>
                    <a:pt x="11799" y="4842"/>
                    <a:pt x="11953" y="5128"/>
                    <a:pt x="11879" y="5329"/>
                  </a:cubicBezTo>
                  <a:close/>
                  <a:moveTo>
                    <a:pt x="10192" y="6978"/>
                  </a:moveTo>
                  <a:cubicBezTo>
                    <a:pt x="10060" y="7361"/>
                    <a:pt x="9542" y="7118"/>
                    <a:pt x="9674" y="6735"/>
                  </a:cubicBezTo>
                  <a:cubicBezTo>
                    <a:pt x="9812" y="6351"/>
                    <a:pt x="10325" y="6595"/>
                    <a:pt x="10192" y="6978"/>
                  </a:cubicBezTo>
                  <a:close/>
                  <a:moveTo>
                    <a:pt x="9701" y="8767"/>
                  </a:moveTo>
                  <a:cubicBezTo>
                    <a:pt x="9917" y="8961"/>
                    <a:pt x="9928" y="9260"/>
                    <a:pt x="9711" y="9460"/>
                  </a:cubicBezTo>
                  <a:cubicBezTo>
                    <a:pt x="9606" y="9558"/>
                    <a:pt x="9442" y="9503"/>
                    <a:pt x="9394" y="9363"/>
                  </a:cubicBezTo>
                  <a:cubicBezTo>
                    <a:pt x="9341" y="9223"/>
                    <a:pt x="9325" y="9095"/>
                    <a:pt x="9341" y="8943"/>
                  </a:cubicBezTo>
                  <a:cubicBezTo>
                    <a:pt x="9352" y="8749"/>
                    <a:pt x="9563" y="8639"/>
                    <a:pt x="9701" y="8767"/>
                  </a:cubicBezTo>
                  <a:close/>
                  <a:moveTo>
                    <a:pt x="7972" y="9661"/>
                  </a:moveTo>
                  <a:cubicBezTo>
                    <a:pt x="7850" y="10008"/>
                    <a:pt x="7385" y="9789"/>
                    <a:pt x="7507" y="9442"/>
                  </a:cubicBezTo>
                  <a:cubicBezTo>
                    <a:pt x="7628" y="9101"/>
                    <a:pt x="8094" y="9314"/>
                    <a:pt x="7972" y="9661"/>
                  </a:cubicBezTo>
                  <a:close/>
                  <a:moveTo>
                    <a:pt x="7169" y="11815"/>
                  </a:moveTo>
                  <a:cubicBezTo>
                    <a:pt x="7317" y="12016"/>
                    <a:pt x="7338" y="12168"/>
                    <a:pt x="7211" y="12387"/>
                  </a:cubicBezTo>
                  <a:cubicBezTo>
                    <a:pt x="7110" y="12564"/>
                    <a:pt x="6851" y="12478"/>
                    <a:pt x="6836" y="12271"/>
                  </a:cubicBezTo>
                  <a:cubicBezTo>
                    <a:pt x="6825" y="12168"/>
                    <a:pt x="6851" y="12071"/>
                    <a:pt x="6846" y="11973"/>
                  </a:cubicBezTo>
                  <a:cubicBezTo>
                    <a:pt x="6830" y="11760"/>
                    <a:pt x="7047" y="11651"/>
                    <a:pt x="7169" y="11815"/>
                  </a:cubicBezTo>
                  <a:close/>
                  <a:moveTo>
                    <a:pt x="4753" y="12314"/>
                  </a:moveTo>
                  <a:cubicBezTo>
                    <a:pt x="4880" y="11961"/>
                    <a:pt x="5355" y="12180"/>
                    <a:pt x="5228" y="12533"/>
                  </a:cubicBezTo>
                  <a:cubicBezTo>
                    <a:pt x="5102" y="12886"/>
                    <a:pt x="4626" y="12667"/>
                    <a:pt x="4753" y="12314"/>
                  </a:cubicBezTo>
                  <a:close/>
                  <a:moveTo>
                    <a:pt x="17741" y="13786"/>
                  </a:moveTo>
                  <a:cubicBezTo>
                    <a:pt x="17419" y="14717"/>
                    <a:pt x="17001" y="15612"/>
                    <a:pt x="16393" y="16342"/>
                  </a:cubicBezTo>
                  <a:cubicBezTo>
                    <a:pt x="15796" y="17066"/>
                    <a:pt x="15056" y="17535"/>
                    <a:pt x="14406" y="18186"/>
                  </a:cubicBezTo>
                  <a:cubicBezTo>
                    <a:pt x="14289" y="18301"/>
                    <a:pt x="14110" y="18094"/>
                    <a:pt x="14215" y="17967"/>
                  </a:cubicBezTo>
                  <a:cubicBezTo>
                    <a:pt x="14791" y="17261"/>
                    <a:pt x="15553" y="16829"/>
                    <a:pt x="16092" y="16074"/>
                  </a:cubicBezTo>
                  <a:cubicBezTo>
                    <a:pt x="16631" y="15326"/>
                    <a:pt x="17054" y="14504"/>
                    <a:pt x="17445" y="13647"/>
                  </a:cubicBezTo>
                  <a:cubicBezTo>
                    <a:pt x="17540" y="13446"/>
                    <a:pt x="17821" y="13567"/>
                    <a:pt x="17741" y="13786"/>
                  </a:cubicBezTo>
                  <a:close/>
                  <a:moveTo>
                    <a:pt x="17345" y="9454"/>
                  </a:moveTo>
                  <a:cubicBezTo>
                    <a:pt x="17456" y="10209"/>
                    <a:pt x="17551" y="11864"/>
                    <a:pt x="17154" y="12460"/>
                  </a:cubicBezTo>
                  <a:cubicBezTo>
                    <a:pt x="16684" y="13166"/>
                    <a:pt x="15812" y="13026"/>
                    <a:pt x="15151" y="13196"/>
                  </a:cubicBezTo>
                  <a:cubicBezTo>
                    <a:pt x="13739" y="13567"/>
                    <a:pt x="14474" y="15922"/>
                    <a:pt x="13560" y="16731"/>
                  </a:cubicBezTo>
                  <a:cubicBezTo>
                    <a:pt x="12962" y="17261"/>
                    <a:pt x="11678" y="17206"/>
                    <a:pt x="10975" y="17291"/>
                  </a:cubicBezTo>
                  <a:cubicBezTo>
                    <a:pt x="10710" y="17322"/>
                    <a:pt x="10663" y="16896"/>
                    <a:pt x="10917" y="16829"/>
                  </a:cubicBezTo>
                  <a:cubicBezTo>
                    <a:pt x="12254" y="16476"/>
                    <a:pt x="13295" y="16452"/>
                    <a:pt x="13634" y="14517"/>
                  </a:cubicBezTo>
                  <a:cubicBezTo>
                    <a:pt x="13713" y="14072"/>
                    <a:pt x="13771" y="13196"/>
                    <a:pt x="14136" y="12929"/>
                  </a:cubicBezTo>
                  <a:cubicBezTo>
                    <a:pt x="14728" y="12497"/>
                    <a:pt x="15246" y="12539"/>
                    <a:pt x="15923" y="12351"/>
                  </a:cubicBezTo>
                  <a:cubicBezTo>
                    <a:pt x="16811" y="12101"/>
                    <a:pt x="16689" y="11030"/>
                    <a:pt x="16705" y="10276"/>
                  </a:cubicBezTo>
                  <a:cubicBezTo>
                    <a:pt x="16605" y="10020"/>
                    <a:pt x="16642" y="9862"/>
                    <a:pt x="16811" y="9801"/>
                  </a:cubicBezTo>
                  <a:cubicBezTo>
                    <a:pt x="16525" y="9728"/>
                    <a:pt x="16510" y="9284"/>
                    <a:pt x="16806" y="9211"/>
                  </a:cubicBezTo>
                  <a:cubicBezTo>
                    <a:pt x="16869" y="9193"/>
                    <a:pt x="16938" y="9174"/>
                    <a:pt x="17001" y="9162"/>
                  </a:cubicBezTo>
                  <a:cubicBezTo>
                    <a:pt x="17160" y="9114"/>
                    <a:pt x="17318" y="9272"/>
                    <a:pt x="17345" y="9454"/>
                  </a:cubicBezTo>
                  <a:close/>
                  <a:moveTo>
                    <a:pt x="9590" y="16500"/>
                  </a:moveTo>
                  <a:cubicBezTo>
                    <a:pt x="9584" y="16482"/>
                    <a:pt x="9579" y="16464"/>
                    <a:pt x="9569" y="16445"/>
                  </a:cubicBezTo>
                  <a:cubicBezTo>
                    <a:pt x="9510" y="16312"/>
                    <a:pt x="9553" y="16172"/>
                    <a:pt x="9632" y="16080"/>
                  </a:cubicBezTo>
                  <a:cubicBezTo>
                    <a:pt x="9711" y="15989"/>
                    <a:pt x="9828" y="15946"/>
                    <a:pt x="9949" y="16001"/>
                  </a:cubicBezTo>
                  <a:cubicBezTo>
                    <a:pt x="10071" y="16056"/>
                    <a:pt x="10129" y="16184"/>
                    <a:pt x="10129" y="16312"/>
                  </a:cubicBezTo>
                  <a:cubicBezTo>
                    <a:pt x="10134" y="16439"/>
                    <a:pt x="10076" y="16573"/>
                    <a:pt x="9954" y="16622"/>
                  </a:cubicBezTo>
                  <a:cubicBezTo>
                    <a:pt x="9939" y="16628"/>
                    <a:pt x="9923" y="16634"/>
                    <a:pt x="9907" y="16646"/>
                  </a:cubicBezTo>
                  <a:cubicBezTo>
                    <a:pt x="9785" y="16707"/>
                    <a:pt x="9637" y="16640"/>
                    <a:pt x="9590" y="16500"/>
                  </a:cubicBezTo>
                  <a:close/>
                  <a:moveTo>
                    <a:pt x="12027" y="15393"/>
                  </a:moveTo>
                  <a:cubicBezTo>
                    <a:pt x="11789" y="15283"/>
                    <a:pt x="11736" y="14790"/>
                    <a:pt x="12021" y="14699"/>
                  </a:cubicBezTo>
                  <a:cubicBezTo>
                    <a:pt x="12048" y="14693"/>
                    <a:pt x="12074" y="14681"/>
                    <a:pt x="12101" y="14675"/>
                  </a:cubicBezTo>
                  <a:cubicBezTo>
                    <a:pt x="12238" y="14632"/>
                    <a:pt x="12339" y="14681"/>
                    <a:pt x="12407" y="14821"/>
                  </a:cubicBezTo>
                  <a:cubicBezTo>
                    <a:pt x="12423" y="14851"/>
                    <a:pt x="12434" y="14876"/>
                    <a:pt x="12450" y="14900"/>
                  </a:cubicBezTo>
                  <a:cubicBezTo>
                    <a:pt x="12603" y="15198"/>
                    <a:pt x="12270" y="15508"/>
                    <a:pt x="12027" y="15393"/>
                  </a:cubicBezTo>
                  <a:close/>
                  <a:moveTo>
                    <a:pt x="13528" y="12332"/>
                  </a:moveTo>
                  <a:cubicBezTo>
                    <a:pt x="13549" y="12296"/>
                    <a:pt x="13570" y="12259"/>
                    <a:pt x="13586" y="12223"/>
                  </a:cubicBezTo>
                  <a:cubicBezTo>
                    <a:pt x="13676" y="12065"/>
                    <a:pt x="13919" y="12180"/>
                    <a:pt x="13887" y="12363"/>
                  </a:cubicBezTo>
                  <a:cubicBezTo>
                    <a:pt x="13882" y="12405"/>
                    <a:pt x="13872" y="12448"/>
                    <a:pt x="13866" y="12490"/>
                  </a:cubicBezTo>
                  <a:cubicBezTo>
                    <a:pt x="13808" y="12843"/>
                    <a:pt x="13359" y="12637"/>
                    <a:pt x="13528" y="12332"/>
                  </a:cubicBezTo>
                  <a:close/>
                  <a:moveTo>
                    <a:pt x="15368" y="10531"/>
                  </a:moveTo>
                  <a:cubicBezTo>
                    <a:pt x="15532" y="10069"/>
                    <a:pt x="16150" y="10361"/>
                    <a:pt x="15986" y="10823"/>
                  </a:cubicBezTo>
                  <a:cubicBezTo>
                    <a:pt x="15828" y="11286"/>
                    <a:pt x="15204" y="10994"/>
                    <a:pt x="15368" y="10531"/>
                  </a:cubicBezTo>
                  <a:close/>
                  <a:moveTo>
                    <a:pt x="17028" y="6929"/>
                  </a:moveTo>
                  <a:cubicBezTo>
                    <a:pt x="17075" y="6960"/>
                    <a:pt x="17117" y="7002"/>
                    <a:pt x="17139" y="7063"/>
                  </a:cubicBezTo>
                  <a:cubicBezTo>
                    <a:pt x="17154" y="7106"/>
                    <a:pt x="17160" y="7154"/>
                    <a:pt x="17160" y="7197"/>
                  </a:cubicBezTo>
                  <a:cubicBezTo>
                    <a:pt x="17160" y="7221"/>
                    <a:pt x="17160" y="7246"/>
                    <a:pt x="17160" y="7270"/>
                  </a:cubicBezTo>
                  <a:cubicBezTo>
                    <a:pt x="17149" y="7799"/>
                    <a:pt x="16362" y="7434"/>
                    <a:pt x="16679" y="7045"/>
                  </a:cubicBezTo>
                  <a:cubicBezTo>
                    <a:pt x="16695" y="7027"/>
                    <a:pt x="16705" y="7008"/>
                    <a:pt x="16721" y="6990"/>
                  </a:cubicBezTo>
                  <a:cubicBezTo>
                    <a:pt x="16747" y="6954"/>
                    <a:pt x="16779" y="6923"/>
                    <a:pt x="16816" y="6911"/>
                  </a:cubicBezTo>
                  <a:cubicBezTo>
                    <a:pt x="16869" y="6881"/>
                    <a:pt x="16927" y="6887"/>
                    <a:pt x="16975" y="6905"/>
                  </a:cubicBezTo>
                  <a:cubicBezTo>
                    <a:pt x="16985" y="6905"/>
                    <a:pt x="16996" y="6911"/>
                    <a:pt x="17001" y="6911"/>
                  </a:cubicBezTo>
                  <a:cubicBezTo>
                    <a:pt x="17012" y="6917"/>
                    <a:pt x="17022" y="6923"/>
                    <a:pt x="17028" y="6929"/>
                  </a:cubicBezTo>
                  <a:close/>
                  <a:moveTo>
                    <a:pt x="15759" y="6132"/>
                  </a:moveTo>
                  <a:cubicBezTo>
                    <a:pt x="15040" y="8876"/>
                    <a:pt x="14014" y="10677"/>
                    <a:pt x="12365" y="12783"/>
                  </a:cubicBezTo>
                  <a:cubicBezTo>
                    <a:pt x="11102" y="14395"/>
                    <a:pt x="9563" y="15222"/>
                    <a:pt x="8141" y="16549"/>
                  </a:cubicBezTo>
                  <a:cubicBezTo>
                    <a:pt x="8020" y="16664"/>
                    <a:pt x="7861" y="16470"/>
                    <a:pt x="7951" y="16330"/>
                  </a:cubicBezTo>
                  <a:cubicBezTo>
                    <a:pt x="8390" y="15624"/>
                    <a:pt x="9156" y="15338"/>
                    <a:pt x="9743" y="14827"/>
                  </a:cubicBezTo>
                  <a:cubicBezTo>
                    <a:pt x="10568" y="14115"/>
                    <a:pt x="11302" y="13336"/>
                    <a:pt x="11979" y="12442"/>
                  </a:cubicBezTo>
                  <a:cubicBezTo>
                    <a:pt x="12587" y="11639"/>
                    <a:pt x="13285" y="10866"/>
                    <a:pt x="13782" y="9965"/>
                  </a:cubicBezTo>
                  <a:cubicBezTo>
                    <a:pt x="14485" y="8700"/>
                    <a:pt x="14818" y="7294"/>
                    <a:pt x="15373" y="5950"/>
                  </a:cubicBezTo>
                  <a:cubicBezTo>
                    <a:pt x="15489" y="5676"/>
                    <a:pt x="15833" y="5846"/>
                    <a:pt x="15759" y="6132"/>
                  </a:cubicBezTo>
                  <a:close/>
                  <a:moveTo>
                    <a:pt x="13835" y="3735"/>
                  </a:moveTo>
                  <a:cubicBezTo>
                    <a:pt x="13914" y="5238"/>
                    <a:pt x="14178" y="5962"/>
                    <a:pt x="12915" y="6826"/>
                  </a:cubicBezTo>
                  <a:cubicBezTo>
                    <a:pt x="12402" y="7179"/>
                    <a:pt x="11250" y="7544"/>
                    <a:pt x="11435" y="8377"/>
                  </a:cubicBezTo>
                  <a:cubicBezTo>
                    <a:pt x="11525" y="8785"/>
                    <a:pt x="11551" y="9746"/>
                    <a:pt x="11424" y="10105"/>
                  </a:cubicBezTo>
                  <a:cubicBezTo>
                    <a:pt x="11170" y="10836"/>
                    <a:pt x="10573" y="10842"/>
                    <a:pt x="10007" y="11158"/>
                  </a:cubicBezTo>
                  <a:cubicBezTo>
                    <a:pt x="9098" y="11663"/>
                    <a:pt x="8458" y="12192"/>
                    <a:pt x="8353" y="13391"/>
                  </a:cubicBezTo>
                  <a:cubicBezTo>
                    <a:pt x="8242" y="14584"/>
                    <a:pt x="6286" y="14231"/>
                    <a:pt x="5657" y="14474"/>
                  </a:cubicBezTo>
                  <a:cubicBezTo>
                    <a:pt x="5435" y="14559"/>
                    <a:pt x="5292" y="14194"/>
                    <a:pt x="5514" y="14085"/>
                  </a:cubicBezTo>
                  <a:cubicBezTo>
                    <a:pt x="6154" y="13762"/>
                    <a:pt x="6762" y="13701"/>
                    <a:pt x="7454" y="13592"/>
                  </a:cubicBezTo>
                  <a:cubicBezTo>
                    <a:pt x="7914" y="13513"/>
                    <a:pt x="7951" y="11833"/>
                    <a:pt x="8062" y="11407"/>
                  </a:cubicBezTo>
                  <a:cubicBezTo>
                    <a:pt x="8363" y="10270"/>
                    <a:pt x="10880" y="10915"/>
                    <a:pt x="10811" y="9582"/>
                  </a:cubicBezTo>
                  <a:cubicBezTo>
                    <a:pt x="10753" y="8456"/>
                    <a:pt x="10383" y="7665"/>
                    <a:pt x="11255" y="7014"/>
                  </a:cubicBezTo>
                  <a:cubicBezTo>
                    <a:pt x="11768" y="6631"/>
                    <a:pt x="12450" y="6418"/>
                    <a:pt x="12915" y="5956"/>
                  </a:cubicBezTo>
                  <a:cubicBezTo>
                    <a:pt x="13301" y="5578"/>
                    <a:pt x="13163" y="4398"/>
                    <a:pt x="13174" y="3747"/>
                  </a:cubicBezTo>
                  <a:cubicBezTo>
                    <a:pt x="13163" y="3303"/>
                    <a:pt x="13813" y="3297"/>
                    <a:pt x="13835" y="3735"/>
                  </a:cubicBezTo>
                  <a:close/>
                  <a:moveTo>
                    <a:pt x="12053" y="2481"/>
                  </a:moveTo>
                  <a:cubicBezTo>
                    <a:pt x="12048" y="2524"/>
                    <a:pt x="12037" y="2567"/>
                    <a:pt x="12032" y="2609"/>
                  </a:cubicBezTo>
                  <a:cubicBezTo>
                    <a:pt x="11963" y="3017"/>
                    <a:pt x="11440" y="2774"/>
                    <a:pt x="11636" y="2427"/>
                  </a:cubicBezTo>
                  <a:cubicBezTo>
                    <a:pt x="11657" y="2390"/>
                    <a:pt x="11678" y="2354"/>
                    <a:pt x="11694" y="2317"/>
                  </a:cubicBezTo>
                  <a:cubicBezTo>
                    <a:pt x="11805" y="2129"/>
                    <a:pt x="12090" y="2262"/>
                    <a:pt x="12053" y="248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8" name="Shape">
              <a:extLst>
                <a:ext uri="{FF2B5EF4-FFF2-40B4-BE49-F238E27FC236}">
                  <a16:creationId xmlns:a16="http://schemas.microsoft.com/office/drawing/2014/main" id="{D01FE3A3-FB62-4B76-80EC-FF8D7961341E}"/>
                </a:ext>
              </a:extLst>
            </p:cNvPr>
            <p:cNvSpPr/>
            <p:nvPr/>
          </p:nvSpPr>
          <p:spPr>
            <a:xfrm>
              <a:off x="4775200" y="304800"/>
              <a:ext cx="681432" cy="92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19903" extrusionOk="0">
                  <a:moveTo>
                    <a:pt x="6212" y="109"/>
                  </a:moveTo>
                  <a:cubicBezTo>
                    <a:pt x="6013" y="139"/>
                    <a:pt x="5817" y="183"/>
                    <a:pt x="5628" y="235"/>
                  </a:cubicBezTo>
                  <a:cubicBezTo>
                    <a:pt x="1158" y="1445"/>
                    <a:pt x="-1348" y="8616"/>
                    <a:pt x="755" y="14182"/>
                  </a:cubicBezTo>
                  <a:cubicBezTo>
                    <a:pt x="1716" y="16733"/>
                    <a:pt x="4414" y="20842"/>
                    <a:pt x="11658" y="19711"/>
                  </a:cubicBezTo>
                  <a:cubicBezTo>
                    <a:pt x="12239" y="19621"/>
                    <a:pt x="12793" y="19504"/>
                    <a:pt x="13315" y="19363"/>
                  </a:cubicBezTo>
                  <a:cubicBezTo>
                    <a:pt x="13315" y="19363"/>
                    <a:pt x="13315" y="19363"/>
                    <a:pt x="13315" y="19363"/>
                  </a:cubicBezTo>
                  <a:cubicBezTo>
                    <a:pt x="19715" y="17630"/>
                    <a:pt x="20252" y="12423"/>
                    <a:pt x="18769" y="8493"/>
                  </a:cubicBezTo>
                  <a:cubicBezTo>
                    <a:pt x="16956" y="3688"/>
                    <a:pt x="11764" y="-758"/>
                    <a:pt x="6212" y="109"/>
                  </a:cubicBezTo>
                  <a:close/>
                  <a:moveTo>
                    <a:pt x="12108" y="2494"/>
                  </a:moveTo>
                  <a:cubicBezTo>
                    <a:pt x="12159" y="2494"/>
                    <a:pt x="12206" y="2494"/>
                    <a:pt x="12253" y="2494"/>
                  </a:cubicBezTo>
                  <a:cubicBezTo>
                    <a:pt x="12518" y="2492"/>
                    <a:pt x="12630" y="2728"/>
                    <a:pt x="12427" y="2853"/>
                  </a:cubicBezTo>
                  <a:cubicBezTo>
                    <a:pt x="12391" y="2875"/>
                    <a:pt x="12351" y="2900"/>
                    <a:pt x="12315" y="2921"/>
                  </a:cubicBezTo>
                  <a:cubicBezTo>
                    <a:pt x="11901" y="3169"/>
                    <a:pt x="11579" y="2500"/>
                    <a:pt x="12108" y="2494"/>
                  </a:cubicBezTo>
                  <a:close/>
                  <a:moveTo>
                    <a:pt x="5309" y="1426"/>
                  </a:moveTo>
                  <a:cubicBezTo>
                    <a:pt x="6756" y="1741"/>
                    <a:pt x="8594" y="1657"/>
                    <a:pt x="10052" y="1420"/>
                  </a:cubicBezTo>
                  <a:cubicBezTo>
                    <a:pt x="10328" y="1377"/>
                    <a:pt x="10480" y="1654"/>
                    <a:pt x="10204" y="1736"/>
                  </a:cubicBezTo>
                  <a:cubicBezTo>
                    <a:pt x="9305" y="1999"/>
                    <a:pt x="8384" y="2038"/>
                    <a:pt x="7427" y="1983"/>
                  </a:cubicBezTo>
                  <a:cubicBezTo>
                    <a:pt x="6680" y="1940"/>
                    <a:pt x="5875" y="1961"/>
                    <a:pt x="5201" y="1684"/>
                  </a:cubicBezTo>
                  <a:cubicBezTo>
                    <a:pt x="5030" y="1613"/>
                    <a:pt x="5103" y="1379"/>
                    <a:pt x="5309" y="1426"/>
                  </a:cubicBezTo>
                  <a:close/>
                  <a:moveTo>
                    <a:pt x="10114" y="3764"/>
                  </a:moveTo>
                  <a:cubicBezTo>
                    <a:pt x="10125" y="3732"/>
                    <a:pt x="10135" y="3702"/>
                    <a:pt x="10146" y="3669"/>
                  </a:cubicBezTo>
                  <a:cubicBezTo>
                    <a:pt x="10183" y="3558"/>
                    <a:pt x="10346" y="3514"/>
                    <a:pt x="10469" y="3582"/>
                  </a:cubicBezTo>
                  <a:cubicBezTo>
                    <a:pt x="10505" y="3601"/>
                    <a:pt x="10542" y="3620"/>
                    <a:pt x="10574" y="3639"/>
                  </a:cubicBezTo>
                  <a:cubicBezTo>
                    <a:pt x="11089" y="3922"/>
                    <a:pt x="9954" y="4227"/>
                    <a:pt x="10114" y="3764"/>
                  </a:cubicBezTo>
                  <a:close/>
                  <a:moveTo>
                    <a:pt x="7253" y="2946"/>
                  </a:moveTo>
                  <a:cubicBezTo>
                    <a:pt x="7260" y="2913"/>
                    <a:pt x="7264" y="2881"/>
                    <a:pt x="7271" y="2848"/>
                  </a:cubicBezTo>
                  <a:cubicBezTo>
                    <a:pt x="7300" y="2704"/>
                    <a:pt x="7554" y="2633"/>
                    <a:pt x="7699" y="2731"/>
                  </a:cubicBezTo>
                  <a:cubicBezTo>
                    <a:pt x="7731" y="2753"/>
                    <a:pt x="7764" y="2774"/>
                    <a:pt x="7797" y="2796"/>
                  </a:cubicBezTo>
                  <a:cubicBezTo>
                    <a:pt x="8322" y="3158"/>
                    <a:pt x="7151" y="3473"/>
                    <a:pt x="7253" y="2946"/>
                  </a:cubicBezTo>
                  <a:close/>
                  <a:moveTo>
                    <a:pt x="5422" y="3811"/>
                  </a:moveTo>
                  <a:cubicBezTo>
                    <a:pt x="5429" y="3778"/>
                    <a:pt x="5433" y="3745"/>
                    <a:pt x="5440" y="3713"/>
                  </a:cubicBezTo>
                  <a:cubicBezTo>
                    <a:pt x="5465" y="3577"/>
                    <a:pt x="5708" y="3511"/>
                    <a:pt x="5846" y="3604"/>
                  </a:cubicBezTo>
                  <a:cubicBezTo>
                    <a:pt x="5879" y="3626"/>
                    <a:pt x="5911" y="3647"/>
                    <a:pt x="5944" y="3669"/>
                  </a:cubicBezTo>
                  <a:cubicBezTo>
                    <a:pt x="6444" y="4015"/>
                    <a:pt x="5327" y="4316"/>
                    <a:pt x="5422" y="3811"/>
                  </a:cubicBezTo>
                  <a:close/>
                  <a:moveTo>
                    <a:pt x="3453" y="2796"/>
                  </a:moveTo>
                  <a:cubicBezTo>
                    <a:pt x="3797" y="2704"/>
                    <a:pt x="3989" y="3104"/>
                    <a:pt x="3645" y="3199"/>
                  </a:cubicBezTo>
                  <a:cubicBezTo>
                    <a:pt x="3301" y="3291"/>
                    <a:pt x="3105" y="2889"/>
                    <a:pt x="3453" y="2796"/>
                  </a:cubicBezTo>
                  <a:close/>
                  <a:moveTo>
                    <a:pt x="3892" y="4180"/>
                  </a:moveTo>
                  <a:cubicBezTo>
                    <a:pt x="4243" y="4507"/>
                    <a:pt x="4867" y="4683"/>
                    <a:pt x="5335" y="4909"/>
                  </a:cubicBezTo>
                  <a:cubicBezTo>
                    <a:pt x="5922" y="5192"/>
                    <a:pt x="6027" y="5108"/>
                    <a:pt x="6426" y="4751"/>
                  </a:cubicBezTo>
                  <a:cubicBezTo>
                    <a:pt x="6919" y="4311"/>
                    <a:pt x="7256" y="3987"/>
                    <a:pt x="8040" y="4061"/>
                  </a:cubicBezTo>
                  <a:cubicBezTo>
                    <a:pt x="8707" y="4126"/>
                    <a:pt x="9813" y="4683"/>
                    <a:pt x="10349" y="4988"/>
                  </a:cubicBezTo>
                  <a:cubicBezTo>
                    <a:pt x="10792" y="5241"/>
                    <a:pt x="12525" y="4208"/>
                    <a:pt x="12833" y="3881"/>
                  </a:cubicBezTo>
                  <a:cubicBezTo>
                    <a:pt x="13047" y="3656"/>
                    <a:pt x="13446" y="3862"/>
                    <a:pt x="13421" y="4088"/>
                  </a:cubicBezTo>
                  <a:cubicBezTo>
                    <a:pt x="13345" y="4719"/>
                    <a:pt x="11952" y="5361"/>
                    <a:pt x="11307" y="5703"/>
                  </a:cubicBezTo>
                  <a:cubicBezTo>
                    <a:pt x="10444" y="6160"/>
                    <a:pt x="9236" y="5203"/>
                    <a:pt x="8547" y="4915"/>
                  </a:cubicBezTo>
                  <a:cubicBezTo>
                    <a:pt x="7090" y="4308"/>
                    <a:pt x="6694" y="6059"/>
                    <a:pt x="5737" y="5722"/>
                  </a:cubicBezTo>
                  <a:cubicBezTo>
                    <a:pt x="5012" y="5467"/>
                    <a:pt x="3935" y="4917"/>
                    <a:pt x="3489" y="4395"/>
                  </a:cubicBezTo>
                  <a:cubicBezTo>
                    <a:pt x="3308" y="4194"/>
                    <a:pt x="3688" y="3995"/>
                    <a:pt x="3892" y="4180"/>
                  </a:cubicBezTo>
                  <a:close/>
                  <a:moveTo>
                    <a:pt x="1738" y="6647"/>
                  </a:moveTo>
                  <a:cubicBezTo>
                    <a:pt x="6568" y="8036"/>
                    <a:pt x="11173" y="7626"/>
                    <a:pt x="15955" y="6307"/>
                  </a:cubicBezTo>
                  <a:cubicBezTo>
                    <a:pt x="16253" y="6225"/>
                    <a:pt x="16495" y="6554"/>
                    <a:pt x="16216" y="6682"/>
                  </a:cubicBezTo>
                  <a:cubicBezTo>
                    <a:pt x="14922" y="7283"/>
                    <a:pt x="13577" y="7351"/>
                    <a:pt x="12133" y="7656"/>
                  </a:cubicBezTo>
                  <a:cubicBezTo>
                    <a:pt x="10973" y="7900"/>
                    <a:pt x="9809" y="8181"/>
                    <a:pt x="8591" y="8172"/>
                  </a:cubicBezTo>
                  <a:cubicBezTo>
                    <a:pt x="6248" y="8156"/>
                    <a:pt x="3616" y="7816"/>
                    <a:pt x="1575" y="6902"/>
                  </a:cubicBezTo>
                  <a:cubicBezTo>
                    <a:pt x="1368" y="6810"/>
                    <a:pt x="1506" y="6582"/>
                    <a:pt x="1738" y="6647"/>
                  </a:cubicBezTo>
                  <a:close/>
                  <a:moveTo>
                    <a:pt x="14635" y="9595"/>
                  </a:moveTo>
                  <a:cubicBezTo>
                    <a:pt x="14403" y="9657"/>
                    <a:pt x="14081" y="9497"/>
                    <a:pt x="14164" y="9296"/>
                  </a:cubicBezTo>
                  <a:cubicBezTo>
                    <a:pt x="14178" y="9263"/>
                    <a:pt x="14189" y="9233"/>
                    <a:pt x="14204" y="9200"/>
                  </a:cubicBezTo>
                  <a:cubicBezTo>
                    <a:pt x="14265" y="9051"/>
                    <a:pt x="14454" y="8999"/>
                    <a:pt x="14632" y="9083"/>
                  </a:cubicBezTo>
                  <a:cubicBezTo>
                    <a:pt x="14668" y="9102"/>
                    <a:pt x="14704" y="9119"/>
                    <a:pt x="14744" y="9138"/>
                  </a:cubicBezTo>
                  <a:cubicBezTo>
                    <a:pt x="14976" y="9255"/>
                    <a:pt x="14864" y="9532"/>
                    <a:pt x="14635" y="9595"/>
                  </a:cubicBezTo>
                  <a:close/>
                  <a:moveTo>
                    <a:pt x="11745" y="9298"/>
                  </a:moveTo>
                  <a:cubicBezTo>
                    <a:pt x="11299" y="9418"/>
                    <a:pt x="11053" y="8901"/>
                    <a:pt x="11495" y="8782"/>
                  </a:cubicBezTo>
                  <a:cubicBezTo>
                    <a:pt x="11938" y="8662"/>
                    <a:pt x="12191" y="9176"/>
                    <a:pt x="11745" y="9298"/>
                  </a:cubicBezTo>
                  <a:close/>
                  <a:moveTo>
                    <a:pt x="9791" y="9962"/>
                  </a:moveTo>
                  <a:cubicBezTo>
                    <a:pt x="9813" y="10231"/>
                    <a:pt x="9573" y="10410"/>
                    <a:pt x="9211" y="10367"/>
                  </a:cubicBezTo>
                  <a:cubicBezTo>
                    <a:pt x="9037" y="10345"/>
                    <a:pt x="8939" y="10196"/>
                    <a:pt x="9011" y="10079"/>
                  </a:cubicBezTo>
                  <a:cubicBezTo>
                    <a:pt x="9088" y="9959"/>
                    <a:pt x="9178" y="9875"/>
                    <a:pt x="9320" y="9799"/>
                  </a:cubicBezTo>
                  <a:cubicBezTo>
                    <a:pt x="9505" y="9695"/>
                    <a:pt x="9777" y="9790"/>
                    <a:pt x="9791" y="9962"/>
                  </a:cubicBezTo>
                  <a:close/>
                  <a:moveTo>
                    <a:pt x="7507" y="9206"/>
                  </a:moveTo>
                  <a:cubicBezTo>
                    <a:pt x="7104" y="9315"/>
                    <a:pt x="6879" y="8847"/>
                    <a:pt x="7282" y="8738"/>
                  </a:cubicBezTo>
                  <a:cubicBezTo>
                    <a:pt x="7684" y="8629"/>
                    <a:pt x="7909" y="9097"/>
                    <a:pt x="7507" y="9206"/>
                  </a:cubicBezTo>
                  <a:close/>
                  <a:moveTo>
                    <a:pt x="4968" y="9848"/>
                  </a:moveTo>
                  <a:cubicBezTo>
                    <a:pt x="4929" y="10071"/>
                    <a:pt x="4820" y="10174"/>
                    <a:pt x="4522" y="10207"/>
                  </a:cubicBezTo>
                  <a:cubicBezTo>
                    <a:pt x="4287" y="10234"/>
                    <a:pt x="4127" y="9994"/>
                    <a:pt x="4287" y="9867"/>
                  </a:cubicBezTo>
                  <a:cubicBezTo>
                    <a:pt x="4370" y="9801"/>
                    <a:pt x="4472" y="9763"/>
                    <a:pt x="4551" y="9701"/>
                  </a:cubicBezTo>
                  <a:cubicBezTo>
                    <a:pt x="4715" y="9567"/>
                    <a:pt x="5001" y="9668"/>
                    <a:pt x="4968" y="9848"/>
                  </a:cubicBezTo>
                  <a:close/>
                  <a:moveTo>
                    <a:pt x="2419" y="8357"/>
                  </a:moveTo>
                  <a:cubicBezTo>
                    <a:pt x="2829" y="8246"/>
                    <a:pt x="3058" y="8722"/>
                    <a:pt x="2648" y="8833"/>
                  </a:cubicBezTo>
                  <a:cubicBezTo>
                    <a:pt x="2238" y="8945"/>
                    <a:pt x="2010" y="8469"/>
                    <a:pt x="2419" y="8357"/>
                  </a:cubicBezTo>
                  <a:close/>
                  <a:moveTo>
                    <a:pt x="12587" y="18748"/>
                  </a:moveTo>
                  <a:cubicBezTo>
                    <a:pt x="11510" y="19042"/>
                    <a:pt x="10382" y="19248"/>
                    <a:pt x="9225" y="19224"/>
                  </a:cubicBezTo>
                  <a:cubicBezTo>
                    <a:pt x="8083" y="19199"/>
                    <a:pt x="7032" y="18925"/>
                    <a:pt x="5908" y="18819"/>
                  </a:cubicBezTo>
                  <a:cubicBezTo>
                    <a:pt x="5708" y="18800"/>
                    <a:pt x="5723" y="18552"/>
                    <a:pt x="5926" y="18555"/>
                  </a:cubicBezTo>
                  <a:cubicBezTo>
                    <a:pt x="7032" y="18574"/>
                    <a:pt x="8072" y="18884"/>
                    <a:pt x="9185" y="18851"/>
                  </a:cubicBezTo>
                  <a:cubicBezTo>
                    <a:pt x="10295" y="18819"/>
                    <a:pt x="11368" y="18661"/>
                    <a:pt x="12442" y="18454"/>
                  </a:cubicBezTo>
                  <a:cubicBezTo>
                    <a:pt x="12703" y="18403"/>
                    <a:pt x="12844" y="18677"/>
                    <a:pt x="12587" y="18748"/>
                  </a:cubicBezTo>
                  <a:close/>
                  <a:moveTo>
                    <a:pt x="15930" y="15972"/>
                  </a:moveTo>
                  <a:cubicBezTo>
                    <a:pt x="15382" y="16486"/>
                    <a:pt x="14062" y="17505"/>
                    <a:pt x="13203" y="17554"/>
                  </a:cubicBezTo>
                  <a:cubicBezTo>
                    <a:pt x="12188" y="17614"/>
                    <a:pt x="11542" y="16891"/>
                    <a:pt x="10817" y="16507"/>
                  </a:cubicBezTo>
                  <a:cubicBezTo>
                    <a:pt x="9262" y="15686"/>
                    <a:pt x="7902" y="17571"/>
                    <a:pt x="6408" y="17364"/>
                  </a:cubicBezTo>
                  <a:cubicBezTo>
                    <a:pt x="5433" y="17228"/>
                    <a:pt x="4348" y="16254"/>
                    <a:pt x="3656" y="15784"/>
                  </a:cubicBezTo>
                  <a:cubicBezTo>
                    <a:pt x="3398" y="15610"/>
                    <a:pt x="3721" y="15330"/>
                    <a:pt x="3997" y="15477"/>
                  </a:cubicBezTo>
                  <a:cubicBezTo>
                    <a:pt x="5469" y="16257"/>
                    <a:pt x="6408" y="17010"/>
                    <a:pt x="8355" y="16146"/>
                  </a:cubicBezTo>
                  <a:cubicBezTo>
                    <a:pt x="8801" y="15947"/>
                    <a:pt x="9599" y="15490"/>
                    <a:pt x="10154" y="15604"/>
                  </a:cubicBezTo>
                  <a:cubicBezTo>
                    <a:pt x="11042" y="15789"/>
                    <a:pt x="11466" y="16197"/>
                    <a:pt x="12220" y="16586"/>
                  </a:cubicBezTo>
                  <a:cubicBezTo>
                    <a:pt x="13210" y="17095"/>
                    <a:pt x="14023" y="16393"/>
                    <a:pt x="14672" y="15972"/>
                  </a:cubicBezTo>
                  <a:cubicBezTo>
                    <a:pt x="14799" y="15754"/>
                    <a:pt x="14965" y="15689"/>
                    <a:pt x="15165" y="15779"/>
                  </a:cubicBezTo>
                  <a:cubicBezTo>
                    <a:pt x="14976" y="15526"/>
                    <a:pt x="15335" y="15259"/>
                    <a:pt x="15661" y="15433"/>
                  </a:cubicBezTo>
                  <a:cubicBezTo>
                    <a:pt x="15734" y="15471"/>
                    <a:pt x="15807" y="15509"/>
                    <a:pt x="15879" y="15547"/>
                  </a:cubicBezTo>
                  <a:cubicBezTo>
                    <a:pt x="16060" y="15643"/>
                    <a:pt x="16057" y="15852"/>
                    <a:pt x="15930" y="15972"/>
                  </a:cubicBezTo>
                  <a:close/>
                  <a:moveTo>
                    <a:pt x="3108" y="14310"/>
                  </a:moveTo>
                  <a:cubicBezTo>
                    <a:pt x="3119" y="14294"/>
                    <a:pt x="3126" y="14280"/>
                    <a:pt x="3137" y="14264"/>
                  </a:cubicBezTo>
                  <a:cubicBezTo>
                    <a:pt x="3203" y="14144"/>
                    <a:pt x="3355" y="14093"/>
                    <a:pt x="3504" y="14101"/>
                  </a:cubicBezTo>
                  <a:cubicBezTo>
                    <a:pt x="3649" y="14106"/>
                    <a:pt x="3794" y="14169"/>
                    <a:pt x="3852" y="14288"/>
                  </a:cubicBezTo>
                  <a:cubicBezTo>
                    <a:pt x="3910" y="14408"/>
                    <a:pt x="3852" y="14525"/>
                    <a:pt x="3743" y="14598"/>
                  </a:cubicBezTo>
                  <a:cubicBezTo>
                    <a:pt x="3634" y="14677"/>
                    <a:pt x="3475" y="14710"/>
                    <a:pt x="3322" y="14650"/>
                  </a:cubicBezTo>
                  <a:cubicBezTo>
                    <a:pt x="3301" y="14642"/>
                    <a:pt x="3282" y="14636"/>
                    <a:pt x="3261" y="14628"/>
                  </a:cubicBezTo>
                  <a:cubicBezTo>
                    <a:pt x="3105" y="14574"/>
                    <a:pt x="3036" y="14430"/>
                    <a:pt x="3108" y="14310"/>
                  </a:cubicBezTo>
                  <a:close/>
                  <a:moveTo>
                    <a:pt x="6194" y="15471"/>
                  </a:moveTo>
                  <a:cubicBezTo>
                    <a:pt x="6078" y="15229"/>
                    <a:pt x="6448" y="14911"/>
                    <a:pt x="6781" y="15069"/>
                  </a:cubicBezTo>
                  <a:cubicBezTo>
                    <a:pt x="6810" y="15082"/>
                    <a:pt x="6843" y="15099"/>
                    <a:pt x="6872" y="15112"/>
                  </a:cubicBezTo>
                  <a:cubicBezTo>
                    <a:pt x="7028" y="15186"/>
                    <a:pt x="7079" y="15289"/>
                    <a:pt x="7021" y="15422"/>
                  </a:cubicBezTo>
                  <a:cubicBezTo>
                    <a:pt x="7010" y="15447"/>
                    <a:pt x="6999" y="15474"/>
                    <a:pt x="6988" y="15498"/>
                  </a:cubicBezTo>
                  <a:cubicBezTo>
                    <a:pt x="6868" y="15779"/>
                    <a:pt x="6310" y="15713"/>
                    <a:pt x="6194" y="15471"/>
                  </a:cubicBezTo>
                  <a:close/>
                  <a:moveTo>
                    <a:pt x="10121" y="14821"/>
                  </a:moveTo>
                  <a:cubicBezTo>
                    <a:pt x="10168" y="14816"/>
                    <a:pt x="10219" y="14810"/>
                    <a:pt x="10266" y="14805"/>
                  </a:cubicBezTo>
                  <a:cubicBezTo>
                    <a:pt x="10480" y="14781"/>
                    <a:pt x="10596" y="15023"/>
                    <a:pt x="10411" y="15104"/>
                  </a:cubicBezTo>
                  <a:cubicBezTo>
                    <a:pt x="10368" y="15123"/>
                    <a:pt x="10328" y="15142"/>
                    <a:pt x="10284" y="15161"/>
                  </a:cubicBezTo>
                  <a:cubicBezTo>
                    <a:pt x="9932" y="15316"/>
                    <a:pt x="9715" y="14870"/>
                    <a:pt x="10121" y="14821"/>
                  </a:cubicBezTo>
                  <a:close/>
                  <a:moveTo>
                    <a:pt x="13268" y="15139"/>
                  </a:moveTo>
                  <a:cubicBezTo>
                    <a:pt x="13805" y="14995"/>
                    <a:pt x="14102" y="15618"/>
                    <a:pt x="13569" y="15762"/>
                  </a:cubicBezTo>
                  <a:cubicBezTo>
                    <a:pt x="13033" y="15906"/>
                    <a:pt x="12735" y="15284"/>
                    <a:pt x="13268" y="15139"/>
                  </a:cubicBezTo>
                  <a:close/>
                  <a:moveTo>
                    <a:pt x="17801" y="14294"/>
                  </a:moveTo>
                  <a:cubicBezTo>
                    <a:pt x="17819" y="14345"/>
                    <a:pt x="17819" y="14400"/>
                    <a:pt x="17783" y="14451"/>
                  </a:cubicBezTo>
                  <a:cubicBezTo>
                    <a:pt x="17761" y="14490"/>
                    <a:pt x="17728" y="14519"/>
                    <a:pt x="17685" y="14544"/>
                  </a:cubicBezTo>
                  <a:cubicBezTo>
                    <a:pt x="17663" y="14558"/>
                    <a:pt x="17641" y="14571"/>
                    <a:pt x="17623" y="14585"/>
                  </a:cubicBezTo>
                  <a:cubicBezTo>
                    <a:pt x="17159" y="14881"/>
                    <a:pt x="16782" y="14095"/>
                    <a:pt x="17391" y="14101"/>
                  </a:cubicBezTo>
                  <a:cubicBezTo>
                    <a:pt x="17420" y="14101"/>
                    <a:pt x="17445" y="14101"/>
                    <a:pt x="17474" y="14101"/>
                  </a:cubicBezTo>
                  <a:cubicBezTo>
                    <a:pt x="17529" y="14098"/>
                    <a:pt x="17580" y="14106"/>
                    <a:pt x="17630" y="14125"/>
                  </a:cubicBezTo>
                  <a:cubicBezTo>
                    <a:pt x="17703" y="14150"/>
                    <a:pt x="17750" y="14190"/>
                    <a:pt x="17779" y="14239"/>
                  </a:cubicBezTo>
                  <a:cubicBezTo>
                    <a:pt x="17786" y="14248"/>
                    <a:pt x="17794" y="14256"/>
                    <a:pt x="17797" y="14267"/>
                  </a:cubicBezTo>
                  <a:cubicBezTo>
                    <a:pt x="17797" y="14275"/>
                    <a:pt x="17797" y="14286"/>
                    <a:pt x="17801" y="14294"/>
                  </a:cubicBezTo>
                  <a:close/>
                  <a:moveTo>
                    <a:pt x="17358" y="12904"/>
                  </a:moveTo>
                  <a:cubicBezTo>
                    <a:pt x="14389" y="13946"/>
                    <a:pt x="11952" y="14226"/>
                    <a:pt x="8714" y="14220"/>
                  </a:cubicBezTo>
                  <a:cubicBezTo>
                    <a:pt x="6230" y="14218"/>
                    <a:pt x="4174" y="13560"/>
                    <a:pt x="1788" y="13277"/>
                  </a:cubicBezTo>
                  <a:cubicBezTo>
                    <a:pt x="1585" y="13252"/>
                    <a:pt x="1611" y="13029"/>
                    <a:pt x="1807" y="13013"/>
                  </a:cubicBezTo>
                  <a:cubicBezTo>
                    <a:pt x="2793" y="12934"/>
                    <a:pt x="3714" y="13328"/>
                    <a:pt x="4664" y="13470"/>
                  </a:cubicBezTo>
                  <a:cubicBezTo>
                    <a:pt x="5991" y="13668"/>
                    <a:pt x="7304" y="13763"/>
                    <a:pt x="8663" y="13747"/>
                  </a:cubicBezTo>
                  <a:cubicBezTo>
                    <a:pt x="9878" y="13734"/>
                    <a:pt x="11151" y="13804"/>
                    <a:pt x="12355" y="13655"/>
                  </a:cubicBezTo>
                  <a:cubicBezTo>
                    <a:pt x="14052" y="13445"/>
                    <a:pt x="15542" y="12888"/>
                    <a:pt x="17174" y="12523"/>
                  </a:cubicBezTo>
                  <a:cubicBezTo>
                    <a:pt x="17511" y="12447"/>
                    <a:pt x="17670" y="12795"/>
                    <a:pt x="17358" y="12904"/>
                  </a:cubicBezTo>
                  <a:close/>
                  <a:moveTo>
                    <a:pt x="17710" y="10120"/>
                  </a:moveTo>
                  <a:cubicBezTo>
                    <a:pt x="16503" y="11039"/>
                    <a:pt x="16115" y="11648"/>
                    <a:pt x="14273" y="11215"/>
                  </a:cubicBezTo>
                  <a:cubicBezTo>
                    <a:pt x="13522" y="11039"/>
                    <a:pt x="12195" y="10400"/>
                    <a:pt x="11651" y="11014"/>
                  </a:cubicBezTo>
                  <a:cubicBezTo>
                    <a:pt x="11383" y="11313"/>
                    <a:pt x="10589" y="11884"/>
                    <a:pt x="10168" y="11996"/>
                  </a:cubicBezTo>
                  <a:cubicBezTo>
                    <a:pt x="9323" y="12224"/>
                    <a:pt x="8797" y="11792"/>
                    <a:pt x="8025" y="11555"/>
                  </a:cubicBezTo>
                  <a:cubicBezTo>
                    <a:pt x="6796" y="11177"/>
                    <a:pt x="5781" y="11011"/>
                    <a:pt x="4671" y="11618"/>
                  </a:cubicBezTo>
                  <a:cubicBezTo>
                    <a:pt x="3558" y="12222"/>
                    <a:pt x="2137" y="10582"/>
                    <a:pt x="1379" y="10255"/>
                  </a:cubicBezTo>
                  <a:cubicBezTo>
                    <a:pt x="1110" y="10141"/>
                    <a:pt x="1295" y="9829"/>
                    <a:pt x="1585" y="9926"/>
                  </a:cubicBezTo>
                  <a:cubicBezTo>
                    <a:pt x="2423" y="10212"/>
                    <a:pt x="3007" y="10625"/>
                    <a:pt x="3710" y="11066"/>
                  </a:cubicBezTo>
                  <a:cubicBezTo>
                    <a:pt x="4182" y="11362"/>
                    <a:pt x="5639" y="10424"/>
                    <a:pt x="6103" y="10261"/>
                  </a:cubicBezTo>
                  <a:cubicBezTo>
                    <a:pt x="7336" y="9831"/>
                    <a:pt x="9004" y="12048"/>
                    <a:pt x="10074" y="11234"/>
                  </a:cubicBezTo>
                  <a:cubicBezTo>
                    <a:pt x="10980" y="10546"/>
                    <a:pt x="11328" y="9818"/>
                    <a:pt x="12648" y="10090"/>
                  </a:cubicBezTo>
                  <a:cubicBezTo>
                    <a:pt x="13424" y="10250"/>
                    <a:pt x="14211" y="10625"/>
                    <a:pt x="15005" y="10701"/>
                  </a:cubicBezTo>
                  <a:cubicBezTo>
                    <a:pt x="15665" y="10767"/>
                    <a:pt x="16553" y="9992"/>
                    <a:pt x="17108" y="9627"/>
                  </a:cubicBezTo>
                  <a:cubicBezTo>
                    <a:pt x="17489" y="9377"/>
                    <a:pt x="18062" y="9850"/>
                    <a:pt x="17710" y="10120"/>
                  </a:cubicBezTo>
                  <a:close/>
                  <a:moveTo>
                    <a:pt x="17210" y="8091"/>
                  </a:moveTo>
                  <a:cubicBezTo>
                    <a:pt x="17166" y="8110"/>
                    <a:pt x="17126" y="8129"/>
                    <a:pt x="17083" y="8148"/>
                  </a:cubicBezTo>
                  <a:cubicBezTo>
                    <a:pt x="16670" y="8330"/>
                    <a:pt x="16419" y="7808"/>
                    <a:pt x="16891" y="7751"/>
                  </a:cubicBezTo>
                  <a:cubicBezTo>
                    <a:pt x="16938" y="7745"/>
                    <a:pt x="16989" y="7740"/>
                    <a:pt x="17036" y="7735"/>
                  </a:cubicBezTo>
                  <a:cubicBezTo>
                    <a:pt x="17293" y="7702"/>
                    <a:pt x="17431" y="7993"/>
                    <a:pt x="17210" y="809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09" name="Shape">
              <a:extLst>
                <a:ext uri="{FF2B5EF4-FFF2-40B4-BE49-F238E27FC236}">
                  <a16:creationId xmlns:a16="http://schemas.microsoft.com/office/drawing/2014/main" id="{428AB9AC-3CD1-4B4E-9944-E618DF806177}"/>
                </a:ext>
              </a:extLst>
            </p:cNvPr>
            <p:cNvSpPr/>
            <p:nvPr/>
          </p:nvSpPr>
          <p:spPr>
            <a:xfrm>
              <a:off x="5905500" y="4203700"/>
              <a:ext cx="578010" cy="616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05" h="18686" extrusionOk="0">
                  <a:moveTo>
                    <a:pt x="16167" y="729"/>
                  </a:moveTo>
                  <a:cubicBezTo>
                    <a:pt x="16036" y="637"/>
                    <a:pt x="15897" y="552"/>
                    <a:pt x="15754" y="475"/>
                  </a:cubicBezTo>
                  <a:cubicBezTo>
                    <a:pt x="12369" y="-1292"/>
                    <a:pt x="5167" y="2081"/>
                    <a:pt x="1737" y="7036"/>
                  </a:cubicBezTo>
                  <a:cubicBezTo>
                    <a:pt x="167" y="9308"/>
                    <a:pt x="-1750" y="13628"/>
                    <a:pt x="3053" y="17051"/>
                  </a:cubicBezTo>
                  <a:cubicBezTo>
                    <a:pt x="3437" y="17324"/>
                    <a:pt x="3830" y="17567"/>
                    <a:pt x="4226" y="17775"/>
                  </a:cubicBezTo>
                  <a:cubicBezTo>
                    <a:pt x="4226" y="17775"/>
                    <a:pt x="4226" y="17775"/>
                    <a:pt x="4226" y="17775"/>
                  </a:cubicBezTo>
                  <a:cubicBezTo>
                    <a:pt x="9070" y="20308"/>
                    <a:pt x="13616" y="17116"/>
                    <a:pt x="16036" y="13616"/>
                  </a:cubicBezTo>
                  <a:cubicBezTo>
                    <a:pt x="18992" y="9346"/>
                    <a:pt x="19850" y="3355"/>
                    <a:pt x="16167" y="729"/>
                  </a:cubicBezTo>
                  <a:close/>
                  <a:moveTo>
                    <a:pt x="17377" y="5742"/>
                  </a:moveTo>
                  <a:cubicBezTo>
                    <a:pt x="17405" y="5769"/>
                    <a:pt x="17430" y="5800"/>
                    <a:pt x="17455" y="5827"/>
                  </a:cubicBezTo>
                  <a:cubicBezTo>
                    <a:pt x="17598" y="5977"/>
                    <a:pt x="17467" y="6204"/>
                    <a:pt x="17254" y="6166"/>
                  </a:cubicBezTo>
                  <a:cubicBezTo>
                    <a:pt x="17213" y="6158"/>
                    <a:pt x="17177" y="6154"/>
                    <a:pt x="17136" y="6147"/>
                  </a:cubicBezTo>
                  <a:cubicBezTo>
                    <a:pt x="16711" y="6077"/>
                    <a:pt x="17087" y="5438"/>
                    <a:pt x="17377" y="5742"/>
                  </a:cubicBezTo>
                  <a:close/>
                  <a:moveTo>
                    <a:pt x="14609" y="1095"/>
                  </a:moveTo>
                  <a:cubicBezTo>
                    <a:pt x="15125" y="2142"/>
                    <a:pt x="16179" y="3147"/>
                    <a:pt x="17152" y="3829"/>
                  </a:cubicBezTo>
                  <a:cubicBezTo>
                    <a:pt x="17336" y="3956"/>
                    <a:pt x="17189" y="4233"/>
                    <a:pt x="16976" y="4129"/>
                  </a:cubicBezTo>
                  <a:cubicBezTo>
                    <a:pt x="16277" y="3787"/>
                    <a:pt x="15754" y="3282"/>
                    <a:pt x="15288" y="2689"/>
                  </a:cubicBezTo>
                  <a:cubicBezTo>
                    <a:pt x="14924" y="2227"/>
                    <a:pt x="14475" y="1777"/>
                    <a:pt x="14340" y="1203"/>
                  </a:cubicBezTo>
                  <a:cubicBezTo>
                    <a:pt x="14303" y="1057"/>
                    <a:pt x="14536" y="945"/>
                    <a:pt x="14609" y="1095"/>
                  </a:cubicBezTo>
                  <a:close/>
                  <a:moveTo>
                    <a:pt x="15268" y="5442"/>
                  </a:moveTo>
                  <a:cubicBezTo>
                    <a:pt x="15300" y="5427"/>
                    <a:pt x="15333" y="5411"/>
                    <a:pt x="15362" y="5396"/>
                  </a:cubicBezTo>
                  <a:cubicBezTo>
                    <a:pt x="15472" y="5342"/>
                    <a:pt x="15595" y="5407"/>
                    <a:pt x="15607" y="5523"/>
                  </a:cubicBezTo>
                  <a:cubicBezTo>
                    <a:pt x="15611" y="5558"/>
                    <a:pt x="15615" y="5588"/>
                    <a:pt x="15615" y="5623"/>
                  </a:cubicBezTo>
                  <a:cubicBezTo>
                    <a:pt x="15664" y="6112"/>
                    <a:pt x="14806" y="5662"/>
                    <a:pt x="15268" y="5442"/>
                  </a:cubicBezTo>
                  <a:close/>
                  <a:moveTo>
                    <a:pt x="14405" y="3240"/>
                  </a:moveTo>
                  <a:cubicBezTo>
                    <a:pt x="14434" y="3221"/>
                    <a:pt x="14466" y="3205"/>
                    <a:pt x="14495" y="3186"/>
                  </a:cubicBezTo>
                  <a:cubicBezTo>
                    <a:pt x="14626" y="3105"/>
                    <a:pt x="14822" y="3205"/>
                    <a:pt x="14818" y="3355"/>
                  </a:cubicBezTo>
                  <a:cubicBezTo>
                    <a:pt x="14818" y="3390"/>
                    <a:pt x="14818" y="3421"/>
                    <a:pt x="14818" y="3455"/>
                  </a:cubicBezTo>
                  <a:cubicBezTo>
                    <a:pt x="14806" y="3998"/>
                    <a:pt x="13919" y="3536"/>
                    <a:pt x="14405" y="3240"/>
                  </a:cubicBezTo>
                  <a:close/>
                  <a:moveTo>
                    <a:pt x="12717" y="2762"/>
                  </a:moveTo>
                  <a:cubicBezTo>
                    <a:pt x="12745" y="2743"/>
                    <a:pt x="12778" y="2728"/>
                    <a:pt x="12807" y="2708"/>
                  </a:cubicBezTo>
                  <a:cubicBezTo>
                    <a:pt x="12933" y="2631"/>
                    <a:pt x="13117" y="2728"/>
                    <a:pt x="13113" y="2870"/>
                  </a:cubicBezTo>
                  <a:cubicBezTo>
                    <a:pt x="13113" y="2905"/>
                    <a:pt x="13113" y="2936"/>
                    <a:pt x="13113" y="2970"/>
                  </a:cubicBezTo>
                  <a:cubicBezTo>
                    <a:pt x="13101" y="3490"/>
                    <a:pt x="12251" y="3047"/>
                    <a:pt x="12717" y="2762"/>
                  </a:cubicBezTo>
                  <a:close/>
                  <a:moveTo>
                    <a:pt x="12492" y="941"/>
                  </a:moveTo>
                  <a:cubicBezTo>
                    <a:pt x="12754" y="1076"/>
                    <a:pt x="12529" y="1461"/>
                    <a:pt x="12267" y="1322"/>
                  </a:cubicBezTo>
                  <a:cubicBezTo>
                    <a:pt x="12005" y="1188"/>
                    <a:pt x="12230" y="806"/>
                    <a:pt x="12492" y="941"/>
                  </a:cubicBezTo>
                  <a:close/>
                  <a:moveTo>
                    <a:pt x="11593" y="2127"/>
                  </a:moveTo>
                  <a:cubicBezTo>
                    <a:pt x="11515" y="2551"/>
                    <a:pt x="11703" y="3028"/>
                    <a:pt x="11768" y="3452"/>
                  </a:cubicBezTo>
                  <a:cubicBezTo>
                    <a:pt x="11850" y="3979"/>
                    <a:pt x="11977" y="3987"/>
                    <a:pt x="12484" y="3975"/>
                  </a:cubicBezTo>
                  <a:cubicBezTo>
                    <a:pt x="13109" y="3964"/>
                    <a:pt x="13555" y="3941"/>
                    <a:pt x="13910" y="4445"/>
                  </a:cubicBezTo>
                  <a:cubicBezTo>
                    <a:pt x="14217" y="4876"/>
                    <a:pt x="14352" y="5889"/>
                    <a:pt x="14389" y="6401"/>
                  </a:cubicBezTo>
                  <a:cubicBezTo>
                    <a:pt x="14421" y="6824"/>
                    <a:pt x="16191" y="7132"/>
                    <a:pt x="16625" y="7090"/>
                  </a:cubicBezTo>
                  <a:cubicBezTo>
                    <a:pt x="16923" y="7059"/>
                    <a:pt x="16968" y="7433"/>
                    <a:pt x="16768" y="7567"/>
                  </a:cubicBezTo>
                  <a:cubicBezTo>
                    <a:pt x="16212" y="7949"/>
                    <a:pt x="14941" y="7575"/>
                    <a:pt x="14315" y="7433"/>
                  </a:cubicBezTo>
                  <a:cubicBezTo>
                    <a:pt x="13481" y="7244"/>
                    <a:pt x="13616" y="5900"/>
                    <a:pt x="13481" y="5307"/>
                  </a:cubicBezTo>
                  <a:cubicBezTo>
                    <a:pt x="13195" y="4056"/>
                    <a:pt x="11552" y="5007"/>
                    <a:pt x="11315" y="4225"/>
                  </a:cubicBezTo>
                  <a:cubicBezTo>
                    <a:pt x="11135" y="3636"/>
                    <a:pt x="11008" y="2643"/>
                    <a:pt x="11196" y="2035"/>
                  </a:cubicBezTo>
                  <a:cubicBezTo>
                    <a:pt x="11274" y="1800"/>
                    <a:pt x="11638" y="1888"/>
                    <a:pt x="11593" y="2127"/>
                  </a:cubicBezTo>
                  <a:close/>
                  <a:moveTo>
                    <a:pt x="8425" y="2543"/>
                  </a:moveTo>
                  <a:cubicBezTo>
                    <a:pt x="9876" y="6266"/>
                    <a:pt x="12676" y="8649"/>
                    <a:pt x="16318" y="10528"/>
                  </a:cubicBezTo>
                  <a:cubicBezTo>
                    <a:pt x="16543" y="10644"/>
                    <a:pt x="16404" y="11006"/>
                    <a:pt x="16151" y="10933"/>
                  </a:cubicBezTo>
                  <a:cubicBezTo>
                    <a:pt x="14969" y="10590"/>
                    <a:pt x="14188" y="9858"/>
                    <a:pt x="13166" y="9231"/>
                  </a:cubicBezTo>
                  <a:cubicBezTo>
                    <a:pt x="12345" y="8726"/>
                    <a:pt x="11495" y="8241"/>
                    <a:pt x="10849" y="7533"/>
                  </a:cubicBezTo>
                  <a:cubicBezTo>
                    <a:pt x="9606" y="6170"/>
                    <a:pt x="8474" y="4418"/>
                    <a:pt x="8130" y="2628"/>
                  </a:cubicBezTo>
                  <a:cubicBezTo>
                    <a:pt x="8093" y="2439"/>
                    <a:pt x="8355" y="2366"/>
                    <a:pt x="8425" y="2543"/>
                  </a:cubicBezTo>
                  <a:close/>
                  <a:moveTo>
                    <a:pt x="12917" y="11976"/>
                  </a:moveTo>
                  <a:cubicBezTo>
                    <a:pt x="12741" y="11884"/>
                    <a:pt x="12700" y="11591"/>
                    <a:pt x="12909" y="11502"/>
                  </a:cubicBezTo>
                  <a:cubicBezTo>
                    <a:pt x="12942" y="11487"/>
                    <a:pt x="12974" y="11475"/>
                    <a:pt x="13007" y="11460"/>
                  </a:cubicBezTo>
                  <a:cubicBezTo>
                    <a:pt x="13162" y="11395"/>
                    <a:pt x="13305" y="11468"/>
                    <a:pt x="13330" y="11630"/>
                  </a:cubicBezTo>
                  <a:cubicBezTo>
                    <a:pt x="13334" y="11664"/>
                    <a:pt x="13338" y="11695"/>
                    <a:pt x="13346" y="11730"/>
                  </a:cubicBezTo>
                  <a:cubicBezTo>
                    <a:pt x="13383" y="11941"/>
                    <a:pt x="13093" y="12068"/>
                    <a:pt x="12917" y="11976"/>
                  </a:cubicBezTo>
                  <a:close/>
                  <a:moveTo>
                    <a:pt x="11617" y="10105"/>
                  </a:moveTo>
                  <a:cubicBezTo>
                    <a:pt x="11282" y="9928"/>
                    <a:pt x="11568" y="9439"/>
                    <a:pt x="11907" y="9612"/>
                  </a:cubicBezTo>
                  <a:cubicBezTo>
                    <a:pt x="12243" y="9793"/>
                    <a:pt x="11952" y="10282"/>
                    <a:pt x="11617" y="10105"/>
                  </a:cubicBezTo>
                  <a:close/>
                  <a:moveTo>
                    <a:pt x="10027" y="9423"/>
                  </a:moveTo>
                  <a:cubicBezTo>
                    <a:pt x="9819" y="9620"/>
                    <a:pt x="9545" y="9600"/>
                    <a:pt x="9385" y="9358"/>
                  </a:cubicBezTo>
                  <a:cubicBezTo>
                    <a:pt x="9308" y="9242"/>
                    <a:pt x="9381" y="9084"/>
                    <a:pt x="9516" y="9050"/>
                  </a:cubicBezTo>
                  <a:cubicBezTo>
                    <a:pt x="9655" y="9011"/>
                    <a:pt x="9774" y="9011"/>
                    <a:pt x="9913" y="9038"/>
                  </a:cubicBezTo>
                  <a:cubicBezTo>
                    <a:pt x="10088" y="9081"/>
                    <a:pt x="10158" y="9300"/>
                    <a:pt x="10027" y="9423"/>
                  </a:cubicBezTo>
                  <a:close/>
                  <a:moveTo>
                    <a:pt x="9422" y="7598"/>
                  </a:moveTo>
                  <a:cubicBezTo>
                    <a:pt x="9120" y="7440"/>
                    <a:pt x="9381" y="6998"/>
                    <a:pt x="9684" y="7155"/>
                  </a:cubicBezTo>
                  <a:cubicBezTo>
                    <a:pt x="9986" y="7313"/>
                    <a:pt x="9724" y="7756"/>
                    <a:pt x="9422" y="7598"/>
                  </a:cubicBezTo>
                  <a:close/>
                  <a:moveTo>
                    <a:pt x="7538" y="6563"/>
                  </a:moveTo>
                  <a:cubicBezTo>
                    <a:pt x="7333" y="6690"/>
                    <a:pt x="7190" y="6693"/>
                    <a:pt x="7006" y="6547"/>
                  </a:cubicBezTo>
                  <a:cubicBezTo>
                    <a:pt x="6859" y="6428"/>
                    <a:pt x="6969" y="6178"/>
                    <a:pt x="7157" y="6181"/>
                  </a:cubicBezTo>
                  <a:cubicBezTo>
                    <a:pt x="7255" y="6185"/>
                    <a:pt x="7341" y="6220"/>
                    <a:pt x="7435" y="6224"/>
                  </a:cubicBezTo>
                  <a:cubicBezTo>
                    <a:pt x="7632" y="6228"/>
                    <a:pt x="7701" y="6459"/>
                    <a:pt x="7538" y="6563"/>
                  </a:cubicBezTo>
                  <a:close/>
                  <a:moveTo>
                    <a:pt x="7390" y="4087"/>
                  </a:moveTo>
                  <a:cubicBezTo>
                    <a:pt x="7701" y="4249"/>
                    <a:pt x="7435" y="4703"/>
                    <a:pt x="7125" y="4541"/>
                  </a:cubicBezTo>
                  <a:cubicBezTo>
                    <a:pt x="6814" y="4376"/>
                    <a:pt x="7080" y="3925"/>
                    <a:pt x="7390" y="4087"/>
                  </a:cubicBezTo>
                  <a:close/>
                  <a:moveTo>
                    <a:pt x="4337" y="16947"/>
                  </a:moveTo>
                  <a:cubicBezTo>
                    <a:pt x="3519" y="16523"/>
                    <a:pt x="2747" y="16011"/>
                    <a:pt x="2150" y="15326"/>
                  </a:cubicBezTo>
                  <a:cubicBezTo>
                    <a:pt x="1557" y="14648"/>
                    <a:pt x="1218" y="13859"/>
                    <a:pt x="703" y="13135"/>
                  </a:cubicBezTo>
                  <a:cubicBezTo>
                    <a:pt x="613" y="13008"/>
                    <a:pt x="821" y="12850"/>
                    <a:pt x="928" y="12969"/>
                  </a:cubicBezTo>
                  <a:cubicBezTo>
                    <a:pt x="1504" y="13620"/>
                    <a:pt x="1806" y="14429"/>
                    <a:pt x="2432" y="15052"/>
                  </a:cubicBezTo>
                  <a:cubicBezTo>
                    <a:pt x="3053" y="15672"/>
                    <a:pt x="3756" y="16184"/>
                    <a:pt x="4500" y="16666"/>
                  </a:cubicBezTo>
                  <a:cubicBezTo>
                    <a:pt x="4680" y="16781"/>
                    <a:pt x="4533" y="17051"/>
                    <a:pt x="4337" y="16947"/>
                  </a:cubicBezTo>
                  <a:close/>
                  <a:moveTo>
                    <a:pt x="8396" y="17012"/>
                  </a:moveTo>
                  <a:cubicBezTo>
                    <a:pt x="7685" y="17043"/>
                    <a:pt x="6144" y="16966"/>
                    <a:pt x="5641" y="16500"/>
                  </a:cubicBezTo>
                  <a:cubicBezTo>
                    <a:pt x="5048" y="15953"/>
                    <a:pt x="5293" y="15095"/>
                    <a:pt x="5220" y="14417"/>
                  </a:cubicBezTo>
                  <a:cubicBezTo>
                    <a:pt x="5060" y="12966"/>
                    <a:pt x="2787" y="13451"/>
                    <a:pt x="2158" y="12446"/>
                  </a:cubicBezTo>
                  <a:cubicBezTo>
                    <a:pt x="1749" y="11791"/>
                    <a:pt x="1962" y="10509"/>
                    <a:pt x="1974" y="9793"/>
                  </a:cubicBezTo>
                  <a:cubicBezTo>
                    <a:pt x="1978" y="9527"/>
                    <a:pt x="2379" y="9523"/>
                    <a:pt x="2407" y="9785"/>
                  </a:cubicBezTo>
                  <a:cubicBezTo>
                    <a:pt x="2559" y="11160"/>
                    <a:pt x="2444" y="12207"/>
                    <a:pt x="4194" y="12754"/>
                  </a:cubicBezTo>
                  <a:cubicBezTo>
                    <a:pt x="4594" y="12877"/>
                    <a:pt x="5396" y="13031"/>
                    <a:pt x="5600" y="13428"/>
                  </a:cubicBezTo>
                  <a:cubicBezTo>
                    <a:pt x="5923" y="14067"/>
                    <a:pt x="5817" y="14583"/>
                    <a:pt x="5902" y="15280"/>
                  </a:cubicBezTo>
                  <a:cubicBezTo>
                    <a:pt x="6017" y="16192"/>
                    <a:pt x="7027" y="16188"/>
                    <a:pt x="7717" y="16284"/>
                  </a:cubicBezTo>
                  <a:cubicBezTo>
                    <a:pt x="7963" y="16211"/>
                    <a:pt x="8106" y="16261"/>
                    <a:pt x="8143" y="16438"/>
                  </a:cubicBezTo>
                  <a:cubicBezTo>
                    <a:pt x="8249" y="16161"/>
                    <a:pt x="8658" y="16188"/>
                    <a:pt x="8690" y="16492"/>
                  </a:cubicBezTo>
                  <a:cubicBezTo>
                    <a:pt x="8698" y="16562"/>
                    <a:pt x="8707" y="16627"/>
                    <a:pt x="8711" y="16696"/>
                  </a:cubicBezTo>
                  <a:cubicBezTo>
                    <a:pt x="8735" y="16866"/>
                    <a:pt x="8564" y="17004"/>
                    <a:pt x="8396" y="17012"/>
                  </a:cubicBezTo>
                  <a:close/>
                  <a:moveTo>
                    <a:pt x="2890" y="8488"/>
                  </a:moveTo>
                  <a:cubicBezTo>
                    <a:pt x="2906" y="8484"/>
                    <a:pt x="2922" y="8480"/>
                    <a:pt x="2943" y="8472"/>
                  </a:cubicBezTo>
                  <a:cubicBezTo>
                    <a:pt x="3078" y="8430"/>
                    <a:pt x="3200" y="8484"/>
                    <a:pt x="3274" y="8576"/>
                  </a:cubicBezTo>
                  <a:cubicBezTo>
                    <a:pt x="3348" y="8665"/>
                    <a:pt x="3372" y="8788"/>
                    <a:pt x="3307" y="8903"/>
                  </a:cubicBezTo>
                  <a:cubicBezTo>
                    <a:pt x="3241" y="9015"/>
                    <a:pt x="3114" y="9061"/>
                    <a:pt x="2996" y="9050"/>
                  </a:cubicBezTo>
                  <a:cubicBezTo>
                    <a:pt x="2873" y="9038"/>
                    <a:pt x="2763" y="8969"/>
                    <a:pt x="2730" y="8842"/>
                  </a:cubicBezTo>
                  <a:cubicBezTo>
                    <a:pt x="2726" y="8826"/>
                    <a:pt x="2722" y="8811"/>
                    <a:pt x="2714" y="8792"/>
                  </a:cubicBezTo>
                  <a:cubicBezTo>
                    <a:pt x="2673" y="8665"/>
                    <a:pt x="2755" y="8526"/>
                    <a:pt x="2890" y="8488"/>
                  </a:cubicBezTo>
                  <a:close/>
                  <a:moveTo>
                    <a:pt x="3593" y="11052"/>
                  </a:moveTo>
                  <a:cubicBezTo>
                    <a:pt x="3728" y="10825"/>
                    <a:pt x="4186" y="10825"/>
                    <a:pt x="4235" y="11121"/>
                  </a:cubicBezTo>
                  <a:cubicBezTo>
                    <a:pt x="4239" y="11148"/>
                    <a:pt x="4243" y="11175"/>
                    <a:pt x="4247" y="11202"/>
                  </a:cubicBezTo>
                  <a:cubicBezTo>
                    <a:pt x="4271" y="11345"/>
                    <a:pt x="4214" y="11441"/>
                    <a:pt x="4075" y="11495"/>
                  </a:cubicBezTo>
                  <a:cubicBezTo>
                    <a:pt x="4047" y="11506"/>
                    <a:pt x="4022" y="11518"/>
                    <a:pt x="3993" y="11526"/>
                  </a:cubicBezTo>
                  <a:cubicBezTo>
                    <a:pt x="3703" y="11649"/>
                    <a:pt x="3458" y="11279"/>
                    <a:pt x="3593" y="11052"/>
                  </a:cubicBezTo>
                  <a:close/>
                  <a:moveTo>
                    <a:pt x="6229" y="12881"/>
                  </a:moveTo>
                  <a:cubicBezTo>
                    <a:pt x="6258" y="12904"/>
                    <a:pt x="6291" y="12927"/>
                    <a:pt x="6319" y="12954"/>
                  </a:cubicBezTo>
                  <a:cubicBezTo>
                    <a:pt x="6454" y="13058"/>
                    <a:pt x="6319" y="13293"/>
                    <a:pt x="6152" y="13239"/>
                  </a:cubicBezTo>
                  <a:cubicBezTo>
                    <a:pt x="6115" y="13227"/>
                    <a:pt x="6074" y="13216"/>
                    <a:pt x="6037" y="13204"/>
                  </a:cubicBezTo>
                  <a:cubicBezTo>
                    <a:pt x="5723" y="13104"/>
                    <a:pt x="5972" y="12681"/>
                    <a:pt x="6229" y="12881"/>
                  </a:cubicBezTo>
                  <a:close/>
                  <a:moveTo>
                    <a:pt x="7656" y="14914"/>
                  </a:moveTo>
                  <a:cubicBezTo>
                    <a:pt x="8061" y="15126"/>
                    <a:pt x="7713" y="15718"/>
                    <a:pt x="7309" y="15507"/>
                  </a:cubicBezTo>
                  <a:cubicBezTo>
                    <a:pt x="6900" y="15295"/>
                    <a:pt x="7251" y="14702"/>
                    <a:pt x="7656" y="14914"/>
                  </a:cubicBezTo>
                  <a:close/>
                  <a:moveTo>
                    <a:pt x="10771" y="16966"/>
                  </a:moveTo>
                  <a:cubicBezTo>
                    <a:pt x="10738" y="17012"/>
                    <a:pt x="10693" y="17047"/>
                    <a:pt x="10632" y="17062"/>
                  </a:cubicBezTo>
                  <a:cubicBezTo>
                    <a:pt x="10591" y="17074"/>
                    <a:pt x="10546" y="17078"/>
                    <a:pt x="10505" y="17066"/>
                  </a:cubicBezTo>
                  <a:cubicBezTo>
                    <a:pt x="10485" y="17062"/>
                    <a:pt x="10460" y="17058"/>
                    <a:pt x="10440" y="17058"/>
                  </a:cubicBezTo>
                  <a:cubicBezTo>
                    <a:pt x="9949" y="16989"/>
                    <a:pt x="10391" y="16242"/>
                    <a:pt x="10710" y="16600"/>
                  </a:cubicBezTo>
                  <a:cubicBezTo>
                    <a:pt x="10726" y="16616"/>
                    <a:pt x="10738" y="16631"/>
                    <a:pt x="10755" y="16650"/>
                  </a:cubicBezTo>
                  <a:cubicBezTo>
                    <a:pt x="10787" y="16681"/>
                    <a:pt x="10808" y="16716"/>
                    <a:pt x="10816" y="16754"/>
                  </a:cubicBezTo>
                  <a:cubicBezTo>
                    <a:pt x="10836" y="16812"/>
                    <a:pt x="10824" y="16866"/>
                    <a:pt x="10804" y="16916"/>
                  </a:cubicBezTo>
                  <a:cubicBezTo>
                    <a:pt x="10800" y="16924"/>
                    <a:pt x="10795" y="16935"/>
                    <a:pt x="10791" y="16943"/>
                  </a:cubicBezTo>
                  <a:cubicBezTo>
                    <a:pt x="10783" y="16951"/>
                    <a:pt x="10779" y="16958"/>
                    <a:pt x="10771" y="16966"/>
                  </a:cubicBezTo>
                  <a:close/>
                  <a:moveTo>
                    <a:pt x="11670" y="15772"/>
                  </a:moveTo>
                  <a:cubicBezTo>
                    <a:pt x="9230" y="14756"/>
                    <a:pt x="7697" y="13539"/>
                    <a:pt x="5964" y="11664"/>
                  </a:cubicBezTo>
                  <a:cubicBezTo>
                    <a:pt x="4635" y="10228"/>
                    <a:pt x="4075" y="8599"/>
                    <a:pt x="3029" y="7028"/>
                  </a:cubicBezTo>
                  <a:cubicBezTo>
                    <a:pt x="2939" y="6894"/>
                    <a:pt x="3135" y="6759"/>
                    <a:pt x="3253" y="6863"/>
                  </a:cubicBezTo>
                  <a:cubicBezTo>
                    <a:pt x="3846" y="7379"/>
                    <a:pt x="4018" y="8176"/>
                    <a:pt x="4410" y="8823"/>
                  </a:cubicBezTo>
                  <a:cubicBezTo>
                    <a:pt x="4958" y="9724"/>
                    <a:pt x="5584" y="10544"/>
                    <a:pt x="6323" y="11318"/>
                  </a:cubicBezTo>
                  <a:cubicBezTo>
                    <a:pt x="6986" y="12011"/>
                    <a:pt x="7611" y="12792"/>
                    <a:pt x="8376" y="13389"/>
                  </a:cubicBezTo>
                  <a:cubicBezTo>
                    <a:pt x="9455" y="14228"/>
                    <a:pt x="10710" y="14714"/>
                    <a:pt x="11879" y="15414"/>
                  </a:cubicBezTo>
                  <a:cubicBezTo>
                    <a:pt x="12128" y="15557"/>
                    <a:pt x="11928" y="15880"/>
                    <a:pt x="11670" y="15772"/>
                  </a:cubicBezTo>
                  <a:close/>
                  <a:moveTo>
                    <a:pt x="14135" y="14105"/>
                  </a:moveTo>
                  <a:cubicBezTo>
                    <a:pt x="12737" y="14028"/>
                    <a:pt x="12030" y="14213"/>
                    <a:pt x="11396" y="12854"/>
                  </a:cubicBezTo>
                  <a:cubicBezTo>
                    <a:pt x="11139" y="12303"/>
                    <a:pt x="10951" y="11106"/>
                    <a:pt x="10158" y="11206"/>
                  </a:cubicBezTo>
                  <a:cubicBezTo>
                    <a:pt x="9769" y="11252"/>
                    <a:pt x="8878" y="11175"/>
                    <a:pt x="8559" y="11010"/>
                  </a:cubicBezTo>
                  <a:cubicBezTo>
                    <a:pt x="7922" y="10675"/>
                    <a:pt x="7991" y="10082"/>
                    <a:pt x="7775" y="9477"/>
                  </a:cubicBezTo>
                  <a:cubicBezTo>
                    <a:pt x="7427" y="8515"/>
                    <a:pt x="7018" y="7818"/>
                    <a:pt x="5927" y="7579"/>
                  </a:cubicBezTo>
                  <a:cubicBezTo>
                    <a:pt x="4835" y="7344"/>
                    <a:pt x="5416" y="5419"/>
                    <a:pt x="5277" y="4761"/>
                  </a:cubicBezTo>
                  <a:cubicBezTo>
                    <a:pt x="5228" y="4530"/>
                    <a:pt x="5584" y="4426"/>
                    <a:pt x="5657" y="4657"/>
                  </a:cubicBezTo>
                  <a:cubicBezTo>
                    <a:pt x="5870" y="5334"/>
                    <a:pt x="5845" y="5947"/>
                    <a:pt x="5862" y="6651"/>
                  </a:cubicBezTo>
                  <a:cubicBezTo>
                    <a:pt x="5874" y="7121"/>
                    <a:pt x="7419" y="7333"/>
                    <a:pt x="7803" y="7494"/>
                  </a:cubicBezTo>
                  <a:cubicBezTo>
                    <a:pt x="8817" y="7918"/>
                    <a:pt x="7893" y="10370"/>
                    <a:pt x="9132" y="10444"/>
                  </a:cubicBezTo>
                  <a:cubicBezTo>
                    <a:pt x="10178" y="10505"/>
                    <a:pt x="10963" y="10216"/>
                    <a:pt x="11445" y="11160"/>
                  </a:cubicBezTo>
                  <a:cubicBezTo>
                    <a:pt x="11732" y="11714"/>
                    <a:pt x="11842" y="12423"/>
                    <a:pt x="12206" y="12935"/>
                  </a:cubicBezTo>
                  <a:cubicBezTo>
                    <a:pt x="12508" y="13358"/>
                    <a:pt x="13616" y="13351"/>
                    <a:pt x="14213" y="13428"/>
                  </a:cubicBezTo>
                  <a:cubicBezTo>
                    <a:pt x="14626" y="13478"/>
                    <a:pt x="14548" y="14128"/>
                    <a:pt x="14135" y="14105"/>
                  </a:cubicBezTo>
                  <a:close/>
                  <a:moveTo>
                    <a:pt x="15529" y="12453"/>
                  </a:moveTo>
                  <a:cubicBezTo>
                    <a:pt x="15492" y="12442"/>
                    <a:pt x="15452" y="12430"/>
                    <a:pt x="15415" y="12419"/>
                  </a:cubicBezTo>
                  <a:cubicBezTo>
                    <a:pt x="15043" y="12303"/>
                    <a:pt x="15337" y="11807"/>
                    <a:pt x="15635" y="12041"/>
                  </a:cubicBezTo>
                  <a:cubicBezTo>
                    <a:pt x="15664" y="12065"/>
                    <a:pt x="15697" y="12088"/>
                    <a:pt x="15725" y="12115"/>
                  </a:cubicBezTo>
                  <a:cubicBezTo>
                    <a:pt x="15893" y="12238"/>
                    <a:pt x="15729" y="12515"/>
                    <a:pt x="15529" y="124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10" name="Shape">
              <a:extLst>
                <a:ext uri="{FF2B5EF4-FFF2-40B4-BE49-F238E27FC236}">
                  <a16:creationId xmlns:a16="http://schemas.microsoft.com/office/drawing/2014/main" id="{65FDCDD6-87E8-4B93-B79F-CC0CA4748929}"/>
                </a:ext>
              </a:extLst>
            </p:cNvPr>
            <p:cNvSpPr/>
            <p:nvPr/>
          </p:nvSpPr>
          <p:spPr>
            <a:xfrm>
              <a:off x="114300" y="3721099"/>
              <a:ext cx="816198" cy="695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0" h="18652" extrusionOk="0">
                  <a:moveTo>
                    <a:pt x="17676" y="2322"/>
                  </a:moveTo>
                  <a:cubicBezTo>
                    <a:pt x="17596" y="2172"/>
                    <a:pt x="17510" y="2033"/>
                    <a:pt x="17412" y="1900"/>
                  </a:cubicBezTo>
                  <a:cubicBezTo>
                    <a:pt x="15159" y="-1236"/>
                    <a:pt x="7974" y="-364"/>
                    <a:pt x="3433" y="3595"/>
                  </a:cubicBezTo>
                  <a:cubicBezTo>
                    <a:pt x="1353" y="5410"/>
                    <a:pt x="-1708" y="9261"/>
                    <a:pt x="1183" y="14675"/>
                  </a:cubicBezTo>
                  <a:cubicBezTo>
                    <a:pt x="1413" y="15107"/>
                    <a:pt x="1663" y="15512"/>
                    <a:pt x="1927" y="15876"/>
                  </a:cubicBezTo>
                  <a:cubicBezTo>
                    <a:pt x="1927" y="15876"/>
                    <a:pt x="1927" y="15876"/>
                    <a:pt x="1927" y="15876"/>
                  </a:cubicBezTo>
                  <a:cubicBezTo>
                    <a:pt x="5149" y="20364"/>
                    <a:pt x="10040" y="18692"/>
                    <a:pt x="13248" y="15897"/>
                  </a:cubicBezTo>
                  <a:cubicBezTo>
                    <a:pt x="17165" y="12485"/>
                    <a:pt x="19892" y="6476"/>
                    <a:pt x="17676" y="2322"/>
                  </a:cubicBezTo>
                  <a:close/>
                  <a:moveTo>
                    <a:pt x="17012" y="8073"/>
                  </a:moveTo>
                  <a:cubicBezTo>
                    <a:pt x="17027" y="8114"/>
                    <a:pt x="17038" y="8151"/>
                    <a:pt x="17053" y="8192"/>
                  </a:cubicBezTo>
                  <a:cubicBezTo>
                    <a:pt x="17122" y="8406"/>
                    <a:pt x="16938" y="8594"/>
                    <a:pt x="16771" y="8478"/>
                  </a:cubicBezTo>
                  <a:cubicBezTo>
                    <a:pt x="16739" y="8457"/>
                    <a:pt x="16711" y="8434"/>
                    <a:pt x="16679" y="8413"/>
                  </a:cubicBezTo>
                  <a:cubicBezTo>
                    <a:pt x="16340" y="8178"/>
                    <a:pt x="16872" y="7644"/>
                    <a:pt x="17012" y="8073"/>
                  </a:cubicBezTo>
                  <a:close/>
                  <a:moveTo>
                    <a:pt x="16242" y="2125"/>
                  </a:moveTo>
                  <a:cubicBezTo>
                    <a:pt x="16326" y="3425"/>
                    <a:pt x="16872" y="4882"/>
                    <a:pt x="17464" y="5965"/>
                  </a:cubicBezTo>
                  <a:cubicBezTo>
                    <a:pt x="17576" y="6169"/>
                    <a:pt x="17360" y="6408"/>
                    <a:pt x="17214" y="6217"/>
                  </a:cubicBezTo>
                  <a:cubicBezTo>
                    <a:pt x="16742" y="5594"/>
                    <a:pt x="16472" y="4862"/>
                    <a:pt x="16277" y="4065"/>
                  </a:cubicBezTo>
                  <a:cubicBezTo>
                    <a:pt x="16124" y="3442"/>
                    <a:pt x="15900" y="2799"/>
                    <a:pt x="15978" y="2138"/>
                  </a:cubicBezTo>
                  <a:cubicBezTo>
                    <a:pt x="16001" y="1971"/>
                    <a:pt x="16231" y="1937"/>
                    <a:pt x="16242" y="2125"/>
                  </a:cubicBezTo>
                  <a:close/>
                  <a:moveTo>
                    <a:pt x="15340" y="6970"/>
                  </a:moveTo>
                  <a:cubicBezTo>
                    <a:pt x="15371" y="6966"/>
                    <a:pt x="15403" y="6963"/>
                    <a:pt x="15435" y="6956"/>
                  </a:cubicBezTo>
                  <a:cubicBezTo>
                    <a:pt x="15547" y="6942"/>
                    <a:pt x="15627" y="7055"/>
                    <a:pt x="15598" y="7184"/>
                  </a:cubicBezTo>
                  <a:cubicBezTo>
                    <a:pt x="15590" y="7222"/>
                    <a:pt x="15581" y="7256"/>
                    <a:pt x="15573" y="7293"/>
                  </a:cubicBezTo>
                  <a:cubicBezTo>
                    <a:pt x="15449" y="7824"/>
                    <a:pt x="14877" y="7027"/>
                    <a:pt x="15340" y="6970"/>
                  </a:cubicBezTo>
                  <a:close/>
                  <a:moveTo>
                    <a:pt x="15351" y="4317"/>
                  </a:moveTo>
                  <a:cubicBezTo>
                    <a:pt x="15383" y="4310"/>
                    <a:pt x="15415" y="4300"/>
                    <a:pt x="15446" y="4293"/>
                  </a:cubicBezTo>
                  <a:cubicBezTo>
                    <a:pt x="15584" y="4256"/>
                    <a:pt x="15713" y="4436"/>
                    <a:pt x="15662" y="4593"/>
                  </a:cubicBezTo>
                  <a:cubicBezTo>
                    <a:pt x="15650" y="4627"/>
                    <a:pt x="15639" y="4664"/>
                    <a:pt x="15627" y="4699"/>
                  </a:cubicBezTo>
                  <a:cubicBezTo>
                    <a:pt x="15435" y="5267"/>
                    <a:pt x="14845" y="4450"/>
                    <a:pt x="15351" y="4317"/>
                  </a:cubicBezTo>
                  <a:close/>
                  <a:moveTo>
                    <a:pt x="14095" y="3183"/>
                  </a:moveTo>
                  <a:cubicBezTo>
                    <a:pt x="14127" y="3177"/>
                    <a:pt x="14159" y="3166"/>
                    <a:pt x="14190" y="3160"/>
                  </a:cubicBezTo>
                  <a:cubicBezTo>
                    <a:pt x="14322" y="3126"/>
                    <a:pt x="14443" y="3296"/>
                    <a:pt x="14394" y="3442"/>
                  </a:cubicBezTo>
                  <a:cubicBezTo>
                    <a:pt x="14383" y="3476"/>
                    <a:pt x="14371" y="3514"/>
                    <a:pt x="14360" y="3548"/>
                  </a:cubicBezTo>
                  <a:cubicBezTo>
                    <a:pt x="14173" y="4096"/>
                    <a:pt x="13610" y="3309"/>
                    <a:pt x="14095" y="3183"/>
                  </a:cubicBezTo>
                  <a:close/>
                  <a:moveTo>
                    <a:pt x="14518" y="1171"/>
                  </a:moveTo>
                  <a:cubicBezTo>
                    <a:pt x="14690" y="1413"/>
                    <a:pt x="14374" y="1733"/>
                    <a:pt x="14202" y="1491"/>
                  </a:cubicBezTo>
                  <a:cubicBezTo>
                    <a:pt x="14026" y="1249"/>
                    <a:pt x="14343" y="929"/>
                    <a:pt x="14518" y="1171"/>
                  </a:cubicBezTo>
                  <a:close/>
                  <a:moveTo>
                    <a:pt x="13363" y="2090"/>
                  </a:moveTo>
                  <a:cubicBezTo>
                    <a:pt x="13156" y="2506"/>
                    <a:pt x="13153" y="3088"/>
                    <a:pt x="13067" y="3555"/>
                  </a:cubicBezTo>
                  <a:cubicBezTo>
                    <a:pt x="12960" y="4144"/>
                    <a:pt x="13064" y="4198"/>
                    <a:pt x="13492" y="4375"/>
                  </a:cubicBezTo>
                  <a:cubicBezTo>
                    <a:pt x="14021" y="4596"/>
                    <a:pt x="14403" y="4739"/>
                    <a:pt x="14535" y="5403"/>
                  </a:cubicBezTo>
                  <a:cubicBezTo>
                    <a:pt x="14647" y="5972"/>
                    <a:pt x="14423" y="7092"/>
                    <a:pt x="14282" y="7650"/>
                  </a:cubicBezTo>
                  <a:cubicBezTo>
                    <a:pt x="14167" y="8114"/>
                    <a:pt x="15552" y="9101"/>
                    <a:pt x="15929" y="9217"/>
                  </a:cubicBezTo>
                  <a:cubicBezTo>
                    <a:pt x="16190" y="9298"/>
                    <a:pt x="16104" y="9707"/>
                    <a:pt x="15892" y="9775"/>
                  </a:cubicBezTo>
                  <a:cubicBezTo>
                    <a:pt x="15297" y="9969"/>
                    <a:pt x="14354" y="9101"/>
                    <a:pt x="13874" y="8716"/>
                  </a:cubicBezTo>
                  <a:cubicBezTo>
                    <a:pt x="13236" y="8202"/>
                    <a:pt x="13799" y="6837"/>
                    <a:pt x="13886" y="6159"/>
                  </a:cubicBezTo>
                  <a:cubicBezTo>
                    <a:pt x="14064" y="4733"/>
                    <a:pt x="12365" y="5121"/>
                    <a:pt x="12426" y="4205"/>
                  </a:cubicBezTo>
                  <a:cubicBezTo>
                    <a:pt x="12472" y="3514"/>
                    <a:pt x="12699" y="2417"/>
                    <a:pt x="13061" y="1845"/>
                  </a:cubicBezTo>
                  <a:cubicBezTo>
                    <a:pt x="13205" y="1624"/>
                    <a:pt x="13483" y="1852"/>
                    <a:pt x="13363" y="2090"/>
                  </a:cubicBezTo>
                  <a:close/>
                  <a:moveTo>
                    <a:pt x="10561" y="1341"/>
                  </a:moveTo>
                  <a:cubicBezTo>
                    <a:pt x="10532" y="5822"/>
                    <a:pt x="12087" y="9387"/>
                    <a:pt x="14518" y="12734"/>
                  </a:cubicBezTo>
                  <a:cubicBezTo>
                    <a:pt x="14667" y="12942"/>
                    <a:pt x="14432" y="13272"/>
                    <a:pt x="14242" y="13098"/>
                  </a:cubicBezTo>
                  <a:cubicBezTo>
                    <a:pt x="13363" y="12291"/>
                    <a:pt x="12952" y="11229"/>
                    <a:pt x="12305" y="10184"/>
                  </a:cubicBezTo>
                  <a:cubicBezTo>
                    <a:pt x="11785" y="9343"/>
                    <a:pt x="11230" y="8512"/>
                    <a:pt x="10926" y="7521"/>
                  </a:cubicBezTo>
                  <a:cubicBezTo>
                    <a:pt x="10339" y="5614"/>
                    <a:pt x="9974" y="3340"/>
                    <a:pt x="10285" y="1318"/>
                  </a:cubicBezTo>
                  <a:cubicBezTo>
                    <a:pt x="10316" y="1110"/>
                    <a:pt x="10561" y="1130"/>
                    <a:pt x="10561" y="1341"/>
                  </a:cubicBezTo>
                  <a:close/>
                  <a:moveTo>
                    <a:pt x="11178" y="12996"/>
                  </a:moveTo>
                  <a:cubicBezTo>
                    <a:pt x="11063" y="12836"/>
                    <a:pt x="11127" y="12506"/>
                    <a:pt x="11331" y="12492"/>
                  </a:cubicBezTo>
                  <a:cubicBezTo>
                    <a:pt x="11362" y="12489"/>
                    <a:pt x="11394" y="12489"/>
                    <a:pt x="11428" y="12485"/>
                  </a:cubicBezTo>
                  <a:cubicBezTo>
                    <a:pt x="11581" y="12475"/>
                    <a:pt x="11676" y="12608"/>
                    <a:pt x="11644" y="12785"/>
                  </a:cubicBezTo>
                  <a:cubicBezTo>
                    <a:pt x="11638" y="12822"/>
                    <a:pt x="11630" y="12860"/>
                    <a:pt x="11624" y="12897"/>
                  </a:cubicBezTo>
                  <a:cubicBezTo>
                    <a:pt x="11578" y="13136"/>
                    <a:pt x="11293" y="13159"/>
                    <a:pt x="11178" y="12996"/>
                  </a:cubicBezTo>
                  <a:close/>
                  <a:moveTo>
                    <a:pt x="10710" y="10534"/>
                  </a:moveTo>
                  <a:cubicBezTo>
                    <a:pt x="10486" y="10221"/>
                    <a:pt x="10894" y="9813"/>
                    <a:pt x="11118" y="10122"/>
                  </a:cubicBezTo>
                  <a:cubicBezTo>
                    <a:pt x="11342" y="10436"/>
                    <a:pt x="10934" y="10844"/>
                    <a:pt x="10710" y="10534"/>
                  </a:cubicBezTo>
                  <a:close/>
                  <a:moveTo>
                    <a:pt x="9601" y="9217"/>
                  </a:moveTo>
                  <a:cubicBezTo>
                    <a:pt x="9359" y="9346"/>
                    <a:pt x="9135" y="9220"/>
                    <a:pt x="9083" y="8910"/>
                  </a:cubicBezTo>
                  <a:cubicBezTo>
                    <a:pt x="9058" y="8760"/>
                    <a:pt x="9170" y="8621"/>
                    <a:pt x="9296" y="8631"/>
                  </a:cubicBezTo>
                  <a:cubicBezTo>
                    <a:pt x="9422" y="8645"/>
                    <a:pt x="9523" y="8686"/>
                    <a:pt x="9632" y="8767"/>
                  </a:cubicBezTo>
                  <a:cubicBezTo>
                    <a:pt x="9770" y="8876"/>
                    <a:pt x="9753" y="9135"/>
                    <a:pt x="9601" y="9217"/>
                  </a:cubicBezTo>
                  <a:close/>
                  <a:moveTo>
                    <a:pt x="9704" y="7058"/>
                  </a:moveTo>
                  <a:cubicBezTo>
                    <a:pt x="9503" y="6775"/>
                    <a:pt x="9871" y="6404"/>
                    <a:pt x="10072" y="6687"/>
                  </a:cubicBezTo>
                  <a:cubicBezTo>
                    <a:pt x="10276" y="6970"/>
                    <a:pt x="9905" y="7341"/>
                    <a:pt x="9704" y="7058"/>
                  </a:cubicBezTo>
                  <a:close/>
                  <a:moveTo>
                    <a:pt x="8468" y="5260"/>
                  </a:moveTo>
                  <a:cubicBezTo>
                    <a:pt x="8256" y="5318"/>
                    <a:pt x="8132" y="5271"/>
                    <a:pt x="8026" y="5042"/>
                  </a:cubicBezTo>
                  <a:cubicBezTo>
                    <a:pt x="7942" y="4862"/>
                    <a:pt x="8118" y="4637"/>
                    <a:pt x="8276" y="4716"/>
                  </a:cubicBezTo>
                  <a:cubicBezTo>
                    <a:pt x="8356" y="4756"/>
                    <a:pt x="8417" y="4825"/>
                    <a:pt x="8494" y="4862"/>
                  </a:cubicBezTo>
                  <a:cubicBezTo>
                    <a:pt x="8658" y="4944"/>
                    <a:pt x="8641" y="5213"/>
                    <a:pt x="8468" y="5260"/>
                  </a:cubicBezTo>
                  <a:close/>
                  <a:moveTo>
                    <a:pt x="9175" y="2588"/>
                  </a:moveTo>
                  <a:cubicBezTo>
                    <a:pt x="9382" y="2874"/>
                    <a:pt x="9006" y="3255"/>
                    <a:pt x="8799" y="2966"/>
                  </a:cubicBezTo>
                  <a:cubicBezTo>
                    <a:pt x="8592" y="2680"/>
                    <a:pt x="8968" y="2302"/>
                    <a:pt x="9175" y="2588"/>
                  </a:cubicBezTo>
                  <a:close/>
                  <a:moveTo>
                    <a:pt x="2298" y="15046"/>
                  </a:moveTo>
                  <a:cubicBezTo>
                    <a:pt x="1752" y="14293"/>
                    <a:pt x="1275" y="13459"/>
                    <a:pt x="1002" y="12513"/>
                  </a:cubicBezTo>
                  <a:cubicBezTo>
                    <a:pt x="732" y="11576"/>
                    <a:pt x="712" y="10613"/>
                    <a:pt x="522" y="9656"/>
                  </a:cubicBezTo>
                  <a:cubicBezTo>
                    <a:pt x="488" y="9489"/>
                    <a:pt x="720" y="9397"/>
                    <a:pt x="769" y="9564"/>
                  </a:cubicBezTo>
                  <a:cubicBezTo>
                    <a:pt x="1034" y="10466"/>
                    <a:pt x="1019" y="11437"/>
                    <a:pt x="1335" y="12329"/>
                  </a:cubicBezTo>
                  <a:cubicBezTo>
                    <a:pt x="1649" y="13214"/>
                    <a:pt x="2068" y="14021"/>
                    <a:pt x="2534" y="14807"/>
                  </a:cubicBezTo>
                  <a:cubicBezTo>
                    <a:pt x="2643" y="14998"/>
                    <a:pt x="2430" y="15226"/>
                    <a:pt x="2298" y="15046"/>
                  </a:cubicBezTo>
                  <a:close/>
                  <a:moveTo>
                    <a:pt x="5689" y="16629"/>
                  </a:moveTo>
                  <a:cubicBezTo>
                    <a:pt x="5080" y="16394"/>
                    <a:pt x="3813" y="15737"/>
                    <a:pt x="3545" y="15059"/>
                  </a:cubicBezTo>
                  <a:cubicBezTo>
                    <a:pt x="3232" y="14259"/>
                    <a:pt x="3726" y="13442"/>
                    <a:pt x="3890" y="12700"/>
                  </a:cubicBezTo>
                  <a:cubicBezTo>
                    <a:pt x="4241" y="11106"/>
                    <a:pt x="2172" y="10769"/>
                    <a:pt x="1976" y="9472"/>
                  </a:cubicBezTo>
                  <a:cubicBezTo>
                    <a:pt x="1850" y="8628"/>
                    <a:pt x="2462" y="7351"/>
                    <a:pt x="2712" y="6598"/>
                  </a:cubicBezTo>
                  <a:cubicBezTo>
                    <a:pt x="2804" y="6319"/>
                    <a:pt x="3143" y="6466"/>
                    <a:pt x="3080" y="6752"/>
                  </a:cubicBezTo>
                  <a:cubicBezTo>
                    <a:pt x="2744" y="8263"/>
                    <a:pt x="2298" y="9326"/>
                    <a:pt x="3586" y="10558"/>
                  </a:cubicBezTo>
                  <a:cubicBezTo>
                    <a:pt x="3882" y="10841"/>
                    <a:pt x="4502" y="11300"/>
                    <a:pt x="4540" y="11798"/>
                  </a:cubicBezTo>
                  <a:cubicBezTo>
                    <a:pt x="4600" y="12594"/>
                    <a:pt x="4333" y="13102"/>
                    <a:pt x="4175" y="13871"/>
                  </a:cubicBezTo>
                  <a:cubicBezTo>
                    <a:pt x="3965" y="14882"/>
                    <a:pt x="4813" y="15253"/>
                    <a:pt x="5365" y="15611"/>
                  </a:cubicBezTo>
                  <a:cubicBezTo>
                    <a:pt x="5597" y="15625"/>
                    <a:pt x="5698" y="15733"/>
                    <a:pt x="5669" y="15934"/>
                  </a:cubicBezTo>
                  <a:cubicBezTo>
                    <a:pt x="5853" y="15679"/>
                    <a:pt x="6187" y="15863"/>
                    <a:pt x="6112" y="16200"/>
                  </a:cubicBezTo>
                  <a:cubicBezTo>
                    <a:pt x="6095" y="16275"/>
                    <a:pt x="6077" y="16350"/>
                    <a:pt x="6063" y="16421"/>
                  </a:cubicBezTo>
                  <a:cubicBezTo>
                    <a:pt x="6023" y="16602"/>
                    <a:pt x="5833" y="16683"/>
                    <a:pt x="5689" y="16629"/>
                  </a:cubicBezTo>
                  <a:close/>
                  <a:moveTo>
                    <a:pt x="3916" y="5560"/>
                  </a:moveTo>
                  <a:cubicBezTo>
                    <a:pt x="3933" y="5560"/>
                    <a:pt x="3948" y="5563"/>
                    <a:pt x="3965" y="5563"/>
                  </a:cubicBezTo>
                  <a:cubicBezTo>
                    <a:pt x="4091" y="5567"/>
                    <a:pt x="4178" y="5669"/>
                    <a:pt x="4206" y="5795"/>
                  </a:cubicBezTo>
                  <a:cubicBezTo>
                    <a:pt x="4241" y="5914"/>
                    <a:pt x="4218" y="6057"/>
                    <a:pt x="4126" y="6152"/>
                  </a:cubicBezTo>
                  <a:cubicBezTo>
                    <a:pt x="4031" y="6248"/>
                    <a:pt x="3910" y="6248"/>
                    <a:pt x="3816" y="6190"/>
                  </a:cubicBezTo>
                  <a:cubicBezTo>
                    <a:pt x="3718" y="6135"/>
                    <a:pt x="3646" y="6020"/>
                    <a:pt x="3660" y="5870"/>
                  </a:cubicBezTo>
                  <a:cubicBezTo>
                    <a:pt x="3660" y="5849"/>
                    <a:pt x="3663" y="5832"/>
                    <a:pt x="3663" y="5812"/>
                  </a:cubicBezTo>
                  <a:cubicBezTo>
                    <a:pt x="3675" y="5662"/>
                    <a:pt x="3790" y="5546"/>
                    <a:pt x="3916" y="5560"/>
                  </a:cubicBezTo>
                  <a:close/>
                  <a:moveTo>
                    <a:pt x="3649" y="8532"/>
                  </a:moveTo>
                  <a:cubicBezTo>
                    <a:pt x="3839" y="8342"/>
                    <a:pt x="4227" y="8512"/>
                    <a:pt x="4166" y="8846"/>
                  </a:cubicBezTo>
                  <a:cubicBezTo>
                    <a:pt x="4160" y="8876"/>
                    <a:pt x="4155" y="8907"/>
                    <a:pt x="4149" y="8938"/>
                  </a:cubicBezTo>
                  <a:cubicBezTo>
                    <a:pt x="4120" y="9094"/>
                    <a:pt x="4040" y="9176"/>
                    <a:pt x="3905" y="9183"/>
                  </a:cubicBezTo>
                  <a:cubicBezTo>
                    <a:pt x="3879" y="9183"/>
                    <a:pt x="3853" y="9186"/>
                    <a:pt x="3827" y="9186"/>
                  </a:cubicBezTo>
                  <a:cubicBezTo>
                    <a:pt x="3540" y="9203"/>
                    <a:pt x="3459" y="8723"/>
                    <a:pt x="3649" y="8532"/>
                  </a:cubicBezTo>
                  <a:close/>
                  <a:moveTo>
                    <a:pt x="5250" y="11454"/>
                  </a:moveTo>
                  <a:cubicBezTo>
                    <a:pt x="5267" y="11491"/>
                    <a:pt x="5284" y="11529"/>
                    <a:pt x="5301" y="11563"/>
                  </a:cubicBezTo>
                  <a:cubicBezTo>
                    <a:pt x="5379" y="11726"/>
                    <a:pt x="5186" y="11917"/>
                    <a:pt x="5066" y="11801"/>
                  </a:cubicBezTo>
                  <a:cubicBezTo>
                    <a:pt x="5037" y="11774"/>
                    <a:pt x="5011" y="11746"/>
                    <a:pt x="4982" y="11723"/>
                  </a:cubicBezTo>
                  <a:cubicBezTo>
                    <a:pt x="4750" y="11501"/>
                    <a:pt x="5103" y="11144"/>
                    <a:pt x="5250" y="11454"/>
                  </a:cubicBezTo>
                  <a:close/>
                  <a:moveTo>
                    <a:pt x="5767" y="14137"/>
                  </a:moveTo>
                  <a:cubicBezTo>
                    <a:pt x="6037" y="14511"/>
                    <a:pt x="5546" y="15008"/>
                    <a:pt x="5276" y="14630"/>
                  </a:cubicBezTo>
                  <a:cubicBezTo>
                    <a:pt x="5005" y="14256"/>
                    <a:pt x="5497" y="13762"/>
                    <a:pt x="5767" y="14137"/>
                  </a:cubicBezTo>
                  <a:close/>
                  <a:moveTo>
                    <a:pt x="7701" y="17470"/>
                  </a:moveTo>
                  <a:cubicBezTo>
                    <a:pt x="7658" y="17504"/>
                    <a:pt x="7609" y="17528"/>
                    <a:pt x="7552" y="17521"/>
                  </a:cubicBezTo>
                  <a:cubicBezTo>
                    <a:pt x="7511" y="17518"/>
                    <a:pt x="7477" y="17504"/>
                    <a:pt x="7442" y="17477"/>
                  </a:cubicBezTo>
                  <a:cubicBezTo>
                    <a:pt x="7425" y="17467"/>
                    <a:pt x="7408" y="17453"/>
                    <a:pt x="7391" y="17443"/>
                  </a:cubicBezTo>
                  <a:cubicBezTo>
                    <a:pt x="7000" y="17187"/>
                    <a:pt x="7623" y="16561"/>
                    <a:pt x="7773" y="17058"/>
                  </a:cubicBezTo>
                  <a:cubicBezTo>
                    <a:pt x="7779" y="17082"/>
                    <a:pt x="7787" y="17102"/>
                    <a:pt x="7793" y="17126"/>
                  </a:cubicBezTo>
                  <a:cubicBezTo>
                    <a:pt x="7810" y="17170"/>
                    <a:pt x="7816" y="17215"/>
                    <a:pt x="7810" y="17259"/>
                  </a:cubicBezTo>
                  <a:cubicBezTo>
                    <a:pt x="7807" y="17327"/>
                    <a:pt x="7782" y="17381"/>
                    <a:pt x="7744" y="17426"/>
                  </a:cubicBezTo>
                  <a:cubicBezTo>
                    <a:pt x="7738" y="17436"/>
                    <a:pt x="7733" y="17443"/>
                    <a:pt x="7724" y="17449"/>
                  </a:cubicBezTo>
                  <a:cubicBezTo>
                    <a:pt x="7718" y="17456"/>
                    <a:pt x="7710" y="17463"/>
                    <a:pt x="7701" y="17470"/>
                  </a:cubicBezTo>
                  <a:close/>
                  <a:moveTo>
                    <a:pt x="8856" y="16547"/>
                  </a:moveTo>
                  <a:cubicBezTo>
                    <a:pt x="7144" y="14562"/>
                    <a:pt x="6264" y="12700"/>
                    <a:pt x="5436" y="10068"/>
                  </a:cubicBezTo>
                  <a:cubicBezTo>
                    <a:pt x="4804" y="8052"/>
                    <a:pt x="4876" y="6122"/>
                    <a:pt x="4523" y="4069"/>
                  </a:cubicBezTo>
                  <a:cubicBezTo>
                    <a:pt x="4494" y="3895"/>
                    <a:pt x="4704" y="3824"/>
                    <a:pt x="4770" y="3977"/>
                  </a:cubicBezTo>
                  <a:cubicBezTo>
                    <a:pt x="5094" y="4743"/>
                    <a:pt x="4971" y="5652"/>
                    <a:pt x="5086" y="6479"/>
                  </a:cubicBezTo>
                  <a:cubicBezTo>
                    <a:pt x="5247" y="7637"/>
                    <a:pt x="5497" y="8740"/>
                    <a:pt x="5859" y="9833"/>
                  </a:cubicBezTo>
                  <a:cubicBezTo>
                    <a:pt x="6184" y="10814"/>
                    <a:pt x="6445" y="11876"/>
                    <a:pt x="6891" y="12792"/>
                  </a:cubicBezTo>
                  <a:cubicBezTo>
                    <a:pt x="7517" y="14082"/>
                    <a:pt x="8408" y="15066"/>
                    <a:pt x="9158" y="16241"/>
                  </a:cubicBezTo>
                  <a:cubicBezTo>
                    <a:pt x="9310" y="16486"/>
                    <a:pt x="9035" y="16755"/>
                    <a:pt x="8856" y="16547"/>
                  </a:cubicBezTo>
                  <a:close/>
                  <a:moveTo>
                    <a:pt x="11489" y="15703"/>
                  </a:moveTo>
                  <a:cubicBezTo>
                    <a:pt x="10339" y="15097"/>
                    <a:pt x="9684" y="15029"/>
                    <a:pt x="9606" y="13357"/>
                  </a:cubicBezTo>
                  <a:cubicBezTo>
                    <a:pt x="9575" y="12679"/>
                    <a:pt x="9819" y="11345"/>
                    <a:pt x="9118" y="11151"/>
                  </a:cubicBezTo>
                  <a:cubicBezTo>
                    <a:pt x="8776" y="11055"/>
                    <a:pt x="8052" y="10640"/>
                    <a:pt x="7839" y="10344"/>
                  </a:cubicBezTo>
                  <a:cubicBezTo>
                    <a:pt x="7414" y="9751"/>
                    <a:pt x="7672" y="9149"/>
                    <a:pt x="7692" y="8427"/>
                  </a:cubicBezTo>
                  <a:cubicBezTo>
                    <a:pt x="7721" y="7276"/>
                    <a:pt x="7612" y="6387"/>
                    <a:pt x="6776" y="5730"/>
                  </a:cubicBezTo>
                  <a:cubicBezTo>
                    <a:pt x="5939" y="5073"/>
                    <a:pt x="7072" y="3255"/>
                    <a:pt x="7175" y="2509"/>
                  </a:cubicBezTo>
                  <a:cubicBezTo>
                    <a:pt x="7212" y="2247"/>
                    <a:pt x="7543" y="2271"/>
                    <a:pt x="7529" y="2543"/>
                  </a:cubicBezTo>
                  <a:cubicBezTo>
                    <a:pt x="7483" y="3340"/>
                    <a:pt x="7256" y="3980"/>
                    <a:pt x="7031" y="4729"/>
                  </a:cubicBezTo>
                  <a:cubicBezTo>
                    <a:pt x="6882" y="5233"/>
                    <a:pt x="8112" y="6033"/>
                    <a:pt x="8379" y="6343"/>
                  </a:cubicBezTo>
                  <a:cubicBezTo>
                    <a:pt x="9086" y="7170"/>
                    <a:pt x="7491" y="9418"/>
                    <a:pt x="8509" y="9956"/>
                  </a:cubicBezTo>
                  <a:cubicBezTo>
                    <a:pt x="9371" y="10412"/>
                    <a:pt x="10124" y="10398"/>
                    <a:pt x="10213" y="11580"/>
                  </a:cubicBezTo>
                  <a:cubicBezTo>
                    <a:pt x="10267" y="12274"/>
                    <a:pt x="10124" y="13064"/>
                    <a:pt x="10259" y="13738"/>
                  </a:cubicBezTo>
                  <a:cubicBezTo>
                    <a:pt x="10371" y="14300"/>
                    <a:pt x="11302" y="14705"/>
                    <a:pt x="11779" y="15008"/>
                  </a:cubicBezTo>
                  <a:cubicBezTo>
                    <a:pt x="12107" y="15223"/>
                    <a:pt x="11825" y="15880"/>
                    <a:pt x="11489" y="15703"/>
                  </a:cubicBezTo>
                  <a:close/>
                  <a:moveTo>
                    <a:pt x="13213" y="14477"/>
                  </a:moveTo>
                  <a:cubicBezTo>
                    <a:pt x="13184" y="14450"/>
                    <a:pt x="13159" y="14423"/>
                    <a:pt x="13130" y="14399"/>
                  </a:cubicBezTo>
                  <a:cubicBezTo>
                    <a:pt x="12857" y="14140"/>
                    <a:pt x="13271" y="13721"/>
                    <a:pt x="13443" y="14082"/>
                  </a:cubicBezTo>
                  <a:cubicBezTo>
                    <a:pt x="13460" y="14120"/>
                    <a:pt x="13478" y="14157"/>
                    <a:pt x="13495" y="14191"/>
                  </a:cubicBezTo>
                  <a:cubicBezTo>
                    <a:pt x="13587" y="14385"/>
                    <a:pt x="13360" y="14617"/>
                    <a:pt x="13213" y="1447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11" name="Shape">
              <a:extLst>
                <a:ext uri="{FF2B5EF4-FFF2-40B4-BE49-F238E27FC236}">
                  <a16:creationId xmlns:a16="http://schemas.microsoft.com/office/drawing/2014/main" id="{DAB002BE-5378-4B05-8D87-408E1DA09722}"/>
                </a:ext>
              </a:extLst>
            </p:cNvPr>
            <p:cNvSpPr/>
            <p:nvPr/>
          </p:nvSpPr>
          <p:spPr>
            <a:xfrm>
              <a:off x="965200" y="2247899"/>
              <a:ext cx="838667" cy="81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27" h="18418" extrusionOk="0">
                  <a:moveTo>
                    <a:pt x="16745" y="1201"/>
                  </a:moveTo>
                  <a:cubicBezTo>
                    <a:pt x="16636" y="1086"/>
                    <a:pt x="16520" y="980"/>
                    <a:pt x="16398" y="882"/>
                  </a:cubicBezTo>
                  <a:cubicBezTo>
                    <a:pt x="13514" y="-1414"/>
                    <a:pt x="6315" y="991"/>
                    <a:pt x="2396" y="5564"/>
                  </a:cubicBezTo>
                  <a:cubicBezTo>
                    <a:pt x="601" y="7659"/>
                    <a:pt x="-1822" y="11797"/>
                    <a:pt x="2136" y="15990"/>
                  </a:cubicBezTo>
                  <a:cubicBezTo>
                    <a:pt x="2452" y="16326"/>
                    <a:pt x="2782" y="16631"/>
                    <a:pt x="3118" y="16898"/>
                  </a:cubicBezTo>
                  <a:cubicBezTo>
                    <a:pt x="3118" y="16898"/>
                    <a:pt x="3118" y="16898"/>
                    <a:pt x="3118" y="16898"/>
                  </a:cubicBezTo>
                  <a:cubicBezTo>
                    <a:pt x="7248" y="20186"/>
                    <a:pt x="11943" y="17582"/>
                    <a:pt x="14713" y="14355"/>
                  </a:cubicBezTo>
                  <a:cubicBezTo>
                    <a:pt x="18093" y="10412"/>
                    <a:pt x="19778" y="4414"/>
                    <a:pt x="16745" y="1201"/>
                  </a:cubicBezTo>
                  <a:close/>
                  <a:moveTo>
                    <a:pt x="17125" y="6495"/>
                  </a:moveTo>
                  <a:cubicBezTo>
                    <a:pt x="17144" y="6526"/>
                    <a:pt x="17166" y="6561"/>
                    <a:pt x="17186" y="6593"/>
                  </a:cubicBezTo>
                  <a:cubicBezTo>
                    <a:pt x="17297" y="6768"/>
                    <a:pt x="17141" y="6978"/>
                    <a:pt x="16950" y="6912"/>
                  </a:cubicBezTo>
                  <a:cubicBezTo>
                    <a:pt x="16914" y="6900"/>
                    <a:pt x="16878" y="6886"/>
                    <a:pt x="16845" y="6874"/>
                  </a:cubicBezTo>
                  <a:cubicBezTo>
                    <a:pt x="16456" y="6742"/>
                    <a:pt x="16900" y="6144"/>
                    <a:pt x="17125" y="6495"/>
                  </a:cubicBezTo>
                  <a:close/>
                  <a:moveTo>
                    <a:pt x="15240" y="1348"/>
                  </a:moveTo>
                  <a:cubicBezTo>
                    <a:pt x="15565" y="2494"/>
                    <a:pt x="16395" y="3673"/>
                    <a:pt x="17200" y="4509"/>
                  </a:cubicBezTo>
                  <a:cubicBezTo>
                    <a:pt x="17352" y="4667"/>
                    <a:pt x="17175" y="4929"/>
                    <a:pt x="16992" y="4791"/>
                  </a:cubicBezTo>
                  <a:cubicBezTo>
                    <a:pt x="16395" y="4339"/>
                    <a:pt x="15981" y="3747"/>
                    <a:pt x="15635" y="3075"/>
                  </a:cubicBezTo>
                  <a:cubicBezTo>
                    <a:pt x="15365" y="2552"/>
                    <a:pt x="15016" y="2026"/>
                    <a:pt x="14974" y="1420"/>
                  </a:cubicBezTo>
                  <a:cubicBezTo>
                    <a:pt x="14963" y="1267"/>
                    <a:pt x="15193" y="1181"/>
                    <a:pt x="15240" y="1348"/>
                  </a:cubicBezTo>
                  <a:close/>
                  <a:moveTo>
                    <a:pt x="15207" y="5886"/>
                  </a:moveTo>
                  <a:cubicBezTo>
                    <a:pt x="15238" y="5874"/>
                    <a:pt x="15271" y="5863"/>
                    <a:pt x="15301" y="5854"/>
                  </a:cubicBezTo>
                  <a:cubicBezTo>
                    <a:pt x="15412" y="5817"/>
                    <a:pt x="15518" y="5897"/>
                    <a:pt x="15510" y="6021"/>
                  </a:cubicBezTo>
                  <a:cubicBezTo>
                    <a:pt x="15507" y="6055"/>
                    <a:pt x="15507" y="6090"/>
                    <a:pt x="15504" y="6124"/>
                  </a:cubicBezTo>
                  <a:cubicBezTo>
                    <a:pt x="15476" y="6627"/>
                    <a:pt x="14746" y="6047"/>
                    <a:pt x="15207" y="5886"/>
                  </a:cubicBezTo>
                  <a:close/>
                  <a:moveTo>
                    <a:pt x="14733" y="3512"/>
                  </a:moveTo>
                  <a:cubicBezTo>
                    <a:pt x="14763" y="3497"/>
                    <a:pt x="14794" y="3483"/>
                    <a:pt x="14824" y="3469"/>
                  </a:cubicBezTo>
                  <a:cubicBezTo>
                    <a:pt x="14960" y="3405"/>
                    <a:pt x="15124" y="3538"/>
                    <a:pt x="15099" y="3687"/>
                  </a:cubicBezTo>
                  <a:cubicBezTo>
                    <a:pt x="15093" y="3722"/>
                    <a:pt x="15088" y="3756"/>
                    <a:pt x="15082" y="3791"/>
                  </a:cubicBezTo>
                  <a:cubicBezTo>
                    <a:pt x="14991" y="4345"/>
                    <a:pt x="14239" y="3745"/>
                    <a:pt x="14733" y="3512"/>
                  </a:cubicBezTo>
                  <a:close/>
                  <a:moveTo>
                    <a:pt x="13234" y="2782"/>
                  </a:moveTo>
                  <a:cubicBezTo>
                    <a:pt x="13264" y="2767"/>
                    <a:pt x="13295" y="2753"/>
                    <a:pt x="13325" y="2739"/>
                  </a:cubicBezTo>
                  <a:cubicBezTo>
                    <a:pt x="13453" y="2678"/>
                    <a:pt x="13609" y="2802"/>
                    <a:pt x="13586" y="2946"/>
                  </a:cubicBezTo>
                  <a:cubicBezTo>
                    <a:pt x="13581" y="2980"/>
                    <a:pt x="13575" y="3015"/>
                    <a:pt x="13570" y="3049"/>
                  </a:cubicBezTo>
                  <a:cubicBezTo>
                    <a:pt x="13484" y="3578"/>
                    <a:pt x="12762" y="3003"/>
                    <a:pt x="13234" y="2782"/>
                  </a:cubicBezTo>
                  <a:close/>
                  <a:moveTo>
                    <a:pt x="13298" y="885"/>
                  </a:moveTo>
                  <a:cubicBezTo>
                    <a:pt x="13520" y="1063"/>
                    <a:pt x="13256" y="1420"/>
                    <a:pt x="13031" y="1241"/>
                  </a:cubicBezTo>
                  <a:cubicBezTo>
                    <a:pt x="12809" y="1066"/>
                    <a:pt x="13073" y="710"/>
                    <a:pt x="13298" y="885"/>
                  </a:cubicBezTo>
                  <a:close/>
                  <a:moveTo>
                    <a:pt x="12285" y="1969"/>
                  </a:moveTo>
                  <a:cubicBezTo>
                    <a:pt x="12149" y="2388"/>
                    <a:pt x="12254" y="2908"/>
                    <a:pt x="12254" y="3348"/>
                  </a:cubicBezTo>
                  <a:cubicBezTo>
                    <a:pt x="12254" y="3900"/>
                    <a:pt x="12368" y="3923"/>
                    <a:pt x="12840" y="3986"/>
                  </a:cubicBezTo>
                  <a:cubicBezTo>
                    <a:pt x="13423" y="4064"/>
                    <a:pt x="13839" y="4104"/>
                    <a:pt x="14097" y="4673"/>
                  </a:cubicBezTo>
                  <a:cubicBezTo>
                    <a:pt x="14316" y="5156"/>
                    <a:pt x="14294" y="6210"/>
                    <a:pt x="14252" y="6742"/>
                  </a:cubicBezTo>
                  <a:cubicBezTo>
                    <a:pt x="14219" y="7182"/>
                    <a:pt x="15820" y="7751"/>
                    <a:pt x="16228" y="7771"/>
                  </a:cubicBezTo>
                  <a:cubicBezTo>
                    <a:pt x="16511" y="7785"/>
                    <a:pt x="16498" y="8170"/>
                    <a:pt x="16292" y="8280"/>
                  </a:cubicBezTo>
                  <a:cubicBezTo>
                    <a:pt x="15721" y="8587"/>
                    <a:pt x="14594" y="8024"/>
                    <a:pt x="14030" y="7788"/>
                  </a:cubicBezTo>
                  <a:cubicBezTo>
                    <a:pt x="13281" y="7472"/>
                    <a:pt x="13609" y="6121"/>
                    <a:pt x="13570" y="5498"/>
                  </a:cubicBezTo>
                  <a:cubicBezTo>
                    <a:pt x="13489" y="4179"/>
                    <a:pt x="11821" y="4914"/>
                    <a:pt x="11716" y="4081"/>
                  </a:cubicBezTo>
                  <a:cubicBezTo>
                    <a:pt x="11635" y="3451"/>
                    <a:pt x="11666" y="2420"/>
                    <a:pt x="11930" y="1825"/>
                  </a:cubicBezTo>
                  <a:cubicBezTo>
                    <a:pt x="12035" y="1586"/>
                    <a:pt x="12362" y="1727"/>
                    <a:pt x="12285" y="1969"/>
                  </a:cubicBezTo>
                  <a:close/>
                  <a:moveTo>
                    <a:pt x="9276" y="1934"/>
                  </a:moveTo>
                  <a:cubicBezTo>
                    <a:pt x="10073" y="5949"/>
                    <a:pt x="12324" y="8791"/>
                    <a:pt x="15429" y="11234"/>
                  </a:cubicBezTo>
                  <a:cubicBezTo>
                    <a:pt x="15621" y="11386"/>
                    <a:pt x="15440" y="11734"/>
                    <a:pt x="15215" y="11622"/>
                  </a:cubicBezTo>
                  <a:cubicBezTo>
                    <a:pt x="14166" y="11099"/>
                    <a:pt x="13550" y="10240"/>
                    <a:pt x="12695" y="9449"/>
                  </a:cubicBezTo>
                  <a:cubicBezTo>
                    <a:pt x="12007" y="8814"/>
                    <a:pt x="11286" y="8196"/>
                    <a:pt x="10792" y="7380"/>
                  </a:cubicBezTo>
                  <a:cubicBezTo>
                    <a:pt x="9840" y="5805"/>
                    <a:pt x="9046" y="3854"/>
                    <a:pt x="8993" y="1971"/>
                  </a:cubicBezTo>
                  <a:cubicBezTo>
                    <a:pt x="8985" y="1782"/>
                    <a:pt x="9237" y="1742"/>
                    <a:pt x="9276" y="1934"/>
                  </a:cubicBezTo>
                  <a:close/>
                  <a:moveTo>
                    <a:pt x="12057" y="12225"/>
                  </a:moveTo>
                  <a:cubicBezTo>
                    <a:pt x="11907" y="12108"/>
                    <a:pt x="11913" y="11800"/>
                    <a:pt x="12121" y="11740"/>
                  </a:cubicBezTo>
                  <a:cubicBezTo>
                    <a:pt x="12154" y="11731"/>
                    <a:pt x="12185" y="11722"/>
                    <a:pt x="12218" y="11711"/>
                  </a:cubicBezTo>
                  <a:cubicBezTo>
                    <a:pt x="12374" y="11668"/>
                    <a:pt x="12496" y="11763"/>
                    <a:pt x="12493" y="11929"/>
                  </a:cubicBezTo>
                  <a:cubicBezTo>
                    <a:pt x="12493" y="11964"/>
                    <a:pt x="12493" y="11998"/>
                    <a:pt x="12493" y="12033"/>
                  </a:cubicBezTo>
                  <a:cubicBezTo>
                    <a:pt x="12493" y="12257"/>
                    <a:pt x="12207" y="12343"/>
                    <a:pt x="12057" y="12225"/>
                  </a:cubicBezTo>
                  <a:close/>
                  <a:moveTo>
                    <a:pt x="11125" y="10127"/>
                  </a:moveTo>
                  <a:cubicBezTo>
                    <a:pt x="10839" y="9900"/>
                    <a:pt x="11180" y="9438"/>
                    <a:pt x="11466" y="9668"/>
                  </a:cubicBezTo>
                  <a:cubicBezTo>
                    <a:pt x="11752" y="9895"/>
                    <a:pt x="11411" y="10354"/>
                    <a:pt x="11125" y="10127"/>
                  </a:cubicBezTo>
                  <a:close/>
                  <a:moveTo>
                    <a:pt x="9748" y="9199"/>
                  </a:moveTo>
                  <a:cubicBezTo>
                    <a:pt x="9526" y="9369"/>
                    <a:pt x="9274" y="9308"/>
                    <a:pt x="9160" y="9041"/>
                  </a:cubicBezTo>
                  <a:cubicBezTo>
                    <a:pt x="9107" y="8912"/>
                    <a:pt x="9196" y="8762"/>
                    <a:pt x="9326" y="8745"/>
                  </a:cubicBezTo>
                  <a:cubicBezTo>
                    <a:pt x="9460" y="8728"/>
                    <a:pt x="9571" y="8742"/>
                    <a:pt x="9695" y="8791"/>
                  </a:cubicBezTo>
                  <a:cubicBezTo>
                    <a:pt x="9856" y="8854"/>
                    <a:pt x="9887" y="9093"/>
                    <a:pt x="9748" y="9199"/>
                  </a:cubicBezTo>
                  <a:close/>
                  <a:moveTo>
                    <a:pt x="9454" y="7245"/>
                  </a:moveTo>
                  <a:cubicBezTo>
                    <a:pt x="9196" y="7038"/>
                    <a:pt x="9504" y="6624"/>
                    <a:pt x="9762" y="6828"/>
                  </a:cubicBezTo>
                  <a:cubicBezTo>
                    <a:pt x="10020" y="7032"/>
                    <a:pt x="9715" y="7449"/>
                    <a:pt x="9454" y="7245"/>
                  </a:cubicBezTo>
                  <a:close/>
                  <a:moveTo>
                    <a:pt x="7858" y="5914"/>
                  </a:moveTo>
                  <a:cubicBezTo>
                    <a:pt x="7650" y="6015"/>
                    <a:pt x="7517" y="6001"/>
                    <a:pt x="7364" y="5820"/>
                  </a:cubicBezTo>
                  <a:cubicBezTo>
                    <a:pt x="7245" y="5679"/>
                    <a:pt x="7384" y="5434"/>
                    <a:pt x="7561" y="5469"/>
                  </a:cubicBezTo>
                  <a:cubicBezTo>
                    <a:pt x="7650" y="5486"/>
                    <a:pt x="7725" y="5535"/>
                    <a:pt x="7811" y="5552"/>
                  </a:cubicBezTo>
                  <a:cubicBezTo>
                    <a:pt x="7994" y="5587"/>
                    <a:pt x="8025" y="5831"/>
                    <a:pt x="7858" y="5914"/>
                  </a:cubicBezTo>
                  <a:close/>
                  <a:moveTo>
                    <a:pt x="8089" y="3362"/>
                  </a:moveTo>
                  <a:cubicBezTo>
                    <a:pt x="8352" y="3572"/>
                    <a:pt x="8039" y="3997"/>
                    <a:pt x="7772" y="3788"/>
                  </a:cubicBezTo>
                  <a:cubicBezTo>
                    <a:pt x="7508" y="3575"/>
                    <a:pt x="7822" y="3153"/>
                    <a:pt x="8089" y="3362"/>
                  </a:cubicBezTo>
                  <a:close/>
                  <a:moveTo>
                    <a:pt x="3343" y="16068"/>
                  </a:moveTo>
                  <a:cubicBezTo>
                    <a:pt x="2646" y="15516"/>
                    <a:pt x="2002" y="14881"/>
                    <a:pt x="1550" y="14093"/>
                  </a:cubicBezTo>
                  <a:cubicBezTo>
                    <a:pt x="1100" y="13317"/>
                    <a:pt x="903" y="12458"/>
                    <a:pt x="531" y="11648"/>
                  </a:cubicBezTo>
                  <a:cubicBezTo>
                    <a:pt x="465" y="11504"/>
                    <a:pt x="687" y="11372"/>
                    <a:pt x="767" y="11510"/>
                  </a:cubicBezTo>
                  <a:cubicBezTo>
                    <a:pt x="1206" y="12260"/>
                    <a:pt x="1370" y="13131"/>
                    <a:pt x="1858" y="13855"/>
                  </a:cubicBezTo>
                  <a:cubicBezTo>
                    <a:pt x="2344" y="14576"/>
                    <a:pt x="2921" y="15206"/>
                    <a:pt x="3543" y="15803"/>
                  </a:cubicBezTo>
                  <a:cubicBezTo>
                    <a:pt x="3690" y="15947"/>
                    <a:pt x="3512" y="16200"/>
                    <a:pt x="3343" y="16068"/>
                  </a:cubicBezTo>
                  <a:close/>
                  <a:moveTo>
                    <a:pt x="7109" y="16717"/>
                  </a:moveTo>
                  <a:cubicBezTo>
                    <a:pt x="6443" y="16645"/>
                    <a:pt x="5022" y="16344"/>
                    <a:pt x="4625" y="15798"/>
                  </a:cubicBezTo>
                  <a:cubicBezTo>
                    <a:pt x="4156" y="15154"/>
                    <a:pt x="4511" y="14309"/>
                    <a:pt x="4542" y="13608"/>
                  </a:cubicBezTo>
                  <a:cubicBezTo>
                    <a:pt x="4608" y="12102"/>
                    <a:pt x="2424" y="12268"/>
                    <a:pt x="1988" y="11151"/>
                  </a:cubicBezTo>
                  <a:cubicBezTo>
                    <a:pt x="1703" y="10423"/>
                    <a:pt x="2094" y="9145"/>
                    <a:pt x="2213" y="8412"/>
                  </a:cubicBezTo>
                  <a:cubicBezTo>
                    <a:pt x="2258" y="8139"/>
                    <a:pt x="2630" y="8196"/>
                    <a:pt x="2618" y="8466"/>
                  </a:cubicBezTo>
                  <a:cubicBezTo>
                    <a:pt x="2555" y="9895"/>
                    <a:pt x="2294" y="10947"/>
                    <a:pt x="3840" y="11760"/>
                  </a:cubicBezTo>
                  <a:cubicBezTo>
                    <a:pt x="4192" y="11947"/>
                    <a:pt x="4916" y="12217"/>
                    <a:pt x="5044" y="12654"/>
                  </a:cubicBezTo>
                  <a:cubicBezTo>
                    <a:pt x="5252" y="13352"/>
                    <a:pt x="5075" y="13866"/>
                    <a:pt x="5052" y="14591"/>
                  </a:cubicBezTo>
                  <a:cubicBezTo>
                    <a:pt x="5025" y="15542"/>
                    <a:pt x="5963" y="15683"/>
                    <a:pt x="6593" y="15878"/>
                  </a:cubicBezTo>
                  <a:cubicBezTo>
                    <a:pt x="6834" y="15838"/>
                    <a:pt x="6956" y="15913"/>
                    <a:pt x="6965" y="16096"/>
                  </a:cubicBezTo>
                  <a:cubicBezTo>
                    <a:pt x="7106" y="15826"/>
                    <a:pt x="7481" y="15915"/>
                    <a:pt x="7467" y="16232"/>
                  </a:cubicBezTo>
                  <a:cubicBezTo>
                    <a:pt x="7464" y="16301"/>
                    <a:pt x="7461" y="16372"/>
                    <a:pt x="7456" y="16441"/>
                  </a:cubicBezTo>
                  <a:cubicBezTo>
                    <a:pt x="7445" y="16620"/>
                    <a:pt x="7264" y="16734"/>
                    <a:pt x="7109" y="16717"/>
                  </a:cubicBezTo>
                  <a:close/>
                  <a:moveTo>
                    <a:pt x="3251" y="7210"/>
                  </a:moveTo>
                  <a:cubicBezTo>
                    <a:pt x="3268" y="7208"/>
                    <a:pt x="3285" y="7205"/>
                    <a:pt x="3301" y="7205"/>
                  </a:cubicBezTo>
                  <a:cubicBezTo>
                    <a:pt x="3432" y="7179"/>
                    <a:pt x="3537" y="7254"/>
                    <a:pt x="3593" y="7357"/>
                  </a:cubicBezTo>
                  <a:cubicBezTo>
                    <a:pt x="3648" y="7458"/>
                    <a:pt x="3654" y="7590"/>
                    <a:pt x="3576" y="7696"/>
                  </a:cubicBezTo>
                  <a:cubicBezTo>
                    <a:pt x="3498" y="7802"/>
                    <a:pt x="3373" y="7831"/>
                    <a:pt x="3265" y="7800"/>
                  </a:cubicBezTo>
                  <a:cubicBezTo>
                    <a:pt x="3154" y="7771"/>
                    <a:pt x="3060" y="7685"/>
                    <a:pt x="3049" y="7547"/>
                  </a:cubicBezTo>
                  <a:cubicBezTo>
                    <a:pt x="3046" y="7529"/>
                    <a:pt x="3043" y="7512"/>
                    <a:pt x="3043" y="7495"/>
                  </a:cubicBezTo>
                  <a:cubicBezTo>
                    <a:pt x="3024" y="7360"/>
                    <a:pt x="3121" y="7231"/>
                    <a:pt x="3251" y="7210"/>
                  </a:cubicBezTo>
                  <a:close/>
                  <a:moveTo>
                    <a:pt x="3526" y="9932"/>
                  </a:moveTo>
                  <a:cubicBezTo>
                    <a:pt x="3684" y="9716"/>
                    <a:pt x="4112" y="9783"/>
                    <a:pt x="4114" y="10096"/>
                  </a:cubicBezTo>
                  <a:cubicBezTo>
                    <a:pt x="4114" y="10125"/>
                    <a:pt x="4114" y="10153"/>
                    <a:pt x="4114" y="10182"/>
                  </a:cubicBezTo>
                  <a:cubicBezTo>
                    <a:pt x="4114" y="10329"/>
                    <a:pt x="4048" y="10421"/>
                    <a:pt x="3909" y="10458"/>
                  </a:cubicBezTo>
                  <a:cubicBezTo>
                    <a:pt x="3881" y="10464"/>
                    <a:pt x="3856" y="10472"/>
                    <a:pt x="3828" y="10481"/>
                  </a:cubicBezTo>
                  <a:cubicBezTo>
                    <a:pt x="3540" y="10559"/>
                    <a:pt x="3368" y="10148"/>
                    <a:pt x="3526" y="9932"/>
                  </a:cubicBezTo>
                  <a:close/>
                  <a:moveTo>
                    <a:pt x="5705" y="12185"/>
                  </a:moveTo>
                  <a:cubicBezTo>
                    <a:pt x="5730" y="12214"/>
                    <a:pt x="5755" y="12243"/>
                    <a:pt x="5779" y="12271"/>
                  </a:cubicBezTo>
                  <a:cubicBezTo>
                    <a:pt x="5888" y="12398"/>
                    <a:pt x="5727" y="12616"/>
                    <a:pt x="5580" y="12539"/>
                  </a:cubicBezTo>
                  <a:cubicBezTo>
                    <a:pt x="5546" y="12521"/>
                    <a:pt x="5513" y="12504"/>
                    <a:pt x="5480" y="12487"/>
                  </a:cubicBezTo>
                  <a:cubicBezTo>
                    <a:pt x="5199" y="12340"/>
                    <a:pt x="5496" y="11944"/>
                    <a:pt x="5705" y="12185"/>
                  </a:cubicBezTo>
                  <a:close/>
                  <a:moveTo>
                    <a:pt x="6729" y="14470"/>
                  </a:moveTo>
                  <a:cubicBezTo>
                    <a:pt x="7073" y="14746"/>
                    <a:pt x="6662" y="15300"/>
                    <a:pt x="6318" y="15025"/>
                  </a:cubicBezTo>
                  <a:cubicBezTo>
                    <a:pt x="5971" y="14749"/>
                    <a:pt x="6385" y="14194"/>
                    <a:pt x="6729" y="14470"/>
                  </a:cubicBezTo>
                  <a:close/>
                  <a:moveTo>
                    <a:pt x="9324" y="17013"/>
                  </a:moveTo>
                  <a:cubicBezTo>
                    <a:pt x="9287" y="17053"/>
                    <a:pt x="9240" y="17085"/>
                    <a:pt x="9179" y="17091"/>
                  </a:cubicBezTo>
                  <a:cubicBezTo>
                    <a:pt x="9138" y="17099"/>
                    <a:pt x="9099" y="17094"/>
                    <a:pt x="9060" y="17076"/>
                  </a:cubicBezTo>
                  <a:cubicBezTo>
                    <a:pt x="9040" y="17071"/>
                    <a:pt x="9018" y="17065"/>
                    <a:pt x="8999" y="17056"/>
                  </a:cubicBezTo>
                  <a:cubicBezTo>
                    <a:pt x="8552" y="16916"/>
                    <a:pt x="9074" y="16214"/>
                    <a:pt x="9318" y="16625"/>
                  </a:cubicBezTo>
                  <a:cubicBezTo>
                    <a:pt x="9329" y="16643"/>
                    <a:pt x="9340" y="16663"/>
                    <a:pt x="9351" y="16680"/>
                  </a:cubicBezTo>
                  <a:cubicBezTo>
                    <a:pt x="9376" y="16714"/>
                    <a:pt x="9390" y="16755"/>
                    <a:pt x="9396" y="16795"/>
                  </a:cubicBezTo>
                  <a:cubicBezTo>
                    <a:pt x="9404" y="16858"/>
                    <a:pt x="9387" y="16913"/>
                    <a:pt x="9360" y="16959"/>
                  </a:cubicBezTo>
                  <a:cubicBezTo>
                    <a:pt x="9354" y="16967"/>
                    <a:pt x="9351" y="16976"/>
                    <a:pt x="9346" y="16985"/>
                  </a:cubicBezTo>
                  <a:cubicBezTo>
                    <a:pt x="9337" y="16999"/>
                    <a:pt x="9329" y="17007"/>
                    <a:pt x="9324" y="17013"/>
                  </a:cubicBezTo>
                  <a:close/>
                  <a:moveTo>
                    <a:pt x="10334" y="15927"/>
                  </a:moveTo>
                  <a:cubicBezTo>
                    <a:pt x="8213" y="14536"/>
                    <a:pt x="6970" y="13070"/>
                    <a:pt x="5638" y="10903"/>
                  </a:cubicBezTo>
                  <a:cubicBezTo>
                    <a:pt x="4617" y="9242"/>
                    <a:pt x="4336" y="7498"/>
                    <a:pt x="3595" y="5742"/>
                  </a:cubicBezTo>
                  <a:cubicBezTo>
                    <a:pt x="3532" y="5592"/>
                    <a:pt x="3734" y="5480"/>
                    <a:pt x="3831" y="5604"/>
                  </a:cubicBezTo>
                  <a:cubicBezTo>
                    <a:pt x="4306" y="6216"/>
                    <a:pt x="4345" y="7058"/>
                    <a:pt x="4617" y="7774"/>
                  </a:cubicBezTo>
                  <a:cubicBezTo>
                    <a:pt x="4994" y="8774"/>
                    <a:pt x="5452" y="9702"/>
                    <a:pt x="6026" y="10602"/>
                  </a:cubicBezTo>
                  <a:cubicBezTo>
                    <a:pt x="6540" y="11406"/>
                    <a:pt x="7003" y="12297"/>
                    <a:pt x="7628" y="13016"/>
                  </a:cubicBezTo>
                  <a:cubicBezTo>
                    <a:pt x="8508" y="14027"/>
                    <a:pt x="9601" y="14708"/>
                    <a:pt x="10586" y="15591"/>
                  </a:cubicBezTo>
                  <a:cubicBezTo>
                    <a:pt x="10792" y="15769"/>
                    <a:pt x="10559" y="16073"/>
                    <a:pt x="10334" y="15927"/>
                  </a:cubicBezTo>
                  <a:close/>
                  <a:moveTo>
                    <a:pt x="12876" y="14576"/>
                  </a:moveTo>
                  <a:cubicBezTo>
                    <a:pt x="11588" y="14295"/>
                    <a:pt x="10905" y="14381"/>
                    <a:pt x="10517" y="12904"/>
                  </a:cubicBezTo>
                  <a:cubicBezTo>
                    <a:pt x="10359" y="12303"/>
                    <a:pt x="10361" y="11053"/>
                    <a:pt x="9609" y="11038"/>
                  </a:cubicBezTo>
                  <a:cubicBezTo>
                    <a:pt x="9240" y="11033"/>
                    <a:pt x="8424" y="10823"/>
                    <a:pt x="8152" y="10607"/>
                  </a:cubicBezTo>
                  <a:cubicBezTo>
                    <a:pt x="7608" y="10173"/>
                    <a:pt x="7761" y="9576"/>
                    <a:pt x="7647" y="8926"/>
                  </a:cubicBezTo>
                  <a:cubicBezTo>
                    <a:pt x="7467" y="7892"/>
                    <a:pt x="7189" y="7119"/>
                    <a:pt x="6210" y="6719"/>
                  </a:cubicBezTo>
                  <a:cubicBezTo>
                    <a:pt x="5230" y="6320"/>
                    <a:pt x="6057" y="4437"/>
                    <a:pt x="6024" y="3745"/>
                  </a:cubicBezTo>
                  <a:cubicBezTo>
                    <a:pt x="6013" y="3500"/>
                    <a:pt x="6357" y="3446"/>
                    <a:pt x="6390" y="3696"/>
                  </a:cubicBezTo>
                  <a:cubicBezTo>
                    <a:pt x="6490" y="4417"/>
                    <a:pt x="6373" y="5044"/>
                    <a:pt x="6285" y="5765"/>
                  </a:cubicBezTo>
                  <a:cubicBezTo>
                    <a:pt x="6224" y="6248"/>
                    <a:pt x="7633" y="6687"/>
                    <a:pt x="7964" y="6906"/>
                  </a:cubicBezTo>
                  <a:cubicBezTo>
                    <a:pt x="8841" y="7486"/>
                    <a:pt x="7622" y="9860"/>
                    <a:pt x="8763" y="10110"/>
                  </a:cubicBezTo>
                  <a:cubicBezTo>
                    <a:pt x="9729" y="10323"/>
                    <a:pt x="10497" y="10142"/>
                    <a:pt x="10808" y="11176"/>
                  </a:cubicBezTo>
                  <a:cubicBezTo>
                    <a:pt x="10991" y="11786"/>
                    <a:pt x="10991" y="12524"/>
                    <a:pt x="11252" y="13099"/>
                  </a:cubicBezTo>
                  <a:cubicBezTo>
                    <a:pt x="11469" y="13576"/>
                    <a:pt x="12501" y="13728"/>
                    <a:pt x="13045" y="13892"/>
                  </a:cubicBezTo>
                  <a:cubicBezTo>
                    <a:pt x="13423" y="14007"/>
                    <a:pt x="13253" y="14660"/>
                    <a:pt x="12876" y="14576"/>
                  </a:cubicBezTo>
                  <a:close/>
                  <a:moveTo>
                    <a:pt x="14413" y="13088"/>
                  </a:moveTo>
                  <a:cubicBezTo>
                    <a:pt x="14380" y="13070"/>
                    <a:pt x="14347" y="13053"/>
                    <a:pt x="14313" y="13036"/>
                  </a:cubicBezTo>
                  <a:cubicBezTo>
                    <a:pt x="13986" y="12863"/>
                    <a:pt x="14333" y="12398"/>
                    <a:pt x="14577" y="12682"/>
                  </a:cubicBezTo>
                  <a:cubicBezTo>
                    <a:pt x="14602" y="12711"/>
                    <a:pt x="14627" y="12740"/>
                    <a:pt x="14652" y="12769"/>
                  </a:cubicBezTo>
                  <a:cubicBezTo>
                    <a:pt x="14782" y="12921"/>
                    <a:pt x="14591" y="13180"/>
                    <a:pt x="14413" y="1308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891668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roup 80">
            <a:extLst>
              <a:ext uri="{FF2B5EF4-FFF2-40B4-BE49-F238E27FC236}">
                <a16:creationId xmlns:a16="http://schemas.microsoft.com/office/drawing/2014/main" id="{F53B1FB9-4B2A-48DF-B74E-69D236C675AA}"/>
              </a:ext>
            </a:extLst>
          </p:cNvPr>
          <p:cNvGrpSpPr/>
          <p:nvPr userDrawn="1"/>
        </p:nvGrpSpPr>
        <p:grpSpPr>
          <a:xfrm>
            <a:off x="38099" y="-1"/>
            <a:ext cx="9034272" cy="6848856"/>
            <a:chOff x="38100" y="-1"/>
            <a:chExt cx="6445410" cy="4886575"/>
          </a:xfrm>
        </p:grpSpPr>
        <p:sp>
          <p:nvSpPr>
            <p:cNvPr id="82" name="Shape">
              <a:extLst>
                <a:ext uri="{FF2B5EF4-FFF2-40B4-BE49-F238E27FC236}">
                  <a16:creationId xmlns:a16="http://schemas.microsoft.com/office/drawing/2014/main" id="{9236862C-0625-4043-B3C6-35D0BB976141}"/>
                </a:ext>
              </a:extLst>
            </p:cNvPr>
            <p:cNvSpPr/>
            <p:nvPr/>
          </p:nvSpPr>
          <p:spPr>
            <a:xfrm>
              <a:off x="1905000" y="533400"/>
              <a:ext cx="2845101" cy="3771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1" h="21418" extrusionOk="0">
                  <a:moveTo>
                    <a:pt x="15969" y="2275"/>
                  </a:moveTo>
                  <a:cubicBezTo>
                    <a:pt x="14731" y="1198"/>
                    <a:pt x="13042" y="342"/>
                    <a:pt x="11283" y="122"/>
                  </a:cubicBezTo>
                  <a:cubicBezTo>
                    <a:pt x="11105" y="52"/>
                    <a:pt x="10890" y="8"/>
                    <a:pt x="10636" y="2"/>
                  </a:cubicBezTo>
                  <a:cubicBezTo>
                    <a:pt x="7609" y="-63"/>
                    <a:pt x="5227" y="1493"/>
                    <a:pt x="3757" y="3442"/>
                  </a:cubicBezTo>
                  <a:cubicBezTo>
                    <a:pt x="2182" y="5531"/>
                    <a:pt x="900" y="8003"/>
                    <a:pt x="318" y="10385"/>
                  </a:cubicBezTo>
                  <a:cubicBezTo>
                    <a:pt x="-256" y="12732"/>
                    <a:pt x="-111" y="15165"/>
                    <a:pt x="1245" y="17339"/>
                  </a:cubicBezTo>
                  <a:cubicBezTo>
                    <a:pt x="2437" y="19250"/>
                    <a:pt x="4814" y="20866"/>
                    <a:pt x="7518" y="21292"/>
                  </a:cubicBezTo>
                  <a:cubicBezTo>
                    <a:pt x="9067" y="21537"/>
                    <a:pt x="10589" y="21383"/>
                    <a:pt x="12129" y="21176"/>
                  </a:cubicBezTo>
                  <a:cubicBezTo>
                    <a:pt x="13512" y="20989"/>
                    <a:pt x="14891" y="20721"/>
                    <a:pt x="16134" y="20196"/>
                  </a:cubicBezTo>
                  <a:cubicBezTo>
                    <a:pt x="18684" y="19122"/>
                    <a:pt x="19991" y="16993"/>
                    <a:pt x="20434" y="14836"/>
                  </a:cubicBezTo>
                  <a:cubicBezTo>
                    <a:pt x="21344" y="10410"/>
                    <a:pt x="19842" y="5643"/>
                    <a:pt x="15969" y="2275"/>
                  </a:cubicBezTo>
                  <a:close/>
                </a:path>
              </a:pathLst>
            </a:custGeom>
            <a:solidFill>
              <a:srgbClr val="FEF8F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3" name="Shape">
              <a:extLst>
                <a:ext uri="{FF2B5EF4-FFF2-40B4-BE49-F238E27FC236}">
                  <a16:creationId xmlns:a16="http://schemas.microsoft.com/office/drawing/2014/main" id="{6A6FE14B-53D5-4885-A642-A10C8BF6E2EF}"/>
                </a:ext>
              </a:extLst>
            </p:cNvPr>
            <p:cNvSpPr/>
            <p:nvPr/>
          </p:nvSpPr>
          <p:spPr>
            <a:xfrm>
              <a:off x="1816099" y="431800"/>
              <a:ext cx="633783" cy="60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27" h="18537" extrusionOk="0">
                  <a:moveTo>
                    <a:pt x="793" y="2283"/>
                  </a:moveTo>
                  <a:cubicBezTo>
                    <a:pt x="696" y="2412"/>
                    <a:pt x="606" y="2544"/>
                    <a:pt x="528" y="2685"/>
                  </a:cubicBezTo>
                  <a:cubicBezTo>
                    <a:pt x="-1320" y="5988"/>
                    <a:pt x="1905" y="13190"/>
                    <a:pt x="6806" y="16700"/>
                  </a:cubicBezTo>
                  <a:cubicBezTo>
                    <a:pt x="9049" y="18308"/>
                    <a:pt x="13345" y="20307"/>
                    <a:pt x="16883" y="15642"/>
                  </a:cubicBezTo>
                  <a:cubicBezTo>
                    <a:pt x="17167" y="15271"/>
                    <a:pt x="17417" y="14885"/>
                    <a:pt x="17634" y="14502"/>
                  </a:cubicBezTo>
                  <a:cubicBezTo>
                    <a:pt x="17634" y="14502"/>
                    <a:pt x="17634" y="14502"/>
                    <a:pt x="17634" y="14502"/>
                  </a:cubicBezTo>
                  <a:cubicBezTo>
                    <a:pt x="20280" y="9774"/>
                    <a:pt x="17178" y="5203"/>
                    <a:pt x="13718" y="2728"/>
                  </a:cubicBezTo>
                  <a:cubicBezTo>
                    <a:pt x="9497" y="-301"/>
                    <a:pt x="3506" y="-1293"/>
                    <a:pt x="793" y="2283"/>
                  </a:cubicBezTo>
                  <a:close/>
                  <a:moveTo>
                    <a:pt x="5846" y="1209"/>
                  </a:moveTo>
                  <a:cubicBezTo>
                    <a:pt x="5876" y="1182"/>
                    <a:pt x="5902" y="1159"/>
                    <a:pt x="5932" y="1131"/>
                  </a:cubicBezTo>
                  <a:cubicBezTo>
                    <a:pt x="6089" y="991"/>
                    <a:pt x="6309" y="1127"/>
                    <a:pt x="6268" y="1338"/>
                  </a:cubicBezTo>
                  <a:cubicBezTo>
                    <a:pt x="6261" y="1377"/>
                    <a:pt x="6253" y="1416"/>
                    <a:pt x="6246" y="1455"/>
                  </a:cubicBezTo>
                  <a:cubicBezTo>
                    <a:pt x="6167" y="1877"/>
                    <a:pt x="5533" y="1490"/>
                    <a:pt x="5846" y="1209"/>
                  </a:cubicBezTo>
                  <a:close/>
                  <a:moveTo>
                    <a:pt x="1121" y="3833"/>
                  </a:moveTo>
                  <a:cubicBezTo>
                    <a:pt x="2185" y="3349"/>
                    <a:pt x="3215" y="2330"/>
                    <a:pt x="3920" y="1385"/>
                  </a:cubicBezTo>
                  <a:cubicBezTo>
                    <a:pt x="4055" y="1205"/>
                    <a:pt x="4327" y="1358"/>
                    <a:pt x="4219" y="1569"/>
                  </a:cubicBezTo>
                  <a:cubicBezTo>
                    <a:pt x="3861" y="2248"/>
                    <a:pt x="3342" y="2755"/>
                    <a:pt x="2737" y="3204"/>
                  </a:cubicBezTo>
                  <a:cubicBezTo>
                    <a:pt x="2267" y="3552"/>
                    <a:pt x="1804" y="3985"/>
                    <a:pt x="1226" y="4106"/>
                  </a:cubicBezTo>
                  <a:cubicBezTo>
                    <a:pt x="1080" y="4133"/>
                    <a:pt x="968" y="3903"/>
                    <a:pt x="1121" y="3833"/>
                  </a:cubicBezTo>
                  <a:close/>
                  <a:moveTo>
                    <a:pt x="5499" y="3290"/>
                  </a:moveTo>
                  <a:cubicBezTo>
                    <a:pt x="5484" y="3259"/>
                    <a:pt x="5469" y="3228"/>
                    <a:pt x="5455" y="3196"/>
                  </a:cubicBezTo>
                  <a:cubicBezTo>
                    <a:pt x="5402" y="3083"/>
                    <a:pt x="5469" y="2966"/>
                    <a:pt x="5589" y="2958"/>
                  </a:cubicBezTo>
                  <a:cubicBezTo>
                    <a:pt x="5622" y="2954"/>
                    <a:pt x="5656" y="2954"/>
                    <a:pt x="5690" y="2950"/>
                  </a:cubicBezTo>
                  <a:cubicBezTo>
                    <a:pt x="6179" y="2911"/>
                    <a:pt x="5712" y="3751"/>
                    <a:pt x="5499" y="3290"/>
                  </a:cubicBezTo>
                  <a:close/>
                  <a:moveTo>
                    <a:pt x="3271" y="4087"/>
                  </a:moveTo>
                  <a:cubicBezTo>
                    <a:pt x="3252" y="4055"/>
                    <a:pt x="3237" y="4028"/>
                    <a:pt x="3219" y="3997"/>
                  </a:cubicBezTo>
                  <a:cubicBezTo>
                    <a:pt x="3140" y="3864"/>
                    <a:pt x="3245" y="3673"/>
                    <a:pt x="3394" y="3681"/>
                  </a:cubicBezTo>
                  <a:cubicBezTo>
                    <a:pt x="3428" y="3681"/>
                    <a:pt x="3461" y="3684"/>
                    <a:pt x="3495" y="3684"/>
                  </a:cubicBezTo>
                  <a:cubicBezTo>
                    <a:pt x="4040" y="3712"/>
                    <a:pt x="3558" y="4574"/>
                    <a:pt x="3271" y="4087"/>
                  </a:cubicBezTo>
                  <a:close/>
                  <a:moveTo>
                    <a:pt x="2756" y="5742"/>
                  </a:moveTo>
                  <a:cubicBezTo>
                    <a:pt x="2737" y="5711"/>
                    <a:pt x="2722" y="5683"/>
                    <a:pt x="2704" y="5652"/>
                  </a:cubicBezTo>
                  <a:cubicBezTo>
                    <a:pt x="2629" y="5527"/>
                    <a:pt x="2730" y="5347"/>
                    <a:pt x="2872" y="5351"/>
                  </a:cubicBezTo>
                  <a:cubicBezTo>
                    <a:pt x="2905" y="5351"/>
                    <a:pt x="2939" y="5355"/>
                    <a:pt x="2972" y="5355"/>
                  </a:cubicBezTo>
                  <a:cubicBezTo>
                    <a:pt x="3495" y="5383"/>
                    <a:pt x="3032" y="6210"/>
                    <a:pt x="2756" y="5742"/>
                  </a:cubicBezTo>
                  <a:close/>
                  <a:moveTo>
                    <a:pt x="923" y="5921"/>
                  </a:moveTo>
                  <a:cubicBezTo>
                    <a:pt x="1065" y="5668"/>
                    <a:pt x="1446" y="5898"/>
                    <a:pt x="1300" y="6152"/>
                  </a:cubicBezTo>
                  <a:cubicBezTo>
                    <a:pt x="1158" y="6405"/>
                    <a:pt x="781" y="6175"/>
                    <a:pt x="923" y="5921"/>
                  </a:cubicBezTo>
                  <a:close/>
                  <a:moveTo>
                    <a:pt x="2095" y="6839"/>
                  </a:moveTo>
                  <a:cubicBezTo>
                    <a:pt x="2517" y="6929"/>
                    <a:pt x="3002" y="6753"/>
                    <a:pt x="3428" y="6694"/>
                  </a:cubicBezTo>
                  <a:cubicBezTo>
                    <a:pt x="3958" y="6624"/>
                    <a:pt x="3969" y="6503"/>
                    <a:pt x="3969" y="5999"/>
                  </a:cubicBezTo>
                  <a:cubicBezTo>
                    <a:pt x="3969" y="5383"/>
                    <a:pt x="3958" y="4941"/>
                    <a:pt x="4469" y="4598"/>
                  </a:cubicBezTo>
                  <a:cubicBezTo>
                    <a:pt x="4906" y="4305"/>
                    <a:pt x="5925" y="4196"/>
                    <a:pt x="6444" y="4172"/>
                  </a:cubicBezTo>
                  <a:cubicBezTo>
                    <a:pt x="6873" y="4153"/>
                    <a:pt x="7220" y="2408"/>
                    <a:pt x="7186" y="1982"/>
                  </a:cubicBezTo>
                  <a:cubicBezTo>
                    <a:pt x="7164" y="1686"/>
                    <a:pt x="7537" y="1651"/>
                    <a:pt x="7668" y="1850"/>
                  </a:cubicBezTo>
                  <a:cubicBezTo>
                    <a:pt x="8037" y="2408"/>
                    <a:pt x="7638" y="3657"/>
                    <a:pt x="7478" y="4270"/>
                  </a:cubicBezTo>
                  <a:cubicBezTo>
                    <a:pt x="7268" y="5090"/>
                    <a:pt x="5925" y="4922"/>
                    <a:pt x="5328" y="5043"/>
                  </a:cubicBezTo>
                  <a:cubicBezTo>
                    <a:pt x="4066" y="5297"/>
                    <a:pt x="4984" y="6944"/>
                    <a:pt x="4197" y="7159"/>
                  </a:cubicBezTo>
                  <a:cubicBezTo>
                    <a:pt x="3599" y="7323"/>
                    <a:pt x="2603" y="7420"/>
                    <a:pt x="1994" y="7225"/>
                  </a:cubicBezTo>
                  <a:cubicBezTo>
                    <a:pt x="1756" y="7147"/>
                    <a:pt x="1853" y="6788"/>
                    <a:pt x="2095" y="6839"/>
                  </a:cubicBezTo>
                  <a:close/>
                  <a:moveTo>
                    <a:pt x="2439" y="9981"/>
                  </a:moveTo>
                  <a:cubicBezTo>
                    <a:pt x="6208" y="8638"/>
                    <a:pt x="8661" y="5929"/>
                    <a:pt x="10624" y="2373"/>
                  </a:cubicBezTo>
                  <a:cubicBezTo>
                    <a:pt x="10747" y="2154"/>
                    <a:pt x="11106" y="2299"/>
                    <a:pt x="11023" y="2548"/>
                  </a:cubicBezTo>
                  <a:cubicBezTo>
                    <a:pt x="10654" y="3708"/>
                    <a:pt x="9904" y="4461"/>
                    <a:pt x="9250" y="5457"/>
                  </a:cubicBezTo>
                  <a:cubicBezTo>
                    <a:pt x="8724" y="6257"/>
                    <a:pt x="8220" y="7089"/>
                    <a:pt x="7496" y="7709"/>
                  </a:cubicBezTo>
                  <a:cubicBezTo>
                    <a:pt x="6100" y="8904"/>
                    <a:pt x="4320" y="9981"/>
                    <a:pt x="2513" y="10278"/>
                  </a:cubicBezTo>
                  <a:cubicBezTo>
                    <a:pt x="2330" y="10305"/>
                    <a:pt x="2259" y="10044"/>
                    <a:pt x="2439" y="9981"/>
                  </a:cubicBezTo>
                  <a:close/>
                  <a:moveTo>
                    <a:pt x="12005" y="5765"/>
                  </a:moveTo>
                  <a:cubicBezTo>
                    <a:pt x="11908" y="5937"/>
                    <a:pt x="11613" y="5968"/>
                    <a:pt x="11531" y="5761"/>
                  </a:cubicBezTo>
                  <a:cubicBezTo>
                    <a:pt x="11520" y="5730"/>
                    <a:pt x="11505" y="5695"/>
                    <a:pt x="11494" y="5664"/>
                  </a:cubicBezTo>
                  <a:cubicBezTo>
                    <a:pt x="11430" y="5508"/>
                    <a:pt x="11509" y="5367"/>
                    <a:pt x="11669" y="5347"/>
                  </a:cubicBezTo>
                  <a:cubicBezTo>
                    <a:pt x="11703" y="5344"/>
                    <a:pt x="11736" y="5340"/>
                    <a:pt x="11770" y="5336"/>
                  </a:cubicBezTo>
                  <a:cubicBezTo>
                    <a:pt x="11983" y="5308"/>
                    <a:pt x="12098" y="5597"/>
                    <a:pt x="12005" y="5765"/>
                  </a:cubicBezTo>
                  <a:close/>
                  <a:moveTo>
                    <a:pt x="10101" y="7007"/>
                  </a:moveTo>
                  <a:cubicBezTo>
                    <a:pt x="9919" y="7335"/>
                    <a:pt x="9430" y="7038"/>
                    <a:pt x="9616" y="6710"/>
                  </a:cubicBezTo>
                  <a:cubicBezTo>
                    <a:pt x="9795" y="6382"/>
                    <a:pt x="10284" y="6679"/>
                    <a:pt x="10101" y="7007"/>
                  </a:cubicBezTo>
                  <a:close/>
                  <a:moveTo>
                    <a:pt x="9381" y="8564"/>
                  </a:moveTo>
                  <a:cubicBezTo>
                    <a:pt x="9571" y="8775"/>
                    <a:pt x="9545" y="9048"/>
                    <a:pt x="9303" y="9197"/>
                  </a:cubicBezTo>
                  <a:cubicBezTo>
                    <a:pt x="9187" y="9271"/>
                    <a:pt x="9030" y="9197"/>
                    <a:pt x="8997" y="9060"/>
                  </a:cubicBezTo>
                  <a:cubicBezTo>
                    <a:pt x="8963" y="8923"/>
                    <a:pt x="8963" y="8806"/>
                    <a:pt x="8997" y="8670"/>
                  </a:cubicBezTo>
                  <a:cubicBezTo>
                    <a:pt x="9034" y="8494"/>
                    <a:pt x="9258" y="8431"/>
                    <a:pt x="9381" y="8564"/>
                  </a:cubicBezTo>
                  <a:close/>
                  <a:moveTo>
                    <a:pt x="7534" y="9119"/>
                  </a:moveTo>
                  <a:cubicBezTo>
                    <a:pt x="7369" y="9415"/>
                    <a:pt x="6929" y="9146"/>
                    <a:pt x="7093" y="8849"/>
                  </a:cubicBezTo>
                  <a:cubicBezTo>
                    <a:pt x="7257" y="8553"/>
                    <a:pt x="7698" y="8822"/>
                    <a:pt x="7534" y="9119"/>
                  </a:cubicBezTo>
                  <a:close/>
                  <a:moveTo>
                    <a:pt x="6455" y="10953"/>
                  </a:moveTo>
                  <a:cubicBezTo>
                    <a:pt x="6578" y="11156"/>
                    <a:pt x="6582" y="11301"/>
                    <a:pt x="6425" y="11480"/>
                  </a:cubicBezTo>
                  <a:cubicBezTo>
                    <a:pt x="6302" y="11625"/>
                    <a:pt x="6052" y="11508"/>
                    <a:pt x="6063" y="11320"/>
                  </a:cubicBezTo>
                  <a:cubicBezTo>
                    <a:pt x="6067" y="11223"/>
                    <a:pt x="6104" y="11141"/>
                    <a:pt x="6111" y="11047"/>
                  </a:cubicBezTo>
                  <a:cubicBezTo>
                    <a:pt x="6119" y="10856"/>
                    <a:pt x="6354" y="10789"/>
                    <a:pt x="6455" y="10953"/>
                  </a:cubicBezTo>
                  <a:close/>
                  <a:moveTo>
                    <a:pt x="3965" y="11039"/>
                  </a:moveTo>
                  <a:cubicBezTo>
                    <a:pt x="4133" y="10735"/>
                    <a:pt x="4585" y="11012"/>
                    <a:pt x="4413" y="11313"/>
                  </a:cubicBezTo>
                  <a:cubicBezTo>
                    <a:pt x="4245" y="11617"/>
                    <a:pt x="3797" y="11344"/>
                    <a:pt x="3965" y="11039"/>
                  </a:cubicBezTo>
                  <a:close/>
                  <a:moveTo>
                    <a:pt x="16805" y="14369"/>
                  </a:moveTo>
                  <a:cubicBezTo>
                    <a:pt x="16361" y="15166"/>
                    <a:pt x="15831" y="15919"/>
                    <a:pt x="15129" y="16493"/>
                  </a:cubicBezTo>
                  <a:cubicBezTo>
                    <a:pt x="14439" y="17063"/>
                    <a:pt x="13636" y="17375"/>
                    <a:pt x="12901" y="17867"/>
                  </a:cubicBezTo>
                  <a:cubicBezTo>
                    <a:pt x="12770" y="17953"/>
                    <a:pt x="12617" y="17742"/>
                    <a:pt x="12737" y="17641"/>
                  </a:cubicBezTo>
                  <a:cubicBezTo>
                    <a:pt x="13401" y="17086"/>
                    <a:pt x="14222" y="16805"/>
                    <a:pt x="14860" y="16204"/>
                  </a:cubicBezTo>
                  <a:cubicBezTo>
                    <a:pt x="15495" y="15607"/>
                    <a:pt x="16025" y="14924"/>
                    <a:pt x="16525" y="14197"/>
                  </a:cubicBezTo>
                  <a:cubicBezTo>
                    <a:pt x="16645" y="14026"/>
                    <a:pt x="16913" y="14178"/>
                    <a:pt x="16805" y="14369"/>
                  </a:cubicBezTo>
                  <a:close/>
                  <a:moveTo>
                    <a:pt x="16958" y="10360"/>
                  </a:moveTo>
                  <a:cubicBezTo>
                    <a:pt x="16973" y="11067"/>
                    <a:pt x="16861" y="12585"/>
                    <a:pt x="16387" y="13069"/>
                  </a:cubicBezTo>
                  <a:cubicBezTo>
                    <a:pt x="15827" y="13643"/>
                    <a:pt x="14969" y="13378"/>
                    <a:pt x="14286" y="13436"/>
                  </a:cubicBezTo>
                  <a:cubicBezTo>
                    <a:pt x="12826" y="13561"/>
                    <a:pt x="13263" y="15814"/>
                    <a:pt x="12240" y="16415"/>
                  </a:cubicBezTo>
                  <a:cubicBezTo>
                    <a:pt x="11576" y="16805"/>
                    <a:pt x="10292" y="16559"/>
                    <a:pt x="9575" y="16532"/>
                  </a:cubicBezTo>
                  <a:cubicBezTo>
                    <a:pt x="9306" y="16520"/>
                    <a:pt x="9314" y="16126"/>
                    <a:pt x="9575" y="16103"/>
                  </a:cubicBezTo>
                  <a:cubicBezTo>
                    <a:pt x="10960" y="15989"/>
                    <a:pt x="12005" y="16126"/>
                    <a:pt x="12591" y="14408"/>
                  </a:cubicBezTo>
                  <a:cubicBezTo>
                    <a:pt x="12725" y="14014"/>
                    <a:pt x="12897" y="13225"/>
                    <a:pt x="13300" y="13038"/>
                  </a:cubicBezTo>
                  <a:cubicBezTo>
                    <a:pt x="13946" y="12734"/>
                    <a:pt x="14465" y="12851"/>
                    <a:pt x="15166" y="12784"/>
                  </a:cubicBezTo>
                  <a:cubicBezTo>
                    <a:pt x="16085" y="12694"/>
                    <a:pt x="16103" y="11695"/>
                    <a:pt x="16212" y="11016"/>
                  </a:cubicBezTo>
                  <a:cubicBezTo>
                    <a:pt x="16144" y="10770"/>
                    <a:pt x="16200" y="10633"/>
                    <a:pt x="16376" y="10602"/>
                  </a:cubicBezTo>
                  <a:cubicBezTo>
                    <a:pt x="16100" y="10489"/>
                    <a:pt x="16137" y="10087"/>
                    <a:pt x="16443" y="10059"/>
                  </a:cubicBezTo>
                  <a:cubicBezTo>
                    <a:pt x="16510" y="10055"/>
                    <a:pt x="16577" y="10048"/>
                    <a:pt x="16648" y="10044"/>
                  </a:cubicBezTo>
                  <a:cubicBezTo>
                    <a:pt x="16820" y="10020"/>
                    <a:pt x="16954" y="10192"/>
                    <a:pt x="16958" y="10360"/>
                  </a:cubicBezTo>
                  <a:close/>
                  <a:moveTo>
                    <a:pt x="8284" y="15595"/>
                  </a:moveTo>
                  <a:cubicBezTo>
                    <a:pt x="8280" y="15579"/>
                    <a:pt x="8276" y="15560"/>
                    <a:pt x="8273" y="15544"/>
                  </a:cubicBezTo>
                  <a:cubicBezTo>
                    <a:pt x="8231" y="15412"/>
                    <a:pt x="8287" y="15291"/>
                    <a:pt x="8381" y="15220"/>
                  </a:cubicBezTo>
                  <a:cubicBezTo>
                    <a:pt x="8470" y="15150"/>
                    <a:pt x="8597" y="15127"/>
                    <a:pt x="8709" y="15197"/>
                  </a:cubicBezTo>
                  <a:cubicBezTo>
                    <a:pt x="8821" y="15267"/>
                    <a:pt x="8866" y="15392"/>
                    <a:pt x="8851" y="15509"/>
                  </a:cubicBezTo>
                  <a:cubicBezTo>
                    <a:pt x="8840" y="15630"/>
                    <a:pt x="8765" y="15739"/>
                    <a:pt x="8635" y="15767"/>
                  </a:cubicBezTo>
                  <a:cubicBezTo>
                    <a:pt x="8620" y="15771"/>
                    <a:pt x="8601" y="15775"/>
                    <a:pt x="8586" y="15779"/>
                  </a:cubicBezTo>
                  <a:cubicBezTo>
                    <a:pt x="8455" y="15814"/>
                    <a:pt x="8317" y="15732"/>
                    <a:pt x="8284" y="15595"/>
                  </a:cubicBezTo>
                  <a:close/>
                  <a:moveTo>
                    <a:pt x="10870" y="14963"/>
                  </a:moveTo>
                  <a:cubicBezTo>
                    <a:pt x="10643" y="14822"/>
                    <a:pt x="10654" y="14369"/>
                    <a:pt x="10952" y="14330"/>
                  </a:cubicBezTo>
                  <a:cubicBezTo>
                    <a:pt x="10979" y="14326"/>
                    <a:pt x="11008" y="14322"/>
                    <a:pt x="11035" y="14318"/>
                  </a:cubicBezTo>
                  <a:cubicBezTo>
                    <a:pt x="11176" y="14299"/>
                    <a:pt x="11273" y="14358"/>
                    <a:pt x="11326" y="14498"/>
                  </a:cubicBezTo>
                  <a:cubicBezTo>
                    <a:pt x="11337" y="14525"/>
                    <a:pt x="11348" y="14553"/>
                    <a:pt x="11356" y="14580"/>
                  </a:cubicBezTo>
                  <a:cubicBezTo>
                    <a:pt x="11471" y="14869"/>
                    <a:pt x="11098" y="15099"/>
                    <a:pt x="10870" y="14963"/>
                  </a:cubicBezTo>
                  <a:close/>
                  <a:moveTo>
                    <a:pt x="12766" y="12402"/>
                  </a:moveTo>
                  <a:cubicBezTo>
                    <a:pt x="12793" y="12370"/>
                    <a:pt x="12815" y="12343"/>
                    <a:pt x="12841" y="12312"/>
                  </a:cubicBezTo>
                  <a:cubicBezTo>
                    <a:pt x="12949" y="12183"/>
                    <a:pt x="13181" y="12324"/>
                    <a:pt x="13125" y="12484"/>
                  </a:cubicBezTo>
                  <a:cubicBezTo>
                    <a:pt x="13114" y="12523"/>
                    <a:pt x="13099" y="12558"/>
                    <a:pt x="13087" y="12597"/>
                  </a:cubicBezTo>
                  <a:cubicBezTo>
                    <a:pt x="12979" y="12909"/>
                    <a:pt x="12561" y="12652"/>
                    <a:pt x="12766" y="12402"/>
                  </a:cubicBezTo>
                  <a:close/>
                  <a:moveTo>
                    <a:pt x="14838" y="11043"/>
                  </a:moveTo>
                  <a:cubicBezTo>
                    <a:pt x="15058" y="10649"/>
                    <a:pt x="15644" y="11008"/>
                    <a:pt x="15424" y="11402"/>
                  </a:cubicBezTo>
                  <a:cubicBezTo>
                    <a:pt x="15204" y="11797"/>
                    <a:pt x="14618" y="11437"/>
                    <a:pt x="14838" y="11043"/>
                  </a:cubicBezTo>
                  <a:close/>
                  <a:moveTo>
                    <a:pt x="16962" y="8010"/>
                  </a:moveTo>
                  <a:cubicBezTo>
                    <a:pt x="17007" y="8041"/>
                    <a:pt x="17040" y="8088"/>
                    <a:pt x="17055" y="8150"/>
                  </a:cubicBezTo>
                  <a:cubicBezTo>
                    <a:pt x="17066" y="8193"/>
                    <a:pt x="17066" y="8236"/>
                    <a:pt x="17059" y="8275"/>
                  </a:cubicBezTo>
                  <a:cubicBezTo>
                    <a:pt x="17055" y="8299"/>
                    <a:pt x="17051" y="8318"/>
                    <a:pt x="17048" y="8342"/>
                  </a:cubicBezTo>
                  <a:cubicBezTo>
                    <a:pt x="16969" y="8826"/>
                    <a:pt x="16227" y="8373"/>
                    <a:pt x="16592" y="8065"/>
                  </a:cubicBezTo>
                  <a:cubicBezTo>
                    <a:pt x="16607" y="8049"/>
                    <a:pt x="16626" y="8037"/>
                    <a:pt x="16641" y="8022"/>
                  </a:cubicBezTo>
                  <a:cubicBezTo>
                    <a:pt x="16671" y="7990"/>
                    <a:pt x="16708" y="7971"/>
                    <a:pt x="16749" y="7963"/>
                  </a:cubicBezTo>
                  <a:cubicBezTo>
                    <a:pt x="16809" y="7944"/>
                    <a:pt x="16861" y="7955"/>
                    <a:pt x="16913" y="7979"/>
                  </a:cubicBezTo>
                  <a:cubicBezTo>
                    <a:pt x="16924" y="7983"/>
                    <a:pt x="16932" y="7986"/>
                    <a:pt x="16939" y="7990"/>
                  </a:cubicBezTo>
                  <a:cubicBezTo>
                    <a:pt x="16947" y="7998"/>
                    <a:pt x="16954" y="8002"/>
                    <a:pt x="16962" y="8010"/>
                  </a:cubicBezTo>
                  <a:close/>
                  <a:moveTo>
                    <a:pt x="15790" y="7092"/>
                  </a:moveTo>
                  <a:cubicBezTo>
                    <a:pt x="14719" y="9482"/>
                    <a:pt x="13461" y="10969"/>
                    <a:pt x="11542" y="12632"/>
                  </a:cubicBezTo>
                  <a:cubicBezTo>
                    <a:pt x="10072" y="13909"/>
                    <a:pt x="8426" y="14424"/>
                    <a:pt x="6828" y="15419"/>
                  </a:cubicBezTo>
                  <a:cubicBezTo>
                    <a:pt x="6690" y="15505"/>
                    <a:pt x="6559" y="15306"/>
                    <a:pt x="6664" y="15193"/>
                  </a:cubicBezTo>
                  <a:cubicBezTo>
                    <a:pt x="7194" y="14619"/>
                    <a:pt x="8000" y="14471"/>
                    <a:pt x="8653" y="14096"/>
                  </a:cubicBezTo>
                  <a:cubicBezTo>
                    <a:pt x="9568" y="13573"/>
                    <a:pt x="10408" y="12976"/>
                    <a:pt x="11199" y="12265"/>
                  </a:cubicBezTo>
                  <a:cubicBezTo>
                    <a:pt x="11908" y="11625"/>
                    <a:pt x="12707" y="11028"/>
                    <a:pt x="13323" y="10286"/>
                  </a:cubicBezTo>
                  <a:cubicBezTo>
                    <a:pt x="14189" y="9240"/>
                    <a:pt x="14704" y="8010"/>
                    <a:pt x="15431" y="6870"/>
                  </a:cubicBezTo>
                  <a:cubicBezTo>
                    <a:pt x="15581" y="6636"/>
                    <a:pt x="15902" y="6839"/>
                    <a:pt x="15790" y="7092"/>
                  </a:cubicBezTo>
                  <a:close/>
                  <a:moveTo>
                    <a:pt x="14166" y="4614"/>
                  </a:moveTo>
                  <a:cubicBezTo>
                    <a:pt x="14058" y="5995"/>
                    <a:pt x="14226" y="6694"/>
                    <a:pt x="12852" y="7288"/>
                  </a:cubicBezTo>
                  <a:cubicBezTo>
                    <a:pt x="12292" y="7530"/>
                    <a:pt x="11091" y="7686"/>
                    <a:pt x="11169" y="8474"/>
                  </a:cubicBezTo>
                  <a:cubicBezTo>
                    <a:pt x="11210" y="8861"/>
                    <a:pt x="11109" y="9739"/>
                    <a:pt x="10938" y="10048"/>
                  </a:cubicBezTo>
                  <a:cubicBezTo>
                    <a:pt x="10587" y="10672"/>
                    <a:pt x="9993" y="10586"/>
                    <a:pt x="9381" y="10789"/>
                  </a:cubicBezTo>
                  <a:cubicBezTo>
                    <a:pt x="8407" y="11110"/>
                    <a:pt x="7698" y="11496"/>
                    <a:pt x="7436" y="12570"/>
                  </a:cubicBezTo>
                  <a:cubicBezTo>
                    <a:pt x="7175" y="13643"/>
                    <a:pt x="5257" y="13022"/>
                    <a:pt x="4596" y="13143"/>
                  </a:cubicBezTo>
                  <a:cubicBezTo>
                    <a:pt x="4361" y="13186"/>
                    <a:pt x="4268" y="12835"/>
                    <a:pt x="4503" y="12765"/>
                  </a:cubicBezTo>
                  <a:cubicBezTo>
                    <a:pt x="5186" y="12570"/>
                    <a:pt x="5802" y="12609"/>
                    <a:pt x="6511" y="12609"/>
                  </a:cubicBezTo>
                  <a:cubicBezTo>
                    <a:pt x="6985" y="12609"/>
                    <a:pt x="7231" y="11082"/>
                    <a:pt x="7399" y="10711"/>
                  </a:cubicBezTo>
                  <a:cubicBezTo>
                    <a:pt x="7847" y="9720"/>
                    <a:pt x="10288" y="10692"/>
                    <a:pt x="10385" y="9470"/>
                  </a:cubicBezTo>
                  <a:cubicBezTo>
                    <a:pt x="10467" y="8435"/>
                    <a:pt x="10199" y="7655"/>
                    <a:pt x="11154" y="7198"/>
                  </a:cubicBezTo>
                  <a:cubicBezTo>
                    <a:pt x="11718" y="6929"/>
                    <a:pt x="12431" y="6835"/>
                    <a:pt x="12949" y="6487"/>
                  </a:cubicBezTo>
                  <a:cubicBezTo>
                    <a:pt x="13382" y="6198"/>
                    <a:pt x="13401" y="5105"/>
                    <a:pt x="13487" y="4516"/>
                  </a:cubicBezTo>
                  <a:cubicBezTo>
                    <a:pt x="13547" y="4118"/>
                    <a:pt x="14196" y="4208"/>
                    <a:pt x="14166" y="4614"/>
                  </a:cubicBezTo>
                  <a:close/>
                  <a:moveTo>
                    <a:pt x="12539" y="3196"/>
                  </a:moveTo>
                  <a:cubicBezTo>
                    <a:pt x="12528" y="3235"/>
                    <a:pt x="12513" y="3271"/>
                    <a:pt x="12501" y="3310"/>
                  </a:cubicBezTo>
                  <a:cubicBezTo>
                    <a:pt x="12378" y="3673"/>
                    <a:pt x="11886" y="3372"/>
                    <a:pt x="12128" y="3079"/>
                  </a:cubicBezTo>
                  <a:cubicBezTo>
                    <a:pt x="12154" y="3048"/>
                    <a:pt x="12177" y="3021"/>
                    <a:pt x="12203" y="2990"/>
                  </a:cubicBezTo>
                  <a:cubicBezTo>
                    <a:pt x="12330" y="2837"/>
                    <a:pt x="12606" y="3001"/>
                    <a:pt x="12539" y="319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4" name="Shape">
              <a:extLst>
                <a:ext uri="{FF2B5EF4-FFF2-40B4-BE49-F238E27FC236}">
                  <a16:creationId xmlns:a16="http://schemas.microsoft.com/office/drawing/2014/main" id="{9C5C0A17-B989-4E2C-B0E1-766750DF2381}"/>
                </a:ext>
              </a:extLst>
            </p:cNvPr>
            <p:cNvSpPr/>
            <p:nvPr/>
          </p:nvSpPr>
          <p:spPr>
            <a:xfrm>
              <a:off x="1562100" y="838199"/>
              <a:ext cx="689758" cy="52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526" extrusionOk="0">
                  <a:moveTo>
                    <a:pt x="13921" y="6845"/>
                  </a:moveTo>
                  <a:cubicBezTo>
                    <a:pt x="12030" y="5166"/>
                    <a:pt x="10270" y="2694"/>
                    <a:pt x="8948" y="0"/>
                  </a:cubicBezTo>
                  <a:cubicBezTo>
                    <a:pt x="5458" y="119"/>
                    <a:pt x="2135" y="1694"/>
                    <a:pt x="684" y="4908"/>
                  </a:cubicBezTo>
                  <a:cubicBezTo>
                    <a:pt x="436" y="5458"/>
                    <a:pt x="245" y="6053"/>
                    <a:pt x="119" y="6672"/>
                  </a:cubicBezTo>
                  <a:cubicBezTo>
                    <a:pt x="-790" y="11085"/>
                    <a:pt x="3644" y="16518"/>
                    <a:pt x="8269" y="19019"/>
                  </a:cubicBezTo>
                  <a:cubicBezTo>
                    <a:pt x="12210" y="21149"/>
                    <a:pt x="17243" y="21600"/>
                    <a:pt x="19561" y="16469"/>
                  </a:cubicBezTo>
                  <a:cubicBezTo>
                    <a:pt x="19561" y="16469"/>
                    <a:pt x="19561" y="16469"/>
                    <a:pt x="19561" y="16469"/>
                  </a:cubicBezTo>
                  <a:cubicBezTo>
                    <a:pt x="19924" y="15661"/>
                    <a:pt x="20218" y="14730"/>
                    <a:pt x="20428" y="13695"/>
                  </a:cubicBezTo>
                  <a:cubicBezTo>
                    <a:pt x="20783" y="11971"/>
                    <a:pt x="20810" y="10476"/>
                    <a:pt x="20638" y="9158"/>
                  </a:cubicBezTo>
                  <a:cubicBezTo>
                    <a:pt x="18564" y="9683"/>
                    <a:pt x="16265" y="8925"/>
                    <a:pt x="13921" y="6845"/>
                  </a:cubicBezTo>
                  <a:close/>
                  <a:moveTo>
                    <a:pt x="2128" y="5310"/>
                  </a:moveTo>
                  <a:cubicBezTo>
                    <a:pt x="2364" y="4785"/>
                    <a:pt x="2995" y="5260"/>
                    <a:pt x="2758" y="5785"/>
                  </a:cubicBezTo>
                  <a:cubicBezTo>
                    <a:pt x="2517" y="6315"/>
                    <a:pt x="1887" y="5835"/>
                    <a:pt x="2128" y="5310"/>
                  </a:cubicBezTo>
                  <a:close/>
                  <a:moveTo>
                    <a:pt x="7333" y="9802"/>
                  </a:moveTo>
                  <a:cubicBezTo>
                    <a:pt x="7661" y="9079"/>
                    <a:pt x="8524" y="9738"/>
                    <a:pt x="8200" y="10461"/>
                  </a:cubicBezTo>
                  <a:cubicBezTo>
                    <a:pt x="7871" y="11184"/>
                    <a:pt x="7008" y="10525"/>
                    <a:pt x="7333" y="9802"/>
                  </a:cubicBezTo>
                  <a:close/>
                  <a:moveTo>
                    <a:pt x="4217" y="14379"/>
                  </a:moveTo>
                  <a:lnTo>
                    <a:pt x="4236" y="14166"/>
                  </a:lnTo>
                  <a:cubicBezTo>
                    <a:pt x="4274" y="13735"/>
                    <a:pt x="4648" y="13606"/>
                    <a:pt x="4843" y="13958"/>
                  </a:cubicBezTo>
                  <a:lnTo>
                    <a:pt x="4938" y="14131"/>
                  </a:lnTo>
                  <a:cubicBezTo>
                    <a:pt x="5324" y="14824"/>
                    <a:pt x="4140" y="15225"/>
                    <a:pt x="4217" y="14379"/>
                  </a:cubicBezTo>
                  <a:close/>
                  <a:moveTo>
                    <a:pt x="8578" y="15057"/>
                  </a:moveTo>
                  <a:cubicBezTo>
                    <a:pt x="8658" y="15230"/>
                    <a:pt x="8482" y="15359"/>
                    <a:pt x="8379" y="15250"/>
                  </a:cubicBezTo>
                  <a:cubicBezTo>
                    <a:pt x="8192" y="15057"/>
                    <a:pt x="8032" y="14824"/>
                    <a:pt x="7879" y="14582"/>
                  </a:cubicBezTo>
                  <a:cubicBezTo>
                    <a:pt x="7879" y="15072"/>
                    <a:pt x="7910" y="15557"/>
                    <a:pt x="7906" y="16048"/>
                  </a:cubicBezTo>
                  <a:cubicBezTo>
                    <a:pt x="7906" y="16266"/>
                    <a:pt x="7654" y="16261"/>
                    <a:pt x="7646" y="16048"/>
                  </a:cubicBezTo>
                  <a:cubicBezTo>
                    <a:pt x="7631" y="15647"/>
                    <a:pt x="7596" y="15240"/>
                    <a:pt x="7577" y="14839"/>
                  </a:cubicBezTo>
                  <a:cubicBezTo>
                    <a:pt x="7421" y="15062"/>
                    <a:pt x="7276" y="15295"/>
                    <a:pt x="7138" y="15567"/>
                  </a:cubicBezTo>
                  <a:cubicBezTo>
                    <a:pt x="7066" y="15711"/>
                    <a:pt x="6901" y="15582"/>
                    <a:pt x="6962" y="15434"/>
                  </a:cubicBezTo>
                  <a:cubicBezTo>
                    <a:pt x="7089" y="15131"/>
                    <a:pt x="7226" y="14829"/>
                    <a:pt x="7390" y="14552"/>
                  </a:cubicBezTo>
                  <a:cubicBezTo>
                    <a:pt x="7138" y="14577"/>
                    <a:pt x="6898" y="14686"/>
                    <a:pt x="6657" y="14527"/>
                  </a:cubicBezTo>
                  <a:cubicBezTo>
                    <a:pt x="6508" y="14433"/>
                    <a:pt x="6611" y="14106"/>
                    <a:pt x="6772" y="14175"/>
                  </a:cubicBezTo>
                  <a:cubicBezTo>
                    <a:pt x="6932" y="14245"/>
                    <a:pt x="7115" y="14136"/>
                    <a:pt x="7276" y="14106"/>
                  </a:cubicBezTo>
                  <a:cubicBezTo>
                    <a:pt x="7371" y="14086"/>
                    <a:pt x="7470" y="14086"/>
                    <a:pt x="7570" y="14076"/>
                  </a:cubicBezTo>
                  <a:cubicBezTo>
                    <a:pt x="7390" y="13759"/>
                    <a:pt x="7249" y="13398"/>
                    <a:pt x="7005" y="13155"/>
                  </a:cubicBezTo>
                  <a:cubicBezTo>
                    <a:pt x="6867" y="13021"/>
                    <a:pt x="6993" y="12719"/>
                    <a:pt x="7142" y="12848"/>
                  </a:cubicBezTo>
                  <a:cubicBezTo>
                    <a:pt x="7329" y="13007"/>
                    <a:pt x="7459" y="13205"/>
                    <a:pt x="7585" y="13423"/>
                  </a:cubicBezTo>
                  <a:cubicBezTo>
                    <a:pt x="7581" y="13324"/>
                    <a:pt x="7585" y="13224"/>
                    <a:pt x="7574" y="13125"/>
                  </a:cubicBezTo>
                  <a:cubicBezTo>
                    <a:pt x="7554" y="12917"/>
                    <a:pt x="7791" y="12907"/>
                    <a:pt x="7837" y="13081"/>
                  </a:cubicBezTo>
                  <a:cubicBezTo>
                    <a:pt x="7910" y="13348"/>
                    <a:pt x="7910" y="13606"/>
                    <a:pt x="7898" y="13868"/>
                  </a:cubicBezTo>
                  <a:cubicBezTo>
                    <a:pt x="8051" y="13680"/>
                    <a:pt x="8188" y="13467"/>
                    <a:pt x="8223" y="13205"/>
                  </a:cubicBezTo>
                  <a:cubicBezTo>
                    <a:pt x="8242" y="13041"/>
                    <a:pt x="8440" y="13051"/>
                    <a:pt x="8467" y="13205"/>
                  </a:cubicBezTo>
                  <a:cubicBezTo>
                    <a:pt x="8528" y="13546"/>
                    <a:pt x="8376" y="13819"/>
                    <a:pt x="8192" y="14047"/>
                  </a:cubicBezTo>
                  <a:cubicBezTo>
                    <a:pt x="8418" y="14047"/>
                    <a:pt x="8639" y="14057"/>
                    <a:pt x="8868" y="14121"/>
                  </a:cubicBezTo>
                  <a:cubicBezTo>
                    <a:pt x="9055" y="14175"/>
                    <a:pt x="9009" y="14542"/>
                    <a:pt x="8826" y="14542"/>
                  </a:cubicBezTo>
                  <a:cubicBezTo>
                    <a:pt x="8643" y="14542"/>
                    <a:pt x="8463" y="14542"/>
                    <a:pt x="8280" y="14537"/>
                  </a:cubicBezTo>
                  <a:cubicBezTo>
                    <a:pt x="8387" y="14705"/>
                    <a:pt x="8490" y="14874"/>
                    <a:pt x="8578" y="15057"/>
                  </a:cubicBezTo>
                  <a:close/>
                  <a:moveTo>
                    <a:pt x="12359" y="16226"/>
                  </a:moveTo>
                  <a:cubicBezTo>
                    <a:pt x="12840" y="17088"/>
                    <a:pt x="11362" y="17588"/>
                    <a:pt x="11457" y="16533"/>
                  </a:cubicBezTo>
                  <a:cubicBezTo>
                    <a:pt x="11473" y="16360"/>
                    <a:pt x="11492" y="16221"/>
                    <a:pt x="11557" y="16063"/>
                  </a:cubicBezTo>
                  <a:cubicBezTo>
                    <a:pt x="11660" y="15825"/>
                    <a:pt x="11912" y="15741"/>
                    <a:pt x="12095" y="15879"/>
                  </a:cubicBezTo>
                  <a:cubicBezTo>
                    <a:pt x="12214" y="15973"/>
                    <a:pt x="12282" y="16087"/>
                    <a:pt x="12359" y="16226"/>
                  </a:cubicBezTo>
                  <a:close/>
                  <a:moveTo>
                    <a:pt x="3884" y="10035"/>
                  </a:moveTo>
                  <a:cubicBezTo>
                    <a:pt x="4110" y="10035"/>
                    <a:pt x="4331" y="10045"/>
                    <a:pt x="4560" y="10109"/>
                  </a:cubicBezTo>
                  <a:cubicBezTo>
                    <a:pt x="4747" y="10164"/>
                    <a:pt x="4702" y="10530"/>
                    <a:pt x="4518" y="10530"/>
                  </a:cubicBezTo>
                  <a:cubicBezTo>
                    <a:pt x="4335" y="10530"/>
                    <a:pt x="4156" y="10530"/>
                    <a:pt x="3972" y="10525"/>
                  </a:cubicBezTo>
                  <a:cubicBezTo>
                    <a:pt x="4079" y="10689"/>
                    <a:pt x="4178" y="10857"/>
                    <a:pt x="4266" y="11035"/>
                  </a:cubicBezTo>
                  <a:cubicBezTo>
                    <a:pt x="4347" y="11209"/>
                    <a:pt x="4171" y="11337"/>
                    <a:pt x="4068" y="11228"/>
                  </a:cubicBezTo>
                  <a:cubicBezTo>
                    <a:pt x="3881" y="11035"/>
                    <a:pt x="3720" y="10802"/>
                    <a:pt x="3567" y="10560"/>
                  </a:cubicBezTo>
                  <a:cubicBezTo>
                    <a:pt x="3567" y="11050"/>
                    <a:pt x="3598" y="11536"/>
                    <a:pt x="3594" y="12026"/>
                  </a:cubicBezTo>
                  <a:cubicBezTo>
                    <a:pt x="3594" y="12244"/>
                    <a:pt x="3342" y="12239"/>
                    <a:pt x="3334" y="12026"/>
                  </a:cubicBezTo>
                  <a:cubicBezTo>
                    <a:pt x="3319" y="11625"/>
                    <a:pt x="3285" y="11219"/>
                    <a:pt x="3266" y="10817"/>
                  </a:cubicBezTo>
                  <a:cubicBezTo>
                    <a:pt x="3109" y="11040"/>
                    <a:pt x="2964" y="11273"/>
                    <a:pt x="2827" y="11545"/>
                  </a:cubicBezTo>
                  <a:cubicBezTo>
                    <a:pt x="2754" y="11689"/>
                    <a:pt x="2590" y="11560"/>
                    <a:pt x="2651" y="11412"/>
                  </a:cubicBezTo>
                  <a:cubicBezTo>
                    <a:pt x="2777" y="11110"/>
                    <a:pt x="2914" y="10807"/>
                    <a:pt x="3079" y="10530"/>
                  </a:cubicBezTo>
                  <a:cubicBezTo>
                    <a:pt x="2827" y="10555"/>
                    <a:pt x="2586" y="10664"/>
                    <a:pt x="2345" y="10505"/>
                  </a:cubicBezTo>
                  <a:cubicBezTo>
                    <a:pt x="2196" y="10411"/>
                    <a:pt x="2300" y="10084"/>
                    <a:pt x="2460" y="10154"/>
                  </a:cubicBezTo>
                  <a:cubicBezTo>
                    <a:pt x="2620" y="10223"/>
                    <a:pt x="2804" y="10114"/>
                    <a:pt x="2964" y="10084"/>
                  </a:cubicBezTo>
                  <a:cubicBezTo>
                    <a:pt x="3060" y="10064"/>
                    <a:pt x="3159" y="10064"/>
                    <a:pt x="3258" y="10055"/>
                  </a:cubicBezTo>
                  <a:cubicBezTo>
                    <a:pt x="3079" y="9738"/>
                    <a:pt x="2937" y="9376"/>
                    <a:pt x="2693" y="9133"/>
                  </a:cubicBezTo>
                  <a:cubicBezTo>
                    <a:pt x="2555" y="9000"/>
                    <a:pt x="2681" y="8697"/>
                    <a:pt x="2830" y="8826"/>
                  </a:cubicBezTo>
                  <a:cubicBezTo>
                    <a:pt x="3018" y="8985"/>
                    <a:pt x="3151" y="9183"/>
                    <a:pt x="3273" y="9401"/>
                  </a:cubicBezTo>
                  <a:cubicBezTo>
                    <a:pt x="3270" y="9302"/>
                    <a:pt x="3273" y="9203"/>
                    <a:pt x="3262" y="9104"/>
                  </a:cubicBezTo>
                  <a:cubicBezTo>
                    <a:pt x="3243" y="8896"/>
                    <a:pt x="3480" y="8886"/>
                    <a:pt x="3525" y="9059"/>
                  </a:cubicBezTo>
                  <a:cubicBezTo>
                    <a:pt x="3598" y="9326"/>
                    <a:pt x="3598" y="9584"/>
                    <a:pt x="3587" y="9847"/>
                  </a:cubicBezTo>
                  <a:cubicBezTo>
                    <a:pt x="3739" y="9658"/>
                    <a:pt x="3877" y="9445"/>
                    <a:pt x="3911" y="9183"/>
                  </a:cubicBezTo>
                  <a:cubicBezTo>
                    <a:pt x="3930" y="9019"/>
                    <a:pt x="4129" y="9029"/>
                    <a:pt x="4156" y="9183"/>
                  </a:cubicBezTo>
                  <a:cubicBezTo>
                    <a:pt x="4217" y="9535"/>
                    <a:pt x="4068" y="9807"/>
                    <a:pt x="3884" y="10035"/>
                  </a:cubicBezTo>
                  <a:close/>
                  <a:moveTo>
                    <a:pt x="16353" y="14849"/>
                  </a:moveTo>
                  <a:cubicBezTo>
                    <a:pt x="16414" y="15191"/>
                    <a:pt x="16262" y="15463"/>
                    <a:pt x="16078" y="15691"/>
                  </a:cubicBezTo>
                  <a:cubicBezTo>
                    <a:pt x="16304" y="15691"/>
                    <a:pt x="16525" y="15701"/>
                    <a:pt x="16754" y="15765"/>
                  </a:cubicBezTo>
                  <a:cubicBezTo>
                    <a:pt x="16941" y="15820"/>
                    <a:pt x="16896" y="16186"/>
                    <a:pt x="16712" y="16186"/>
                  </a:cubicBezTo>
                  <a:cubicBezTo>
                    <a:pt x="16529" y="16186"/>
                    <a:pt x="16349" y="16186"/>
                    <a:pt x="16166" y="16181"/>
                  </a:cubicBezTo>
                  <a:cubicBezTo>
                    <a:pt x="16273" y="16345"/>
                    <a:pt x="16372" y="16513"/>
                    <a:pt x="16460" y="16692"/>
                  </a:cubicBezTo>
                  <a:cubicBezTo>
                    <a:pt x="16540" y="16865"/>
                    <a:pt x="16365" y="16994"/>
                    <a:pt x="16262" y="16885"/>
                  </a:cubicBezTo>
                  <a:cubicBezTo>
                    <a:pt x="16075" y="16692"/>
                    <a:pt x="15914" y="16459"/>
                    <a:pt x="15761" y="16216"/>
                  </a:cubicBezTo>
                  <a:cubicBezTo>
                    <a:pt x="15761" y="16706"/>
                    <a:pt x="15792" y="17192"/>
                    <a:pt x="15788" y="17682"/>
                  </a:cubicBezTo>
                  <a:cubicBezTo>
                    <a:pt x="15788" y="17900"/>
                    <a:pt x="15536" y="17895"/>
                    <a:pt x="15528" y="17682"/>
                  </a:cubicBezTo>
                  <a:cubicBezTo>
                    <a:pt x="15513" y="17281"/>
                    <a:pt x="15479" y="16875"/>
                    <a:pt x="15460" y="16474"/>
                  </a:cubicBezTo>
                  <a:cubicBezTo>
                    <a:pt x="15303" y="16697"/>
                    <a:pt x="15158" y="16929"/>
                    <a:pt x="15020" y="17202"/>
                  </a:cubicBezTo>
                  <a:cubicBezTo>
                    <a:pt x="14948" y="17345"/>
                    <a:pt x="14784" y="17217"/>
                    <a:pt x="14845" y="17068"/>
                  </a:cubicBezTo>
                  <a:cubicBezTo>
                    <a:pt x="14971" y="16766"/>
                    <a:pt x="15108" y="16464"/>
                    <a:pt x="15273" y="16186"/>
                  </a:cubicBezTo>
                  <a:cubicBezTo>
                    <a:pt x="15020" y="16211"/>
                    <a:pt x="14780" y="16320"/>
                    <a:pt x="14539" y="16162"/>
                  </a:cubicBezTo>
                  <a:cubicBezTo>
                    <a:pt x="14390" y="16068"/>
                    <a:pt x="14493" y="15741"/>
                    <a:pt x="14654" y="15810"/>
                  </a:cubicBezTo>
                  <a:cubicBezTo>
                    <a:pt x="14814" y="15879"/>
                    <a:pt x="14998" y="15770"/>
                    <a:pt x="15158" y="15741"/>
                  </a:cubicBezTo>
                  <a:cubicBezTo>
                    <a:pt x="15253" y="15721"/>
                    <a:pt x="15353" y="15721"/>
                    <a:pt x="15452" y="15711"/>
                  </a:cubicBezTo>
                  <a:cubicBezTo>
                    <a:pt x="15273" y="15394"/>
                    <a:pt x="15131" y="15032"/>
                    <a:pt x="14887" y="14790"/>
                  </a:cubicBezTo>
                  <a:cubicBezTo>
                    <a:pt x="14749" y="14656"/>
                    <a:pt x="14875" y="14354"/>
                    <a:pt x="15024" y="14483"/>
                  </a:cubicBezTo>
                  <a:cubicBezTo>
                    <a:pt x="15211" y="14641"/>
                    <a:pt x="15345" y="14839"/>
                    <a:pt x="15467" y="15057"/>
                  </a:cubicBezTo>
                  <a:cubicBezTo>
                    <a:pt x="15463" y="14958"/>
                    <a:pt x="15467" y="14859"/>
                    <a:pt x="15456" y="14760"/>
                  </a:cubicBezTo>
                  <a:cubicBezTo>
                    <a:pt x="15437" y="14552"/>
                    <a:pt x="15674" y="14542"/>
                    <a:pt x="15719" y="14715"/>
                  </a:cubicBezTo>
                  <a:cubicBezTo>
                    <a:pt x="15792" y="14983"/>
                    <a:pt x="15792" y="15240"/>
                    <a:pt x="15780" y="15503"/>
                  </a:cubicBezTo>
                  <a:cubicBezTo>
                    <a:pt x="15933" y="15315"/>
                    <a:pt x="16071" y="15102"/>
                    <a:pt x="16105" y="14839"/>
                  </a:cubicBezTo>
                  <a:cubicBezTo>
                    <a:pt x="16132" y="14686"/>
                    <a:pt x="16327" y="14700"/>
                    <a:pt x="16353" y="14849"/>
                  </a:cubicBezTo>
                  <a:close/>
                  <a:moveTo>
                    <a:pt x="18618" y="14012"/>
                  </a:moveTo>
                  <a:cubicBezTo>
                    <a:pt x="18931" y="14289"/>
                    <a:pt x="18965" y="14904"/>
                    <a:pt x="18610" y="15161"/>
                  </a:cubicBezTo>
                  <a:cubicBezTo>
                    <a:pt x="18339" y="15359"/>
                    <a:pt x="17927" y="15176"/>
                    <a:pt x="17866" y="14750"/>
                  </a:cubicBezTo>
                  <a:cubicBezTo>
                    <a:pt x="17850" y="14641"/>
                    <a:pt x="17835" y="14532"/>
                    <a:pt x="17820" y="14428"/>
                  </a:cubicBezTo>
                  <a:cubicBezTo>
                    <a:pt x="17762" y="14012"/>
                    <a:pt x="18102" y="13561"/>
                    <a:pt x="18419" y="13839"/>
                  </a:cubicBezTo>
                  <a:cubicBezTo>
                    <a:pt x="18488" y="13898"/>
                    <a:pt x="18553" y="13953"/>
                    <a:pt x="18618" y="14012"/>
                  </a:cubicBezTo>
                  <a:close/>
                  <a:moveTo>
                    <a:pt x="12630" y="9272"/>
                  </a:moveTo>
                  <a:cubicBezTo>
                    <a:pt x="12691" y="9614"/>
                    <a:pt x="12542" y="9886"/>
                    <a:pt x="12355" y="10114"/>
                  </a:cubicBezTo>
                  <a:cubicBezTo>
                    <a:pt x="12580" y="10114"/>
                    <a:pt x="12802" y="10124"/>
                    <a:pt x="13031" y="10188"/>
                  </a:cubicBezTo>
                  <a:cubicBezTo>
                    <a:pt x="13218" y="10243"/>
                    <a:pt x="13172" y="10609"/>
                    <a:pt x="12989" y="10609"/>
                  </a:cubicBezTo>
                  <a:cubicBezTo>
                    <a:pt x="12805" y="10609"/>
                    <a:pt x="12626" y="10609"/>
                    <a:pt x="12443" y="10604"/>
                  </a:cubicBezTo>
                  <a:cubicBezTo>
                    <a:pt x="12550" y="10768"/>
                    <a:pt x="12649" y="10936"/>
                    <a:pt x="12737" y="11115"/>
                  </a:cubicBezTo>
                  <a:cubicBezTo>
                    <a:pt x="12817" y="11288"/>
                    <a:pt x="12641" y="11417"/>
                    <a:pt x="12538" y="11308"/>
                  </a:cubicBezTo>
                  <a:cubicBezTo>
                    <a:pt x="12351" y="11115"/>
                    <a:pt x="12191" y="10882"/>
                    <a:pt x="12038" y="10639"/>
                  </a:cubicBezTo>
                  <a:cubicBezTo>
                    <a:pt x="12038" y="11129"/>
                    <a:pt x="12068" y="11615"/>
                    <a:pt x="12065" y="12105"/>
                  </a:cubicBezTo>
                  <a:cubicBezTo>
                    <a:pt x="12065" y="12323"/>
                    <a:pt x="11813" y="12318"/>
                    <a:pt x="11809" y="12105"/>
                  </a:cubicBezTo>
                  <a:cubicBezTo>
                    <a:pt x="11793" y="11704"/>
                    <a:pt x="11759" y="11298"/>
                    <a:pt x="11740" y="10897"/>
                  </a:cubicBezTo>
                  <a:cubicBezTo>
                    <a:pt x="11583" y="11119"/>
                    <a:pt x="11438" y="11352"/>
                    <a:pt x="11301" y="11625"/>
                  </a:cubicBezTo>
                  <a:cubicBezTo>
                    <a:pt x="11228" y="11768"/>
                    <a:pt x="11064" y="11640"/>
                    <a:pt x="11125" y="11491"/>
                  </a:cubicBezTo>
                  <a:cubicBezTo>
                    <a:pt x="11251" y="11189"/>
                    <a:pt x="11389" y="10887"/>
                    <a:pt x="11553" y="10609"/>
                  </a:cubicBezTo>
                  <a:cubicBezTo>
                    <a:pt x="11301" y="10634"/>
                    <a:pt x="11060" y="10743"/>
                    <a:pt x="10820" y="10585"/>
                  </a:cubicBezTo>
                  <a:cubicBezTo>
                    <a:pt x="10671" y="10490"/>
                    <a:pt x="10774" y="10164"/>
                    <a:pt x="10934" y="10233"/>
                  </a:cubicBezTo>
                  <a:cubicBezTo>
                    <a:pt x="11095" y="10302"/>
                    <a:pt x="11278" y="10193"/>
                    <a:pt x="11438" y="10164"/>
                  </a:cubicBezTo>
                  <a:cubicBezTo>
                    <a:pt x="11534" y="10144"/>
                    <a:pt x="11633" y="10144"/>
                    <a:pt x="11732" y="10134"/>
                  </a:cubicBezTo>
                  <a:cubicBezTo>
                    <a:pt x="11553" y="9817"/>
                    <a:pt x="11412" y="9455"/>
                    <a:pt x="11167" y="9213"/>
                  </a:cubicBezTo>
                  <a:cubicBezTo>
                    <a:pt x="11030" y="9079"/>
                    <a:pt x="11156" y="8777"/>
                    <a:pt x="11305" y="8905"/>
                  </a:cubicBezTo>
                  <a:cubicBezTo>
                    <a:pt x="11492" y="9064"/>
                    <a:pt x="11622" y="9262"/>
                    <a:pt x="11748" y="9480"/>
                  </a:cubicBezTo>
                  <a:cubicBezTo>
                    <a:pt x="11744" y="9381"/>
                    <a:pt x="11748" y="9282"/>
                    <a:pt x="11736" y="9183"/>
                  </a:cubicBezTo>
                  <a:cubicBezTo>
                    <a:pt x="11717" y="8975"/>
                    <a:pt x="11954" y="8965"/>
                    <a:pt x="12000" y="9138"/>
                  </a:cubicBezTo>
                  <a:cubicBezTo>
                    <a:pt x="12072" y="9406"/>
                    <a:pt x="12072" y="9663"/>
                    <a:pt x="12061" y="9926"/>
                  </a:cubicBezTo>
                  <a:cubicBezTo>
                    <a:pt x="12214" y="9738"/>
                    <a:pt x="12351" y="9525"/>
                    <a:pt x="12385" y="9262"/>
                  </a:cubicBezTo>
                  <a:cubicBezTo>
                    <a:pt x="12404" y="9109"/>
                    <a:pt x="12603" y="9118"/>
                    <a:pt x="12630" y="9272"/>
                  </a:cubicBezTo>
                  <a:close/>
                  <a:moveTo>
                    <a:pt x="15845" y="10337"/>
                  </a:moveTo>
                  <a:cubicBezTo>
                    <a:pt x="15987" y="11030"/>
                    <a:pt x="15238" y="11392"/>
                    <a:pt x="14975" y="10793"/>
                  </a:cubicBezTo>
                  <a:cubicBezTo>
                    <a:pt x="14631" y="10020"/>
                    <a:pt x="15670" y="9465"/>
                    <a:pt x="15845" y="10337"/>
                  </a:cubicBezTo>
                  <a:close/>
                  <a:moveTo>
                    <a:pt x="6928" y="3205"/>
                  </a:moveTo>
                  <a:cubicBezTo>
                    <a:pt x="6989" y="3546"/>
                    <a:pt x="6836" y="3819"/>
                    <a:pt x="6653" y="4047"/>
                  </a:cubicBezTo>
                  <a:cubicBezTo>
                    <a:pt x="6878" y="4047"/>
                    <a:pt x="7100" y="4056"/>
                    <a:pt x="7329" y="4121"/>
                  </a:cubicBezTo>
                  <a:cubicBezTo>
                    <a:pt x="7516" y="4175"/>
                    <a:pt x="7470" y="4542"/>
                    <a:pt x="7287" y="4542"/>
                  </a:cubicBezTo>
                  <a:cubicBezTo>
                    <a:pt x="7104" y="4542"/>
                    <a:pt x="6924" y="4542"/>
                    <a:pt x="6741" y="4537"/>
                  </a:cubicBezTo>
                  <a:cubicBezTo>
                    <a:pt x="6848" y="4700"/>
                    <a:pt x="6947" y="4869"/>
                    <a:pt x="7035" y="5047"/>
                  </a:cubicBezTo>
                  <a:cubicBezTo>
                    <a:pt x="7115" y="5220"/>
                    <a:pt x="6940" y="5349"/>
                    <a:pt x="6836" y="5240"/>
                  </a:cubicBezTo>
                  <a:cubicBezTo>
                    <a:pt x="6649" y="5047"/>
                    <a:pt x="6489" y="4814"/>
                    <a:pt x="6336" y="4572"/>
                  </a:cubicBezTo>
                  <a:cubicBezTo>
                    <a:pt x="6336" y="5062"/>
                    <a:pt x="6367" y="5547"/>
                    <a:pt x="6363" y="6038"/>
                  </a:cubicBezTo>
                  <a:cubicBezTo>
                    <a:pt x="6363" y="6256"/>
                    <a:pt x="6111" y="6251"/>
                    <a:pt x="6103" y="6038"/>
                  </a:cubicBezTo>
                  <a:cubicBezTo>
                    <a:pt x="6088" y="5637"/>
                    <a:pt x="6054" y="5230"/>
                    <a:pt x="6034" y="4829"/>
                  </a:cubicBezTo>
                  <a:cubicBezTo>
                    <a:pt x="5878" y="5052"/>
                    <a:pt x="5733" y="5285"/>
                    <a:pt x="5595" y="5557"/>
                  </a:cubicBezTo>
                  <a:cubicBezTo>
                    <a:pt x="5523" y="5701"/>
                    <a:pt x="5359" y="5572"/>
                    <a:pt x="5420" y="5424"/>
                  </a:cubicBezTo>
                  <a:cubicBezTo>
                    <a:pt x="5546" y="5121"/>
                    <a:pt x="5683" y="4819"/>
                    <a:pt x="5847" y="4542"/>
                  </a:cubicBezTo>
                  <a:cubicBezTo>
                    <a:pt x="5595" y="4567"/>
                    <a:pt x="5355" y="4676"/>
                    <a:pt x="5114" y="4517"/>
                  </a:cubicBezTo>
                  <a:cubicBezTo>
                    <a:pt x="4965" y="4423"/>
                    <a:pt x="5068" y="4096"/>
                    <a:pt x="5229" y="4165"/>
                  </a:cubicBezTo>
                  <a:cubicBezTo>
                    <a:pt x="5389" y="4235"/>
                    <a:pt x="5572" y="4126"/>
                    <a:pt x="5733" y="4096"/>
                  </a:cubicBezTo>
                  <a:cubicBezTo>
                    <a:pt x="5828" y="4076"/>
                    <a:pt x="5928" y="4076"/>
                    <a:pt x="6027" y="4066"/>
                  </a:cubicBezTo>
                  <a:cubicBezTo>
                    <a:pt x="5847" y="3749"/>
                    <a:pt x="5706" y="3388"/>
                    <a:pt x="5462" y="3145"/>
                  </a:cubicBezTo>
                  <a:cubicBezTo>
                    <a:pt x="5324" y="3011"/>
                    <a:pt x="5450" y="2709"/>
                    <a:pt x="5599" y="2838"/>
                  </a:cubicBezTo>
                  <a:cubicBezTo>
                    <a:pt x="5786" y="2997"/>
                    <a:pt x="5916" y="3195"/>
                    <a:pt x="6042" y="3413"/>
                  </a:cubicBezTo>
                  <a:cubicBezTo>
                    <a:pt x="6038" y="3314"/>
                    <a:pt x="6042" y="3214"/>
                    <a:pt x="6031" y="3115"/>
                  </a:cubicBezTo>
                  <a:cubicBezTo>
                    <a:pt x="6012" y="2907"/>
                    <a:pt x="6248" y="2897"/>
                    <a:pt x="6294" y="3071"/>
                  </a:cubicBezTo>
                  <a:cubicBezTo>
                    <a:pt x="6367" y="3338"/>
                    <a:pt x="6367" y="3596"/>
                    <a:pt x="6355" y="3858"/>
                  </a:cubicBezTo>
                  <a:cubicBezTo>
                    <a:pt x="6508" y="3670"/>
                    <a:pt x="6646" y="3457"/>
                    <a:pt x="6680" y="3195"/>
                  </a:cubicBezTo>
                  <a:cubicBezTo>
                    <a:pt x="6707" y="3036"/>
                    <a:pt x="6901" y="3051"/>
                    <a:pt x="6928" y="3205"/>
                  </a:cubicBezTo>
                  <a:close/>
                  <a:moveTo>
                    <a:pt x="9059" y="2853"/>
                  </a:moveTo>
                  <a:cubicBezTo>
                    <a:pt x="9323" y="2268"/>
                    <a:pt x="10018" y="2798"/>
                    <a:pt x="9754" y="3383"/>
                  </a:cubicBezTo>
                  <a:cubicBezTo>
                    <a:pt x="9494" y="3962"/>
                    <a:pt x="8799" y="3432"/>
                    <a:pt x="9059" y="28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5" name="Shape">
              <a:extLst>
                <a:ext uri="{FF2B5EF4-FFF2-40B4-BE49-F238E27FC236}">
                  <a16:creationId xmlns:a16="http://schemas.microsoft.com/office/drawing/2014/main" id="{36344740-8E98-40B4-965F-FD60C075A054}"/>
                </a:ext>
              </a:extLst>
            </p:cNvPr>
            <p:cNvSpPr/>
            <p:nvPr/>
          </p:nvSpPr>
          <p:spPr>
            <a:xfrm>
              <a:off x="2019300" y="4165599"/>
              <a:ext cx="460446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5"/>
                    <a:pt x="2216" y="17777"/>
                  </a:cubicBezTo>
                  <a:close/>
                  <a:moveTo>
                    <a:pt x="1205" y="12706"/>
                  </a:moveTo>
                  <a:cubicBezTo>
                    <a:pt x="1179" y="12677"/>
                    <a:pt x="1154" y="12647"/>
                    <a:pt x="1128" y="12618"/>
                  </a:cubicBezTo>
                  <a:cubicBezTo>
                    <a:pt x="990" y="12460"/>
                    <a:pt x="1128" y="12239"/>
                    <a:pt x="1338" y="12284"/>
                  </a:cubicBezTo>
                  <a:cubicBezTo>
                    <a:pt x="1373" y="12293"/>
                    <a:pt x="1414" y="12298"/>
                    <a:pt x="1455" y="12308"/>
                  </a:cubicBezTo>
                  <a:cubicBezTo>
                    <a:pt x="1869" y="12387"/>
                    <a:pt x="1475" y="13021"/>
                    <a:pt x="1205" y="12706"/>
                  </a:cubicBezTo>
                  <a:close/>
                  <a:moveTo>
                    <a:pt x="3763" y="17462"/>
                  </a:moveTo>
                  <a:cubicBezTo>
                    <a:pt x="3293" y="16391"/>
                    <a:pt x="2292" y="15350"/>
                    <a:pt x="1358" y="14632"/>
                  </a:cubicBezTo>
                  <a:cubicBezTo>
                    <a:pt x="1184" y="14500"/>
                    <a:pt x="1332" y="14224"/>
                    <a:pt x="1542" y="14337"/>
                  </a:cubicBezTo>
                  <a:cubicBezTo>
                    <a:pt x="2216" y="14706"/>
                    <a:pt x="2716" y="15232"/>
                    <a:pt x="3150" y="15836"/>
                  </a:cubicBezTo>
                  <a:cubicBezTo>
                    <a:pt x="3492" y="16313"/>
                    <a:pt x="3916" y="16779"/>
                    <a:pt x="4028" y="17359"/>
                  </a:cubicBezTo>
                  <a:cubicBezTo>
                    <a:pt x="4059" y="17507"/>
                    <a:pt x="3829" y="17615"/>
                    <a:pt x="3763" y="17462"/>
                  </a:cubicBezTo>
                  <a:close/>
                  <a:moveTo>
                    <a:pt x="3267" y="13070"/>
                  </a:moveTo>
                  <a:cubicBezTo>
                    <a:pt x="3237" y="13084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6" y="12976"/>
                  </a:cubicBezTo>
                  <a:cubicBezTo>
                    <a:pt x="2936" y="12942"/>
                    <a:pt x="2930" y="12908"/>
                    <a:pt x="2930" y="12873"/>
                  </a:cubicBezTo>
                  <a:cubicBezTo>
                    <a:pt x="2900" y="12387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1" y="14534"/>
                    <a:pt x="4528" y="15030"/>
                    <a:pt x="4038" y="15310"/>
                  </a:cubicBezTo>
                  <a:close/>
                  <a:moveTo>
                    <a:pt x="5682" y="15846"/>
                  </a:moveTo>
                  <a:cubicBezTo>
                    <a:pt x="5651" y="15866"/>
                    <a:pt x="5621" y="15880"/>
                    <a:pt x="5590" y="15900"/>
                  </a:cubicBezTo>
                  <a:cubicBezTo>
                    <a:pt x="5463" y="15974"/>
                    <a:pt x="5289" y="15870"/>
                    <a:pt x="5294" y="15728"/>
                  </a:cubicBezTo>
                  <a:cubicBezTo>
                    <a:pt x="5294" y="15694"/>
                    <a:pt x="5299" y="15659"/>
                    <a:pt x="5299" y="15625"/>
                  </a:cubicBezTo>
                  <a:cubicBezTo>
                    <a:pt x="5330" y="15099"/>
                    <a:pt x="6147" y="15571"/>
                    <a:pt x="5682" y="15846"/>
                  </a:cubicBezTo>
                  <a:close/>
                  <a:moveTo>
                    <a:pt x="5835" y="17684"/>
                  </a:moveTo>
                  <a:cubicBezTo>
                    <a:pt x="5585" y="17536"/>
                    <a:pt x="5820" y="17163"/>
                    <a:pt x="6070" y="17305"/>
                  </a:cubicBezTo>
                  <a:cubicBezTo>
                    <a:pt x="6325" y="17453"/>
                    <a:pt x="6091" y="17826"/>
                    <a:pt x="5835" y="17684"/>
                  </a:cubicBezTo>
                  <a:close/>
                  <a:moveTo>
                    <a:pt x="6764" y="16519"/>
                  </a:moveTo>
                  <a:cubicBezTo>
                    <a:pt x="6856" y="16097"/>
                    <a:pt x="6688" y="15610"/>
                    <a:pt x="6637" y="15183"/>
                  </a:cubicBezTo>
                  <a:cubicBezTo>
                    <a:pt x="6576" y="14647"/>
                    <a:pt x="6453" y="14637"/>
                    <a:pt x="5953" y="14632"/>
                  </a:cubicBezTo>
                  <a:cubicBezTo>
                    <a:pt x="5340" y="14622"/>
                    <a:pt x="4901" y="14632"/>
                    <a:pt x="4564" y="14116"/>
                  </a:cubicBezTo>
                  <a:cubicBezTo>
                    <a:pt x="4278" y="13674"/>
                    <a:pt x="4181" y="12652"/>
                    <a:pt x="4161" y="12136"/>
                  </a:cubicBezTo>
                  <a:cubicBezTo>
                    <a:pt x="4145" y="11709"/>
                    <a:pt x="2415" y="11340"/>
                    <a:pt x="1986" y="11370"/>
                  </a:cubicBezTo>
                  <a:cubicBezTo>
                    <a:pt x="1690" y="11389"/>
                    <a:pt x="1659" y="11016"/>
                    <a:pt x="1858" y="10888"/>
                  </a:cubicBezTo>
                  <a:cubicBezTo>
                    <a:pt x="2420" y="10525"/>
                    <a:pt x="3655" y="10937"/>
                    <a:pt x="4268" y="11099"/>
                  </a:cubicBezTo>
                  <a:cubicBezTo>
                    <a:pt x="5085" y="11316"/>
                    <a:pt x="4901" y="12662"/>
                    <a:pt x="5013" y="13261"/>
                  </a:cubicBezTo>
                  <a:cubicBezTo>
                    <a:pt x="5248" y="14524"/>
                    <a:pt x="6897" y="13625"/>
                    <a:pt x="7106" y="14416"/>
                  </a:cubicBezTo>
                  <a:cubicBezTo>
                    <a:pt x="7260" y="15016"/>
                    <a:pt x="7352" y="16018"/>
                    <a:pt x="7147" y="16622"/>
                  </a:cubicBezTo>
                  <a:cubicBezTo>
                    <a:pt x="7066" y="16858"/>
                    <a:pt x="6708" y="16760"/>
                    <a:pt x="6764" y="16519"/>
                  </a:cubicBezTo>
                  <a:close/>
                  <a:moveTo>
                    <a:pt x="9894" y="16205"/>
                  </a:moveTo>
                  <a:cubicBezTo>
                    <a:pt x="8597" y="12416"/>
                    <a:pt x="5927" y="9930"/>
                    <a:pt x="2415" y="7930"/>
                  </a:cubicBezTo>
                  <a:cubicBezTo>
                    <a:pt x="2195" y="7807"/>
                    <a:pt x="2348" y="7449"/>
                    <a:pt x="2593" y="7532"/>
                  </a:cubicBezTo>
                  <a:cubicBezTo>
                    <a:pt x="3747" y="7915"/>
                    <a:pt x="4487" y="8677"/>
                    <a:pt x="5468" y="9340"/>
                  </a:cubicBezTo>
                  <a:cubicBezTo>
                    <a:pt x="6259" y="9876"/>
                    <a:pt x="7081" y="10387"/>
                    <a:pt x="7688" y="11119"/>
                  </a:cubicBezTo>
                  <a:cubicBezTo>
                    <a:pt x="8863" y="12529"/>
                    <a:pt x="9914" y="14323"/>
                    <a:pt x="10190" y="16136"/>
                  </a:cubicBezTo>
                  <a:cubicBezTo>
                    <a:pt x="10215" y="16318"/>
                    <a:pt x="9955" y="16382"/>
                    <a:pt x="9894" y="16205"/>
                  </a:cubicBezTo>
                  <a:close/>
                  <a:moveTo>
                    <a:pt x="5805" y="6579"/>
                  </a:moveTo>
                  <a:cubicBezTo>
                    <a:pt x="5973" y="6677"/>
                    <a:pt x="6004" y="6977"/>
                    <a:pt x="5794" y="7056"/>
                  </a:cubicBezTo>
                  <a:cubicBezTo>
                    <a:pt x="5764" y="7070"/>
                    <a:pt x="5728" y="7080"/>
                    <a:pt x="5697" y="7095"/>
                  </a:cubicBezTo>
                  <a:cubicBezTo>
                    <a:pt x="5539" y="7154"/>
                    <a:pt x="5401" y="7075"/>
                    <a:pt x="5386" y="6913"/>
                  </a:cubicBezTo>
                  <a:cubicBezTo>
                    <a:pt x="5381" y="6879"/>
                    <a:pt x="5376" y="6844"/>
                    <a:pt x="5376" y="6810"/>
                  </a:cubicBezTo>
                  <a:cubicBezTo>
                    <a:pt x="5350" y="6599"/>
                    <a:pt x="5636" y="6486"/>
                    <a:pt x="5805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2" y="8800"/>
                    <a:pt x="6698" y="8313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85" y="9581"/>
                    <a:pt x="8429" y="9355"/>
                    <a:pt x="8561" y="9237"/>
                  </a:cubicBezTo>
                  <a:close/>
                  <a:moveTo>
                    <a:pt x="9092" y="11095"/>
                  </a:moveTo>
                  <a:cubicBezTo>
                    <a:pt x="9383" y="11262"/>
                    <a:pt x="9113" y="11699"/>
                    <a:pt x="8822" y="11532"/>
                  </a:cubicBezTo>
                  <a:cubicBezTo>
                    <a:pt x="8526" y="11360"/>
                    <a:pt x="8796" y="10923"/>
                    <a:pt x="9092" y="11095"/>
                  </a:cubicBezTo>
                  <a:close/>
                  <a:moveTo>
                    <a:pt x="10910" y="12195"/>
                  </a:moveTo>
                  <a:cubicBezTo>
                    <a:pt x="11114" y="12072"/>
                    <a:pt x="11257" y="12072"/>
                    <a:pt x="11436" y="12230"/>
                  </a:cubicBezTo>
                  <a:cubicBezTo>
                    <a:pt x="11579" y="12352"/>
                    <a:pt x="11461" y="12603"/>
                    <a:pt x="11272" y="12593"/>
                  </a:cubicBezTo>
                  <a:cubicBezTo>
                    <a:pt x="11175" y="12588"/>
                    <a:pt x="11094" y="12549"/>
                    <a:pt x="11002" y="12544"/>
                  </a:cubicBezTo>
                  <a:cubicBezTo>
                    <a:pt x="10803" y="12524"/>
                    <a:pt x="10741" y="12293"/>
                    <a:pt x="10910" y="12195"/>
                  </a:cubicBezTo>
                  <a:close/>
                  <a:moveTo>
                    <a:pt x="10966" y="14686"/>
                  </a:moveTo>
                  <a:cubicBezTo>
                    <a:pt x="10665" y="14514"/>
                    <a:pt x="10946" y="14067"/>
                    <a:pt x="11247" y="14239"/>
                  </a:cubicBezTo>
                  <a:cubicBezTo>
                    <a:pt x="11543" y="14411"/>
                    <a:pt x="11262" y="14858"/>
                    <a:pt x="10966" y="14686"/>
                  </a:cubicBezTo>
                  <a:close/>
                  <a:moveTo>
                    <a:pt x="14417" y="1857"/>
                  </a:moveTo>
                  <a:cubicBezTo>
                    <a:pt x="15203" y="2309"/>
                    <a:pt x="15949" y="2850"/>
                    <a:pt x="16510" y="3557"/>
                  </a:cubicBezTo>
                  <a:cubicBezTo>
                    <a:pt x="17067" y="4255"/>
                    <a:pt x="17373" y="5061"/>
                    <a:pt x="17853" y="5803"/>
                  </a:cubicBezTo>
                  <a:cubicBezTo>
                    <a:pt x="17940" y="5935"/>
                    <a:pt x="17725" y="6088"/>
                    <a:pt x="17623" y="5965"/>
                  </a:cubicBezTo>
                  <a:cubicBezTo>
                    <a:pt x="17082" y="5292"/>
                    <a:pt x="16811" y="4466"/>
                    <a:pt x="16219" y="3822"/>
                  </a:cubicBezTo>
                  <a:cubicBezTo>
                    <a:pt x="15632" y="3184"/>
                    <a:pt x="14958" y="2643"/>
                    <a:pt x="14243" y="2137"/>
                  </a:cubicBezTo>
                  <a:cubicBezTo>
                    <a:pt x="14075" y="2014"/>
                    <a:pt x="14228" y="1749"/>
                    <a:pt x="14417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8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803"/>
                    <a:pt x="10267" y="1665"/>
                    <a:pt x="10430" y="1665"/>
                  </a:cubicBezTo>
                  <a:close/>
                  <a:moveTo>
                    <a:pt x="15545" y="10407"/>
                  </a:moveTo>
                  <a:cubicBezTo>
                    <a:pt x="15530" y="10412"/>
                    <a:pt x="15510" y="10416"/>
                    <a:pt x="15494" y="10421"/>
                  </a:cubicBezTo>
                  <a:cubicBezTo>
                    <a:pt x="15362" y="10461"/>
                    <a:pt x="15244" y="10402"/>
                    <a:pt x="15173" y="10308"/>
                  </a:cubicBezTo>
                  <a:cubicBezTo>
                    <a:pt x="15101" y="10220"/>
                    <a:pt x="15081" y="10092"/>
                    <a:pt x="15152" y="9979"/>
                  </a:cubicBezTo>
                  <a:cubicBezTo>
                    <a:pt x="15224" y="9866"/>
                    <a:pt x="15346" y="9827"/>
                    <a:pt x="15464" y="9842"/>
                  </a:cubicBezTo>
                  <a:cubicBezTo>
                    <a:pt x="15581" y="9856"/>
                    <a:pt x="15693" y="9930"/>
                    <a:pt x="15719" y="10058"/>
                  </a:cubicBezTo>
                  <a:cubicBezTo>
                    <a:pt x="15724" y="10072"/>
                    <a:pt x="15729" y="10092"/>
                    <a:pt x="15734" y="10107"/>
                  </a:cubicBezTo>
                  <a:cubicBezTo>
                    <a:pt x="15765" y="10235"/>
                    <a:pt x="15678" y="10372"/>
                    <a:pt x="15545" y="10407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56" y="7203"/>
                    <a:pt x="15086" y="7581"/>
                    <a:pt x="14943" y="7807"/>
                  </a:cubicBezTo>
                  <a:close/>
                  <a:moveTo>
                    <a:pt x="12416" y="5881"/>
                  </a:moveTo>
                  <a:cubicBezTo>
                    <a:pt x="12385" y="5857"/>
                    <a:pt x="12360" y="5832"/>
                    <a:pt x="12329" y="5808"/>
                  </a:cubicBezTo>
                  <a:cubicBezTo>
                    <a:pt x="12201" y="5699"/>
                    <a:pt x="12344" y="5468"/>
                    <a:pt x="12503" y="5527"/>
                  </a:cubicBezTo>
                  <a:cubicBezTo>
                    <a:pt x="12538" y="5542"/>
                    <a:pt x="12574" y="5552"/>
                    <a:pt x="12615" y="5567"/>
                  </a:cubicBezTo>
                  <a:cubicBezTo>
                    <a:pt x="12921" y="5675"/>
                    <a:pt x="12661" y="6093"/>
                    <a:pt x="12416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39" y="3439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6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6"/>
                    <a:pt x="8092" y="1636"/>
                  </a:cubicBezTo>
                  <a:close/>
                  <a:moveTo>
                    <a:pt x="7168" y="2805"/>
                  </a:moveTo>
                  <a:cubicBezTo>
                    <a:pt x="9531" y="3901"/>
                    <a:pt x="10997" y="5179"/>
                    <a:pt x="12635" y="7115"/>
                  </a:cubicBezTo>
                  <a:cubicBezTo>
                    <a:pt x="13891" y="8598"/>
                    <a:pt x="14386" y="10254"/>
                    <a:pt x="15356" y="11866"/>
                  </a:cubicBezTo>
                  <a:cubicBezTo>
                    <a:pt x="15438" y="12004"/>
                    <a:pt x="15239" y="12136"/>
                    <a:pt x="15127" y="12028"/>
                  </a:cubicBezTo>
                  <a:cubicBezTo>
                    <a:pt x="14560" y="11493"/>
                    <a:pt x="14422" y="10682"/>
                    <a:pt x="14060" y="10023"/>
                  </a:cubicBezTo>
                  <a:cubicBezTo>
                    <a:pt x="13549" y="9100"/>
                    <a:pt x="12967" y="8254"/>
                    <a:pt x="12263" y="7454"/>
                  </a:cubicBezTo>
                  <a:cubicBezTo>
                    <a:pt x="11635" y="6736"/>
                    <a:pt x="11048" y="5930"/>
                    <a:pt x="10318" y="5306"/>
                  </a:cubicBezTo>
                  <a:cubicBezTo>
                    <a:pt x="9286" y="4432"/>
                    <a:pt x="8066" y="3901"/>
                    <a:pt x="6943" y="3159"/>
                  </a:cubicBezTo>
                  <a:cubicBezTo>
                    <a:pt x="6713" y="3007"/>
                    <a:pt x="6918" y="2687"/>
                    <a:pt x="7168" y="2805"/>
                  </a:cubicBezTo>
                  <a:close/>
                  <a:moveTo>
                    <a:pt x="4681" y="4402"/>
                  </a:moveTo>
                  <a:cubicBezTo>
                    <a:pt x="6055" y="4525"/>
                    <a:pt x="6754" y="4363"/>
                    <a:pt x="7331" y="5744"/>
                  </a:cubicBezTo>
                  <a:cubicBezTo>
                    <a:pt x="7566" y="6304"/>
                    <a:pt x="7709" y="7513"/>
                    <a:pt x="8490" y="7439"/>
                  </a:cubicBezTo>
                  <a:cubicBezTo>
                    <a:pt x="8873" y="7404"/>
                    <a:pt x="9746" y="7508"/>
                    <a:pt x="10057" y="7689"/>
                  </a:cubicBezTo>
                  <a:cubicBezTo>
                    <a:pt x="10675" y="8043"/>
                    <a:pt x="10583" y="8643"/>
                    <a:pt x="10777" y="9257"/>
                  </a:cubicBezTo>
                  <a:cubicBezTo>
                    <a:pt x="11088" y="10235"/>
                    <a:pt x="11461" y="10952"/>
                    <a:pt x="12528" y="11222"/>
                  </a:cubicBezTo>
                  <a:cubicBezTo>
                    <a:pt x="13590" y="11493"/>
                    <a:pt x="12952" y="13409"/>
                    <a:pt x="13064" y="14072"/>
                  </a:cubicBezTo>
                  <a:cubicBezTo>
                    <a:pt x="13105" y="14308"/>
                    <a:pt x="12753" y="14396"/>
                    <a:pt x="12686" y="14161"/>
                  </a:cubicBezTo>
                  <a:cubicBezTo>
                    <a:pt x="12498" y="13473"/>
                    <a:pt x="12543" y="12858"/>
                    <a:pt x="12554" y="12151"/>
                  </a:cubicBezTo>
                  <a:cubicBezTo>
                    <a:pt x="12559" y="11679"/>
                    <a:pt x="11043" y="11414"/>
                    <a:pt x="10675" y="11242"/>
                  </a:cubicBezTo>
                  <a:cubicBezTo>
                    <a:pt x="9695" y="10785"/>
                    <a:pt x="10685" y="8348"/>
                    <a:pt x="9470" y="8240"/>
                  </a:cubicBezTo>
                  <a:cubicBezTo>
                    <a:pt x="8444" y="8146"/>
                    <a:pt x="7663" y="8412"/>
                    <a:pt x="7219" y="7444"/>
                  </a:cubicBezTo>
                  <a:cubicBezTo>
                    <a:pt x="6958" y="6874"/>
                    <a:pt x="6872" y="6161"/>
                    <a:pt x="6535" y="5636"/>
                  </a:cubicBezTo>
                  <a:cubicBezTo>
                    <a:pt x="6254" y="5198"/>
                    <a:pt x="5161" y="5169"/>
                    <a:pt x="4579" y="5075"/>
                  </a:cubicBezTo>
                  <a:cubicBezTo>
                    <a:pt x="4181" y="5016"/>
                    <a:pt x="4278" y="4368"/>
                    <a:pt x="4681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5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6" name="Shape">
              <a:extLst>
                <a:ext uri="{FF2B5EF4-FFF2-40B4-BE49-F238E27FC236}">
                  <a16:creationId xmlns:a16="http://schemas.microsoft.com/office/drawing/2014/main" id="{DEB41553-9941-41E1-A3CF-3271E05DB75B}"/>
                </a:ext>
              </a:extLst>
            </p:cNvPr>
            <p:cNvSpPr/>
            <p:nvPr/>
          </p:nvSpPr>
          <p:spPr>
            <a:xfrm>
              <a:off x="2336800" y="4330700"/>
              <a:ext cx="401802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2"/>
                    <a:pt x="8974" y="4465"/>
                    <a:pt x="6876" y="6793"/>
                  </a:cubicBezTo>
                  <a:close/>
                  <a:moveTo>
                    <a:pt x="5186" y="18569"/>
                  </a:moveTo>
                  <a:cubicBezTo>
                    <a:pt x="4668" y="18328"/>
                    <a:pt x="5147" y="17701"/>
                    <a:pt x="5672" y="17942"/>
                  </a:cubicBezTo>
                  <a:cubicBezTo>
                    <a:pt x="6190" y="18187"/>
                    <a:pt x="5711" y="18815"/>
                    <a:pt x="5186" y="18569"/>
                  </a:cubicBezTo>
                  <a:close/>
                  <a:moveTo>
                    <a:pt x="9732" y="13401"/>
                  </a:moveTo>
                  <a:cubicBezTo>
                    <a:pt x="9013" y="13070"/>
                    <a:pt x="9680" y="12207"/>
                    <a:pt x="10399" y="12543"/>
                  </a:cubicBezTo>
                  <a:cubicBezTo>
                    <a:pt x="11111" y="12874"/>
                    <a:pt x="10444" y="13732"/>
                    <a:pt x="9732" y="13401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1" y="15448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0" y="12387"/>
                    <a:pt x="14788" y="12287"/>
                    <a:pt x="14970" y="12202"/>
                  </a:cubicBezTo>
                  <a:close/>
                  <a:moveTo>
                    <a:pt x="16187" y="8428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6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8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7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86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45"/>
                    <a:pt x="14724" y="4450"/>
                    <a:pt x="14873" y="4425"/>
                  </a:cubicBezTo>
                  <a:close/>
                  <a:moveTo>
                    <a:pt x="14070" y="2152"/>
                  </a:moveTo>
                  <a:cubicBezTo>
                    <a:pt x="14348" y="1841"/>
                    <a:pt x="14957" y="1811"/>
                    <a:pt x="15209" y="2167"/>
                  </a:cubicBezTo>
                  <a:cubicBezTo>
                    <a:pt x="15404" y="2438"/>
                    <a:pt x="15216" y="2849"/>
                    <a:pt x="14795" y="2904"/>
                  </a:cubicBezTo>
                  <a:cubicBezTo>
                    <a:pt x="14685" y="2919"/>
                    <a:pt x="14581" y="2934"/>
                    <a:pt x="14471" y="2949"/>
                  </a:cubicBezTo>
                  <a:cubicBezTo>
                    <a:pt x="14057" y="3005"/>
                    <a:pt x="13610" y="2663"/>
                    <a:pt x="13895" y="2347"/>
                  </a:cubicBezTo>
                  <a:cubicBezTo>
                    <a:pt x="13953" y="2282"/>
                    <a:pt x="14012" y="2217"/>
                    <a:pt x="14070" y="2152"/>
                  </a:cubicBezTo>
                  <a:close/>
                  <a:moveTo>
                    <a:pt x="9272" y="8102"/>
                  </a:moveTo>
                  <a:cubicBezTo>
                    <a:pt x="9615" y="8047"/>
                    <a:pt x="9881" y="8198"/>
                    <a:pt x="10107" y="8383"/>
                  </a:cubicBezTo>
                  <a:cubicBezTo>
                    <a:pt x="10107" y="8158"/>
                    <a:pt x="10120" y="7937"/>
                    <a:pt x="10191" y="7711"/>
                  </a:cubicBezTo>
                  <a:cubicBezTo>
                    <a:pt x="10250" y="7525"/>
                    <a:pt x="10612" y="7571"/>
                    <a:pt x="10612" y="7756"/>
                  </a:cubicBezTo>
                  <a:cubicBezTo>
                    <a:pt x="10612" y="7937"/>
                    <a:pt x="10606" y="8122"/>
                    <a:pt x="10599" y="8303"/>
                  </a:cubicBezTo>
                  <a:cubicBezTo>
                    <a:pt x="10761" y="8198"/>
                    <a:pt x="10929" y="8097"/>
                    <a:pt x="11111" y="8012"/>
                  </a:cubicBezTo>
                  <a:cubicBezTo>
                    <a:pt x="11286" y="7932"/>
                    <a:pt x="11409" y="8112"/>
                    <a:pt x="11299" y="8213"/>
                  </a:cubicBezTo>
                  <a:cubicBezTo>
                    <a:pt x="11104" y="8398"/>
                    <a:pt x="10871" y="8554"/>
                    <a:pt x="10625" y="8704"/>
                  </a:cubicBezTo>
                  <a:cubicBezTo>
                    <a:pt x="11111" y="8709"/>
                    <a:pt x="11596" y="8684"/>
                    <a:pt x="12082" y="8689"/>
                  </a:cubicBezTo>
                  <a:cubicBezTo>
                    <a:pt x="12296" y="8689"/>
                    <a:pt x="12289" y="8940"/>
                    <a:pt x="12076" y="8945"/>
                  </a:cubicBezTo>
                  <a:cubicBezTo>
                    <a:pt x="11674" y="8955"/>
                    <a:pt x="11273" y="8990"/>
                    <a:pt x="10871" y="9006"/>
                  </a:cubicBezTo>
                  <a:cubicBezTo>
                    <a:pt x="11091" y="9161"/>
                    <a:pt x="11324" y="9312"/>
                    <a:pt x="11590" y="9447"/>
                  </a:cubicBezTo>
                  <a:cubicBezTo>
                    <a:pt x="11732" y="9517"/>
                    <a:pt x="11603" y="9683"/>
                    <a:pt x="11454" y="9618"/>
                  </a:cubicBezTo>
                  <a:cubicBezTo>
                    <a:pt x="11156" y="9487"/>
                    <a:pt x="10852" y="9352"/>
                    <a:pt x="10580" y="9186"/>
                  </a:cubicBezTo>
                  <a:cubicBezTo>
                    <a:pt x="10599" y="9437"/>
                    <a:pt x="10703" y="9678"/>
                    <a:pt x="10547" y="9919"/>
                  </a:cubicBezTo>
                  <a:cubicBezTo>
                    <a:pt x="10450" y="10069"/>
                    <a:pt x="10127" y="9959"/>
                    <a:pt x="10198" y="9803"/>
                  </a:cubicBezTo>
                  <a:cubicBezTo>
                    <a:pt x="10269" y="9643"/>
                    <a:pt x="10165" y="9457"/>
                    <a:pt x="10133" y="9302"/>
                  </a:cubicBezTo>
                  <a:cubicBezTo>
                    <a:pt x="10114" y="9206"/>
                    <a:pt x="10114" y="9106"/>
                    <a:pt x="10107" y="9011"/>
                  </a:cubicBezTo>
                  <a:cubicBezTo>
                    <a:pt x="9790" y="9191"/>
                    <a:pt x="9427" y="9327"/>
                    <a:pt x="9181" y="9567"/>
                  </a:cubicBezTo>
                  <a:cubicBezTo>
                    <a:pt x="9045" y="9703"/>
                    <a:pt x="8747" y="9577"/>
                    <a:pt x="8877" y="9427"/>
                  </a:cubicBezTo>
                  <a:cubicBezTo>
                    <a:pt x="9039" y="9241"/>
                    <a:pt x="9240" y="9111"/>
                    <a:pt x="9453" y="8985"/>
                  </a:cubicBezTo>
                  <a:cubicBezTo>
                    <a:pt x="9356" y="8985"/>
                    <a:pt x="9253" y="8985"/>
                    <a:pt x="9155" y="8995"/>
                  </a:cubicBezTo>
                  <a:cubicBezTo>
                    <a:pt x="8948" y="9016"/>
                    <a:pt x="8942" y="8775"/>
                    <a:pt x="9117" y="8730"/>
                  </a:cubicBezTo>
                  <a:cubicBezTo>
                    <a:pt x="9382" y="8659"/>
                    <a:pt x="9641" y="8659"/>
                    <a:pt x="9900" y="8674"/>
                  </a:cubicBezTo>
                  <a:cubicBezTo>
                    <a:pt x="9712" y="8519"/>
                    <a:pt x="9505" y="8378"/>
                    <a:pt x="9246" y="8343"/>
                  </a:cubicBezTo>
                  <a:cubicBezTo>
                    <a:pt x="9104" y="8323"/>
                    <a:pt x="9123" y="8127"/>
                    <a:pt x="9272" y="8102"/>
                  </a:cubicBezTo>
                  <a:close/>
                  <a:moveTo>
                    <a:pt x="10373" y="4896"/>
                  </a:moveTo>
                  <a:cubicBezTo>
                    <a:pt x="11065" y="4761"/>
                    <a:pt x="11415" y="5513"/>
                    <a:pt x="10813" y="5769"/>
                  </a:cubicBezTo>
                  <a:cubicBezTo>
                    <a:pt x="10042" y="6105"/>
                    <a:pt x="9505" y="5067"/>
                    <a:pt x="10373" y="4896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29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3"/>
                    <a:pt x="3004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3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7" name="Shape">
              <a:extLst>
                <a:ext uri="{FF2B5EF4-FFF2-40B4-BE49-F238E27FC236}">
                  <a16:creationId xmlns:a16="http://schemas.microsoft.com/office/drawing/2014/main" id="{BCF0F2F6-E889-4292-9451-4910F24F0529}"/>
                </a:ext>
              </a:extLst>
            </p:cNvPr>
            <p:cNvSpPr/>
            <p:nvPr/>
          </p:nvSpPr>
          <p:spPr>
            <a:xfrm>
              <a:off x="5753100" y="2108199"/>
              <a:ext cx="460447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0"/>
                    <a:pt x="2216" y="17777"/>
                  </a:cubicBezTo>
                  <a:close/>
                  <a:moveTo>
                    <a:pt x="1205" y="12701"/>
                  </a:moveTo>
                  <a:cubicBezTo>
                    <a:pt x="1179" y="12672"/>
                    <a:pt x="1154" y="12642"/>
                    <a:pt x="1128" y="12613"/>
                  </a:cubicBezTo>
                  <a:cubicBezTo>
                    <a:pt x="990" y="12456"/>
                    <a:pt x="1128" y="12234"/>
                    <a:pt x="1338" y="12279"/>
                  </a:cubicBezTo>
                  <a:cubicBezTo>
                    <a:pt x="1373" y="12289"/>
                    <a:pt x="1414" y="12293"/>
                    <a:pt x="1455" y="12303"/>
                  </a:cubicBezTo>
                  <a:cubicBezTo>
                    <a:pt x="1869" y="12387"/>
                    <a:pt x="1475" y="13016"/>
                    <a:pt x="1205" y="12701"/>
                  </a:cubicBezTo>
                  <a:close/>
                  <a:moveTo>
                    <a:pt x="3763" y="17458"/>
                  </a:moveTo>
                  <a:cubicBezTo>
                    <a:pt x="3293" y="16386"/>
                    <a:pt x="2292" y="15345"/>
                    <a:pt x="1358" y="14627"/>
                  </a:cubicBezTo>
                  <a:cubicBezTo>
                    <a:pt x="1184" y="14495"/>
                    <a:pt x="1332" y="14220"/>
                    <a:pt x="1542" y="14333"/>
                  </a:cubicBezTo>
                  <a:cubicBezTo>
                    <a:pt x="2216" y="14701"/>
                    <a:pt x="2716" y="15227"/>
                    <a:pt x="3150" y="15831"/>
                  </a:cubicBezTo>
                  <a:cubicBezTo>
                    <a:pt x="3492" y="16308"/>
                    <a:pt x="3916" y="16775"/>
                    <a:pt x="4028" y="17354"/>
                  </a:cubicBezTo>
                  <a:cubicBezTo>
                    <a:pt x="4059" y="17507"/>
                    <a:pt x="3829" y="17615"/>
                    <a:pt x="3763" y="17458"/>
                  </a:cubicBezTo>
                  <a:close/>
                  <a:moveTo>
                    <a:pt x="3267" y="13070"/>
                  </a:moveTo>
                  <a:cubicBezTo>
                    <a:pt x="3237" y="13085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6" y="12976"/>
                  </a:cubicBezTo>
                  <a:cubicBezTo>
                    <a:pt x="2936" y="12942"/>
                    <a:pt x="2930" y="12908"/>
                    <a:pt x="2930" y="12873"/>
                  </a:cubicBezTo>
                  <a:cubicBezTo>
                    <a:pt x="2900" y="12382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1" y="14534"/>
                    <a:pt x="4528" y="15025"/>
                    <a:pt x="4038" y="15310"/>
                  </a:cubicBezTo>
                  <a:close/>
                  <a:moveTo>
                    <a:pt x="5682" y="15841"/>
                  </a:moveTo>
                  <a:cubicBezTo>
                    <a:pt x="5651" y="15861"/>
                    <a:pt x="5621" y="15875"/>
                    <a:pt x="5590" y="15895"/>
                  </a:cubicBezTo>
                  <a:cubicBezTo>
                    <a:pt x="5463" y="15969"/>
                    <a:pt x="5289" y="15866"/>
                    <a:pt x="5294" y="15723"/>
                  </a:cubicBezTo>
                  <a:cubicBezTo>
                    <a:pt x="5294" y="15689"/>
                    <a:pt x="5299" y="15654"/>
                    <a:pt x="5299" y="15620"/>
                  </a:cubicBezTo>
                  <a:cubicBezTo>
                    <a:pt x="5330" y="15099"/>
                    <a:pt x="6147" y="15571"/>
                    <a:pt x="5682" y="15841"/>
                  </a:cubicBezTo>
                  <a:close/>
                  <a:moveTo>
                    <a:pt x="5835" y="17679"/>
                  </a:moveTo>
                  <a:cubicBezTo>
                    <a:pt x="5585" y="17531"/>
                    <a:pt x="5820" y="17158"/>
                    <a:pt x="6070" y="17300"/>
                  </a:cubicBezTo>
                  <a:cubicBezTo>
                    <a:pt x="6325" y="17448"/>
                    <a:pt x="6091" y="17826"/>
                    <a:pt x="5835" y="17679"/>
                  </a:cubicBezTo>
                  <a:close/>
                  <a:moveTo>
                    <a:pt x="6764" y="16514"/>
                  </a:moveTo>
                  <a:cubicBezTo>
                    <a:pt x="6856" y="16092"/>
                    <a:pt x="6688" y="15605"/>
                    <a:pt x="6637" y="15178"/>
                  </a:cubicBezTo>
                  <a:cubicBezTo>
                    <a:pt x="6575" y="14642"/>
                    <a:pt x="6453" y="14632"/>
                    <a:pt x="5953" y="14627"/>
                  </a:cubicBezTo>
                  <a:cubicBezTo>
                    <a:pt x="5340" y="14618"/>
                    <a:pt x="4901" y="14627"/>
                    <a:pt x="4564" y="14111"/>
                  </a:cubicBezTo>
                  <a:cubicBezTo>
                    <a:pt x="4278" y="13669"/>
                    <a:pt x="4181" y="12647"/>
                    <a:pt x="4161" y="12131"/>
                  </a:cubicBezTo>
                  <a:cubicBezTo>
                    <a:pt x="4145" y="11704"/>
                    <a:pt x="2415" y="11335"/>
                    <a:pt x="1986" y="11365"/>
                  </a:cubicBezTo>
                  <a:cubicBezTo>
                    <a:pt x="1690" y="11384"/>
                    <a:pt x="1659" y="11011"/>
                    <a:pt x="1858" y="10883"/>
                  </a:cubicBezTo>
                  <a:cubicBezTo>
                    <a:pt x="2420" y="10520"/>
                    <a:pt x="3655" y="10932"/>
                    <a:pt x="4268" y="11095"/>
                  </a:cubicBezTo>
                  <a:cubicBezTo>
                    <a:pt x="5085" y="11311"/>
                    <a:pt x="4901" y="12657"/>
                    <a:pt x="5013" y="13256"/>
                  </a:cubicBezTo>
                  <a:cubicBezTo>
                    <a:pt x="5248" y="14519"/>
                    <a:pt x="6897" y="13620"/>
                    <a:pt x="7106" y="14411"/>
                  </a:cubicBezTo>
                  <a:cubicBezTo>
                    <a:pt x="7260" y="15011"/>
                    <a:pt x="7351" y="16013"/>
                    <a:pt x="7147" y="16617"/>
                  </a:cubicBezTo>
                  <a:cubicBezTo>
                    <a:pt x="7066" y="16858"/>
                    <a:pt x="6708" y="16760"/>
                    <a:pt x="6764" y="16514"/>
                  </a:cubicBezTo>
                  <a:close/>
                  <a:moveTo>
                    <a:pt x="9894" y="16200"/>
                  </a:moveTo>
                  <a:cubicBezTo>
                    <a:pt x="8597" y="12411"/>
                    <a:pt x="5927" y="9925"/>
                    <a:pt x="2415" y="7925"/>
                  </a:cubicBezTo>
                  <a:cubicBezTo>
                    <a:pt x="2195" y="7802"/>
                    <a:pt x="2348" y="7444"/>
                    <a:pt x="2593" y="7527"/>
                  </a:cubicBezTo>
                  <a:cubicBezTo>
                    <a:pt x="3747" y="7911"/>
                    <a:pt x="4487" y="8672"/>
                    <a:pt x="5468" y="9335"/>
                  </a:cubicBezTo>
                  <a:cubicBezTo>
                    <a:pt x="6259" y="9871"/>
                    <a:pt x="7081" y="10382"/>
                    <a:pt x="7688" y="11114"/>
                  </a:cubicBezTo>
                  <a:cubicBezTo>
                    <a:pt x="8863" y="12524"/>
                    <a:pt x="9914" y="14318"/>
                    <a:pt x="10190" y="16131"/>
                  </a:cubicBezTo>
                  <a:cubicBezTo>
                    <a:pt x="10215" y="16313"/>
                    <a:pt x="9955" y="16382"/>
                    <a:pt x="9894" y="16200"/>
                  </a:cubicBezTo>
                  <a:close/>
                  <a:moveTo>
                    <a:pt x="5805" y="6579"/>
                  </a:moveTo>
                  <a:cubicBezTo>
                    <a:pt x="5973" y="6677"/>
                    <a:pt x="6004" y="6977"/>
                    <a:pt x="5794" y="7056"/>
                  </a:cubicBezTo>
                  <a:cubicBezTo>
                    <a:pt x="5764" y="7070"/>
                    <a:pt x="5728" y="7080"/>
                    <a:pt x="5697" y="7095"/>
                  </a:cubicBezTo>
                  <a:cubicBezTo>
                    <a:pt x="5539" y="7154"/>
                    <a:pt x="5401" y="7075"/>
                    <a:pt x="5386" y="6913"/>
                  </a:cubicBezTo>
                  <a:cubicBezTo>
                    <a:pt x="5381" y="6879"/>
                    <a:pt x="5376" y="6844"/>
                    <a:pt x="5376" y="6810"/>
                  </a:cubicBezTo>
                  <a:cubicBezTo>
                    <a:pt x="5350" y="6599"/>
                    <a:pt x="5636" y="6481"/>
                    <a:pt x="5805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2" y="8795"/>
                    <a:pt x="6698" y="8309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85" y="9581"/>
                    <a:pt x="8429" y="9355"/>
                    <a:pt x="8561" y="9237"/>
                  </a:cubicBezTo>
                  <a:close/>
                  <a:moveTo>
                    <a:pt x="9092" y="11090"/>
                  </a:moveTo>
                  <a:cubicBezTo>
                    <a:pt x="9383" y="11257"/>
                    <a:pt x="9113" y="11694"/>
                    <a:pt x="8822" y="11527"/>
                  </a:cubicBezTo>
                  <a:cubicBezTo>
                    <a:pt x="8526" y="11360"/>
                    <a:pt x="8796" y="10923"/>
                    <a:pt x="9092" y="11090"/>
                  </a:cubicBezTo>
                  <a:close/>
                  <a:moveTo>
                    <a:pt x="10910" y="12190"/>
                  </a:moveTo>
                  <a:cubicBezTo>
                    <a:pt x="11114" y="12067"/>
                    <a:pt x="11257" y="12067"/>
                    <a:pt x="11436" y="12225"/>
                  </a:cubicBezTo>
                  <a:cubicBezTo>
                    <a:pt x="11579" y="12347"/>
                    <a:pt x="11461" y="12598"/>
                    <a:pt x="11272" y="12588"/>
                  </a:cubicBezTo>
                  <a:cubicBezTo>
                    <a:pt x="11175" y="12583"/>
                    <a:pt x="11094" y="12544"/>
                    <a:pt x="11002" y="12539"/>
                  </a:cubicBezTo>
                  <a:cubicBezTo>
                    <a:pt x="10803" y="12524"/>
                    <a:pt x="10741" y="12289"/>
                    <a:pt x="10910" y="12190"/>
                  </a:cubicBezTo>
                  <a:close/>
                  <a:moveTo>
                    <a:pt x="10966" y="14681"/>
                  </a:moveTo>
                  <a:cubicBezTo>
                    <a:pt x="10665" y="14509"/>
                    <a:pt x="10946" y="14062"/>
                    <a:pt x="11247" y="14234"/>
                  </a:cubicBezTo>
                  <a:cubicBezTo>
                    <a:pt x="11543" y="14411"/>
                    <a:pt x="11262" y="14858"/>
                    <a:pt x="10966" y="14681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6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28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9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798"/>
                    <a:pt x="10267" y="1665"/>
                    <a:pt x="10430" y="1665"/>
                  </a:cubicBezTo>
                  <a:close/>
                  <a:moveTo>
                    <a:pt x="15545" y="10402"/>
                  </a:moveTo>
                  <a:cubicBezTo>
                    <a:pt x="15530" y="10407"/>
                    <a:pt x="15510" y="10412"/>
                    <a:pt x="15494" y="10416"/>
                  </a:cubicBezTo>
                  <a:cubicBezTo>
                    <a:pt x="15361" y="10456"/>
                    <a:pt x="15244" y="10397"/>
                    <a:pt x="15173" y="10303"/>
                  </a:cubicBezTo>
                  <a:cubicBezTo>
                    <a:pt x="15101" y="10215"/>
                    <a:pt x="15081" y="10087"/>
                    <a:pt x="15152" y="9974"/>
                  </a:cubicBezTo>
                  <a:cubicBezTo>
                    <a:pt x="15224" y="9861"/>
                    <a:pt x="15346" y="9822"/>
                    <a:pt x="15464" y="9837"/>
                  </a:cubicBezTo>
                  <a:cubicBezTo>
                    <a:pt x="15581" y="9851"/>
                    <a:pt x="15693" y="9925"/>
                    <a:pt x="15719" y="10053"/>
                  </a:cubicBezTo>
                  <a:cubicBezTo>
                    <a:pt x="15724" y="10068"/>
                    <a:pt x="15729" y="10087"/>
                    <a:pt x="15734" y="10102"/>
                  </a:cubicBezTo>
                  <a:cubicBezTo>
                    <a:pt x="15765" y="10235"/>
                    <a:pt x="15678" y="10372"/>
                    <a:pt x="15545" y="10402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56" y="7203"/>
                    <a:pt x="15086" y="7581"/>
                    <a:pt x="14943" y="7807"/>
                  </a:cubicBezTo>
                  <a:close/>
                  <a:moveTo>
                    <a:pt x="12416" y="5881"/>
                  </a:moveTo>
                  <a:cubicBezTo>
                    <a:pt x="12385" y="5857"/>
                    <a:pt x="12360" y="5832"/>
                    <a:pt x="12329" y="5808"/>
                  </a:cubicBezTo>
                  <a:cubicBezTo>
                    <a:pt x="12201" y="5699"/>
                    <a:pt x="12344" y="5468"/>
                    <a:pt x="12503" y="5527"/>
                  </a:cubicBezTo>
                  <a:cubicBezTo>
                    <a:pt x="12538" y="5542"/>
                    <a:pt x="12574" y="5552"/>
                    <a:pt x="12615" y="5567"/>
                  </a:cubicBezTo>
                  <a:cubicBezTo>
                    <a:pt x="12921" y="5670"/>
                    <a:pt x="12661" y="6093"/>
                    <a:pt x="12416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39" y="3434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5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1"/>
                    <a:pt x="8092" y="1636"/>
                  </a:cubicBezTo>
                  <a:close/>
                  <a:moveTo>
                    <a:pt x="7168" y="2800"/>
                  </a:moveTo>
                  <a:cubicBezTo>
                    <a:pt x="9531" y="3896"/>
                    <a:pt x="10997" y="5174"/>
                    <a:pt x="12635" y="7110"/>
                  </a:cubicBezTo>
                  <a:cubicBezTo>
                    <a:pt x="13891" y="8594"/>
                    <a:pt x="14386" y="10249"/>
                    <a:pt x="15356" y="11861"/>
                  </a:cubicBezTo>
                  <a:cubicBezTo>
                    <a:pt x="15438" y="11999"/>
                    <a:pt x="15239" y="12131"/>
                    <a:pt x="15127" y="12023"/>
                  </a:cubicBezTo>
                  <a:cubicBezTo>
                    <a:pt x="14560" y="11488"/>
                    <a:pt x="14422" y="10677"/>
                    <a:pt x="14060" y="10018"/>
                  </a:cubicBezTo>
                  <a:cubicBezTo>
                    <a:pt x="13549" y="9095"/>
                    <a:pt x="12967" y="8250"/>
                    <a:pt x="12263" y="7449"/>
                  </a:cubicBezTo>
                  <a:cubicBezTo>
                    <a:pt x="11635" y="6731"/>
                    <a:pt x="11048" y="5925"/>
                    <a:pt x="10318" y="5301"/>
                  </a:cubicBezTo>
                  <a:cubicBezTo>
                    <a:pt x="9286" y="4427"/>
                    <a:pt x="8066" y="3896"/>
                    <a:pt x="6943" y="3154"/>
                  </a:cubicBezTo>
                  <a:cubicBezTo>
                    <a:pt x="6713" y="3007"/>
                    <a:pt x="6918" y="2687"/>
                    <a:pt x="7168" y="2800"/>
                  </a:cubicBezTo>
                  <a:close/>
                  <a:moveTo>
                    <a:pt x="4681" y="4402"/>
                  </a:moveTo>
                  <a:cubicBezTo>
                    <a:pt x="6055" y="4525"/>
                    <a:pt x="6754" y="4363"/>
                    <a:pt x="7331" y="5744"/>
                  </a:cubicBezTo>
                  <a:cubicBezTo>
                    <a:pt x="7566" y="6304"/>
                    <a:pt x="7709" y="7513"/>
                    <a:pt x="8490" y="7439"/>
                  </a:cubicBezTo>
                  <a:cubicBezTo>
                    <a:pt x="8873" y="7404"/>
                    <a:pt x="9746" y="7508"/>
                    <a:pt x="10057" y="7689"/>
                  </a:cubicBezTo>
                  <a:cubicBezTo>
                    <a:pt x="10675" y="8043"/>
                    <a:pt x="10583" y="8643"/>
                    <a:pt x="10777" y="9257"/>
                  </a:cubicBezTo>
                  <a:cubicBezTo>
                    <a:pt x="11088" y="10235"/>
                    <a:pt x="11461" y="10952"/>
                    <a:pt x="12528" y="11222"/>
                  </a:cubicBezTo>
                  <a:cubicBezTo>
                    <a:pt x="13590" y="11493"/>
                    <a:pt x="12952" y="13409"/>
                    <a:pt x="13064" y="14072"/>
                  </a:cubicBezTo>
                  <a:cubicBezTo>
                    <a:pt x="13105" y="14308"/>
                    <a:pt x="12753" y="14396"/>
                    <a:pt x="12686" y="14161"/>
                  </a:cubicBezTo>
                  <a:cubicBezTo>
                    <a:pt x="12497" y="13473"/>
                    <a:pt x="12543" y="12858"/>
                    <a:pt x="12554" y="12151"/>
                  </a:cubicBezTo>
                  <a:cubicBezTo>
                    <a:pt x="12559" y="11679"/>
                    <a:pt x="11043" y="11414"/>
                    <a:pt x="10675" y="11242"/>
                  </a:cubicBezTo>
                  <a:cubicBezTo>
                    <a:pt x="9695" y="10785"/>
                    <a:pt x="10685" y="8348"/>
                    <a:pt x="9470" y="8240"/>
                  </a:cubicBezTo>
                  <a:cubicBezTo>
                    <a:pt x="8444" y="8146"/>
                    <a:pt x="7663" y="8412"/>
                    <a:pt x="7219" y="7444"/>
                  </a:cubicBezTo>
                  <a:cubicBezTo>
                    <a:pt x="6958" y="6874"/>
                    <a:pt x="6872" y="6161"/>
                    <a:pt x="6535" y="5636"/>
                  </a:cubicBezTo>
                  <a:cubicBezTo>
                    <a:pt x="6254" y="5198"/>
                    <a:pt x="5161" y="5169"/>
                    <a:pt x="4579" y="5075"/>
                  </a:cubicBezTo>
                  <a:cubicBezTo>
                    <a:pt x="4181" y="5016"/>
                    <a:pt x="4278" y="4363"/>
                    <a:pt x="4681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0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8" name="Shape">
              <a:extLst>
                <a:ext uri="{FF2B5EF4-FFF2-40B4-BE49-F238E27FC236}">
                  <a16:creationId xmlns:a16="http://schemas.microsoft.com/office/drawing/2014/main" id="{7FDC1A3F-0891-485A-8D63-A9419E984E28}"/>
                </a:ext>
              </a:extLst>
            </p:cNvPr>
            <p:cNvSpPr/>
            <p:nvPr/>
          </p:nvSpPr>
          <p:spPr>
            <a:xfrm>
              <a:off x="6057899" y="2260600"/>
              <a:ext cx="401803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7"/>
                    <a:pt x="8974" y="4465"/>
                    <a:pt x="6876" y="6793"/>
                  </a:cubicBezTo>
                  <a:close/>
                  <a:moveTo>
                    <a:pt x="5186" y="18574"/>
                  </a:moveTo>
                  <a:cubicBezTo>
                    <a:pt x="4668" y="18333"/>
                    <a:pt x="5147" y="17706"/>
                    <a:pt x="5672" y="17947"/>
                  </a:cubicBezTo>
                  <a:cubicBezTo>
                    <a:pt x="6190" y="18187"/>
                    <a:pt x="5711" y="18815"/>
                    <a:pt x="5186" y="18574"/>
                  </a:cubicBezTo>
                  <a:close/>
                  <a:moveTo>
                    <a:pt x="9732" y="13406"/>
                  </a:moveTo>
                  <a:cubicBezTo>
                    <a:pt x="9013" y="13075"/>
                    <a:pt x="9680" y="12212"/>
                    <a:pt x="10399" y="12548"/>
                  </a:cubicBezTo>
                  <a:cubicBezTo>
                    <a:pt x="11111" y="12879"/>
                    <a:pt x="10444" y="13737"/>
                    <a:pt x="9732" y="13406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1" y="15453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0" y="12387"/>
                    <a:pt x="14788" y="12287"/>
                    <a:pt x="14970" y="12202"/>
                  </a:cubicBezTo>
                  <a:close/>
                  <a:moveTo>
                    <a:pt x="16187" y="8429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7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9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86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50"/>
                    <a:pt x="14724" y="4450"/>
                    <a:pt x="14873" y="4425"/>
                  </a:cubicBezTo>
                  <a:close/>
                  <a:moveTo>
                    <a:pt x="14070" y="2157"/>
                  </a:moveTo>
                  <a:cubicBezTo>
                    <a:pt x="14348" y="1846"/>
                    <a:pt x="14957" y="1816"/>
                    <a:pt x="15209" y="2172"/>
                  </a:cubicBezTo>
                  <a:cubicBezTo>
                    <a:pt x="15404" y="2443"/>
                    <a:pt x="15216" y="2854"/>
                    <a:pt x="14795" y="2909"/>
                  </a:cubicBezTo>
                  <a:cubicBezTo>
                    <a:pt x="14685" y="2924"/>
                    <a:pt x="14581" y="2939"/>
                    <a:pt x="14471" y="2955"/>
                  </a:cubicBezTo>
                  <a:cubicBezTo>
                    <a:pt x="14057" y="3010"/>
                    <a:pt x="13610" y="2669"/>
                    <a:pt x="13895" y="2352"/>
                  </a:cubicBezTo>
                  <a:cubicBezTo>
                    <a:pt x="13953" y="2287"/>
                    <a:pt x="14012" y="2222"/>
                    <a:pt x="14070" y="2157"/>
                  </a:cubicBezTo>
                  <a:close/>
                  <a:moveTo>
                    <a:pt x="9272" y="8107"/>
                  </a:moveTo>
                  <a:cubicBezTo>
                    <a:pt x="9615" y="8052"/>
                    <a:pt x="9881" y="8203"/>
                    <a:pt x="10107" y="8388"/>
                  </a:cubicBezTo>
                  <a:cubicBezTo>
                    <a:pt x="10107" y="8163"/>
                    <a:pt x="10120" y="7942"/>
                    <a:pt x="10191" y="7716"/>
                  </a:cubicBezTo>
                  <a:cubicBezTo>
                    <a:pt x="10250" y="7530"/>
                    <a:pt x="10612" y="7576"/>
                    <a:pt x="10612" y="7761"/>
                  </a:cubicBezTo>
                  <a:cubicBezTo>
                    <a:pt x="10612" y="7942"/>
                    <a:pt x="10606" y="8127"/>
                    <a:pt x="10599" y="8308"/>
                  </a:cubicBezTo>
                  <a:cubicBezTo>
                    <a:pt x="10761" y="8203"/>
                    <a:pt x="10930" y="8102"/>
                    <a:pt x="11111" y="8017"/>
                  </a:cubicBezTo>
                  <a:cubicBezTo>
                    <a:pt x="11286" y="7937"/>
                    <a:pt x="11409" y="8117"/>
                    <a:pt x="11299" y="8218"/>
                  </a:cubicBezTo>
                  <a:cubicBezTo>
                    <a:pt x="11104" y="8403"/>
                    <a:pt x="10871" y="8559"/>
                    <a:pt x="10625" y="8709"/>
                  </a:cubicBezTo>
                  <a:cubicBezTo>
                    <a:pt x="11111" y="8714"/>
                    <a:pt x="11596" y="8689"/>
                    <a:pt x="12082" y="8694"/>
                  </a:cubicBezTo>
                  <a:cubicBezTo>
                    <a:pt x="12296" y="8694"/>
                    <a:pt x="12289" y="8945"/>
                    <a:pt x="12076" y="8950"/>
                  </a:cubicBezTo>
                  <a:cubicBezTo>
                    <a:pt x="11674" y="8960"/>
                    <a:pt x="11273" y="8995"/>
                    <a:pt x="10871" y="9011"/>
                  </a:cubicBezTo>
                  <a:cubicBezTo>
                    <a:pt x="11091" y="9166"/>
                    <a:pt x="11324" y="9317"/>
                    <a:pt x="11590" y="9452"/>
                  </a:cubicBezTo>
                  <a:cubicBezTo>
                    <a:pt x="11732" y="9522"/>
                    <a:pt x="11603" y="9688"/>
                    <a:pt x="11454" y="9623"/>
                  </a:cubicBezTo>
                  <a:cubicBezTo>
                    <a:pt x="11156" y="9492"/>
                    <a:pt x="10852" y="9357"/>
                    <a:pt x="10580" y="9191"/>
                  </a:cubicBezTo>
                  <a:cubicBezTo>
                    <a:pt x="10599" y="9442"/>
                    <a:pt x="10703" y="9683"/>
                    <a:pt x="10547" y="9924"/>
                  </a:cubicBezTo>
                  <a:cubicBezTo>
                    <a:pt x="10450" y="10074"/>
                    <a:pt x="10127" y="9964"/>
                    <a:pt x="10198" y="9808"/>
                  </a:cubicBezTo>
                  <a:cubicBezTo>
                    <a:pt x="10269" y="9648"/>
                    <a:pt x="10165" y="9462"/>
                    <a:pt x="10133" y="9307"/>
                  </a:cubicBezTo>
                  <a:cubicBezTo>
                    <a:pt x="10114" y="9211"/>
                    <a:pt x="10114" y="9111"/>
                    <a:pt x="10107" y="9016"/>
                  </a:cubicBezTo>
                  <a:cubicBezTo>
                    <a:pt x="9790" y="9196"/>
                    <a:pt x="9427" y="9332"/>
                    <a:pt x="9181" y="9572"/>
                  </a:cubicBezTo>
                  <a:cubicBezTo>
                    <a:pt x="9045" y="9708"/>
                    <a:pt x="8747" y="9583"/>
                    <a:pt x="8877" y="9432"/>
                  </a:cubicBezTo>
                  <a:cubicBezTo>
                    <a:pt x="9039" y="9246"/>
                    <a:pt x="9240" y="9116"/>
                    <a:pt x="9453" y="8990"/>
                  </a:cubicBezTo>
                  <a:cubicBezTo>
                    <a:pt x="9356" y="8990"/>
                    <a:pt x="9253" y="8990"/>
                    <a:pt x="9155" y="9000"/>
                  </a:cubicBezTo>
                  <a:cubicBezTo>
                    <a:pt x="8948" y="9021"/>
                    <a:pt x="8942" y="8780"/>
                    <a:pt x="9117" y="8735"/>
                  </a:cubicBezTo>
                  <a:cubicBezTo>
                    <a:pt x="9382" y="8664"/>
                    <a:pt x="9641" y="8664"/>
                    <a:pt x="9900" y="8679"/>
                  </a:cubicBezTo>
                  <a:cubicBezTo>
                    <a:pt x="9712" y="8524"/>
                    <a:pt x="9505" y="8383"/>
                    <a:pt x="9246" y="8348"/>
                  </a:cubicBezTo>
                  <a:cubicBezTo>
                    <a:pt x="9104" y="8328"/>
                    <a:pt x="9123" y="8132"/>
                    <a:pt x="9272" y="8107"/>
                  </a:cubicBezTo>
                  <a:close/>
                  <a:moveTo>
                    <a:pt x="10379" y="4901"/>
                  </a:moveTo>
                  <a:cubicBezTo>
                    <a:pt x="11072" y="4766"/>
                    <a:pt x="11422" y="5518"/>
                    <a:pt x="10819" y="5774"/>
                  </a:cubicBezTo>
                  <a:cubicBezTo>
                    <a:pt x="10042" y="6110"/>
                    <a:pt x="9505" y="5067"/>
                    <a:pt x="10379" y="4901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8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8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9" name="Shape">
              <a:extLst>
                <a:ext uri="{FF2B5EF4-FFF2-40B4-BE49-F238E27FC236}">
                  <a16:creationId xmlns:a16="http://schemas.microsoft.com/office/drawing/2014/main" id="{2847A678-2592-4A2C-A7B0-5657612917E6}"/>
                </a:ext>
              </a:extLst>
            </p:cNvPr>
            <p:cNvSpPr/>
            <p:nvPr/>
          </p:nvSpPr>
          <p:spPr>
            <a:xfrm>
              <a:off x="38100" y="2438399"/>
              <a:ext cx="455295" cy="483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98" h="18312" extrusionOk="0">
                  <a:moveTo>
                    <a:pt x="16992" y="16947"/>
                  </a:moveTo>
                  <a:cubicBezTo>
                    <a:pt x="17116" y="16846"/>
                    <a:pt x="17229" y="16736"/>
                    <a:pt x="17336" y="16620"/>
                  </a:cubicBezTo>
                  <a:cubicBezTo>
                    <a:pt x="19815" y="13886"/>
                    <a:pt x="17742" y="6690"/>
                    <a:pt x="13298" y="2624"/>
                  </a:cubicBezTo>
                  <a:cubicBezTo>
                    <a:pt x="11265" y="759"/>
                    <a:pt x="7185" y="-1817"/>
                    <a:pt x="2731" y="1884"/>
                  </a:cubicBezTo>
                  <a:cubicBezTo>
                    <a:pt x="2377" y="2182"/>
                    <a:pt x="2048" y="2490"/>
                    <a:pt x="1761" y="2812"/>
                  </a:cubicBezTo>
                  <a:cubicBezTo>
                    <a:pt x="1761" y="2812"/>
                    <a:pt x="1761" y="2812"/>
                    <a:pt x="1761" y="2812"/>
                  </a:cubicBezTo>
                  <a:cubicBezTo>
                    <a:pt x="-1785" y="6724"/>
                    <a:pt x="617" y="11468"/>
                    <a:pt x="3752" y="14342"/>
                  </a:cubicBezTo>
                  <a:cubicBezTo>
                    <a:pt x="7576" y="17851"/>
                    <a:pt x="13575" y="19783"/>
                    <a:pt x="16992" y="16947"/>
                  </a:cubicBezTo>
                  <a:close/>
                  <a:moveTo>
                    <a:pt x="11599" y="17077"/>
                  </a:moveTo>
                  <a:cubicBezTo>
                    <a:pt x="11563" y="17096"/>
                    <a:pt x="11532" y="17115"/>
                    <a:pt x="11496" y="17135"/>
                  </a:cubicBezTo>
                  <a:cubicBezTo>
                    <a:pt x="11312" y="17236"/>
                    <a:pt x="11106" y="17072"/>
                    <a:pt x="11183" y="16885"/>
                  </a:cubicBezTo>
                  <a:cubicBezTo>
                    <a:pt x="11199" y="16851"/>
                    <a:pt x="11214" y="16817"/>
                    <a:pt x="11224" y="16784"/>
                  </a:cubicBezTo>
                  <a:cubicBezTo>
                    <a:pt x="11383" y="16409"/>
                    <a:pt x="11968" y="16870"/>
                    <a:pt x="11599" y="17077"/>
                  </a:cubicBezTo>
                  <a:close/>
                  <a:moveTo>
                    <a:pt x="16921" y="15457"/>
                  </a:moveTo>
                  <a:cubicBezTo>
                    <a:pt x="15740" y="15722"/>
                    <a:pt x="14504" y="16486"/>
                    <a:pt x="13611" y="17240"/>
                  </a:cubicBezTo>
                  <a:cubicBezTo>
                    <a:pt x="13441" y="17385"/>
                    <a:pt x="13185" y="17197"/>
                    <a:pt x="13333" y="17019"/>
                  </a:cubicBezTo>
                  <a:cubicBezTo>
                    <a:pt x="13821" y="16452"/>
                    <a:pt x="14447" y="16072"/>
                    <a:pt x="15145" y="15765"/>
                  </a:cubicBezTo>
                  <a:cubicBezTo>
                    <a:pt x="15689" y="15525"/>
                    <a:pt x="16238" y="15202"/>
                    <a:pt x="16859" y="15193"/>
                  </a:cubicBezTo>
                  <a:cubicBezTo>
                    <a:pt x="17018" y="15193"/>
                    <a:pt x="17090" y="15424"/>
                    <a:pt x="16921" y="15457"/>
                  </a:cubicBezTo>
                  <a:close/>
                  <a:moveTo>
                    <a:pt x="12317" y="15217"/>
                  </a:moveTo>
                  <a:cubicBezTo>
                    <a:pt x="12328" y="15251"/>
                    <a:pt x="12338" y="15279"/>
                    <a:pt x="12343" y="15313"/>
                  </a:cubicBezTo>
                  <a:cubicBezTo>
                    <a:pt x="12379" y="15424"/>
                    <a:pt x="12287" y="15525"/>
                    <a:pt x="12163" y="15510"/>
                  </a:cubicBezTo>
                  <a:cubicBezTo>
                    <a:pt x="12127" y="15505"/>
                    <a:pt x="12092" y="15505"/>
                    <a:pt x="12061" y="15500"/>
                  </a:cubicBezTo>
                  <a:cubicBezTo>
                    <a:pt x="11553" y="15448"/>
                    <a:pt x="12179" y="14755"/>
                    <a:pt x="12317" y="15217"/>
                  </a:cubicBezTo>
                  <a:close/>
                  <a:moveTo>
                    <a:pt x="14750" y="14861"/>
                  </a:moveTo>
                  <a:cubicBezTo>
                    <a:pt x="14765" y="14890"/>
                    <a:pt x="14776" y="14924"/>
                    <a:pt x="14791" y="14953"/>
                  </a:cubicBezTo>
                  <a:cubicBezTo>
                    <a:pt x="14847" y="15087"/>
                    <a:pt x="14709" y="15246"/>
                    <a:pt x="14555" y="15212"/>
                  </a:cubicBezTo>
                  <a:cubicBezTo>
                    <a:pt x="14519" y="15207"/>
                    <a:pt x="14488" y="15198"/>
                    <a:pt x="14452" y="15193"/>
                  </a:cubicBezTo>
                  <a:cubicBezTo>
                    <a:pt x="13893" y="15078"/>
                    <a:pt x="14539" y="14361"/>
                    <a:pt x="14750" y="14861"/>
                  </a:cubicBezTo>
                  <a:close/>
                  <a:moveTo>
                    <a:pt x="15571" y="13419"/>
                  </a:moveTo>
                  <a:cubicBezTo>
                    <a:pt x="15586" y="13448"/>
                    <a:pt x="15597" y="13482"/>
                    <a:pt x="15612" y="13511"/>
                  </a:cubicBezTo>
                  <a:cubicBezTo>
                    <a:pt x="15668" y="13640"/>
                    <a:pt x="15530" y="13789"/>
                    <a:pt x="15386" y="13756"/>
                  </a:cubicBezTo>
                  <a:cubicBezTo>
                    <a:pt x="15350" y="13751"/>
                    <a:pt x="15319" y="13741"/>
                    <a:pt x="15284" y="13737"/>
                  </a:cubicBezTo>
                  <a:cubicBezTo>
                    <a:pt x="14745" y="13626"/>
                    <a:pt x="15366" y="12943"/>
                    <a:pt x="15571" y="13419"/>
                  </a:cubicBezTo>
                  <a:close/>
                  <a:moveTo>
                    <a:pt x="17490" y="13568"/>
                  </a:moveTo>
                  <a:cubicBezTo>
                    <a:pt x="17300" y="13780"/>
                    <a:pt x="16951" y="13501"/>
                    <a:pt x="17141" y="13290"/>
                  </a:cubicBezTo>
                  <a:cubicBezTo>
                    <a:pt x="17331" y="13078"/>
                    <a:pt x="17680" y="13357"/>
                    <a:pt x="17490" y="13568"/>
                  </a:cubicBezTo>
                  <a:close/>
                  <a:moveTo>
                    <a:pt x="16443" y="12521"/>
                  </a:moveTo>
                  <a:cubicBezTo>
                    <a:pt x="16023" y="12367"/>
                    <a:pt x="15494" y="12448"/>
                    <a:pt x="15048" y="12424"/>
                  </a:cubicBezTo>
                  <a:cubicBezTo>
                    <a:pt x="14488" y="12396"/>
                    <a:pt x="14457" y="12511"/>
                    <a:pt x="14370" y="12972"/>
                  </a:cubicBezTo>
                  <a:cubicBezTo>
                    <a:pt x="14262" y="13539"/>
                    <a:pt x="14201" y="13953"/>
                    <a:pt x="13611" y="14179"/>
                  </a:cubicBezTo>
                  <a:cubicBezTo>
                    <a:pt x="13108" y="14371"/>
                    <a:pt x="12040" y="14299"/>
                    <a:pt x="11501" y="14236"/>
                  </a:cubicBezTo>
                  <a:cubicBezTo>
                    <a:pt x="11055" y="14184"/>
                    <a:pt x="10398" y="15731"/>
                    <a:pt x="10357" y="16135"/>
                  </a:cubicBezTo>
                  <a:cubicBezTo>
                    <a:pt x="10331" y="16414"/>
                    <a:pt x="9941" y="16380"/>
                    <a:pt x="9839" y="16173"/>
                  </a:cubicBezTo>
                  <a:cubicBezTo>
                    <a:pt x="9556" y="15597"/>
                    <a:pt x="10182" y="14510"/>
                    <a:pt x="10454" y="13972"/>
                  </a:cubicBezTo>
                  <a:cubicBezTo>
                    <a:pt x="10814" y="13251"/>
                    <a:pt x="12169" y="13636"/>
                    <a:pt x="12805" y="13626"/>
                  </a:cubicBezTo>
                  <a:cubicBezTo>
                    <a:pt x="14149" y="13607"/>
                    <a:pt x="13487" y="11934"/>
                    <a:pt x="14339" y="11867"/>
                  </a:cubicBezTo>
                  <a:cubicBezTo>
                    <a:pt x="14981" y="11819"/>
                    <a:pt x="16028" y="11896"/>
                    <a:pt x="16618" y="12179"/>
                  </a:cubicBezTo>
                  <a:cubicBezTo>
                    <a:pt x="16844" y="12295"/>
                    <a:pt x="16685" y="12612"/>
                    <a:pt x="16443" y="12521"/>
                  </a:cubicBezTo>
                  <a:close/>
                  <a:moveTo>
                    <a:pt x="16633" y="9565"/>
                  </a:moveTo>
                  <a:cubicBezTo>
                    <a:pt x="12517" y="10165"/>
                    <a:pt x="9520" y="12247"/>
                    <a:pt x="6878" y="15193"/>
                  </a:cubicBezTo>
                  <a:cubicBezTo>
                    <a:pt x="6713" y="15376"/>
                    <a:pt x="6370" y="15178"/>
                    <a:pt x="6493" y="14962"/>
                  </a:cubicBezTo>
                  <a:cubicBezTo>
                    <a:pt x="7078" y="13953"/>
                    <a:pt x="7981" y="13386"/>
                    <a:pt x="8828" y="12583"/>
                  </a:cubicBezTo>
                  <a:cubicBezTo>
                    <a:pt x="9505" y="11934"/>
                    <a:pt x="10172" y="11252"/>
                    <a:pt x="11024" y="10805"/>
                  </a:cubicBezTo>
                  <a:cubicBezTo>
                    <a:pt x="12671" y="9939"/>
                    <a:pt x="14693" y="9247"/>
                    <a:pt x="16602" y="9281"/>
                  </a:cubicBezTo>
                  <a:cubicBezTo>
                    <a:pt x="16803" y="9281"/>
                    <a:pt x="16828" y="9536"/>
                    <a:pt x="16633" y="9565"/>
                  </a:cubicBezTo>
                  <a:close/>
                  <a:moveTo>
                    <a:pt x="6046" y="11824"/>
                  </a:moveTo>
                  <a:cubicBezTo>
                    <a:pt x="6175" y="11684"/>
                    <a:pt x="6488" y="11703"/>
                    <a:pt x="6534" y="11910"/>
                  </a:cubicBezTo>
                  <a:cubicBezTo>
                    <a:pt x="6539" y="11944"/>
                    <a:pt x="6549" y="11973"/>
                    <a:pt x="6554" y="12006"/>
                  </a:cubicBezTo>
                  <a:cubicBezTo>
                    <a:pt x="6590" y="12160"/>
                    <a:pt x="6488" y="12275"/>
                    <a:pt x="6318" y="12266"/>
                  </a:cubicBezTo>
                  <a:cubicBezTo>
                    <a:pt x="6282" y="12266"/>
                    <a:pt x="6246" y="12261"/>
                    <a:pt x="6210" y="12261"/>
                  </a:cubicBezTo>
                  <a:cubicBezTo>
                    <a:pt x="5990" y="12251"/>
                    <a:pt x="5918" y="11968"/>
                    <a:pt x="6046" y="11824"/>
                  </a:cubicBezTo>
                  <a:close/>
                  <a:moveTo>
                    <a:pt x="8222" y="11002"/>
                  </a:moveTo>
                  <a:cubicBezTo>
                    <a:pt x="8468" y="10728"/>
                    <a:pt x="8920" y="11088"/>
                    <a:pt x="8674" y="11357"/>
                  </a:cubicBezTo>
                  <a:cubicBezTo>
                    <a:pt x="8427" y="11631"/>
                    <a:pt x="7976" y="11276"/>
                    <a:pt x="8222" y="11002"/>
                  </a:cubicBezTo>
                  <a:close/>
                  <a:moveTo>
                    <a:pt x="9233" y="9690"/>
                  </a:moveTo>
                  <a:cubicBezTo>
                    <a:pt x="9074" y="9464"/>
                    <a:pt x="9146" y="9219"/>
                    <a:pt x="9423" y="9118"/>
                  </a:cubicBezTo>
                  <a:cubicBezTo>
                    <a:pt x="9556" y="9070"/>
                    <a:pt x="9705" y="9166"/>
                    <a:pt x="9715" y="9295"/>
                  </a:cubicBezTo>
                  <a:cubicBezTo>
                    <a:pt x="9726" y="9425"/>
                    <a:pt x="9705" y="9536"/>
                    <a:pt x="9649" y="9656"/>
                  </a:cubicBezTo>
                  <a:cubicBezTo>
                    <a:pt x="9577" y="9815"/>
                    <a:pt x="9336" y="9834"/>
                    <a:pt x="9233" y="9690"/>
                  </a:cubicBezTo>
                  <a:close/>
                  <a:moveTo>
                    <a:pt x="11235" y="9492"/>
                  </a:moveTo>
                  <a:cubicBezTo>
                    <a:pt x="11455" y="9247"/>
                    <a:pt x="11861" y="9569"/>
                    <a:pt x="11640" y="9815"/>
                  </a:cubicBezTo>
                  <a:cubicBezTo>
                    <a:pt x="11414" y="10060"/>
                    <a:pt x="11009" y="9738"/>
                    <a:pt x="11235" y="9492"/>
                  </a:cubicBezTo>
                  <a:close/>
                  <a:moveTo>
                    <a:pt x="12666" y="7983"/>
                  </a:moveTo>
                  <a:cubicBezTo>
                    <a:pt x="12574" y="7772"/>
                    <a:pt x="12600" y="7642"/>
                    <a:pt x="12784" y="7503"/>
                  </a:cubicBezTo>
                  <a:cubicBezTo>
                    <a:pt x="12933" y="7392"/>
                    <a:pt x="13174" y="7541"/>
                    <a:pt x="13128" y="7714"/>
                  </a:cubicBezTo>
                  <a:cubicBezTo>
                    <a:pt x="13108" y="7801"/>
                    <a:pt x="13051" y="7873"/>
                    <a:pt x="13031" y="7959"/>
                  </a:cubicBezTo>
                  <a:cubicBezTo>
                    <a:pt x="12990" y="8132"/>
                    <a:pt x="12738" y="8151"/>
                    <a:pt x="12666" y="7983"/>
                  </a:cubicBezTo>
                  <a:close/>
                  <a:moveTo>
                    <a:pt x="15243" y="8325"/>
                  </a:moveTo>
                  <a:cubicBezTo>
                    <a:pt x="15017" y="8574"/>
                    <a:pt x="14601" y="8248"/>
                    <a:pt x="14827" y="7993"/>
                  </a:cubicBezTo>
                  <a:cubicBezTo>
                    <a:pt x="15053" y="7748"/>
                    <a:pt x="15468" y="8075"/>
                    <a:pt x="15243" y="8325"/>
                  </a:cubicBezTo>
                  <a:close/>
                  <a:moveTo>
                    <a:pt x="2592" y="3071"/>
                  </a:moveTo>
                  <a:cubicBezTo>
                    <a:pt x="3188" y="2413"/>
                    <a:pt x="3865" y="1807"/>
                    <a:pt x="4686" y="1398"/>
                  </a:cubicBezTo>
                  <a:cubicBezTo>
                    <a:pt x="5497" y="990"/>
                    <a:pt x="6380" y="836"/>
                    <a:pt x="7221" y="509"/>
                  </a:cubicBezTo>
                  <a:cubicBezTo>
                    <a:pt x="7370" y="452"/>
                    <a:pt x="7493" y="673"/>
                    <a:pt x="7350" y="745"/>
                  </a:cubicBezTo>
                  <a:cubicBezTo>
                    <a:pt x="6570" y="1144"/>
                    <a:pt x="5677" y="1264"/>
                    <a:pt x="4912" y="1711"/>
                  </a:cubicBezTo>
                  <a:cubicBezTo>
                    <a:pt x="4158" y="2153"/>
                    <a:pt x="3485" y="2696"/>
                    <a:pt x="2849" y="3278"/>
                  </a:cubicBezTo>
                  <a:cubicBezTo>
                    <a:pt x="2695" y="3417"/>
                    <a:pt x="2449" y="3230"/>
                    <a:pt x="2592" y="3071"/>
                  </a:cubicBezTo>
                  <a:close/>
                  <a:moveTo>
                    <a:pt x="1741" y="6748"/>
                  </a:moveTo>
                  <a:cubicBezTo>
                    <a:pt x="1848" y="6094"/>
                    <a:pt x="2228" y="4710"/>
                    <a:pt x="2803" y="4345"/>
                  </a:cubicBezTo>
                  <a:cubicBezTo>
                    <a:pt x="3480" y="3912"/>
                    <a:pt x="4317" y="4302"/>
                    <a:pt x="5030" y="4364"/>
                  </a:cubicBezTo>
                  <a:cubicBezTo>
                    <a:pt x="6554" y="4499"/>
                    <a:pt x="6498" y="2341"/>
                    <a:pt x="7652" y="1966"/>
                  </a:cubicBezTo>
                  <a:cubicBezTo>
                    <a:pt x="8407" y="1721"/>
                    <a:pt x="9685" y="2163"/>
                    <a:pt x="10419" y="2312"/>
                  </a:cubicBezTo>
                  <a:cubicBezTo>
                    <a:pt x="10691" y="2369"/>
                    <a:pt x="10619" y="2735"/>
                    <a:pt x="10342" y="2706"/>
                  </a:cubicBezTo>
                  <a:cubicBezTo>
                    <a:pt x="8894" y="2576"/>
                    <a:pt x="7842" y="2273"/>
                    <a:pt x="6939" y="3754"/>
                  </a:cubicBezTo>
                  <a:cubicBezTo>
                    <a:pt x="6734" y="4095"/>
                    <a:pt x="6421" y="4792"/>
                    <a:pt x="5969" y="4898"/>
                  </a:cubicBezTo>
                  <a:cubicBezTo>
                    <a:pt x="5251" y="5071"/>
                    <a:pt x="4738" y="4869"/>
                    <a:pt x="4004" y="4816"/>
                  </a:cubicBezTo>
                  <a:cubicBezTo>
                    <a:pt x="3039" y="4744"/>
                    <a:pt x="2849" y="5662"/>
                    <a:pt x="2618" y="6272"/>
                  </a:cubicBezTo>
                  <a:cubicBezTo>
                    <a:pt x="2644" y="6513"/>
                    <a:pt x="2567" y="6628"/>
                    <a:pt x="2377" y="6628"/>
                  </a:cubicBezTo>
                  <a:cubicBezTo>
                    <a:pt x="2644" y="6782"/>
                    <a:pt x="2536" y="7142"/>
                    <a:pt x="2213" y="7113"/>
                  </a:cubicBezTo>
                  <a:cubicBezTo>
                    <a:pt x="2141" y="7108"/>
                    <a:pt x="2069" y="7099"/>
                    <a:pt x="2002" y="7094"/>
                  </a:cubicBezTo>
                  <a:cubicBezTo>
                    <a:pt x="1823" y="7080"/>
                    <a:pt x="1715" y="6902"/>
                    <a:pt x="1741" y="6748"/>
                  </a:cubicBezTo>
                  <a:close/>
                  <a:moveTo>
                    <a:pt x="11583" y="3388"/>
                  </a:moveTo>
                  <a:cubicBezTo>
                    <a:pt x="11583" y="3403"/>
                    <a:pt x="11589" y="3422"/>
                    <a:pt x="11589" y="3436"/>
                  </a:cubicBezTo>
                  <a:cubicBezTo>
                    <a:pt x="11609" y="3566"/>
                    <a:pt x="11527" y="3667"/>
                    <a:pt x="11419" y="3715"/>
                  </a:cubicBezTo>
                  <a:cubicBezTo>
                    <a:pt x="11317" y="3768"/>
                    <a:pt x="11183" y="3763"/>
                    <a:pt x="11075" y="3682"/>
                  </a:cubicBezTo>
                  <a:cubicBezTo>
                    <a:pt x="10973" y="3600"/>
                    <a:pt x="10947" y="3475"/>
                    <a:pt x="10983" y="3369"/>
                  </a:cubicBezTo>
                  <a:cubicBezTo>
                    <a:pt x="11019" y="3259"/>
                    <a:pt x="11111" y="3172"/>
                    <a:pt x="11250" y="3167"/>
                  </a:cubicBezTo>
                  <a:cubicBezTo>
                    <a:pt x="11265" y="3167"/>
                    <a:pt x="11286" y="3162"/>
                    <a:pt x="11301" y="3162"/>
                  </a:cubicBezTo>
                  <a:cubicBezTo>
                    <a:pt x="11445" y="3158"/>
                    <a:pt x="11573" y="3259"/>
                    <a:pt x="11583" y="3388"/>
                  </a:cubicBezTo>
                  <a:close/>
                  <a:moveTo>
                    <a:pt x="8807" y="3533"/>
                  </a:moveTo>
                  <a:cubicBezTo>
                    <a:pt x="9018" y="3701"/>
                    <a:pt x="8925" y="4119"/>
                    <a:pt x="8612" y="4104"/>
                  </a:cubicBezTo>
                  <a:cubicBezTo>
                    <a:pt x="8581" y="4104"/>
                    <a:pt x="8556" y="4100"/>
                    <a:pt x="8525" y="4100"/>
                  </a:cubicBezTo>
                  <a:cubicBezTo>
                    <a:pt x="8376" y="4095"/>
                    <a:pt x="8289" y="4023"/>
                    <a:pt x="8258" y="3888"/>
                  </a:cubicBezTo>
                  <a:cubicBezTo>
                    <a:pt x="8253" y="3859"/>
                    <a:pt x="8248" y="3835"/>
                    <a:pt x="8243" y="3806"/>
                  </a:cubicBezTo>
                  <a:cubicBezTo>
                    <a:pt x="8171" y="3518"/>
                    <a:pt x="8597" y="3369"/>
                    <a:pt x="8807" y="3533"/>
                  </a:cubicBezTo>
                  <a:close/>
                  <a:moveTo>
                    <a:pt x="6411" y="5570"/>
                  </a:moveTo>
                  <a:cubicBezTo>
                    <a:pt x="6380" y="5594"/>
                    <a:pt x="6349" y="5619"/>
                    <a:pt x="6318" y="5638"/>
                  </a:cubicBezTo>
                  <a:cubicBezTo>
                    <a:pt x="6185" y="5739"/>
                    <a:pt x="5969" y="5570"/>
                    <a:pt x="6056" y="5431"/>
                  </a:cubicBezTo>
                  <a:cubicBezTo>
                    <a:pt x="6077" y="5397"/>
                    <a:pt x="6098" y="5369"/>
                    <a:pt x="6113" y="5335"/>
                  </a:cubicBezTo>
                  <a:cubicBezTo>
                    <a:pt x="6277" y="5071"/>
                    <a:pt x="6667" y="5378"/>
                    <a:pt x="6411" y="5570"/>
                  </a:cubicBezTo>
                  <a:close/>
                  <a:moveTo>
                    <a:pt x="4040" y="6474"/>
                  </a:moveTo>
                  <a:cubicBezTo>
                    <a:pt x="3742" y="6801"/>
                    <a:pt x="3203" y="6368"/>
                    <a:pt x="3496" y="6041"/>
                  </a:cubicBezTo>
                  <a:cubicBezTo>
                    <a:pt x="3793" y="5719"/>
                    <a:pt x="4337" y="6147"/>
                    <a:pt x="4040" y="6474"/>
                  </a:cubicBezTo>
                  <a:close/>
                  <a:moveTo>
                    <a:pt x="1325" y="8911"/>
                  </a:moveTo>
                  <a:cubicBezTo>
                    <a:pt x="1284" y="8872"/>
                    <a:pt x="1258" y="8824"/>
                    <a:pt x="1253" y="8767"/>
                  </a:cubicBezTo>
                  <a:cubicBezTo>
                    <a:pt x="1248" y="8728"/>
                    <a:pt x="1253" y="8685"/>
                    <a:pt x="1274" y="8651"/>
                  </a:cubicBezTo>
                  <a:cubicBezTo>
                    <a:pt x="1279" y="8632"/>
                    <a:pt x="1289" y="8613"/>
                    <a:pt x="1294" y="8594"/>
                  </a:cubicBezTo>
                  <a:cubicBezTo>
                    <a:pt x="1458" y="8161"/>
                    <a:pt x="2146" y="8704"/>
                    <a:pt x="1715" y="8930"/>
                  </a:cubicBezTo>
                  <a:cubicBezTo>
                    <a:pt x="1694" y="8940"/>
                    <a:pt x="1674" y="8949"/>
                    <a:pt x="1658" y="8959"/>
                  </a:cubicBezTo>
                  <a:cubicBezTo>
                    <a:pt x="1623" y="8983"/>
                    <a:pt x="1582" y="8993"/>
                    <a:pt x="1540" y="8997"/>
                  </a:cubicBezTo>
                  <a:cubicBezTo>
                    <a:pt x="1479" y="9002"/>
                    <a:pt x="1422" y="8983"/>
                    <a:pt x="1376" y="8954"/>
                  </a:cubicBezTo>
                  <a:cubicBezTo>
                    <a:pt x="1366" y="8949"/>
                    <a:pt x="1356" y="8945"/>
                    <a:pt x="1351" y="8940"/>
                  </a:cubicBezTo>
                  <a:cubicBezTo>
                    <a:pt x="1335" y="8925"/>
                    <a:pt x="1330" y="8921"/>
                    <a:pt x="1325" y="8911"/>
                  </a:cubicBezTo>
                  <a:close/>
                  <a:moveTo>
                    <a:pt x="2377" y="9959"/>
                  </a:moveTo>
                  <a:cubicBezTo>
                    <a:pt x="3896" y="7935"/>
                    <a:pt x="5451" y="6777"/>
                    <a:pt x="7714" y="5570"/>
                  </a:cubicBezTo>
                  <a:cubicBezTo>
                    <a:pt x="9449" y="4643"/>
                    <a:pt x="11240" y="4446"/>
                    <a:pt x="13056" y="3797"/>
                  </a:cubicBezTo>
                  <a:cubicBezTo>
                    <a:pt x="13210" y="3744"/>
                    <a:pt x="13313" y="3946"/>
                    <a:pt x="13185" y="4032"/>
                  </a:cubicBezTo>
                  <a:cubicBezTo>
                    <a:pt x="12538" y="4470"/>
                    <a:pt x="11686" y="4470"/>
                    <a:pt x="10942" y="4705"/>
                  </a:cubicBezTo>
                  <a:cubicBezTo>
                    <a:pt x="9911" y="5032"/>
                    <a:pt x="8941" y="5441"/>
                    <a:pt x="8001" y="5965"/>
                  </a:cubicBezTo>
                  <a:cubicBezTo>
                    <a:pt x="7160" y="6431"/>
                    <a:pt x="6231" y="6849"/>
                    <a:pt x="5471" y="7431"/>
                  </a:cubicBezTo>
                  <a:cubicBezTo>
                    <a:pt x="4399" y="8248"/>
                    <a:pt x="3655" y="9295"/>
                    <a:pt x="2705" y="10223"/>
                  </a:cubicBezTo>
                  <a:cubicBezTo>
                    <a:pt x="2510" y="10415"/>
                    <a:pt x="2218" y="10170"/>
                    <a:pt x="2377" y="9959"/>
                  </a:cubicBezTo>
                  <a:close/>
                  <a:moveTo>
                    <a:pt x="3619" y="12521"/>
                  </a:moveTo>
                  <a:cubicBezTo>
                    <a:pt x="3973" y="11266"/>
                    <a:pt x="3916" y="10588"/>
                    <a:pt x="5436" y="10276"/>
                  </a:cubicBezTo>
                  <a:cubicBezTo>
                    <a:pt x="6051" y="10146"/>
                    <a:pt x="7319" y="10209"/>
                    <a:pt x="7375" y="9468"/>
                  </a:cubicBezTo>
                  <a:cubicBezTo>
                    <a:pt x="7401" y="9108"/>
                    <a:pt x="7652" y="8310"/>
                    <a:pt x="7889" y="8055"/>
                  </a:cubicBezTo>
                  <a:cubicBezTo>
                    <a:pt x="8356" y="7541"/>
                    <a:pt x="8956" y="7719"/>
                    <a:pt x="9618" y="7637"/>
                  </a:cubicBezTo>
                  <a:cubicBezTo>
                    <a:pt x="10680" y="7507"/>
                    <a:pt x="11476" y="7272"/>
                    <a:pt x="11927" y="6325"/>
                  </a:cubicBezTo>
                  <a:cubicBezTo>
                    <a:pt x="12384" y="5378"/>
                    <a:pt x="14252" y="6282"/>
                    <a:pt x="14955" y="6282"/>
                  </a:cubicBezTo>
                  <a:cubicBezTo>
                    <a:pt x="15201" y="6282"/>
                    <a:pt x="15243" y="6623"/>
                    <a:pt x="14986" y="6647"/>
                  </a:cubicBezTo>
                  <a:cubicBezTo>
                    <a:pt x="14247" y="6710"/>
                    <a:pt x="13621" y="6570"/>
                    <a:pt x="12892" y="6450"/>
                  </a:cubicBezTo>
                  <a:cubicBezTo>
                    <a:pt x="12405" y="6368"/>
                    <a:pt x="11886" y="7733"/>
                    <a:pt x="11650" y="8051"/>
                  </a:cubicBezTo>
                  <a:cubicBezTo>
                    <a:pt x="11019" y="8887"/>
                    <a:pt x="8669" y="7580"/>
                    <a:pt x="8356" y="8690"/>
                  </a:cubicBezTo>
                  <a:cubicBezTo>
                    <a:pt x="8089" y="9632"/>
                    <a:pt x="8232" y="10396"/>
                    <a:pt x="7170" y="10656"/>
                  </a:cubicBezTo>
                  <a:cubicBezTo>
                    <a:pt x="6544" y="10809"/>
                    <a:pt x="5795" y="10776"/>
                    <a:pt x="5194" y="11006"/>
                  </a:cubicBezTo>
                  <a:cubicBezTo>
                    <a:pt x="4697" y="11199"/>
                    <a:pt x="4491" y="12203"/>
                    <a:pt x="4296" y="12732"/>
                  </a:cubicBezTo>
                  <a:cubicBezTo>
                    <a:pt x="4168" y="13083"/>
                    <a:pt x="3516" y="12891"/>
                    <a:pt x="3619" y="12521"/>
                  </a:cubicBezTo>
                  <a:close/>
                  <a:moveTo>
                    <a:pt x="5046" y="14107"/>
                  </a:moveTo>
                  <a:cubicBezTo>
                    <a:pt x="5066" y="14073"/>
                    <a:pt x="5087" y="14044"/>
                    <a:pt x="5102" y="14011"/>
                  </a:cubicBezTo>
                  <a:cubicBezTo>
                    <a:pt x="5292" y="13698"/>
                    <a:pt x="5749" y="14059"/>
                    <a:pt x="5446" y="14284"/>
                  </a:cubicBezTo>
                  <a:cubicBezTo>
                    <a:pt x="5415" y="14309"/>
                    <a:pt x="5384" y="14333"/>
                    <a:pt x="5353" y="14352"/>
                  </a:cubicBezTo>
                  <a:cubicBezTo>
                    <a:pt x="5199" y="14477"/>
                    <a:pt x="4948" y="14275"/>
                    <a:pt x="5046" y="1410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0" name="Shape">
              <a:extLst>
                <a:ext uri="{FF2B5EF4-FFF2-40B4-BE49-F238E27FC236}">
                  <a16:creationId xmlns:a16="http://schemas.microsoft.com/office/drawing/2014/main" id="{4D4D45BC-FF8A-40B4-8BCB-E3CCADDFEC07}"/>
                </a:ext>
              </a:extLst>
            </p:cNvPr>
            <p:cNvSpPr/>
            <p:nvPr/>
          </p:nvSpPr>
          <p:spPr>
            <a:xfrm>
              <a:off x="228600" y="2209800"/>
              <a:ext cx="511483" cy="422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0" h="19654" extrusionOk="0">
                  <a:moveTo>
                    <a:pt x="6380" y="12326"/>
                  </a:moveTo>
                  <a:cubicBezTo>
                    <a:pt x="8034" y="14209"/>
                    <a:pt x="9455" y="16778"/>
                    <a:pt x="10404" y="19453"/>
                  </a:cubicBezTo>
                  <a:cubicBezTo>
                    <a:pt x="13896" y="20061"/>
                    <a:pt x="17418" y="19329"/>
                    <a:pt x="19296" y="16754"/>
                  </a:cubicBezTo>
                  <a:cubicBezTo>
                    <a:pt x="19616" y="16311"/>
                    <a:pt x="19890" y="15821"/>
                    <a:pt x="20098" y="15296"/>
                  </a:cubicBezTo>
                  <a:cubicBezTo>
                    <a:pt x="21600" y="11534"/>
                    <a:pt x="17920" y="5777"/>
                    <a:pt x="13652" y="2600"/>
                  </a:cubicBezTo>
                  <a:cubicBezTo>
                    <a:pt x="10013" y="-110"/>
                    <a:pt x="5060" y="-1539"/>
                    <a:pt x="2061" y="2577"/>
                  </a:cubicBezTo>
                  <a:cubicBezTo>
                    <a:pt x="2061" y="2577"/>
                    <a:pt x="2061" y="2577"/>
                    <a:pt x="2061" y="2577"/>
                  </a:cubicBezTo>
                  <a:cubicBezTo>
                    <a:pt x="1589" y="3220"/>
                    <a:pt x="1172" y="4000"/>
                    <a:pt x="822" y="4880"/>
                  </a:cubicBezTo>
                  <a:cubicBezTo>
                    <a:pt x="239" y="6344"/>
                    <a:pt x="5" y="7678"/>
                    <a:pt x="0" y="8889"/>
                  </a:cubicBezTo>
                  <a:cubicBezTo>
                    <a:pt x="2137" y="8842"/>
                    <a:pt x="4324" y="9987"/>
                    <a:pt x="6380" y="12326"/>
                  </a:cubicBezTo>
                  <a:close/>
                  <a:moveTo>
                    <a:pt x="17920" y="16105"/>
                  </a:moveTo>
                  <a:cubicBezTo>
                    <a:pt x="17611" y="16524"/>
                    <a:pt x="17053" y="15969"/>
                    <a:pt x="17357" y="15550"/>
                  </a:cubicBezTo>
                  <a:cubicBezTo>
                    <a:pt x="17662" y="15125"/>
                    <a:pt x="18225" y="15680"/>
                    <a:pt x="17920" y="16105"/>
                  </a:cubicBezTo>
                  <a:close/>
                  <a:moveTo>
                    <a:pt x="13338" y="11027"/>
                  </a:moveTo>
                  <a:cubicBezTo>
                    <a:pt x="12916" y="11605"/>
                    <a:pt x="12140" y="10844"/>
                    <a:pt x="12566" y="10265"/>
                  </a:cubicBezTo>
                  <a:cubicBezTo>
                    <a:pt x="12987" y="9680"/>
                    <a:pt x="13764" y="10448"/>
                    <a:pt x="13338" y="11027"/>
                  </a:cubicBezTo>
                  <a:close/>
                  <a:moveTo>
                    <a:pt x="17063" y="7578"/>
                  </a:moveTo>
                  <a:lnTo>
                    <a:pt x="17017" y="7761"/>
                  </a:lnTo>
                  <a:cubicBezTo>
                    <a:pt x="16921" y="8139"/>
                    <a:pt x="16530" y="8175"/>
                    <a:pt x="16383" y="7820"/>
                  </a:cubicBezTo>
                  <a:lnTo>
                    <a:pt x="16312" y="7643"/>
                  </a:lnTo>
                  <a:cubicBezTo>
                    <a:pt x="16017" y="6952"/>
                    <a:pt x="17251" y="6834"/>
                    <a:pt x="17063" y="7578"/>
                  </a:cubicBezTo>
                  <a:close/>
                  <a:moveTo>
                    <a:pt x="12815" y="6078"/>
                  </a:moveTo>
                  <a:cubicBezTo>
                    <a:pt x="12759" y="5907"/>
                    <a:pt x="12952" y="5830"/>
                    <a:pt x="13038" y="5948"/>
                  </a:cubicBezTo>
                  <a:cubicBezTo>
                    <a:pt x="13195" y="6155"/>
                    <a:pt x="13327" y="6397"/>
                    <a:pt x="13444" y="6645"/>
                  </a:cubicBezTo>
                  <a:cubicBezTo>
                    <a:pt x="13510" y="6208"/>
                    <a:pt x="13546" y="5765"/>
                    <a:pt x="13617" y="5328"/>
                  </a:cubicBezTo>
                  <a:cubicBezTo>
                    <a:pt x="13647" y="5133"/>
                    <a:pt x="13896" y="5187"/>
                    <a:pt x="13876" y="5381"/>
                  </a:cubicBezTo>
                  <a:cubicBezTo>
                    <a:pt x="13835" y="5742"/>
                    <a:pt x="13815" y="6114"/>
                    <a:pt x="13779" y="6474"/>
                  </a:cubicBezTo>
                  <a:cubicBezTo>
                    <a:pt x="13967" y="6309"/>
                    <a:pt x="14145" y="6126"/>
                    <a:pt x="14312" y="5913"/>
                  </a:cubicBezTo>
                  <a:cubicBezTo>
                    <a:pt x="14403" y="5801"/>
                    <a:pt x="14551" y="5948"/>
                    <a:pt x="14469" y="6066"/>
                  </a:cubicBezTo>
                  <a:cubicBezTo>
                    <a:pt x="14302" y="6309"/>
                    <a:pt x="14124" y="6557"/>
                    <a:pt x="13926" y="6769"/>
                  </a:cubicBezTo>
                  <a:cubicBezTo>
                    <a:pt x="14180" y="6799"/>
                    <a:pt x="14434" y="6751"/>
                    <a:pt x="14652" y="6940"/>
                  </a:cubicBezTo>
                  <a:cubicBezTo>
                    <a:pt x="14789" y="7058"/>
                    <a:pt x="14642" y="7324"/>
                    <a:pt x="14490" y="7230"/>
                  </a:cubicBezTo>
                  <a:cubicBezTo>
                    <a:pt x="14337" y="7135"/>
                    <a:pt x="14145" y="7194"/>
                    <a:pt x="13977" y="7188"/>
                  </a:cubicBezTo>
                  <a:cubicBezTo>
                    <a:pt x="13881" y="7188"/>
                    <a:pt x="13779" y="7165"/>
                    <a:pt x="13683" y="7153"/>
                  </a:cubicBezTo>
                  <a:cubicBezTo>
                    <a:pt x="13820" y="7472"/>
                    <a:pt x="13911" y="7826"/>
                    <a:pt x="14119" y="8092"/>
                  </a:cubicBezTo>
                  <a:cubicBezTo>
                    <a:pt x="14236" y="8239"/>
                    <a:pt x="14073" y="8482"/>
                    <a:pt x="13942" y="8340"/>
                  </a:cubicBezTo>
                  <a:cubicBezTo>
                    <a:pt x="13774" y="8163"/>
                    <a:pt x="13673" y="7956"/>
                    <a:pt x="13576" y="7738"/>
                  </a:cubicBezTo>
                  <a:cubicBezTo>
                    <a:pt x="13566" y="7826"/>
                    <a:pt x="13551" y="7915"/>
                    <a:pt x="13546" y="8009"/>
                  </a:cubicBezTo>
                  <a:cubicBezTo>
                    <a:pt x="13536" y="8198"/>
                    <a:pt x="13302" y="8157"/>
                    <a:pt x="13277" y="7997"/>
                  </a:cubicBezTo>
                  <a:cubicBezTo>
                    <a:pt x="13241" y="7743"/>
                    <a:pt x="13277" y="7513"/>
                    <a:pt x="13322" y="7283"/>
                  </a:cubicBezTo>
                  <a:cubicBezTo>
                    <a:pt x="13145" y="7425"/>
                    <a:pt x="12977" y="7584"/>
                    <a:pt x="12911" y="7808"/>
                  </a:cubicBezTo>
                  <a:cubicBezTo>
                    <a:pt x="12871" y="7950"/>
                    <a:pt x="12673" y="7897"/>
                    <a:pt x="12668" y="7755"/>
                  </a:cubicBezTo>
                  <a:cubicBezTo>
                    <a:pt x="12652" y="7436"/>
                    <a:pt x="12840" y="7224"/>
                    <a:pt x="13053" y="7058"/>
                  </a:cubicBezTo>
                  <a:cubicBezTo>
                    <a:pt x="12830" y="7011"/>
                    <a:pt x="12607" y="6958"/>
                    <a:pt x="12394" y="6852"/>
                  </a:cubicBezTo>
                  <a:cubicBezTo>
                    <a:pt x="12216" y="6763"/>
                    <a:pt x="12307" y="6450"/>
                    <a:pt x="12495" y="6486"/>
                  </a:cubicBezTo>
                  <a:cubicBezTo>
                    <a:pt x="12678" y="6521"/>
                    <a:pt x="12855" y="6562"/>
                    <a:pt x="13038" y="6598"/>
                  </a:cubicBezTo>
                  <a:cubicBezTo>
                    <a:pt x="12952" y="6427"/>
                    <a:pt x="12876" y="6261"/>
                    <a:pt x="12815" y="6078"/>
                  </a:cubicBezTo>
                  <a:close/>
                  <a:moveTo>
                    <a:pt x="9201" y="4260"/>
                  </a:moveTo>
                  <a:cubicBezTo>
                    <a:pt x="8836" y="3392"/>
                    <a:pt x="10379" y="3244"/>
                    <a:pt x="10140" y="4171"/>
                  </a:cubicBezTo>
                  <a:cubicBezTo>
                    <a:pt x="10100" y="4325"/>
                    <a:pt x="10064" y="4443"/>
                    <a:pt x="9978" y="4567"/>
                  </a:cubicBezTo>
                  <a:cubicBezTo>
                    <a:pt x="9841" y="4761"/>
                    <a:pt x="9577" y="4785"/>
                    <a:pt x="9420" y="4620"/>
                  </a:cubicBezTo>
                  <a:cubicBezTo>
                    <a:pt x="9313" y="4513"/>
                    <a:pt x="9262" y="4401"/>
                    <a:pt x="9201" y="4260"/>
                  </a:cubicBezTo>
                  <a:close/>
                  <a:moveTo>
                    <a:pt x="16809" y="11523"/>
                  </a:moveTo>
                  <a:cubicBezTo>
                    <a:pt x="16586" y="11475"/>
                    <a:pt x="16362" y="11422"/>
                    <a:pt x="16149" y="11316"/>
                  </a:cubicBezTo>
                  <a:cubicBezTo>
                    <a:pt x="15972" y="11227"/>
                    <a:pt x="16063" y="10914"/>
                    <a:pt x="16251" y="10950"/>
                  </a:cubicBezTo>
                  <a:cubicBezTo>
                    <a:pt x="16433" y="10985"/>
                    <a:pt x="16611" y="11027"/>
                    <a:pt x="16794" y="11062"/>
                  </a:cubicBezTo>
                  <a:cubicBezTo>
                    <a:pt x="16713" y="10897"/>
                    <a:pt x="16631" y="10725"/>
                    <a:pt x="16570" y="10548"/>
                  </a:cubicBezTo>
                  <a:cubicBezTo>
                    <a:pt x="16515" y="10377"/>
                    <a:pt x="16708" y="10300"/>
                    <a:pt x="16794" y="10418"/>
                  </a:cubicBezTo>
                  <a:cubicBezTo>
                    <a:pt x="16951" y="10625"/>
                    <a:pt x="17083" y="10867"/>
                    <a:pt x="17200" y="11115"/>
                  </a:cubicBezTo>
                  <a:cubicBezTo>
                    <a:pt x="17266" y="10678"/>
                    <a:pt x="17301" y="10235"/>
                    <a:pt x="17372" y="9798"/>
                  </a:cubicBezTo>
                  <a:cubicBezTo>
                    <a:pt x="17403" y="9603"/>
                    <a:pt x="17652" y="9657"/>
                    <a:pt x="17631" y="9851"/>
                  </a:cubicBezTo>
                  <a:cubicBezTo>
                    <a:pt x="17591" y="10212"/>
                    <a:pt x="17570" y="10584"/>
                    <a:pt x="17535" y="10944"/>
                  </a:cubicBezTo>
                  <a:cubicBezTo>
                    <a:pt x="17723" y="10779"/>
                    <a:pt x="17900" y="10596"/>
                    <a:pt x="18068" y="10383"/>
                  </a:cubicBezTo>
                  <a:cubicBezTo>
                    <a:pt x="18159" y="10271"/>
                    <a:pt x="18306" y="10418"/>
                    <a:pt x="18225" y="10536"/>
                  </a:cubicBezTo>
                  <a:cubicBezTo>
                    <a:pt x="18058" y="10779"/>
                    <a:pt x="17880" y="11027"/>
                    <a:pt x="17682" y="11239"/>
                  </a:cubicBezTo>
                  <a:cubicBezTo>
                    <a:pt x="17936" y="11269"/>
                    <a:pt x="18189" y="11221"/>
                    <a:pt x="18408" y="11410"/>
                  </a:cubicBezTo>
                  <a:cubicBezTo>
                    <a:pt x="18545" y="11528"/>
                    <a:pt x="18398" y="11794"/>
                    <a:pt x="18245" y="11700"/>
                  </a:cubicBezTo>
                  <a:cubicBezTo>
                    <a:pt x="18093" y="11605"/>
                    <a:pt x="17900" y="11664"/>
                    <a:pt x="17733" y="11658"/>
                  </a:cubicBezTo>
                  <a:cubicBezTo>
                    <a:pt x="17636" y="11658"/>
                    <a:pt x="17535" y="11635"/>
                    <a:pt x="17438" y="11623"/>
                  </a:cubicBezTo>
                  <a:cubicBezTo>
                    <a:pt x="17575" y="11942"/>
                    <a:pt x="17667" y="12296"/>
                    <a:pt x="17875" y="12562"/>
                  </a:cubicBezTo>
                  <a:cubicBezTo>
                    <a:pt x="17992" y="12709"/>
                    <a:pt x="17829" y="12952"/>
                    <a:pt x="17697" y="12810"/>
                  </a:cubicBezTo>
                  <a:cubicBezTo>
                    <a:pt x="17530" y="12633"/>
                    <a:pt x="17428" y="12426"/>
                    <a:pt x="17332" y="12208"/>
                  </a:cubicBezTo>
                  <a:cubicBezTo>
                    <a:pt x="17322" y="12296"/>
                    <a:pt x="17306" y="12385"/>
                    <a:pt x="17301" y="12479"/>
                  </a:cubicBezTo>
                  <a:cubicBezTo>
                    <a:pt x="17291" y="12668"/>
                    <a:pt x="17058" y="12627"/>
                    <a:pt x="17032" y="12467"/>
                  </a:cubicBezTo>
                  <a:cubicBezTo>
                    <a:pt x="16997" y="12213"/>
                    <a:pt x="17032" y="11983"/>
                    <a:pt x="17078" y="11753"/>
                  </a:cubicBezTo>
                  <a:cubicBezTo>
                    <a:pt x="16900" y="11895"/>
                    <a:pt x="16733" y="12054"/>
                    <a:pt x="16667" y="12278"/>
                  </a:cubicBezTo>
                  <a:cubicBezTo>
                    <a:pt x="16626" y="12420"/>
                    <a:pt x="16428" y="12367"/>
                    <a:pt x="16423" y="12225"/>
                  </a:cubicBezTo>
                  <a:cubicBezTo>
                    <a:pt x="16408" y="11900"/>
                    <a:pt x="16591" y="11688"/>
                    <a:pt x="16809" y="11523"/>
                  </a:cubicBezTo>
                  <a:close/>
                  <a:moveTo>
                    <a:pt x="5040" y="4673"/>
                  </a:moveTo>
                  <a:cubicBezTo>
                    <a:pt x="5024" y="4354"/>
                    <a:pt x="5212" y="4141"/>
                    <a:pt x="5425" y="3976"/>
                  </a:cubicBezTo>
                  <a:cubicBezTo>
                    <a:pt x="5202" y="3929"/>
                    <a:pt x="4979" y="3876"/>
                    <a:pt x="4766" y="3769"/>
                  </a:cubicBezTo>
                  <a:cubicBezTo>
                    <a:pt x="4588" y="3681"/>
                    <a:pt x="4679" y="3368"/>
                    <a:pt x="4867" y="3403"/>
                  </a:cubicBezTo>
                  <a:cubicBezTo>
                    <a:pt x="5050" y="3439"/>
                    <a:pt x="5227" y="3480"/>
                    <a:pt x="5410" y="3516"/>
                  </a:cubicBezTo>
                  <a:cubicBezTo>
                    <a:pt x="5329" y="3350"/>
                    <a:pt x="5248" y="3179"/>
                    <a:pt x="5187" y="3002"/>
                  </a:cubicBezTo>
                  <a:cubicBezTo>
                    <a:pt x="5131" y="2831"/>
                    <a:pt x="5324" y="2754"/>
                    <a:pt x="5410" y="2872"/>
                  </a:cubicBezTo>
                  <a:cubicBezTo>
                    <a:pt x="5567" y="3079"/>
                    <a:pt x="5699" y="3321"/>
                    <a:pt x="5816" y="3569"/>
                  </a:cubicBezTo>
                  <a:cubicBezTo>
                    <a:pt x="5882" y="3132"/>
                    <a:pt x="5918" y="2689"/>
                    <a:pt x="5989" y="2252"/>
                  </a:cubicBezTo>
                  <a:cubicBezTo>
                    <a:pt x="6019" y="2057"/>
                    <a:pt x="6268" y="2110"/>
                    <a:pt x="6248" y="2305"/>
                  </a:cubicBezTo>
                  <a:cubicBezTo>
                    <a:pt x="6207" y="2665"/>
                    <a:pt x="6187" y="3037"/>
                    <a:pt x="6151" y="3397"/>
                  </a:cubicBezTo>
                  <a:cubicBezTo>
                    <a:pt x="6339" y="3232"/>
                    <a:pt x="6517" y="3049"/>
                    <a:pt x="6684" y="2837"/>
                  </a:cubicBezTo>
                  <a:cubicBezTo>
                    <a:pt x="6775" y="2724"/>
                    <a:pt x="6923" y="2872"/>
                    <a:pt x="6841" y="2990"/>
                  </a:cubicBezTo>
                  <a:cubicBezTo>
                    <a:pt x="6674" y="3232"/>
                    <a:pt x="6496" y="3480"/>
                    <a:pt x="6298" y="3693"/>
                  </a:cubicBezTo>
                  <a:cubicBezTo>
                    <a:pt x="6552" y="3722"/>
                    <a:pt x="6806" y="3675"/>
                    <a:pt x="7024" y="3864"/>
                  </a:cubicBezTo>
                  <a:cubicBezTo>
                    <a:pt x="7161" y="3982"/>
                    <a:pt x="7014" y="4248"/>
                    <a:pt x="6862" y="4153"/>
                  </a:cubicBezTo>
                  <a:cubicBezTo>
                    <a:pt x="6709" y="4059"/>
                    <a:pt x="6517" y="4118"/>
                    <a:pt x="6349" y="4112"/>
                  </a:cubicBezTo>
                  <a:cubicBezTo>
                    <a:pt x="6253" y="4112"/>
                    <a:pt x="6151" y="4088"/>
                    <a:pt x="6055" y="4077"/>
                  </a:cubicBezTo>
                  <a:cubicBezTo>
                    <a:pt x="6192" y="4395"/>
                    <a:pt x="6283" y="4750"/>
                    <a:pt x="6491" y="5015"/>
                  </a:cubicBezTo>
                  <a:cubicBezTo>
                    <a:pt x="6608" y="5163"/>
                    <a:pt x="6445" y="5405"/>
                    <a:pt x="6314" y="5263"/>
                  </a:cubicBezTo>
                  <a:cubicBezTo>
                    <a:pt x="6146" y="5086"/>
                    <a:pt x="6045" y="4880"/>
                    <a:pt x="5948" y="4661"/>
                  </a:cubicBezTo>
                  <a:cubicBezTo>
                    <a:pt x="5938" y="4750"/>
                    <a:pt x="5923" y="4838"/>
                    <a:pt x="5918" y="4933"/>
                  </a:cubicBezTo>
                  <a:cubicBezTo>
                    <a:pt x="5908" y="5122"/>
                    <a:pt x="5674" y="5080"/>
                    <a:pt x="5649" y="4921"/>
                  </a:cubicBezTo>
                  <a:cubicBezTo>
                    <a:pt x="5613" y="4667"/>
                    <a:pt x="5649" y="4437"/>
                    <a:pt x="5694" y="4206"/>
                  </a:cubicBezTo>
                  <a:cubicBezTo>
                    <a:pt x="5517" y="4348"/>
                    <a:pt x="5349" y="4508"/>
                    <a:pt x="5283" y="4732"/>
                  </a:cubicBezTo>
                  <a:cubicBezTo>
                    <a:pt x="5238" y="4868"/>
                    <a:pt x="5045" y="4815"/>
                    <a:pt x="5040" y="4673"/>
                  </a:cubicBezTo>
                  <a:close/>
                  <a:moveTo>
                    <a:pt x="2670" y="4962"/>
                  </a:moveTo>
                  <a:cubicBezTo>
                    <a:pt x="2395" y="4649"/>
                    <a:pt x="2446" y="4094"/>
                    <a:pt x="2832" y="3941"/>
                  </a:cubicBezTo>
                  <a:cubicBezTo>
                    <a:pt x="3126" y="3823"/>
                    <a:pt x="3517" y="4065"/>
                    <a:pt x="3517" y="4460"/>
                  </a:cubicBezTo>
                  <a:cubicBezTo>
                    <a:pt x="3517" y="4561"/>
                    <a:pt x="3517" y="4661"/>
                    <a:pt x="3517" y="4761"/>
                  </a:cubicBezTo>
                  <a:cubicBezTo>
                    <a:pt x="3517" y="5145"/>
                    <a:pt x="3121" y="5476"/>
                    <a:pt x="2842" y="5163"/>
                  </a:cubicBezTo>
                  <a:cubicBezTo>
                    <a:pt x="2786" y="5092"/>
                    <a:pt x="2725" y="5027"/>
                    <a:pt x="2670" y="4962"/>
                  </a:cubicBezTo>
                  <a:close/>
                  <a:moveTo>
                    <a:pt x="7993" y="10418"/>
                  </a:moveTo>
                  <a:cubicBezTo>
                    <a:pt x="7978" y="10099"/>
                    <a:pt x="8166" y="9887"/>
                    <a:pt x="8379" y="9722"/>
                  </a:cubicBezTo>
                  <a:cubicBezTo>
                    <a:pt x="8156" y="9680"/>
                    <a:pt x="7933" y="9621"/>
                    <a:pt x="7719" y="9515"/>
                  </a:cubicBezTo>
                  <a:cubicBezTo>
                    <a:pt x="7542" y="9426"/>
                    <a:pt x="7633" y="9113"/>
                    <a:pt x="7821" y="9149"/>
                  </a:cubicBezTo>
                  <a:cubicBezTo>
                    <a:pt x="8004" y="9184"/>
                    <a:pt x="8181" y="9226"/>
                    <a:pt x="8364" y="9261"/>
                  </a:cubicBezTo>
                  <a:cubicBezTo>
                    <a:pt x="8283" y="9096"/>
                    <a:pt x="8202" y="8924"/>
                    <a:pt x="8141" y="8747"/>
                  </a:cubicBezTo>
                  <a:cubicBezTo>
                    <a:pt x="8085" y="8576"/>
                    <a:pt x="8278" y="8499"/>
                    <a:pt x="8364" y="8617"/>
                  </a:cubicBezTo>
                  <a:cubicBezTo>
                    <a:pt x="8521" y="8824"/>
                    <a:pt x="8653" y="9066"/>
                    <a:pt x="8770" y="9314"/>
                  </a:cubicBezTo>
                  <a:cubicBezTo>
                    <a:pt x="8836" y="8877"/>
                    <a:pt x="8871" y="8434"/>
                    <a:pt x="8942" y="7997"/>
                  </a:cubicBezTo>
                  <a:cubicBezTo>
                    <a:pt x="8973" y="7803"/>
                    <a:pt x="9222" y="7856"/>
                    <a:pt x="9201" y="8051"/>
                  </a:cubicBezTo>
                  <a:cubicBezTo>
                    <a:pt x="9161" y="8411"/>
                    <a:pt x="9140" y="8783"/>
                    <a:pt x="9105" y="9143"/>
                  </a:cubicBezTo>
                  <a:cubicBezTo>
                    <a:pt x="9293" y="8978"/>
                    <a:pt x="9470" y="8795"/>
                    <a:pt x="9638" y="8582"/>
                  </a:cubicBezTo>
                  <a:cubicBezTo>
                    <a:pt x="9729" y="8470"/>
                    <a:pt x="9876" y="8617"/>
                    <a:pt x="9795" y="8735"/>
                  </a:cubicBezTo>
                  <a:cubicBezTo>
                    <a:pt x="9628" y="8978"/>
                    <a:pt x="9450" y="9226"/>
                    <a:pt x="9252" y="9438"/>
                  </a:cubicBezTo>
                  <a:cubicBezTo>
                    <a:pt x="9506" y="9468"/>
                    <a:pt x="9760" y="9420"/>
                    <a:pt x="9978" y="9609"/>
                  </a:cubicBezTo>
                  <a:cubicBezTo>
                    <a:pt x="10115" y="9727"/>
                    <a:pt x="9968" y="9993"/>
                    <a:pt x="9815" y="9899"/>
                  </a:cubicBezTo>
                  <a:cubicBezTo>
                    <a:pt x="9663" y="9804"/>
                    <a:pt x="9470" y="9863"/>
                    <a:pt x="9303" y="9857"/>
                  </a:cubicBezTo>
                  <a:cubicBezTo>
                    <a:pt x="9206" y="9857"/>
                    <a:pt x="9105" y="9834"/>
                    <a:pt x="9008" y="9822"/>
                  </a:cubicBezTo>
                  <a:cubicBezTo>
                    <a:pt x="9145" y="10141"/>
                    <a:pt x="9237" y="10495"/>
                    <a:pt x="9445" y="10761"/>
                  </a:cubicBezTo>
                  <a:cubicBezTo>
                    <a:pt x="9562" y="10908"/>
                    <a:pt x="9399" y="11151"/>
                    <a:pt x="9267" y="11009"/>
                  </a:cubicBezTo>
                  <a:cubicBezTo>
                    <a:pt x="9100" y="10832"/>
                    <a:pt x="8998" y="10625"/>
                    <a:pt x="8902" y="10407"/>
                  </a:cubicBezTo>
                  <a:cubicBezTo>
                    <a:pt x="8892" y="10495"/>
                    <a:pt x="8877" y="10584"/>
                    <a:pt x="8871" y="10678"/>
                  </a:cubicBezTo>
                  <a:cubicBezTo>
                    <a:pt x="8861" y="10867"/>
                    <a:pt x="8628" y="10826"/>
                    <a:pt x="8602" y="10666"/>
                  </a:cubicBezTo>
                  <a:cubicBezTo>
                    <a:pt x="8567" y="10412"/>
                    <a:pt x="8602" y="10182"/>
                    <a:pt x="8648" y="9952"/>
                  </a:cubicBezTo>
                  <a:cubicBezTo>
                    <a:pt x="8470" y="10094"/>
                    <a:pt x="8303" y="10253"/>
                    <a:pt x="8237" y="10477"/>
                  </a:cubicBezTo>
                  <a:cubicBezTo>
                    <a:pt x="8191" y="10613"/>
                    <a:pt x="7998" y="10560"/>
                    <a:pt x="7993" y="10418"/>
                  </a:cubicBezTo>
                  <a:close/>
                  <a:moveTo>
                    <a:pt x="4933" y="8812"/>
                  </a:moveTo>
                  <a:cubicBezTo>
                    <a:pt x="4887" y="8163"/>
                    <a:pt x="5679" y="7991"/>
                    <a:pt x="5862" y="8582"/>
                  </a:cubicBezTo>
                  <a:cubicBezTo>
                    <a:pt x="6100" y="9344"/>
                    <a:pt x="4994" y="9627"/>
                    <a:pt x="4933" y="8812"/>
                  </a:cubicBezTo>
                  <a:close/>
                  <a:moveTo>
                    <a:pt x="12850" y="17002"/>
                  </a:moveTo>
                  <a:cubicBezTo>
                    <a:pt x="12835" y="16683"/>
                    <a:pt x="13023" y="16471"/>
                    <a:pt x="13236" y="16306"/>
                  </a:cubicBezTo>
                  <a:cubicBezTo>
                    <a:pt x="13013" y="16258"/>
                    <a:pt x="12789" y="16205"/>
                    <a:pt x="12576" y="16099"/>
                  </a:cubicBezTo>
                  <a:cubicBezTo>
                    <a:pt x="12399" y="16010"/>
                    <a:pt x="12490" y="15697"/>
                    <a:pt x="12678" y="15733"/>
                  </a:cubicBezTo>
                  <a:cubicBezTo>
                    <a:pt x="12861" y="15768"/>
                    <a:pt x="13038" y="15809"/>
                    <a:pt x="13221" y="15845"/>
                  </a:cubicBezTo>
                  <a:cubicBezTo>
                    <a:pt x="13140" y="15680"/>
                    <a:pt x="13058" y="15508"/>
                    <a:pt x="12998" y="15331"/>
                  </a:cubicBezTo>
                  <a:cubicBezTo>
                    <a:pt x="12942" y="15160"/>
                    <a:pt x="13135" y="15083"/>
                    <a:pt x="13221" y="15201"/>
                  </a:cubicBezTo>
                  <a:cubicBezTo>
                    <a:pt x="13378" y="15408"/>
                    <a:pt x="13510" y="15650"/>
                    <a:pt x="13627" y="15898"/>
                  </a:cubicBezTo>
                  <a:cubicBezTo>
                    <a:pt x="13693" y="15461"/>
                    <a:pt x="13728" y="15018"/>
                    <a:pt x="13799" y="14581"/>
                  </a:cubicBezTo>
                  <a:cubicBezTo>
                    <a:pt x="13830" y="14386"/>
                    <a:pt x="14079" y="14440"/>
                    <a:pt x="14058" y="14634"/>
                  </a:cubicBezTo>
                  <a:cubicBezTo>
                    <a:pt x="14018" y="14995"/>
                    <a:pt x="13997" y="15367"/>
                    <a:pt x="13962" y="15727"/>
                  </a:cubicBezTo>
                  <a:cubicBezTo>
                    <a:pt x="14150" y="15561"/>
                    <a:pt x="14327" y="15378"/>
                    <a:pt x="14495" y="15166"/>
                  </a:cubicBezTo>
                  <a:cubicBezTo>
                    <a:pt x="14586" y="15054"/>
                    <a:pt x="14733" y="15201"/>
                    <a:pt x="14652" y="15319"/>
                  </a:cubicBezTo>
                  <a:cubicBezTo>
                    <a:pt x="14485" y="15561"/>
                    <a:pt x="14307" y="15809"/>
                    <a:pt x="14109" y="16022"/>
                  </a:cubicBezTo>
                  <a:cubicBezTo>
                    <a:pt x="14363" y="16052"/>
                    <a:pt x="14617" y="16004"/>
                    <a:pt x="14835" y="16193"/>
                  </a:cubicBezTo>
                  <a:cubicBezTo>
                    <a:pt x="14972" y="16311"/>
                    <a:pt x="14825" y="16577"/>
                    <a:pt x="14672" y="16483"/>
                  </a:cubicBezTo>
                  <a:cubicBezTo>
                    <a:pt x="14520" y="16388"/>
                    <a:pt x="14327" y="16447"/>
                    <a:pt x="14160" y="16441"/>
                  </a:cubicBezTo>
                  <a:cubicBezTo>
                    <a:pt x="14063" y="16441"/>
                    <a:pt x="13962" y="16418"/>
                    <a:pt x="13865" y="16406"/>
                  </a:cubicBezTo>
                  <a:cubicBezTo>
                    <a:pt x="14002" y="16725"/>
                    <a:pt x="14094" y="17079"/>
                    <a:pt x="14302" y="17345"/>
                  </a:cubicBezTo>
                  <a:cubicBezTo>
                    <a:pt x="14419" y="17492"/>
                    <a:pt x="14256" y="17734"/>
                    <a:pt x="14124" y="17593"/>
                  </a:cubicBezTo>
                  <a:cubicBezTo>
                    <a:pt x="13957" y="17416"/>
                    <a:pt x="13855" y="17209"/>
                    <a:pt x="13759" y="16990"/>
                  </a:cubicBezTo>
                  <a:cubicBezTo>
                    <a:pt x="13749" y="17079"/>
                    <a:pt x="13733" y="17168"/>
                    <a:pt x="13728" y="17262"/>
                  </a:cubicBezTo>
                  <a:cubicBezTo>
                    <a:pt x="13718" y="17451"/>
                    <a:pt x="13485" y="17410"/>
                    <a:pt x="13459" y="17250"/>
                  </a:cubicBezTo>
                  <a:cubicBezTo>
                    <a:pt x="13424" y="16996"/>
                    <a:pt x="13459" y="16766"/>
                    <a:pt x="13505" y="16536"/>
                  </a:cubicBezTo>
                  <a:cubicBezTo>
                    <a:pt x="13327" y="16678"/>
                    <a:pt x="13160" y="16837"/>
                    <a:pt x="13094" y="17061"/>
                  </a:cubicBezTo>
                  <a:cubicBezTo>
                    <a:pt x="13048" y="17197"/>
                    <a:pt x="12855" y="17144"/>
                    <a:pt x="12850" y="17002"/>
                  </a:cubicBezTo>
                  <a:close/>
                  <a:moveTo>
                    <a:pt x="10678" y="16884"/>
                  </a:moveTo>
                  <a:cubicBezTo>
                    <a:pt x="10338" y="17351"/>
                    <a:pt x="9714" y="16737"/>
                    <a:pt x="10054" y="16270"/>
                  </a:cubicBezTo>
                  <a:cubicBezTo>
                    <a:pt x="10399" y="15804"/>
                    <a:pt x="11018" y="16418"/>
                    <a:pt x="10678" y="1688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1" name="Shape">
              <a:extLst>
                <a:ext uri="{FF2B5EF4-FFF2-40B4-BE49-F238E27FC236}">
                  <a16:creationId xmlns:a16="http://schemas.microsoft.com/office/drawing/2014/main" id="{64B78D4D-065B-4E25-A244-DFFE4F359756}"/>
                </a:ext>
              </a:extLst>
            </p:cNvPr>
            <p:cNvSpPr/>
            <p:nvPr/>
          </p:nvSpPr>
          <p:spPr>
            <a:xfrm>
              <a:off x="5257799" y="2895600"/>
              <a:ext cx="506385" cy="6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585" extrusionOk="0">
                  <a:moveTo>
                    <a:pt x="10825" y="3"/>
                  </a:moveTo>
                  <a:cubicBezTo>
                    <a:pt x="10602" y="-5"/>
                    <a:pt x="10378" y="3"/>
                    <a:pt x="10160" y="19"/>
                  </a:cubicBezTo>
                  <a:cubicBezTo>
                    <a:pt x="4973" y="403"/>
                    <a:pt x="-241" y="7407"/>
                    <a:pt x="9" y="13642"/>
                  </a:cubicBezTo>
                  <a:cubicBezTo>
                    <a:pt x="120" y="16497"/>
                    <a:pt x="1524" y="21328"/>
                    <a:pt x="9624" y="21575"/>
                  </a:cubicBezTo>
                  <a:cubicBezTo>
                    <a:pt x="10272" y="21595"/>
                    <a:pt x="10904" y="21583"/>
                    <a:pt x="11510" y="21536"/>
                  </a:cubicBezTo>
                  <a:cubicBezTo>
                    <a:pt x="11510" y="21536"/>
                    <a:pt x="11510" y="21536"/>
                    <a:pt x="11510" y="21536"/>
                  </a:cubicBezTo>
                  <a:cubicBezTo>
                    <a:pt x="18930" y="20987"/>
                    <a:pt x="21359" y="15650"/>
                    <a:pt x="21184" y="11246"/>
                  </a:cubicBezTo>
                  <a:cubicBezTo>
                    <a:pt x="20971" y="5866"/>
                    <a:pt x="17038" y="191"/>
                    <a:pt x="10825" y="3"/>
                  </a:cubicBezTo>
                  <a:close/>
                  <a:moveTo>
                    <a:pt x="16246" y="3658"/>
                  </a:moveTo>
                  <a:cubicBezTo>
                    <a:pt x="16299" y="3666"/>
                    <a:pt x="16352" y="3677"/>
                    <a:pt x="16400" y="3685"/>
                  </a:cubicBezTo>
                  <a:cubicBezTo>
                    <a:pt x="16682" y="3736"/>
                    <a:pt x="16719" y="4003"/>
                    <a:pt x="16453" y="4093"/>
                  </a:cubicBezTo>
                  <a:cubicBezTo>
                    <a:pt x="16405" y="4109"/>
                    <a:pt x="16358" y="4124"/>
                    <a:pt x="16310" y="4144"/>
                  </a:cubicBezTo>
                  <a:cubicBezTo>
                    <a:pt x="15784" y="4324"/>
                    <a:pt x="15677" y="3560"/>
                    <a:pt x="16246" y="3658"/>
                  </a:cubicBezTo>
                  <a:close/>
                  <a:moveTo>
                    <a:pt x="9395" y="1203"/>
                  </a:moveTo>
                  <a:cubicBezTo>
                    <a:pt x="10819" y="1819"/>
                    <a:pt x="12802" y="2093"/>
                    <a:pt x="14439" y="2132"/>
                  </a:cubicBezTo>
                  <a:cubicBezTo>
                    <a:pt x="14747" y="2140"/>
                    <a:pt x="14811" y="2462"/>
                    <a:pt x="14487" y="2493"/>
                  </a:cubicBezTo>
                  <a:cubicBezTo>
                    <a:pt x="13434" y="2591"/>
                    <a:pt x="12446" y="2450"/>
                    <a:pt x="11447" y="2203"/>
                  </a:cubicBezTo>
                  <a:cubicBezTo>
                    <a:pt x="10665" y="2011"/>
                    <a:pt x="9804" y="1873"/>
                    <a:pt x="9188" y="1450"/>
                  </a:cubicBezTo>
                  <a:cubicBezTo>
                    <a:pt x="9034" y="1340"/>
                    <a:pt x="9193" y="1113"/>
                    <a:pt x="9395" y="1203"/>
                  </a:cubicBezTo>
                  <a:close/>
                  <a:moveTo>
                    <a:pt x="13668" y="4595"/>
                  </a:moveTo>
                  <a:cubicBezTo>
                    <a:pt x="13690" y="4564"/>
                    <a:pt x="13716" y="4532"/>
                    <a:pt x="13737" y="4501"/>
                  </a:cubicBezTo>
                  <a:cubicBezTo>
                    <a:pt x="13817" y="4391"/>
                    <a:pt x="14003" y="4375"/>
                    <a:pt x="14115" y="4473"/>
                  </a:cubicBezTo>
                  <a:cubicBezTo>
                    <a:pt x="14147" y="4501"/>
                    <a:pt x="14178" y="4528"/>
                    <a:pt x="14205" y="4556"/>
                  </a:cubicBezTo>
                  <a:cubicBezTo>
                    <a:pt x="14652" y="4952"/>
                    <a:pt x="13339" y="5050"/>
                    <a:pt x="13668" y="4595"/>
                  </a:cubicBezTo>
                  <a:close/>
                  <a:moveTo>
                    <a:pt x="10920" y="3175"/>
                  </a:moveTo>
                  <a:cubicBezTo>
                    <a:pt x="10936" y="3144"/>
                    <a:pt x="10958" y="3109"/>
                    <a:pt x="10974" y="3077"/>
                  </a:cubicBezTo>
                  <a:cubicBezTo>
                    <a:pt x="11053" y="2932"/>
                    <a:pt x="11351" y="2909"/>
                    <a:pt x="11468" y="3042"/>
                  </a:cubicBezTo>
                  <a:cubicBezTo>
                    <a:pt x="11494" y="3070"/>
                    <a:pt x="11521" y="3101"/>
                    <a:pt x="11548" y="3128"/>
                  </a:cubicBezTo>
                  <a:cubicBezTo>
                    <a:pt x="11983" y="3607"/>
                    <a:pt x="10628" y="3709"/>
                    <a:pt x="10920" y="3175"/>
                  </a:cubicBezTo>
                  <a:close/>
                  <a:moveTo>
                    <a:pt x="8667" y="3720"/>
                  </a:moveTo>
                  <a:cubicBezTo>
                    <a:pt x="8683" y="3689"/>
                    <a:pt x="8704" y="3654"/>
                    <a:pt x="8720" y="3622"/>
                  </a:cubicBezTo>
                  <a:cubicBezTo>
                    <a:pt x="8794" y="3485"/>
                    <a:pt x="9076" y="3466"/>
                    <a:pt x="9188" y="3587"/>
                  </a:cubicBezTo>
                  <a:cubicBezTo>
                    <a:pt x="9214" y="3619"/>
                    <a:pt x="9241" y="3646"/>
                    <a:pt x="9267" y="3673"/>
                  </a:cubicBezTo>
                  <a:cubicBezTo>
                    <a:pt x="9682" y="4132"/>
                    <a:pt x="8385" y="4226"/>
                    <a:pt x="8667" y="3720"/>
                  </a:cubicBezTo>
                  <a:close/>
                  <a:moveTo>
                    <a:pt x="6934" y="2266"/>
                  </a:moveTo>
                  <a:cubicBezTo>
                    <a:pt x="7333" y="2234"/>
                    <a:pt x="7397" y="2693"/>
                    <a:pt x="6998" y="2724"/>
                  </a:cubicBezTo>
                  <a:cubicBezTo>
                    <a:pt x="6594" y="2756"/>
                    <a:pt x="6536" y="2297"/>
                    <a:pt x="6934" y="2266"/>
                  </a:cubicBezTo>
                  <a:close/>
                  <a:moveTo>
                    <a:pt x="6908" y="3803"/>
                  </a:moveTo>
                  <a:cubicBezTo>
                    <a:pt x="7163" y="4215"/>
                    <a:pt x="7769" y="4520"/>
                    <a:pt x="8183" y="4850"/>
                  </a:cubicBezTo>
                  <a:cubicBezTo>
                    <a:pt x="8704" y="5262"/>
                    <a:pt x="8848" y="5195"/>
                    <a:pt x="9400" y="4901"/>
                  </a:cubicBezTo>
                  <a:cubicBezTo>
                    <a:pt x="10081" y="4536"/>
                    <a:pt x="10554" y="4266"/>
                    <a:pt x="11362" y="4497"/>
                  </a:cubicBezTo>
                  <a:cubicBezTo>
                    <a:pt x="12047" y="4697"/>
                    <a:pt x="13025" y="5497"/>
                    <a:pt x="13488" y="5920"/>
                  </a:cubicBezTo>
                  <a:cubicBezTo>
                    <a:pt x="13870" y="6270"/>
                    <a:pt x="16081" y="5536"/>
                    <a:pt x="16522" y="5254"/>
                  </a:cubicBezTo>
                  <a:cubicBezTo>
                    <a:pt x="16831" y="5058"/>
                    <a:pt x="17181" y="5356"/>
                    <a:pt x="17070" y="5583"/>
                  </a:cubicBezTo>
                  <a:cubicBezTo>
                    <a:pt x="16767" y="6226"/>
                    <a:pt x="15055" y="6626"/>
                    <a:pt x="14248" y="6858"/>
                  </a:cubicBezTo>
                  <a:cubicBezTo>
                    <a:pt x="13169" y="7168"/>
                    <a:pt x="12228" y="5924"/>
                    <a:pt x="11595" y="5489"/>
                  </a:cubicBezTo>
                  <a:cubicBezTo>
                    <a:pt x="10261" y="4568"/>
                    <a:pt x="9220" y="6320"/>
                    <a:pt x="8321" y="5779"/>
                  </a:cubicBezTo>
                  <a:cubicBezTo>
                    <a:pt x="7641" y="5371"/>
                    <a:pt x="6695" y="4579"/>
                    <a:pt x="6403" y="3948"/>
                  </a:cubicBezTo>
                  <a:cubicBezTo>
                    <a:pt x="6286" y="3701"/>
                    <a:pt x="6759" y="3568"/>
                    <a:pt x="6908" y="3803"/>
                  </a:cubicBezTo>
                  <a:close/>
                  <a:moveTo>
                    <a:pt x="3740" y="5960"/>
                  </a:moveTo>
                  <a:cubicBezTo>
                    <a:pt x="8380" y="8364"/>
                    <a:pt x="13418" y="8842"/>
                    <a:pt x="18973" y="8407"/>
                  </a:cubicBezTo>
                  <a:cubicBezTo>
                    <a:pt x="19318" y="8379"/>
                    <a:pt x="19456" y="8771"/>
                    <a:pt x="19116" y="8850"/>
                  </a:cubicBezTo>
                  <a:cubicBezTo>
                    <a:pt x="17527" y="9222"/>
                    <a:pt x="16071" y="9030"/>
                    <a:pt x="14428" y="9066"/>
                  </a:cubicBezTo>
                  <a:cubicBezTo>
                    <a:pt x="13110" y="9093"/>
                    <a:pt x="11771" y="9156"/>
                    <a:pt x="10479" y="8909"/>
                  </a:cubicBezTo>
                  <a:cubicBezTo>
                    <a:pt x="7992" y="8430"/>
                    <a:pt x="5318" y="7556"/>
                    <a:pt x="3474" y="6195"/>
                  </a:cubicBezTo>
                  <a:cubicBezTo>
                    <a:pt x="3288" y="6058"/>
                    <a:pt x="3517" y="5842"/>
                    <a:pt x="3740" y="5960"/>
                  </a:cubicBezTo>
                  <a:close/>
                  <a:moveTo>
                    <a:pt x="16395" y="11583"/>
                  </a:moveTo>
                  <a:cubicBezTo>
                    <a:pt x="16129" y="11603"/>
                    <a:pt x="15842" y="11371"/>
                    <a:pt x="16002" y="11179"/>
                  </a:cubicBezTo>
                  <a:cubicBezTo>
                    <a:pt x="16028" y="11148"/>
                    <a:pt x="16049" y="11120"/>
                    <a:pt x="16076" y="11089"/>
                  </a:cubicBezTo>
                  <a:cubicBezTo>
                    <a:pt x="16198" y="10944"/>
                    <a:pt x="16416" y="10928"/>
                    <a:pt x="16570" y="11054"/>
                  </a:cubicBezTo>
                  <a:cubicBezTo>
                    <a:pt x="16602" y="11081"/>
                    <a:pt x="16634" y="11105"/>
                    <a:pt x="16671" y="11132"/>
                  </a:cubicBezTo>
                  <a:cubicBezTo>
                    <a:pt x="16884" y="11293"/>
                    <a:pt x="16666" y="11564"/>
                    <a:pt x="16395" y="11583"/>
                  </a:cubicBezTo>
                  <a:close/>
                  <a:moveTo>
                    <a:pt x="13434" y="10701"/>
                  </a:moveTo>
                  <a:cubicBezTo>
                    <a:pt x="12919" y="10740"/>
                    <a:pt x="12839" y="10148"/>
                    <a:pt x="13355" y="10113"/>
                  </a:cubicBezTo>
                  <a:cubicBezTo>
                    <a:pt x="13870" y="10073"/>
                    <a:pt x="13950" y="10666"/>
                    <a:pt x="13434" y="10701"/>
                  </a:cubicBezTo>
                  <a:close/>
                  <a:moveTo>
                    <a:pt x="11117" y="11011"/>
                  </a:moveTo>
                  <a:cubicBezTo>
                    <a:pt x="11043" y="11297"/>
                    <a:pt x="10724" y="11438"/>
                    <a:pt x="10357" y="11317"/>
                  </a:cubicBezTo>
                  <a:cubicBezTo>
                    <a:pt x="10182" y="11258"/>
                    <a:pt x="10129" y="11085"/>
                    <a:pt x="10251" y="10975"/>
                  </a:cubicBezTo>
                  <a:cubicBezTo>
                    <a:pt x="10373" y="10866"/>
                    <a:pt x="10501" y="10795"/>
                    <a:pt x="10681" y="10744"/>
                  </a:cubicBezTo>
                  <a:cubicBezTo>
                    <a:pt x="10910" y="10677"/>
                    <a:pt x="11165" y="10830"/>
                    <a:pt x="11117" y="11011"/>
                  </a:cubicBezTo>
                  <a:close/>
                  <a:moveTo>
                    <a:pt x="8959" y="9771"/>
                  </a:moveTo>
                  <a:cubicBezTo>
                    <a:pt x="8491" y="9807"/>
                    <a:pt x="8422" y="9273"/>
                    <a:pt x="8885" y="9238"/>
                  </a:cubicBezTo>
                  <a:cubicBezTo>
                    <a:pt x="9353" y="9207"/>
                    <a:pt x="9427" y="9736"/>
                    <a:pt x="8959" y="9771"/>
                  </a:cubicBezTo>
                  <a:close/>
                  <a:moveTo>
                    <a:pt x="6036" y="9940"/>
                  </a:moveTo>
                  <a:cubicBezTo>
                    <a:pt x="5914" y="10168"/>
                    <a:pt x="5760" y="10250"/>
                    <a:pt x="5435" y="10226"/>
                  </a:cubicBezTo>
                  <a:cubicBezTo>
                    <a:pt x="5175" y="10207"/>
                    <a:pt x="5090" y="9928"/>
                    <a:pt x="5308" y="9822"/>
                  </a:cubicBezTo>
                  <a:cubicBezTo>
                    <a:pt x="5419" y="9771"/>
                    <a:pt x="5542" y="9752"/>
                    <a:pt x="5648" y="9701"/>
                  </a:cubicBezTo>
                  <a:cubicBezTo>
                    <a:pt x="5866" y="9599"/>
                    <a:pt x="6132" y="9760"/>
                    <a:pt x="6036" y="9940"/>
                  </a:cubicBezTo>
                  <a:close/>
                  <a:moveTo>
                    <a:pt x="3852" y="7881"/>
                  </a:moveTo>
                  <a:cubicBezTo>
                    <a:pt x="4325" y="7846"/>
                    <a:pt x="4399" y="8391"/>
                    <a:pt x="3926" y="8426"/>
                  </a:cubicBezTo>
                  <a:cubicBezTo>
                    <a:pt x="3453" y="8458"/>
                    <a:pt x="3378" y="7917"/>
                    <a:pt x="3852" y="7881"/>
                  </a:cubicBezTo>
                  <a:close/>
                  <a:moveTo>
                    <a:pt x="10958" y="20752"/>
                  </a:moveTo>
                  <a:cubicBezTo>
                    <a:pt x="9709" y="20846"/>
                    <a:pt x="8433" y="20842"/>
                    <a:pt x="7216" y="20587"/>
                  </a:cubicBezTo>
                  <a:cubicBezTo>
                    <a:pt x="6009" y="20336"/>
                    <a:pt x="4989" y="19842"/>
                    <a:pt x="3836" y="19509"/>
                  </a:cubicBezTo>
                  <a:cubicBezTo>
                    <a:pt x="3634" y="19450"/>
                    <a:pt x="3735" y="19191"/>
                    <a:pt x="3947" y="19234"/>
                  </a:cubicBezTo>
                  <a:cubicBezTo>
                    <a:pt x="5116" y="19473"/>
                    <a:pt x="6110" y="20003"/>
                    <a:pt x="7306" y="20187"/>
                  </a:cubicBezTo>
                  <a:cubicBezTo>
                    <a:pt x="8497" y="20371"/>
                    <a:pt x="9693" y="20419"/>
                    <a:pt x="10910" y="20415"/>
                  </a:cubicBezTo>
                  <a:cubicBezTo>
                    <a:pt x="11202" y="20411"/>
                    <a:pt x="11261" y="20728"/>
                    <a:pt x="10958" y="20752"/>
                  </a:cubicBezTo>
                  <a:close/>
                  <a:moveTo>
                    <a:pt x="15502" y="18505"/>
                  </a:moveTo>
                  <a:cubicBezTo>
                    <a:pt x="14737" y="18932"/>
                    <a:pt x="12972" y="19740"/>
                    <a:pt x="12042" y="19622"/>
                  </a:cubicBezTo>
                  <a:cubicBezTo>
                    <a:pt x="10942" y="19485"/>
                    <a:pt x="10511" y="18599"/>
                    <a:pt x="9879" y="18058"/>
                  </a:cubicBezTo>
                  <a:cubicBezTo>
                    <a:pt x="8518" y="16889"/>
                    <a:pt x="6403" y="18595"/>
                    <a:pt x="4888" y="18085"/>
                  </a:cubicBezTo>
                  <a:cubicBezTo>
                    <a:pt x="3899" y="17752"/>
                    <a:pt x="3097" y="16517"/>
                    <a:pt x="2523" y="15889"/>
                  </a:cubicBezTo>
                  <a:cubicBezTo>
                    <a:pt x="2310" y="15654"/>
                    <a:pt x="2751" y="15426"/>
                    <a:pt x="2996" y="15634"/>
                  </a:cubicBezTo>
                  <a:cubicBezTo>
                    <a:pt x="4282" y="16740"/>
                    <a:pt x="5010" y="17713"/>
                    <a:pt x="7391" y="17195"/>
                  </a:cubicBezTo>
                  <a:cubicBezTo>
                    <a:pt x="7933" y="17077"/>
                    <a:pt x="8949" y="16756"/>
                    <a:pt x="9496" y="16983"/>
                  </a:cubicBezTo>
                  <a:cubicBezTo>
                    <a:pt x="10373" y="17352"/>
                    <a:pt x="10676" y="17862"/>
                    <a:pt x="11340" y="18415"/>
                  </a:cubicBezTo>
                  <a:cubicBezTo>
                    <a:pt x="12212" y="19140"/>
                    <a:pt x="13323" y="18568"/>
                    <a:pt x="14168" y="18254"/>
                  </a:cubicBezTo>
                  <a:cubicBezTo>
                    <a:pt x="14380" y="18050"/>
                    <a:pt x="14577" y="18015"/>
                    <a:pt x="14763" y="18148"/>
                  </a:cubicBezTo>
                  <a:cubicBezTo>
                    <a:pt x="14657" y="17846"/>
                    <a:pt x="15130" y="17638"/>
                    <a:pt x="15417" y="17885"/>
                  </a:cubicBezTo>
                  <a:cubicBezTo>
                    <a:pt x="15481" y="17940"/>
                    <a:pt x="15544" y="17995"/>
                    <a:pt x="15608" y="18050"/>
                  </a:cubicBezTo>
                  <a:cubicBezTo>
                    <a:pt x="15757" y="18191"/>
                    <a:pt x="15677" y="18407"/>
                    <a:pt x="15502" y="18505"/>
                  </a:cubicBezTo>
                  <a:close/>
                  <a:moveTo>
                    <a:pt x="2464" y="14242"/>
                  </a:moveTo>
                  <a:cubicBezTo>
                    <a:pt x="2480" y="14226"/>
                    <a:pt x="2496" y="14215"/>
                    <a:pt x="2512" y="14199"/>
                  </a:cubicBezTo>
                  <a:cubicBezTo>
                    <a:pt x="2624" y="14085"/>
                    <a:pt x="2804" y="14062"/>
                    <a:pt x="2959" y="14101"/>
                  </a:cubicBezTo>
                  <a:cubicBezTo>
                    <a:pt x="3113" y="14136"/>
                    <a:pt x="3240" y="14230"/>
                    <a:pt x="3262" y="14364"/>
                  </a:cubicBezTo>
                  <a:cubicBezTo>
                    <a:pt x="3278" y="14501"/>
                    <a:pt x="3177" y="14611"/>
                    <a:pt x="3038" y="14666"/>
                  </a:cubicBezTo>
                  <a:cubicBezTo>
                    <a:pt x="2895" y="14724"/>
                    <a:pt x="2714" y="14728"/>
                    <a:pt x="2576" y="14634"/>
                  </a:cubicBezTo>
                  <a:cubicBezTo>
                    <a:pt x="2555" y="14622"/>
                    <a:pt x="2539" y="14611"/>
                    <a:pt x="2517" y="14599"/>
                  </a:cubicBezTo>
                  <a:cubicBezTo>
                    <a:pt x="2369" y="14517"/>
                    <a:pt x="2342" y="14352"/>
                    <a:pt x="2464" y="14242"/>
                  </a:cubicBezTo>
                  <a:close/>
                  <a:moveTo>
                    <a:pt x="5329" y="16066"/>
                  </a:moveTo>
                  <a:cubicBezTo>
                    <a:pt x="5292" y="15791"/>
                    <a:pt x="5802" y="15532"/>
                    <a:pt x="6094" y="15760"/>
                  </a:cubicBezTo>
                  <a:cubicBezTo>
                    <a:pt x="6121" y="15779"/>
                    <a:pt x="6148" y="15803"/>
                    <a:pt x="6174" y="15822"/>
                  </a:cubicBezTo>
                  <a:cubicBezTo>
                    <a:pt x="6312" y="15932"/>
                    <a:pt x="6328" y="16046"/>
                    <a:pt x="6222" y="16175"/>
                  </a:cubicBezTo>
                  <a:cubicBezTo>
                    <a:pt x="6201" y="16199"/>
                    <a:pt x="6179" y="16226"/>
                    <a:pt x="6158" y="16250"/>
                  </a:cubicBezTo>
                  <a:cubicBezTo>
                    <a:pt x="5935" y="16520"/>
                    <a:pt x="5366" y="16340"/>
                    <a:pt x="5329" y="16066"/>
                  </a:cubicBezTo>
                  <a:close/>
                  <a:moveTo>
                    <a:pt x="9735" y="16160"/>
                  </a:moveTo>
                  <a:cubicBezTo>
                    <a:pt x="9788" y="16164"/>
                    <a:pt x="9842" y="16168"/>
                    <a:pt x="9895" y="16171"/>
                  </a:cubicBezTo>
                  <a:cubicBezTo>
                    <a:pt x="10128" y="16187"/>
                    <a:pt x="10166" y="16466"/>
                    <a:pt x="9942" y="16513"/>
                  </a:cubicBezTo>
                  <a:cubicBezTo>
                    <a:pt x="9889" y="16524"/>
                    <a:pt x="9841" y="16536"/>
                    <a:pt x="9788" y="16548"/>
                  </a:cubicBezTo>
                  <a:cubicBezTo>
                    <a:pt x="9358" y="16638"/>
                    <a:pt x="9289" y="16128"/>
                    <a:pt x="9735" y="16160"/>
                  </a:cubicBezTo>
                  <a:close/>
                  <a:moveTo>
                    <a:pt x="12972" y="17113"/>
                  </a:moveTo>
                  <a:cubicBezTo>
                    <a:pt x="13594" y="17066"/>
                    <a:pt x="13690" y="17775"/>
                    <a:pt x="13068" y="17822"/>
                  </a:cubicBezTo>
                  <a:cubicBezTo>
                    <a:pt x="12446" y="17870"/>
                    <a:pt x="12350" y="17160"/>
                    <a:pt x="12972" y="17113"/>
                  </a:cubicBezTo>
                  <a:close/>
                  <a:moveTo>
                    <a:pt x="18090" y="17124"/>
                  </a:moveTo>
                  <a:cubicBezTo>
                    <a:pt x="18090" y="17183"/>
                    <a:pt x="18074" y="17238"/>
                    <a:pt x="18016" y="17285"/>
                  </a:cubicBezTo>
                  <a:cubicBezTo>
                    <a:pt x="17979" y="17320"/>
                    <a:pt x="17931" y="17344"/>
                    <a:pt x="17878" y="17360"/>
                  </a:cubicBezTo>
                  <a:cubicBezTo>
                    <a:pt x="17851" y="17371"/>
                    <a:pt x="17825" y="17379"/>
                    <a:pt x="17798" y="17391"/>
                  </a:cubicBezTo>
                  <a:cubicBezTo>
                    <a:pt x="17203" y="17611"/>
                    <a:pt x="17080" y="16713"/>
                    <a:pt x="17724" y="16838"/>
                  </a:cubicBezTo>
                  <a:cubicBezTo>
                    <a:pt x="17750" y="16842"/>
                    <a:pt x="17782" y="16850"/>
                    <a:pt x="17809" y="16854"/>
                  </a:cubicBezTo>
                  <a:cubicBezTo>
                    <a:pt x="17867" y="16862"/>
                    <a:pt x="17920" y="16881"/>
                    <a:pt x="17963" y="16909"/>
                  </a:cubicBezTo>
                  <a:cubicBezTo>
                    <a:pt x="18032" y="16948"/>
                    <a:pt x="18064" y="17003"/>
                    <a:pt x="18080" y="17058"/>
                  </a:cubicBezTo>
                  <a:cubicBezTo>
                    <a:pt x="18085" y="17070"/>
                    <a:pt x="18085" y="17077"/>
                    <a:pt x="18090" y="17089"/>
                  </a:cubicBezTo>
                  <a:cubicBezTo>
                    <a:pt x="18090" y="17101"/>
                    <a:pt x="18090" y="17113"/>
                    <a:pt x="18090" y="17124"/>
                  </a:cubicBezTo>
                  <a:close/>
                  <a:moveTo>
                    <a:pt x="18112" y="15583"/>
                  </a:moveTo>
                  <a:cubicBezTo>
                    <a:pt x="14582" y="16089"/>
                    <a:pt x="11893" y="15901"/>
                    <a:pt x="8454" y="15254"/>
                  </a:cubicBezTo>
                  <a:cubicBezTo>
                    <a:pt x="5818" y="14760"/>
                    <a:pt x="3867" y="13670"/>
                    <a:pt x="1433" y="12901"/>
                  </a:cubicBezTo>
                  <a:cubicBezTo>
                    <a:pt x="1226" y="12834"/>
                    <a:pt x="1332" y="12607"/>
                    <a:pt x="1545" y="12626"/>
                  </a:cubicBezTo>
                  <a:cubicBezTo>
                    <a:pt x="2618" y="12736"/>
                    <a:pt x="3458" y="13332"/>
                    <a:pt x="4420" y="13670"/>
                  </a:cubicBezTo>
                  <a:cubicBezTo>
                    <a:pt x="5760" y="14136"/>
                    <a:pt x="7120" y="14497"/>
                    <a:pt x="8571" y="14748"/>
                  </a:cubicBezTo>
                  <a:cubicBezTo>
                    <a:pt x="9868" y="14971"/>
                    <a:pt x="11197" y="15297"/>
                    <a:pt x="12531" y="15379"/>
                  </a:cubicBezTo>
                  <a:cubicBezTo>
                    <a:pt x="14407" y="15493"/>
                    <a:pt x="16193" y="15207"/>
                    <a:pt x="18053" y="15148"/>
                  </a:cubicBezTo>
                  <a:cubicBezTo>
                    <a:pt x="18436" y="15136"/>
                    <a:pt x="18484" y="15528"/>
                    <a:pt x="18112" y="15583"/>
                  </a:cubicBezTo>
                  <a:close/>
                  <a:moveTo>
                    <a:pt x="19478" y="12740"/>
                  </a:moveTo>
                  <a:cubicBezTo>
                    <a:pt x="17867" y="13466"/>
                    <a:pt x="17240" y="14022"/>
                    <a:pt x="15433" y="13207"/>
                  </a:cubicBezTo>
                  <a:cubicBezTo>
                    <a:pt x="14699" y="12877"/>
                    <a:pt x="13519" y="11944"/>
                    <a:pt x="12717" y="12481"/>
                  </a:cubicBezTo>
                  <a:cubicBezTo>
                    <a:pt x="12329" y="12744"/>
                    <a:pt x="11277" y="13179"/>
                    <a:pt x="10788" y="13215"/>
                  </a:cubicBezTo>
                  <a:cubicBezTo>
                    <a:pt x="9810" y="13289"/>
                    <a:pt x="9400" y="12732"/>
                    <a:pt x="8667" y="12332"/>
                  </a:cubicBezTo>
                  <a:cubicBezTo>
                    <a:pt x="7498" y="11693"/>
                    <a:pt x="6477" y="11320"/>
                    <a:pt x="5079" y="11736"/>
                  </a:cubicBezTo>
                  <a:cubicBezTo>
                    <a:pt x="3681" y="12148"/>
                    <a:pt x="2757" y="10152"/>
                    <a:pt x="2066" y="9662"/>
                  </a:cubicBezTo>
                  <a:cubicBezTo>
                    <a:pt x="1821" y="9489"/>
                    <a:pt x="2129" y="9199"/>
                    <a:pt x="2401" y="9360"/>
                  </a:cubicBezTo>
                  <a:cubicBezTo>
                    <a:pt x="3187" y="9822"/>
                    <a:pt x="3660" y="10371"/>
                    <a:pt x="4255" y="10971"/>
                  </a:cubicBezTo>
                  <a:cubicBezTo>
                    <a:pt x="4654" y="11375"/>
                    <a:pt x="6536" y="10681"/>
                    <a:pt x="7088" y="10603"/>
                  </a:cubicBezTo>
                  <a:cubicBezTo>
                    <a:pt x="8555" y="10399"/>
                    <a:pt x="9533" y="13042"/>
                    <a:pt x="10963" y="12403"/>
                  </a:cubicBezTo>
                  <a:cubicBezTo>
                    <a:pt x="12169" y="11862"/>
                    <a:pt x="12802" y="11171"/>
                    <a:pt x="14104" y="11713"/>
                  </a:cubicBezTo>
                  <a:cubicBezTo>
                    <a:pt x="14875" y="12034"/>
                    <a:pt x="15571" y="12579"/>
                    <a:pt x="16390" y="12819"/>
                  </a:cubicBezTo>
                  <a:cubicBezTo>
                    <a:pt x="17070" y="13015"/>
                    <a:pt x="18287" y="12383"/>
                    <a:pt x="19010" y="12109"/>
                  </a:cubicBezTo>
                  <a:cubicBezTo>
                    <a:pt x="19509" y="11920"/>
                    <a:pt x="19951" y="12524"/>
                    <a:pt x="19478" y="12740"/>
                  </a:cubicBezTo>
                  <a:close/>
                  <a:moveTo>
                    <a:pt x="19674" y="10517"/>
                  </a:moveTo>
                  <a:cubicBezTo>
                    <a:pt x="19621" y="10528"/>
                    <a:pt x="19573" y="10540"/>
                    <a:pt x="19520" y="10552"/>
                  </a:cubicBezTo>
                  <a:cubicBezTo>
                    <a:pt x="19015" y="10662"/>
                    <a:pt x="18935" y="10066"/>
                    <a:pt x="19456" y="10101"/>
                  </a:cubicBezTo>
                  <a:cubicBezTo>
                    <a:pt x="19509" y="10105"/>
                    <a:pt x="19563" y="10109"/>
                    <a:pt x="19616" y="10113"/>
                  </a:cubicBezTo>
                  <a:cubicBezTo>
                    <a:pt x="19897" y="10128"/>
                    <a:pt x="19940" y="10458"/>
                    <a:pt x="19674" y="1051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2" name="Shape">
              <a:extLst>
                <a:ext uri="{FF2B5EF4-FFF2-40B4-BE49-F238E27FC236}">
                  <a16:creationId xmlns:a16="http://schemas.microsoft.com/office/drawing/2014/main" id="{61DD9E75-7487-4E10-A9AB-0569EBF14A5F}"/>
                </a:ext>
              </a:extLst>
            </p:cNvPr>
            <p:cNvSpPr/>
            <p:nvPr/>
          </p:nvSpPr>
          <p:spPr>
            <a:xfrm>
              <a:off x="4838700" y="2946399"/>
              <a:ext cx="463748" cy="683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0906" extrusionOk="0">
                  <a:moveTo>
                    <a:pt x="16908" y="11795"/>
                  </a:moveTo>
                  <a:cubicBezTo>
                    <a:pt x="16806" y="9466"/>
                    <a:pt x="17552" y="6876"/>
                    <a:pt x="18885" y="4551"/>
                  </a:cubicBezTo>
                  <a:cubicBezTo>
                    <a:pt x="15732" y="1736"/>
                    <a:pt x="11388" y="-263"/>
                    <a:pt x="7156" y="28"/>
                  </a:cubicBezTo>
                  <a:cubicBezTo>
                    <a:pt x="6433" y="79"/>
                    <a:pt x="5721" y="195"/>
                    <a:pt x="5037" y="378"/>
                  </a:cubicBezTo>
                  <a:cubicBezTo>
                    <a:pt x="178" y="1670"/>
                    <a:pt x="-969" y="7820"/>
                    <a:pt x="754" y="12773"/>
                  </a:cubicBezTo>
                  <a:cubicBezTo>
                    <a:pt x="2223" y="16993"/>
                    <a:pt x="6201" y="21337"/>
                    <a:pt x="12947" y="20871"/>
                  </a:cubicBezTo>
                  <a:cubicBezTo>
                    <a:pt x="12947" y="20871"/>
                    <a:pt x="12947" y="20871"/>
                    <a:pt x="12947" y="20871"/>
                  </a:cubicBezTo>
                  <a:cubicBezTo>
                    <a:pt x="14009" y="20797"/>
                    <a:pt x="15122" y="20607"/>
                    <a:pt x="16264" y="20304"/>
                  </a:cubicBezTo>
                  <a:cubicBezTo>
                    <a:pt x="18156" y="19800"/>
                    <a:pt x="19563" y="19132"/>
                    <a:pt x="20631" y="18383"/>
                  </a:cubicBezTo>
                  <a:cubicBezTo>
                    <a:pt x="18337" y="16919"/>
                    <a:pt x="17032" y="14683"/>
                    <a:pt x="16908" y="11795"/>
                  </a:cubicBezTo>
                  <a:close/>
                  <a:moveTo>
                    <a:pt x="8043" y="1399"/>
                  </a:moveTo>
                  <a:cubicBezTo>
                    <a:pt x="8738" y="1352"/>
                    <a:pt x="8845" y="2090"/>
                    <a:pt x="8150" y="2136"/>
                  </a:cubicBezTo>
                  <a:cubicBezTo>
                    <a:pt x="7461" y="2183"/>
                    <a:pt x="7353" y="1445"/>
                    <a:pt x="8043" y="1399"/>
                  </a:cubicBezTo>
                  <a:close/>
                  <a:moveTo>
                    <a:pt x="8438" y="7750"/>
                  </a:moveTo>
                  <a:cubicBezTo>
                    <a:pt x="9393" y="7684"/>
                    <a:pt x="9540" y="8697"/>
                    <a:pt x="8585" y="8763"/>
                  </a:cubicBezTo>
                  <a:cubicBezTo>
                    <a:pt x="7636" y="8829"/>
                    <a:pt x="7489" y="7816"/>
                    <a:pt x="8438" y="7750"/>
                  </a:cubicBezTo>
                  <a:close/>
                  <a:moveTo>
                    <a:pt x="1511" y="7299"/>
                  </a:moveTo>
                  <a:lnTo>
                    <a:pt x="1726" y="7218"/>
                  </a:lnTo>
                  <a:cubicBezTo>
                    <a:pt x="2161" y="7051"/>
                    <a:pt x="2602" y="7299"/>
                    <a:pt x="2449" y="7622"/>
                  </a:cubicBezTo>
                  <a:lnTo>
                    <a:pt x="2376" y="7781"/>
                  </a:lnTo>
                  <a:cubicBezTo>
                    <a:pt x="2065" y="8417"/>
                    <a:pt x="664" y="7629"/>
                    <a:pt x="1511" y="7299"/>
                  </a:cubicBezTo>
                  <a:close/>
                  <a:moveTo>
                    <a:pt x="4681" y="11197"/>
                  </a:moveTo>
                  <a:cubicBezTo>
                    <a:pt x="4596" y="11344"/>
                    <a:pt x="4319" y="11255"/>
                    <a:pt x="4325" y="11123"/>
                  </a:cubicBezTo>
                  <a:cubicBezTo>
                    <a:pt x="4342" y="10883"/>
                    <a:pt x="4415" y="10642"/>
                    <a:pt x="4506" y="10405"/>
                  </a:cubicBezTo>
                  <a:cubicBezTo>
                    <a:pt x="4054" y="10630"/>
                    <a:pt x="3630" y="10879"/>
                    <a:pt x="3178" y="11104"/>
                  </a:cubicBezTo>
                  <a:cubicBezTo>
                    <a:pt x="2980" y="11205"/>
                    <a:pt x="2760" y="10995"/>
                    <a:pt x="2952" y="10890"/>
                  </a:cubicBezTo>
                  <a:cubicBezTo>
                    <a:pt x="3314" y="10692"/>
                    <a:pt x="3653" y="10479"/>
                    <a:pt x="4009" y="10277"/>
                  </a:cubicBezTo>
                  <a:cubicBezTo>
                    <a:pt x="3664" y="10254"/>
                    <a:pt x="3325" y="10238"/>
                    <a:pt x="2958" y="10254"/>
                  </a:cubicBezTo>
                  <a:cubicBezTo>
                    <a:pt x="2766" y="10261"/>
                    <a:pt x="2737" y="10067"/>
                    <a:pt x="2930" y="10048"/>
                  </a:cubicBezTo>
                  <a:cubicBezTo>
                    <a:pt x="3319" y="10013"/>
                    <a:pt x="3721" y="9986"/>
                    <a:pt x="4116" y="9990"/>
                  </a:cubicBezTo>
                  <a:cubicBezTo>
                    <a:pt x="3873" y="9796"/>
                    <a:pt x="3568" y="9648"/>
                    <a:pt x="3500" y="9376"/>
                  </a:cubicBezTo>
                  <a:cubicBezTo>
                    <a:pt x="3461" y="9209"/>
                    <a:pt x="3850" y="9143"/>
                    <a:pt x="3924" y="9306"/>
                  </a:cubicBezTo>
                  <a:cubicBezTo>
                    <a:pt x="3997" y="9469"/>
                    <a:pt x="4257" y="9570"/>
                    <a:pt x="4427" y="9687"/>
                  </a:cubicBezTo>
                  <a:cubicBezTo>
                    <a:pt x="4529" y="9757"/>
                    <a:pt x="4613" y="9838"/>
                    <a:pt x="4709" y="9916"/>
                  </a:cubicBezTo>
                  <a:cubicBezTo>
                    <a:pt x="4845" y="9621"/>
                    <a:pt x="5054" y="9337"/>
                    <a:pt x="5065" y="9023"/>
                  </a:cubicBezTo>
                  <a:cubicBezTo>
                    <a:pt x="5071" y="8848"/>
                    <a:pt x="5455" y="8809"/>
                    <a:pt x="5472" y="8996"/>
                  </a:cubicBezTo>
                  <a:cubicBezTo>
                    <a:pt x="5489" y="9221"/>
                    <a:pt x="5421" y="9423"/>
                    <a:pt x="5331" y="9625"/>
                  </a:cubicBezTo>
                  <a:cubicBezTo>
                    <a:pt x="5421" y="9578"/>
                    <a:pt x="5512" y="9532"/>
                    <a:pt x="5596" y="9477"/>
                  </a:cubicBezTo>
                  <a:cubicBezTo>
                    <a:pt x="5772" y="9365"/>
                    <a:pt x="5986" y="9555"/>
                    <a:pt x="5868" y="9675"/>
                  </a:cubicBezTo>
                  <a:cubicBezTo>
                    <a:pt x="5687" y="9858"/>
                    <a:pt x="5444" y="9978"/>
                    <a:pt x="5195" y="10091"/>
                  </a:cubicBezTo>
                  <a:cubicBezTo>
                    <a:pt x="5506" y="10129"/>
                    <a:pt x="5822" y="10145"/>
                    <a:pt x="6088" y="10052"/>
                  </a:cubicBezTo>
                  <a:cubicBezTo>
                    <a:pt x="6257" y="9994"/>
                    <a:pt x="6416" y="10160"/>
                    <a:pt x="6303" y="10254"/>
                  </a:cubicBezTo>
                  <a:cubicBezTo>
                    <a:pt x="6037" y="10459"/>
                    <a:pt x="5659" y="10463"/>
                    <a:pt x="5286" y="10417"/>
                  </a:cubicBezTo>
                  <a:cubicBezTo>
                    <a:pt x="5483" y="10599"/>
                    <a:pt x="5670" y="10789"/>
                    <a:pt x="5805" y="11007"/>
                  </a:cubicBezTo>
                  <a:cubicBezTo>
                    <a:pt x="5918" y="11185"/>
                    <a:pt x="5540" y="11317"/>
                    <a:pt x="5382" y="11166"/>
                  </a:cubicBezTo>
                  <a:cubicBezTo>
                    <a:pt x="5223" y="11018"/>
                    <a:pt x="5065" y="10867"/>
                    <a:pt x="4907" y="10716"/>
                  </a:cubicBezTo>
                  <a:cubicBezTo>
                    <a:pt x="4839" y="10883"/>
                    <a:pt x="4777" y="11042"/>
                    <a:pt x="4681" y="11197"/>
                  </a:cubicBezTo>
                  <a:close/>
                  <a:moveTo>
                    <a:pt x="6901" y="14846"/>
                  </a:moveTo>
                  <a:cubicBezTo>
                    <a:pt x="6529" y="15638"/>
                    <a:pt x="4777" y="14656"/>
                    <a:pt x="5834" y="14244"/>
                  </a:cubicBezTo>
                  <a:cubicBezTo>
                    <a:pt x="6009" y="14178"/>
                    <a:pt x="6150" y="14128"/>
                    <a:pt x="6353" y="14112"/>
                  </a:cubicBezTo>
                  <a:cubicBezTo>
                    <a:pt x="6664" y="14089"/>
                    <a:pt x="6964" y="14256"/>
                    <a:pt x="6986" y="14470"/>
                  </a:cubicBezTo>
                  <a:cubicBezTo>
                    <a:pt x="7003" y="14609"/>
                    <a:pt x="6958" y="14714"/>
                    <a:pt x="6901" y="14846"/>
                  </a:cubicBezTo>
                  <a:close/>
                  <a:moveTo>
                    <a:pt x="5223" y="5024"/>
                  </a:moveTo>
                  <a:cubicBezTo>
                    <a:pt x="5421" y="5207"/>
                    <a:pt x="5608" y="5397"/>
                    <a:pt x="5743" y="5615"/>
                  </a:cubicBezTo>
                  <a:cubicBezTo>
                    <a:pt x="5856" y="5793"/>
                    <a:pt x="5478" y="5925"/>
                    <a:pt x="5319" y="5774"/>
                  </a:cubicBezTo>
                  <a:cubicBezTo>
                    <a:pt x="5161" y="5626"/>
                    <a:pt x="5003" y="5475"/>
                    <a:pt x="4845" y="5323"/>
                  </a:cubicBezTo>
                  <a:cubicBezTo>
                    <a:pt x="4788" y="5486"/>
                    <a:pt x="4721" y="5646"/>
                    <a:pt x="4630" y="5801"/>
                  </a:cubicBezTo>
                  <a:cubicBezTo>
                    <a:pt x="4545" y="5948"/>
                    <a:pt x="4269" y="5859"/>
                    <a:pt x="4274" y="5727"/>
                  </a:cubicBezTo>
                  <a:cubicBezTo>
                    <a:pt x="4291" y="5486"/>
                    <a:pt x="4365" y="5246"/>
                    <a:pt x="4455" y="5009"/>
                  </a:cubicBezTo>
                  <a:cubicBezTo>
                    <a:pt x="4003" y="5234"/>
                    <a:pt x="3579" y="5483"/>
                    <a:pt x="3127" y="5708"/>
                  </a:cubicBezTo>
                  <a:cubicBezTo>
                    <a:pt x="2930" y="5809"/>
                    <a:pt x="2709" y="5599"/>
                    <a:pt x="2901" y="5494"/>
                  </a:cubicBezTo>
                  <a:cubicBezTo>
                    <a:pt x="3263" y="5296"/>
                    <a:pt x="3602" y="5083"/>
                    <a:pt x="3958" y="4881"/>
                  </a:cubicBezTo>
                  <a:cubicBezTo>
                    <a:pt x="3613" y="4857"/>
                    <a:pt x="3274" y="4842"/>
                    <a:pt x="2907" y="4857"/>
                  </a:cubicBezTo>
                  <a:cubicBezTo>
                    <a:pt x="2715" y="4865"/>
                    <a:pt x="2687" y="4671"/>
                    <a:pt x="2879" y="4652"/>
                  </a:cubicBezTo>
                  <a:cubicBezTo>
                    <a:pt x="3269" y="4617"/>
                    <a:pt x="3670" y="4590"/>
                    <a:pt x="4065" y="4594"/>
                  </a:cubicBezTo>
                  <a:cubicBezTo>
                    <a:pt x="3822" y="4399"/>
                    <a:pt x="3517" y="4252"/>
                    <a:pt x="3449" y="3980"/>
                  </a:cubicBezTo>
                  <a:cubicBezTo>
                    <a:pt x="3410" y="3813"/>
                    <a:pt x="3800" y="3747"/>
                    <a:pt x="3873" y="3910"/>
                  </a:cubicBezTo>
                  <a:cubicBezTo>
                    <a:pt x="3947" y="4073"/>
                    <a:pt x="4206" y="4174"/>
                    <a:pt x="4376" y="4291"/>
                  </a:cubicBezTo>
                  <a:cubicBezTo>
                    <a:pt x="4478" y="4361"/>
                    <a:pt x="4562" y="4442"/>
                    <a:pt x="4658" y="4520"/>
                  </a:cubicBezTo>
                  <a:cubicBezTo>
                    <a:pt x="4794" y="4225"/>
                    <a:pt x="5003" y="3941"/>
                    <a:pt x="5014" y="3627"/>
                  </a:cubicBezTo>
                  <a:cubicBezTo>
                    <a:pt x="5020" y="3452"/>
                    <a:pt x="5404" y="3413"/>
                    <a:pt x="5421" y="3600"/>
                  </a:cubicBezTo>
                  <a:cubicBezTo>
                    <a:pt x="5438" y="3825"/>
                    <a:pt x="5370" y="4027"/>
                    <a:pt x="5280" y="4229"/>
                  </a:cubicBezTo>
                  <a:cubicBezTo>
                    <a:pt x="5370" y="4182"/>
                    <a:pt x="5461" y="4135"/>
                    <a:pt x="5546" y="4081"/>
                  </a:cubicBezTo>
                  <a:cubicBezTo>
                    <a:pt x="5721" y="3968"/>
                    <a:pt x="5935" y="4159"/>
                    <a:pt x="5817" y="4279"/>
                  </a:cubicBezTo>
                  <a:cubicBezTo>
                    <a:pt x="5636" y="4462"/>
                    <a:pt x="5393" y="4582"/>
                    <a:pt x="5144" y="4694"/>
                  </a:cubicBezTo>
                  <a:cubicBezTo>
                    <a:pt x="5455" y="4733"/>
                    <a:pt x="5772" y="4749"/>
                    <a:pt x="6037" y="4656"/>
                  </a:cubicBezTo>
                  <a:cubicBezTo>
                    <a:pt x="6207" y="4597"/>
                    <a:pt x="6365" y="4764"/>
                    <a:pt x="6252" y="4857"/>
                  </a:cubicBezTo>
                  <a:cubicBezTo>
                    <a:pt x="5975" y="5067"/>
                    <a:pt x="5591" y="5067"/>
                    <a:pt x="5223" y="5024"/>
                  </a:cubicBezTo>
                  <a:close/>
                  <a:moveTo>
                    <a:pt x="11647" y="17490"/>
                  </a:moveTo>
                  <a:cubicBezTo>
                    <a:pt x="11382" y="17696"/>
                    <a:pt x="11003" y="17699"/>
                    <a:pt x="10630" y="17653"/>
                  </a:cubicBezTo>
                  <a:cubicBezTo>
                    <a:pt x="10828" y="17835"/>
                    <a:pt x="11015" y="18026"/>
                    <a:pt x="11150" y="18243"/>
                  </a:cubicBezTo>
                  <a:cubicBezTo>
                    <a:pt x="11263" y="18422"/>
                    <a:pt x="10885" y="18554"/>
                    <a:pt x="10727" y="18402"/>
                  </a:cubicBezTo>
                  <a:cubicBezTo>
                    <a:pt x="10568" y="18255"/>
                    <a:pt x="10410" y="18103"/>
                    <a:pt x="10252" y="17952"/>
                  </a:cubicBezTo>
                  <a:cubicBezTo>
                    <a:pt x="10195" y="18115"/>
                    <a:pt x="10128" y="18274"/>
                    <a:pt x="10037" y="18429"/>
                  </a:cubicBezTo>
                  <a:cubicBezTo>
                    <a:pt x="9952" y="18577"/>
                    <a:pt x="9676" y="18488"/>
                    <a:pt x="9681" y="18356"/>
                  </a:cubicBezTo>
                  <a:cubicBezTo>
                    <a:pt x="9698" y="18115"/>
                    <a:pt x="9772" y="17874"/>
                    <a:pt x="9862" y="17637"/>
                  </a:cubicBezTo>
                  <a:cubicBezTo>
                    <a:pt x="9410" y="17863"/>
                    <a:pt x="8986" y="18111"/>
                    <a:pt x="8534" y="18336"/>
                  </a:cubicBezTo>
                  <a:cubicBezTo>
                    <a:pt x="8337" y="18437"/>
                    <a:pt x="8116" y="18227"/>
                    <a:pt x="8308" y="18123"/>
                  </a:cubicBezTo>
                  <a:cubicBezTo>
                    <a:pt x="8670" y="17925"/>
                    <a:pt x="9009" y="17711"/>
                    <a:pt x="9365" y="17509"/>
                  </a:cubicBezTo>
                  <a:cubicBezTo>
                    <a:pt x="9020" y="17486"/>
                    <a:pt x="8681" y="17470"/>
                    <a:pt x="8314" y="17486"/>
                  </a:cubicBezTo>
                  <a:cubicBezTo>
                    <a:pt x="8122" y="17494"/>
                    <a:pt x="8094" y="17300"/>
                    <a:pt x="8286" y="17280"/>
                  </a:cubicBezTo>
                  <a:cubicBezTo>
                    <a:pt x="8676" y="17245"/>
                    <a:pt x="9077" y="17218"/>
                    <a:pt x="9472" y="17222"/>
                  </a:cubicBezTo>
                  <a:cubicBezTo>
                    <a:pt x="9229" y="17028"/>
                    <a:pt x="8924" y="16880"/>
                    <a:pt x="8856" y="16609"/>
                  </a:cubicBezTo>
                  <a:cubicBezTo>
                    <a:pt x="8817" y="16442"/>
                    <a:pt x="9207" y="16376"/>
                    <a:pt x="9280" y="16539"/>
                  </a:cubicBezTo>
                  <a:cubicBezTo>
                    <a:pt x="9354" y="16702"/>
                    <a:pt x="9614" y="16803"/>
                    <a:pt x="9783" y="16919"/>
                  </a:cubicBezTo>
                  <a:cubicBezTo>
                    <a:pt x="9885" y="16989"/>
                    <a:pt x="9969" y="17071"/>
                    <a:pt x="10066" y="17148"/>
                  </a:cubicBezTo>
                  <a:cubicBezTo>
                    <a:pt x="10201" y="16853"/>
                    <a:pt x="10410" y="16574"/>
                    <a:pt x="10421" y="16255"/>
                  </a:cubicBezTo>
                  <a:cubicBezTo>
                    <a:pt x="10427" y="16081"/>
                    <a:pt x="10811" y="16042"/>
                    <a:pt x="10828" y="16228"/>
                  </a:cubicBezTo>
                  <a:cubicBezTo>
                    <a:pt x="10845" y="16453"/>
                    <a:pt x="10777" y="16655"/>
                    <a:pt x="10687" y="16857"/>
                  </a:cubicBezTo>
                  <a:cubicBezTo>
                    <a:pt x="10777" y="16811"/>
                    <a:pt x="10868" y="16764"/>
                    <a:pt x="10953" y="16710"/>
                  </a:cubicBezTo>
                  <a:cubicBezTo>
                    <a:pt x="11128" y="16597"/>
                    <a:pt x="11342" y="16787"/>
                    <a:pt x="11224" y="16908"/>
                  </a:cubicBezTo>
                  <a:cubicBezTo>
                    <a:pt x="11043" y="17090"/>
                    <a:pt x="10800" y="17210"/>
                    <a:pt x="10551" y="17323"/>
                  </a:cubicBezTo>
                  <a:cubicBezTo>
                    <a:pt x="10862" y="17362"/>
                    <a:pt x="11179" y="17377"/>
                    <a:pt x="11444" y="17284"/>
                  </a:cubicBezTo>
                  <a:cubicBezTo>
                    <a:pt x="11608" y="17230"/>
                    <a:pt x="11766" y="17401"/>
                    <a:pt x="11647" y="17490"/>
                  </a:cubicBezTo>
                  <a:close/>
                  <a:moveTo>
                    <a:pt x="14393" y="18965"/>
                  </a:moveTo>
                  <a:cubicBezTo>
                    <a:pt x="14410" y="19349"/>
                    <a:pt x="13874" y="19660"/>
                    <a:pt x="13331" y="19489"/>
                  </a:cubicBezTo>
                  <a:cubicBezTo>
                    <a:pt x="12913" y="19357"/>
                    <a:pt x="12721" y="18934"/>
                    <a:pt x="13060" y="18689"/>
                  </a:cubicBezTo>
                  <a:cubicBezTo>
                    <a:pt x="13145" y="18627"/>
                    <a:pt x="13235" y="18565"/>
                    <a:pt x="13320" y="18503"/>
                  </a:cubicBezTo>
                  <a:cubicBezTo>
                    <a:pt x="13653" y="18262"/>
                    <a:pt x="14365" y="18332"/>
                    <a:pt x="14382" y="18724"/>
                  </a:cubicBezTo>
                  <a:cubicBezTo>
                    <a:pt x="14388" y="18802"/>
                    <a:pt x="14393" y="18884"/>
                    <a:pt x="14393" y="18965"/>
                  </a:cubicBezTo>
                  <a:close/>
                  <a:moveTo>
                    <a:pt x="13546" y="11857"/>
                  </a:moveTo>
                  <a:cubicBezTo>
                    <a:pt x="13280" y="12063"/>
                    <a:pt x="12902" y="12067"/>
                    <a:pt x="12529" y="12020"/>
                  </a:cubicBezTo>
                  <a:cubicBezTo>
                    <a:pt x="12727" y="12202"/>
                    <a:pt x="12913" y="12393"/>
                    <a:pt x="13049" y="12610"/>
                  </a:cubicBezTo>
                  <a:cubicBezTo>
                    <a:pt x="13162" y="12789"/>
                    <a:pt x="12783" y="12921"/>
                    <a:pt x="12625" y="12769"/>
                  </a:cubicBezTo>
                  <a:cubicBezTo>
                    <a:pt x="12467" y="12622"/>
                    <a:pt x="12309" y="12470"/>
                    <a:pt x="12150" y="12319"/>
                  </a:cubicBezTo>
                  <a:cubicBezTo>
                    <a:pt x="12094" y="12482"/>
                    <a:pt x="12026" y="12641"/>
                    <a:pt x="11936" y="12796"/>
                  </a:cubicBezTo>
                  <a:cubicBezTo>
                    <a:pt x="11851" y="12944"/>
                    <a:pt x="11574" y="12855"/>
                    <a:pt x="11580" y="12723"/>
                  </a:cubicBezTo>
                  <a:cubicBezTo>
                    <a:pt x="11597" y="12482"/>
                    <a:pt x="11670" y="12241"/>
                    <a:pt x="11761" y="12004"/>
                  </a:cubicBezTo>
                  <a:cubicBezTo>
                    <a:pt x="11309" y="12230"/>
                    <a:pt x="10885" y="12478"/>
                    <a:pt x="10433" y="12703"/>
                  </a:cubicBezTo>
                  <a:cubicBezTo>
                    <a:pt x="10235" y="12804"/>
                    <a:pt x="10015" y="12595"/>
                    <a:pt x="10207" y="12490"/>
                  </a:cubicBezTo>
                  <a:cubicBezTo>
                    <a:pt x="10568" y="12292"/>
                    <a:pt x="10907" y="12078"/>
                    <a:pt x="11263" y="11876"/>
                  </a:cubicBezTo>
                  <a:cubicBezTo>
                    <a:pt x="10919" y="11853"/>
                    <a:pt x="10580" y="11838"/>
                    <a:pt x="10212" y="11853"/>
                  </a:cubicBezTo>
                  <a:cubicBezTo>
                    <a:pt x="10020" y="11861"/>
                    <a:pt x="9992" y="11667"/>
                    <a:pt x="10184" y="11647"/>
                  </a:cubicBezTo>
                  <a:cubicBezTo>
                    <a:pt x="10574" y="11612"/>
                    <a:pt x="10975" y="11585"/>
                    <a:pt x="11371" y="11589"/>
                  </a:cubicBezTo>
                  <a:cubicBezTo>
                    <a:pt x="11128" y="11395"/>
                    <a:pt x="10823" y="11247"/>
                    <a:pt x="10755" y="10976"/>
                  </a:cubicBezTo>
                  <a:cubicBezTo>
                    <a:pt x="10715" y="10809"/>
                    <a:pt x="11105" y="10743"/>
                    <a:pt x="11179" y="10906"/>
                  </a:cubicBezTo>
                  <a:cubicBezTo>
                    <a:pt x="11252" y="11069"/>
                    <a:pt x="11512" y="11170"/>
                    <a:pt x="11681" y="11286"/>
                  </a:cubicBezTo>
                  <a:cubicBezTo>
                    <a:pt x="11783" y="11356"/>
                    <a:pt x="11868" y="11438"/>
                    <a:pt x="11964" y="11515"/>
                  </a:cubicBezTo>
                  <a:cubicBezTo>
                    <a:pt x="12100" y="11220"/>
                    <a:pt x="12309" y="10937"/>
                    <a:pt x="12320" y="10622"/>
                  </a:cubicBezTo>
                  <a:cubicBezTo>
                    <a:pt x="12326" y="10448"/>
                    <a:pt x="12710" y="10409"/>
                    <a:pt x="12727" y="10595"/>
                  </a:cubicBezTo>
                  <a:cubicBezTo>
                    <a:pt x="12744" y="10820"/>
                    <a:pt x="12676" y="11022"/>
                    <a:pt x="12585" y="11224"/>
                  </a:cubicBezTo>
                  <a:cubicBezTo>
                    <a:pt x="12676" y="11178"/>
                    <a:pt x="12766" y="11131"/>
                    <a:pt x="12851" y="11077"/>
                  </a:cubicBezTo>
                  <a:cubicBezTo>
                    <a:pt x="13026" y="10964"/>
                    <a:pt x="13241" y="11154"/>
                    <a:pt x="13122" y="11275"/>
                  </a:cubicBezTo>
                  <a:cubicBezTo>
                    <a:pt x="12941" y="11457"/>
                    <a:pt x="12698" y="11577"/>
                    <a:pt x="12450" y="11690"/>
                  </a:cubicBezTo>
                  <a:cubicBezTo>
                    <a:pt x="12761" y="11729"/>
                    <a:pt x="13077" y="11744"/>
                    <a:pt x="13343" y="11651"/>
                  </a:cubicBezTo>
                  <a:cubicBezTo>
                    <a:pt x="13501" y="11597"/>
                    <a:pt x="13665" y="11764"/>
                    <a:pt x="13546" y="11857"/>
                  </a:cubicBezTo>
                  <a:close/>
                  <a:moveTo>
                    <a:pt x="15365" y="14990"/>
                  </a:moveTo>
                  <a:cubicBezTo>
                    <a:pt x="14845" y="15425"/>
                    <a:pt x="13862" y="14978"/>
                    <a:pt x="14184" y="14485"/>
                  </a:cubicBezTo>
                  <a:cubicBezTo>
                    <a:pt x="14602" y="13845"/>
                    <a:pt x="16015" y="14442"/>
                    <a:pt x="15365" y="14990"/>
                  </a:cubicBezTo>
                  <a:close/>
                  <a:moveTo>
                    <a:pt x="14173" y="4372"/>
                  </a:moveTo>
                  <a:cubicBezTo>
                    <a:pt x="13907" y="4578"/>
                    <a:pt x="13529" y="4582"/>
                    <a:pt x="13156" y="4535"/>
                  </a:cubicBezTo>
                  <a:cubicBezTo>
                    <a:pt x="13354" y="4718"/>
                    <a:pt x="13540" y="4908"/>
                    <a:pt x="13676" y="5125"/>
                  </a:cubicBezTo>
                  <a:cubicBezTo>
                    <a:pt x="13789" y="5304"/>
                    <a:pt x="13410" y="5436"/>
                    <a:pt x="13252" y="5285"/>
                  </a:cubicBezTo>
                  <a:cubicBezTo>
                    <a:pt x="13094" y="5137"/>
                    <a:pt x="12936" y="4986"/>
                    <a:pt x="12778" y="4834"/>
                  </a:cubicBezTo>
                  <a:cubicBezTo>
                    <a:pt x="12721" y="4997"/>
                    <a:pt x="12653" y="5156"/>
                    <a:pt x="12563" y="5312"/>
                  </a:cubicBezTo>
                  <a:cubicBezTo>
                    <a:pt x="12478" y="5459"/>
                    <a:pt x="12201" y="5370"/>
                    <a:pt x="12207" y="5238"/>
                  </a:cubicBezTo>
                  <a:cubicBezTo>
                    <a:pt x="12224" y="4997"/>
                    <a:pt x="12297" y="4757"/>
                    <a:pt x="12388" y="4520"/>
                  </a:cubicBezTo>
                  <a:cubicBezTo>
                    <a:pt x="11936" y="4745"/>
                    <a:pt x="11512" y="4993"/>
                    <a:pt x="11060" y="5219"/>
                  </a:cubicBezTo>
                  <a:cubicBezTo>
                    <a:pt x="10862" y="5319"/>
                    <a:pt x="10642" y="5110"/>
                    <a:pt x="10834" y="5005"/>
                  </a:cubicBezTo>
                  <a:cubicBezTo>
                    <a:pt x="11196" y="4807"/>
                    <a:pt x="11534" y="4594"/>
                    <a:pt x="11890" y="4392"/>
                  </a:cubicBezTo>
                  <a:cubicBezTo>
                    <a:pt x="11546" y="4368"/>
                    <a:pt x="11207" y="4353"/>
                    <a:pt x="10840" y="4368"/>
                  </a:cubicBezTo>
                  <a:cubicBezTo>
                    <a:pt x="10647" y="4376"/>
                    <a:pt x="10619" y="4182"/>
                    <a:pt x="10811" y="4163"/>
                  </a:cubicBezTo>
                  <a:cubicBezTo>
                    <a:pt x="11201" y="4128"/>
                    <a:pt x="11602" y="4100"/>
                    <a:pt x="11998" y="4104"/>
                  </a:cubicBezTo>
                  <a:cubicBezTo>
                    <a:pt x="11755" y="3910"/>
                    <a:pt x="11450" y="3763"/>
                    <a:pt x="11382" y="3491"/>
                  </a:cubicBezTo>
                  <a:cubicBezTo>
                    <a:pt x="11342" y="3324"/>
                    <a:pt x="11732" y="3258"/>
                    <a:pt x="11806" y="3421"/>
                  </a:cubicBezTo>
                  <a:cubicBezTo>
                    <a:pt x="11879" y="3584"/>
                    <a:pt x="12139" y="3685"/>
                    <a:pt x="12309" y="3802"/>
                  </a:cubicBezTo>
                  <a:cubicBezTo>
                    <a:pt x="12410" y="3871"/>
                    <a:pt x="12495" y="3953"/>
                    <a:pt x="12591" y="4031"/>
                  </a:cubicBezTo>
                  <a:cubicBezTo>
                    <a:pt x="12727" y="3736"/>
                    <a:pt x="12936" y="3452"/>
                    <a:pt x="12947" y="3138"/>
                  </a:cubicBezTo>
                  <a:cubicBezTo>
                    <a:pt x="12953" y="2963"/>
                    <a:pt x="13337" y="2924"/>
                    <a:pt x="13354" y="3111"/>
                  </a:cubicBezTo>
                  <a:cubicBezTo>
                    <a:pt x="13371" y="3336"/>
                    <a:pt x="13303" y="3538"/>
                    <a:pt x="13213" y="3739"/>
                  </a:cubicBezTo>
                  <a:cubicBezTo>
                    <a:pt x="13303" y="3693"/>
                    <a:pt x="13393" y="3646"/>
                    <a:pt x="13478" y="3592"/>
                  </a:cubicBezTo>
                  <a:cubicBezTo>
                    <a:pt x="13653" y="3479"/>
                    <a:pt x="13868" y="3670"/>
                    <a:pt x="13749" y="3790"/>
                  </a:cubicBezTo>
                  <a:cubicBezTo>
                    <a:pt x="13569" y="3972"/>
                    <a:pt x="13326" y="4093"/>
                    <a:pt x="13077" y="4205"/>
                  </a:cubicBezTo>
                  <a:cubicBezTo>
                    <a:pt x="13388" y="4244"/>
                    <a:pt x="13704" y="4260"/>
                    <a:pt x="13970" y="4166"/>
                  </a:cubicBezTo>
                  <a:cubicBezTo>
                    <a:pt x="14128" y="4112"/>
                    <a:pt x="14292" y="4279"/>
                    <a:pt x="14173" y="4372"/>
                  </a:cubicBezTo>
                  <a:close/>
                  <a:moveTo>
                    <a:pt x="16354" y="5960"/>
                  </a:moveTo>
                  <a:cubicBezTo>
                    <a:pt x="17122" y="5906"/>
                    <a:pt x="17241" y="6725"/>
                    <a:pt x="16473" y="6775"/>
                  </a:cubicBezTo>
                  <a:cubicBezTo>
                    <a:pt x="15710" y="6830"/>
                    <a:pt x="15591" y="6014"/>
                    <a:pt x="16354" y="596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7" name="Shape">
              <a:extLst>
                <a:ext uri="{FF2B5EF4-FFF2-40B4-BE49-F238E27FC236}">
                  <a16:creationId xmlns:a16="http://schemas.microsoft.com/office/drawing/2014/main" id="{0A95FF81-0CDF-4BCE-B3B5-DB2D74B79671}"/>
                </a:ext>
              </a:extLst>
            </p:cNvPr>
            <p:cNvSpPr/>
            <p:nvPr/>
          </p:nvSpPr>
          <p:spPr>
            <a:xfrm>
              <a:off x="4597399" y="3568700"/>
              <a:ext cx="278369" cy="411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2" extrusionOk="0">
                  <a:moveTo>
                    <a:pt x="19618" y="18"/>
                  </a:moveTo>
                  <a:cubicBezTo>
                    <a:pt x="12574" y="1384"/>
                    <a:pt x="3762" y="4913"/>
                    <a:pt x="3406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3" y="21180"/>
                    <a:pt x="2172" y="20475"/>
                  </a:cubicBezTo>
                  <a:cubicBezTo>
                    <a:pt x="1077" y="17664"/>
                    <a:pt x="1470" y="14919"/>
                    <a:pt x="3687" y="12560"/>
                  </a:cubicBezTo>
                  <a:cubicBezTo>
                    <a:pt x="5221" y="16338"/>
                    <a:pt x="13248" y="19514"/>
                    <a:pt x="16802" y="15115"/>
                  </a:cubicBezTo>
                  <a:cubicBezTo>
                    <a:pt x="20301" y="10789"/>
                    <a:pt x="15661" y="7541"/>
                    <a:pt x="9244" y="8240"/>
                  </a:cubicBezTo>
                  <a:cubicBezTo>
                    <a:pt x="7934" y="8384"/>
                    <a:pt x="6783" y="8698"/>
                    <a:pt x="5764" y="9129"/>
                  </a:cubicBezTo>
                  <a:cubicBezTo>
                    <a:pt x="5942" y="8586"/>
                    <a:pt x="6194" y="8077"/>
                    <a:pt x="6493" y="7645"/>
                  </a:cubicBezTo>
                  <a:cubicBezTo>
                    <a:pt x="7551" y="6123"/>
                    <a:pt x="9824" y="4874"/>
                    <a:pt x="11732" y="3920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7" y="-132"/>
                    <a:pt x="19618" y="18"/>
                  </a:cubicBezTo>
                  <a:close/>
                  <a:moveTo>
                    <a:pt x="9768" y="9554"/>
                  </a:moveTo>
                  <a:cubicBezTo>
                    <a:pt x="16625" y="8083"/>
                    <a:pt x="18814" y="16854"/>
                    <a:pt x="10076" y="15579"/>
                  </a:cubicBezTo>
                  <a:cubicBezTo>
                    <a:pt x="6709" y="15089"/>
                    <a:pt x="5502" y="13102"/>
                    <a:pt x="5464" y="11090"/>
                  </a:cubicBezTo>
                  <a:cubicBezTo>
                    <a:pt x="6690" y="10351"/>
                    <a:pt x="8252" y="9880"/>
                    <a:pt x="9768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8" name="Shape">
              <a:extLst>
                <a:ext uri="{FF2B5EF4-FFF2-40B4-BE49-F238E27FC236}">
                  <a16:creationId xmlns:a16="http://schemas.microsoft.com/office/drawing/2014/main" id="{F5609BC7-E633-4E8B-985C-692691F56999}"/>
                </a:ext>
              </a:extLst>
            </p:cNvPr>
            <p:cNvSpPr/>
            <p:nvPr/>
          </p:nvSpPr>
          <p:spPr>
            <a:xfrm>
              <a:off x="4800600" y="18923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1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3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99" name="Shape">
              <a:extLst>
                <a:ext uri="{FF2B5EF4-FFF2-40B4-BE49-F238E27FC236}">
                  <a16:creationId xmlns:a16="http://schemas.microsoft.com/office/drawing/2014/main" id="{4296734D-B0AE-4D0D-8617-69A69F8A22D0}"/>
                </a:ext>
              </a:extLst>
            </p:cNvPr>
            <p:cNvSpPr/>
            <p:nvPr/>
          </p:nvSpPr>
          <p:spPr>
            <a:xfrm>
              <a:off x="1282700" y="6350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2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9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4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0" name="Shape">
              <a:extLst>
                <a:ext uri="{FF2B5EF4-FFF2-40B4-BE49-F238E27FC236}">
                  <a16:creationId xmlns:a16="http://schemas.microsoft.com/office/drawing/2014/main" id="{7FB5DFCC-8D6F-43D5-A961-505A790252E2}"/>
                </a:ext>
              </a:extLst>
            </p:cNvPr>
            <p:cNvSpPr/>
            <p:nvPr/>
          </p:nvSpPr>
          <p:spPr>
            <a:xfrm>
              <a:off x="1663700" y="4203699"/>
              <a:ext cx="274150" cy="412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85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1" name="Shape">
              <a:extLst>
                <a:ext uri="{FF2B5EF4-FFF2-40B4-BE49-F238E27FC236}">
                  <a16:creationId xmlns:a16="http://schemas.microsoft.com/office/drawing/2014/main" id="{2C7C9B1F-1CA0-4673-A61C-CE5F8CF6FDEF}"/>
                </a:ext>
              </a:extLst>
            </p:cNvPr>
            <p:cNvSpPr/>
            <p:nvPr/>
          </p:nvSpPr>
          <p:spPr>
            <a:xfrm>
              <a:off x="4584699" y="50799"/>
              <a:ext cx="225967" cy="452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30" h="21112" extrusionOk="0">
                  <a:moveTo>
                    <a:pt x="16334" y="47"/>
                  </a:moveTo>
                  <a:cubicBezTo>
                    <a:pt x="9065" y="2137"/>
                    <a:pt x="546" y="6359"/>
                    <a:pt x="1910" y="11374"/>
                  </a:cubicBezTo>
                  <a:cubicBezTo>
                    <a:pt x="-902" y="14157"/>
                    <a:pt x="-402" y="18154"/>
                    <a:pt x="2066" y="20842"/>
                  </a:cubicBezTo>
                  <a:cubicBezTo>
                    <a:pt x="2597" y="21422"/>
                    <a:pt x="4191" y="20972"/>
                    <a:pt x="3670" y="20386"/>
                  </a:cubicBezTo>
                  <a:cubicBezTo>
                    <a:pt x="1598" y="18023"/>
                    <a:pt x="1171" y="15536"/>
                    <a:pt x="2858" y="13168"/>
                  </a:cubicBezTo>
                  <a:cubicBezTo>
                    <a:pt x="5701" y="16330"/>
                    <a:pt x="15470" y="18165"/>
                    <a:pt x="17969" y="13813"/>
                  </a:cubicBezTo>
                  <a:cubicBezTo>
                    <a:pt x="20438" y="9538"/>
                    <a:pt x="14366" y="7223"/>
                    <a:pt x="7576" y="8638"/>
                  </a:cubicBezTo>
                  <a:cubicBezTo>
                    <a:pt x="6190" y="8929"/>
                    <a:pt x="5034" y="9355"/>
                    <a:pt x="4055" y="9858"/>
                  </a:cubicBezTo>
                  <a:cubicBezTo>
                    <a:pt x="4087" y="9355"/>
                    <a:pt x="4201" y="8869"/>
                    <a:pt x="4389" y="8449"/>
                  </a:cubicBezTo>
                  <a:cubicBezTo>
                    <a:pt x="5076" y="6963"/>
                    <a:pt x="7159" y="5577"/>
                    <a:pt x="8940" y="4488"/>
                  </a:cubicBezTo>
                  <a:cubicBezTo>
                    <a:pt x="11314" y="3031"/>
                    <a:pt x="14408" y="1948"/>
                    <a:pt x="17188" y="769"/>
                  </a:cubicBezTo>
                  <a:cubicBezTo>
                    <a:pt x="17917" y="461"/>
                    <a:pt x="17105" y="-178"/>
                    <a:pt x="16334" y="47"/>
                  </a:cubicBezTo>
                  <a:close/>
                  <a:moveTo>
                    <a:pt x="8555" y="9740"/>
                  </a:moveTo>
                  <a:cubicBezTo>
                    <a:pt x="15574" y="7590"/>
                    <a:pt x="20698" y="15104"/>
                    <a:pt x="10762" y="15057"/>
                  </a:cubicBezTo>
                  <a:cubicBezTo>
                    <a:pt x="6930" y="15039"/>
                    <a:pt x="4993" y="13423"/>
                    <a:pt x="4326" y="11640"/>
                  </a:cubicBezTo>
                  <a:cubicBezTo>
                    <a:pt x="5441" y="10823"/>
                    <a:pt x="7003" y="10219"/>
                    <a:pt x="8555" y="974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2" name="Shape">
              <a:extLst>
                <a:ext uri="{FF2B5EF4-FFF2-40B4-BE49-F238E27FC236}">
                  <a16:creationId xmlns:a16="http://schemas.microsoft.com/office/drawing/2014/main" id="{299EEBAB-33D0-4DAA-AA45-BB35879CBCD6}"/>
                </a:ext>
              </a:extLst>
            </p:cNvPr>
            <p:cNvSpPr/>
            <p:nvPr/>
          </p:nvSpPr>
          <p:spPr>
            <a:xfrm>
              <a:off x="5486399" y="26288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17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3" name="Shape">
              <a:extLst>
                <a:ext uri="{FF2B5EF4-FFF2-40B4-BE49-F238E27FC236}">
                  <a16:creationId xmlns:a16="http://schemas.microsoft.com/office/drawing/2014/main" id="{6FB8656E-EEDD-4F1A-A34B-B67B7DAF6438}"/>
                </a:ext>
              </a:extLst>
            </p:cNvPr>
            <p:cNvSpPr/>
            <p:nvPr/>
          </p:nvSpPr>
          <p:spPr>
            <a:xfrm>
              <a:off x="5473700" y="4635499"/>
              <a:ext cx="391827" cy="18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64" extrusionOk="0">
                  <a:moveTo>
                    <a:pt x="20962" y="4706"/>
                  </a:moveTo>
                  <a:cubicBezTo>
                    <a:pt x="17318" y="836"/>
                    <a:pt x="11584" y="-2377"/>
                    <a:pt x="7823" y="2382"/>
                  </a:cubicBezTo>
                  <a:cubicBezTo>
                    <a:pt x="4788" y="2360"/>
                    <a:pt x="1644" y="5715"/>
                    <a:pt x="82" y="9574"/>
                  </a:cubicBezTo>
                  <a:cubicBezTo>
                    <a:pt x="-254" y="10408"/>
                    <a:pt x="534" y="11263"/>
                    <a:pt x="883" y="10429"/>
                  </a:cubicBezTo>
                  <a:cubicBezTo>
                    <a:pt x="2274" y="7118"/>
                    <a:pt x="4206" y="4936"/>
                    <a:pt x="6597" y="4432"/>
                  </a:cubicBezTo>
                  <a:cubicBezTo>
                    <a:pt x="4754" y="8927"/>
                    <a:pt x="5836" y="17589"/>
                    <a:pt x="10077" y="16219"/>
                  </a:cubicBezTo>
                  <a:cubicBezTo>
                    <a:pt x="14249" y="14870"/>
                    <a:pt x="14536" y="8598"/>
                    <a:pt x="11570" y="4585"/>
                  </a:cubicBezTo>
                  <a:cubicBezTo>
                    <a:pt x="10967" y="3763"/>
                    <a:pt x="10310" y="3215"/>
                    <a:pt x="9631" y="2864"/>
                  </a:cubicBezTo>
                  <a:cubicBezTo>
                    <a:pt x="10056" y="2513"/>
                    <a:pt x="10481" y="2239"/>
                    <a:pt x="10878" y="2064"/>
                  </a:cubicBezTo>
                  <a:cubicBezTo>
                    <a:pt x="12276" y="1461"/>
                    <a:pt x="13975" y="1987"/>
                    <a:pt x="15338" y="2513"/>
                  </a:cubicBezTo>
                  <a:cubicBezTo>
                    <a:pt x="17160" y="3204"/>
                    <a:pt x="18880" y="4706"/>
                    <a:pt x="20586" y="5901"/>
                  </a:cubicBezTo>
                  <a:cubicBezTo>
                    <a:pt x="21038" y="6197"/>
                    <a:pt x="21346" y="5112"/>
                    <a:pt x="20962" y="4706"/>
                  </a:cubicBezTo>
                  <a:close/>
                  <a:moveTo>
                    <a:pt x="10926" y="6131"/>
                  </a:moveTo>
                  <a:cubicBezTo>
                    <a:pt x="14557" y="9772"/>
                    <a:pt x="9741" y="19223"/>
                    <a:pt x="7145" y="11756"/>
                  </a:cubicBezTo>
                  <a:cubicBezTo>
                    <a:pt x="6144" y="8873"/>
                    <a:pt x="6960" y="6219"/>
                    <a:pt x="8248" y="4388"/>
                  </a:cubicBezTo>
                  <a:cubicBezTo>
                    <a:pt x="9207" y="4607"/>
                    <a:pt x="10125" y="5320"/>
                    <a:pt x="10926" y="6131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4" name="Shape">
              <a:extLst>
                <a:ext uri="{FF2B5EF4-FFF2-40B4-BE49-F238E27FC236}">
                  <a16:creationId xmlns:a16="http://schemas.microsoft.com/office/drawing/2014/main" id="{D172E938-2361-4303-8E24-1E28E8D3C2C5}"/>
                </a:ext>
              </a:extLst>
            </p:cNvPr>
            <p:cNvSpPr/>
            <p:nvPr/>
          </p:nvSpPr>
          <p:spPr>
            <a:xfrm>
              <a:off x="3860800" y="63499"/>
              <a:ext cx="391827" cy="189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56" extrusionOk="0">
                  <a:moveTo>
                    <a:pt x="20962" y="4703"/>
                  </a:moveTo>
                  <a:cubicBezTo>
                    <a:pt x="17318" y="835"/>
                    <a:pt x="11584" y="-2376"/>
                    <a:pt x="7823" y="2380"/>
                  </a:cubicBezTo>
                  <a:cubicBezTo>
                    <a:pt x="4788" y="2358"/>
                    <a:pt x="1644" y="5712"/>
                    <a:pt x="82" y="9569"/>
                  </a:cubicBezTo>
                  <a:cubicBezTo>
                    <a:pt x="-254" y="10402"/>
                    <a:pt x="534" y="11257"/>
                    <a:pt x="883" y="10424"/>
                  </a:cubicBezTo>
                  <a:cubicBezTo>
                    <a:pt x="2274" y="7114"/>
                    <a:pt x="4206" y="4934"/>
                    <a:pt x="6597" y="4429"/>
                  </a:cubicBezTo>
                  <a:cubicBezTo>
                    <a:pt x="4754" y="8923"/>
                    <a:pt x="5836" y="17580"/>
                    <a:pt x="10077" y="16210"/>
                  </a:cubicBezTo>
                  <a:cubicBezTo>
                    <a:pt x="14249" y="14862"/>
                    <a:pt x="14536" y="8594"/>
                    <a:pt x="11570" y="4583"/>
                  </a:cubicBezTo>
                  <a:cubicBezTo>
                    <a:pt x="10967" y="3761"/>
                    <a:pt x="10310" y="3213"/>
                    <a:pt x="9631" y="2862"/>
                  </a:cubicBezTo>
                  <a:cubicBezTo>
                    <a:pt x="10056" y="2512"/>
                    <a:pt x="10481" y="2238"/>
                    <a:pt x="10878" y="2062"/>
                  </a:cubicBezTo>
                  <a:cubicBezTo>
                    <a:pt x="12276" y="1460"/>
                    <a:pt x="13975" y="1986"/>
                    <a:pt x="15338" y="2512"/>
                  </a:cubicBezTo>
                  <a:cubicBezTo>
                    <a:pt x="17160" y="3202"/>
                    <a:pt x="18880" y="4703"/>
                    <a:pt x="20586" y="5898"/>
                  </a:cubicBezTo>
                  <a:cubicBezTo>
                    <a:pt x="21038" y="6205"/>
                    <a:pt x="21346" y="5120"/>
                    <a:pt x="20962" y="4703"/>
                  </a:cubicBezTo>
                  <a:close/>
                  <a:moveTo>
                    <a:pt x="10933" y="6139"/>
                  </a:moveTo>
                  <a:cubicBezTo>
                    <a:pt x="14564" y="9777"/>
                    <a:pt x="9748" y="19224"/>
                    <a:pt x="7152" y="11761"/>
                  </a:cubicBezTo>
                  <a:cubicBezTo>
                    <a:pt x="6151" y="8879"/>
                    <a:pt x="6967" y="6227"/>
                    <a:pt x="8254" y="4397"/>
                  </a:cubicBezTo>
                  <a:cubicBezTo>
                    <a:pt x="9214" y="4616"/>
                    <a:pt x="10125" y="5328"/>
                    <a:pt x="10933" y="613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5" name="Shape">
              <a:extLst>
                <a:ext uri="{FF2B5EF4-FFF2-40B4-BE49-F238E27FC236}">
                  <a16:creationId xmlns:a16="http://schemas.microsoft.com/office/drawing/2014/main" id="{826A4993-58DC-4F4D-8185-6EC05B14FDDE}"/>
                </a:ext>
              </a:extLst>
            </p:cNvPr>
            <p:cNvSpPr/>
            <p:nvPr/>
          </p:nvSpPr>
          <p:spPr>
            <a:xfrm>
              <a:off x="241299" y="4508499"/>
              <a:ext cx="479594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16353" extrusionOk="0">
                  <a:moveTo>
                    <a:pt x="20965" y="4705"/>
                  </a:moveTo>
                  <a:cubicBezTo>
                    <a:pt x="17322" y="838"/>
                    <a:pt x="11584" y="-2376"/>
                    <a:pt x="7823" y="2377"/>
                  </a:cubicBezTo>
                  <a:cubicBezTo>
                    <a:pt x="4789" y="2350"/>
                    <a:pt x="1638" y="5707"/>
                    <a:pt x="82" y="9565"/>
                  </a:cubicBezTo>
                  <a:cubicBezTo>
                    <a:pt x="-254" y="10398"/>
                    <a:pt x="535" y="11248"/>
                    <a:pt x="882" y="10425"/>
                  </a:cubicBezTo>
                  <a:cubicBezTo>
                    <a:pt x="2270" y="7113"/>
                    <a:pt x="4207" y="4937"/>
                    <a:pt x="6597" y="4427"/>
                  </a:cubicBezTo>
                  <a:cubicBezTo>
                    <a:pt x="4750" y="8921"/>
                    <a:pt x="5836" y="17577"/>
                    <a:pt x="10079" y="16207"/>
                  </a:cubicBezTo>
                  <a:cubicBezTo>
                    <a:pt x="14249" y="14856"/>
                    <a:pt x="14540" y="8590"/>
                    <a:pt x="11573" y="4579"/>
                  </a:cubicBezTo>
                  <a:cubicBezTo>
                    <a:pt x="10969" y="3756"/>
                    <a:pt x="10314" y="3210"/>
                    <a:pt x="9636" y="2861"/>
                  </a:cubicBezTo>
                  <a:cubicBezTo>
                    <a:pt x="10062" y="2503"/>
                    <a:pt x="10487" y="2234"/>
                    <a:pt x="10885" y="2064"/>
                  </a:cubicBezTo>
                  <a:cubicBezTo>
                    <a:pt x="12284" y="1464"/>
                    <a:pt x="13986" y="1992"/>
                    <a:pt x="15351" y="2511"/>
                  </a:cubicBezTo>
                  <a:cubicBezTo>
                    <a:pt x="17176" y="3201"/>
                    <a:pt x="18889" y="4705"/>
                    <a:pt x="20602" y="5904"/>
                  </a:cubicBezTo>
                  <a:cubicBezTo>
                    <a:pt x="21038" y="6200"/>
                    <a:pt x="21346" y="5116"/>
                    <a:pt x="20965" y="4705"/>
                  </a:cubicBezTo>
                  <a:close/>
                  <a:moveTo>
                    <a:pt x="10929" y="6137"/>
                  </a:moveTo>
                  <a:cubicBezTo>
                    <a:pt x="14562" y="9780"/>
                    <a:pt x="9743" y="19224"/>
                    <a:pt x="7146" y="11758"/>
                  </a:cubicBezTo>
                  <a:cubicBezTo>
                    <a:pt x="6144" y="8876"/>
                    <a:pt x="6961" y="6226"/>
                    <a:pt x="8248" y="4391"/>
                  </a:cubicBezTo>
                  <a:cubicBezTo>
                    <a:pt x="9211" y="4615"/>
                    <a:pt x="10123" y="5331"/>
                    <a:pt x="10929" y="613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6" name="Shape">
              <a:extLst>
                <a:ext uri="{FF2B5EF4-FFF2-40B4-BE49-F238E27FC236}">
                  <a16:creationId xmlns:a16="http://schemas.microsoft.com/office/drawing/2014/main" id="{3FB9B5C7-2CDE-45D6-B070-97B2DBF55EDA}"/>
                </a:ext>
              </a:extLst>
            </p:cNvPr>
            <p:cNvSpPr/>
            <p:nvPr/>
          </p:nvSpPr>
          <p:spPr>
            <a:xfrm>
              <a:off x="6032499" y="3797299"/>
              <a:ext cx="424762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8" h="17937" extrusionOk="0">
                  <a:moveTo>
                    <a:pt x="20946" y="1479"/>
                  </a:moveTo>
                  <a:cubicBezTo>
                    <a:pt x="16423" y="-644"/>
                    <a:pt x="9835" y="-1240"/>
                    <a:pt x="6785" y="4951"/>
                  </a:cubicBezTo>
                  <a:cubicBezTo>
                    <a:pt x="3609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3" y="15658"/>
                  </a:cubicBezTo>
                  <a:cubicBezTo>
                    <a:pt x="1862" y="11878"/>
                    <a:pt x="3482" y="8964"/>
                    <a:pt x="5890" y="7437"/>
                  </a:cubicBezTo>
                  <a:cubicBezTo>
                    <a:pt x="4791" y="12539"/>
                    <a:pt x="7529" y="20360"/>
                    <a:pt x="11703" y="17213"/>
                  </a:cubicBezTo>
                  <a:cubicBezTo>
                    <a:pt x="15813" y="14113"/>
                    <a:pt x="14955" y="7987"/>
                    <a:pt x="11112" y="5426"/>
                  </a:cubicBezTo>
                  <a:cubicBezTo>
                    <a:pt x="10324" y="4905"/>
                    <a:pt x="9543" y="4663"/>
                    <a:pt x="8768" y="4616"/>
                  </a:cubicBezTo>
                  <a:cubicBezTo>
                    <a:pt x="9142" y="4095"/>
                    <a:pt x="9536" y="3648"/>
                    <a:pt x="9924" y="3313"/>
                  </a:cubicBezTo>
                  <a:cubicBezTo>
                    <a:pt x="11277" y="2130"/>
                    <a:pt x="13151" y="1898"/>
                    <a:pt x="14669" y="1805"/>
                  </a:cubicBezTo>
                  <a:cubicBezTo>
                    <a:pt x="16702" y="1674"/>
                    <a:pt x="18773" y="2372"/>
                    <a:pt x="20781" y="2773"/>
                  </a:cubicBezTo>
                  <a:cubicBezTo>
                    <a:pt x="21302" y="2875"/>
                    <a:pt x="21429" y="1702"/>
                    <a:pt x="20946" y="1479"/>
                  </a:cubicBezTo>
                  <a:close/>
                  <a:moveTo>
                    <a:pt x="10724" y="7195"/>
                  </a:moveTo>
                  <a:cubicBezTo>
                    <a:pt x="15197" y="9104"/>
                    <a:pt x="11906" y="20239"/>
                    <a:pt x="7815" y="14215"/>
                  </a:cubicBezTo>
                  <a:cubicBezTo>
                    <a:pt x="6233" y="11897"/>
                    <a:pt x="6595" y="9001"/>
                    <a:pt x="7605" y="6683"/>
                  </a:cubicBezTo>
                  <a:cubicBezTo>
                    <a:pt x="8647" y="6488"/>
                    <a:pt x="9733" y="6776"/>
                    <a:pt x="10724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7" name="Shape">
              <a:extLst>
                <a:ext uri="{FF2B5EF4-FFF2-40B4-BE49-F238E27FC236}">
                  <a16:creationId xmlns:a16="http://schemas.microsoft.com/office/drawing/2014/main" id="{60386354-A57A-40AA-962D-C338D460116A}"/>
                </a:ext>
              </a:extLst>
            </p:cNvPr>
            <p:cNvSpPr/>
            <p:nvPr/>
          </p:nvSpPr>
          <p:spPr>
            <a:xfrm>
              <a:off x="6197600" y="787400"/>
              <a:ext cx="228304" cy="4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4" h="21159" extrusionOk="0">
                  <a:moveTo>
                    <a:pt x="13157" y="20948"/>
                  </a:moveTo>
                  <a:cubicBezTo>
                    <a:pt x="16481" y="17039"/>
                    <a:pt x="18868" y="11053"/>
                    <a:pt x="13649" y="7506"/>
                  </a:cubicBezTo>
                  <a:cubicBezTo>
                    <a:pt x="13259" y="4430"/>
                    <a:pt x="9498" y="1425"/>
                    <a:pt x="5477" y="63"/>
                  </a:cubicBezTo>
                  <a:cubicBezTo>
                    <a:pt x="4604" y="-235"/>
                    <a:pt x="3871" y="616"/>
                    <a:pt x="4743" y="925"/>
                  </a:cubicBezTo>
                  <a:cubicBezTo>
                    <a:pt x="8207" y="2151"/>
                    <a:pt x="10631" y="3990"/>
                    <a:pt x="11458" y="6388"/>
                  </a:cubicBezTo>
                  <a:cubicBezTo>
                    <a:pt x="6759" y="4763"/>
                    <a:pt x="-1655" y="6346"/>
                    <a:pt x="286" y="10565"/>
                  </a:cubicBezTo>
                  <a:cubicBezTo>
                    <a:pt x="2199" y="14718"/>
                    <a:pt x="8430" y="14665"/>
                    <a:pt x="11996" y="11440"/>
                  </a:cubicBezTo>
                  <a:cubicBezTo>
                    <a:pt x="12720" y="10779"/>
                    <a:pt x="13175" y="10089"/>
                    <a:pt x="13426" y="9381"/>
                  </a:cubicBezTo>
                  <a:cubicBezTo>
                    <a:pt x="13835" y="9791"/>
                    <a:pt x="14169" y="10208"/>
                    <a:pt x="14383" y="10601"/>
                  </a:cubicBezTo>
                  <a:cubicBezTo>
                    <a:pt x="15163" y="11987"/>
                    <a:pt x="14884" y="13737"/>
                    <a:pt x="14559" y="15147"/>
                  </a:cubicBezTo>
                  <a:cubicBezTo>
                    <a:pt x="14123" y="17033"/>
                    <a:pt x="12878" y="18854"/>
                    <a:pt x="11931" y="20651"/>
                  </a:cubicBezTo>
                  <a:cubicBezTo>
                    <a:pt x="11690" y="21109"/>
                    <a:pt x="12804" y="21365"/>
                    <a:pt x="13157" y="20948"/>
                  </a:cubicBezTo>
                  <a:close/>
                  <a:moveTo>
                    <a:pt x="10371" y="10857"/>
                  </a:moveTo>
                  <a:cubicBezTo>
                    <a:pt x="7269" y="14742"/>
                    <a:pt x="-2732" y="10375"/>
                    <a:pt x="4288" y="7334"/>
                  </a:cubicBezTo>
                  <a:cubicBezTo>
                    <a:pt x="7000" y="6162"/>
                    <a:pt x="9730" y="6840"/>
                    <a:pt x="11727" y="8042"/>
                  </a:cubicBezTo>
                  <a:cubicBezTo>
                    <a:pt x="11634" y="9030"/>
                    <a:pt x="11049" y="10000"/>
                    <a:pt x="10371" y="1085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8" name="Shape">
              <a:extLst>
                <a:ext uri="{FF2B5EF4-FFF2-40B4-BE49-F238E27FC236}">
                  <a16:creationId xmlns:a16="http://schemas.microsoft.com/office/drawing/2014/main" id="{21D131A9-DF71-4A79-B491-31EA8E9D7FD5}"/>
                </a:ext>
              </a:extLst>
            </p:cNvPr>
            <p:cNvSpPr/>
            <p:nvPr/>
          </p:nvSpPr>
          <p:spPr>
            <a:xfrm>
              <a:off x="838199" y="45974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47" extrusionOk="0">
                  <a:moveTo>
                    <a:pt x="96" y="6984"/>
                  </a:moveTo>
                  <a:cubicBezTo>
                    <a:pt x="2949" y="12687"/>
                    <a:pt x="7921" y="18662"/>
                    <a:pt x="12316" y="15442"/>
                  </a:cubicBezTo>
                  <a:cubicBezTo>
                    <a:pt x="15222" y="16865"/>
                    <a:pt x="18802" y="14816"/>
                    <a:pt x="20933" y="11526"/>
                  </a:cubicBezTo>
                  <a:cubicBezTo>
                    <a:pt x="21393" y="10809"/>
                    <a:pt x="20776" y="9568"/>
                    <a:pt x="20304" y="10264"/>
                  </a:cubicBezTo>
                  <a:cubicBezTo>
                    <a:pt x="18424" y="13070"/>
                    <a:pt x="16206" y="14453"/>
                    <a:pt x="13824" y="13878"/>
                  </a:cubicBezTo>
                  <a:cubicBezTo>
                    <a:pt x="16339" y="10052"/>
                    <a:pt x="16729" y="544"/>
                    <a:pt x="12439" y="29"/>
                  </a:cubicBezTo>
                  <a:cubicBezTo>
                    <a:pt x="8218" y="-485"/>
                    <a:pt x="6896" y="5904"/>
                    <a:pt x="9073" y="11435"/>
                  </a:cubicBezTo>
                  <a:cubicBezTo>
                    <a:pt x="9522" y="12566"/>
                    <a:pt x="10057" y="13434"/>
                    <a:pt x="10645" y="14120"/>
                  </a:cubicBezTo>
                  <a:cubicBezTo>
                    <a:pt x="10180" y="14292"/>
                    <a:pt x="9726" y="14382"/>
                    <a:pt x="9318" y="14372"/>
                  </a:cubicBezTo>
                  <a:cubicBezTo>
                    <a:pt x="7874" y="14352"/>
                    <a:pt x="6331" y="13020"/>
                    <a:pt x="5109" y="11859"/>
                  </a:cubicBezTo>
                  <a:cubicBezTo>
                    <a:pt x="3473" y="10305"/>
                    <a:pt x="2075" y="7953"/>
                    <a:pt x="637" y="5924"/>
                  </a:cubicBezTo>
                  <a:cubicBezTo>
                    <a:pt x="270" y="5399"/>
                    <a:pt x="-207" y="6388"/>
                    <a:pt x="96" y="6984"/>
                  </a:cubicBezTo>
                  <a:close/>
                  <a:moveTo>
                    <a:pt x="9958" y="10123"/>
                  </a:moveTo>
                  <a:cubicBezTo>
                    <a:pt x="7076" y="4662"/>
                    <a:pt x="13265" y="-2938"/>
                    <a:pt x="14517" y="6015"/>
                  </a:cubicBezTo>
                  <a:cubicBezTo>
                    <a:pt x="15000" y="9467"/>
                    <a:pt x="13778" y="11849"/>
                    <a:pt x="12241" y="13171"/>
                  </a:cubicBezTo>
                  <a:cubicBezTo>
                    <a:pt x="11356" y="12485"/>
                    <a:pt x="10593" y="11324"/>
                    <a:pt x="9958" y="1012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09" name="Shape">
              <a:extLst>
                <a:ext uri="{FF2B5EF4-FFF2-40B4-BE49-F238E27FC236}">
                  <a16:creationId xmlns:a16="http://schemas.microsoft.com/office/drawing/2014/main" id="{75EBA6DA-4479-4B65-B29D-E742351E4404}"/>
                </a:ext>
              </a:extLst>
            </p:cNvPr>
            <p:cNvSpPr/>
            <p:nvPr/>
          </p:nvSpPr>
          <p:spPr>
            <a:xfrm>
              <a:off x="3327399" y="4394199"/>
              <a:ext cx="479651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4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3" y="6193"/>
                    <a:pt x="21346" y="5110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1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0" name="Shape">
              <a:extLst>
                <a:ext uri="{FF2B5EF4-FFF2-40B4-BE49-F238E27FC236}">
                  <a16:creationId xmlns:a16="http://schemas.microsoft.com/office/drawing/2014/main" id="{3FA04727-DF7A-44AB-95ED-ECFBD0A36A70}"/>
                </a:ext>
              </a:extLst>
            </p:cNvPr>
            <p:cNvSpPr/>
            <p:nvPr/>
          </p:nvSpPr>
          <p:spPr>
            <a:xfrm>
              <a:off x="749299" y="21843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1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1" name="Shape">
              <a:extLst>
                <a:ext uri="{FF2B5EF4-FFF2-40B4-BE49-F238E27FC236}">
                  <a16:creationId xmlns:a16="http://schemas.microsoft.com/office/drawing/2014/main" id="{BD27AC51-C7DA-447E-8AB8-B7F358C680DD}"/>
                </a:ext>
              </a:extLst>
            </p:cNvPr>
            <p:cNvSpPr/>
            <p:nvPr/>
          </p:nvSpPr>
          <p:spPr>
            <a:xfrm>
              <a:off x="5308600" y="1168399"/>
              <a:ext cx="278368" cy="411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7" extrusionOk="0">
                  <a:moveTo>
                    <a:pt x="19618" y="18"/>
                  </a:moveTo>
                  <a:cubicBezTo>
                    <a:pt x="12574" y="1384"/>
                    <a:pt x="3762" y="4914"/>
                    <a:pt x="3406" y="10511"/>
                  </a:cubicBezTo>
                  <a:cubicBezTo>
                    <a:pt x="67" y="13178"/>
                    <a:pt x="-719" y="17565"/>
                    <a:pt x="619" y="20781"/>
                  </a:cubicBezTo>
                  <a:cubicBezTo>
                    <a:pt x="909" y="21474"/>
                    <a:pt x="2443" y="21186"/>
                    <a:pt x="2172" y="20480"/>
                  </a:cubicBezTo>
                  <a:cubicBezTo>
                    <a:pt x="1077" y="17669"/>
                    <a:pt x="1470" y="14923"/>
                    <a:pt x="3687" y="12563"/>
                  </a:cubicBezTo>
                  <a:cubicBezTo>
                    <a:pt x="5221" y="16342"/>
                    <a:pt x="13248" y="19519"/>
                    <a:pt x="16802" y="15120"/>
                  </a:cubicBezTo>
                  <a:cubicBezTo>
                    <a:pt x="20301" y="10792"/>
                    <a:pt x="15661" y="7543"/>
                    <a:pt x="9244" y="8242"/>
                  </a:cubicBezTo>
                  <a:cubicBezTo>
                    <a:pt x="7934" y="8386"/>
                    <a:pt x="6783" y="8700"/>
                    <a:pt x="5764" y="9131"/>
                  </a:cubicBezTo>
                  <a:cubicBezTo>
                    <a:pt x="5942" y="8589"/>
                    <a:pt x="6194" y="8079"/>
                    <a:pt x="6493" y="7647"/>
                  </a:cubicBezTo>
                  <a:cubicBezTo>
                    <a:pt x="7551" y="6124"/>
                    <a:pt x="9824" y="4875"/>
                    <a:pt x="11732" y="3921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6" y="-126"/>
                    <a:pt x="19618" y="18"/>
                  </a:cubicBezTo>
                  <a:close/>
                  <a:moveTo>
                    <a:pt x="9768" y="9563"/>
                  </a:moveTo>
                  <a:cubicBezTo>
                    <a:pt x="16625" y="8092"/>
                    <a:pt x="18814" y="16865"/>
                    <a:pt x="10076" y="15590"/>
                  </a:cubicBezTo>
                  <a:cubicBezTo>
                    <a:pt x="6709" y="15100"/>
                    <a:pt x="5502" y="13113"/>
                    <a:pt x="5464" y="11099"/>
                  </a:cubicBezTo>
                  <a:cubicBezTo>
                    <a:pt x="6690" y="10354"/>
                    <a:pt x="8252" y="9883"/>
                    <a:pt x="9768" y="956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2" name="Shape">
              <a:extLst>
                <a:ext uri="{FF2B5EF4-FFF2-40B4-BE49-F238E27FC236}">
                  <a16:creationId xmlns:a16="http://schemas.microsoft.com/office/drawing/2014/main" id="{85FFB6BD-82A3-4DBC-BA6A-DEAB0EE448BB}"/>
                </a:ext>
              </a:extLst>
            </p:cNvPr>
            <p:cNvSpPr/>
            <p:nvPr/>
          </p:nvSpPr>
          <p:spPr>
            <a:xfrm>
              <a:off x="5397500" y="3644899"/>
              <a:ext cx="282580" cy="406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5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3" name="Shape">
              <a:extLst>
                <a:ext uri="{FF2B5EF4-FFF2-40B4-BE49-F238E27FC236}">
                  <a16:creationId xmlns:a16="http://schemas.microsoft.com/office/drawing/2014/main" id="{59776707-C10C-4C49-9084-CE8A1E096702}"/>
                </a:ext>
              </a:extLst>
            </p:cNvPr>
            <p:cNvSpPr/>
            <p:nvPr/>
          </p:nvSpPr>
          <p:spPr>
            <a:xfrm>
              <a:off x="355600" y="3251199"/>
              <a:ext cx="282580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08" y="10598"/>
                  </a:moveTo>
                  <a:cubicBezTo>
                    <a:pt x="9960" y="15681"/>
                    <a:pt x="-1151" y="13517"/>
                    <a:pt x="3505" y="8328"/>
                  </a:cubicBezTo>
                  <a:cubicBezTo>
                    <a:pt x="5304" y="6324"/>
                    <a:pt x="8069" y="6351"/>
                    <a:pt x="10456" y="7152"/>
                  </a:cubicBezTo>
                  <a:cubicBezTo>
                    <a:pt x="10893" y="8254"/>
                    <a:pt x="10876" y="9470"/>
                    <a:pt x="10708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4" name="Shape">
              <a:extLst>
                <a:ext uri="{FF2B5EF4-FFF2-40B4-BE49-F238E27FC236}">
                  <a16:creationId xmlns:a16="http://schemas.microsoft.com/office/drawing/2014/main" id="{75D372BD-4389-4502-A3AB-A79760414617}"/>
                </a:ext>
              </a:extLst>
            </p:cNvPr>
            <p:cNvSpPr/>
            <p:nvPr/>
          </p:nvSpPr>
          <p:spPr>
            <a:xfrm>
              <a:off x="152399" y="1422400"/>
              <a:ext cx="217128" cy="469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27" h="21096" extrusionOk="0">
                  <a:moveTo>
                    <a:pt x="4649" y="21028"/>
                  </a:moveTo>
                  <a:cubicBezTo>
                    <a:pt x="11361" y="18563"/>
                    <a:pt x="18887" y="13976"/>
                    <a:pt x="16526" y="9263"/>
                  </a:cubicBezTo>
                  <a:cubicBezTo>
                    <a:pt x="18732" y="6422"/>
                    <a:pt x="17413" y="2628"/>
                    <a:pt x="14443" y="215"/>
                  </a:cubicBezTo>
                  <a:cubicBezTo>
                    <a:pt x="13804" y="-310"/>
                    <a:pt x="12330" y="226"/>
                    <a:pt x="12959" y="757"/>
                  </a:cubicBezTo>
                  <a:cubicBezTo>
                    <a:pt x="15474" y="2885"/>
                    <a:pt x="16402" y="5235"/>
                    <a:pt x="15227" y="7609"/>
                  </a:cubicBezTo>
                  <a:cubicBezTo>
                    <a:pt x="11783" y="4762"/>
                    <a:pt x="1813" y="3638"/>
                    <a:pt x="236" y="7957"/>
                  </a:cubicBezTo>
                  <a:cubicBezTo>
                    <a:pt x="-1321" y="12207"/>
                    <a:pt x="5123" y="14033"/>
                    <a:pt x="11505" y="12242"/>
                  </a:cubicBezTo>
                  <a:cubicBezTo>
                    <a:pt x="12814" y="11876"/>
                    <a:pt x="13856" y="11397"/>
                    <a:pt x="14722" y="10849"/>
                  </a:cubicBezTo>
                  <a:cubicBezTo>
                    <a:pt x="14794" y="11334"/>
                    <a:pt x="14784" y="11802"/>
                    <a:pt x="14680" y="12219"/>
                  </a:cubicBezTo>
                  <a:cubicBezTo>
                    <a:pt x="14309" y="13685"/>
                    <a:pt x="12536" y="15145"/>
                    <a:pt x="11010" y="16298"/>
                  </a:cubicBezTo>
                  <a:cubicBezTo>
                    <a:pt x="8969" y="17844"/>
                    <a:pt x="6154" y="19082"/>
                    <a:pt x="3659" y="20389"/>
                  </a:cubicBezTo>
                  <a:cubicBezTo>
                    <a:pt x="3009" y="20731"/>
                    <a:pt x="3937" y="21290"/>
                    <a:pt x="4649" y="21028"/>
                  </a:cubicBezTo>
                  <a:close/>
                  <a:moveTo>
                    <a:pt x="10319" y="11249"/>
                  </a:moveTo>
                  <a:cubicBezTo>
                    <a:pt x="3855" y="13759"/>
                    <a:pt x="-2713" y="6890"/>
                    <a:pt x="7061" y="6302"/>
                  </a:cubicBezTo>
                  <a:cubicBezTo>
                    <a:pt x="10835" y="6074"/>
                    <a:pt x="13062" y="7495"/>
                    <a:pt x="14082" y="9161"/>
                  </a:cubicBezTo>
                  <a:cubicBezTo>
                    <a:pt x="13165" y="10011"/>
                    <a:pt x="11752" y="10695"/>
                    <a:pt x="10319" y="1124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5" name="Shape">
              <a:extLst>
                <a:ext uri="{FF2B5EF4-FFF2-40B4-BE49-F238E27FC236}">
                  <a16:creationId xmlns:a16="http://schemas.microsoft.com/office/drawing/2014/main" id="{B0D258FA-6CF0-464C-B1F5-7D54B9298CEE}"/>
                </a:ext>
              </a:extLst>
            </p:cNvPr>
            <p:cNvSpPr/>
            <p:nvPr/>
          </p:nvSpPr>
          <p:spPr>
            <a:xfrm>
              <a:off x="1358900" y="3035300"/>
              <a:ext cx="452082" cy="25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17628" extrusionOk="0">
                  <a:moveTo>
                    <a:pt x="275" y="15716"/>
                  </a:moveTo>
                  <a:cubicBezTo>
                    <a:pt x="4645" y="18141"/>
                    <a:pt x="11078" y="19166"/>
                    <a:pt x="14256" y="13184"/>
                  </a:cubicBezTo>
                  <a:cubicBezTo>
                    <a:pt x="17410" y="12106"/>
                    <a:pt x="20158" y="7702"/>
                    <a:pt x="21189" y="3396"/>
                  </a:cubicBezTo>
                  <a:cubicBezTo>
                    <a:pt x="21410" y="2469"/>
                    <a:pt x="20462" y="1925"/>
                    <a:pt x="20230" y="2861"/>
                  </a:cubicBezTo>
                  <a:cubicBezTo>
                    <a:pt x="19294" y="6579"/>
                    <a:pt x="17618" y="9396"/>
                    <a:pt x="15216" y="10760"/>
                  </a:cubicBezTo>
                  <a:cubicBezTo>
                    <a:pt x="16444" y="5732"/>
                    <a:pt x="13999" y="-2265"/>
                    <a:pt x="9814" y="606"/>
                  </a:cubicBezTo>
                  <a:cubicBezTo>
                    <a:pt x="5694" y="3432"/>
                    <a:pt x="6350" y="9619"/>
                    <a:pt x="10035" y="12427"/>
                  </a:cubicBezTo>
                  <a:cubicBezTo>
                    <a:pt x="10786" y="12997"/>
                    <a:pt x="11549" y="13291"/>
                    <a:pt x="12306" y="13389"/>
                  </a:cubicBezTo>
                  <a:cubicBezTo>
                    <a:pt x="11919" y="13889"/>
                    <a:pt x="11519" y="14308"/>
                    <a:pt x="11138" y="14620"/>
                  </a:cubicBezTo>
                  <a:cubicBezTo>
                    <a:pt x="9778" y="15707"/>
                    <a:pt x="7936" y="15814"/>
                    <a:pt x="6440" y="15814"/>
                  </a:cubicBezTo>
                  <a:cubicBezTo>
                    <a:pt x="4442" y="15805"/>
                    <a:pt x="2433" y="14976"/>
                    <a:pt x="484" y="14441"/>
                  </a:cubicBezTo>
                  <a:cubicBezTo>
                    <a:pt x="-29" y="14299"/>
                    <a:pt x="-190" y="15466"/>
                    <a:pt x="275" y="15716"/>
                  </a:cubicBezTo>
                  <a:close/>
                  <a:moveTo>
                    <a:pt x="10464" y="10688"/>
                  </a:moveTo>
                  <a:cubicBezTo>
                    <a:pt x="6142" y="8477"/>
                    <a:pt x="9701" y="-2434"/>
                    <a:pt x="13528" y="3860"/>
                  </a:cubicBezTo>
                  <a:cubicBezTo>
                    <a:pt x="15007" y="6284"/>
                    <a:pt x="14566" y="9155"/>
                    <a:pt x="13510" y="11401"/>
                  </a:cubicBezTo>
                  <a:cubicBezTo>
                    <a:pt x="12479" y="11526"/>
                    <a:pt x="11418" y="11170"/>
                    <a:pt x="10464" y="1068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6" name="Shape">
              <a:extLst>
                <a:ext uri="{FF2B5EF4-FFF2-40B4-BE49-F238E27FC236}">
                  <a16:creationId xmlns:a16="http://schemas.microsoft.com/office/drawing/2014/main" id="{5BDCAE19-85E2-4990-AA26-8AEF5AE1BD02}"/>
                </a:ext>
              </a:extLst>
            </p:cNvPr>
            <p:cNvSpPr/>
            <p:nvPr/>
          </p:nvSpPr>
          <p:spPr>
            <a:xfrm>
              <a:off x="1371599" y="1346199"/>
              <a:ext cx="278369" cy="411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2" extrusionOk="0">
                  <a:moveTo>
                    <a:pt x="19618" y="18"/>
                  </a:moveTo>
                  <a:cubicBezTo>
                    <a:pt x="12574" y="1384"/>
                    <a:pt x="3762" y="4913"/>
                    <a:pt x="3406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3" y="21180"/>
                    <a:pt x="2172" y="20475"/>
                  </a:cubicBezTo>
                  <a:cubicBezTo>
                    <a:pt x="1077" y="17664"/>
                    <a:pt x="1470" y="14919"/>
                    <a:pt x="3687" y="12560"/>
                  </a:cubicBezTo>
                  <a:cubicBezTo>
                    <a:pt x="5221" y="16338"/>
                    <a:pt x="13248" y="19514"/>
                    <a:pt x="16802" y="15115"/>
                  </a:cubicBezTo>
                  <a:cubicBezTo>
                    <a:pt x="20301" y="10789"/>
                    <a:pt x="15661" y="7541"/>
                    <a:pt x="9244" y="8240"/>
                  </a:cubicBezTo>
                  <a:cubicBezTo>
                    <a:pt x="7934" y="8384"/>
                    <a:pt x="6783" y="8698"/>
                    <a:pt x="5764" y="9129"/>
                  </a:cubicBezTo>
                  <a:cubicBezTo>
                    <a:pt x="5942" y="8586"/>
                    <a:pt x="6194" y="8077"/>
                    <a:pt x="6493" y="7645"/>
                  </a:cubicBezTo>
                  <a:cubicBezTo>
                    <a:pt x="7551" y="6123"/>
                    <a:pt x="9824" y="4874"/>
                    <a:pt x="11732" y="3920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6" y="-132"/>
                    <a:pt x="19618" y="18"/>
                  </a:cubicBezTo>
                  <a:close/>
                  <a:moveTo>
                    <a:pt x="9768" y="9554"/>
                  </a:moveTo>
                  <a:cubicBezTo>
                    <a:pt x="16625" y="8083"/>
                    <a:pt x="18814" y="16854"/>
                    <a:pt x="10076" y="15579"/>
                  </a:cubicBezTo>
                  <a:cubicBezTo>
                    <a:pt x="6709" y="15089"/>
                    <a:pt x="5502" y="13102"/>
                    <a:pt x="5464" y="11090"/>
                  </a:cubicBezTo>
                  <a:cubicBezTo>
                    <a:pt x="6690" y="10351"/>
                    <a:pt x="8252" y="9880"/>
                    <a:pt x="9768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17" name="Shape">
              <a:extLst>
                <a:ext uri="{FF2B5EF4-FFF2-40B4-BE49-F238E27FC236}">
                  <a16:creationId xmlns:a16="http://schemas.microsoft.com/office/drawing/2014/main" id="{76C5957E-32BB-411E-AF2E-D410BA675163}"/>
                </a:ext>
              </a:extLst>
            </p:cNvPr>
            <p:cNvSpPr/>
            <p:nvPr/>
          </p:nvSpPr>
          <p:spPr>
            <a:xfrm>
              <a:off x="2501900" y="368300"/>
              <a:ext cx="350580" cy="27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8" h="21131" extrusionOk="0">
                  <a:moveTo>
                    <a:pt x="18604" y="328"/>
                  </a:moveTo>
                  <a:cubicBezTo>
                    <a:pt x="18203" y="-403"/>
                    <a:pt x="17449" y="201"/>
                    <a:pt x="17717" y="1049"/>
                  </a:cubicBezTo>
                  <a:cubicBezTo>
                    <a:pt x="18773" y="4400"/>
                    <a:pt x="17230" y="7752"/>
                    <a:pt x="16005" y="10558"/>
                  </a:cubicBezTo>
                  <a:cubicBezTo>
                    <a:pt x="14962" y="12935"/>
                    <a:pt x="13581" y="14153"/>
                    <a:pt x="12017" y="14611"/>
                  </a:cubicBezTo>
                  <a:cubicBezTo>
                    <a:pt x="12517" y="13266"/>
                    <a:pt x="12630" y="11698"/>
                    <a:pt x="12165" y="9866"/>
                  </a:cubicBezTo>
                  <a:cubicBezTo>
                    <a:pt x="11306" y="6446"/>
                    <a:pt x="9558" y="4507"/>
                    <a:pt x="7050" y="3621"/>
                  </a:cubicBezTo>
                  <a:cubicBezTo>
                    <a:pt x="5402" y="3046"/>
                    <a:pt x="2788" y="3952"/>
                    <a:pt x="2218" y="6524"/>
                  </a:cubicBezTo>
                  <a:cubicBezTo>
                    <a:pt x="844" y="12740"/>
                    <a:pt x="4662" y="15760"/>
                    <a:pt x="8558" y="16618"/>
                  </a:cubicBezTo>
                  <a:cubicBezTo>
                    <a:pt x="6423" y="18566"/>
                    <a:pt x="2753" y="19326"/>
                    <a:pt x="639" y="19297"/>
                  </a:cubicBezTo>
                  <a:cubicBezTo>
                    <a:pt x="-213" y="19287"/>
                    <a:pt x="-213" y="21100"/>
                    <a:pt x="639" y="21129"/>
                  </a:cubicBezTo>
                  <a:cubicBezTo>
                    <a:pt x="3112" y="21197"/>
                    <a:pt x="8009" y="19960"/>
                    <a:pt x="10657" y="16881"/>
                  </a:cubicBezTo>
                  <a:cubicBezTo>
                    <a:pt x="11313" y="16900"/>
                    <a:pt x="11947" y="16861"/>
                    <a:pt x="12517" y="16754"/>
                  </a:cubicBezTo>
                  <a:cubicBezTo>
                    <a:pt x="16744" y="16043"/>
                    <a:pt x="21387" y="5365"/>
                    <a:pt x="18604" y="328"/>
                  </a:cubicBezTo>
                  <a:close/>
                  <a:moveTo>
                    <a:pt x="5620" y="13110"/>
                  </a:moveTo>
                  <a:cubicBezTo>
                    <a:pt x="3098" y="10714"/>
                    <a:pt x="3880" y="4761"/>
                    <a:pt x="7424" y="5686"/>
                  </a:cubicBezTo>
                  <a:cubicBezTo>
                    <a:pt x="10045" y="6378"/>
                    <a:pt x="11228" y="11970"/>
                    <a:pt x="9868" y="14825"/>
                  </a:cubicBezTo>
                  <a:cubicBezTo>
                    <a:pt x="8974" y="14767"/>
                    <a:pt x="8044" y="14552"/>
                    <a:pt x="7107" y="14221"/>
                  </a:cubicBezTo>
                  <a:cubicBezTo>
                    <a:pt x="6621" y="13948"/>
                    <a:pt x="6106" y="13568"/>
                    <a:pt x="5620" y="1311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1" name="Shape">
              <a:extLst>
                <a:ext uri="{FF2B5EF4-FFF2-40B4-BE49-F238E27FC236}">
                  <a16:creationId xmlns:a16="http://schemas.microsoft.com/office/drawing/2014/main" id="{3E920E12-FE1C-4493-98B2-A26CFC756972}"/>
                </a:ext>
              </a:extLst>
            </p:cNvPr>
            <p:cNvSpPr/>
            <p:nvPr/>
          </p:nvSpPr>
          <p:spPr>
            <a:xfrm>
              <a:off x="4254499" y="7365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7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54" y="9128"/>
                    <a:pt x="17359" y="6295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2" name="Shape">
              <a:extLst>
                <a:ext uri="{FF2B5EF4-FFF2-40B4-BE49-F238E27FC236}">
                  <a16:creationId xmlns:a16="http://schemas.microsoft.com/office/drawing/2014/main" id="{BEBBC176-9E55-45CF-B00A-E6D477D565F0}"/>
                </a:ext>
              </a:extLst>
            </p:cNvPr>
            <p:cNvSpPr/>
            <p:nvPr/>
          </p:nvSpPr>
          <p:spPr>
            <a:xfrm>
              <a:off x="711199" y="63500"/>
              <a:ext cx="521107" cy="541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6"/>
                  </a:moveTo>
                  <a:cubicBezTo>
                    <a:pt x="13015" y="6306"/>
                    <a:pt x="11969" y="6635"/>
                    <a:pt x="11022" y="7154"/>
                  </a:cubicBezTo>
                  <a:cubicBezTo>
                    <a:pt x="10773" y="6434"/>
                    <a:pt x="10717" y="5683"/>
                    <a:pt x="10805" y="4928"/>
                  </a:cubicBezTo>
                  <a:cubicBezTo>
                    <a:pt x="10903" y="4060"/>
                    <a:pt x="11250" y="3212"/>
                    <a:pt x="11271" y="2339"/>
                  </a:cubicBezTo>
                  <a:cubicBezTo>
                    <a:pt x="11302" y="750"/>
                    <a:pt x="9805" y="-549"/>
                    <a:pt x="8169" y="236"/>
                  </a:cubicBezTo>
                  <a:cubicBezTo>
                    <a:pt x="6683" y="947"/>
                    <a:pt x="6533" y="2521"/>
                    <a:pt x="6927" y="3894"/>
                  </a:cubicBezTo>
                  <a:cubicBezTo>
                    <a:pt x="6559" y="3634"/>
                    <a:pt x="6171" y="3398"/>
                    <a:pt x="5767" y="3183"/>
                  </a:cubicBezTo>
                  <a:cubicBezTo>
                    <a:pt x="4918" y="2741"/>
                    <a:pt x="4027" y="2457"/>
                    <a:pt x="3054" y="2663"/>
                  </a:cubicBezTo>
                  <a:cubicBezTo>
                    <a:pt x="2101" y="2869"/>
                    <a:pt x="1014" y="3408"/>
                    <a:pt x="445" y="4168"/>
                  </a:cubicBezTo>
                  <a:cubicBezTo>
                    <a:pt x="-99" y="4889"/>
                    <a:pt x="-187" y="5894"/>
                    <a:pt x="419" y="6610"/>
                  </a:cubicBezTo>
                  <a:cubicBezTo>
                    <a:pt x="1045" y="7346"/>
                    <a:pt x="2112" y="7498"/>
                    <a:pt x="3044" y="7537"/>
                  </a:cubicBezTo>
                  <a:cubicBezTo>
                    <a:pt x="4959" y="7620"/>
                    <a:pt x="7315" y="7483"/>
                    <a:pt x="8868" y="8748"/>
                  </a:cubicBezTo>
                  <a:cubicBezTo>
                    <a:pt x="8242" y="9322"/>
                    <a:pt x="7667" y="9959"/>
                    <a:pt x="7232" y="10621"/>
                  </a:cubicBezTo>
                  <a:cubicBezTo>
                    <a:pt x="6481" y="11759"/>
                    <a:pt x="6311" y="13097"/>
                    <a:pt x="6932" y="14333"/>
                  </a:cubicBezTo>
                  <a:cubicBezTo>
                    <a:pt x="7574" y="15618"/>
                    <a:pt x="8770" y="16442"/>
                    <a:pt x="10064" y="17084"/>
                  </a:cubicBezTo>
                  <a:cubicBezTo>
                    <a:pt x="11602" y="17849"/>
                    <a:pt x="13217" y="18496"/>
                    <a:pt x="14817" y="19139"/>
                  </a:cubicBezTo>
                  <a:cubicBezTo>
                    <a:pt x="16365" y="19761"/>
                    <a:pt x="17903" y="20335"/>
                    <a:pt x="19518" y="20757"/>
                  </a:cubicBezTo>
                  <a:cubicBezTo>
                    <a:pt x="19699" y="20860"/>
                    <a:pt x="19912" y="20909"/>
                    <a:pt x="20124" y="20904"/>
                  </a:cubicBezTo>
                  <a:cubicBezTo>
                    <a:pt x="20911" y="21051"/>
                    <a:pt x="21413" y="20365"/>
                    <a:pt x="21190" y="19810"/>
                  </a:cubicBezTo>
                  <a:cubicBezTo>
                    <a:pt x="21315" y="17069"/>
                    <a:pt x="20957" y="14358"/>
                    <a:pt x="20108" y="11734"/>
                  </a:cubicBezTo>
                  <a:cubicBezTo>
                    <a:pt x="19249" y="9131"/>
                    <a:pt x="17359" y="6301"/>
                    <a:pt x="14123" y="6306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3" name="Shape">
              <a:extLst>
                <a:ext uri="{FF2B5EF4-FFF2-40B4-BE49-F238E27FC236}">
                  <a16:creationId xmlns:a16="http://schemas.microsoft.com/office/drawing/2014/main" id="{85CDC2E4-CB2A-444C-9B8F-AD36F0ACC4F6}"/>
                </a:ext>
              </a:extLst>
            </p:cNvPr>
            <p:cNvSpPr/>
            <p:nvPr/>
          </p:nvSpPr>
          <p:spPr>
            <a:xfrm>
              <a:off x="2794000" y="4457699"/>
              <a:ext cx="654072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4" name="Shape">
              <a:extLst>
                <a:ext uri="{FF2B5EF4-FFF2-40B4-BE49-F238E27FC236}">
                  <a16:creationId xmlns:a16="http://schemas.microsoft.com/office/drawing/2014/main" id="{43B5C7F6-BABB-481B-A3C3-4B8B48497E98}"/>
                </a:ext>
              </a:extLst>
            </p:cNvPr>
            <p:cNvSpPr/>
            <p:nvPr/>
          </p:nvSpPr>
          <p:spPr>
            <a:xfrm>
              <a:off x="863600" y="3784600"/>
              <a:ext cx="752503" cy="797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283" extrusionOk="0">
                  <a:moveTo>
                    <a:pt x="14726" y="13449"/>
                  </a:moveTo>
                  <a:cubicBezTo>
                    <a:pt x="14638" y="12401"/>
                    <a:pt x="14211" y="11436"/>
                    <a:pt x="13598" y="10582"/>
                  </a:cubicBezTo>
                  <a:cubicBezTo>
                    <a:pt x="14324" y="10287"/>
                    <a:pt x="15100" y="10178"/>
                    <a:pt x="15894" y="10199"/>
                  </a:cubicBezTo>
                  <a:cubicBezTo>
                    <a:pt x="16807" y="10222"/>
                    <a:pt x="17714" y="10483"/>
                    <a:pt x="18624" y="10433"/>
                  </a:cubicBezTo>
                  <a:cubicBezTo>
                    <a:pt x="20282" y="10338"/>
                    <a:pt x="21516" y="8813"/>
                    <a:pt x="20571" y="7328"/>
                  </a:cubicBezTo>
                  <a:cubicBezTo>
                    <a:pt x="19710" y="5976"/>
                    <a:pt x="18066" y="5959"/>
                    <a:pt x="16670" y="6444"/>
                  </a:cubicBezTo>
                  <a:cubicBezTo>
                    <a:pt x="16910" y="6075"/>
                    <a:pt x="17128" y="5688"/>
                    <a:pt x="17315" y="5288"/>
                  </a:cubicBezTo>
                  <a:cubicBezTo>
                    <a:pt x="17710" y="4451"/>
                    <a:pt x="17936" y="3584"/>
                    <a:pt x="17640" y="2676"/>
                  </a:cubicBezTo>
                  <a:cubicBezTo>
                    <a:pt x="17350" y="1791"/>
                    <a:pt x="16705" y="805"/>
                    <a:pt x="15866" y="324"/>
                  </a:cubicBezTo>
                  <a:cubicBezTo>
                    <a:pt x="15076" y="-130"/>
                    <a:pt x="14021" y="-137"/>
                    <a:pt x="13326" y="493"/>
                  </a:cubicBezTo>
                  <a:cubicBezTo>
                    <a:pt x="12607" y="1144"/>
                    <a:pt x="12536" y="2164"/>
                    <a:pt x="12568" y="3052"/>
                  </a:cubicBezTo>
                  <a:cubicBezTo>
                    <a:pt x="12628" y="4868"/>
                    <a:pt x="12959" y="7091"/>
                    <a:pt x="11764" y="8664"/>
                  </a:cubicBezTo>
                  <a:cubicBezTo>
                    <a:pt x="11118" y="8118"/>
                    <a:pt x="10409" y="7623"/>
                    <a:pt x="9690" y="7264"/>
                  </a:cubicBezTo>
                  <a:cubicBezTo>
                    <a:pt x="8445" y="6644"/>
                    <a:pt x="7041" y="6593"/>
                    <a:pt x="5806" y="7274"/>
                  </a:cubicBezTo>
                  <a:cubicBezTo>
                    <a:pt x="4522" y="7986"/>
                    <a:pt x="3757" y="9182"/>
                    <a:pt x="3193" y="10460"/>
                  </a:cubicBezTo>
                  <a:cubicBezTo>
                    <a:pt x="2519" y="11978"/>
                    <a:pt x="1972" y="13557"/>
                    <a:pt x="1433" y="15123"/>
                  </a:cubicBezTo>
                  <a:cubicBezTo>
                    <a:pt x="907" y="16637"/>
                    <a:pt x="431" y="18139"/>
                    <a:pt x="117" y="19701"/>
                  </a:cubicBezTo>
                  <a:cubicBezTo>
                    <a:pt x="22" y="19880"/>
                    <a:pt x="-10" y="20087"/>
                    <a:pt x="8" y="20287"/>
                  </a:cubicBezTo>
                  <a:cubicBezTo>
                    <a:pt x="-84" y="21043"/>
                    <a:pt x="671" y="21463"/>
                    <a:pt x="1228" y="21209"/>
                  </a:cubicBezTo>
                  <a:cubicBezTo>
                    <a:pt x="4089" y="21111"/>
                    <a:pt x="6882" y="20555"/>
                    <a:pt x="9545" y="19538"/>
                  </a:cubicBezTo>
                  <a:cubicBezTo>
                    <a:pt x="12194" y="18528"/>
                    <a:pt x="14987" y="16512"/>
                    <a:pt x="14726" y="13449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5" name="Shape">
              <a:extLst>
                <a:ext uri="{FF2B5EF4-FFF2-40B4-BE49-F238E27FC236}">
                  <a16:creationId xmlns:a16="http://schemas.microsoft.com/office/drawing/2014/main" id="{FE890520-A085-426F-A5A9-8C0D53743393}"/>
                </a:ext>
              </a:extLst>
            </p:cNvPr>
            <p:cNvSpPr/>
            <p:nvPr/>
          </p:nvSpPr>
          <p:spPr>
            <a:xfrm>
              <a:off x="4864099" y="2463799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4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6" name="Shape">
              <a:extLst>
                <a:ext uri="{FF2B5EF4-FFF2-40B4-BE49-F238E27FC236}">
                  <a16:creationId xmlns:a16="http://schemas.microsoft.com/office/drawing/2014/main" id="{E1A1C05B-9BD7-4F25-9844-9789E6BD662F}"/>
                </a:ext>
              </a:extLst>
            </p:cNvPr>
            <p:cNvSpPr/>
            <p:nvPr/>
          </p:nvSpPr>
          <p:spPr>
            <a:xfrm>
              <a:off x="5562599" y="482600"/>
              <a:ext cx="620199" cy="75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266" extrusionOk="0">
                  <a:moveTo>
                    <a:pt x="5967" y="8754"/>
                  </a:moveTo>
                  <a:cubicBezTo>
                    <a:pt x="6202" y="9719"/>
                    <a:pt x="6783" y="10573"/>
                    <a:pt x="7553" y="11300"/>
                  </a:cubicBezTo>
                  <a:cubicBezTo>
                    <a:pt x="6809" y="11652"/>
                    <a:pt x="5992" y="11834"/>
                    <a:pt x="5142" y="11898"/>
                  </a:cubicBezTo>
                  <a:cubicBezTo>
                    <a:pt x="4158" y="11973"/>
                    <a:pt x="3154" y="11823"/>
                    <a:pt x="2183" y="11969"/>
                  </a:cubicBezTo>
                  <a:cubicBezTo>
                    <a:pt x="417" y="12233"/>
                    <a:pt x="-703" y="13782"/>
                    <a:pt x="503" y="15060"/>
                  </a:cubicBezTo>
                  <a:cubicBezTo>
                    <a:pt x="1602" y="16224"/>
                    <a:pt x="3367" y="16068"/>
                    <a:pt x="4804" y="15469"/>
                  </a:cubicBezTo>
                  <a:cubicBezTo>
                    <a:pt x="4594" y="15840"/>
                    <a:pt x="4411" y="16221"/>
                    <a:pt x="4261" y="16612"/>
                  </a:cubicBezTo>
                  <a:cubicBezTo>
                    <a:pt x="3949" y="17435"/>
                    <a:pt x="3821" y="18265"/>
                    <a:pt x="4257" y="19077"/>
                  </a:cubicBezTo>
                  <a:cubicBezTo>
                    <a:pt x="4684" y="19871"/>
                    <a:pt x="5505" y="20718"/>
                    <a:pt x="6467" y="21078"/>
                  </a:cubicBezTo>
                  <a:cubicBezTo>
                    <a:pt x="7378" y="21416"/>
                    <a:pt x="8506" y="21313"/>
                    <a:pt x="9169" y="20654"/>
                  </a:cubicBezTo>
                  <a:cubicBezTo>
                    <a:pt x="9853" y="19974"/>
                    <a:pt x="9798" y="19016"/>
                    <a:pt x="9648" y="18193"/>
                  </a:cubicBezTo>
                  <a:cubicBezTo>
                    <a:pt x="9345" y="16509"/>
                    <a:pt x="8695" y="14476"/>
                    <a:pt x="9768" y="12891"/>
                  </a:cubicBezTo>
                  <a:cubicBezTo>
                    <a:pt x="10533" y="13333"/>
                    <a:pt x="11358" y="13717"/>
                    <a:pt x="12179" y="13974"/>
                  </a:cubicBezTo>
                  <a:cubicBezTo>
                    <a:pt x="13599" y="14423"/>
                    <a:pt x="15108" y="14319"/>
                    <a:pt x="16344" y="13554"/>
                  </a:cubicBezTo>
                  <a:cubicBezTo>
                    <a:pt x="17626" y="12756"/>
                    <a:pt x="18289" y="11563"/>
                    <a:pt x="18729" y="10313"/>
                  </a:cubicBezTo>
                  <a:cubicBezTo>
                    <a:pt x="19251" y="8828"/>
                    <a:pt x="19627" y="7304"/>
                    <a:pt x="20003" y="5791"/>
                  </a:cubicBezTo>
                  <a:cubicBezTo>
                    <a:pt x="20367" y="4328"/>
                    <a:pt x="20683" y="2878"/>
                    <a:pt x="20811" y="1393"/>
                  </a:cubicBezTo>
                  <a:cubicBezTo>
                    <a:pt x="20888" y="1215"/>
                    <a:pt x="20897" y="1020"/>
                    <a:pt x="20850" y="838"/>
                  </a:cubicBezTo>
                  <a:cubicBezTo>
                    <a:pt x="20846" y="126"/>
                    <a:pt x="19986" y="-184"/>
                    <a:pt x="19418" y="112"/>
                  </a:cubicBezTo>
                  <a:cubicBezTo>
                    <a:pt x="16365" y="507"/>
                    <a:pt x="13436" y="1319"/>
                    <a:pt x="10717" y="2544"/>
                  </a:cubicBezTo>
                  <a:cubicBezTo>
                    <a:pt x="8015" y="3765"/>
                    <a:pt x="5283" y="5934"/>
                    <a:pt x="5967" y="875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7" name="Shape">
              <a:extLst>
                <a:ext uri="{FF2B5EF4-FFF2-40B4-BE49-F238E27FC236}">
                  <a16:creationId xmlns:a16="http://schemas.microsoft.com/office/drawing/2014/main" id="{0CE3D3C3-4C23-477C-870C-5E5A5A9A4D66}"/>
                </a:ext>
              </a:extLst>
            </p:cNvPr>
            <p:cNvSpPr/>
            <p:nvPr/>
          </p:nvSpPr>
          <p:spPr>
            <a:xfrm>
              <a:off x="2044699" y="63500"/>
              <a:ext cx="666667" cy="33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0716" extrusionOk="0">
                  <a:moveTo>
                    <a:pt x="13149" y="17475"/>
                  </a:moveTo>
                  <a:cubicBezTo>
                    <a:pt x="13675" y="16088"/>
                    <a:pt x="13947" y="14460"/>
                    <a:pt x="14040" y="12770"/>
                  </a:cubicBezTo>
                  <a:cubicBezTo>
                    <a:pt x="14651" y="13152"/>
                    <a:pt x="15194" y="13814"/>
                    <a:pt x="15672" y="14647"/>
                  </a:cubicBezTo>
                  <a:cubicBezTo>
                    <a:pt x="16223" y="15613"/>
                    <a:pt x="16636" y="16867"/>
                    <a:pt x="17231" y="17732"/>
                  </a:cubicBezTo>
                  <a:cubicBezTo>
                    <a:pt x="18309" y="19313"/>
                    <a:pt x="19917" y="18690"/>
                    <a:pt x="20156" y="15886"/>
                  </a:cubicBezTo>
                  <a:cubicBezTo>
                    <a:pt x="20374" y="13331"/>
                    <a:pt x="19366" y="11625"/>
                    <a:pt x="18236" y="10791"/>
                  </a:cubicBezTo>
                  <a:cubicBezTo>
                    <a:pt x="18588" y="10581"/>
                    <a:pt x="18937" y="10324"/>
                    <a:pt x="19277" y="10020"/>
                  </a:cubicBezTo>
                  <a:cubicBezTo>
                    <a:pt x="19986" y="9389"/>
                    <a:pt x="20605" y="8548"/>
                    <a:pt x="20925" y="7123"/>
                  </a:cubicBezTo>
                  <a:cubicBezTo>
                    <a:pt x="21237" y="5728"/>
                    <a:pt x="21383" y="3851"/>
                    <a:pt x="21136" y="2394"/>
                  </a:cubicBezTo>
                  <a:cubicBezTo>
                    <a:pt x="20901" y="1024"/>
                    <a:pt x="20253" y="-67"/>
                    <a:pt x="19471" y="3"/>
                  </a:cubicBezTo>
                  <a:cubicBezTo>
                    <a:pt x="18665" y="73"/>
                    <a:pt x="18058" y="1265"/>
                    <a:pt x="17584" y="2394"/>
                  </a:cubicBezTo>
                  <a:cubicBezTo>
                    <a:pt x="16612" y="4708"/>
                    <a:pt x="15587" y="7800"/>
                    <a:pt x="13975" y="8517"/>
                  </a:cubicBezTo>
                  <a:cubicBezTo>
                    <a:pt x="13878" y="7177"/>
                    <a:pt x="13716" y="5837"/>
                    <a:pt x="13469" y="4653"/>
                  </a:cubicBezTo>
                  <a:cubicBezTo>
                    <a:pt x="13044" y="2605"/>
                    <a:pt x="12205" y="1109"/>
                    <a:pt x="11063" y="689"/>
                  </a:cubicBezTo>
                  <a:cubicBezTo>
                    <a:pt x="9876" y="252"/>
                    <a:pt x="8738" y="946"/>
                    <a:pt x="7681" y="1950"/>
                  </a:cubicBezTo>
                  <a:cubicBezTo>
                    <a:pt x="6421" y="3142"/>
                    <a:pt x="5210" y="4537"/>
                    <a:pt x="4007" y="5915"/>
                  </a:cubicBezTo>
                  <a:cubicBezTo>
                    <a:pt x="2841" y="7255"/>
                    <a:pt x="1715" y="8618"/>
                    <a:pt x="654" y="10231"/>
                  </a:cubicBezTo>
                  <a:cubicBezTo>
                    <a:pt x="496" y="10355"/>
                    <a:pt x="358" y="10573"/>
                    <a:pt x="261" y="10846"/>
                  </a:cubicBezTo>
                  <a:cubicBezTo>
                    <a:pt x="-217" y="11687"/>
                    <a:pt x="18" y="12980"/>
                    <a:pt x="504" y="13237"/>
                  </a:cubicBezTo>
                  <a:cubicBezTo>
                    <a:pt x="2327" y="16041"/>
                    <a:pt x="4364" y="18223"/>
                    <a:pt x="6571" y="19695"/>
                  </a:cubicBezTo>
                  <a:cubicBezTo>
                    <a:pt x="8766" y="21159"/>
                    <a:pt x="11610" y="21533"/>
                    <a:pt x="13149" y="1747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8" name="Shape">
              <a:extLst>
                <a:ext uri="{FF2B5EF4-FFF2-40B4-BE49-F238E27FC236}">
                  <a16:creationId xmlns:a16="http://schemas.microsoft.com/office/drawing/2014/main" id="{F7026A80-8401-4ADD-B7EB-D65BC5CA5BE5}"/>
                </a:ext>
              </a:extLst>
            </p:cNvPr>
            <p:cNvSpPr/>
            <p:nvPr/>
          </p:nvSpPr>
          <p:spPr>
            <a:xfrm>
              <a:off x="482599" y="1384300"/>
              <a:ext cx="869048" cy="769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903" extrusionOk="0">
                  <a:moveTo>
                    <a:pt x="13012" y="6084"/>
                  </a:moveTo>
                  <a:cubicBezTo>
                    <a:pt x="12002" y="6236"/>
                    <a:pt x="11091" y="6730"/>
                    <a:pt x="10295" y="7410"/>
                  </a:cubicBezTo>
                  <a:cubicBezTo>
                    <a:pt x="9975" y="6674"/>
                    <a:pt x="9829" y="5880"/>
                    <a:pt x="9810" y="5062"/>
                  </a:cubicBezTo>
                  <a:cubicBezTo>
                    <a:pt x="9789" y="4120"/>
                    <a:pt x="9997" y="3170"/>
                    <a:pt x="9901" y="2231"/>
                  </a:cubicBezTo>
                  <a:cubicBezTo>
                    <a:pt x="9726" y="526"/>
                    <a:pt x="8191" y="-658"/>
                    <a:pt x="6801" y="402"/>
                  </a:cubicBezTo>
                  <a:cubicBezTo>
                    <a:pt x="5536" y="1365"/>
                    <a:pt x="5601" y="3063"/>
                    <a:pt x="6139" y="4479"/>
                  </a:cubicBezTo>
                  <a:cubicBezTo>
                    <a:pt x="5769" y="4251"/>
                    <a:pt x="5387" y="4051"/>
                    <a:pt x="4989" y="3878"/>
                  </a:cubicBezTo>
                  <a:cubicBezTo>
                    <a:pt x="4159" y="3519"/>
                    <a:pt x="3310" y="3336"/>
                    <a:pt x="2446" y="3692"/>
                  </a:cubicBezTo>
                  <a:cubicBezTo>
                    <a:pt x="1603" y="4040"/>
                    <a:pt x="683" y="4762"/>
                    <a:pt x="257" y="5656"/>
                  </a:cubicBezTo>
                  <a:cubicBezTo>
                    <a:pt x="-144" y="6498"/>
                    <a:pt x="-97" y="7586"/>
                    <a:pt x="546" y="8269"/>
                  </a:cubicBezTo>
                  <a:cubicBezTo>
                    <a:pt x="1211" y="8973"/>
                    <a:pt x="2203" y="8987"/>
                    <a:pt x="3058" y="8908"/>
                  </a:cubicBezTo>
                  <a:cubicBezTo>
                    <a:pt x="4815" y="8742"/>
                    <a:pt x="6947" y="8273"/>
                    <a:pt x="8526" y="9415"/>
                  </a:cubicBezTo>
                  <a:cubicBezTo>
                    <a:pt x="8029" y="10113"/>
                    <a:pt x="7588" y="10876"/>
                    <a:pt x="7274" y="11639"/>
                  </a:cubicBezTo>
                  <a:cubicBezTo>
                    <a:pt x="6733" y="12957"/>
                    <a:pt x="6754" y="14411"/>
                    <a:pt x="7476" y="15646"/>
                  </a:cubicBezTo>
                  <a:cubicBezTo>
                    <a:pt x="8228" y="16931"/>
                    <a:pt x="9422" y="17652"/>
                    <a:pt x="10687" y="18163"/>
                  </a:cubicBezTo>
                  <a:cubicBezTo>
                    <a:pt x="12189" y="18771"/>
                    <a:pt x="13743" y="19244"/>
                    <a:pt x="15285" y="19713"/>
                  </a:cubicBezTo>
                  <a:cubicBezTo>
                    <a:pt x="16777" y="20169"/>
                    <a:pt x="18254" y="20576"/>
                    <a:pt x="19780" y="20811"/>
                  </a:cubicBezTo>
                  <a:cubicBezTo>
                    <a:pt x="19961" y="20897"/>
                    <a:pt x="20160" y="20921"/>
                    <a:pt x="20352" y="20890"/>
                  </a:cubicBezTo>
                  <a:cubicBezTo>
                    <a:pt x="21089" y="20942"/>
                    <a:pt x="21456" y="20141"/>
                    <a:pt x="21182" y="19578"/>
                  </a:cubicBezTo>
                  <a:cubicBezTo>
                    <a:pt x="20946" y="16634"/>
                    <a:pt x="20268" y="13779"/>
                    <a:pt x="19155" y="11093"/>
                  </a:cubicBezTo>
                  <a:cubicBezTo>
                    <a:pt x="18052" y="8411"/>
                    <a:pt x="15963" y="5639"/>
                    <a:pt x="13012" y="608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1" name="Shape">
              <a:extLst>
                <a:ext uri="{FF2B5EF4-FFF2-40B4-BE49-F238E27FC236}">
                  <a16:creationId xmlns:a16="http://schemas.microsoft.com/office/drawing/2014/main" id="{2CB24E71-D6DC-4101-9402-61FC47256259}"/>
                </a:ext>
              </a:extLst>
            </p:cNvPr>
            <p:cNvSpPr/>
            <p:nvPr/>
          </p:nvSpPr>
          <p:spPr>
            <a:xfrm>
              <a:off x="5245100" y="3860800"/>
              <a:ext cx="834313" cy="79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40" extrusionOk="0">
                  <a:moveTo>
                    <a:pt x="14607" y="14218"/>
                  </a:moveTo>
                  <a:cubicBezTo>
                    <a:pt x="14613" y="13102"/>
                    <a:pt x="14298" y="12043"/>
                    <a:pt x="13791" y="11090"/>
                  </a:cubicBezTo>
                  <a:cubicBezTo>
                    <a:pt x="14508" y="10845"/>
                    <a:pt x="15257" y="10801"/>
                    <a:pt x="16005" y="10893"/>
                  </a:cubicBezTo>
                  <a:cubicBezTo>
                    <a:pt x="16869" y="11002"/>
                    <a:pt x="17707" y="11359"/>
                    <a:pt x="18579" y="11386"/>
                  </a:cubicBezTo>
                  <a:cubicBezTo>
                    <a:pt x="20163" y="11437"/>
                    <a:pt x="21469" y="9940"/>
                    <a:pt x="20704" y="8286"/>
                  </a:cubicBezTo>
                  <a:cubicBezTo>
                    <a:pt x="20007" y="6781"/>
                    <a:pt x="18449" y="6614"/>
                    <a:pt x="17076" y="6999"/>
                  </a:cubicBezTo>
                  <a:cubicBezTo>
                    <a:pt x="17337" y="6631"/>
                    <a:pt x="17576" y="6243"/>
                    <a:pt x="17793" y="5835"/>
                  </a:cubicBezTo>
                  <a:cubicBezTo>
                    <a:pt x="18242" y="4984"/>
                    <a:pt x="18532" y="4089"/>
                    <a:pt x="18331" y="3105"/>
                  </a:cubicBezTo>
                  <a:cubicBezTo>
                    <a:pt x="18137" y="2142"/>
                    <a:pt x="17608" y="1046"/>
                    <a:pt x="16856" y="461"/>
                  </a:cubicBezTo>
                  <a:cubicBezTo>
                    <a:pt x="16145" y="-91"/>
                    <a:pt x="15145" y="-193"/>
                    <a:pt x="14428" y="406"/>
                  </a:cubicBezTo>
                  <a:cubicBezTo>
                    <a:pt x="13689" y="1029"/>
                    <a:pt x="13530" y="2101"/>
                    <a:pt x="13479" y="3041"/>
                  </a:cubicBezTo>
                  <a:cubicBezTo>
                    <a:pt x="13377" y="4967"/>
                    <a:pt x="13495" y="7343"/>
                    <a:pt x="12220" y="8895"/>
                  </a:cubicBezTo>
                  <a:cubicBezTo>
                    <a:pt x="11653" y="8258"/>
                    <a:pt x="11026" y="7673"/>
                    <a:pt x="10373" y="7227"/>
                  </a:cubicBezTo>
                  <a:cubicBezTo>
                    <a:pt x="9245" y="6458"/>
                    <a:pt x="7916" y="6277"/>
                    <a:pt x="6684" y="6887"/>
                  </a:cubicBezTo>
                  <a:cubicBezTo>
                    <a:pt x="5400" y="7520"/>
                    <a:pt x="4568" y="8715"/>
                    <a:pt x="3918" y="10015"/>
                  </a:cubicBezTo>
                  <a:cubicBezTo>
                    <a:pt x="3144" y="11557"/>
                    <a:pt x="2485" y="13177"/>
                    <a:pt x="1831" y="14780"/>
                  </a:cubicBezTo>
                  <a:cubicBezTo>
                    <a:pt x="1198" y="16332"/>
                    <a:pt x="611" y="17874"/>
                    <a:pt x="175" y="19498"/>
                  </a:cubicBezTo>
                  <a:cubicBezTo>
                    <a:pt x="70" y="19681"/>
                    <a:pt x="19" y="19892"/>
                    <a:pt x="22" y="20107"/>
                  </a:cubicBezTo>
                  <a:cubicBezTo>
                    <a:pt x="-131" y="20896"/>
                    <a:pt x="548" y="21407"/>
                    <a:pt x="1099" y="21189"/>
                  </a:cubicBezTo>
                  <a:cubicBezTo>
                    <a:pt x="3823" y="21346"/>
                    <a:pt x="6527" y="21012"/>
                    <a:pt x="9146" y="20182"/>
                  </a:cubicBezTo>
                  <a:cubicBezTo>
                    <a:pt x="11749" y="19351"/>
                    <a:pt x="14584" y="17479"/>
                    <a:pt x="14607" y="14218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2" name="Shape">
              <a:extLst>
                <a:ext uri="{FF2B5EF4-FFF2-40B4-BE49-F238E27FC236}">
                  <a16:creationId xmlns:a16="http://schemas.microsoft.com/office/drawing/2014/main" id="{0600D932-EC70-4E31-9916-04816211A626}"/>
                </a:ext>
              </a:extLst>
            </p:cNvPr>
            <p:cNvSpPr/>
            <p:nvPr/>
          </p:nvSpPr>
          <p:spPr>
            <a:xfrm>
              <a:off x="3314699" y="101599"/>
              <a:ext cx="634104" cy="405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0790" extrusionOk="0">
                  <a:moveTo>
                    <a:pt x="10159" y="15344"/>
                  </a:moveTo>
                  <a:cubicBezTo>
                    <a:pt x="11000" y="14798"/>
                    <a:pt x="11683" y="13880"/>
                    <a:pt x="12221" y="12780"/>
                  </a:cubicBezTo>
                  <a:cubicBezTo>
                    <a:pt x="12656" y="13535"/>
                    <a:pt x="12951" y="14427"/>
                    <a:pt x="13143" y="15390"/>
                  </a:cubicBezTo>
                  <a:cubicBezTo>
                    <a:pt x="13365" y="16503"/>
                    <a:pt x="13386" y="17708"/>
                    <a:pt x="13672" y="18782"/>
                  </a:cubicBezTo>
                  <a:cubicBezTo>
                    <a:pt x="14189" y="20741"/>
                    <a:pt x="15768" y="21594"/>
                    <a:pt x="16742" y="19830"/>
                  </a:cubicBezTo>
                  <a:cubicBezTo>
                    <a:pt x="17625" y="18228"/>
                    <a:pt x="17207" y="16236"/>
                    <a:pt x="16439" y="14752"/>
                  </a:cubicBezTo>
                  <a:cubicBezTo>
                    <a:pt x="16806" y="14889"/>
                    <a:pt x="17181" y="14986"/>
                    <a:pt x="17561" y="15045"/>
                  </a:cubicBezTo>
                  <a:cubicBezTo>
                    <a:pt x="18355" y="15169"/>
                    <a:pt x="19128" y="15078"/>
                    <a:pt x="19798" y="14342"/>
                  </a:cubicBezTo>
                  <a:cubicBezTo>
                    <a:pt x="20451" y="13619"/>
                    <a:pt x="21091" y="12428"/>
                    <a:pt x="21267" y="11217"/>
                  </a:cubicBezTo>
                  <a:cubicBezTo>
                    <a:pt x="21433" y="10071"/>
                    <a:pt x="21160" y="8795"/>
                    <a:pt x="20455" y="8223"/>
                  </a:cubicBezTo>
                  <a:cubicBezTo>
                    <a:pt x="19730" y="7630"/>
                    <a:pt x="18872" y="7969"/>
                    <a:pt x="18146" y="8379"/>
                  </a:cubicBezTo>
                  <a:cubicBezTo>
                    <a:pt x="16665" y="9212"/>
                    <a:pt x="14923" y="10547"/>
                    <a:pt x="13314" y="9765"/>
                  </a:cubicBezTo>
                  <a:cubicBezTo>
                    <a:pt x="13596" y="8756"/>
                    <a:pt x="13813" y="7695"/>
                    <a:pt x="13920" y="6673"/>
                  </a:cubicBezTo>
                  <a:cubicBezTo>
                    <a:pt x="14104" y="4909"/>
                    <a:pt x="13775" y="3197"/>
                    <a:pt x="12883" y="1993"/>
                  </a:cubicBezTo>
                  <a:cubicBezTo>
                    <a:pt x="11956" y="743"/>
                    <a:pt x="10770" y="319"/>
                    <a:pt x="9566" y="170"/>
                  </a:cubicBezTo>
                  <a:cubicBezTo>
                    <a:pt x="8136" y="-6"/>
                    <a:pt x="6693" y="1"/>
                    <a:pt x="5259" y="1"/>
                  </a:cubicBezTo>
                  <a:cubicBezTo>
                    <a:pt x="3871" y="1"/>
                    <a:pt x="2510" y="53"/>
                    <a:pt x="1139" y="333"/>
                  </a:cubicBezTo>
                  <a:cubicBezTo>
                    <a:pt x="964" y="293"/>
                    <a:pt x="785" y="339"/>
                    <a:pt x="627" y="450"/>
                  </a:cubicBezTo>
                  <a:cubicBezTo>
                    <a:pt x="-22" y="658"/>
                    <a:pt x="-167" y="1739"/>
                    <a:pt x="192" y="2312"/>
                  </a:cubicBezTo>
                  <a:cubicBezTo>
                    <a:pt x="1028" y="5723"/>
                    <a:pt x="2224" y="8861"/>
                    <a:pt x="3765" y="11647"/>
                  </a:cubicBezTo>
                  <a:cubicBezTo>
                    <a:pt x="5306" y="14414"/>
                    <a:pt x="7705" y="16946"/>
                    <a:pt x="10159" y="1534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3" name="Shape">
              <a:extLst>
                <a:ext uri="{FF2B5EF4-FFF2-40B4-BE49-F238E27FC236}">
                  <a16:creationId xmlns:a16="http://schemas.microsoft.com/office/drawing/2014/main" id="{3F19F4A1-5327-47A2-9C11-D4681DFEAA4D}"/>
                </a:ext>
              </a:extLst>
            </p:cNvPr>
            <p:cNvSpPr/>
            <p:nvPr/>
          </p:nvSpPr>
          <p:spPr>
            <a:xfrm>
              <a:off x="1244599" y="3365500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8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4" name="Shape">
              <a:extLst>
                <a:ext uri="{FF2B5EF4-FFF2-40B4-BE49-F238E27FC236}">
                  <a16:creationId xmlns:a16="http://schemas.microsoft.com/office/drawing/2014/main" id="{6179B9FE-77C7-44C0-B72A-C8B69DED7EF9}"/>
                </a:ext>
              </a:extLst>
            </p:cNvPr>
            <p:cNvSpPr/>
            <p:nvPr/>
          </p:nvSpPr>
          <p:spPr>
            <a:xfrm>
              <a:off x="1638300" y="1473200"/>
              <a:ext cx="382798" cy="64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1377" extrusionOk="0">
                  <a:moveTo>
                    <a:pt x="15903" y="10572"/>
                  </a:moveTo>
                  <a:cubicBezTo>
                    <a:pt x="15186" y="9790"/>
                    <a:pt x="14110" y="9183"/>
                    <a:pt x="12862" y="8732"/>
                  </a:cubicBezTo>
                  <a:cubicBezTo>
                    <a:pt x="13586" y="8259"/>
                    <a:pt x="14476" y="7912"/>
                    <a:pt x="15462" y="7661"/>
                  </a:cubicBezTo>
                  <a:cubicBezTo>
                    <a:pt x="16599" y="7372"/>
                    <a:pt x="17861" y="7271"/>
                    <a:pt x="18950" y="6920"/>
                  </a:cubicBezTo>
                  <a:cubicBezTo>
                    <a:pt x="20929" y="6288"/>
                    <a:pt x="21563" y="4690"/>
                    <a:pt x="19543" y="3858"/>
                  </a:cubicBezTo>
                  <a:cubicBezTo>
                    <a:pt x="17709" y="3100"/>
                    <a:pt x="15682" y="3640"/>
                    <a:pt x="14241" y="4485"/>
                  </a:cubicBezTo>
                  <a:cubicBezTo>
                    <a:pt x="14324" y="4117"/>
                    <a:pt x="14365" y="3745"/>
                    <a:pt x="14365" y="3372"/>
                  </a:cubicBezTo>
                  <a:cubicBezTo>
                    <a:pt x="14365" y="2590"/>
                    <a:pt x="14138" y="1841"/>
                    <a:pt x="13255" y="1239"/>
                  </a:cubicBezTo>
                  <a:cubicBezTo>
                    <a:pt x="12387" y="649"/>
                    <a:pt x="11028" y="105"/>
                    <a:pt x="9719" y="13"/>
                  </a:cubicBezTo>
                  <a:cubicBezTo>
                    <a:pt x="8484" y="-75"/>
                    <a:pt x="7188" y="276"/>
                    <a:pt x="6699" y="1000"/>
                  </a:cubicBezTo>
                  <a:cubicBezTo>
                    <a:pt x="6195" y="1745"/>
                    <a:pt x="6699" y="2561"/>
                    <a:pt x="7243" y="3238"/>
                  </a:cubicBezTo>
                  <a:cubicBezTo>
                    <a:pt x="8367" y="4627"/>
                    <a:pt x="10056" y="6238"/>
                    <a:pt x="9498" y="7861"/>
                  </a:cubicBezTo>
                  <a:cubicBezTo>
                    <a:pt x="8388" y="7656"/>
                    <a:pt x="7230" y="7510"/>
                    <a:pt x="6140" y="7472"/>
                  </a:cubicBezTo>
                  <a:cubicBezTo>
                    <a:pt x="4251" y="7409"/>
                    <a:pt x="2500" y="7845"/>
                    <a:pt x="1376" y="8790"/>
                  </a:cubicBezTo>
                  <a:cubicBezTo>
                    <a:pt x="211" y="9773"/>
                    <a:pt x="-37" y="10961"/>
                    <a:pt x="4" y="12141"/>
                  </a:cubicBezTo>
                  <a:cubicBezTo>
                    <a:pt x="60" y="13547"/>
                    <a:pt x="301" y="14953"/>
                    <a:pt x="535" y="16350"/>
                  </a:cubicBezTo>
                  <a:cubicBezTo>
                    <a:pt x="763" y="17701"/>
                    <a:pt x="1045" y="19027"/>
                    <a:pt x="1562" y="20345"/>
                  </a:cubicBezTo>
                  <a:cubicBezTo>
                    <a:pt x="1549" y="20517"/>
                    <a:pt x="1631" y="20688"/>
                    <a:pt x="1769" y="20835"/>
                  </a:cubicBezTo>
                  <a:cubicBezTo>
                    <a:pt x="2093" y="21454"/>
                    <a:pt x="3259" y="21525"/>
                    <a:pt x="3796" y="21136"/>
                  </a:cubicBezTo>
                  <a:cubicBezTo>
                    <a:pt x="7250" y="20094"/>
                    <a:pt x="10360" y="18722"/>
                    <a:pt x="13042" y="17040"/>
                  </a:cubicBezTo>
                  <a:cubicBezTo>
                    <a:pt x="15730" y="15367"/>
                    <a:pt x="17999" y="12861"/>
                    <a:pt x="15903" y="10572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7" name="Shape">
              <a:extLst>
                <a:ext uri="{FF2B5EF4-FFF2-40B4-BE49-F238E27FC236}">
                  <a16:creationId xmlns:a16="http://schemas.microsoft.com/office/drawing/2014/main" id="{16838330-D4CD-4DE2-93D1-AC5EDEE2E242}"/>
                </a:ext>
              </a:extLst>
            </p:cNvPr>
            <p:cNvSpPr/>
            <p:nvPr/>
          </p:nvSpPr>
          <p:spPr>
            <a:xfrm>
              <a:off x="4686299" y="1295400"/>
              <a:ext cx="512124" cy="552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39" extrusionOk="0">
                  <a:moveTo>
                    <a:pt x="20851" y="5732"/>
                  </a:moveTo>
                  <a:cubicBezTo>
                    <a:pt x="20711" y="4217"/>
                    <a:pt x="20105" y="2658"/>
                    <a:pt x="19011" y="1605"/>
                  </a:cubicBezTo>
                  <a:cubicBezTo>
                    <a:pt x="18933" y="1456"/>
                    <a:pt x="18814" y="1316"/>
                    <a:pt x="18637" y="1187"/>
                  </a:cubicBezTo>
                  <a:cubicBezTo>
                    <a:pt x="16543" y="-367"/>
                    <a:pt x="13795" y="-237"/>
                    <a:pt x="11425" y="672"/>
                  </a:cubicBezTo>
                  <a:cubicBezTo>
                    <a:pt x="8885" y="1648"/>
                    <a:pt x="6292" y="3086"/>
                    <a:pt x="4249" y="4803"/>
                  </a:cubicBezTo>
                  <a:cubicBezTo>
                    <a:pt x="2243" y="6492"/>
                    <a:pt x="682" y="8608"/>
                    <a:pt x="153" y="11104"/>
                  </a:cubicBezTo>
                  <a:cubicBezTo>
                    <a:pt x="-308" y="13297"/>
                    <a:pt x="268" y="15832"/>
                    <a:pt x="1890" y="17530"/>
                  </a:cubicBezTo>
                  <a:cubicBezTo>
                    <a:pt x="2818" y="18501"/>
                    <a:pt x="4001" y="19126"/>
                    <a:pt x="5229" y="19713"/>
                  </a:cubicBezTo>
                  <a:cubicBezTo>
                    <a:pt x="6334" y="20242"/>
                    <a:pt x="7495" y="20699"/>
                    <a:pt x="8729" y="20872"/>
                  </a:cubicBezTo>
                  <a:cubicBezTo>
                    <a:pt x="11265" y="21233"/>
                    <a:pt x="13644" y="20088"/>
                    <a:pt x="15433" y="18496"/>
                  </a:cubicBezTo>
                  <a:cubicBezTo>
                    <a:pt x="19094" y="15221"/>
                    <a:pt x="21292" y="10474"/>
                    <a:pt x="20851" y="5732"/>
                  </a:cubicBezTo>
                  <a:close/>
                  <a:moveTo>
                    <a:pt x="17860" y="1417"/>
                  </a:moveTo>
                  <a:cubicBezTo>
                    <a:pt x="17870" y="1413"/>
                    <a:pt x="17880" y="1408"/>
                    <a:pt x="17886" y="1403"/>
                  </a:cubicBezTo>
                  <a:cubicBezTo>
                    <a:pt x="17963" y="1235"/>
                    <a:pt x="18197" y="1105"/>
                    <a:pt x="18373" y="1259"/>
                  </a:cubicBezTo>
                  <a:cubicBezTo>
                    <a:pt x="18772" y="1615"/>
                    <a:pt x="19145" y="1985"/>
                    <a:pt x="19472" y="2399"/>
                  </a:cubicBezTo>
                  <a:cubicBezTo>
                    <a:pt x="19711" y="2702"/>
                    <a:pt x="20084" y="3106"/>
                    <a:pt x="20136" y="3490"/>
                  </a:cubicBezTo>
                  <a:cubicBezTo>
                    <a:pt x="20234" y="4164"/>
                    <a:pt x="19228" y="4404"/>
                    <a:pt x="18674" y="4356"/>
                  </a:cubicBezTo>
                  <a:cubicBezTo>
                    <a:pt x="17040" y="4226"/>
                    <a:pt x="16465" y="2254"/>
                    <a:pt x="17860" y="1417"/>
                  </a:cubicBezTo>
                  <a:close/>
                  <a:moveTo>
                    <a:pt x="6308" y="5626"/>
                  </a:moveTo>
                  <a:cubicBezTo>
                    <a:pt x="7889" y="6020"/>
                    <a:pt x="8366" y="7910"/>
                    <a:pt x="7023" y="8843"/>
                  </a:cubicBezTo>
                  <a:cubicBezTo>
                    <a:pt x="5872" y="9637"/>
                    <a:pt x="4099" y="9065"/>
                    <a:pt x="3819" y="7781"/>
                  </a:cubicBezTo>
                  <a:cubicBezTo>
                    <a:pt x="3233" y="6376"/>
                    <a:pt x="4898" y="5275"/>
                    <a:pt x="6308" y="5626"/>
                  </a:cubicBezTo>
                  <a:close/>
                  <a:moveTo>
                    <a:pt x="3197" y="14629"/>
                  </a:moveTo>
                  <a:cubicBezTo>
                    <a:pt x="2627" y="15173"/>
                    <a:pt x="1341" y="15841"/>
                    <a:pt x="864" y="14932"/>
                  </a:cubicBezTo>
                  <a:cubicBezTo>
                    <a:pt x="335" y="13942"/>
                    <a:pt x="226" y="12744"/>
                    <a:pt x="511" y="11676"/>
                  </a:cubicBezTo>
                  <a:cubicBezTo>
                    <a:pt x="568" y="11469"/>
                    <a:pt x="827" y="11349"/>
                    <a:pt x="1009" y="11441"/>
                  </a:cubicBezTo>
                  <a:cubicBezTo>
                    <a:pt x="1911" y="11229"/>
                    <a:pt x="2912" y="11513"/>
                    <a:pt x="3435" y="12273"/>
                  </a:cubicBezTo>
                  <a:cubicBezTo>
                    <a:pt x="3933" y="12999"/>
                    <a:pt x="3845" y="14014"/>
                    <a:pt x="3197" y="14629"/>
                  </a:cubicBezTo>
                  <a:close/>
                  <a:moveTo>
                    <a:pt x="12037" y="4799"/>
                  </a:moveTo>
                  <a:cubicBezTo>
                    <a:pt x="11005" y="4649"/>
                    <a:pt x="10212" y="3779"/>
                    <a:pt x="10316" y="2798"/>
                  </a:cubicBezTo>
                  <a:cubicBezTo>
                    <a:pt x="10404" y="1937"/>
                    <a:pt x="11156" y="1336"/>
                    <a:pt x="12016" y="1345"/>
                  </a:cubicBezTo>
                  <a:cubicBezTo>
                    <a:pt x="12208" y="1307"/>
                    <a:pt x="12416" y="1297"/>
                    <a:pt x="12623" y="1321"/>
                  </a:cubicBezTo>
                  <a:cubicBezTo>
                    <a:pt x="13686" y="1456"/>
                    <a:pt x="14432" y="2365"/>
                    <a:pt x="14220" y="3351"/>
                  </a:cubicBezTo>
                  <a:cubicBezTo>
                    <a:pt x="14013" y="4294"/>
                    <a:pt x="13069" y="4948"/>
                    <a:pt x="12037" y="4799"/>
                  </a:cubicBezTo>
                  <a:close/>
                  <a:moveTo>
                    <a:pt x="10523" y="7872"/>
                  </a:moveTo>
                  <a:cubicBezTo>
                    <a:pt x="10964" y="7516"/>
                    <a:pt x="11643" y="7516"/>
                    <a:pt x="12068" y="7867"/>
                  </a:cubicBezTo>
                  <a:cubicBezTo>
                    <a:pt x="12234" y="7934"/>
                    <a:pt x="12384" y="8040"/>
                    <a:pt x="12499" y="8175"/>
                  </a:cubicBezTo>
                  <a:cubicBezTo>
                    <a:pt x="12934" y="8690"/>
                    <a:pt x="12721" y="9464"/>
                    <a:pt x="12162" y="9815"/>
                  </a:cubicBezTo>
                  <a:cubicBezTo>
                    <a:pt x="11622" y="10156"/>
                    <a:pt x="10819" y="10046"/>
                    <a:pt x="10393" y="9594"/>
                  </a:cubicBezTo>
                  <a:cubicBezTo>
                    <a:pt x="9937" y="9098"/>
                    <a:pt x="9994" y="8300"/>
                    <a:pt x="10523" y="7872"/>
                  </a:cubicBezTo>
                  <a:close/>
                  <a:moveTo>
                    <a:pt x="7049" y="15577"/>
                  </a:moveTo>
                  <a:cubicBezTo>
                    <a:pt x="6220" y="15134"/>
                    <a:pt x="5992" y="14071"/>
                    <a:pt x="6520" y="13340"/>
                  </a:cubicBezTo>
                  <a:cubicBezTo>
                    <a:pt x="7086" y="12561"/>
                    <a:pt x="8148" y="12480"/>
                    <a:pt x="8937" y="12956"/>
                  </a:cubicBezTo>
                  <a:cubicBezTo>
                    <a:pt x="9331" y="13009"/>
                    <a:pt x="9626" y="13716"/>
                    <a:pt x="9637" y="13999"/>
                  </a:cubicBezTo>
                  <a:cubicBezTo>
                    <a:pt x="9642" y="14230"/>
                    <a:pt x="9579" y="14447"/>
                    <a:pt x="9465" y="14634"/>
                  </a:cubicBezTo>
                  <a:cubicBezTo>
                    <a:pt x="9439" y="14745"/>
                    <a:pt x="9403" y="14855"/>
                    <a:pt x="9346" y="14961"/>
                  </a:cubicBezTo>
                  <a:cubicBezTo>
                    <a:pt x="8937" y="15769"/>
                    <a:pt x="7863" y="16015"/>
                    <a:pt x="7049" y="15577"/>
                  </a:cubicBezTo>
                  <a:close/>
                  <a:moveTo>
                    <a:pt x="18446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3" y="10719"/>
                    <a:pt x="15703" y="9055"/>
                  </a:cubicBezTo>
                  <a:cubicBezTo>
                    <a:pt x="15049" y="7511"/>
                    <a:pt x="16709" y="5616"/>
                    <a:pt x="18446" y="6516"/>
                  </a:cubicBezTo>
                  <a:close/>
                  <a:moveTo>
                    <a:pt x="11280" y="20377"/>
                  </a:moveTo>
                  <a:cubicBezTo>
                    <a:pt x="10466" y="20646"/>
                    <a:pt x="9559" y="20675"/>
                    <a:pt x="8740" y="20411"/>
                  </a:cubicBezTo>
                  <a:cubicBezTo>
                    <a:pt x="8719" y="20401"/>
                    <a:pt x="8698" y="20391"/>
                    <a:pt x="8682" y="20382"/>
                  </a:cubicBezTo>
                  <a:cubicBezTo>
                    <a:pt x="8574" y="20348"/>
                    <a:pt x="8475" y="20261"/>
                    <a:pt x="8449" y="20151"/>
                  </a:cubicBezTo>
                  <a:cubicBezTo>
                    <a:pt x="8278" y="19468"/>
                    <a:pt x="8646" y="18737"/>
                    <a:pt x="9305" y="18395"/>
                  </a:cubicBezTo>
                  <a:cubicBezTo>
                    <a:pt x="9979" y="18039"/>
                    <a:pt x="10803" y="18208"/>
                    <a:pt x="11337" y="18703"/>
                  </a:cubicBezTo>
                  <a:cubicBezTo>
                    <a:pt x="11612" y="18958"/>
                    <a:pt x="11814" y="19300"/>
                    <a:pt x="11861" y="19660"/>
                  </a:cubicBezTo>
                  <a:cubicBezTo>
                    <a:pt x="11897" y="20050"/>
                    <a:pt x="11653" y="20252"/>
                    <a:pt x="11280" y="20377"/>
                  </a:cubicBezTo>
                  <a:close/>
                  <a:moveTo>
                    <a:pt x="13069" y="14706"/>
                  </a:moveTo>
                  <a:cubicBezTo>
                    <a:pt x="12260" y="12956"/>
                    <a:pt x="14235" y="11195"/>
                    <a:pt x="15796" y="11816"/>
                  </a:cubicBezTo>
                  <a:cubicBezTo>
                    <a:pt x="15895" y="11821"/>
                    <a:pt x="15993" y="11830"/>
                    <a:pt x="16097" y="11849"/>
                  </a:cubicBezTo>
                  <a:cubicBezTo>
                    <a:pt x="17134" y="12042"/>
                    <a:pt x="17834" y="12936"/>
                    <a:pt x="17849" y="13894"/>
                  </a:cubicBezTo>
                  <a:cubicBezTo>
                    <a:pt x="17886" y="16370"/>
                    <a:pt x="14075" y="16885"/>
                    <a:pt x="13069" y="14706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8" name="Shape">
              <a:extLst>
                <a:ext uri="{FF2B5EF4-FFF2-40B4-BE49-F238E27FC236}">
                  <a16:creationId xmlns:a16="http://schemas.microsoft.com/office/drawing/2014/main" id="{BE0606D1-BF56-4599-A158-712238502BAC}"/>
                </a:ext>
              </a:extLst>
            </p:cNvPr>
            <p:cNvSpPr/>
            <p:nvPr/>
          </p:nvSpPr>
          <p:spPr>
            <a:xfrm>
              <a:off x="711200" y="3111499"/>
              <a:ext cx="512096" cy="552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0939" extrusionOk="0">
                  <a:moveTo>
                    <a:pt x="20856" y="5732"/>
                  </a:moveTo>
                  <a:cubicBezTo>
                    <a:pt x="20716" y="4217"/>
                    <a:pt x="20110" y="2658"/>
                    <a:pt x="19015" y="1605"/>
                  </a:cubicBezTo>
                  <a:cubicBezTo>
                    <a:pt x="18938" y="1456"/>
                    <a:pt x="18818" y="1316"/>
                    <a:pt x="18642" y="1187"/>
                  </a:cubicBezTo>
                  <a:cubicBezTo>
                    <a:pt x="16547" y="-367"/>
                    <a:pt x="13798" y="-237"/>
                    <a:pt x="11428" y="672"/>
                  </a:cubicBezTo>
                  <a:cubicBezTo>
                    <a:pt x="8887" y="1648"/>
                    <a:pt x="6294" y="3086"/>
                    <a:pt x="4251" y="4803"/>
                  </a:cubicBezTo>
                  <a:cubicBezTo>
                    <a:pt x="2244" y="6492"/>
                    <a:pt x="683" y="8608"/>
                    <a:pt x="154" y="11104"/>
                  </a:cubicBezTo>
                  <a:cubicBezTo>
                    <a:pt x="-308" y="13297"/>
                    <a:pt x="268" y="15832"/>
                    <a:pt x="1891" y="17530"/>
                  </a:cubicBezTo>
                  <a:cubicBezTo>
                    <a:pt x="2819" y="18501"/>
                    <a:pt x="4002" y="19126"/>
                    <a:pt x="5231" y="19713"/>
                  </a:cubicBezTo>
                  <a:cubicBezTo>
                    <a:pt x="6335" y="20242"/>
                    <a:pt x="7497" y="20699"/>
                    <a:pt x="8731" y="20872"/>
                  </a:cubicBezTo>
                  <a:cubicBezTo>
                    <a:pt x="11267" y="21233"/>
                    <a:pt x="13648" y="20088"/>
                    <a:pt x="15437" y="18496"/>
                  </a:cubicBezTo>
                  <a:cubicBezTo>
                    <a:pt x="19098" y="15226"/>
                    <a:pt x="21292" y="10479"/>
                    <a:pt x="20856" y="5732"/>
                  </a:cubicBezTo>
                  <a:close/>
                  <a:moveTo>
                    <a:pt x="17859" y="1422"/>
                  </a:moveTo>
                  <a:cubicBezTo>
                    <a:pt x="17869" y="1417"/>
                    <a:pt x="17880" y="1413"/>
                    <a:pt x="17885" y="1408"/>
                  </a:cubicBezTo>
                  <a:cubicBezTo>
                    <a:pt x="17963" y="1239"/>
                    <a:pt x="18196" y="1110"/>
                    <a:pt x="18372" y="1263"/>
                  </a:cubicBezTo>
                  <a:cubicBezTo>
                    <a:pt x="18772" y="1619"/>
                    <a:pt x="19145" y="1990"/>
                    <a:pt x="19472" y="2403"/>
                  </a:cubicBezTo>
                  <a:cubicBezTo>
                    <a:pt x="19710" y="2706"/>
                    <a:pt x="20084" y="3110"/>
                    <a:pt x="20136" y="3495"/>
                  </a:cubicBezTo>
                  <a:cubicBezTo>
                    <a:pt x="20234" y="4168"/>
                    <a:pt x="19228" y="4409"/>
                    <a:pt x="18673" y="4361"/>
                  </a:cubicBezTo>
                  <a:cubicBezTo>
                    <a:pt x="17045" y="4231"/>
                    <a:pt x="16469" y="2254"/>
                    <a:pt x="17859" y="1422"/>
                  </a:cubicBezTo>
                  <a:close/>
                  <a:moveTo>
                    <a:pt x="6309" y="5631"/>
                  </a:moveTo>
                  <a:cubicBezTo>
                    <a:pt x="7891" y="6025"/>
                    <a:pt x="8368" y="7915"/>
                    <a:pt x="7025" y="8848"/>
                  </a:cubicBezTo>
                  <a:cubicBezTo>
                    <a:pt x="5874" y="9642"/>
                    <a:pt x="4100" y="9069"/>
                    <a:pt x="3820" y="7785"/>
                  </a:cubicBezTo>
                  <a:cubicBezTo>
                    <a:pt x="3229" y="6376"/>
                    <a:pt x="4899" y="5279"/>
                    <a:pt x="6309" y="5631"/>
                  </a:cubicBezTo>
                  <a:close/>
                  <a:moveTo>
                    <a:pt x="3198" y="14634"/>
                  </a:moveTo>
                  <a:cubicBezTo>
                    <a:pt x="2627" y="15178"/>
                    <a:pt x="1341" y="15846"/>
                    <a:pt x="864" y="14937"/>
                  </a:cubicBezTo>
                  <a:cubicBezTo>
                    <a:pt x="335" y="13946"/>
                    <a:pt x="226" y="12749"/>
                    <a:pt x="511" y="11681"/>
                  </a:cubicBezTo>
                  <a:cubicBezTo>
                    <a:pt x="568" y="11474"/>
                    <a:pt x="828" y="11354"/>
                    <a:pt x="1009" y="11445"/>
                  </a:cubicBezTo>
                  <a:cubicBezTo>
                    <a:pt x="1912" y="11234"/>
                    <a:pt x="2913" y="11518"/>
                    <a:pt x="3436" y="12277"/>
                  </a:cubicBezTo>
                  <a:cubicBezTo>
                    <a:pt x="3929" y="12999"/>
                    <a:pt x="3841" y="14014"/>
                    <a:pt x="3198" y="14634"/>
                  </a:cubicBezTo>
                  <a:close/>
                  <a:moveTo>
                    <a:pt x="12035" y="4799"/>
                  </a:moveTo>
                  <a:cubicBezTo>
                    <a:pt x="11003" y="4649"/>
                    <a:pt x="10209" y="3779"/>
                    <a:pt x="10313" y="2798"/>
                  </a:cubicBezTo>
                  <a:cubicBezTo>
                    <a:pt x="10401" y="1937"/>
                    <a:pt x="11153" y="1336"/>
                    <a:pt x="12014" y="1345"/>
                  </a:cubicBezTo>
                  <a:cubicBezTo>
                    <a:pt x="12206" y="1307"/>
                    <a:pt x="12413" y="1297"/>
                    <a:pt x="12621" y="1321"/>
                  </a:cubicBezTo>
                  <a:cubicBezTo>
                    <a:pt x="13684" y="1456"/>
                    <a:pt x="14431" y="2365"/>
                    <a:pt x="14218" y="3351"/>
                  </a:cubicBezTo>
                  <a:cubicBezTo>
                    <a:pt x="14016" y="4298"/>
                    <a:pt x="13072" y="4948"/>
                    <a:pt x="12035" y="4799"/>
                  </a:cubicBezTo>
                  <a:close/>
                  <a:moveTo>
                    <a:pt x="10526" y="7872"/>
                  </a:moveTo>
                  <a:cubicBezTo>
                    <a:pt x="10967" y="7516"/>
                    <a:pt x="11646" y="7516"/>
                    <a:pt x="12071" y="7867"/>
                  </a:cubicBezTo>
                  <a:cubicBezTo>
                    <a:pt x="12237" y="7934"/>
                    <a:pt x="12388" y="8040"/>
                    <a:pt x="12502" y="8175"/>
                  </a:cubicBezTo>
                  <a:cubicBezTo>
                    <a:pt x="12937" y="8690"/>
                    <a:pt x="12725" y="9464"/>
                    <a:pt x="12165" y="9815"/>
                  </a:cubicBezTo>
                  <a:cubicBezTo>
                    <a:pt x="11625" y="10156"/>
                    <a:pt x="10821" y="10046"/>
                    <a:pt x="10396" y="9594"/>
                  </a:cubicBezTo>
                  <a:cubicBezTo>
                    <a:pt x="9940" y="9098"/>
                    <a:pt x="9997" y="8305"/>
                    <a:pt x="10526" y="7872"/>
                  </a:cubicBezTo>
                  <a:close/>
                  <a:moveTo>
                    <a:pt x="7051" y="15582"/>
                  </a:moveTo>
                  <a:cubicBezTo>
                    <a:pt x="6221" y="15139"/>
                    <a:pt x="5993" y="14076"/>
                    <a:pt x="6522" y="13345"/>
                  </a:cubicBezTo>
                  <a:cubicBezTo>
                    <a:pt x="7087" y="12566"/>
                    <a:pt x="8150" y="12484"/>
                    <a:pt x="8939" y="12960"/>
                  </a:cubicBezTo>
                  <a:cubicBezTo>
                    <a:pt x="9333" y="13013"/>
                    <a:pt x="9629" y="13720"/>
                    <a:pt x="9639" y="14004"/>
                  </a:cubicBezTo>
                  <a:cubicBezTo>
                    <a:pt x="9644" y="14235"/>
                    <a:pt x="9582" y="14451"/>
                    <a:pt x="9468" y="14639"/>
                  </a:cubicBezTo>
                  <a:cubicBezTo>
                    <a:pt x="9442" y="14750"/>
                    <a:pt x="9406" y="14860"/>
                    <a:pt x="9348" y="14966"/>
                  </a:cubicBezTo>
                  <a:cubicBezTo>
                    <a:pt x="8939" y="15774"/>
                    <a:pt x="7865" y="16015"/>
                    <a:pt x="7051" y="15582"/>
                  </a:cubicBezTo>
                  <a:close/>
                  <a:moveTo>
                    <a:pt x="18445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2" y="10719"/>
                    <a:pt x="15701" y="9055"/>
                  </a:cubicBezTo>
                  <a:cubicBezTo>
                    <a:pt x="15053" y="7516"/>
                    <a:pt x="16708" y="5616"/>
                    <a:pt x="18445" y="6516"/>
                  </a:cubicBezTo>
                  <a:close/>
                  <a:moveTo>
                    <a:pt x="11283" y="20377"/>
                  </a:moveTo>
                  <a:cubicBezTo>
                    <a:pt x="10469" y="20646"/>
                    <a:pt x="9561" y="20675"/>
                    <a:pt x="8742" y="20411"/>
                  </a:cubicBezTo>
                  <a:cubicBezTo>
                    <a:pt x="8721" y="20401"/>
                    <a:pt x="8700" y="20391"/>
                    <a:pt x="8685" y="20382"/>
                  </a:cubicBezTo>
                  <a:cubicBezTo>
                    <a:pt x="8576" y="20348"/>
                    <a:pt x="8477" y="20261"/>
                    <a:pt x="8451" y="20151"/>
                  </a:cubicBezTo>
                  <a:cubicBezTo>
                    <a:pt x="8280" y="19468"/>
                    <a:pt x="8648" y="18737"/>
                    <a:pt x="9307" y="18395"/>
                  </a:cubicBezTo>
                  <a:cubicBezTo>
                    <a:pt x="9981" y="18039"/>
                    <a:pt x="10806" y="18208"/>
                    <a:pt x="11340" y="18703"/>
                  </a:cubicBezTo>
                  <a:cubicBezTo>
                    <a:pt x="11615" y="18958"/>
                    <a:pt x="11817" y="19300"/>
                    <a:pt x="11864" y="19660"/>
                  </a:cubicBezTo>
                  <a:cubicBezTo>
                    <a:pt x="11900" y="20050"/>
                    <a:pt x="11651" y="20252"/>
                    <a:pt x="11283" y="20377"/>
                  </a:cubicBezTo>
                  <a:close/>
                  <a:moveTo>
                    <a:pt x="13067" y="14711"/>
                  </a:moveTo>
                  <a:cubicBezTo>
                    <a:pt x="12258" y="12960"/>
                    <a:pt x="14234" y="11200"/>
                    <a:pt x="15795" y="11821"/>
                  </a:cubicBezTo>
                  <a:cubicBezTo>
                    <a:pt x="15893" y="11825"/>
                    <a:pt x="15992" y="11835"/>
                    <a:pt x="16096" y="11854"/>
                  </a:cubicBezTo>
                  <a:cubicBezTo>
                    <a:pt x="17133" y="12047"/>
                    <a:pt x="17833" y="12941"/>
                    <a:pt x="17843" y="13898"/>
                  </a:cubicBezTo>
                  <a:cubicBezTo>
                    <a:pt x="17885" y="16370"/>
                    <a:pt x="14078" y="16885"/>
                    <a:pt x="13067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0" name="Shape">
              <a:extLst>
                <a:ext uri="{FF2B5EF4-FFF2-40B4-BE49-F238E27FC236}">
                  <a16:creationId xmlns:a16="http://schemas.microsoft.com/office/drawing/2014/main" id="{E6863FD5-3879-4B56-8828-097F830E9FCC}"/>
                </a:ext>
              </a:extLst>
            </p:cNvPr>
            <p:cNvSpPr/>
            <p:nvPr/>
          </p:nvSpPr>
          <p:spPr>
            <a:xfrm>
              <a:off x="5778500" y="3111499"/>
              <a:ext cx="617943" cy="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1" h="20942" extrusionOk="0">
                  <a:moveTo>
                    <a:pt x="20857" y="5731"/>
                  </a:moveTo>
                  <a:cubicBezTo>
                    <a:pt x="20715" y="4212"/>
                    <a:pt x="20109" y="2656"/>
                    <a:pt x="19013" y="1604"/>
                  </a:cubicBezTo>
                  <a:cubicBezTo>
                    <a:pt x="18936" y="1456"/>
                    <a:pt x="18816" y="1313"/>
                    <a:pt x="18639" y="1185"/>
                  </a:cubicBezTo>
                  <a:cubicBezTo>
                    <a:pt x="16542" y="-366"/>
                    <a:pt x="13796" y="-238"/>
                    <a:pt x="11424" y="671"/>
                  </a:cubicBezTo>
                  <a:cubicBezTo>
                    <a:pt x="8884" y="1648"/>
                    <a:pt x="6288" y="3087"/>
                    <a:pt x="4251" y="4802"/>
                  </a:cubicBezTo>
                  <a:cubicBezTo>
                    <a:pt x="2244" y="6488"/>
                    <a:pt x="684" y="8606"/>
                    <a:pt x="155" y="11102"/>
                  </a:cubicBezTo>
                  <a:cubicBezTo>
                    <a:pt x="-309" y="13299"/>
                    <a:pt x="271" y="15831"/>
                    <a:pt x="1891" y="17530"/>
                  </a:cubicBezTo>
                  <a:cubicBezTo>
                    <a:pt x="2820" y="18503"/>
                    <a:pt x="4002" y="19125"/>
                    <a:pt x="5231" y="19715"/>
                  </a:cubicBezTo>
                  <a:cubicBezTo>
                    <a:pt x="6335" y="20241"/>
                    <a:pt x="7496" y="20700"/>
                    <a:pt x="8733" y="20875"/>
                  </a:cubicBezTo>
                  <a:cubicBezTo>
                    <a:pt x="11269" y="21234"/>
                    <a:pt x="13650" y="20094"/>
                    <a:pt x="15433" y="18503"/>
                  </a:cubicBezTo>
                  <a:cubicBezTo>
                    <a:pt x="19099" y="15225"/>
                    <a:pt x="21291" y="10476"/>
                    <a:pt x="20857" y="5731"/>
                  </a:cubicBezTo>
                  <a:close/>
                  <a:moveTo>
                    <a:pt x="17861" y="1420"/>
                  </a:moveTo>
                  <a:cubicBezTo>
                    <a:pt x="17870" y="1416"/>
                    <a:pt x="17879" y="1412"/>
                    <a:pt x="17892" y="1408"/>
                  </a:cubicBezTo>
                  <a:cubicBezTo>
                    <a:pt x="17969" y="1241"/>
                    <a:pt x="18205" y="1109"/>
                    <a:pt x="18377" y="1261"/>
                  </a:cubicBezTo>
                  <a:cubicBezTo>
                    <a:pt x="18777" y="1616"/>
                    <a:pt x="19151" y="1991"/>
                    <a:pt x="19477" y="2401"/>
                  </a:cubicBezTo>
                  <a:cubicBezTo>
                    <a:pt x="19718" y="2704"/>
                    <a:pt x="20088" y="3111"/>
                    <a:pt x="20144" y="3494"/>
                  </a:cubicBezTo>
                  <a:cubicBezTo>
                    <a:pt x="20238" y="4168"/>
                    <a:pt x="19237" y="4407"/>
                    <a:pt x="18682" y="4363"/>
                  </a:cubicBezTo>
                  <a:cubicBezTo>
                    <a:pt x="17045" y="4228"/>
                    <a:pt x="16469" y="2254"/>
                    <a:pt x="17861" y="1420"/>
                  </a:cubicBezTo>
                  <a:close/>
                  <a:moveTo>
                    <a:pt x="6314" y="5627"/>
                  </a:moveTo>
                  <a:cubicBezTo>
                    <a:pt x="7891" y="6022"/>
                    <a:pt x="8372" y="7916"/>
                    <a:pt x="7027" y="8845"/>
                  </a:cubicBezTo>
                  <a:cubicBezTo>
                    <a:pt x="5880" y="9642"/>
                    <a:pt x="4100" y="9064"/>
                    <a:pt x="3821" y="7784"/>
                  </a:cubicBezTo>
                  <a:cubicBezTo>
                    <a:pt x="3237" y="6377"/>
                    <a:pt x="4904" y="5276"/>
                    <a:pt x="6314" y="5627"/>
                  </a:cubicBezTo>
                  <a:close/>
                  <a:moveTo>
                    <a:pt x="3202" y="14631"/>
                  </a:moveTo>
                  <a:cubicBezTo>
                    <a:pt x="2635" y="15177"/>
                    <a:pt x="1350" y="15843"/>
                    <a:pt x="869" y="14938"/>
                  </a:cubicBezTo>
                  <a:cubicBezTo>
                    <a:pt x="340" y="13945"/>
                    <a:pt x="232" y="12749"/>
                    <a:pt x="520" y="11680"/>
                  </a:cubicBezTo>
                  <a:cubicBezTo>
                    <a:pt x="576" y="11473"/>
                    <a:pt x="838" y="11353"/>
                    <a:pt x="1019" y="11445"/>
                  </a:cubicBezTo>
                  <a:cubicBezTo>
                    <a:pt x="1921" y="11233"/>
                    <a:pt x="2923" y="11521"/>
                    <a:pt x="3443" y="12278"/>
                  </a:cubicBezTo>
                  <a:cubicBezTo>
                    <a:pt x="3937" y="13000"/>
                    <a:pt x="3847" y="14017"/>
                    <a:pt x="3202" y="14631"/>
                  </a:cubicBezTo>
                  <a:close/>
                  <a:moveTo>
                    <a:pt x="12038" y="4798"/>
                  </a:moveTo>
                  <a:cubicBezTo>
                    <a:pt x="11007" y="4650"/>
                    <a:pt x="10212" y="3777"/>
                    <a:pt x="10315" y="2796"/>
                  </a:cubicBezTo>
                  <a:cubicBezTo>
                    <a:pt x="10405" y="1935"/>
                    <a:pt x="11153" y="1337"/>
                    <a:pt x="12017" y="1345"/>
                  </a:cubicBezTo>
                  <a:cubicBezTo>
                    <a:pt x="12210" y="1305"/>
                    <a:pt x="12416" y="1297"/>
                    <a:pt x="12623" y="1321"/>
                  </a:cubicBezTo>
                  <a:cubicBezTo>
                    <a:pt x="13688" y="1456"/>
                    <a:pt x="14432" y="2365"/>
                    <a:pt x="14221" y="3350"/>
                  </a:cubicBezTo>
                  <a:cubicBezTo>
                    <a:pt x="14019" y="4295"/>
                    <a:pt x="13074" y="4945"/>
                    <a:pt x="12038" y="4798"/>
                  </a:cubicBezTo>
                  <a:close/>
                  <a:moveTo>
                    <a:pt x="10530" y="7872"/>
                  </a:moveTo>
                  <a:cubicBezTo>
                    <a:pt x="10968" y="7517"/>
                    <a:pt x="11651" y="7517"/>
                    <a:pt x="12077" y="7864"/>
                  </a:cubicBezTo>
                  <a:cubicBezTo>
                    <a:pt x="12244" y="7932"/>
                    <a:pt x="12395" y="8036"/>
                    <a:pt x="12507" y="8171"/>
                  </a:cubicBezTo>
                  <a:cubicBezTo>
                    <a:pt x="12941" y="8686"/>
                    <a:pt x="12730" y="9459"/>
                    <a:pt x="12171" y="9814"/>
                  </a:cubicBezTo>
                  <a:cubicBezTo>
                    <a:pt x="11634" y="10157"/>
                    <a:pt x="10826" y="10045"/>
                    <a:pt x="10401" y="9591"/>
                  </a:cubicBezTo>
                  <a:cubicBezTo>
                    <a:pt x="9941" y="9100"/>
                    <a:pt x="9997" y="8303"/>
                    <a:pt x="10530" y="7872"/>
                  </a:cubicBezTo>
                  <a:close/>
                  <a:moveTo>
                    <a:pt x="7053" y="15580"/>
                  </a:moveTo>
                  <a:cubicBezTo>
                    <a:pt x="6223" y="15137"/>
                    <a:pt x="5996" y="14073"/>
                    <a:pt x="6524" y="13343"/>
                  </a:cubicBezTo>
                  <a:cubicBezTo>
                    <a:pt x="7087" y="12565"/>
                    <a:pt x="8153" y="12482"/>
                    <a:pt x="8944" y="12956"/>
                  </a:cubicBezTo>
                  <a:cubicBezTo>
                    <a:pt x="9339" y="13012"/>
                    <a:pt x="9636" y="13718"/>
                    <a:pt x="9640" y="14001"/>
                  </a:cubicBezTo>
                  <a:cubicBezTo>
                    <a:pt x="9644" y="14232"/>
                    <a:pt x="9584" y="14447"/>
                    <a:pt x="9468" y="14639"/>
                  </a:cubicBezTo>
                  <a:cubicBezTo>
                    <a:pt x="9442" y="14750"/>
                    <a:pt x="9408" y="14862"/>
                    <a:pt x="9352" y="14970"/>
                  </a:cubicBezTo>
                  <a:cubicBezTo>
                    <a:pt x="8940" y="15771"/>
                    <a:pt x="7869" y="16014"/>
                    <a:pt x="7053" y="15580"/>
                  </a:cubicBezTo>
                  <a:close/>
                  <a:moveTo>
                    <a:pt x="18446" y="6516"/>
                  </a:moveTo>
                  <a:cubicBezTo>
                    <a:pt x="18493" y="6540"/>
                    <a:pt x="18528" y="6576"/>
                    <a:pt x="18549" y="6612"/>
                  </a:cubicBezTo>
                  <a:cubicBezTo>
                    <a:pt x="19731" y="6987"/>
                    <a:pt x="20642" y="8247"/>
                    <a:pt x="20096" y="9403"/>
                  </a:cubicBezTo>
                  <a:cubicBezTo>
                    <a:pt x="19224" y="11241"/>
                    <a:pt x="16409" y="10719"/>
                    <a:pt x="15704" y="9048"/>
                  </a:cubicBezTo>
                  <a:cubicBezTo>
                    <a:pt x="15055" y="7513"/>
                    <a:pt x="16710" y="5615"/>
                    <a:pt x="18446" y="6516"/>
                  </a:cubicBezTo>
                  <a:close/>
                  <a:moveTo>
                    <a:pt x="11282" y="20377"/>
                  </a:moveTo>
                  <a:cubicBezTo>
                    <a:pt x="10465" y="20648"/>
                    <a:pt x="9563" y="20676"/>
                    <a:pt x="8742" y="20413"/>
                  </a:cubicBezTo>
                  <a:cubicBezTo>
                    <a:pt x="8720" y="20405"/>
                    <a:pt x="8703" y="20397"/>
                    <a:pt x="8686" y="20381"/>
                  </a:cubicBezTo>
                  <a:cubicBezTo>
                    <a:pt x="8574" y="20345"/>
                    <a:pt x="8480" y="20261"/>
                    <a:pt x="8450" y="20149"/>
                  </a:cubicBezTo>
                  <a:cubicBezTo>
                    <a:pt x="8278" y="19464"/>
                    <a:pt x="8647" y="18738"/>
                    <a:pt x="9301" y="18391"/>
                  </a:cubicBezTo>
                  <a:cubicBezTo>
                    <a:pt x="9971" y="18036"/>
                    <a:pt x="10796" y="18204"/>
                    <a:pt x="11333" y="18698"/>
                  </a:cubicBezTo>
                  <a:cubicBezTo>
                    <a:pt x="11608" y="18953"/>
                    <a:pt x="11810" y="19292"/>
                    <a:pt x="11853" y="19655"/>
                  </a:cubicBezTo>
                  <a:cubicBezTo>
                    <a:pt x="11901" y="20050"/>
                    <a:pt x="11656" y="20253"/>
                    <a:pt x="11282" y="20377"/>
                  </a:cubicBezTo>
                  <a:close/>
                  <a:moveTo>
                    <a:pt x="13070" y="14711"/>
                  </a:moveTo>
                  <a:cubicBezTo>
                    <a:pt x="12262" y="12960"/>
                    <a:pt x="14234" y="11202"/>
                    <a:pt x="15799" y="11816"/>
                  </a:cubicBezTo>
                  <a:cubicBezTo>
                    <a:pt x="15897" y="11820"/>
                    <a:pt x="15996" y="11832"/>
                    <a:pt x="16099" y="11848"/>
                  </a:cubicBezTo>
                  <a:cubicBezTo>
                    <a:pt x="17135" y="12039"/>
                    <a:pt x="17836" y="12932"/>
                    <a:pt x="17849" y="13893"/>
                  </a:cubicBezTo>
                  <a:cubicBezTo>
                    <a:pt x="17887" y="16373"/>
                    <a:pt x="14075" y="16888"/>
                    <a:pt x="13070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1" name="Shape">
              <a:extLst>
                <a:ext uri="{FF2B5EF4-FFF2-40B4-BE49-F238E27FC236}">
                  <a16:creationId xmlns:a16="http://schemas.microsoft.com/office/drawing/2014/main" id="{CD963800-37C0-4DCC-B79C-9BD3688B8D37}"/>
                </a:ext>
              </a:extLst>
            </p:cNvPr>
            <p:cNvSpPr/>
            <p:nvPr/>
          </p:nvSpPr>
          <p:spPr>
            <a:xfrm>
              <a:off x="1663700" y="36703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20" y="4181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6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2" name="Shape">
              <a:extLst>
                <a:ext uri="{FF2B5EF4-FFF2-40B4-BE49-F238E27FC236}">
                  <a16:creationId xmlns:a16="http://schemas.microsoft.com/office/drawing/2014/main" id="{555C59C4-BB4E-42C6-8DF5-19171E9E10A5}"/>
                </a:ext>
              </a:extLst>
            </p:cNvPr>
            <p:cNvSpPr/>
            <p:nvPr/>
          </p:nvSpPr>
          <p:spPr>
            <a:xfrm>
              <a:off x="3632200" y="4483100"/>
              <a:ext cx="324308" cy="37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7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8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14" y="14337"/>
                    <a:pt x="21462" y="9464"/>
                    <a:pt x="20327" y="4913"/>
                  </a:cubicBezTo>
                  <a:close/>
                  <a:moveTo>
                    <a:pt x="16656" y="1079"/>
                  </a:moveTo>
                  <a:cubicBezTo>
                    <a:pt x="16664" y="1072"/>
                    <a:pt x="16672" y="1065"/>
                    <a:pt x="16680" y="1065"/>
                  </a:cubicBezTo>
                  <a:cubicBezTo>
                    <a:pt x="16737" y="893"/>
                    <a:pt x="16956" y="735"/>
                    <a:pt x="17158" y="864"/>
                  </a:cubicBezTo>
                  <a:cubicBezTo>
                    <a:pt x="17612" y="1158"/>
                    <a:pt x="18050" y="1480"/>
                    <a:pt x="18447" y="1846"/>
                  </a:cubicBezTo>
                  <a:cubicBezTo>
                    <a:pt x="18731" y="2111"/>
                    <a:pt x="19176" y="2462"/>
                    <a:pt x="19282" y="2827"/>
                  </a:cubicBezTo>
                  <a:cubicBezTo>
                    <a:pt x="19476" y="3472"/>
                    <a:pt x="18487" y="3824"/>
                    <a:pt x="17920" y="3845"/>
                  </a:cubicBezTo>
                  <a:cubicBezTo>
                    <a:pt x="16234" y="3902"/>
                    <a:pt x="15359" y="2053"/>
                    <a:pt x="16656" y="1079"/>
                  </a:cubicBezTo>
                  <a:close/>
                  <a:moveTo>
                    <a:pt x="5503" y="6540"/>
                  </a:moveTo>
                  <a:cubicBezTo>
                    <a:pt x="7173" y="6733"/>
                    <a:pt x="7935" y="8518"/>
                    <a:pt x="6695" y="9578"/>
                  </a:cubicBezTo>
                  <a:cubicBezTo>
                    <a:pt x="5641" y="10489"/>
                    <a:pt x="3744" y="10137"/>
                    <a:pt x="3274" y="8926"/>
                  </a:cubicBezTo>
                  <a:cubicBezTo>
                    <a:pt x="2472" y="7629"/>
                    <a:pt x="4012" y="6361"/>
                    <a:pt x="5503" y="6540"/>
                  </a:cubicBezTo>
                  <a:close/>
                  <a:moveTo>
                    <a:pt x="3631" y="15648"/>
                  </a:moveTo>
                  <a:cubicBezTo>
                    <a:pt x="3128" y="16243"/>
                    <a:pt x="1921" y="17046"/>
                    <a:pt x="1297" y="16222"/>
                  </a:cubicBezTo>
                  <a:cubicBezTo>
                    <a:pt x="616" y="15319"/>
                    <a:pt x="332" y="14172"/>
                    <a:pt x="470" y="13097"/>
                  </a:cubicBezTo>
                  <a:cubicBezTo>
                    <a:pt x="494" y="12889"/>
                    <a:pt x="745" y="12739"/>
                    <a:pt x="940" y="12810"/>
                  </a:cubicBezTo>
                  <a:cubicBezTo>
                    <a:pt x="1832" y="12502"/>
                    <a:pt x="2893" y="12660"/>
                    <a:pt x="3534" y="13334"/>
                  </a:cubicBezTo>
                  <a:cubicBezTo>
                    <a:pt x="4141" y="13979"/>
                    <a:pt x="4198" y="14975"/>
                    <a:pt x="3631" y="15648"/>
                  </a:cubicBezTo>
                  <a:close/>
                  <a:moveTo>
                    <a:pt x="11209" y="5049"/>
                  </a:moveTo>
                  <a:cubicBezTo>
                    <a:pt x="10131" y="5028"/>
                    <a:pt x="9199" y="4275"/>
                    <a:pt x="9167" y="3315"/>
                  </a:cubicBezTo>
                  <a:cubicBezTo>
                    <a:pt x="9134" y="2469"/>
                    <a:pt x="9807" y="1795"/>
                    <a:pt x="10690" y="1702"/>
                  </a:cubicBezTo>
                  <a:cubicBezTo>
                    <a:pt x="10885" y="1645"/>
                    <a:pt x="11088" y="1609"/>
                    <a:pt x="11306" y="1609"/>
                  </a:cubicBezTo>
                  <a:cubicBezTo>
                    <a:pt x="12409" y="1616"/>
                    <a:pt x="13300" y="2405"/>
                    <a:pt x="13227" y="3386"/>
                  </a:cubicBezTo>
                  <a:cubicBezTo>
                    <a:pt x="13154" y="4332"/>
                    <a:pt x="12287" y="5071"/>
                    <a:pt x="11209" y="5049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78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09" y="15018"/>
                    <a:pt x="9985" y="15132"/>
                    <a:pt x="9945" y="15247"/>
                  </a:cubicBezTo>
                  <a:cubicBezTo>
                    <a:pt x="9645" y="16078"/>
                    <a:pt x="8583" y="16437"/>
                    <a:pt x="7691" y="16114"/>
                  </a:cubicBezTo>
                  <a:close/>
                  <a:moveTo>
                    <a:pt x="17993" y="5959"/>
                  </a:moveTo>
                  <a:cubicBezTo>
                    <a:pt x="18042" y="5981"/>
                    <a:pt x="18082" y="6002"/>
                    <a:pt x="18115" y="6038"/>
                  </a:cubicBezTo>
                  <a:cubicBezTo>
                    <a:pt x="19371" y="6260"/>
                    <a:pt x="20481" y="7378"/>
                    <a:pt x="20092" y="8568"/>
                  </a:cubicBezTo>
                  <a:cubicBezTo>
                    <a:pt x="19468" y="10460"/>
                    <a:pt x="16526" y="10281"/>
                    <a:pt x="15562" y="8747"/>
                  </a:cubicBezTo>
                  <a:cubicBezTo>
                    <a:pt x="14678" y="7328"/>
                    <a:pt x="16088" y="5293"/>
                    <a:pt x="17993" y="5959"/>
                  </a:cubicBezTo>
                  <a:close/>
                  <a:moveTo>
                    <a:pt x="12700" y="20271"/>
                  </a:moveTo>
                  <a:cubicBezTo>
                    <a:pt x="11906" y="20629"/>
                    <a:pt x="10990" y="20765"/>
                    <a:pt x="10115" y="20608"/>
                  </a:cubicBezTo>
                  <a:cubicBezTo>
                    <a:pt x="10091" y="20601"/>
                    <a:pt x="10074" y="20593"/>
                    <a:pt x="10050" y="20586"/>
                  </a:cubicBezTo>
                  <a:cubicBezTo>
                    <a:pt x="9937" y="20565"/>
                    <a:pt x="9823" y="20493"/>
                    <a:pt x="9774" y="20393"/>
                  </a:cubicBezTo>
                  <a:cubicBezTo>
                    <a:pt x="9499" y="19748"/>
                    <a:pt x="9774" y="18995"/>
                    <a:pt x="10390" y="18587"/>
                  </a:cubicBezTo>
                  <a:cubicBezTo>
                    <a:pt x="11023" y="18164"/>
                    <a:pt x="11890" y="18228"/>
                    <a:pt x="12506" y="18644"/>
                  </a:cubicBezTo>
                  <a:cubicBezTo>
                    <a:pt x="12822" y="18859"/>
                    <a:pt x="13081" y="19167"/>
                    <a:pt x="13179" y="19511"/>
                  </a:cubicBezTo>
                  <a:cubicBezTo>
                    <a:pt x="13284" y="19877"/>
                    <a:pt x="13057" y="20106"/>
                    <a:pt x="12700" y="20271"/>
                  </a:cubicBezTo>
                  <a:close/>
                  <a:moveTo>
                    <a:pt x="13697" y="14552"/>
                  </a:moveTo>
                  <a:cubicBezTo>
                    <a:pt x="12619" y="12947"/>
                    <a:pt x="14378" y="11005"/>
                    <a:pt x="16056" y="11420"/>
                  </a:cubicBezTo>
                  <a:cubicBezTo>
                    <a:pt x="16161" y="11413"/>
                    <a:pt x="16259" y="11413"/>
                    <a:pt x="16364" y="11420"/>
                  </a:cubicBezTo>
                  <a:cubicBezTo>
                    <a:pt x="17450" y="11485"/>
                    <a:pt x="18285" y="12266"/>
                    <a:pt x="18439" y="13197"/>
                  </a:cubicBezTo>
                  <a:cubicBezTo>
                    <a:pt x="18844" y="15598"/>
                    <a:pt x="15035" y="16544"/>
                    <a:pt x="13697" y="1455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8" name="Shape">
              <a:extLst>
                <a:ext uri="{FF2B5EF4-FFF2-40B4-BE49-F238E27FC236}">
                  <a16:creationId xmlns:a16="http://schemas.microsoft.com/office/drawing/2014/main" id="{C9CECE44-C71A-42AF-BF66-1EACF1EA3D83}"/>
                </a:ext>
              </a:extLst>
            </p:cNvPr>
            <p:cNvSpPr/>
            <p:nvPr/>
          </p:nvSpPr>
          <p:spPr>
            <a:xfrm>
              <a:off x="5867399" y="28575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2" y="743"/>
                    <a:pt x="17149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49" y="2055"/>
                    <a:pt x="16650" y="1079"/>
                  </a:cubicBezTo>
                  <a:close/>
                  <a:moveTo>
                    <a:pt x="5482" y="6537"/>
                  </a:moveTo>
                  <a:cubicBezTo>
                    <a:pt x="7151" y="6735"/>
                    <a:pt x="7913" y="8512"/>
                    <a:pt x="6678" y="9580"/>
                  </a:cubicBezTo>
                  <a:cubicBezTo>
                    <a:pt x="5627" y="10486"/>
                    <a:pt x="3722" y="10137"/>
                    <a:pt x="3262" y="8930"/>
                  </a:cubicBezTo>
                  <a:cubicBezTo>
                    <a:pt x="2460" y="7629"/>
                    <a:pt x="3998" y="6363"/>
                    <a:pt x="5482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6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51"/>
                  </a:moveTo>
                  <a:cubicBezTo>
                    <a:pt x="10120" y="5028"/>
                    <a:pt x="9187" y="4273"/>
                    <a:pt x="9148" y="3309"/>
                  </a:cubicBezTo>
                  <a:cubicBezTo>
                    <a:pt x="9109" y="2461"/>
                    <a:pt x="9792" y="1788"/>
                    <a:pt x="10672" y="1695"/>
                  </a:cubicBezTo>
                  <a:cubicBezTo>
                    <a:pt x="10869" y="1637"/>
                    <a:pt x="11066" y="1602"/>
                    <a:pt x="11290" y="1602"/>
                  </a:cubicBezTo>
                  <a:cubicBezTo>
                    <a:pt x="12393" y="1602"/>
                    <a:pt x="13287" y="2403"/>
                    <a:pt x="13208" y="3379"/>
                  </a:cubicBezTo>
                  <a:cubicBezTo>
                    <a:pt x="13142" y="4319"/>
                    <a:pt x="12275" y="5063"/>
                    <a:pt x="11198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76" y="16106"/>
                  </a:moveTo>
                  <a:cubicBezTo>
                    <a:pt x="6770" y="15770"/>
                    <a:pt x="6376" y="14771"/>
                    <a:pt x="6809" y="13993"/>
                  </a:cubicBezTo>
                  <a:cubicBezTo>
                    <a:pt x="7269" y="13168"/>
                    <a:pt x="8347" y="12959"/>
                    <a:pt x="9214" y="13331"/>
                  </a:cubicBezTo>
                  <a:cubicBezTo>
                    <a:pt x="9621" y="13343"/>
                    <a:pt x="10028" y="13993"/>
                    <a:pt x="10081" y="14260"/>
                  </a:cubicBezTo>
                  <a:cubicBezTo>
                    <a:pt x="10120" y="14481"/>
                    <a:pt x="10081" y="14701"/>
                    <a:pt x="10002" y="14899"/>
                  </a:cubicBezTo>
                  <a:cubicBezTo>
                    <a:pt x="9989" y="15015"/>
                    <a:pt x="9976" y="15119"/>
                    <a:pt x="9936" y="15235"/>
                  </a:cubicBezTo>
                  <a:cubicBezTo>
                    <a:pt x="9634" y="16072"/>
                    <a:pt x="8570" y="16432"/>
                    <a:pt x="7676" y="16106"/>
                  </a:cubicBezTo>
                  <a:close/>
                  <a:moveTo>
                    <a:pt x="17977" y="5957"/>
                  </a:moveTo>
                  <a:cubicBezTo>
                    <a:pt x="18030" y="5980"/>
                    <a:pt x="18069" y="6003"/>
                    <a:pt x="18095" y="6038"/>
                  </a:cubicBezTo>
                  <a:cubicBezTo>
                    <a:pt x="19357" y="6259"/>
                    <a:pt x="20474" y="7374"/>
                    <a:pt x="20079" y="8570"/>
                  </a:cubicBezTo>
                  <a:cubicBezTo>
                    <a:pt x="19462" y="10463"/>
                    <a:pt x="16506" y="10288"/>
                    <a:pt x="15547" y="8744"/>
                  </a:cubicBezTo>
                  <a:cubicBezTo>
                    <a:pt x="14666" y="7327"/>
                    <a:pt x="16085" y="5283"/>
                    <a:pt x="17977" y="5957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81"/>
                    <a:pt x="13050" y="20101"/>
                    <a:pt x="12682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9" name="Shape">
              <a:extLst>
                <a:ext uri="{FF2B5EF4-FFF2-40B4-BE49-F238E27FC236}">
                  <a16:creationId xmlns:a16="http://schemas.microsoft.com/office/drawing/2014/main" id="{927221A5-E9DD-4118-9882-DCCC6510EF03}"/>
                </a:ext>
              </a:extLst>
            </p:cNvPr>
            <p:cNvSpPr/>
            <p:nvPr/>
          </p:nvSpPr>
          <p:spPr>
            <a:xfrm>
              <a:off x="101599" y="2984499"/>
              <a:ext cx="279932" cy="247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040" extrusionOk="0">
                  <a:moveTo>
                    <a:pt x="277" y="12384"/>
                  </a:moveTo>
                  <a:cubicBezTo>
                    <a:pt x="-115" y="14022"/>
                    <a:pt x="-125" y="15866"/>
                    <a:pt x="469" y="17364"/>
                  </a:cubicBezTo>
                  <a:cubicBezTo>
                    <a:pt x="488" y="17547"/>
                    <a:pt x="545" y="17741"/>
                    <a:pt x="651" y="17935"/>
                  </a:cubicBezTo>
                  <a:cubicBezTo>
                    <a:pt x="1934" y="20306"/>
                    <a:pt x="4346" y="21147"/>
                    <a:pt x="6702" y="21028"/>
                  </a:cubicBezTo>
                  <a:cubicBezTo>
                    <a:pt x="9229" y="20910"/>
                    <a:pt x="11958" y="20317"/>
                    <a:pt x="14294" y="19250"/>
                  </a:cubicBezTo>
                  <a:cubicBezTo>
                    <a:pt x="16602" y="18194"/>
                    <a:pt x="18670" y="16534"/>
                    <a:pt x="19972" y="14098"/>
                  </a:cubicBezTo>
                  <a:cubicBezTo>
                    <a:pt x="21121" y="11964"/>
                    <a:pt x="21475" y="9107"/>
                    <a:pt x="20661" y="6747"/>
                  </a:cubicBezTo>
                  <a:cubicBezTo>
                    <a:pt x="20192" y="5400"/>
                    <a:pt x="19378" y="4322"/>
                    <a:pt x="18516" y="3276"/>
                  </a:cubicBezTo>
                  <a:cubicBezTo>
                    <a:pt x="17741" y="2328"/>
                    <a:pt x="16898" y="1444"/>
                    <a:pt x="15884" y="819"/>
                  </a:cubicBezTo>
                  <a:cubicBezTo>
                    <a:pt x="13815" y="-453"/>
                    <a:pt x="11374" y="-108"/>
                    <a:pt x="9287" y="927"/>
                  </a:cubicBezTo>
                  <a:cubicBezTo>
                    <a:pt x="5016" y="3061"/>
                    <a:pt x="1503" y="7254"/>
                    <a:pt x="277" y="12384"/>
                  </a:cubicBezTo>
                  <a:close/>
                  <a:moveTo>
                    <a:pt x="1397" y="17957"/>
                  </a:moveTo>
                  <a:cubicBezTo>
                    <a:pt x="1388" y="17957"/>
                    <a:pt x="1378" y="17957"/>
                    <a:pt x="1369" y="17957"/>
                  </a:cubicBezTo>
                  <a:cubicBezTo>
                    <a:pt x="1244" y="18107"/>
                    <a:pt x="995" y="18161"/>
                    <a:pt x="899" y="17935"/>
                  </a:cubicBezTo>
                  <a:cubicBezTo>
                    <a:pt x="679" y="17418"/>
                    <a:pt x="478" y="16900"/>
                    <a:pt x="335" y="16351"/>
                  </a:cubicBezTo>
                  <a:cubicBezTo>
                    <a:pt x="229" y="15952"/>
                    <a:pt x="47" y="15391"/>
                    <a:pt x="134" y="14971"/>
                  </a:cubicBezTo>
                  <a:cubicBezTo>
                    <a:pt x="277" y="14227"/>
                    <a:pt x="1225" y="14335"/>
                    <a:pt x="1694" y="14583"/>
                  </a:cubicBezTo>
                  <a:cubicBezTo>
                    <a:pt x="3054" y="15305"/>
                    <a:pt x="2881" y="17579"/>
                    <a:pt x="1397" y="17957"/>
                  </a:cubicBezTo>
                  <a:close/>
                  <a:moveTo>
                    <a:pt x="12791" y="17644"/>
                  </a:moveTo>
                  <a:cubicBezTo>
                    <a:pt x="11565" y="16674"/>
                    <a:pt x="11786" y="14518"/>
                    <a:pt x="13270" y="14022"/>
                  </a:cubicBezTo>
                  <a:cubicBezTo>
                    <a:pt x="14534" y="13591"/>
                    <a:pt x="15874" y="14831"/>
                    <a:pt x="15673" y="16275"/>
                  </a:cubicBezTo>
                  <a:cubicBezTo>
                    <a:pt x="15702" y="17957"/>
                    <a:pt x="13892" y="18517"/>
                    <a:pt x="12791" y="17644"/>
                  </a:cubicBezTo>
                  <a:close/>
                  <a:moveTo>
                    <a:pt x="18536" y="9323"/>
                  </a:moveTo>
                  <a:cubicBezTo>
                    <a:pt x="19215" y="8957"/>
                    <a:pt x="20546" y="8709"/>
                    <a:pt x="20652" y="9830"/>
                  </a:cubicBezTo>
                  <a:cubicBezTo>
                    <a:pt x="20766" y="11058"/>
                    <a:pt x="20460" y="12352"/>
                    <a:pt x="19847" y="13365"/>
                  </a:cubicBezTo>
                  <a:cubicBezTo>
                    <a:pt x="19732" y="13559"/>
                    <a:pt x="19464" y="13591"/>
                    <a:pt x="19340" y="13440"/>
                  </a:cubicBezTo>
                  <a:cubicBezTo>
                    <a:pt x="18488" y="13343"/>
                    <a:pt x="17722" y="12686"/>
                    <a:pt x="17530" y="11705"/>
                  </a:cubicBezTo>
                  <a:cubicBezTo>
                    <a:pt x="17348" y="10767"/>
                    <a:pt x="17770" y="9733"/>
                    <a:pt x="18536" y="9323"/>
                  </a:cubicBezTo>
                  <a:close/>
                  <a:moveTo>
                    <a:pt x="7563" y="16491"/>
                  </a:moveTo>
                  <a:cubicBezTo>
                    <a:pt x="8406" y="17008"/>
                    <a:pt x="8789" y="18204"/>
                    <a:pt x="8368" y="19196"/>
                  </a:cubicBezTo>
                  <a:cubicBezTo>
                    <a:pt x="7994" y="20069"/>
                    <a:pt x="7152" y="20425"/>
                    <a:pt x="6405" y="20112"/>
                  </a:cubicBezTo>
                  <a:cubicBezTo>
                    <a:pt x="6223" y="20080"/>
                    <a:pt x="6041" y="20026"/>
                    <a:pt x="5869" y="19918"/>
                  </a:cubicBezTo>
                  <a:cubicBezTo>
                    <a:pt x="4997" y="19401"/>
                    <a:pt x="4662" y="18183"/>
                    <a:pt x="5179" y="17224"/>
                  </a:cubicBezTo>
                  <a:cubicBezTo>
                    <a:pt x="5687" y="16307"/>
                    <a:pt x="6721" y="15963"/>
                    <a:pt x="7563" y="16491"/>
                  </a:cubicBezTo>
                  <a:close/>
                  <a:moveTo>
                    <a:pt x="9919" y="13796"/>
                  </a:moveTo>
                  <a:cubicBezTo>
                    <a:pt x="9421" y="14012"/>
                    <a:pt x="8827" y="13764"/>
                    <a:pt x="8578" y="13257"/>
                  </a:cubicBezTo>
                  <a:cubicBezTo>
                    <a:pt x="8463" y="13128"/>
                    <a:pt x="8368" y="12966"/>
                    <a:pt x="8310" y="12783"/>
                  </a:cubicBezTo>
                  <a:cubicBezTo>
                    <a:pt x="8109" y="12093"/>
                    <a:pt x="8559" y="11360"/>
                    <a:pt x="9153" y="11177"/>
                  </a:cubicBezTo>
                  <a:cubicBezTo>
                    <a:pt x="9737" y="11004"/>
                    <a:pt x="10397" y="11414"/>
                    <a:pt x="10608" y="12039"/>
                  </a:cubicBezTo>
                  <a:cubicBezTo>
                    <a:pt x="10838" y="12718"/>
                    <a:pt x="10522" y="13537"/>
                    <a:pt x="9919" y="13796"/>
                  </a:cubicBezTo>
                  <a:close/>
                  <a:moveTo>
                    <a:pt x="15529" y="6963"/>
                  </a:moveTo>
                  <a:cubicBezTo>
                    <a:pt x="16094" y="7717"/>
                    <a:pt x="15931" y="8913"/>
                    <a:pt x="15223" y="9496"/>
                  </a:cubicBezTo>
                  <a:cubicBezTo>
                    <a:pt x="14466" y="10110"/>
                    <a:pt x="13528" y="9819"/>
                    <a:pt x="13002" y="9043"/>
                  </a:cubicBezTo>
                  <a:cubicBezTo>
                    <a:pt x="12676" y="8849"/>
                    <a:pt x="12666" y="7997"/>
                    <a:pt x="12753" y="7696"/>
                  </a:cubicBezTo>
                  <a:cubicBezTo>
                    <a:pt x="12829" y="7448"/>
                    <a:pt x="12954" y="7254"/>
                    <a:pt x="13116" y="7092"/>
                  </a:cubicBezTo>
                  <a:cubicBezTo>
                    <a:pt x="13174" y="6984"/>
                    <a:pt x="13241" y="6887"/>
                    <a:pt x="13327" y="6790"/>
                  </a:cubicBezTo>
                  <a:cubicBezTo>
                    <a:pt x="13969" y="6090"/>
                    <a:pt x="14974" y="6219"/>
                    <a:pt x="15529" y="6963"/>
                  </a:cubicBezTo>
                  <a:close/>
                  <a:moveTo>
                    <a:pt x="2623" y="12416"/>
                  </a:moveTo>
                  <a:cubicBezTo>
                    <a:pt x="2594" y="12373"/>
                    <a:pt x="2575" y="12330"/>
                    <a:pt x="2565" y="12276"/>
                  </a:cubicBezTo>
                  <a:cubicBezTo>
                    <a:pt x="1675" y="11468"/>
                    <a:pt x="1311" y="9819"/>
                    <a:pt x="2182" y="8806"/>
                  </a:cubicBezTo>
                  <a:cubicBezTo>
                    <a:pt x="3561" y="7189"/>
                    <a:pt x="5811" y="8741"/>
                    <a:pt x="5859" y="10735"/>
                  </a:cubicBezTo>
                  <a:cubicBezTo>
                    <a:pt x="5888" y="12567"/>
                    <a:pt x="3810" y="13969"/>
                    <a:pt x="2623" y="12416"/>
                  </a:cubicBezTo>
                  <a:close/>
                  <a:moveTo>
                    <a:pt x="13509" y="431"/>
                  </a:moveTo>
                  <a:cubicBezTo>
                    <a:pt x="14304" y="442"/>
                    <a:pt x="15098" y="733"/>
                    <a:pt x="15711" y="1293"/>
                  </a:cubicBezTo>
                  <a:cubicBezTo>
                    <a:pt x="15730" y="1304"/>
                    <a:pt x="15740" y="1325"/>
                    <a:pt x="15749" y="1347"/>
                  </a:cubicBezTo>
                  <a:cubicBezTo>
                    <a:pt x="15836" y="1422"/>
                    <a:pt x="15884" y="1541"/>
                    <a:pt x="15874" y="1670"/>
                  </a:cubicBezTo>
                  <a:cubicBezTo>
                    <a:pt x="15788" y="2446"/>
                    <a:pt x="15223" y="3082"/>
                    <a:pt x="14543" y="3212"/>
                  </a:cubicBezTo>
                  <a:cubicBezTo>
                    <a:pt x="13844" y="3341"/>
                    <a:pt x="13184" y="2878"/>
                    <a:pt x="12896" y="2166"/>
                  </a:cubicBezTo>
                  <a:cubicBezTo>
                    <a:pt x="12743" y="1800"/>
                    <a:pt x="12686" y="1369"/>
                    <a:pt x="12772" y="981"/>
                  </a:cubicBezTo>
                  <a:cubicBezTo>
                    <a:pt x="12868" y="560"/>
                    <a:pt x="13145" y="431"/>
                    <a:pt x="13509" y="431"/>
                  </a:cubicBezTo>
                  <a:close/>
                  <a:moveTo>
                    <a:pt x="10043" y="5734"/>
                  </a:moveTo>
                  <a:cubicBezTo>
                    <a:pt x="10148" y="7857"/>
                    <a:pt x="7851" y="9000"/>
                    <a:pt x="6702" y="7793"/>
                  </a:cubicBezTo>
                  <a:cubicBezTo>
                    <a:pt x="6615" y="7749"/>
                    <a:pt x="6539" y="7706"/>
                    <a:pt x="6453" y="7652"/>
                  </a:cubicBezTo>
                  <a:cubicBezTo>
                    <a:pt x="5620" y="7081"/>
                    <a:pt x="5323" y="5896"/>
                    <a:pt x="5639" y="4893"/>
                  </a:cubicBezTo>
                  <a:cubicBezTo>
                    <a:pt x="6453" y="2285"/>
                    <a:pt x="9909" y="3104"/>
                    <a:pt x="10043" y="573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0" name="Shape">
              <a:extLst>
                <a:ext uri="{FF2B5EF4-FFF2-40B4-BE49-F238E27FC236}">
                  <a16:creationId xmlns:a16="http://schemas.microsoft.com/office/drawing/2014/main" id="{C1ECA2D0-473C-4B0B-A279-27DE2EF1C0D8}"/>
                </a:ext>
              </a:extLst>
            </p:cNvPr>
            <p:cNvSpPr/>
            <p:nvPr/>
          </p:nvSpPr>
          <p:spPr>
            <a:xfrm>
              <a:off x="76199" y="3543300"/>
              <a:ext cx="200052" cy="230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82" y="6526"/>
                  </a:moveTo>
                  <a:cubicBezTo>
                    <a:pt x="7151" y="6723"/>
                    <a:pt x="7913" y="8500"/>
                    <a:pt x="6678" y="9568"/>
                  </a:cubicBezTo>
                  <a:cubicBezTo>
                    <a:pt x="5627" y="10474"/>
                    <a:pt x="3722" y="10126"/>
                    <a:pt x="3262" y="8918"/>
                  </a:cubicBezTo>
                  <a:cubicBezTo>
                    <a:pt x="2460" y="7617"/>
                    <a:pt x="3998" y="6352"/>
                    <a:pt x="5482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39"/>
                  </a:moveTo>
                  <a:cubicBezTo>
                    <a:pt x="10120" y="5016"/>
                    <a:pt x="9187" y="4261"/>
                    <a:pt x="9148" y="3297"/>
                  </a:cubicBezTo>
                  <a:cubicBezTo>
                    <a:pt x="9109" y="2450"/>
                    <a:pt x="9792" y="1776"/>
                    <a:pt x="10672" y="1683"/>
                  </a:cubicBezTo>
                  <a:cubicBezTo>
                    <a:pt x="10869" y="1625"/>
                    <a:pt x="11066" y="1590"/>
                    <a:pt x="11290" y="1590"/>
                  </a:cubicBezTo>
                  <a:cubicBezTo>
                    <a:pt x="12393" y="1590"/>
                    <a:pt x="13287" y="2392"/>
                    <a:pt x="13208" y="3367"/>
                  </a:cubicBezTo>
                  <a:cubicBezTo>
                    <a:pt x="13142" y="4319"/>
                    <a:pt x="12275" y="5063"/>
                    <a:pt x="11198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77" y="16106"/>
                  </a:moveTo>
                  <a:cubicBezTo>
                    <a:pt x="6770" y="15770"/>
                    <a:pt x="6376" y="14771"/>
                    <a:pt x="6809" y="13993"/>
                  </a:cubicBezTo>
                  <a:cubicBezTo>
                    <a:pt x="7269" y="13168"/>
                    <a:pt x="8347" y="12959"/>
                    <a:pt x="9214" y="13331"/>
                  </a:cubicBezTo>
                  <a:cubicBezTo>
                    <a:pt x="9621" y="13343"/>
                    <a:pt x="10028" y="13993"/>
                    <a:pt x="10081" y="14260"/>
                  </a:cubicBezTo>
                  <a:cubicBezTo>
                    <a:pt x="10120" y="14481"/>
                    <a:pt x="10081" y="14701"/>
                    <a:pt x="10002" y="14899"/>
                  </a:cubicBezTo>
                  <a:cubicBezTo>
                    <a:pt x="9989" y="15015"/>
                    <a:pt x="9976" y="15119"/>
                    <a:pt x="9936" y="15235"/>
                  </a:cubicBezTo>
                  <a:cubicBezTo>
                    <a:pt x="9634" y="16060"/>
                    <a:pt x="8570" y="16432"/>
                    <a:pt x="7677" y="16106"/>
                  </a:cubicBezTo>
                  <a:close/>
                  <a:moveTo>
                    <a:pt x="17977" y="5945"/>
                  </a:moveTo>
                  <a:cubicBezTo>
                    <a:pt x="18030" y="5968"/>
                    <a:pt x="18069" y="5992"/>
                    <a:pt x="18095" y="6026"/>
                  </a:cubicBezTo>
                  <a:cubicBezTo>
                    <a:pt x="19357" y="6247"/>
                    <a:pt x="20474" y="7362"/>
                    <a:pt x="20079" y="8558"/>
                  </a:cubicBezTo>
                  <a:cubicBezTo>
                    <a:pt x="19462" y="10451"/>
                    <a:pt x="16506" y="10277"/>
                    <a:pt x="15547" y="8732"/>
                  </a:cubicBezTo>
                  <a:cubicBezTo>
                    <a:pt x="14666" y="7315"/>
                    <a:pt x="16085" y="5283"/>
                    <a:pt x="17977" y="5945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69"/>
                    <a:pt x="13050" y="20101"/>
                    <a:pt x="12682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8" name="Shape">
              <a:extLst>
                <a:ext uri="{FF2B5EF4-FFF2-40B4-BE49-F238E27FC236}">
                  <a16:creationId xmlns:a16="http://schemas.microsoft.com/office/drawing/2014/main" id="{40F960A6-EE4A-401D-A74A-4C7077217395}"/>
                </a:ext>
              </a:extLst>
            </p:cNvPr>
            <p:cNvSpPr/>
            <p:nvPr/>
          </p:nvSpPr>
          <p:spPr>
            <a:xfrm>
              <a:off x="355599" y="1765300"/>
              <a:ext cx="324294" cy="372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7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06" y="14344"/>
                    <a:pt x="21462" y="9471"/>
                    <a:pt x="20327" y="4913"/>
                  </a:cubicBezTo>
                  <a:close/>
                  <a:moveTo>
                    <a:pt x="16656" y="1086"/>
                  </a:moveTo>
                  <a:cubicBezTo>
                    <a:pt x="16664" y="1079"/>
                    <a:pt x="16672" y="1072"/>
                    <a:pt x="16680" y="1072"/>
                  </a:cubicBezTo>
                  <a:cubicBezTo>
                    <a:pt x="16737" y="900"/>
                    <a:pt x="16956" y="742"/>
                    <a:pt x="17158" y="871"/>
                  </a:cubicBezTo>
                  <a:cubicBezTo>
                    <a:pt x="17612" y="1165"/>
                    <a:pt x="18050" y="1487"/>
                    <a:pt x="18447" y="1853"/>
                  </a:cubicBezTo>
                  <a:cubicBezTo>
                    <a:pt x="18731" y="2118"/>
                    <a:pt x="19176" y="2469"/>
                    <a:pt x="19282" y="2835"/>
                  </a:cubicBezTo>
                  <a:cubicBezTo>
                    <a:pt x="19476" y="3480"/>
                    <a:pt x="18487" y="3831"/>
                    <a:pt x="17920" y="3852"/>
                  </a:cubicBezTo>
                  <a:cubicBezTo>
                    <a:pt x="16226" y="3910"/>
                    <a:pt x="15351" y="2061"/>
                    <a:pt x="16656" y="1086"/>
                  </a:cubicBezTo>
                  <a:close/>
                  <a:moveTo>
                    <a:pt x="5495" y="6540"/>
                  </a:moveTo>
                  <a:cubicBezTo>
                    <a:pt x="7165" y="6733"/>
                    <a:pt x="7927" y="8518"/>
                    <a:pt x="6686" y="9578"/>
                  </a:cubicBezTo>
                  <a:cubicBezTo>
                    <a:pt x="5633" y="10488"/>
                    <a:pt x="3736" y="10137"/>
                    <a:pt x="3266" y="8926"/>
                  </a:cubicBezTo>
                  <a:cubicBezTo>
                    <a:pt x="2464" y="7629"/>
                    <a:pt x="4004" y="6368"/>
                    <a:pt x="5495" y="6540"/>
                  </a:cubicBezTo>
                  <a:close/>
                  <a:moveTo>
                    <a:pt x="3631" y="15656"/>
                  </a:moveTo>
                  <a:cubicBezTo>
                    <a:pt x="3128" y="16250"/>
                    <a:pt x="1921" y="17053"/>
                    <a:pt x="1297" y="16229"/>
                  </a:cubicBezTo>
                  <a:cubicBezTo>
                    <a:pt x="616" y="15326"/>
                    <a:pt x="332" y="14179"/>
                    <a:pt x="470" y="13104"/>
                  </a:cubicBezTo>
                  <a:cubicBezTo>
                    <a:pt x="494" y="12896"/>
                    <a:pt x="745" y="12746"/>
                    <a:pt x="940" y="12818"/>
                  </a:cubicBezTo>
                  <a:cubicBezTo>
                    <a:pt x="1832" y="12509"/>
                    <a:pt x="2893" y="12667"/>
                    <a:pt x="3534" y="13341"/>
                  </a:cubicBezTo>
                  <a:cubicBezTo>
                    <a:pt x="4141" y="13979"/>
                    <a:pt x="4198" y="14975"/>
                    <a:pt x="3631" y="15656"/>
                  </a:cubicBezTo>
                  <a:close/>
                  <a:moveTo>
                    <a:pt x="11209" y="5056"/>
                  </a:moveTo>
                  <a:cubicBezTo>
                    <a:pt x="10131" y="5035"/>
                    <a:pt x="9199" y="4282"/>
                    <a:pt x="9167" y="3322"/>
                  </a:cubicBezTo>
                  <a:cubicBezTo>
                    <a:pt x="9134" y="2476"/>
                    <a:pt x="9807" y="1803"/>
                    <a:pt x="10690" y="1709"/>
                  </a:cubicBezTo>
                  <a:cubicBezTo>
                    <a:pt x="10885" y="1652"/>
                    <a:pt x="11088" y="1616"/>
                    <a:pt x="11306" y="1616"/>
                  </a:cubicBezTo>
                  <a:cubicBezTo>
                    <a:pt x="12409" y="1623"/>
                    <a:pt x="13300" y="2412"/>
                    <a:pt x="13227" y="3394"/>
                  </a:cubicBezTo>
                  <a:cubicBezTo>
                    <a:pt x="13154" y="4332"/>
                    <a:pt x="12287" y="5078"/>
                    <a:pt x="11209" y="5056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85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10" y="15018"/>
                    <a:pt x="9985" y="15132"/>
                    <a:pt x="9945" y="15247"/>
                  </a:cubicBezTo>
                  <a:cubicBezTo>
                    <a:pt x="9637" y="16078"/>
                    <a:pt x="8583" y="16444"/>
                    <a:pt x="7691" y="16114"/>
                  </a:cubicBezTo>
                  <a:close/>
                  <a:moveTo>
                    <a:pt x="17985" y="5959"/>
                  </a:moveTo>
                  <a:cubicBezTo>
                    <a:pt x="18034" y="5981"/>
                    <a:pt x="18074" y="6002"/>
                    <a:pt x="18107" y="6038"/>
                  </a:cubicBezTo>
                  <a:cubicBezTo>
                    <a:pt x="19363" y="6260"/>
                    <a:pt x="20473" y="7378"/>
                    <a:pt x="20084" y="8568"/>
                  </a:cubicBezTo>
                  <a:cubicBezTo>
                    <a:pt x="19460" y="10460"/>
                    <a:pt x="16518" y="10281"/>
                    <a:pt x="15553" y="8747"/>
                  </a:cubicBezTo>
                  <a:cubicBezTo>
                    <a:pt x="14678" y="7335"/>
                    <a:pt x="16088" y="5293"/>
                    <a:pt x="17985" y="5959"/>
                  </a:cubicBezTo>
                  <a:close/>
                  <a:moveTo>
                    <a:pt x="12692" y="20271"/>
                  </a:moveTo>
                  <a:cubicBezTo>
                    <a:pt x="11898" y="20629"/>
                    <a:pt x="10982" y="20765"/>
                    <a:pt x="10107" y="20608"/>
                  </a:cubicBezTo>
                  <a:cubicBezTo>
                    <a:pt x="10082" y="20600"/>
                    <a:pt x="10066" y="20593"/>
                    <a:pt x="10042" y="20586"/>
                  </a:cubicBezTo>
                  <a:cubicBezTo>
                    <a:pt x="9928" y="20565"/>
                    <a:pt x="9815" y="20493"/>
                    <a:pt x="9766" y="20393"/>
                  </a:cubicBezTo>
                  <a:cubicBezTo>
                    <a:pt x="9491" y="19748"/>
                    <a:pt x="9766" y="18995"/>
                    <a:pt x="10382" y="18587"/>
                  </a:cubicBezTo>
                  <a:cubicBezTo>
                    <a:pt x="11015" y="18164"/>
                    <a:pt x="11882" y="18228"/>
                    <a:pt x="12498" y="18644"/>
                  </a:cubicBezTo>
                  <a:cubicBezTo>
                    <a:pt x="12814" y="18859"/>
                    <a:pt x="13073" y="19167"/>
                    <a:pt x="13171" y="19511"/>
                  </a:cubicBezTo>
                  <a:cubicBezTo>
                    <a:pt x="13276" y="19884"/>
                    <a:pt x="13057" y="20106"/>
                    <a:pt x="12692" y="20271"/>
                  </a:cubicBezTo>
                  <a:close/>
                  <a:moveTo>
                    <a:pt x="13697" y="14559"/>
                  </a:moveTo>
                  <a:cubicBezTo>
                    <a:pt x="12619" y="12954"/>
                    <a:pt x="14378" y="11012"/>
                    <a:pt x="16056" y="11427"/>
                  </a:cubicBezTo>
                  <a:cubicBezTo>
                    <a:pt x="16161" y="11420"/>
                    <a:pt x="16259" y="11420"/>
                    <a:pt x="16364" y="11427"/>
                  </a:cubicBezTo>
                  <a:cubicBezTo>
                    <a:pt x="17450" y="11492"/>
                    <a:pt x="18285" y="12273"/>
                    <a:pt x="18439" y="13205"/>
                  </a:cubicBezTo>
                  <a:cubicBezTo>
                    <a:pt x="18844" y="15598"/>
                    <a:pt x="15035" y="16551"/>
                    <a:pt x="13697" y="1455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9" name="Shape">
              <a:extLst>
                <a:ext uri="{FF2B5EF4-FFF2-40B4-BE49-F238E27FC236}">
                  <a16:creationId xmlns:a16="http://schemas.microsoft.com/office/drawing/2014/main" id="{A2A25723-3CA5-4D51-97A6-67B5710FFC94}"/>
                </a:ext>
              </a:extLst>
            </p:cNvPr>
            <p:cNvSpPr/>
            <p:nvPr/>
          </p:nvSpPr>
          <p:spPr>
            <a:xfrm>
              <a:off x="4876799" y="3746500"/>
              <a:ext cx="468440" cy="58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3" h="21021" extrusionOk="0">
                  <a:moveTo>
                    <a:pt x="19057" y="3744"/>
                  </a:moveTo>
                  <a:cubicBezTo>
                    <a:pt x="18339" y="2418"/>
                    <a:pt x="17131" y="1194"/>
                    <a:pt x="15618" y="561"/>
                  </a:cubicBezTo>
                  <a:cubicBezTo>
                    <a:pt x="15484" y="451"/>
                    <a:pt x="15306" y="359"/>
                    <a:pt x="15078" y="290"/>
                  </a:cubicBezTo>
                  <a:cubicBezTo>
                    <a:pt x="12363" y="-499"/>
                    <a:pt x="9625" y="414"/>
                    <a:pt x="7572" y="1923"/>
                  </a:cubicBezTo>
                  <a:cubicBezTo>
                    <a:pt x="5369" y="3538"/>
                    <a:pt x="3288" y="5592"/>
                    <a:pt x="1869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5" y="18817"/>
                    <a:pt x="4312" y="19876"/>
                  </a:cubicBezTo>
                  <a:cubicBezTo>
                    <a:pt x="5619" y="20482"/>
                    <a:pt x="7055" y="20702"/>
                    <a:pt x="8529" y="20872"/>
                  </a:cubicBezTo>
                  <a:cubicBezTo>
                    <a:pt x="9848" y="21023"/>
                    <a:pt x="11200" y="21101"/>
                    <a:pt x="12519" y="20899"/>
                  </a:cubicBezTo>
                  <a:cubicBezTo>
                    <a:pt x="15229" y="20486"/>
                    <a:pt x="17204" y="18766"/>
                    <a:pt x="18411" y="16812"/>
                  </a:cubicBezTo>
                  <a:cubicBezTo>
                    <a:pt x="20882" y="12803"/>
                    <a:pt x="21299" y="7891"/>
                    <a:pt x="19057" y="3744"/>
                  </a:cubicBezTo>
                  <a:close/>
                  <a:moveTo>
                    <a:pt x="14383" y="730"/>
                  </a:moveTo>
                  <a:cubicBezTo>
                    <a:pt x="14388" y="721"/>
                    <a:pt x="14399" y="717"/>
                    <a:pt x="14405" y="707"/>
                  </a:cubicBezTo>
                  <a:cubicBezTo>
                    <a:pt x="14416" y="533"/>
                    <a:pt x="14611" y="345"/>
                    <a:pt x="14845" y="432"/>
                  </a:cubicBezTo>
                  <a:cubicBezTo>
                    <a:pt x="15384" y="634"/>
                    <a:pt x="15907" y="863"/>
                    <a:pt x="16391" y="1143"/>
                  </a:cubicBezTo>
                  <a:cubicBezTo>
                    <a:pt x="16748" y="1345"/>
                    <a:pt x="17282" y="1602"/>
                    <a:pt x="17482" y="1932"/>
                  </a:cubicBezTo>
                  <a:cubicBezTo>
                    <a:pt x="17838" y="2510"/>
                    <a:pt x="16909" y="3019"/>
                    <a:pt x="16330" y="3138"/>
                  </a:cubicBezTo>
                  <a:cubicBezTo>
                    <a:pt x="14622" y="3496"/>
                    <a:pt x="13287" y="1886"/>
                    <a:pt x="14383" y="730"/>
                  </a:cubicBezTo>
                  <a:close/>
                  <a:moveTo>
                    <a:pt x="4278" y="7877"/>
                  </a:moveTo>
                  <a:cubicBezTo>
                    <a:pt x="6031" y="7771"/>
                    <a:pt x="7238" y="9335"/>
                    <a:pt x="6226" y="10569"/>
                  </a:cubicBezTo>
                  <a:cubicBezTo>
                    <a:pt x="5363" y="11620"/>
                    <a:pt x="3344" y="11620"/>
                    <a:pt x="2576" y="10546"/>
                  </a:cubicBezTo>
                  <a:cubicBezTo>
                    <a:pt x="1441" y="9446"/>
                    <a:pt x="2715" y="7973"/>
                    <a:pt x="4278" y="7877"/>
                  </a:cubicBezTo>
                  <a:close/>
                  <a:moveTo>
                    <a:pt x="4545" y="16895"/>
                  </a:moveTo>
                  <a:cubicBezTo>
                    <a:pt x="4178" y="17551"/>
                    <a:pt x="3126" y="18523"/>
                    <a:pt x="2297" y="17849"/>
                  </a:cubicBezTo>
                  <a:cubicBezTo>
                    <a:pt x="1385" y="17106"/>
                    <a:pt x="817" y="16065"/>
                    <a:pt x="706" y="15019"/>
                  </a:cubicBezTo>
                  <a:cubicBezTo>
                    <a:pt x="684" y="14817"/>
                    <a:pt x="901" y="14629"/>
                    <a:pt x="1118" y="14661"/>
                  </a:cubicBezTo>
                  <a:cubicBezTo>
                    <a:pt x="1952" y="14211"/>
                    <a:pt x="3076" y="14175"/>
                    <a:pt x="3894" y="14707"/>
                  </a:cubicBezTo>
                  <a:cubicBezTo>
                    <a:pt x="4668" y="15207"/>
                    <a:pt x="4963" y="16152"/>
                    <a:pt x="4545" y="16895"/>
                  </a:cubicBezTo>
                  <a:close/>
                  <a:moveTo>
                    <a:pt x="9765" y="5469"/>
                  </a:moveTo>
                  <a:cubicBezTo>
                    <a:pt x="8663" y="5634"/>
                    <a:pt x="7528" y="5079"/>
                    <a:pt x="7255" y="4166"/>
                  </a:cubicBezTo>
                  <a:cubicBezTo>
                    <a:pt x="7021" y="3363"/>
                    <a:pt x="7550" y="2606"/>
                    <a:pt x="8429" y="2363"/>
                  </a:cubicBezTo>
                  <a:cubicBezTo>
                    <a:pt x="8613" y="2272"/>
                    <a:pt x="8813" y="2203"/>
                    <a:pt x="9036" y="2166"/>
                  </a:cubicBezTo>
                  <a:cubicBezTo>
                    <a:pt x="10165" y="1978"/>
                    <a:pt x="11267" y="2579"/>
                    <a:pt x="11428" y="3528"/>
                  </a:cubicBezTo>
                  <a:cubicBezTo>
                    <a:pt x="11578" y="4441"/>
                    <a:pt x="10872" y="5299"/>
                    <a:pt x="9765" y="5469"/>
                  </a:cubicBezTo>
                  <a:close/>
                  <a:moveTo>
                    <a:pt x="9403" y="8675"/>
                  </a:moveTo>
                  <a:cubicBezTo>
                    <a:pt x="9714" y="8225"/>
                    <a:pt x="10404" y="8028"/>
                    <a:pt x="10966" y="8221"/>
                  </a:cubicBezTo>
                  <a:cubicBezTo>
                    <a:pt x="11161" y="8235"/>
                    <a:pt x="11350" y="8285"/>
                    <a:pt x="11517" y="8372"/>
                  </a:cubicBezTo>
                  <a:cubicBezTo>
                    <a:pt x="12152" y="8707"/>
                    <a:pt x="12229" y="9468"/>
                    <a:pt x="11801" y="9950"/>
                  </a:cubicBezTo>
                  <a:cubicBezTo>
                    <a:pt x="11384" y="10418"/>
                    <a:pt x="10527" y="10551"/>
                    <a:pt x="9920" y="10262"/>
                  </a:cubicBezTo>
                  <a:cubicBezTo>
                    <a:pt x="9275" y="9950"/>
                    <a:pt x="9030" y="9216"/>
                    <a:pt x="9403" y="8675"/>
                  </a:cubicBezTo>
                  <a:close/>
                  <a:moveTo>
                    <a:pt x="8807" y="16629"/>
                  </a:moveTo>
                  <a:cubicBezTo>
                    <a:pt x="7800" y="16473"/>
                    <a:pt x="7161" y="15578"/>
                    <a:pt x="7422" y="14766"/>
                  </a:cubicBezTo>
                  <a:cubicBezTo>
                    <a:pt x="7700" y="13899"/>
                    <a:pt x="8746" y="13519"/>
                    <a:pt x="9726" y="13716"/>
                  </a:cubicBezTo>
                  <a:cubicBezTo>
                    <a:pt x="10148" y="13652"/>
                    <a:pt x="10716" y="14202"/>
                    <a:pt x="10833" y="14454"/>
                  </a:cubicBezTo>
                  <a:cubicBezTo>
                    <a:pt x="10927" y="14661"/>
                    <a:pt x="10944" y="14872"/>
                    <a:pt x="10905" y="15078"/>
                  </a:cubicBezTo>
                  <a:cubicBezTo>
                    <a:pt x="10922" y="15184"/>
                    <a:pt x="10927" y="15294"/>
                    <a:pt x="10911" y="15409"/>
                  </a:cubicBezTo>
                  <a:cubicBezTo>
                    <a:pt x="10794" y="16253"/>
                    <a:pt x="9803" y="16780"/>
                    <a:pt x="8807" y="16629"/>
                  </a:cubicBezTo>
                  <a:close/>
                  <a:moveTo>
                    <a:pt x="16914" y="5152"/>
                  </a:moveTo>
                  <a:cubicBezTo>
                    <a:pt x="16970" y="5161"/>
                    <a:pt x="17020" y="5180"/>
                    <a:pt x="17054" y="5207"/>
                  </a:cubicBezTo>
                  <a:cubicBezTo>
                    <a:pt x="18395" y="5203"/>
                    <a:pt x="19797" y="6074"/>
                    <a:pt x="19685" y="7271"/>
                  </a:cubicBezTo>
                  <a:cubicBezTo>
                    <a:pt x="19502" y="9179"/>
                    <a:pt x="16447" y="9528"/>
                    <a:pt x="15095" y="8230"/>
                  </a:cubicBezTo>
                  <a:cubicBezTo>
                    <a:pt x="13854" y="7037"/>
                    <a:pt x="14811" y="4845"/>
                    <a:pt x="16914" y="5152"/>
                  </a:cubicBezTo>
                  <a:close/>
                  <a:moveTo>
                    <a:pt x="14917" y="19720"/>
                  </a:moveTo>
                  <a:cubicBezTo>
                    <a:pt x="14194" y="20202"/>
                    <a:pt x="13287" y="20486"/>
                    <a:pt x="12352" y="20491"/>
                  </a:cubicBezTo>
                  <a:cubicBezTo>
                    <a:pt x="12324" y="20491"/>
                    <a:pt x="12302" y="20486"/>
                    <a:pt x="12285" y="20482"/>
                  </a:cubicBezTo>
                  <a:cubicBezTo>
                    <a:pt x="12163" y="20482"/>
                    <a:pt x="12029" y="20436"/>
                    <a:pt x="11957" y="20344"/>
                  </a:cubicBezTo>
                  <a:cubicBezTo>
                    <a:pt x="11523" y="19780"/>
                    <a:pt x="11623" y="19014"/>
                    <a:pt x="12152" y="18514"/>
                  </a:cubicBezTo>
                  <a:cubicBezTo>
                    <a:pt x="12697" y="18000"/>
                    <a:pt x="13598" y="17908"/>
                    <a:pt x="14327" y="18202"/>
                  </a:cubicBezTo>
                  <a:cubicBezTo>
                    <a:pt x="14706" y="18353"/>
                    <a:pt x="15039" y="18597"/>
                    <a:pt x="15217" y="18913"/>
                  </a:cubicBezTo>
                  <a:cubicBezTo>
                    <a:pt x="15423" y="19243"/>
                    <a:pt x="15251" y="19500"/>
                    <a:pt x="14917" y="19720"/>
                  </a:cubicBezTo>
                  <a:close/>
                  <a:moveTo>
                    <a:pt x="14578" y="14092"/>
                  </a:moveTo>
                  <a:cubicBezTo>
                    <a:pt x="13092" y="12748"/>
                    <a:pt x="14422" y="10592"/>
                    <a:pt x="16241" y="10693"/>
                  </a:cubicBezTo>
                  <a:cubicBezTo>
                    <a:pt x="16347" y="10670"/>
                    <a:pt x="16447" y="10647"/>
                    <a:pt x="16558" y="10638"/>
                  </a:cubicBezTo>
                  <a:cubicBezTo>
                    <a:pt x="17682" y="10510"/>
                    <a:pt x="18728" y="11111"/>
                    <a:pt x="19107" y="11973"/>
                  </a:cubicBezTo>
                  <a:cubicBezTo>
                    <a:pt x="20092" y="14193"/>
                    <a:pt x="16425" y="15762"/>
                    <a:pt x="14578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00" name="Shape">
              <a:extLst>
                <a:ext uri="{FF2B5EF4-FFF2-40B4-BE49-F238E27FC236}">
                  <a16:creationId xmlns:a16="http://schemas.microsoft.com/office/drawing/2014/main" id="{00A1FC54-8473-408C-BF45-7C418DD65735}"/>
                </a:ext>
              </a:extLst>
            </p:cNvPr>
            <p:cNvSpPr/>
            <p:nvPr/>
          </p:nvSpPr>
          <p:spPr>
            <a:xfrm>
              <a:off x="1346200" y="4432299"/>
              <a:ext cx="289214" cy="359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1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82" y="12794"/>
                    <a:pt x="21297" y="7882"/>
                    <a:pt x="19053" y="3736"/>
                  </a:cubicBezTo>
                  <a:close/>
                  <a:moveTo>
                    <a:pt x="14385" y="727"/>
                  </a:moveTo>
                  <a:cubicBezTo>
                    <a:pt x="14394" y="720"/>
                    <a:pt x="14403" y="712"/>
                    <a:pt x="14412" y="705"/>
                  </a:cubicBezTo>
                  <a:cubicBezTo>
                    <a:pt x="14430" y="534"/>
                    <a:pt x="14620" y="341"/>
                    <a:pt x="14854" y="430"/>
                  </a:cubicBezTo>
                  <a:cubicBezTo>
                    <a:pt x="15395" y="630"/>
                    <a:pt x="15917" y="861"/>
                    <a:pt x="16404" y="1136"/>
                  </a:cubicBezTo>
                  <a:cubicBezTo>
                    <a:pt x="16764" y="1336"/>
                    <a:pt x="17296" y="1596"/>
                    <a:pt x="17494" y="1923"/>
                  </a:cubicBezTo>
                  <a:cubicBezTo>
                    <a:pt x="17846" y="2503"/>
                    <a:pt x="16918" y="3008"/>
                    <a:pt x="16341" y="3127"/>
                  </a:cubicBezTo>
                  <a:cubicBezTo>
                    <a:pt x="14629" y="3491"/>
                    <a:pt x="13286" y="1886"/>
                    <a:pt x="14385" y="727"/>
                  </a:cubicBezTo>
                  <a:close/>
                  <a:moveTo>
                    <a:pt x="4284" y="7875"/>
                  </a:moveTo>
                  <a:cubicBezTo>
                    <a:pt x="6032" y="7771"/>
                    <a:pt x="7239" y="9339"/>
                    <a:pt x="6230" y="10565"/>
                  </a:cubicBezTo>
                  <a:cubicBezTo>
                    <a:pt x="5365" y="11612"/>
                    <a:pt x="3347" y="11612"/>
                    <a:pt x="2581" y="10542"/>
                  </a:cubicBezTo>
                  <a:cubicBezTo>
                    <a:pt x="1445" y="9443"/>
                    <a:pt x="2716" y="7964"/>
                    <a:pt x="4284" y="7875"/>
                  </a:cubicBezTo>
                  <a:close/>
                  <a:moveTo>
                    <a:pt x="4554" y="16881"/>
                  </a:moveTo>
                  <a:cubicBezTo>
                    <a:pt x="4185" y="17534"/>
                    <a:pt x="3139" y="18508"/>
                    <a:pt x="2301" y="17832"/>
                  </a:cubicBezTo>
                  <a:cubicBezTo>
                    <a:pt x="1391" y="17089"/>
                    <a:pt x="823" y="16048"/>
                    <a:pt x="706" y="15001"/>
                  </a:cubicBezTo>
                  <a:cubicBezTo>
                    <a:pt x="688" y="14800"/>
                    <a:pt x="905" y="14614"/>
                    <a:pt x="1121" y="14644"/>
                  </a:cubicBezTo>
                  <a:cubicBezTo>
                    <a:pt x="1959" y="14191"/>
                    <a:pt x="3076" y="14154"/>
                    <a:pt x="3896" y="14689"/>
                  </a:cubicBezTo>
                  <a:cubicBezTo>
                    <a:pt x="4671" y="15201"/>
                    <a:pt x="4969" y="16138"/>
                    <a:pt x="4554" y="16881"/>
                  </a:cubicBezTo>
                  <a:close/>
                  <a:moveTo>
                    <a:pt x="9772" y="5460"/>
                  </a:moveTo>
                  <a:cubicBezTo>
                    <a:pt x="8672" y="5624"/>
                    <a:pt x="7537" y="5074"/>
                    <a:pt x="7266" y="4160"/>
                  </a:cubicBezTo>
                  <a:cubicBezTo>
                    <a:pt x="7032" y="3357"/>
                    <a:pt x="7564" y="2599"/>
                    <a:pt x="8438" y="2354"/>
                  </a:cubicBezTo>
                  <a:cubicBezTo>
                    <a:pt x="8618" y="2265"/>
                    <a:pt x="8825" y="2198"/>
                    <a:pt x="9042" y="2161"/>
                  </a:cubicBezTo>
                  <a:cubicBezTo>
                    <a:pt x="10168" y="1975"/>
                    <a:pt x="11267" y="2577"/>
                    <a:pt x="11430" y="3521"/>
                  </a:cubicBezTo>
                  <a:cubicBezTo>
                    <a:pt x="11583" y="4435"/>
                    <a:pt x="10871" y="5297"/>
                    <a:pt x="9772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1"/>
                    <a:pt x="9033" y="9205"/>
                    <a:pt x="9402" y="8670"/>
                  </a:cubicBezTo>
                  <a:close/>
                  <a:moveTo>
                    <a:pt x="8816" y="16621"/>
                  </a:moveTo>
                  <a:cubicBezTo>
                    <a:pt x="7807" y="16464"/>
                    <a:pt x="7176" y="15573"/>
                    <a:pt x="7429" y="14755"/>
                  </a:cubicBezTo>
                  <a:cubicBezTo>
                    <a:pt x="7708" y="13886"/>
                    <a:pt x="8753" y="13507"/>
                    <a:pt x="9736" y="13708"/>
                  </a:cubicBezTo>
                  <a:cubicBezTo>
                    <a:pt x="10159" y="13641"/>
                    <a:pt x="10727" y="14191"/>
                    <a:pt x="10844" y="14443"/>
                  </a:cubicBezTo>
                  <a:cubicBezTo>
                    <a:pt x="10934" y="14651"/>
                    <a:pt x="10952" y="14859"/>
                    <a:pt x="10916" y="15068"/>
                  </a:cubicBezTo>
                  <a:cubicBezTo>
                    <a:pt x="10934" y="15172"/>
                    <a:pt x="10934" y="15283"/>
                    <a:pt x="10925" y="15394"/>
                  </a:cubicBezTo>
                  <a:cubicBezTo>
                    <a:pt x="10799" y="16242"/>
                    <a:pt x="9808" y="16777"/>
                    <a:pt x="8816" y="16621"/>
                  </a:cubicBezTo>
                  <a:close/>
                  <a:moveTo>
                    <a:pt x="16909" y="5141"/>
                  </a:moveTo>
                  <a:cubicBezTo>
                    <a:pt x="16963" y="5148"/>
                    <a:pt x="17017" y="5170"/>
                    <a:pt x="17053" y="5193"/>
                  </a:cubicBezTo>
                  <a:cubicBezTo>
                    <a:pt x="18395" y="5185"/>
                    <a:pt x="19792" y="6055"/>
                    <a:pt x="19684" y="7258"/>
                  </a:cubicBezTo>
                  <a:cubicBezTo>
                    <a:pt x="19504" y="9168"/>
                    <a:pt x="16449" y="9517"/>
                    <a:pt x="15097" y="8217"/>
                  </a:cubicBezTo>
                  <a:cubicBezTo>
                    <a:pt x="13854" y="7028"/>
                    <a:pt x="14809" y="4836"/>
                    <a:pt x="16909" y="5141"/>
                  </a:cubicBezTo>
                  <a:close/>
                  <a:moveTo>
                    <a:pt x="14917" y="19712"/>
                  </a:moveTo>
                  <a:cubicBezTo>
                    <a:pt x="14196" y="20194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84" y="14087"/>
                  </a:moveTo>
                  <a:cubicBezTo>
                    <a:pt x="13097" y="12742"/>
                    <a:pt x="14430" y="10587"/>
                    <a:pt x="16251" y="10691"/>
                  </a:cubicBezTo>
                  <a:cubicBezTo>
                    <a:pt x="16350" y="10669"/>
                    <a:pt x="16458" y="10646"/>
                    <a:pt x="16566" y="10632"/>
                  </a:cubicBezTo>
                  <a:cubicBezTo>
                    <a:pt x="17692" y="10505"/>
                    <a:pt x="18738" y="11107"/>
                    <a:pt x="19116" y="11962"/>
                  </a:cubicBezTo>
                  <a:cubicBezTo>
                    <a:pt x="20089" y="14183"/>
                    <a:pt x="16422" y="15751"/>
                    <a:pt x="14584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19" name="Shape">
              <a:extLst>
                <a:ext uri="{FF2B5EF4-FFF2-40B4-BE49-F238E27FC236}">
                  <a16:creationId xmlns:a16="http://schemas.microsoft.com/office/drawing/2014/main" id="{2DEF4B69-11D6-4B80-8F85-98B29B8EDE67}"/>
                </a:ext>
              </a:extLst>
            </p:cNvPr>
            <p:cNvSpPr/>
            <p:nvPr/>
          </p:nvSpPr>
          <p:spPr>
            <a:xfrm>
              <a:off x="5892800" y="50800"/>
              <a:ext cx="289172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73" y="12801"/>
                    <a:pt x="21297" y="7882"/>
                    <a:pt x="19053" y="3736"/>
                  </a:cubicBezTo>
                  <a:close/>
                  <a:moveTo>
                    <a:pt x="14376" y="727"/>
                  </a:moveTo>
                  <a:cubicBezTo>
                    <a:pt x="14385" y="720"/>
                    <a:pt x="14394" y="712"/>
                    <a:pt x="14403" y="705"/>
                  </a:cubicBezTo>
                  <a:cubicBezTo>
                    <a:pt x="14421" y="534"/>
                    <a:pt x="14611" y="341"/>
                    <a:pt x="14845" y="430"/>
                  </a:cubicBezTo>
                  <a:cubicBezTo>
                    <a:pt x="15386" y="630"/>
                    <a:pt x="15908" y="861"/>
                    <a:pt x="16395" y="1136"/>
                  </a:cubicBezTo>
                  <a:cubicBezTo>
                    <a:pt x="16755" y="1336"/>
                    <a:pt x="17287" y="1596"/>
                    <a:pt x="17485" y="1923"/>
                  </a:cubicBezTo>
                  <a:cubicBezTo>
                    <a:pt x="17837" y="2503"/>
                    <a:pt x="16908" y="3008"/>
                    <a:pt x="16332" y="3127"/>
                  </a:cubicBezTo>
                  <a:cubicBezTo>
                    <a:pt x="14620" y="3491"/>
                    <a:pt x="13286" y="1886"/>
                    <a:pt x="14376" y="727"/>
                  </a:cubicBezTo>
                  <a:close/>
                  <a:moveTo>
                    <a:pt x="4275" y="7875"/>
                  </a:moveTo>
                  <a:cubicBezTo>
                    <a:pt x="6023" y="7771"/>
                    <a:pt x="7230" y="9339"/>
                    <a:pt x="6221" y="10565"/>
                  </a:cubicBezTo>
                  <a:cubicBezTo>
                    <a:pt x="5356" y="11612"/>
                    <a:pt x="3338" y="11612"/>
                    <a:pt x="2572" y="10542"/>
                  </a:cubicBezTo>
                  <a:cubicBezTo>
                    <a:pt x="1445" y="9443"/>
                    <a:pt x="2716" y="7972"/>
                    <a:pt x="4275" y="7875"/>
                  </a:cubicBezTo>
                  <a:close/>
                  <a:moveTo>
                    <a:pt x="4545" y="16888"/>
                  </a:moveTo>
                  <a:cubicBezTo>
                    <a:pt x="4176" y="17542"/>
                    <a:pt x="3130" y="18515"/>
                    <a:pt x="2292" y="17839"/>
                  </a:cubicBezTo>
                  <a:cubicBezTo>
                    <a:pt x="1382" y="17096"/>
                    <a:pt x="814" y="16056"/>
                    <a:pt x="697" y="15008"/>
                  </a:cubicBezTo>
                  <a:cubicBezTo>
                    <a:pt x="679" y="14808"/>
                    <a:pt x="895" y="14622"/>
                    <a:pt x="1112" y="14651"/>
                  </a:cubicBezTo>
                  <a:cubicBezTo>
                    <a:pt x="1950" y="14198"/>
                    <a:pt x="3067" y="14161"/>
                    <a:pt x="3887" y="14696"/>
                  </a:cubicBezTo>
                  <a:cubicBezTo>
                    <a:pt x="4671" y="15201"/>
                    <a:pt x="4969" y="16145"/>
                    <a:pt x="4545" y="16888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74" y="4435"/>
                    <a:pt x="10871" y="5297"/>
                    <a:pt x="9763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8"/>
                    <a:pt x="9024" y="9212"/>
                    <a:pt x="9402" y="8670"/>
                  </a:cubicBezTo>
                  <a:close/>
                  <a:moveTo>
                    <a:pt x="8807" y="16621"/>
                  </a:moveTo>
                  <a:cubicBezTo>
                    <a:pt x="7798" y="16464"/>
                    <a:pt x="7167" y="15573"/>
                    <a:pt x="7420" y="14755"/>
                  </a:cubicBezTo>
                  <a:cubicBezTo>
                    <a:pt x="7699" y="13886"/>
                    <a:pt x="8744" y="13507"/>
                    <a:pt x="9727" y="13708"/>
                  </a:cubicBezTo>
                  <a:cubicBezTo>
                    <a:pt x="10150" y="13641"/>
                    <a:pt x="10718" y="14191"/>
                    <a:pt x="10835" y="14443"/>
                  </a:cubicBezTo>
                  <a:cubicBezTo>
                    <a:pt x="10925" y="14651"/>
                    <a:pt x="10943" y="14860"/>
                    <a:pt x="10907" y="15068"/>
                  </a:cubicBezTo>
                  <a:cubicBezTo>
                    <a:pt x="10925" y="15172"/>
                    <a:pt x="10925" y="15283"/>
                    <a:pt x="10916" y="15395"/>
                  </a:cubicBezTo>
                  <a:cubicBezTo>
                    <a:pt x="10790" y="16249"/>
                    <a:pt x="9799" y="16777"/>
                    <a:pt x="8807" y="16621"/>
                  </a:cubicBezTo>
                  <a:close/>
                  <a:moveTo>
                    <a:pt x="16909" y="5148"/>
                  </a:moveTo>
                  <a:cubicBezTo>
                    <a:pt x="16963" y="5155"/>
                    <a:pt x="17017" y="5178"/>
                    <a:pt x="17053" y="5200"/>
                  </a:cubicBezTo>
                  <a:cubicBezTo>
                    <a:pt x="18395" y="5193"/>
                    <a:pt x="19792" y="6062"/>
                    <a:pt x="19684" y="7266"/>
                  </a:cubicBezTo>
                  <a:cubicBezTo>
                    <a:pt x="19504" y="9175"/>
                    <a:pt x="16449" y="9525"/>
                    <a:pt x="15097" y="8224"/>
                  </a:cubicBezTo>
                  <a:cubicBezTo>
                    <a:pt x="13854" y="7028"/>
                    <a:pt x="14809" y="4843"/>
                    <a:pt x="16909" y="5148"/>
                  </a:cubicBezTo>
                  <a:close/>
                  <a:moveTo>
                    <a:pt x="14917" y="19712"/>
                  </a:moveTo>
                  <a:cubicBezTo>
                    <a:pt x="14196" y="20195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75" y="14087"/>
                  </a:moveTo>
                  <a:cubicBezTo>
                    <a:pt x="13088" y="12742"/>
                    <a:pt x="14421" y="10587"/>
                    <a:pt x="16242" y="10691"/>
                  </a:cubicBezTo>
                  <a:cubicBezTo>
                    <a:pt x="16341" y="10669"/>
                    <a:pt x="16449" y="10647"/>
                    <a:pt x="16557" y="10632"/>
                  </a:cubicBezTo>
                  <a:cubicBezTo>
                    <a:pt x="17683" y="10505"/>
                    <a:pt x="18729" y="11107"/>
                    <a:pt x="19107" y="11962"/>
                  </a:cubicBezTo>
                  <a:cubicBezTo>
                    <a:pt x="20089" y="14183"/>
                    <a:pt x="16422" y="15759"/>
                    <a:pt x="14575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0" name="Shape">
              <a:extLst>
                <a:ext uri="{FF2B5EF4-FFF2-40B4-BE49-F238E27FC236}">
                  <a16:creationId xmlns:a16="http://schemas.microsoft.com/office/drawing/2014/main" id="{A90E7FE0-BC73-4143-A82A-1014CBA998A8}"/>
                </a:ext>
              </a:extLst>
            </p:cNvPr>
            <p:cNvSpPr/>
            <p:nvPr/>
          </p:nvSpPr>
          <p:spPr>
            <a:xfrm>
              <a:off x="5156200" y="1790699"/>
              <a:ext cx="470183" cy="580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17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1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5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9" y="17782"/>
                    <a:pt x="10099" y="18575"/>
                  </a:cubicBezTo>
                  <a:close/>
                  <a:moveTo>
                    <a:pt x="4840" y="7051"/>
                  </a:moveTo>
                  <a:cubicBezTo>
                    <a:pt x="4120" y="7775"/>
                    <a:pt x="2782" y="7969"/>
                    <a:pt x="1834" y="7420"/>
                  </a:cubicBezTo>
                  <a:cubicBezTo>
                    <a:pt x="993" y="6936"/>
                    <a:pt x="793" y="6073"/>
                    <a:pt x="1274" y="5413"/>
                  </a:cubicBezTo>
                  <a:cubicBezTo>
                    <a:pt x="1342" y="5247"/>
                    <a:pt x="1445" y="5081"/>
                    <a:pt x="1588" y="4934"/>
                  </a:cubicBezTo>
                  <a:cubicBezTo>
                    <a:pt x="2314" y="4177"/>
                    <a:pt x="3657" y="4038"/>
                    <a:pt x="4554" y="4675"/>
                  </a:cubicBezTo>
                  <a:cubicBezTo>
                    <a:pt x="5417" y="5289"/>
                    <a:pt x="5566" y="6327"/>
                    <a:pt x="4840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9" y="6027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3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7" y="16979"/>
                    <a:pt x="17324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9" y="14313"/>
                  </a:cubicBezTo>
                  <a:cubicBezTo>
                    <a:pt x="20467" y="14465"/>
                    <a:pt x="20542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89"/>
                    <a:pt x="18410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1" name="Shape">
              <a:extLst>
                <a:ext uri="{FF2B5EF4-FFF2-40B4-BE49-F238E27FC236}">
                  <a16:creationId xmlns:a16="http://schemas.microsoft.com/office/drawing/2014/main" id="{59681054-B13D-4E60-8E56-895513F9177A}"/>
                </a:ext>
              </a:extLst>
            </p:cNvPr>
            <p:cNvSpPr/>
            <p:nvPr/>
          </p:nvSpPr>
          <p:spPr>
            <a:xfrm>
              <a:off x="5372100" y="381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7" y="948"/>
                  </a:moveTo>
                  <a:cubicBezTo>
                    <a:pt x="4577" y="938"/>
                    <a:pt x="4577" y="929"/>
                    <a:pt x="4577" y="920"/>
                  </a:cubicBezTo>
                  <a:cubicBezTo>
                    <a:pt x="4446" y="781"/>
                    <a:pt x="4440" y="532"/>
                    <a:pt x="4697" y="472"/>
                  </a:cubicBezTo>
                  <a:cubicBezTo>
                    <a:pt x="5280" y="334"/>
                    <a:pt x="5875" y="223"/>
                    <a:pt x="6481" y="172"/>
                  </a:cubicBezTo>
                  <a:cubicBezTo>
                    <a:pt x="6926" y="136"/>
                    <a:pt x="7549" y="39"/>
                    <a:pt x="7972" y="182"/>
                  </a:cubicBezTo>
                  <a:cubicBezTo>
                    <a:pt x="8721" y="431"/>
                    <a:pt x="8413" y="1321"/>
                    <a:pt x="8058" y="1723"/>
                  </a:cubicBezTo>
                  <a:cubicBezTo>
                    <a:pt x="7018" y="2922"/>
                    <a:pt x="4669" y="2424"/>
                    <a:pt x="4577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9"/>
                    <a:pt x="1405" y="12786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19" y="4182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44" y="2936"/>
                  </a:moveTo>
                  <a:cubicBezTo>
                    <a:pt x="10196" y="2913"/>
                    <a:pt x="10247" y="2899"/>
                    <a:pt x="10299" y="2904"/>
                  </a:cubicBezTo>
                  <a:cubicBezTo>
                    <a:pt x="11333" y="2170"/>
                    <a:pt x="13134" y="2073"/>
                    <a:pt x="14025" y="3051"/>
                  </a:cubicBezTo>
                  <a:cubicBezTo>
                    <a:pt x="15437" y="4606"/>
                    <a:pt x="13345" y="6525"/>
                    <a:pt x="11242" y="6267"/>
                  </a:cubicBezTo>
                  <a:cubicBezTo>
                    <a:pt x="9304" y="6031"/>
                    <a:pt x="8258" y="3845"/>
                    <a:pt x="10144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73" y="14469"/>
                    <a:pt x="20541" y="14755"/>
                    <a:pt x="20467" y="15101"/>
                  </a:cubicBezTo>
                  <a:close/>
                  <a:moveTo>
                    <a:pt x="15614" y="11009"/>
                  </a:moveTo>
                  <a:cubicBezTo>
                    <a:pt x="13368" y="10793"/>
                    <a:pt x="12642" y="8430"/>
                    <a:pt x="14140" y="7522"/>
                  </a:cubicBezTo>
                  <a:cubicBezTo>
                    <a:pt x="14203" y="7448"/>
                    <a:pt x="14266" y="7374"/>
                    <a:pt x="14340" y="7309"/>
                  </a:cubicBezTo>
                  <a:cubicBezTo>
                    <a:pt x="15106" y="6604"/>
                    <a:pt x="16415" y="6493"/>
                    <a:pt x="17409" y="6940"/>
                  </a:cubicBezTo>
                  <a:cubicBezTo>
                    <a:pt x="19981" y="8094"/>
                    <a:pt x="18409" y="11277"/>
                    <a:pt x="15614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2" name="Shape">
              <a:extLst>
                <a:ext uri="{FF2B5EF4-FFF2-40B4-BE49-F238E27FC236}">
                  <a16:creationId xmlns:a16="http://schemas.microsoft.com/office/drawing/2014/main" id="{7BF35C49-51F7-4F0B-97BF-C4D547C0900B}"/>
                </a:ext>
              </a:extLst>
            </p:cNvPr>
            <p:cNvSpPr/>
            <p:nvPr/>
          </p:nvSpPr>
          <p:spPr>
            <a:xfrm>
              <a:off x="1308099" y="127000"/>
              <a:ext cx="470184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9" y="17786"/>
                    <a:pt x="10099" y="18575"/>
                  </a:cubicBezTo>
                  <a:close/>
                  <a:moveTo>
                    <a:pt x="4840" y="7051"/>
                  </a:moveTo>
                  <a:cubicBezTo>
                    <a:pt x="4120" y="7775"/>
                    <a:pt x="2782" y="7969"/>
                    <a:pt x="1834" y="7420"/>
                  </a:cubicBezTo>
                  <a:cubicBezTo>
                    <a:pt x="993" y="6936"/>
                    <a:pt x="793" y="6073"/>
                    <a:pt x="1274" y="5413"/>
                  </a:cubicBezTo>
                  <a:cubicBezTo>
                    <a:pt x="1342" y="5247"/>
                    <a:pt x="1445" y="5081"/>
                    <a:pt x="1588" y="4934"/>
                  </a:cubicBezTo>
                  <a:cubicBezTo>
                    <a:pt x="2314" y="4177"/>
                    <a:pt x="3657" y="4038"/>
                    <a:pt x="4554" y="4675"/>
                  </a:cubicBezTo>
                  <a:cubicBezTo>
                    <a:pt x="5417" y="5289"/>
                    <a:pt x="5566" y="6327"/>
                    <a:pt x="4840" y="7051"/>
                  </a:cubicBezTo>
                  <a:close/>
                  <a:moveTo>
                    <a:pt x="7172" y="9690"/>
                  </a:moveTo>
                  <a:cubicBezTo>
                    <a:pt x="7046" y="9178"/>
                    <a:pt x="7424" y="8657"/>
                    <a:pt x="8018" y="8495"/>
                  </a:cubicBezTo>
                  <a:cubicBezTo>
                    <a:pt x="8178" y="8398"/>
                    <a:pt x="8367" y="8334"/>
                    <a:pt x="8573" y="8311"/>
                  </a:cubicBezTo>
                  <a:cubicBezTo>
                    <a:pt x="9339" y="8223"/>
                    <a:pt x="10019" y="8758"/>
                    <a:pt x="10082" y="9358"/>
                  </a:cubicBezTo>
                  <a:cubicBezTo>
                    <a:pt x="10139" y="9939"/>
                    <a:pt x="9579" y="10507"/>
                    <a:pt x="8876" y="10617"/>
                  </a:cubicBezTo>
                  <a:cubicBezTo>
                    <a:pt x="8115" y="10733"/>
                    <a:pt x="7327" y="10304"/>
                    <a:pt x="7172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3" name="Shape">
              <a:extLst>
                <a:ext uri="{FF2B5EF4-FFF2-40B4-BE49-F238E27FC236}">
                  <a16:creationId xmlns:a16="http://schemas.microsoft.com/office/drawing/2014/main" id="{A85BF14A-CD3E-4007-A921-2E0BA0AB4369}"/>
                </a:ext>
              </a:extLst>
            </p:cNvPr>
            <p:cNvSpPr/>
            <p:nvPr/>
          </p:nvSpPr>
          <p:spPr>
            <a:xfrm>
              <a:off x="2844800" y="-1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10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82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7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76" y="15636"/>
                    <a:pt x="13186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2"/>
                    <a:pt x="10127" y="2939"/>
                  </a:cubicBezTo>
                  <a:close/>
                  <a:moveTo>
                    <a:pt x="20448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6"/>
                    <a:pt x="20524" y="14751"/>
                    <a:pt x="20448" y="15097"/>
                  </a:cubicBezTo>
                  <a:close/>
                  <a:moveTo>
                    <a:pt x="15602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57" y="8089"/>
                    <a:pt x="18393" y="11272"/>
                    <a:pt x="15602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4" name="Shape">
              <a:extLst>
                <a:ext uri="{FF2B5EF4-FFF2-40B4-BE49-F238E27FC236}">
                  <a16:creationId xmlns:a16="http://schemas.microsoft.com/office/drawing/2014/main" id="{CFD1FD23-C2DF-4DD1-8E51-E4650A88E93E}"/>
                </a:ext>
              </a:extLst>
            </p:cNvPr>
            <p:cNvSpPr/>
            <p:nvPr/>
          </p:nvSpPr>
          <p:spPr>
            <a:xfrm>
              <a:off x="4813300" y="4445000"/>
              <a:ext cx="350443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76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1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7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55" y="14460"/>
                    <a:pt x="20524" y="14751"/>
                    <a:pt x="20447" y="15091"/>
                  </a:cubicBezTo>
                  <a:close/>
                  <a:moveTo>
                    <a:pt x="15601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5"/>
                  </a:cubicBezTo>
                  <a:cubicBezTo>
                    <a:pt x="19964" y="8089"/>
                    <a:pt x="18393" y="11265"/>
                    <a:pt x="15601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5" name="Shape">
              <a:extLst>
                <a:ext uri="{FF2B5EF4-FFF2-40B4-BE49-F238E27FC236}">
                  <a16:creationId xmlns:a16="http://schemas.microsoft.com/office/drawing/2014/main" id="{2D802E27-EE2A-4D46-8029-9F1E8277F016}"/>
                </a:ext>
              </a:extLst>
            </p:cNvPr>
            <p:cNvSpPr/>
            <p:nvPr/>
          </p:nvSpPr>
          <p:spPr>
            <a:xfrm>
              <a:off x="584200" y="2743199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0" y="945"/>
                  </a:moveTo>
                  <a:cubicBezTo>
                    <a:pt x="4560" y="933"/>
                    <a:pt x="4560" y="927"/>
                    <a:pt x="4560" y="914"/>
                  </a:cubicBezTo>
                  <a:cubicBezTo>
                    <a:pt x="4430" y="772"/>
                    <a:pt x="4422" y="530"/>
                    <a:pt x="4675" y="468"/>
                  </a:cubicBezTo>
                  <a:cubicBezTo>
                    <a:pt x="5258" y="332"/>
                    <a:pt x="5848" y="221"/>
                    <a:pt x="6454" y="165"/>
                  </a:cubicBezTo>
                  <a:cubicBezTo>
                    <a:pt x="6899" y="128"/>
                    <a:pt x="7520" y="35"/>
                    <a:pt x="7941" y="177"/>
                  </a:cubicBezTo>
                  <a:cubicBezTo>
                    <a:pt x="8685" y="425"/>
                    <a:pt x="8379" y="1317"/>
                    <a:pt x="8033" y="1719"/>
                  </a:cubicBezTo>
                  <a:cubicBezTo>
                    <a:pt x="7006" y="2920"/>
                    <a:pt x="4652" y="2419"/>
                    <a:pt x="4560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03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5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36"/>
                    <a:pt x="13179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04" y="15673"/>
                  </a:cubicBezTo>
                  <a:cubicBezTo>
                    <a:pt x="17311" y="14986"/>
                    <a:pt x="17933" y="14429"/>
                    <a:pt x="18738" y="14256"/>
                  </a:cubicBezTo>
                  <a:cubicBezTo>
                    <a:pt x="19152" y="14163"/>
                    <a:pt x="19612" y="14169"/>
                    <a:pt x="20010" y="14311"/>
                  </a:cubicBezTo>
                  <a:cubicBezTo>
                    <a:pt x="20448" y="14460"/>
                    <a:pt x="20524" y="14751"/>
                    <a:pt x="20440" y="15097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72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6" name="Shape">
              <a:extLst>
                <a:ext uri="{FF2B5EF4-FFF2-40B4-BE49-F238E27FC236}">
                  <a16:creationId xmlns:a16="http://schemas.microsoft.com/office/drawing/2014/main" id="{2680A38C-397C-4DFD-A7F1-2650BEFE4ADE}"/>
                </a:ext>
              </a:extLst>
            </p:cNvPr>
            <p:cNvSpPr/>
            <p:nvPr/>
          </p:nvSpPr>
          <p:spPr>
            <a:xfrm>
              <a:off x="965200" y="965200"/>
              <a:ext cx="474749" cy="58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94" extrusionOk="0">
                  <a:moveTo>
                    <a:pt x="10648" y="703"/>
                  </a:moveTo>
                  <a:cubicBezTo>
                    <a:pt x="9012" y="86"/>
                    <a:pt x="7077" y="-193"/>
                    <a:pt x="5390" y="145"/>
                  </a:cubicBezTo>
                  <a:cubicBezTo>
                    <a:pt x="5197" y="136"/>
                    <a:pt x="4982" y="159"/>
                    <a:pt x="4750" y="232"/>
                  </a:cubicBezTo>
                  <a:cubicBezTo>
                    <a:pt x="1999" y="1106"/>
                    <a:pt x="618" y="3282"/>
                    <a:pt x="250" y="5545"/>
                  </a:cubicBezTo>
                  <a:cubicBezTo>
                    <a:pt x="-146" y="7969"/>
                    <a:pt x="-89" y="10662"/>
                    <a:pt x="550" y="13053"/>
                  </a:cubicBezTo>
                  <a:cubicBezTo>
                    <a:pt x="1179" y="15413"/>
                    <a:pt x="2497" y="17626"/>
                    <a:pt x="4779" y="19231"/>
                  </a:cubicBezTo>
                  <a:cubicBezTo>
                    <a:pt x="6782" y="20639"/>
                    <a:pt x="9709" y="21407"/>
                    <a:pt x="12346" y="20973"/>
                  </a:cubicBezTo>
                  <a:cubicBezTo>
                    <a:pt x="13858" y="20721"/>
                    <a:pt x="15148" y="20113"/>
                    <a:pt x="16433" y="19445"/>
                  </a:cubicBezTo>
                  <a:cubicBezTo>
                    <a:pt x="17582" y="18846"/>
                    <a:pt x="18692" y="18174"/>
                    <a:pt x="19552" y="17301"/>
                  </a:cubicBezTo>
                  <a:cubicBezTo>
                    <a:pt x="21318" y="15518"/>
                    <a:pt x="21454" y="13136"/>
                    <a:pt x="20797" y="10996"/>
                  </a:cubicBezTo>
                  <a:cubicBezTo>
                    <a:pt x="19445" y="6611"/>
                    <a:pt x="15771" y="2642"/>
                    <a:pt x="10648" y="703"/>
                  </a:cubicBezTo>
                  <a:close/>
                  <a:moveTo>
                    <a:pt x="4563" y="946"/>
                  </a:moveTo>
                  <a:cubicBezTo>
                    <a:pt x="4563" y="936"/>
                    <a:pt x="4563" y="927"/>
                    <a:pt x="4563" y="918"/>
                  </a:cubicBezTo>
                  <a:cubicBezTo>
                    <a:pt x="4433" y="776"/>
                    <a:pt x="4428" y="534"/>
                    <a:pt x="4682" y="475"/>
                  </a:cubicBezTo>
                  <a:cubicBezTo>
                    <a:pt x="5265" y="337"/>
                    <a:pt x="5860" y="228"/>
                    <a:pt x="6465" y="173"/>
                  </a:cubicBezTo>
                  <a:cubicBezTo>
                    <a:pt x="6907" y="136"/>
                    <a:pt x="7529" y="40"/>
                    <a:pt x="7954" y="182"/>
                  </a:cubicBezTo>
                  <a:cubicBezTo>
                    <a:pt x="8701" y="429"/>
                    <a:pt x="8396" y="1320"/>
                    <a:pt x="8045" y="1723"/>
                  </a:cubicBezTo>
                  <a:cubicBezTo>
                    <a:pt x="7003" y="2921"/>
                    <a:pt x="4654" y="2422"/>
                    <a:pt x="4563" y="946"/>
                  </a:cubicBezTo>
                  <a:close/>
                  <a:moveTo>
                    <a:pt x="2537" y="11864"/>
                  </a:moveTo>
                  <a:cubicBezTo>
                    <a:pt x="3811" y="10836"/>
                    <a:pt x="6024" y="11371"/>
                    <a:pt x="6245" y="12857"/>
                  </a:cubicBezTo>
                  <a:cubicBezTo>
                    <a:pt x="6431" y="14123"/>
                    <a:pt x="4858" y="15216"/>
                    <a:pt x="3386" y="14818"/>
                  </a:cubicBezTo>
                  <a:cubicBezTo>
                    <a:pt x="1609" y="14599"/>
                    <a:pt x="1399" y="12783"/>
                    <a:pt x="2537" y="11864"/>
                  </a:cubicBezTo>
                  <a:close/>
                  <a:moveTo>
                    <a:pt x="10088" y="18577"/>
                  </a:moveTo>
                  <a:cubicBezTo>
                    <a:pt x="10337" y="19276"/>
                    <a:pt x="10314" y="20584"/>
                    <a:pt x="9114" y="20525"/>
                  </a:cubicBezTo>
                  <a:cubicBezTo>
                    <a:pt x="7801" y="20456"/>
                    <a:pt x="6511" y="19967"/>
                    <a:pt x="5571" y="19235"/>
                  </a:cubicBezTo>
                  <a:cubicBezTo>
                    <a:pt x="5390" y="19093"/>
                    <a:pt x="5407" y="18833"/>
                    <a:pt x="5599" y="18737"/>
                  </a:cubicBezTo>
                  <a:cubicBezTo>
                    <a:pt x="5882" y="17941"/>
                    <a:pt x="6726" y="17306"/>
                    <a:pt x="7790" y="17264"/>
                  </a:cubicBezTo>
                  <a:cubicBezTo>
                    <a:pt x="8809" y="17232"/>
                    <a:pt x="9805" y="17786"/>
                    <a:pt x="10088" y="18577"/>
                  </a:cubicBezTo>
                  <a:close/>
                  <a:moveTo>
                    <a:pt x="4835" y="7054"/>
                  </a:moveTo>
                  <a:cubicBezTo>
                    <a:pt x="4111" y="7781"/>
                    <a:pt x="2780" y="7973"/>
                    <a:pt x="1829" y="7425"/>
                  </a:cubicBezTo>
                  <a:cubicBezTo>
                    <a:pt x="992" y="6940"/>
                    <a:pt x="788" y="6076"/>
                    <a:pt x="1269" y="5417"/>
                  </a:cubicBezTo>
                  <a:cubicBezTo>
                    <a:pt x="1337" y="5248"/>
                    <a:pt x="1439" y="5088"/>
                    <a:pt x="1580" y="4937"/>
                  </a:cubicBezTo>
                  <a:cubicBezTo>
                    <a:pt x="2305" y="4178"/>
                    <a:pt x="3652" y="4041"/>
                    <a:pt x="4546" y="4677"/>
                  </a:cubicBezTo>
                  <a:cubicBezTo>
                    <a:pt x="5407" y="5289"/>
                    <a:pt x="5560" y="6327"/>
                    <a:pt x="4835" y="7054"/>
                  </a:cubicBezTo>
                  <a:close/>
                  <a:moveTo>
                    <a:pt x="7167" y="9693"/>
                  </a:moveTo>
                  <a:cubicBezTo>
                    <a:pt x="7043" y="9180"/>
                    <a:pt x="7422" y="8659"/>
                    <a:pt x="8011" y="8499"/>
                  </a:cubicBezTo>
                  <a:cubicBezTo>
                    <a:pt x="8175" y="8403"/>
                    <a:pt x="8362" y="8339"/>
                    <a:pt x="8565" y="8316"/>
                  </a:cubicBezTo>
                  <a:cubicBezTo>
                    <a:pt x="9335" y="8225"/>
                    <a:pt x="10014" y="8764"/>
                    <a:pt x="10071" y="9363"/>
                  </a:cubicBezTo>
                  <a:cubicBezTo>
                    <a:pt x="10128" y="9944"/>
                    <a:pt x="9567" y="10511"/>
                    <a:pt x="8865" y="10621"/>
                  </a:cubicBezTo>
                  <a:cubicBezTo>
                    <a:pt x="8107" y="10735"/>
                    <a:pt x="7314" y="10305"/>
                    <a:pt x="7167" y="9693"/>
                  </a:cubicBezTo>
                  <a:close/>
                  <a:moveTo>
                    <a:pt x="13184" y="16062"/>
                  </a:moveTo>
                  <a:cubicBezTo>
                    <a:pt x="12273" y="16487"/>
                    <a:pt x="11050" y="16153"/>
                    <a:pt x="10592" y="15394"/>
                  </a:cubicBezTo>
                  <a:cubicBezTo>
                    <a:pt x="10099" y="14585"/>
                    <a:pt x="10603" y="13725"/>
                    <a:pt x="11526" y="13346"/>
                  </a:cubicBezTo>
                  <a:cubicBezTo>
                    <a:pt x="11797" y="13067"/>
                    <a:pt x="12692" y="13177"/>
                    <a:pt x="12986" y="13309"/>
                  </a:cubicBezTo>
                  <a:cubicBezTo>
                    <a:pt x="13224" y="13414"/>
                    <a:pt x="13411" y="13565"/>
                    <a:pt x="13546" y="13744"/>
                  </a:cubicBezTo>
                  <a:cubicBezTo>
                    <a:pt x="13648" y="13817"/>
                    <a:pt x="13739" y="13899"/>
                    <a:pt x="13818" y="13991"/>
                  </a:cubicBezTo>
                  <a:cubicBezTo>
                    <a:pt x="14418" y="14704"/>
                    <a:pt x="14079" y="15646"/>
                    <a:pt x="13184" y="16062"/>
                  </a:cubicBezTo>
                  <a:close/>
                  <a:moveTo>
                    <a:pt x="10128" y="2935"/>
                  </a:moveTo>
                  <a:cubicBezTo>
                    <a:pt x="10179" y="2912"/>
                    <a:pt x="10229" y="2898"/>
                    <a:pt x="10280" y="2898"/>
                  </a:cubicBezTo>
                  <a:cubicBezTo>
                    <a:pt x="11316" y="2166"/>
                    <a:pt x="13116" y="2066"/>
                    <a:pt x="14005" y="3044"/>
                  </a:cubicBezTo>
                  <a:cubicBezTo>
                    <a:pt x="15420" y="4599"/>
                    <a:pt x="13326" y="6519"/>
                    <a:pt x="11220" y="6263"/>
                  </a:cubicBezTo>
                  <a:cubicBezTo>
                    <a:pt x="9290" y="6030"/>
                    <a:pt x="8248" y="3844"/>
                    <a:pt x="10128" y="2935"/>
                  </a:cubicBezTo>
                  <a:close/>
                  <a:moveTo>
                    <a:pt x="20446" y="15102"/>
                  </a:moveTo>
                  <a:cubicBezTo>
                    <a:pt x="20277" y="15861"/>
                    <a:pt x="19807" y="16569"/>
                    <a:pt x="19082" y="17077"/>
                  </a:cubicBezTo>
                  <a:cubicBezTo>
                    <a:pt x="19060" y="17091"/>
                    <a:pt x="19043" y="17100"/>
                    <a:pt x="19020" y="17104"/>
                  </a:cubicBezTo>
                  <a:cubicBezTo>
                    <a:pt x="18924" y="17173"/>
                    <a:pt x="18782" y="17205"/>
                    <a:pt x="18652" y="17178"/>
                  </a:cubicBezTo>
                  <a:cubicBezTo>
                    <a:pt x="17854" y="16981"/>
                    <a:pt x="17311" y="16350"/>
                    <a:pt x="17316" y="15678"/>
                  </a:cubicBezTo>
                  <a:cubicBezTo>
                    <a:pt x="17322" y="14992"/>
                    <a:pt x="17945" y="14434"/>
                    <a:pt x="18748" y="14260"/>
                  </a:cubicBezTo>
                  <a:cubicBezTo>
                    <a:pt x="19162" y="14169"/>
                    <a:pt x="19626" y="14178"/>
                    <a:pt x="20022" y="14315"/>
                  </a:cubicBezTo>
                  <a:cubicBezTo>
                    <a:pt x="20452" y="14471"/>
                    <a:pt x="20520" y="14759"/>
                    <a:pt x="20446" y="15102"/>
                  </a:cubicBezTo>
                  <a:close/>
                  <a:moveTo>
                    <a:pt x="15596" y="11009"/>
                  </a:moveTo>
                  <a:cubicBezTo>
                    <a:pt x="13348" y="10794"/>
                    <a:pt x="12624" y="8431"/>
                    <a:pt x="14118" y="7521"/>
                  </a:cubicBezTo>
                  <a:cubicBezTo>
                    <a:pt x="14180" y="7447"/>
                    <a:pt x="14243" y="7374"/>
                    <a:pt x="14316" y="7306"/>
                  </a:cubicBezTo>
                  <a:cubicBezTo>
                    <a:pt x="15086" y="6597"/>
                    <a:pt x="16388" y="6487"/>
                    <a:pt x="17384" y="6935"/>
                  </a:cubicBezTo>
                  <a:cubicBezTo>
                    <a:pt x="19960" y="8092"/>
                    <a:pt x="18392" y="11275"/>
                    <a:pt x="15596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7" name="Shape">
              <a:extLst>
                <a:ext uri="{FF2B5EF4-FFF2-40B4-BE49-F238E27FC236}">
                  <a16:creationId xmlns:a16="http://schemas.microsoft.com/office/drawing/2014/main" id="{D1F3C3AA-E4DA-41D5-AEAE-9F7499C0C9C6}"/>
                </a:ext>
              </a:extLst>
            </p:cNvPr>
            <p:cNvSpPr/>
            <p:nvPr/>
          </p:nvSpPr>
          <p:spPr>
            <a:xfrm>
              <a:off x="3962400" y="241299"/>
              <a:ext cx="563090" cy="497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058" extrusionOk="0">
                  <a:moveTo>
                    <a:pt x="20808" y="8717"/>
                  </a:moveTo>
                  <a:cubicBezTo>
                    <a:pt x="21208" y="7076"/>
                    <a:pt x="21222" y="5225"/>
                    <a:pt x="20642" y="3724"/>
                  </a:cubicBezTo>
                  <a:cubicBezTo>
                    <a:pt x="20623" y="3541"/>
                    <a:pt x="20570" y="3348"/>
                    <a:pt x="20466" y="3149"/>
                  </a:cubicBezTo>
                  <a:cubicBezTo>
                    <a:pt x="19195" y="765"/>
                    <a:pt x="16788" y="-90"/>
                    <a:pt x="14433" y="7"/>
                  </a:cubicBezTo>
                  <a:cubicBezTo>
                    <a:pt x="11911" y="114"/>
                    <a:pt x="9185" y="690"/>
                    <a:pt x="6839" y="1750"/>
                  </a:cubicBezTo>
                  <a:cubicBezTo>
                    <a:pt x="4532" y="2794"/>
                    <a:pt x="2462" y="4451"/>
                    <a:pt x="1149" y="6882"/>
                  </a:cubicBezTo>
                  <a:cubicBezTo>
                    <a:pt x="-2" y="9018"/>
                    <a:pt x="-378" y="11885"/>
                    <a:pt x="436" y="14247"/>
                  </a:cubicBezTo>
                  <a:cubicBezTo>
                    <a:pt x="902" y="15603"/>
                    <a:pt x="1701" y="16684"/>
                    <a:pt x="2558" y="17739"/>
                  </a:cubicBezTo>
                  <a:cubicBezTo>
                    <a:pt x="3328" y="18691"/>
                    <a:pt x="4166" y="19589"/>
                    <a:pt x="5169" y="20219"/>
                  </a:cubicBezTo>
                  <a:cubicBezTo>
                    <a:pt x="7230" y="21510"/>
                    <a:pt x="9666" y="21171"/>
                    <a:pt x="11754" y="20144"/>
                  </a:cubicBezTo>
                  <a:cubicBezTo>
                    <a:pt x="16031" y="18040"/>
                    <a:pt x="19552" y="13849"/>
                    <a:pt x="20808" y="8717"/>
                  </a:cubicBezTo>
                  <a:close/>
                  <a:moveTo>
                    <a:pt x="19709" y="3116"/>
                  </a:moveTo>
                  <a:cubicBezTo>
                    <a:pt x="19719" y="3116"/>
                    <a:pt x="19728" y="3111"/>
                    <a:pt x="19738" y="3111"/>
                  </a:cubicBezTo>
                  <a:cubicBezTo>
                    <a:pt x="19861" y="2960"/>
                    <a:pt x="20109" y="2912"/>
                    <a:pt x="20209" y="3133"/>
                  </a:cubicBezTo>
                  <a:cubicBezTo>
                    <a:pt x="20432" y="3649"/>
                    <a:pt x="20623" y="4176"/>
                    <a:pt x="20765" y="4725"/>
                  </a:cubicBezTo>
                  <a:cubicBezTo>
                    <a:pt x="20865" y="5128"/>
                    <a:pt x="21046" y="5688"/>
                    <a:pt x="20965" y="6113"/>
                  </a:cubicBezTo>
                  <a:cubicBezTo>
                    <a:pt x="20818" y="6855"/>
                    <a:pt x="19871" y="6742"/>
                    <a:pt x="19409" y="6495"/>
                  </a:cubicBezTo>
                  <a:cubicBezTo>
                    <a:pt x="18044" y="5769"/>
                    <a:pt x="18225" y="3488"/>
                    <a:pt x="19709" y="3116"/>
                  </a:cubicBezTo>
                  <a:close/>
                  <a:moveTo>
                    <a:pt x="8329" y="3369"/>
                  </a:moveTo>
                  <a:cubicBezTo>
                    <a:pt x="9551" y="4348"/>
                    <a:pt x="9318" y="6511"/>
                    <a:pt x="7839" y="7006"/>
                  </a:cubicBezTo>
                  <a:cubicBezTo>
                    <a:pt x="6578" y="7426"/>
                    <a:pt x="5246" y="6183"/>
                    <a:pt x="5445" y="4736"/>
                  </a:cubicBezTo>
                  <a:cubicBezTo>
                    <a:pt x="5422" y="3041"/>
                    <a:pt x="7234" y="2492"/>
                    <a:pt x="8329" y="3369"/>
                  </a:cubicBezTo>
                  <a:close/>
                  <a:moveTo>
                    <a:pt x="2557" y="11692"/>
                  </a:moveTo>
                  <a:cubicBezTo>
                    <a:pt x="1882" y="12058"/>
                    <a:pt x="545" y="12294"/>
                    <a:pt x="445" y="11170"/>
                  </a:cubicBezTo>
                  <a:cubicBezTo>
                    <a:pt x="331" y="9938"/>
                    <a:pt x="650" y="8647"/>
                    <a:pt x="1263" y="7625"/>
                  </a:cubicBezTo>
                  <a:cubicBezTo>
                    <a:pt x="1382" y="7431"/>
                    <a:pt x="1649" y="7393"/>
                    <a:pt x="1772" y="7555"/>
                  </a:cubicBezTo>
                  <a:cubicBezTo>
                    <a:pt x="2624" y="7662"/>
                    <a:pt x="3385" y="8319"/>
                    <a:pt x="3571" y="9303"/>
                  </a:cubicBezTo>
                  <a:cubicBezTo>
                    <a:pt x="3747" y="10239"/>
                    <a:pt x="3323" y="11272"/>
                    <a:pt x="2557" y="11692"/>
                  </a:cubicBezTo>
                  <a:close/>
                  <a:moveTo>
                    <a:pt x="13538" y="4558"/>
                  </a:moveTo>
                  <a:cubicBezTo>
                    <a:pt x="12701" y="4031"/>
                    <a:pt x="12316" y="2831"/>
                    <a:pt x="12744" y="1841"/>
                  </a:cubicBezTo>
                  <a:cubicBezTo>
                    <a:pt x="13120" y="970"/>
                    <a:pt x="13966" y="609"/>
                    <a:pt x="14709" y="932"/>
                  </a:cubicBezTo>
                  <a:cubicBezTo>
                    <a:pt x="14889" y="959"/>
                    <a:pt x="15070" y="1024"/>
                    <a:pt x="15237" y="1126"/>
                  </a:cubicBezTo>
                  <a:cubicBezTo>
                    <a:pt x="16107" y="1648"/>
                    <a:pt x="16436" y="2874"/>
                    <a:pt x="15917" y="3827"/>
                  </a:cubicBezTo>
                  <a:cubicBezTo>
                    <a:pt x="15413" y="4746"/>
                    <a:pt x="14380" y="5091"/>
                    <a:pt x="13538" y="4558"/>
                  </a:cubicBezTo>
                  <a:close/>
                  <a:moveTo>
                    <a:pt x="11183" y="7243"/>
                  </a:moveTo>
                  <a:cubicBezTo>
                    <a:pt x="11683" y="7028"/>
                    <a:pt x="12273" y="7275"/>
                    <a:pt x="12515" y="7791"/>
                  </a:cubicBezTo>
                  <a:cubicBezTo>
                    <a:pt x="12634" y="7926"/>
                    <a:pt x="12729" y="8087"/>
                    <a:pt x="12782" y="8270"/>
                  </a:cubicBezTo>
                  <a:cubicBezTo>
                    <a:pt x="12982" y="8964"/>
                    <a:pt x="12530" y="9701"/>
                    <a:pt x="11930" y="9873"/>
                  </a:cubicBezTo>
                  <a:cubicBezTo>
                    <a:pt x="11350" y="10040"/>
                    <a:pt x="10693" y="9631"/>
                    <a:pt x="10484" y="9002"/>
                  </a:cubicBezTo>
                  <a:cubicBezTo>
                    <a:pt x="10255" y="8313"/>
                    <a:pt x="10579" y="7501"/>
                    <a:pt x="11183" y="7243"/>
                  </a:cubicBezTo>
                  <a:close/>
                  <a:moveTo>
                    <a:pt x="5545" y="14070"/>
                  </a:moveTo>
                  <a:cubicBezTo>
                    <a:pt x="4984" y="13306"/>
                    <a:pt x="5155" y="12106"/>
                    <a:pt x="5859" y="11530"/>
                  </a:cubicBezTo>
                  <a:cubicBezTo>
                    <a:pt x="6611" y="10917"/>
                    <a:pt x="7558" y="11213"/>
                    <a:pt x="8072" y="11998"/>
                  </a:cubicBezTo>
                  <a:cubicBezTo>
                    <a:pt x="8395" y="12198"/>
                    <a:pt x="8405" y="13048"/>
                    <a:pt x="8314" y="13349"/>
                  </a:cubicBezTo>
                  <a:cubicBezTo>
                    <a:pt x="8238" y="13591"/>
                    <a:pt x="8110" y="13795"/>
                    <a:pt x="7948" y="13957"/>
                  </a:cubicBezTo>
                  <a:cubicBezTo>
                    <a:pt x="7886" y="14064"/>
                    <a:pt x="7820" y="14167"/>
                    <a:pt x="7734" y="14258"/>
                  </a:cubicBezTo>
                  <a:cubicBezTo>
                    <a:pt x="7101" y="14952"/>
                    <a:pt x="6097" y="14823"/>
                    <a:pt x="5545" y="14070"/>
                  </a:cubicBezTo>
                  <a:close/>
                  <a:moveTo>
                    <a:pt x="18463" y="8668"/>
                  </a:moveTo>
                  <a:cubicBezTo>
                    <a:pt x="18496" y="8711"/>
                    <a:pt x="18515" y="8760"/>
                    <a:pt x="18520" y="8803"/>
                  </a:cubicBezTo>
                  <a:cubicBezTo>
                    <a:pt x="19409" y="9621"/>
                    <a:pt x="19761" y="11272"/>
                    <a:pt x="18891" y="12289"/>
                  </a:cubicBezTo>
                  <a:cubicBezTo>
                    <a:pt x="17511" y="13903"/>
                    <a:pt x="15265" y="12337"/>
                    <a:pt x="15232" y="10336"/>
                  </a:cubicBezTo>
                  <a:cubicBezTo>
                    <a:pt x="15203" y="8496"/>
                    <a:pt x="17278" y="7103"/>
                    <a:pt x="18463" y="8668"/>
                  </a:cubicBezTo>
                  <a:close/>
                  <a:moveTo>
                    <a:pt x="7534" y="20628"/>
                  </a:moveTo>
                  <a:cubicBezTo>
                    <a:pt x="6740" y="20617"/>
                    <a:pt x="5950" y="20321"/>
                    <a:pt x="5336" y="19745"/>
                  </a:cubicBezTo>
                  <a:cubicBezTo>
                    <a:pt x="5317" y="19729"/>
                    <a:pt x="5307" y="19713"/>
                    <a:pt x="5298" y="19692"/>
                  </a:cubicBezTo>
                  <a:cubicBezTo>
                    <a:pt x="5217" y="19616"/>
                    <a:pt x="5160" y="19493"/>
                    <a:pt x="5174" y="19363"/>
                  </a:cubicBezTo>
                  <a:cubicBezTo>
                    <a:pt x="5260" y="18583"/>
                    <a:pt x="5831" y="17954"/>
                    <a:pt x="6511" y="17830"/>
                  </a:cubicBezTo>
                  <a:cubicBezTo>
                    <a:pt x="7211" y="17701"/>
                    <a:pt x="7862" y="18175"/>
                    <a:pt x="8153" y="18885"/>
                  </a:cubicBezTo>
                  <a:cubicBezTo>
                    <a:pt x="8305" y="19250"/>
                    <a:pt x="8362" y="19681"/>
                    <a:pt x="8272" y="20079"/>
                  </a:cubicBezTo>
                  <a:cubicBezTo>
                    <a:pt x="8181" y="20509"/>
                    <a:pt x="7900" y="20633"/>
                    <a:pt x="7534" y="20628"/>
                  </a:cubicBezTo>
                  <a:close/>
                  <a:moveTo>
                    <a:pt x="11021" y="15329"/>
                  </a:moveTo>
                  <a:cubicBezTo>
                    <a:pt x="10926" y="13198"/>
                    <a:pt x="13229" y="12068"/>
                    <a:pt x="14361" y="13279"/>
                  </a:cubicBezTo>
                  <a:cubicBezTo>
                    <a:pt x="14447" y="13322"/>
                    <a:pt x="14528" y="13365"/>
                    <a:pt x="14609" y="13424"/>
                  </a:cubicBezTo>
                  <a:cubicBezTo>
                    <a:pt x="15437" y="14000"/>
                    <a:pt x="15727" y="15189"/>
                    <a:pt x="15413" y="16200"/>
                  </a:cubicBezTo>
                  <a:cubicBezTo>
                    <a:pt x="14595" y="18809"/>
                    <a:pt x="11140" y="17975"/>
                    <a:pt x="11021" y="1532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8" name="Shape">
              <a:extLst>
                <a:ext uri="{FF2B5EF4-FFF2-40B4-BE49-F238E27FC236}">
                  <a16:creationId xmlns:a16="http://schemas.microsoft.com/office/drawing/2014/main" id="{B7475D92-9E42-4136-8C77-C56B050C86FF}"/>
                </a:ext>
              </a:extLst>
            </p:cNvPr>
            <p:cNvSpPr/>
            <p:nvPr/>
          </p:nvSpPr>
          <p:spPr>
            <a:xfrm>
              <a:off x="4038599" y="40131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6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5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4"/>
                    <a:pt x="13782" y="3485"/>
                    <a:pt x="14262" y="3154"/>
                  </a:cubicBezTo>
                  <a:close/>
                  <a:moveTo>
                    <a:pt x="12455" y="2815"/>
                  </a:moveTo>
                  <a:cubicBezTo>
                    <a:pt x="12486" y="2796"/>
                    <a:pt x="12513" y="2774"/>
                    <a:pt x="12544" y="2755"/>
                  </a:cubicBezTo>
                  <a:cubicBezTo>
                    <a:pt x="12668" y="2669"/>
                    <a:pt x="12869" y="2749"/>
                    <a:pt x="12879" y="2890"/>
                  </a:cubicBezTo>
                  <a:cubicBezTo>
                    <a:pt x="12882" y="2923"/>
                    <a:pt x="12885" y="2956"/>
                    <a:pt x="12885" y="2989"/>
                  </a:cubicBezTo>
                  <a:cubicBezTo>
                    <a:pt x="12925" y="3504"/>
                    <a:pt x="11997" y="3132"/>
                    <a:pt x="12455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5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5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902"/>
                  </a:moveTo>
                  <a:cubicBezTo>
                    <a:pt x="13337" y="11825"/>
                    <a:pt x="13265" y="11538"/>
                    <a:pt x="13476" y="11436"/>
                  </a:cubicBezTo>
                  <a:cubicBezTo>
                    <a:pt x="13510" y="11419"/>
                    <a:pt x="13541" y="11403"/>
                    <a:pt x="13575" y="11389"/>
                  </a:cubicBezTo>
                  <a:cubicBezTo>
                    <a:pt x="13733" y="11312"/>
                    <a:pt x="13887" y="11375"/>
                    <a:pt x="13928" y="11530"/>
                  </a:cubicBezTo>
                  <a:cubicBezTo>
                    <a:pt x="13937" y="11563"/>
                    <a:pt x="13943" y="11596"/>
                    <a:pt x="13952" y="11626"/>
                  </a:cubicBezTo>
                  <a:cubicBezTo>
                    <a:pt x="14008" y="11833"/>
                    <a:pt x="13720" y="11976"/>
                    <a:pt x="13528" y="11902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1" y="9261"/>
                    <a:pt x="10394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6" y="7982"/>
                    <a:pt x="9465" y="7849"/>
                  </a:cubicBezTo>
                  <a:close/>
                  <a:moveTo>
                    <a:pt x="7401" y="6975"/>
                  </a:moveTo>
                  <a:cubicBezTo>
                    <a:pt x="7200" y="7116"/>
                    <a:pt x="7052" y="7132"/>
                    <a:pt x="6844" y="7000"/>
                  </a:cubicBezTo>
                  <a:cubicBezTo>
                    <a:pt x="6680" y="6895"/>
                    <a:pt x="6770" y="6636"/>
                    <a:pt x="6971" y="6628"/>
                  </a:cubicBezTo>
                  <a:cubicBezTo>
                    <a:pt x="7073" y="6622"/>
                    <a:pt x="7166" y="6653"/>
                    <a:pt x="7265" y="6647"/>
                  </a:cubicBezTo>
                  <a:cubicBezTo>
                    <a:pt x="7466" y="6636"/>
                    <a:pt x="7562" y="6859"/>
                    <a:pt x="7401" y="6975"/>
                  </a:cubicBezTo>
                  <a:close/>
                  <a:moveTo>
                    <a:pt x="7014" y="4541"/>
                  </a:moveTo>
                  <a:cubicBezTo>
                    <a:pt x="7355" y="4676"/>
                    <a:pt x="7116" y="5145"/>
                    <a:pt x="6779" y="5010"/>
                  </a:cubicBezTo>
                  <a:cubicBezTo>
                    <a:pt x="6439" y="4872"/>
                    <a:pt x="6677" y="4403"/>
                    <a:pt x="7014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4" y="17573"/>
                    <a:pt x="5031" y="17487"/>
                  </a:cubicBezTo>
                  <a:close/>
                  <a:moveTo>
                    <a:pt x="9277" y="17231"/>
                  </a:moveTo>
                  <a:cubicBezTo>
                    <a:pt x="8534" y="17316"/>
                    <a:pt x="6918" y="17360"/>
                    <a:pt x="6352" y="16941"/>
                  </a:cubicBezTo>
                  <a:cubicBezTo>
                    <a:pt x="5684" y="16448"/>
                    <a:pt x="5860" y="15579"/>
                    <a:pt x="5718" y="14915"/>
                  </a:cubicBezTo>
                  <a:cubicBezTo>
                    <a:pt x="5414" y="13492"/>
                    <a:pt x="3087" y="14151"/>
                    <a:pt x="2335" y="13209"/>
                  </a:cubicBezTo>
                  <a:cubicBezTo>
                    <a:pt x="1846" y="12594"/>
                    <a:pt x="1952" y="11312"/>
                    <a:pt x="1896" y="10601"/>
                  </a:cubicBezTo>
                  <a:cubicBezTo>
                    <a:pt x="1874" y="10336"/>
                    <a:pt x="2295" y="10303"/>
                    <a:pt x="2348" y="10556"/>
                  </a:cubicBezTo>
                  <a:cubicBezTo>
                    <a:pt x="2632" y="11905"/>
                    <a:pt x="2614" y="12947"/>
                    <a:pt x="4492" y="13349"/>
                  </a:cubicBezTo>
                  <a:cubicBezTo>
                    <a:pt x="4922" y="13440"/>
                    <a:pt x="5773" y="13528"/>
                    <a:pt x="6021" y="13906"/>
                  </a:cubicBezTo>
                  <a:cubicBezTo>
                    <a:pt x="6420" y="14510"/>
                    <a:pt x="6355" y="15031"/>
                    <a:pt x="6513" y="15712"/>
                  </a:cubicBezTo>
                  <a:cubicBezTo>
                    <a:pt x="6720" y="16605"/>
                    <a:pt x="7769" y="16522"/>
                    <a:pt x="8503" y="16561"/>
                  </a:cubicBezTo>
                  <a:cubicBezTo>
                    <a:pt x="8754" y="16470"/>
                    <a:pt x="8905" y="16508"/>
                    <a:pt x="8961" y="16682"/>
                  </a:cubicBezTo>
                  <a:cubicBezTo>
                    <a:pt x="9047" y="16398"/>
                    <a:pt x="9475" y="16395"/>
                    <a:pt x="9540" y="16693"/>
                  </a:cubicBezTo>
                  <a:cubicBezTo>
                    <a:pt x="9552" y="16759"/>
                    <a:pt x="9567" y="16826"/>
                    <a:pt x="9580" y="16892"/>
                  </a:cubicBezTo>
                  <a:cubicBezTo>
                    <a:pt x="9617" y="17060"/>
                    <a:pt x="9450" y="17209"/>
                    <a:pt x="9277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0" y="12299"/>
                    <a:pt x="3583" y="11957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3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4"/>
                    <a:pt x="7862" y="15042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7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5" y="16983"/>
                    <a:pt x="11758" y="16991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9"/>
                  </a:moveTo>
                  <a:cubicBezTo>
                    <a:pt x="13535" y="13942"/>
                    <a:pt x="12814" y="14179"/>
                    <a:pt x="12024" y="12889"/>
                  </a:cubicBezTo>
                  <a:cubicBezTo>
                    <a:pt x="11703" y="12365"/>
                    <a:pt x="11396" y="11199"/>
                    <a:pt x="10576" y="11356"/>
                  </a:cubicBezTo>
                  <a:cubicBezTo>
                    <a:pt x="10174" y="11433"/>
                    <a:pt x="9236" y="11428"/>
                    <a:pt x="8890" y="11287"/>
                  </a:cubicBezTo>
                  <a:cubicBezTo>
                    <a:pt x="8190" y="11006"/>
                    <a:pt x="8209" y="10413"/>
                    <a:pt x="7924" y="9834"/>
                  </a:cubicBezTo>
                  <a:cubicBezTo>
                    <a:pt x="7469" y="8908"/>
                    <a:pt x="6977" y="8252"/>
                    <a:pt x="5817" y="8106"/>
                  </a:cubicBezTo>
                  <a:cubicBezTo>
                    <a:pt x="4656" y="7957"/>
                    <a:pt x="5083" y="6010"/>
                    <a:pt x="4876" y="5374"/>
                  </a:cubicBezTo>
                  <a:cubicBezTo>
                    <a:pt x="4802" y="5147"/>
                    <a:pt x="5164" y="5018"/>
                    <a:pt x="5263" y="5244"/>
                  </a:cubicBezTo>
                  <a:cubicBezTo>
                    <a:pt x="5551" y="5895"/>
                    <a:pt x="5582" y="6504"/>
                    <a:pt x="5665" y="7199"/>
                  </a:cubicBezTo>
                  <a:cubicBezTo>
                    <a:pt x="5721" y="7664"/>
                    <a:pt x="7358" y="7750"/>
                    <a:pt x="7769" y="7877"/>
                  </a:cubicBezTo>
                  <a:cubicBezTo>
                    <a:pt x="8865" y="8216"/>
                    <a:pt x="8135" y="10711"/>
                    <a:pt x="9434" y="10683"/>
                  </a:cubicBezTo>
                  <a:cubicBezTo>
                    <a:pt x="10536" y="10661"/>
                    <a:pt x="11325" y="10314"/>
                    <a:pt x="11919" y="11210"/>
                  </a:cubicBezTo>
                  <a:cubicBezTo>
                    <a:pt x="12269" y="11736"/>
                    <a:pt x="12455" y="12426"/>
                    <a:pt x="12882" y="12903"/>
                  </a:cubicBezTo>
                  <a:cubicBezTo>
                    <a:pt x="13234" y="13299"/>
                    <a:pt x="14392" y="13206"/>
                    <a:pt x="15023" y="13231"/>
                  </a:cubicBezTo>
                  <a:cubicBezTo>
                    <a:pt x="15450" y="13250"/>
                    <a:pt x="15432" y="13898"/>
                    <a:pt x="15001" y="13909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29" name="Shape">
              <a:extLst>
                <a:ext uri="{FF2B5EF4-FFF2-40B4-BE49-F238E27FC236}">
                  <a16:creationId xmlns:a16="http://schemas.microsoft.com/office/drawing/2014/main" id="{1A178191-43FB-4282-9930-EF2371D731DB}"/>
                </a:ext>
              </a:extLst>
            </p:cNvPr>
            <p:cNvSpPr/>
            <p:nvPr/>
          </p:nvSpPr>
          <p:spPr>
            <a:xfrm>
              <a:off x="177799" y="4825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5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1"/>
                    <a:pt x="13785" y="3485"/>
                    <a:pt x="14262" y="3154"/>
                  </a:cubicBezTo>
                  <a:close/>
                  <a:moveTo>
                    <a:pt x="12455" y="2815"/>
                  </a:moveTo>
                  <a:cubicBezTo>
                    <a:pt x="12486" y="2796"/>
                    <a:pt x="12513" y="2774"/>
                    <a:pt x="12544" y="2754"/>
                  </a:cubicBezTo>
                  <a:cubicBezTo>
                    <a:pt x="12668" y="2669"/>
                    <a:pt x="12869" y="2749"/>
                    <a:pt x="12879" y="2890"/>
                  </a:cubicBezTo>
                  <a:cubicBezTo>
                    <a:pt x="12882" y="2923"/>
                    <a:pt x="12885" y="2956"/>
                    <a:pt x="12885" y="2989"/>
                  </a:cubicBezTo>
                  <a:cubicBezTo>
                    <a:pt x="12925" y="3504"/>
                    <a:pt x="11997" y="3132"/>
                    <a:pt x="12455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5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2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899"/>
                  </a:moveTo>
                  <a:cubicBezTo>
                    <a:pt x="13337" y="11822"/>
                    <a:pt x="13265" y="11535"/>
                    <a:pt x="13476" y="11433"/>
                  </a:cubicBezTo>
                  <a:cubicBezTo>
                    <a:pt x="13510" y="11417"/>
                    <a:pt x="13541" y="11400"/>
                    <a:pt x="13575" y="11386"/>
                  </a:cubicBezTo>
                  <a:cubicBezTo>
                    <a:pt x="13733" y="11309"/>
                    <a:pt x="13887" y="11372"/>
                    <a:pt x="13928" y="11527"/>
                  </a:cubicBezTo>
                  <a:cubicBezTo>
                    <a:pt x="13937" y="11560"/>
                    <a:pt x="13943" y="11593"/>
                    <a:pt x="13952" y="11623"/>
                  </a:cubicBezTo>
                  <a:cubicBezTo>
                    <a:pt x="14008" y="11833"/>
                    <a:pt x="13720" y="11976"/>
                    <a:pt x="13528" y="11899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4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9" y="7982"/>
                    <a:pt x="9465" y="7849"/>
                  </a:cubicBezTo>
                  <a:close/>
                  <a:moveTo>
                    <a:pt x="7401" y="6972"/>
                  </a:moveTo>
                  <a:cubicBezTo>
                    <a:pt x="7200" y="7113"/>
                    <a:pt x="7052" y="7130"/>
                    <a:pt x="6841" y="6997"/>
                  </a:cubicBezTo>
                  <a:cubicBezTo>
                    <a:pt x="6677" y="6893"/>
                    <a:pt x="6767" y="6633"/>
                    <a:pt x="6968" y="6625"/>
                  </a:cubicBezTo>
                  <a:cubicBezTo>
                    <a:pt x="7070" y="6620"/>
                    <a:pt x="7163" y="6650"/>
                    <a:pt x="7262" y="6644"/>
                  </a:cubicBezTo>
                  <a:cubicBezTo>
                    <a:pt x="7469" y="6636"/>
                    <a:pt x="7565" y="6859"/>
                    <a:pt x="7401" y="6972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4" y="17570"/>
                    <a:pt x="5031" y="17487"/>
                  </a:cubicBezTo>
                  <a:close/>
                  <a:moveTo>
                    <a:pt x="9276" y="17231"/>
                  </a:moveTo>
                  <a:cubicBezTo>
                    <a:pt x="8534" y="17316"/>
                    <a:pt x="6918" y="17360"/>
                    <a:pt x="6352" y="16941"/>
                  </a:cubicBezTo>
                  <a:cubicBezTo>
                    <a:pt x="5684" y="16448"/>
                    <a:pt x="5860" y="15579"/>
                    <a:pt x="5718" y="14915"/>
                  </a:cubicBezTo>
                  <a:cubicBezTo>
                    <a:pt x="5414" y="13492"/>
                    <a:pt x="3087" y="14151"/>
                    <a:pt x="2335" y="13209"/>
                  </a:cubicBezTo>
                  <a:cubicBezTo>
                    <a:pt x="1846" y="12594"/>
                    <a:pt x="1952" y="11312"/>
                    <a:pt x="1896" y="10601"/>
                  </a:cubicBezTo>
                  <a:cubicBezTo>
                    <a:pt x="1874" y="10336"/>
                    <a:pt x="2295" y="10303"/>
                    <a:pt x="2348" y="10556"/>
                  </a:cubicBezTo>
                  <a:cubicBezTo>
                    <a:pt x="2632" y="11905"/>
                    <a:pt x="2614" y="12947"/>
                    <a:pt x="4492" y="13349"/>
                  </a:cubicBezTo>
                  <a:cubicBezTo>
                    <a:pt x="4922" y="13440"/>
                    <a:pt x="5773" y="13528"/>
                    <a:pt x="6021" y="13906"/>
                  </a:cubicBezTo>
                  <a:cubicBezTo>
                    <a:pt x="6420" y="14510"/>
                    <a:pt x="6355" y="15031"/>
                    <a:pt x="6513" y="15712"/>
                  </a:cubicBezTo>
                  <a:cubicBezTo>
                    <a:pt x="6720" y="16605"/>
                    <a:pt x="7769" y="16522"/>
                    <a:pt x="8503" y="16561"/>
                  </a:cubicBezTo>
                  <a:cubicBezTo>
                    <a:pt x="8754" y="16470"/>
                    <a:pt x="8905" y="16508"/>
                    <a:pt x="8961" y="16682"/>
                  </a:cubicBezTo>
                  <a:cubicBezTo>
                    <a:pt x="9048" y="16398"/>
                    <a:pt x="9475" y="16395"/>
                    <a:pt x="9540" y="16693"/>
                  </a:cubicBezTo>
                  <a:cubicBezTo>
                    <a:pt x="9552" y="16759"/>
                    <a:pt x="9567" y="16826"/>
                    <a:pt x="9580" y="16892"/>
                  </a:cubicBezTo>
                  <a:cubicBezTo>
                    <a:pt x="9617" y="17060"/>
                    <a:pt x="9453" y="17209"/>
                    <a:pt x="9276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3" y="11954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1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1"/>
                    <a:pt x="7862" y="15039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6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5" y="16983"/>
                    <a:pt x="11758" y="16988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50"/>
                    <a:pt x="15432" y="13898"/>
                    <a:pt x="15001" y="13906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0" name="Shape">
              <a:extLst>
                <a:ext uri="{FF2B5EF4-FFF2-40B4-BE49-F238E27FC236}">
                  <a16:creationId xmlns:a16="http://schemas.microsoft.com/office/drawing/2014/main" id="{9648F7D1-FD2F-4311-8E66-B4E7870F9D5D}"/>
                </a:ext>
              </a:extLst>
            </p:cNvPr>
            <p:cNvSpPr/>
            <p:nvPr/>
          </p:nvSpPr>
          <p:spPr>
            <a:xfrm>
              <a:off x="5575299" y="11683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2"/>
                    <a:pt x="19962" y="2837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1"/>
                    <a:pt x="17273" y="5112"/>
                    <a:pt x="17601" y="5390"/>
                  </a:cubicBezTo>
                  <a:close/>
                  <a:moveTo>
                    <a:pt x="14277" y="1015"/>
                  </a:moveTo>
                  <a:cubicBezTo>
                    <a:pt x="14915" y="2010"/>
                    <a:pt x="16109" y="2920"/>
                    <a:pt x="17189" y="3515"/>
                  </a:cubicBezTo>
                  <a:cubicBezTo>
                    <a:pt x="17394" y="3628"/>
                    <a:pt x="17267" y="3912"/>
                    <a:pt x="17031" y="3827"/>
                  </a:cubicBezTo>
                  <a:cubicBezTo>
                    <a:pt x="16270" y="3543"/>
                    <a:pt x="15676" y="3085"/>
                    <a:pt x="15131" y="2537"/>
                  </a:cubicBezTo>
                  <a:cubicBezTo>
                    <a:pt x="14707" y="2109"/>
                    <a:pt x="14197" y="1701"/>
                    <a:pt x="14002" y="1142"/>
                  </a:cubicBezTo>
                  <a:cubicBezTo>
                    <a:pt x="13955" y="1004"/>
                    <a:pt x="14184" y="872"/>
                    <a:pt x="14277" y="1015"/>
                  </a:cubicBezTo>
                  <a:close/>
                  <a:moveTo>
                    <a:pt x="15370" y="5260"/>
                  </a:moveTo>
                  <a:cubicBezTo>
                    <a:pt x="15401" y="5244"/>
                    <a:pt x="15435" y="5225"/>
                    <a:pt x="15466" y="5208"/>
                  </a:cubicBezTo>
                  <a:cubicBezTo>
                    <a:pt x="15577" y="5147"/>
                    <a:pt x="15710" y="5200"/>
                    <a:pt x="15735" y="5316"/>
                  </a:cubicBezTo>
                  <a:cubicBezTo>
                    <a:pt x="15741" y="5349"/>
                    <a:pt x="15747" y="5382"/>
                    <a:pt x="15753" y="5415"/>
                  </a:cubicBezTo>
                  <a:cubicBezTo>
                    <a:pt x="15846" y="5889"/>
                    <a:pt x="14909" y="5514"/>
                    <a:pt x="15370" y="5260"/>
                  </a:cubicBezTo>
                  <a:close/>
                  <a:moveTo>
                    <a:pt x="14265" y="3151"/>
                  </a:moveTo>
                  <a:cubicBezTo>
                    <a:pt x="14296" y="3132"/>
                    <a:pt x="14324" y="3110"/>
                    <a:pt x="14355" y="3091"/>
                  </a:cubicBezTo>
                  <a:cubicBezTo>
                    <a:pt x="14485" y="3000"/>
                    <a:pt x="14698" y="3085"/>
                    <a:pt x="14707" y="3231"/>
                  </a:cubicBezTo>
                  <a:cubicBezTo>
                    <a:pt x="14711" y="3265"/>
                    <a:pt x="14714" y="3298"/>
                    <a:pt x="14714" y="3331"/>
                  </a:cubicBezTo>
                  <a:cubicBezTo>
                    <a:pt x="14754" y="3871"/>
                    <a:pt x="13785" y="3482"/>
                    <a:pt x="14265" y="3151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7" y="2774"/>
                    <a:pt x="12547" y="2754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2"/>
                    <a:pt x="12000" y="3132"/>
                    <a:pt x="12458" y="2815"/>
                  </a:cubicBezTo>
                  <a:close/>
                  <a:moveTo>
                    <a:pt x="12052" y="1031"/>
                  </a:moveTo>
                  <a:cubicBezTo>
                    <a:pt x="12337" y="1144"/>
                    <a:pt x="12139" y="1541"/>
                    <a:pt x="11854" y="1426"/>
                  </a:cubicBezTo>
                  <a:cubicBezTo>
                    <a:pt x="11570" y="1313"/>
                    <a:pt x="11768" y="916"/>
                    <a:pt x="12052" y="1031"/>
                  </a:cubicBezTo>
                  <a:close/>
                  <a:moveTo>
                    <a:pt x="11226" y="2275"/>
                  </a:moveTo>
                  <a:cubicBezTo>
                    <a:pt x="11183" y="2699"/>
                    <a:pt x="11427" y="3157"/>
                    <a:pt x="11536" y="3568"/>
                  </a:cubicBezTo>
                  <a:cubicBezTo>
                    <a:pt x="11672" y="4083"/>
                    <a:pt x="11802" y="4078"/>
                    <a:pt x="12331" y="4028"/>
                  </a:cubicBezTo>
                  <a:cubicBezTo>
                    <a:pt x="12981" y="3968"/>
                    <a:pt x="13445" y="3910"/>
                    <a:pt x="13866" y="4378"/>
                  </a:cubicBezTo>
                  <a:cubicBezTo>
                    <a:pt x="14225" y="4778"/>
                    <a:pt x="14463" y="5768"/>
                    <a:pt x="14550" y="6275"/>
                  </a:cubicBezTo>
                  <a:cubicBezTo>
                    <a:pt x="14621" y="6694"/>
                    <a:pt x="16502" y="6857"/>
                    <a:pt x="16948" y="6782"/>
                  </a:cubicBezTo>
                  <a:cubicBezTo>
                    <a:pt x="17257" y="6730"/>
                    <a:pt x="17338" y="7091"/>
                    <a:pt x="17143" y="7243"/>
                  </a:cubicBezTo>
                  <a:cubicBezTo>
                    <a:pt x="16598" y="7662"/>
                    <a:pt x="15237" y="7394"/>
                    <a:pt x="14568" y="7303"/>
                  </a:cubicBezTo>
                  <a:cubicBezTo>
                    <a:pt x="13677" y="7182"/>
                    <a:pt x="13696" y="5845"/>
                    <a:pt x="13497" y="5269"/>
                  </a:cubicBezTo>
                  <a:cubicBezTo>
                    <a:pt x="13083" y="4056"/>
                    <a:pt x="11455" y="5125"/>
                    <a:pt x="11133" y="4370"/>
                  </a:cubicBezTo>
                  <a:cubicBezTo>
                    <a:pt x="10892" y="3802"/>
                    <a:pt x="10666" y="2832"/>
                    <a:pt x="10805" y="2214"/>
                  </a:cubicBezTo>
                  <a:cubicBezTo>
                    <a:pt x="10858" y="1974"/>
                    <a:pt x="11251" y="2032"/>
                    <a:pt x="11226" y="2275"/>
                  </a:cubicBezTo>
                  <a:close/>
                  <a:moveTo>
                    <a:pt x="7952" y="2931"/>
                  </a:moveTo>
                  <a:cubicBezTo>
                    <a:pt x="9815" y="6496"/>
                    <a:pt x="12962" y="8632"/>
                    <a:pt x="16942" y="10198"/>
                  </a:cubicBezTo>
                  <a:cubicBezTo>
                    <a:pt x="17189" y="10295"/>
                    <a:pt x="17078" y="10661"/>
                    <a:pt x="16806" y="10609"/>
                  </a:cubicBezTo>
                  <a:cubicBezTo>
                    <a:pt x="15537" y="10361"/>
                    <a:pt x="14655" y="9702"/>
                    <a:pt x="13532" y="9161"/>
                  </a:cubicBezTo>
                  <a:cubicBezTo>
                    <a:pt x="12628" y="8726"/>
                    <a:pt x="11690" y="8315"/>
                    <a:pt x="10951" y="7667"/>
                  </a:cubicBezTo>
                  <a:cubicBezTo>
                    <a:pt x="9524" y="6416"/>
                    <a:pt x="8181" y="4778"/>
                    <a:pt x="7652" y="3033"/>
                  </a:cubicBezTo>
                  <a:cubicBezTo>
                    <a:pt x="7599" y="2857"/>
                    <a:pt x="7865" y="2763"/>
                    <a:pt x="7952" y="2931"/>
                  </a:cubicBezTo>
                  <a:close/>
                  <a:moveTo>
                    <a:pt x="13532" y="11899"/>
                  </a:moveTo>
                  <a:cubicBezTo>
                    <a:pt x="13340" y="11822"/>
                    <a:pt x="13268" y="11535"/>
                    <a:pt x="13479" y="11433"/>
                  </a:cubicBezTo>
                  <a:cubicBezTo>
                    <a:pt x="13513" y="11417"/>
                    <a:pt x="13544" y="11400"/>
                    <a:pt x="13578" y="11386"/>
                  </a:cubicBezTo>
                  <a:cubicBezTo>
                    <a:pt x="13736" y="11309"/>
                    <a:pt x="13890" y="11372"/>
                    <a:pt x="13931" y="11527"/>
                  </a:cubicBezTo>
                  <a:cubicBezTo>
                    <a:pt x="13940" y="11560"/>
                    <a:pt x="13946" y="11593"/>
                    <a:pt x="13955" y="11623"/>
                  </a:cubicBezTo>
                  <a:cubicBezTo>
                    <a:pt x="14011" y="11830"/>
                    <a:pt x="13720" y="11973"/>
                    <a:pt x="13532" y="11899"/>
                  </a:cubicBezTo>
                  <a:close/>
                  <a:moveTo>
                    <a:pt x="11997" y="10154"/>
                  </a:moveTo>
                  <a:cubicBezTo>
                    <a:pt x="11628" y="10008"/>
                    <a:pt x="11885" y="9498"/>
                    <a:pt x="12253" y="9647"/>
                  </a:cubicBezTo>
                  <a:cubicBezTo>
                    <a:pt x="12619" y="9793"/>
                    <a:pt x="12365" y="10303"/>
                    <a:pt x="11997" y="10154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58"/>
                    <a:pt x="10397" y="9473"/>
                    <a:pt x="10270" y="9605"/>
                  </a:cubicBezTo>
                  <a:close/>
                  <a:moveTo>
                    <a:pt x="9468" y="7846"/>
                  </a:moveTo>
                  <a:cubicBezTo>
                    <a:pt x="9137" y="7714"/>
                    <a:pt x="9366" y="7254"/>
                    <a:pt x="9700" y="7389"/>
                  </a:cubicBezTo>
                  <a:cubicBezTo>
                    <a:pt x="10032" y="7521"/>
                    <a:pt x="9799" y="7979"/>
                    <a:pt x="9468" y="7846"/>
                  </a:cubicBezTo>
                  <a:close/>
                  <a:moveTo>
                    <a:pt x="7404" y="6972"/>
                  </a:moveTo>
                  <a:cubicBezTo>
                    <a:pt x="7203" y="7113"/>
                    <a:pt x="7055" y="7130"/>
                    <a:pt x="6847" y="6997"/>
                  </a:cubicBezTo>
                  <a:cubicBezTo>
                    <a:pt x="6683" y="6893"/>
                    <a:pt x="6773" y="6633"/>
                    <a:pt x="6974" y="6625"/>
                  </a:cubicBezTo>
                  <a:cubicBezTo>
                    <a:pt x="7076" y="6620"/>
                    <a:pt x="7169" y="6650"/>
                    <a:pt x="7268" y="6644"/>
                  </a:cubicBezTo>
                  <a:cubicBezTo>
                    <a:pt x="7469" y="6633"/>
                    <a:pt x="7565" y="6857"/>
                    <a:pt x="7404" y="6972"/>
                  </a:cubicBezTo>
                  <a:close/>
                  <a:moveTo>
                    <a:pt x="7017" y="4538"/>
                  </a:moveTo>
                  <a:cubicBezTo>
                    <a:pt x="7358" y="4673"/>
                    <a:pt x="7120" y="5142"/>
                    <a:pt x="6782" y="5007"/>
                  </a:cubicBezTo>
                  <a:cubicBezTo>
                    <a:pt x="6442" y="4872"/>
                    <a:pt x="6677" y="4403"/>
                    <a:pt x="7017" y="4538"/>
                  </a:cubicBezTo>
                  <a:close/>
                  <a:moveTo>
                    <a:pt x="5034" y="17484"/>
                  </a:moveTo>
                  <a:cubicBezTo>
                    <a:pt x="4140" y="17129"/>
                    <a:pt x="3285" y="16682"/>
                    <a:pt x="2595" y="16054"/>
                  </a:cubicBezTo>
                  <a:cubicBezTo>
                    <a:pt x="1915" y="15431"/>
                    <a:pt x="1488" y="14678"/>
                    <a:pt x="881" y="14002"/>
                  </a:cubicBezTo>
                  <a:cubicBezTo>
                    <a:pt x="776" y="13884"/>
                    <a:pt x="980" y="13710"/>
                    <a:pt x="1101" y="13821"/>
                  </a:cubicBezTo>
                  <a:cubicBezTo>
                    <a:pt x="1763" y="14419"/>
                    <a:pt x="2156" y="15196"/>
                    <a:pt x="2868" y="15761"/>
                  </a:cubicBezTo>
                  <a:cubicBezTo>
                    <a:pt x="3573" y="16324"/>
                    <a:pt x="4356" y="16776"/>
                    <a:pt x="5179" y="17192"/>
                  </a:cubicBezTo>
                  <a:cubicBezTo>
                    <a:pt x="5377" y="17294"/>
                    <a:pt x="5247" y="17570"/>
                    <a:pt x="5034" y="17484"/>
                  </a:cubicBezTo>
                  <a:close/>
                  <a:moveTo>
                    <a:pt x="9280" y="17228"/>
                  </a:moveTo>
                  <a:cubicBezTo>
                    <a:pt x="8537" y="17313"/>
                    <a:pt x="6922" y="17358"/>
                    <a:pt x="6355" y="16939"/>
                  </a:cubicBezTo>
                  <a:cubicBezTo>
                    <a:pt x="5687" y="16445"/>
                    <a:pt x="5863" y="15577"/>
                    <a:pt x="5721" y="14912"/>
                  </a:cubicBezTo>
                  <a:cubicBezTo>
                    <a:pt x="5418" y="13490"/>
                    <a:pt x="3090" y="14149"/>
                    <a:pt x="2339" y="13206"/>
                  </a:cubicBezTo>
                  <a:cubicBezTo>
                    <a:pt x="1850" y="12591"/>
                    <a:pt x="1955" y="11309"/>
                    <a:pt x="1899" y="10598"/>
                  </a:cubicBezTo>
                  <a:cubicBezTo>
                    <a:pt x="1877" y="10333"/>
                    <a:pt x="2298" y="10300"/>
                    <a:pt x="2351" y="10554"/>
                  </a:cubicBezTo>
                  <a:cubicBezTo>
                    <a:pt x="2636" y="11902"/>
                    <a:pt x="2617" y="12944"/>
                    <a:pt x="4495" y="13346"/>
                  </a:cubicBezTo>
                  <a:cubicBezTo>
                    <a:pt x="4926" y="13437"/>
                    <a:pt x="5777" y="13526"/>
                    <a:pt x="6024" y="13903"/>
                  </a:cubicBezTo>
                  <a:cubicBezTo>
                    <a:pt x="6423" y="14507"/>
                    <a:pt x="6358" y="15028"/>
                    <a:pt x="6516" y="15709"/>
                  </a:cubicBezTo>
                  <a:cubicBezTo>
                    <a:pt x="6723" y="16602"/>
                    <a:pt x="7773" y="16519"/>
                    <a:pt x="8506" y="16558"/>
                  </a:cubicBezTo>
                  <a:cubicBezTo>
                    <a:pt x="8757" y="16467"/>
                    <a:pt x="8908" y="16506"/>
                    <a:pt x="8964" y="16679"/>
                  </a:cubicBezTo>
                  <a:cubicBezTo>
                    <a:pt x="9051" y="16395"/>
                    <a:pt x="9478" y="16393"/>
                    <a:pt x="9543" y="16690"/>
                  </a:cubicBezTo>
                  <a:cubicBezTo>
                    <a:pt x="9555" y="16757"/>
                    <a:pt x="9570" y="16823"/>
                    <a:pt x="9583" y="16889"/>
                  </a:cubicBezTo>
                  <a:cubicBezTo>
                    <a:pt x="9617" y="17057"/>
                    <a:pt x="9453" y="17209"/>
                    <a:pt x="9280" y="17228"/>
                  </a:cubicBezTo>
                  <a:close/>
                  <a:moveTo>
                    <a:pt x="2732" y="9241"/>
                  </a:moveTo>
                  <a:cubicBezTo>
                    <a:pt x="2750" y="9236"/>
                    <a:pt x="2766" y="9230"/>
                    <a:pt x="2784" y="9225"/>
                  </a:cubicBezTo>
                  <a:cubicBezTo>
                    <a:pt x="2920" y="9172"/>
                    <a:pt x="3053" y="9217"/>
                    <a:pt x="3137" y="9299"/>
                  </a:cubicBezTo>
                  <a:cubicBezTo>
                    <a:pt x="3224" y="9379"/>
                    <a:pt x="3261" y="9501"/>
                    <a:pt x="3202" y="9619"/>
                  </a:cubicBezTo>
                  <a:cubicBezTo>
                    <a:pt x="3143" y="9738"/>
                    <a:pt x="3016" y="9793"/>
                    <a:pt x="2889" y="9787"/>
                  </a:cubicBezTo>
                  <a:cubicBezTo>
                    <a:pt x="2762" y="9787"/>
                    <a:pt x="2636" y="9727"/>
                    <a:pt x="2592" y="9603"/>
                  </a:cubicBezTo>
                  <a:cubicBezTo>
                    <a:pt x="2586" y="9586"/>
                    <a:pt x="2580" y="9572"/>
                    <a:pt x="2571" y="9556"/>
                  </a:cubicBezTo>
                  <a:cubicBezTo>
                    <a:pt x="2518" y="9432"/>
                    <a:pt x="2592" y="9288"/>
                    <a:pt x="2732" y="9241"/>
                  </a:cubicBezTo>
                  <a:close/>
                  <a:moveTo>
                    <a:pt x="3703" y="11717"/>
                  </a:moveTo>
                  <a:cubicBezTo>
                    <a:pt x="3824" y="11480"/>
                    <a:pt x="4304" y="11444"/>
                    <a:pt x="4381" y="11736"/>
                  </a:cubicBezTo>
                  <a:cubicBezTo>
                    <a:pt x="4387" y="11764"/>
                    <a:pt x="4396" y="11789"/>
                    <a:pt x="4403" y="11816"/>
                  </a:cubicBezTo>
                  <a:cubicBezTo>
                    <a:pt x="4440" y="11954"/>
                    <a:pt x="4390" y="12053"/>
                    <a:pt x="4251" y="12120"/>
                  </a:cubicBezTo>
                  <a:cubicBezTo>
                    <a:pt x="4223" y="12133"/>
                    <a:pt x="4195" y="12144"/>
                    <a:pt x="4170" y="12158"/>
                  </a:cubicBezTo>
                  <a:cubicBezTo>
                    <a:pt x="3873" y="12299"/>
                    <a:pt x="3586" y="11954"/>
                    <a:pt x="3703" y="11717"/>
                  </a:cubicBezTo>
                  <a:close/>
                  <a:moveTo>
                    <a:pt x="6628" y="13319"/>
                  </a:moveTo>
                  <a:cubicBezTo>
                    <a:pt x="6662" y="13341"/>
                    <a:pt x="6696" y="13360"/>
                    <a:pt x="6730" y="13382"/>
                  </a:cubicBezTo>
                  <a:cubicBezTo>
                    <a:pt x="6881" y="13476"/>
                    <a:pt x="6761" y="13716"/>
                    <a:pt x="6581" y="13677"/>
                  </a:cubicBezTo>
                  <a:cubicBezTo>
                    <a:pt x="6541" y="13669"/>
                    <a:pt x="6501" y="13661"/>
                    <a:pt x="6460" y="13652"/>
                  </a:cubicBezTo>
                  <a:cubicBezTo>
                    <a:pt x="6120" y="13581"/>
                    <a:pt x="6340" y="13140"/>
                    <a:pt x="6628" y="13319"/>
                  </a:cubicBezTo>
                  <a:close/>
                  <a:moveTo>
                    <a:pt x="8308" y="15216"/>
                  </a:moveTo>
                  <a:cubicBezTo>
                    <a:pt x="8750" y="15392"/>
                    <a:pt x="8441" y="16004"/>
                    <a:pt x="7998" y="15828"/>
                  </a:cubicBezTo>
                  <a:cubicBezTo>
                    <a:pt x="7556" y="15651"/>
                    <a:pt x="7865" y="15039"/>
                    <a:pt x="8308" y="15216"/>
                  </a:cubicBezTo>
                  <a:close/>
                  <a:moveTo>
                    <a:pt x="11755" y="16996"/>
                  </a:moveTo>
                  <a:cubicBezTo>
                    <a:pt x="11727" y="17043"/>
                    <a:pt x="11684" y="17082"/>
                    <a:pt x="11619" y="17104"/>
                  </a:cubicBezTo>
                  <a:cubicBezTo>
                    <a:pt x="11576" y="17120"/>
                    <a:pt x="11532" y="17123"/>
                    <a:pt x="11486" y="17118"/>
                  </a:cubicBezTo>
                  <a:cubicBezTo>
                    <a:pt x="11461" y="17118"/>
                    <a:pt x="11440" y="17115"/>
                    <a:pt x="11415" y="17115"/>
                  </a:cubicBezTo>
                  <a:cubicBezTo>
                    <a:pt x="10895" y="17087"/>
                    <a:pt x="11288" y="16313"/>
                    <a:pt x="11656" y="16638"/>
                  </a:cubicBezTo>
                  <a:cubicBezTo>
                    <a:pt x="11672" y="16652"/>
                    <a:pt x="11690" y="16668"/>
                    <a:pt x="11706" y="16682"/>
                  </a:cubicBezTo>
                  <a:cubicBezTo>
                    <a:pt x="11740" y="16710"/>
                    <a:pt x="11768" y="16743"/>
                    <a:pt x="11783" y="16781"/>
                  </a:cubicBezTo>
                  <a:cubicBezTo>
                    <a:pt x="11808" y="16837"/>
                    <a:pt x="11805" y="16892"/>
                    <a:pt x="11783" y="16944"/>
                  </a:cubicBezTo>
                  <a:cubicBezTo>
                    <a:pt x="11780" y="16955"/>
                    <a:pt x="11777" y="16963"/>
                    <a:pt x="11774" y="16972"/>
                  </a:cubicBezTo>
                  <a:cubicBezTo>
                    <a:pt x="11768" y="16980"/>
                    <a:pt x="11761" y="16988"/>
                    <a:pt x="11755" y="16996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9" y="15497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47"/>
                    <a:pt x="15432" y="13895"/>
                    <a:pt x="15001" y="13906"/>
                  </a:cubicBezTo>
                  <a:close/>
                  <a:moveTo>
                    <a:pt x="16301" y="12164"/>
                  </a:moveTo>
                  <a:cubicBezTo>
                    <a:pt x="16261" y="12155"/>
                    <a:pt x="16221" y="12147"/>
                    <a:pt x="16180" y="12139"/>
                  </a:cubicBezTo>
                  <a:cubicBezTo>
                    <a:pt x="15781" y="12053"/>
                    <a:pt x="16041" y="11541"/>
                    <a:pt x="16378" y="11747"/>
                  </a:cubicBezTo>
                  <a:cubicBezTo>
                    <a:pt x="16413" y="11769"/>
                    <a:pt x="16447" y="11789"/>
                    <a:pt x="16481" y="11811"/>
                  </a:cubicBezTo>
                  <a:cubicBezTo>
                    <a:pt x="16660" y="11924"/>
                    <a:pt x="16515" y="12208"/>
                    <a:pt x="16301" y="1216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1" name="Shape">
              <a:extLst>
                <a:ext uri="{FF2B5EF4-FFF2-40B4-BE49-F238E27FC236}">
                  <a16:creationId xmlns:a16="http://schemas.microsoft.com/office/drawing/2014/main" id="{34DDA677-132D-4F5B-AF26-F513BEAA1086}"/>
                </a:ext>
              </a:extLst>
            </p:cNvPr>
            <p:cNvSpPr/>
            <p:nvPr/>
          </p:nvSpPr>
          <p:spPr>
            <a:xfrm>
              <a:off x="139699" y="88899"/>
              <a:ext cx="458974" cy="400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5" h="19167" extrusionOk="0">
                  <a:moveTo>
                    <a:pt x="460" y="3425"/>
                  </a:moveTo>
                  <a:cubicBezTo>
                    <a:pt x="381" y="3577"/>
                    <a:pt x="317" y="3735"/>
                    <a:pt x="259" y="3899"/>
                  </a:cubicBezTo>
                  <a:cubicBezTo>
                    <a:pt x="-1094" y="7751"/>
                    <a:pt x="3035" y="14961"/>
                    <a:pt x="8295" y="17930"/>
                  </a:cubicBezTo>
                  <a:cubicBezTo>
                    <a:pt x="10705" y="19287"/>
                    <a:pt x="15172" y="20735"/>
                    <a:pt x="17990" y="15143"/>
                  </a:cubicBezTo>
                  <a:cubicBezTo>
                    <a:pt x="18217" y="14699"/>
                    <a:pt x="18407" y="14243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80"/>
                    <a:pt x="16858" y="3875"/>
                    <a:pt x="13142" y="1782"/>
                  </a:cubicBezTo>
                  <a:cubicBezTo>
                    <a:pt x="8606" y="-780"/>
                    <a:pt x="2622" y="-865"/>
                    <a:pt x="460" y="3425"/>
                  </a:cubicBezTo>
                  <a:close/>
                  <a:moveTo>
                    <a:pt x="5250" y="1441"/>
                  </a:moveTo>
                  <a:cubicBezTo>
                    <a:pt x="5276" y="1411"/>
                    <a:pt x="5297" y="1374"/>
                    <a:pt x="5324" y="1344"/>
                  </a:cubicBezTo>
                  <a:cubicBezTo>
                    <a:pt x="5456" y="1167"/>
                    <a:pt x="5694" y="1277"/>
                    <a:pt x="5683" y="1508"/>
                  </a:cubicBezTo>
                  <a:cubicBezTo>
                    <a:pt x="5683" y="1551"/>
                    <a:pt x="5678" y="1593"/>
                    <a:pt x="5678" y="1636"/>
                  </a:cubicBezTo>
                  <a:cubicBezTo>
                    <a:pt x="5651" y="2104"/>
                    <a:pt x="4980" y="1794"/>
                    <a:pt x="5250" y="1441"/>
                  </a:cubicBezTo>
                  <a:close/>
                  <a:moveTo>
                    <a:pt x="994" y="5037"/>
                  </a:moveTo>
                  <a:cubicBezTo>
                    <a:pt x="1967" y="4343"/>
                    <a:pt x="2834" y="3078"/>
                    <a:pt x="3394" y="1946"/>
                  </a:cubicBezTo>
                  <a:cubicBezTo>
                    <a:pt x="3500" y="1733"/>
                    <a:pt x="3791" y="1849"/>
                    <a:pt x="3711" y="2092"/>
                  </a:cubicBezTo>
                  <a:cubicBezTo>
                    <a:pt x="3452" y="2883"/>
                    <a:pt x="3013" y="3510"/>
                    <a:pt x="2485" y="4094"/>
                  </a:cubicBezTo>
                  <a:cubicBezTo>
                    <a:pt x="2073" y="4544"/>
                    <a:pt x="1681" y="5086"/>
                    <a:pt x="1132" y="5311"/>
                  </a:cubicBezTo>
                  <a:cubicBezTo>
                    <a:pt x="989" y="5359"/>
                    <a:pt x="851" y="5134"/>
                    <a:pt x="994" y="5037"/>
                  </a:cubicBezTo>
                  <a:close/>
                  <a:moveTo>
                    <a:pt x="5191" y="3729"/>
                  </a:moveTo>
                  <a:cubicBezTo>
                    <a:pt x="5176" y="3698"/>
                    <a:pt x="5154" y="3668"/>
                    <a:pt x="5139" y="3631"/>
                  </a:cubicBezTo>
                  <a:cubicBezTo>
                    <a:pt x="5075" y="3522"/>
                    <a:pt x="5123" y="3382"/>
                    <a:pt x="5239" y="3352"/>
                  </a:cubicBezTo>
                  <a:cubicBezTo>
                    <a:pt x="5271" y="3345"/>
                    <a:pt x="5302" y="3333"/>
                    <a:pt x="5334" y="3327"/>
                  </a:cubicBezTo>
                  <a:cubicBezTo>
                    <a:pt x="5805" y="3218"/>
                    <a:pt x="5461" y="4191"/>
                    <a:pt x="5191" y="3729"/>
                  </a:cubicBezTo>
                  <a:close/>
                  <a:moveTo>
                    <a:pt x="3125" y="4958"/>
                  </a:moveTo>
                  <a:cubicBezTo>
                    <a:pt x="3103" y="4927"/>
                    <a:pt x="3082" y="4897"/>
                    <a:pt x="3061" y="4873"/>
                  </a:cubicBezTo>
                  <a:cubicBezTo>
                    <a:pt x="2966" y="4745"/>
                    <a:pt x="3045" y="4520"/>
                    <a:pt x="3193" y="4502"/>
                  </a:cubicBezTo>
                  <a:cubicBezTo>
                    <a:pt x="3225" y="4495"/>
                    <a:pt x="3257" y="4495"/>
                    <a:pt x="3294" y="4489"/>
                  </a:cubicBezTo>
                  <a:cubicBezTo>
                    <a:pt x="3828" y="4422"/>
                    <a:pt x="3473" y="5432"/>
                    <a:pt x="3125" y="4958"/>
                  </a:cubicBezTo>
                  <a:close/>
                  <a:moveTo>
                    <a:pt x="2850" y="6820"/>
                  </a:moveTo>
                  <a:cubicBezTo>
                    <a:pt x="2828" y="6789"/>
                    <a:pt x="2807" y="6759"/>
                    <a:pt x="2786" y="6735"/>
                  </a:cubicBezTo>
                  <a:cubicBezTo>
                    <a:pt x="2696" y="6613"/>
                    <a:pt x="2770" y="6400"/>
                    <a:pt x="2908" y="6388"/>
                  </a:cubicBezTo>
                  <a:cubicBezTo>
                    <a:pt x="2939" y="6382"/>
                    <a:pt x="2971" y="6382"/>
                    <a:pt x="3008" y="6376"/>
                  </a:cubicBezTo>
                  <a:cubicBezTo>
                    <a:pt x="3521" y="6309"/>
                    <a:pt x="3183" y="7276"/>
                    <a:pt x="2850" y="6820"/>
                  </a:cubicBezTo>
                  <a:close/>
                  <a:moveTo>
                    <a:pt x="1084" y="7313"/>
                  </a:moveTo>
                  <a:cubicBezTo>
                    <a:pt x="1190" y="7014"/>
                    <a:pt x="1591" y="7203"/>
                    <a:pt x="1486" y="7501"/>
                  </a:cubicBezTo>
                  <a:cubicBezTo>
                    <a:pt x="1380" y="7793"/>
                    <a:pt x="978" y="7605"/>
                    <a:pt x="1084" y="7313"/>
                  </a:cubicBezTo>
                  <a:close/>
                  <a:moveTo>
                    <a:pt x="2347" y="8104"/>
                  </a:moveTo>
                  <a:cubicBezTo>
                    <a:pt x="2770" y="8128"/>
                    <a:pt x="3225" y="7860"/>
                    <a:pt x="3627" y="7732"/>
                  </a:cubicBezTo>
                  <a:cubicBezTo>
                    <a:pt x="4134" y="7568"/>
                    <a:pt x="4129" y="7434"/>
                    <a:pt x="4060" y="6899"/>
                  </a:cubicBezTo>
                  <a:cubicBezTo>
                    <a:pt x="3976" y="6236"/>
                    <a:pt x="3907" y="5761"/>
                    <a:pt x="4362" y="5311"/>
                  </a:cubicBezTo>
                  <a:cubicBezTo>
                    <a:pt x="4747" y="4927"/>
                    <a:pt x="5731" y="4641"/>
                    <a:pt x="6233" y="4532"/>
                  </a:cubicBezTo>
                  <a:cubicBezTo>
                    <a:pt x="6645" y="4441"/>
                    <a:pt x="6751" y="2506"/>
                    <a:pt x="6661" y="2056"/>
                  </a:cubicBezTo>
                  <a:cubicBezTo>
                    <a:pt x="6598" y="1739"/>
                    <a:pt x="6957" y="1642"/>
                    <a:pt x="7116" y="1837"/>
                  </a:cubicBezTo>
                  <a:cubicBezTo>
                    <a:pt x="7554" y="2378"/>
                    <a:pt x="7332" y="3784"/>
                    <a:pt x="7258" y="4471"/>
                  </a:cubicBezTo>
                  <a:cubicBezTo>
                    <a:pt x="7163" y="5390"/>
                    <a:pt x="5831" y="5426"/>
                    <a:pt x="5265" y="5652"/>
                  </a:cubicBezTo>
                  <a:cubicBezTo>
                    <a:pt x="4071" y="6126"/>
                    <a:pt x="5191" y="7751"/>
                    <a:pt x="4446" y="8110"/>
                  </a:cubicBezTo>
                  <a:cubicBezTo>
                    <a:pt x="3886" y="8383"/>
                    <a:pt x="2924" y="8651"/>
                    <a:pt x="2305" y="8542"/>
                  </a:cubicBezTo>
                  <a:cubicBezTo>
                    <a:pt x="2062" y="8493"/>
                    <a:pt x="2110" y="8091"/>
                    <a:pt x="2347" y="8104"/>
                  </a:cubicBezTo>
                  <a:close/>
                  <a:moveTo>
                    <a:pt x="3114" y="11426"/>
                  </a:moveTo>
                  <a:cubicBezTo>
                    <a:pt x="6608" y="9363"/>
                    <a:pt x="8638" y="6053"/>
                    <a:pt x="10071" y="1910"/>
                  </a:cubicBezTo>
                  <a:cubicBezTo>
                    <a:pt x="10161" y="1654"/>
                    <a:pt x="10531" y="1751"/>
                    <a:pt x="10488" y="2031"/>
                  </a:cubicBezTo>
                  <a:cubicBezTo>
                    <a:pt x="10282" y="3339"/>
                    <a:pt x="9653" y="4270"/>
                    <a:pt x="9151" y="5445"/>
                  </a:cubicBezTo>
                  <a:cubicBezTo>
                    <a:pt x="8749" y="6388"/>
                    <a:pt x="8369" y="7367"/>
                    <a:pt x="7745" y="8152"/>
                  </a:cubicBezTo>
                  <a:cubicBezTo>
                    <a:pt x="6545" y="9667"/>
                    <a:pt x="4954" y="11115"/>
                    <a:pt x="3230" y="11730"/>
                  </a:cubicBezTo>
                  <a:cubicBezTo>
                    <a:pt x="3050" y="11791"/>
                    <a:pt x="2950" y="11523"/>
                    <a:pt x="3114" y="11426"/>
                  </a:cubicBezTo>
                  <a:close/>
                  <a:moveTo>
                    <a:pt x="11879" y="5329"/>
                  </a:moveTo>
                  <a:cubicBezTo>
                    <a:pt x="11810" y="5530"/>
                    <a:pt x="11525" y="5615"/>
                    <a:pt x="11413" y="5402"/>
                  </a:cubicBezTo>
                  <a:cubicBezTo>
                    <a:pt x="11398" y="5372"/>
                    <a:pt x="11382" y="5335"/>
                    <a:pt x="11361" y="5305"/>
                  </a:cubicBezTo>
                  <a:cubicBezTo>
                    <a:pt x="11281" y="5146"/>
                    <a:pt x="11334" y="4982"/>
                    <a:pt x="11493" y="4934"/>
                  </a:cubicBezTo>
                  <a:cubicBezTo>
                    <a:pt x="11525" y="4921"/>
                    <a:pt x="11556" y="4915"/>
                    <a:pt x="11588" y="4903"/>
                  </a:cubicBezTo>
                  <a:cubicBezTo>
                    <a:pt x="11799" y="4842"/>
                    <a:pt x="11953" y="5128"/>
                    <a:pt x="11879" y="5329"/>
                  </a:cubicBezTo>
                  <a:close/>
                  <a:moveTo>
                    <a:pt x="10192" y="6978"/>
                  </a:moveTo>
                  <a:cubicBezTo>
                    <a:pt x="10060" y="7361"/>
                    <a:pt x="9542" y="7118"/>
                    <a:pt x="9674" y="6735"/>
                  </a:cubicBezTo>
                  <a:cubicBezTo>
                    <a:pt x="9812" y="6351"/>
                    <a:pt x="10325" y="6595"/>
                    <a:pt x="10192" y="6978"/>
                  </a:cubicBezTo>
                  <a:close/>
                  <a:moveTo>
                    <a:pt x="9701" y="8767"/>
                  </a:moveTo>
                  <a:cubicBezTo>
                    <a:pt x="9917" y="8961"/>
                    <a:pt x="9928" y="9260"/>
                    <a:pt x="9711" y="9460"/>
                  </a:cubicBezTo>
                  <a:cubicBezTo>
                    <a:pt x="9606" y="9558"/>
                    <a:pt x="9442" y="9503"/>
                    <a:pt x="9394" y="9363"/>
                  </a:cubicBezTo>
                  <a:cubicBezTo>
                    <a:pt x="9341" y="9223"/>
                    <a:pt x="9325" y="9095"/>
                    <a:pt x="9341" y="8943"/>
                  </a:cubicBezTo>
                  <a:cubicBezTo>
                    <a:pt x="9352" y="8749"/>
                    <a:pt x="9563" y="8639"/>
                    <a:pt x="9701" y="8767"/>
                  </a:cubicBezTo>
                  <a:close/>
                  <a:moveTo>
                    <a:pt x="7972" y="9661"/>
                  </a:moveTo>
                  <a:cubicBezTo>
                    <a:pt x="7850" y="10008"/>
                    <a:pt x="7385" y="9789"/>
                    <a:pt x="7507" y="9442"/>
                  </a:cubicBezTo>
                  <a:cubicBezTo>
                    <a:pt x="7628" y="9101"/>
                    <a:pt x="8094" y="9314"/>
                    <a:pt x="7972" y="9661"/>
                  </a:cubicBezTo>
                  <a:close/>
                  <a:moveTo>
                    <a:pt x="7169" y="11815"/>
                  </a:moveTo>
                  <a:cubicBezTo>
                    <a:pt x="7317" y="12016"/>
                    <a:pt x="7338" y="12168"/>
                    <a:pt x="7211" y="12387"/>
                  </a:cubicBezTo>
                  <a:cubicBezTo>
                    <a:pt x="7110" y="12564"/>
                    <a:pt x="6851" y="12478"/>
                    <a:pt x="6836" y="12271"/>
                  </a:cubicBezTo>
                  <a:cubicBezTo>
                    <a:pt x="6825" y="12168"/>
                    <a:pt x="6851" y="12071"/>
                    <a:pt x="6846" y="11973"/>
                  </a:cubicBezTo>
                  <a:cubicBezTo>
                    <a:pt x="6830" y="11760"/>
                    <a:pt x="7047" y="11651"/>
                    <a:pt x="7169" y="11815"/>
                  </a:cubicBezTo>
                  <a:close/>
                  <a:moveTo>
                    <a:pt x="4753" y="12314"/>
                  </a:moveTo>
                  <a:cubicBezTo>
                    <a:pt x="4880" y="11961"/>
                    <a:pt x="5355" y="12180"/>
                    <a:pt x="5228" y="12533"/>
                  </a:cubicBezTo>
                  <a:cubicBezTo>
                    <a:pt x="5102" y="12886"/>
                    <a:pt x="4626" y="12667"/>
                    <a:pt x="4753" y="12314"/>
                  </a:cubicBezTo>
                  <a:close/>
                  <a:moveTo>
                    <a:pt x="17741" y="13786"/>
                  </a:moveTo>
                  <a:cubicBezTo>
                    <a:pt x="17419" y="14717"/>
                    <a:pt x="17001" y="15612"/>
                    <a:pt x="16393" y="16342"/>
                  </a:cubicBezTo>
                  <a:cubicBezTo>
                    <a:pt x="15796" y="17066"/>
                    <a:pt x="15056" y="17535"/>
                    <a:pt x="14406" y="18186"/>
                  </a:cubicBezTo>
                  <a:cubicBezTo>
                    <a:pt x="14289" y="18301"/>
                    <a:pt x="14110" y="18094"/>
                    <a:pt x="14215" y="17967"/>
                  </a:cubicBezTo>
                  <a:cubicBezTo>
                    <a:pt x="14791" y="17261"/>
                    <a:pt x="15553" y="16829"/>
                    <a:pt x="16092" y="16074"/>
                  </a:cubicBezTo>
                  <a:cubicBezTo>
                    <a:pt x="16631" y="15326"/>
                    <a:pt x="17054" y="14504"/>
                    <a:pt x="17445" y="13647"/>
                  </a:cubicBezTo>
                  <a:cubicBezTo>
                    <a:pt x="17540" y="13446"/>
                    <a:pt x="17821" y="13567"/>
                    <a:pt x="17741" y="13786"/>
                  </a:cubicBezTo>
                  <a:close/>
                  <a:moveTo>
                    <a:pt x="17345" y="9454"/>
                  </a:moveTo>
                  <a:cubicBezTo>
                    <a:pt x="17456" y="10209"/>
                    <a:pt x="17551" y="11864"/>
                    <a:pt x="17154" y="12460"/>
                  </a:cubicBezTo>
                  <a:cubicBezTo>
                    <a:pt x="16684" y="13166"/>
                    <a:pt x="15812" y="13026"/>
                    <a:pt x="15151" y="13196"/>
                  </a:cubicBezTo>
                  <a:cubicBezTo>
                    <a:pt x="13739" y="13567"/>
                    <a:pt x="14474" y="15922"/>
                    <a:pt x="13560" y="16731"/>
                  </a:cubicBezTo>
                  <a:cubicBezTo>
                    <a:pt x="12962" y="17261"/>
                    <a:pt x="11678" y="17206"/>
                    <a:pt x="10975" y="17291"/>
                  </a:cubicBezTo>
                  <a:cubicBezTo>
                    <a:pt x="10710" y="17322"/>
                    <a:pt x="10663" y="16896"/>
                    <a:pt x="10917" y="16829"/>
                  </a:cubicBezTo>
                  <a:cubicBezTo>
                    <a:pt x="12254" y="16476"/>
                    <a:pt x="13295" y="16452"/>
                    <a:pt x="13634" y="14517"/>
                  </a:cubicBezTo>
                  <a:cubicBezTo>
                    <a:pt x="13713" y="14072"/>
                    <a:pt x="13771" y="13196"/>
                    <a:pt x="14136" y="12929"/>
                  </a:cubicBezTo>
                  <a:cubicBezTo>
                    <a:pt x="14728" y="12497"/>
                    <a:pt x="15246" y="12539"/>
                    <a:pt x="15923" y="12351"/>
                  </a:cubicBezTo>
                  <a:cubicBezTo>
                    <a:pt x="16811" y="12101"/>
                    <a:pt x="16689" y="11030"/>
                    <a:pt x="16705" y="10276"/>
                  </a:cubicBezTo>
                  <a:cubicBezTo>
                    <a:pt x="16605" y="10020"/>
                    <a:pt x="16642" y="9862"/>
                    <a:pt x="16811" y="9801"/>
                  </a:cubicBezTo>
                  <a:cubicBezTo>
                    <a:pt x="16525" y="9728"/>
                    <a:pt x="16510" y="9284"/>
                    <a:pt x="16806" y="9211"/>
                  </a:cubicBezTo>
                  <a:cubicBezTo>
                    <a:pt x="16869" y="9193"/>
                    <a:pt x="16938" y="9174"/>
                    <a:pt x="17001" y="9162"/>
                  </a:cubicBezTo>
                  <a:cubicBezTo>
                    <a:pt x="17160" y="9114"/>
                    <a:pt x="17318" y="9272"/>
                    <a:pt x="17345" y="9454"/>
                  </a:cubicBezTo>
                  <a:close/>
                  <a:moveTo>
                    <a:pt x="9590" y="16500"/>
                  </a:moveTo>
                  <a:cubicBezTo>
                    <a:pt x="9584" y="16482"/>
                    <a:pt x="9579" y="16464"/>
                    <a:pt x="9569" y="16445"/>
                  </a:cubicBezTo>
                  <a:cubicBezTo>
                    <a:pt x="9510" y="16312"/>
                    <a:pt x="9553" y="16172"/>
                    <a:pt x="9632" y="16080"/>
                  </a:cubicBezTo>
                  <a:cubicBezTo>
                    <a:pt x="9711" y="15989"/>
                    <a:pt x="9828" y="15946"/>
                    <a:pt x="9949" y="16001"/>
                  </a:cubicBezTo>
                  <a:cubicBezTo>
                    <a:pt x="10071" y="16056"/>
                    <a:pt x="10129" y="16184"/>
                    <a:pt x="10129" y="16312"/>
                  </a:cubicBezTo>
                  <a:cubicBezTo>
                    <a:pt x="10134" y="16439"/>
                    <a:pt x="10076" y="16573"/>
                    <a:pt x="9954" y="16622"/>
                  </a:cubicBezTo>
                  <a:cubicBezTo>
                    <a:pt x="9939" y="16628"/>
                    <a:pt x="9923" y="16634"/>
                    <a:pt x="9907" y="16646"/>
                  </a:cubicBezTo>
                  <a:cubicBezTo>
                    <a:pt x="9785" y="16707"/>
                    <a:pt x="9637" y="16640"/>
                    <a:pt x="9590" y="16500"/>
                  </a:cubicBezTo>
                  <a:close/>
                  <a:moveTo>
                    <a:pt x="12027" y="15393"/>
                  </a:moveTo>
                  <a:cubicBezTo>
                    <a:pt x="11789" y="15283"/>
                    <a:pt x="11736" y="14790"/>
                    <a:pt x="12021" y="14699"/>
                  </a:cubicBezTo>
                  <a:cubicBezTo>
                    <a:pt x="12048" y="14693"/>
                    <a:pt x="12074" y="14681"/>
                    <a:pt x="12101" y="14675"/>
                  </a:cubicBezTo>
                  <a:cubicBezTo>
                    <a:pt x="12238" y="14632"/>
                    <a:pt x="12339" y="14681"/>
                    <a:pt x="12407" y="14821"/>
                  </a:cubicBezTo>
                  <a:cubicBezTo>
                    <a:pt x="12423" y="14851"/>
                    <a:pt x="12434" y="14876"/>
                    <a:pt x="12450" y="14900"/>
                  </a:cubicBezTo>
                  <a:cubicBezTo>
                    <a:pt x="12603" y="15198"/>
                    <a:pt x="12270" y="15508"/>
                    <a:pt x="12027" y="15393"/>
                  </a:cubicBezTo>
                  <a:close/>
                  <a:moveTo>
                    <a:pt x="13528" y="12332"/>
                  </a:moveTo>
                  <a:cubicBezTo>
                    <a:pt x="13549" y="12296"/>
                    <a:pt x="13570" y="12259"/>
                    <a:pt x="13586" y="12223"/>
                  </a:cubicBezTo>
                  <a:cubicBezTo>
                    <a:pt x="13676" y="12065"/>
                    <a:pt x="13919" y="12180"/>
                    <a:pt x="13887" y="12363"/>
                  </a:cubicBezTo>
                  <a:cubicBezTo>
                    <a:pt x="13882" y="12405"/>
                    <a:pt x="13872" y="12448"/>
                    <a:pt x="13866" y="12490"/>
                  </a:cubicBezTo>
                  <a:cubicBezTo>
                    <a:pt x="13808" y="12843"/>
                    <a:pt x="13359" y="12637"/>
                    <a:pt x="13528" y="12332"/>
                  </a:cubicBezTo>
                  <a:close/>
                  <a:moveTo>
                    <a:pt x="15368" y="10531"/>
                  </a:moveTo>
                  <a:cubicBezTo>
                    <a:pt x="15532" y="10069"/>
                    <a:pt x="16150" y="10361"/>
                    <a:pt x="15986" y="10823"/>
                  </a:cubicBezTo>
                  <a:cubicBezTo>
                    <a:pt x="15828" y="11286"/>
                    <a:pt x="15204" y="10994"/>
                    <a:pt x="15368" y="10531"/>
                  </a:cubicBezTo>
                  <a:close/>
                  <a:moveTo>
                    <a:pt x="17028" y="6929"/>
                  </a:moveTo>
                  <a:cubicBezTo>
                    <a:pt x="17075" y="6960"/>
                    <a:pt x="17117" y="7002"/>
                    <a:pt x="17139" y="7063"/>
                  </a:cubicBezTo>
                  <a:cubicBezTo>
                    <a:pt x="17154" y="7106"/>
                    <a:pt x="17160" y="7154"/>
                    <a:pt x="17160" y="7197"/>
                  </a:cubicBezTo>
                  <a:cubicBezTo>
                    <a:pt x="17160" y="7221"/>
                    <a:pt x="17160" y="7246"/>
                    <a:pt x="17160" y="7270"/>
                  </a:cubicBezTo>
                  <a:cubicBezTo>
                    <a:pt x="17149" y="7799"/>
                    <a:pt x="16362" y="7434"/>
                    <a:pt x="16679" y="7045"/>
                  </a:cubicBezTo>
                  <a:cubicBezTo>
                    <a:pt x="16695" y="7027"/>
                    <a:pt x="16705" y="7008"/>
                    <a:pt x="16721" y="6990"/>
                  </a:cubicBezTo>
                  <a:cubicBezTo>
                    <a:pt x="16747" y="6954"/>
                    <a:pt x="16779" y="6923"/>
                    <a:pt x="16816" y="6911"/>
                  </a:cubicBezTo>
                  <a:cubicBezTo>
                    <a:pt x="16869" y="6881"/>
                    <a:pt x="16927" y="6887"/>
                    <a:pt x="16975" y="6905"/>
                  </a:cubicBezTo>
                  <a:cubicBezTo>
                    <a:pt x="16985" y="6905"/>
                    <a:pt x="16996" y="6911"/>
                    <a:pt x="17001" y="6911"/>
                  </a:cubicBezTo>
                  <a:cubicBezTo>
                    <a:pt x="17012" y="6917"/>
                    <a:pt x="17022" y="6923"/>
                    <a:pt x="17028" y="6929"/>
                  </a:cubicBezTo>
                  <a:close/>
                  <a:moveTo>
                    <a:pt x="15759" y="6132"/>
                  </a:moveTo>
                  <a:cubicBezTo>
                    <a:pt x="15040" y="8876"/>
                    <a:pt x="14014" y="10677"/>
                    <a:pt x="12365" y="12783"/>
                  </a:cubicBezTo>
                  <a:cubicBezTo>
                    <a:pt x="11102" y="14395"/>
                    <a:pt x="9563" y="15222"/>
                    <a:pt x="8141" y="16549"/>
                  </a:cubicBezTo>
                  <a:cubicBezTo>
                    <a:pt x="8020" y="16664"/>
                    <a:pt x="7861" y="16470"/>
                    <a:pt x="7951" y="16330"/>
                  </a:cubicBezTo>
                  <a:cubicBezTo>
                    <a:pt x="8390" y="15624"/>
                    <a:pt x="9156" y="15338"/>
                    <a:pt x="9743" y="14827"/>
                  </a:cubicBezTo>
                  <a:cubicBezTo>
                    <a:pt x="10568" y="14115"/>
                    <a:pt x="11302" y="13336"/>
                    <a:pt x="11979" y="12442"/>
                  </a:cubicBezTo>
                  <a:cubicBezTo>
                    <a:pt x="12587" y="11639"/>
                    <a:pt x="13285" y="10866"/>
                    <a:pt x="13782" y="9965"/>
                  </a:cubicBezTo>
                  <a:cubicBezTo>
                    <a:pt x="14485" y="8700"/>
                    <a:pt x="14818" y="7294"/>
                    <a:pt x="15373" y="5950"/>
                  </a:cubicBezTo>
                  <a:cubicBezTo>
                    <a:pt x="15489" y="5676"/>
                    <a:pt x="15833" y="5846"/>
                    <a:pt x="15759" y="6132"/>
                  </a:cubicBezTo>
                  <a:close/>
                  <a:moveTo>
                    <a:pt x="13835" y="3735"/>
                  </a:moveTo>
                  <a:cubicBezTo>
                    <a:pt x="13914" y="5238"/>
                    <a:pt x="14178" y="5962"/>
                    <a:pt x="12915" y="6826"/>
                  </a:cubicBezTo>
                  <a:cubicBezTo>
                    <a:pt x="12402" y="7179"/>
                    <a:pt x="11250" y="7544"/>
                    <a:pt x="11435" y="8377"/>
                  </a:cubicBezTo>
                  <a:cubicBezTo>
                    <a:pt x="11525" y="8785"/>
                    <a:pt x="11551" y="9746"/>
                    <a:pt x="11424" y="10105"/>
                  </a:cubicBezTo>
                  <a:cubicBezTo>
                    <a:pt x="11170" y="10836"/>
                    <a:pt x="10573" y="10842"/>
                    <a:pt x="10007" y="11158"/>
                  </a:cubicBezTo>
                  <a:cubicBezTo>
                    <a:pt x="9098" y="11663"/>
                    <a:pt x="8458" y="12192"/>
                    <a:pt x="8353" y="13391"/>
                  </a:cubicBezTo>
                  <a:cubicBezTo>
                    <a:pt x="8242" y="14584"/>
                    <a:pt x="6286" y="14231"/>
                    <a:pt x="5657" y="14474"/>
                  </a:cubicBezTo>
                  <a:cubicBezTo>
                    <a:pt x="5435" y="14559"/>
                    <a:pt x="5292" y="14194"/>
                    <a:pt x="5514" y="14085"/>
                  </a:cubicBezTo>
                  <a:cubicBezTo>
                    <a:pt x="6154" y="13762"/>
                    <a:pt x="6762" y="13701"/>
                    <a:pt x="7454" y="13592"/>
                  </a:cubicBezTo>
                  <a:cubicBezTo>
                    <a:pt x="7914" y="13513"/>
                    <a:pt x="7951" y="11833"/>
                    <a:pt x="8062" y="11407"/>
                  </a:cubicBezTo>
                  <a:cubicBezTo>
                    <a:pt x="8363" y="10270"/>
                    <a:pt x="10880" y="10915"/>
                    <a:pt x="10811" y="9582"/>
                  </a:cubicBezTo>
                  <a:cubicBezTo>
                    <a:pt x="10753" y="8456"/>
                    <a:pt x="10383" y="7665"/>
                    <a:pt x="11255" y="7014"/>
                  </a:cubicBezTo>
                  <a:cubicBezTo>
                    <a:pt x="11768" y="6631"/>
                    <a:pt x="12450" y="6418"/>
                    <a:pt x="12915" y="5956"/>
                  </a:cubicBezTo>
                  <a:cubicBezTo>
                    <a:pt x="13301" y="5578"/>
                    <a:pt x="13163" y="4398"/>
                    <a:pt x="13174" y="3747"/>
                  </a:cubicBezTo>
                  <a:cubicBezTo>
                    <a:pt x="13163" y="3303"/>
                    <a:pt x="13813" y="3297"/>
                    <a:pt x="13835" y="3735"/>
                  </a:cubicBezTo>
                  <a:close/>
                  <a:moveTo>
                    <a:pt x="12053" y="2481"/>
                  </a:moveTo>
                  <a:cubicBezTo>
                    <a:pt x="12048" y="2524"/>
                    <a:pt x="12037" y="2567"/>
                    <a:pt x="12032" y="2609"/>
                  </a:cubicBezTo>
                  <a:cubicBezTo>
                    <a:pt x="11963" y="3017"/>
                    <a:pt x="11440" y="2774"/>
                    <a:pt x="11636" y="2427"/>
                  </a:cubicBezTo>
                  <a:cubicBezTo>
                    <a:pt x="11657" y="2390"/>
                    <a:pt x="11678" y="2354"/>
                    <a:pt x="11694" y="2317"/>
                  </a:cubicBezTo>
                  <a:cubicBezTo>
                    <a:pt x="11805" y="2129"/>
                    <a:pt x="12090" y="2262"/>
                    <a:pt x="12053" y="248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2" name="Shape">
              <a:extLst>
                <a:ext uri="{FF2B5EF4-FFF2-40B4-BE49-F238E27FC236}">
                  <a16:creationId xmlns:a16="http://schemas.microsoft.com/office/drawing/2014/main" id="{F5570897-2B2C-45F2-BB40-DC84B68B024F}"/>
                </a:ext>
              </a:extLst>
            </p:cNvPr>
            <p:cNvSpPr/>
            <p:nvPr/>
          </p:nvSpPr>
          <p:spPr>
            <a:xfrm>
              <a:off x="4775200" y="304800"/>
              <a:ext cx="681432" cy="92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19903" extrusionOk="0">
                  <a:moveTo>
                    <a:pt x="6212" y="109"/>
                  </a:moveTo>
                  <a:cubicBezTo>
                    <a:pt x="6013" y="139"/>
                    <a:pt x="5817" y="183"/>
                    <a:pt x="5628" y="235"/>
                  </a:cubicBezTo>
                  <a:cubicBezTo>
                    <a:pt x="1158" y="1445"/>
                    <a:pt x="-1348" y="8616"/>
                    <a:pt x="755" y="14182"/>
                  </a:cubicBezTo>
                  <a:cubicBezTo>
                    <a:pt x="1716" y="16733"/>
                    <a:pt x="4414" y="20842"/>
                    <a:pt x="11658" y="19711"/>
                  </a:cubicBezTo>
                  <a:cubicBezTo>
                    <a:pt x="12239" y="19621"/>
                    <a:pt x="12793" y="19504"/>
                    <a:pt x="13315" y="19363"/>
                  </a:cubicBezTo>
                  <a:cubicBezTo>
                    <a:pt x="13315" y="19363"/>
                    <a:pt x="13315" y="19363"/>
                    <a:pt x="13315" y="19363"/>
                  </a:cubicBezTo>
                  <a:cubicBezTo>
                    <a:pt x="19715" y="17630"/>
                    <a:pt x="20252" y="12423"/>
                    <a:pt x="18769" y="8493"/>
                  </a:cubicBezTo>
                  <a:cubicBezTo>
                    <a:pt x="16956" y="3688"/>
                    <a:pt x="11764" y="-758"/>
                    <a:pt x="6212" y="109"/>
                  </a:cubicBezTo>
                  <a:close/>
                  <a:moveTo>
                    <a:pt x="12108" y="2494"/>
                  </a:moveTo>
                  <a:cubicBezTo>
                    <a:pt x="12159" y="2494"/>
                    <a:pt x="12206" y="2494"/>
                    <a:pt x="12253" y="2494"/>
                  </a:cubicBezTo>
                  <a:cubicBezTo>
                    <a:pt x="12518" y="2492"/>
                    <a:pt x="12630" y="2728"/>
                    <a:pt x="12427" y="2853"/>
                  </a:cubicBezTo>
                  <a:cubicBezTo>
                    <a:pt x="12391" y="2875"/>
                    <a:pt x="12351" y="2900"/>
                    <a:pt x="12315" y="2921"/>
                  </a:cubicBezTo>
                  <a:cubicBezTo>
                    <a:pt x="11901" y="3169"/>
                    <a:pt x="11579" y="2500"/>
                    <a:pt x="12108" y="2494"/>
                  </a:cubicBezTo>
                  <a:close/>
                  <a:moveTo>
                    <a:pt x="5309" y="1426"/>
                  </a:moveTo>
                  <a:cubicBezTo>
                    <a:pt x="6756" y="1741"/>
                    <a:pt x="8594" y="1657"/>
                    <a:pt x="10052" y="1420"/>
                  </a:cubicBezTo>
                  <a:cubicBezTo>
                    <a:pt x="10328" y="1377"/>
                    <a:pt x="10480" y="1654"/>
                    <a:pt x="10204" y="1736"/>
                  </a:cubicBezTo>
                  <a:cubicBezTo>
                    <a:pt x="9305" y="1999"/>
                    <a:pt x="8384" y="2038"/>
                    <a:pt x="7427" y="1983"/>
                  </a:cubicBezTo>
                  <a:cubicBezTo>
                    <a:pt x="6680" y="1940"/>
                    <a:pt x="5875" y="1961"/>
                    <a:pt x="5201" y="1684"/>
                  </a:cubicBezTo>
                  <a:cubicBezTo>
                    <a:pt x="5030" y="1613"/>
                    <a:pt x="5103" y="1379"/>
                    <a:pt x="5309" y="1426"/>
                  </a:cubicBezTo>
                  <a:close/>
                  <a:moveTo>
                    <a:pt x="10114" y="3764"/>
                  </a:moveTo>
                  <a:cubicBezTo>
                    <a:pt x="10125" y="3732"/>
                    <a:pt x="10135" y="3702"/>
                    <a:pt x="10146" y="3669"/>
                  </a:cubicBezTo>
                  <a:cubicBezTo>
                    <a:pt x="10183" y="3558"/>
                    <a:pt x="10346" y="3514"/>
                    <a:pt x="10469" y="3582"/>
                  </a:cubicBezTo>
                  <a:cubicBezTo>
                    <a:pt x="10505" y="3601"/>
                    <a:pt x="10542" y="3620"/>
                    <a:pt x="10574" y="3639"/>
                  </a:cubicBezTo>
                  <a:cubicBezTo>
                    <a:pt x="11089" y="3922"/>
                    <a:pt x="9954" y="4227"/>
                    <a:pt x="10114" y="3764"/>
                  </a:cubicBezTo>
                  <a:close/>
                  <a:moveTo>
                    <a:pt x="7253" y="2946"/>
                  </a:moveTo>
                  <a:cubicBezTo>
                    <a:pt x="7260" y="2913"/>
                    <a:pt x="7264" y="2881"/>
                    <a:pt x="7271" y="2848"/>
                  </a:cubicBezTo>
                  <a:cubicBezTo>
                    <a:pt x="7300" y="2704"/>
                    <a:pt x="7554" y="2633"/>
                    <a:pt x="7699" y="2731"/>
                  </a:cubicBezTo>
                  <a:cubicBezTo>
                    <a:pt x="7731" y="2753"/>
                    <a:pt x="7764" y="2774"/>
                    <a:pt x="7797" y="2796"/>
                  </a:cubicBezTo>
                  <a:cubicBezTo>
                    <a:pt x="8322" y="3158"/>
                    <a:pt x="7151" y="3473"/>
                    <a:pt x="7253" y="2946"/>
                  </a:cubicBezTo>
                  <a:close/>
                  <a:moveTo>
                    <a:pt x="5422" y="3811"/>
                  </a:moveTo>
                  <a:cubicBezTo>
                    <a:pt x="5429" y="3778"/>
                    <a:pt x="5433" y="3745"/>
                    <a:pt x="5440" y="3713"/>
                  </a:cubicBezTo>
                  <a:cubicBezTo>
                    <a:pt x="5465" y="3577"/>
                    <a:pt x="5708" y="3511"/>
                    <a:pt x="5846" y="3604"/>
                  </a:cubicBezTo>
                  <a:cubicBezTo>
                    <a:pt x="5879" y="3626"/>
                    <a:pt x="5911" y="3647"/>
                    <a:pt x="5944" y="3669"/>
                  </a:cubicBezTo>
                  <a:cubicBezTo>
                    <a:pt x="6444" y="4015"/>
                    <a:pt x="5327" y="4316"/>
                    <a:pt x="5422" y="3811"/>
                  </a:cubicBezTo>
                  <a:close/>
                  <a:moveTo>
                    <a:pt x="3453" y="2796"/>
                  </a:moveTo>
                  <a:cubicBezTo>
                    <a:pt x="3797" y="2704"/>
                    <a:pt x="3989" y="3104"/>
                    <a:pt x="3645" y="3199"/>
                  </a:cubicBezTo>
                  <a:cubicBezTo>
                    <a:pt x="3301" y="3291"/>
                    <a:pt x="3105" y="2889"/>
                    <a:pt x="3453" y="2796"/>
                  </a:cubicBezTo>
                  <a:close/>
                  <a:moveTo>
                    <a:pt x="3892" y="4180"/>
                  </a:moveTo>
                  <a:cubicBezTo>
                    <a:pt x="4243" y="4507"/>
                    <a:pt x="4867" y="4683"/>
                    <a:pt x="5335" y="4909"/>
                  </a:cubicBezTo>
                  <a:cubicBezTo>
                    <a:pt x="5922" y="5192"/>
                    <a:pt x="6027" y="5108"/>
                    <a:pt x="6426" y="4751"/>
                  </a:cubicBezTo>
                  <a:cubicBezTo>
                    <a:pt x="6919" y="4311"/>
                    <a:pt x="7256" y="3987"/>
                    <a:pt x="8040" y="4061"/>
                  </a:cubicBezTo>
                  <a:cubicBezTo>
                    <a:pt x="8707" y="4126"/>
                    <a:pt x="9813" y="4683"/>
                    <a:pt x="10349" y="4988"/>
                  </a:cubicBezTo>
                  <a:cubicBezTo>
                    <a:pt x="10792" y="5241"/>
                    <a:pt x="12525" y="4208"/>
                    <a:pt x="12833" y="3881"/>
                  </a:cubicBezTo>
                  <a:cubicBezTo>
                    <a:pt x="13047" y="3656"/>
                    <a:pt x="13446" y="3862"/>
                    <a:pt x="13421" y="4088"/>
                  </a:cubicBezTo>
                  <a:cubicBezTo>
                    <a:pt x="13345" y="4719"/>
                    <a:pt x="11952" y="5361"/>
                    <a:pt x="11307" y="5703"/>
                  </a:cubicBezTo>
                  <a:cubicBezTo>
                    <a:pt x="10444" y="6160"/>
                    <a:pt x="9236" y="5203"/>
                    <a:pt x="8547" y="4915"/>
                  </a:cubicBezTo>
                  <a:cubicBezTo>
                    <a:pt x="7090" y="4308"/>
                    <a:pt x="6694" y="6059"/>
                    <a:pt x="5737" y="5722"/>
                  </a:cubicBezTo>
                  <a:cubicBezTo>
                    <a:pt x="5012" y="5467"/>
                    <a:pt x="3935" y="4917"/>
                    <a:pt x="3489" y="4395"/>
                  </a:cubicBezTo>
                  <a:cubicBezTo>
                    <a:pt x="3308" y="4194"/>
                    <a:pt x="3688" y="3995"/>
                    <a:pt x="3892" y="4180"/>
                  </a:cubicBezTo>
                  <a:close/>
                  <a:moveTo>
                    <a:pt x="1738" y="6647"/>
                  </a:moveTo>
                  <a:cubicBezTo>
                    <a:pt x="6568" y="8036"/>
                    <a:pt x="11173" y="7626"/>
                    <a:pt x="15955" y="6307"/>
                  </a:cubicBezTo>
                  <a:cubicBezTo>
                    <a:pt x="16253" y="6225"/>
                    <a:pt x="16495" y="6554"/>
                    <a:pt x="16216" y="6682"/>
                  </a:cubicBezTo>
                  <a:cubicBezTo>
                    <a:pt x="14922" y="7283"/>
                    <a:pt x="13577" y="7351"/>
                    <a:pt x="12133" y="7656"/>
                  </a:cubicBezTo>
                  <a:cubicBezTo>
                    <a:pt x="10973" y="7900"/>
                    <a:pt x="9809" y="8181"/>
                    <a:pt x="8591" y="8172"/>
                  </a:cubicBezTo>
                  <a:cubicBezTo>
                    <a:pt x="6248" y="8156"/>
                    <a:pt x="3616" y="7816"/>
                    <a:pt x="1575" y="6902"/>
                  </a:cubicBezTo>
                  <a:cubicBezTo>
                    <a:pt x="1368" y="6810"/>
                    <a:pt x="1506" y="6582"/>
                    <a:pt x="1738" y="6647"/>
                  </a:cubicBezTo>
                  <a:close/>
                  <a:moveTo>
                    <a:pt x="14635" y="9595"/>
                  </a:moveTo>
                  <a:cubicBezTo>
                    <a:pt x="14403" y="9657"/>
                    <a:pt x="14081" y="9497"/>
                    <a:pt x="14164" y="9296"/>
                  </a:cubicBezTo>
                  <a:cubicBezTo>
                    <a:pt x="14178" y="9263"/>
                    <a:pt x="14189" y="9233"/>
                    <a:pt x="14204" y="9200"/>
                  </a:cubicBezTo>
                  <a:cubicBezTo>
                    <a:pt x="14265" y="9051"/>
                    <a:pt x="14454" y="8999"/>
                    <a:pt x="14632" y="9083"/>
                  </a:cubicBezTo>
                  <a:cubicBezTo>
                    <a:pt x="14668" y="9102"/>
                    <a:pt x="14704" y="9119"/>
                    <a:pt x="14744" y="9138"/>
                  </a:cubicBezTo>
                  <a:cubicBezTo>
                    <a:pt x="14976" y="9255"/>
                    <a:pt x="14864" y="9532"/>
                    <a:pt x="14635" y="9595"/>
                  </a:cubicBezTo>
                  <a:close/>
                  <a:moveTo>
                    <a:pt x="11745" y="9298"/>
                  </a:moveTo>
                  <a:cubicBezTo>
                    <a:pt x="11299" y="9418"/>
                    <a:pt x="11053" y="8901"/>
                    <a:pt x="11495" y="8782"/>
                  </a:cubicBezTo>
                  <a:cubicBezTo>
                    <a:pt x="11938" y="8662"/>
                    <a:pt x="12191" y="9176"/>
                    <a:pt x="11745" y="9298"/>
                  </a:cubicBezTo>
                  <a:close/>
                  <a:moveTo>
                    <a:pt x="9791" y="9962"/>
                  </a:moveTo>
                  <a:cubicBezTo>
                    <a:pt x="9813" y="10231"/>
                    <a:pt x="9573" y="10410"/>
                    <a:pt x="9211" y="10367"/>
                  </a:cubicBezTo>
                  <a:cubicBezTo>
                    <a:pt x="9037" y="10345"/>
                    <a:pt x="8939" y="10196"/>
                    <a:pt x="9011" y="10079"/>
                  </a:cubicBezTo>
                  <a:cubicBezTo>
                    <a:pt x="9088" y="9959"/>
                    <a:pt x="9178" y="9875"/>
                    <a:pt x="9320" y="9799"/>
                  </a:cubicBezTo>
                  <a:cubicBezTo>
                    <a:pt x="9505" y="9695"/>
                    <a:pt x="9777" y="9790"/>
                    <a:pt x="9791" y="9962"/>
                  </a:cubicBezTo>
                  <a:close/>
                  <a:moveTo>
                    <a:pt x="7507" y="9206"/>
                  </a:moveTo>
                  <a:cubicBezTo>
                    <a:pt x="7104" y="9315"/>
                    <a:pt x="6879" y="8847"/>
                    <a:pt x="7282" y="8738"/>
                  </a:cubicBezTo>
                  <a:cubicBezTo>
                    <a:pt x="7684" y="8629"/>
                    <a:pt x="7909" y="9097"/>
                    <a:pt x="7507" y="9206"/>
                  </a:cubicBezTo>
                  <a:close/>
                  <a:moveTo>
                    <a:pt x="4968" y="9848"/>
                  </a:moveTo>
                  <a:cubicBezTo>
                    <a:pt x="4929" y="10071"/>
                    <a:pt x="4820" y="10174"/>
                    <a:pt x="4522" y="10207"/>
                  </a:cubicBezTo>
                  <a:cubicBezTo>
                    <a:pt x="4287" y="10234"/>
                    <a:pt x="4127" y="9994"/>
                    <a:pt x="4287" y="9867"/>
                  </a:cubicBezTo>
                  <a:cubicBezTo>
                    <a:pt x="4370" y="9801"/>
                    <a:pt x="4472" y="9763"/>
                    <a:pt x="4551" y="9701"/>
                  </a:cubicBezTo>
                  <a:cubicBezTo>
                    <a:pt x="4715" y="9567"/>
                    <a:pt x="5001" y="9668"/>
                    <a:pt x="4968" y="9848"/>
                  </a:cubicBezTo>
                  <a:close/>
                  <a:moveTo>
                    <a:pt x="2419" y="8357"/>
                  </a:moveTo>
                  <a:cubicBezTo>
                    <a:pt x="2829" y="8246"/>
                    <a:pt x="3058" y="8722"/>
                    <a:pt x="2648" y="8833"/>
                  </a:cubicBezTo>
                  <a:cubicBezTo>
                    <a:pt x="2238" y="8945"/>
                    <a:pt x="2010" y="8469"/>
                    <a:pt x="2419" y="8357"/>
                  </a:cubicBezTo>
                  <a:close/>
                  <a:moveTo>
                    <a:pt x="12587" y="18748"/>
                  </a:moveTo>
                  <a:cubicBezTo>
                    <a:pt x="11510" y="19042"/>
                    <a:pt x="10382" y="19248"/>
                    <a:pt x="9225" y="19224"/>
                  </a:cubicBezTo>
                  <a:cubicBezTo>
                    <a:pt x="8083" y="19199"/>
                    <a:pt x="7032" y="18925"/>
                    <a:pt x="5908" y="18819"/>
                  </a:cubicBezTo>
                  <a:cubicBezTo>
                    <a:pt x="5708" y="18800"/>
                    <a:pt x="5723" y="18552"/>
                    <a:pt x="5926" y="18555"/>
                  </a:cubicBezTo>
                  <a:cubicBezTo>
                    <a:pt x="7032" y="18574"/>
                    <a:pt x="8072" y="18884"/>
                    <a:pt x="9185" y="18851"/>
                  </a:cubicBezTo>
                  <a:cubicBezTo>
                    <a:pt x="10295" y="18819"/>
                    <a:pt x="11368" y="18661"/>
                    <a:pt x="12442" y="18454"/>
                  </a:cubicBezTo>
                  <a:cubicBezTo>
                    <a:pt x="12703" y="18403"/>
                    <a:pt x="12844" y="18677"/>
                    <a:pt x="12587" y="18748"/>
                  </a:cubicBezTo>
                  <a:close/>
                  <a:moveTo>
                    <a:pt x="15930" y="15972"/>
                  </a:moveTo>
                  <a:cubicBezTo>
                    <a:pt x="15382" y="16486"/>
                    <a:pt x="14062" y="17505"/>
                    <a:pt x="13203" y="17554"/>
                  </a:cubicBezTo>
                  <a:cubicBezTo>
                    <a:pt x="12188" y="17614"/>
                    <a:pt x="11542" y="16891"/>
                    <a:pt x="10817" y="16507"/>
                  </a:cubicBezTo>
                  <a:cubicBezTo>
                    <a:pt x="9262" y="15686"/>
                    <a:pt x="7902" y="17571"/>
                    <a:pt x="6408" y="17364"/>
                  </a:cubicBezTo>
                  <a:cubicBezTo>
                    <a:pt x="5433" y="17228"/>
                    <a:pt x="4348" y="16254"/>
                    <a:pt x="3656" y="15784"/>
                  </a:cubicBezTo>
                  <a:cubicBezTo>
                    <a:pt x="3398" y="15610"/>
                    <a:pt x="3721" y="15330"/>
                    <a:pt x="3997" y="15477"/>
                  </a:cubicBezTo>
                  <a:cubicBezTo>
                    <a:pt x="5469" y="16257"/>
                    <a:pt x="6408" y="17010"/>
                    <a:pt x="8355" y="16146"/>
                  </a:cubicBezTo>
                  <a:cubicBezTo>
                    <a:pt x="8801" y="15947"/>
                    <a:pt x="9599" y="15490"/>
                    <a:pt x="10154" y="15604"/>
                  </a:cubicBezTo>
                  <a:cubicBezTo>
                    <a:pt x="11042" y="15789"/>
                    <a:pt x="11466" y="16197"/>
                    <a:pt x="12220" y="16586"/>
                  </a:cubicBezTo>
                  <a:cubicBezTo>
                    <a:pt x="13210" y="17095"/>
                    <a:pt x="14023" y="16393"/>
                    <a:pt x="14672" y="15972"/>
                  </a:cubicBezTo>
                  <a:cubicBezTo>
                    <a:pt x="14799" y="15754"/>
                    <a:pt x="14965" y="15689"/>
                    <a:pt x="15165" y="15779"/>
                  </a:cubicBezTo>
                  <a:cubicBezTo>
                    <a:pt x="14976" y="15526"/>
                    <a:pt x="15335" y="15259"/>
                    <a:pt x="15661" y="15433"/>
                  </a:cubicBezTo>
                  <a:cubicBezTo>
                    <a:pt x="15734" y="15471"/>
                    <a:pt x="15807" y="15509"/>
                    <a:pt x="15879" y="15547"/>
                  </a:cubicBezTo>
                  <a:cubicBezTo>
                    <a:pt x="16060" y="15643"/>
                    <a:pt x="16057" y="15852"/>
                    <a:pt x="15930" y="15972"/>
                  </a:cubicBezTo>
                  <a:close/>
                  <a:moveTo>
                    <a:pt x="3108" y="14310"/>
                  </a:moveTo>
                  <a:cubicBezTo>
                    <a:pt x="3119" y="14294"/>
                    <a:pt x="3126" y="14280"/>
                    <a:pt x="3137" y="14264"/>
                  </a:cubicBezTo>
                  <a:cubicBezTo>
                    <a:pt x="3203" y="14144"/>
                    <a:pt x="3355" y="14093"/>
                    <a:pt x="3504" y="14101"/>
                  </a:cubicBezTo>
                  <a:cubicBezTo>
                    <a:pt x="3649" y="14106"/>
                    <a:pt x="3794" y="14169"/>
                    <a:pt x="3852" y="14288"/>
                  </a:cubicBezTo>
                  <a:cubicBezTo>
                    <a:pt x="3910" y="14408"/>
                    <a:pt x="3852" y="14525"/>
                    <a:pt x="3743" y="14598"/>
                  </a:cubicBezTo>
                  <a:cubicBezTo>
                    <a:pt x="3634" y="14677"/>
                    <a:pt x="3475" y="14710"/>
                    <a:pt x="3322" y="14650"/>
                  </a:cubicBezTo>
                  <a:cubicBezTo>
                    <a:pt x="3301" y="14642"/>
                    <a:pt x="3282" y="14636"/>
                    <a:pt x="3261" y="14628"/>
                  </a:cubicBezTo>
                  <a:cubicBezTo>
                    <a:pt x="3105" y="14574"/>
                    <a:pt x="3036" y="14430"/>
                    <a:pt x="3108" y="14310"/>
                  </a:cubicBezTo>
                  <a:close/>
                  <a:moveTo>
                    <a:pt x="6194" y="15471"/>
                  </a:moveTo>
                  <a:cubicBezTo>
                    <a:pt x="6078" y="15229"/>
                    <a:pt x="6448" y="14911"/>
                    <a:pt x="6781" y="15069"/>
                  </a:cubicBezTo>
                  <a:cubicBezTo>
                    <a:pt x="6810" y="15082"/>
                    <a:pt x="6843" y="15099"/>
                    <a:pt x="6872" y="15112"/>
                  </a:cubicBezTo>
                  <a:cubicBezTo>
                    <a:pt x="7028" y="15186"/>
                    <a:pt x="7079" y="15289"/>
                    <a:pt x="7021" y="15422"/>
                  </a:cubicBezTo>
                  <a:cubicBezTo>
                    <a:pt x="7010" y="15447"/>
                    <a:pt x="6999" y="15474"/>
                    <a:pt x="6988" y="15498"/>
                  </a:cubicBezTo>
                  <a:cubicBezTo>
                    <a:pt x="6868" y="15779"/>
                    <a:pt x="6310" y="15713"/>
                    <a:pt x="6194" y="15471"/>
                  </a:cubicBezTo>
                  <a:close/>
                  <a:moveTo>
                    <a:pt x="10121" y="14821"/>
                  </a:moveTo>
                  <a:cubicBezTo>
                    <a:pt x="10168" y="14816"/>
                    <a:pt x="10219" y="14810"/>
                    <a:pt x="10266" y="14805"/>
                  </a:cubicBezTo>
                  <a:cubicBezTo>
                    <a:pt x="10480" y="14781"/>
                    <a:pt x="10596" y="15023"/>
                    <a:pt x="10411" y="15104"/>
                  </a:cubicBezTo>
                  <a:cubicBezTo>
                    <a:pt x="10368" y="15123"/>
                    <a:pt x="10328" y="15142"/>
                    <a:pt x="10284" y="15161"/>
                  </a:cubicBezTo>
                  <a:cubicBezTo>
                    <a:pt x="9932" y="15316"/>
                    <a:pt x="9715" y="14870"/>
                    <a:pt x="10121" y="14821"/>
                  </a:cubicBezTo>
                  <a:close/>
                  <a:moveTo>
                    <a:pt x="13268" y="15139"/>
                  </a:moveTo>
                  <a:cubicBezTo>
                    <a:pt x="13805" y="14995"/>
                    <a:pt x="14102" y="15618"/>
                    <a:pt x="13569" y="15762"/>
                  </a:cubicBezTo>
                  <a:cubicBezTo>
                    <a:pt x="13033" y="15906"/>
                    <a:pt x="12735" y="15284"/>
                    <a:pt x="13268" y="15139"/>
                  </a:cubicBezTo>
                  <a:close/>
                  <a:moveTo>
                    <a:pt x="17801" y="14294"/>
                  </a:moveTo>
                  <a:cubicBezTo>
                    <a:pt x="17819" y="14345"/>
                    <a:pt x="17819" y="14400"/>
                    <a:pt x="17783" y="14451"/>
                  </a:cubicBezTo>
                  <a:cubicBezTo>
                    <a:pt x="17761" y="14490"/>
                    <a:pt x="17728" y="14519"/>
                    <a:pt x="17685" y="14544"/>
                  </a:cubicBezTo>
                  <a:cubicBezTo>
                    <a:pt x="17663" y="14558"/>
                    <a:pt x="17641" y="14571"/>
                    <a:pt x="17623" y="14585"/>
                  </a:cubicBezTo>
                  <a:cubicBezTo>
                    <a:pt x="17159" y="14881"/>
                    <a:pt x="16782" y="14095"/>
                    <a:pt x="17391" y="14101"/>
                  </a:cubicBezTo>
                  <a:cubicBezTo>
                    <a:pt x="17420" y="14101"/>
                    <a:pt x="17445" y="14101"/>
                    <a:pt x="17474" y="14101"/>
                  </a:cubicBezTo>
                  <a:cubicBezTo>
                    <a:pt x="17529" y="14098"/>
                    <a:pt x="17580" y="14106"/>
                    <a:pt x="17630" y="14125"/>
                  </a:cubicBezTo>
                  <a:cubicBezTo>
                    <a:pt x="17703" y="14150"/>
                    <a:pt x="17750" y="14190"/>
                    <a:pt x="17779" y="14239"/>
                  </a:cubicBezTo>
                  <a:cubicBezTo>
                    <a:pt x="17786" y="14248"/>
                    <a:pt x="17794" y="14256"/>
                    <a:pt x="17797" y="14267"/>
                  </a:cubicBezTo>
                  <a:cubicBezTo>
                    <a:pt x="17797" y="14275"/>
                    <a:pt x="17797" y="14286"/>
                    <a:pt x="17801" y="14294"/>
                  </a:cubicBezTo>
                  <a:close/>
                  <a:moveTo>
                    <a:pt x="17358" y="12904"/>
                  </a:moveTo>
                  <a:cubicBezTo>
                    <a:pt x="14389" y="13946"/>
                    <a:pt x="11952" y="14226"/>
                    <a:pt x="8714" y="14220"/>
                  </a:cubicBezTo>
                  <a:cubicBezTo>
                    <a:pt x="6230" y="14218"/>
                    <a:pt x="4174" y="13560"/>
                    <a:pt x="1788" y="13277"/>
                  </a:cubicBezTo>
                  <a:cubicBezTo>
                    <a:pt x="1585" y="13252"/>
                    <a:pt x="1611" y="13029"/>
                    <a:pt x="1807" y="13013"/>
                  </a:cubicBezTo>
                  <a:cubicBezTo>
                    <a:pt x="2793" y="12934"/>
                    <a:pt x="3714" y="13328"/>
                    <a:pt x="4664" y="13470"/>
                  </a:cubicBezTo>
                  <a:cubicBezTo>
                    <a:pt x="5991" y="13668"/>
                    <a:pt x="7304" y="13763"/>
                    <a:pt x="8663" y="13747"/>
                  </a:cubicBezTo>
                  <a:cubicBezTo>
                    <a:pt x="9878" y="13734"/>
                    <a:pt x="11151" y="13804"/>
                    <a:pt x="12355" y="13655"/>
                  </a:cubicBezTo>
                  <a:cubicBezTo>
                    <a:pt x="14052" y="13445"/>
                    <a:pt x="15542" y="12888"/>
                    <a:pt x="17174" y="12523"/>
                  </a:cubicBezTo>
                  <a:cubicBezTo>
                    <a:pt x="17511" y="12447"/>
                    <a:pt x="17670" y="12795"/>
                    <a:pt x="17358" y="12904"/>
                  </a:cubicBezTo>
                  <a:close/>
                  <a:moveTo>
                    <a:pt x="17710" y="10120"/>
                  </a:moveTo>
                  <a:cubicBezTo>
                    <a:pt x="16503" y="11039"/>
                    <a:pt x="16115" y="11648"/>
                    <a:pt x="14273" y="11215"/>
                  </a:cubicBezTo>
                  <a:cubicBezTo>
                    <a:pt x="13522" y="11039"/>
                    <a:pt x="12195" y="10400"/>
                    <a:pt x="11651" y="11014"/>
                  </a:cubicBezTo>
                  <a:cubicBezTo>
                    <a:pt x="11383" y="11313"/>
                    <a:pt x="10589" y="11884"/>
                    <a:pt x="10168" y="11996"/>
                  </a:cubicBezTo>
                  <a:cubicBezTo>
                    <a:pt x="9323" y="12224"/>
                    <a:pt x="8797" y="11792"/>
                    <a:pt x="8025" y="11555"/>
                  </a:cubicBezTo>
                  <a:cubicBezTo>
                    <a:pt x="6796" y="11177"/>
                    <a:pt x="5781" y="11011"/>
                    <a:pt x="4671" y="11618"/>
                  </a:cubicBezTo>
                  <a:cubicBezTo>
                    <a:pt x="3558" y="12222"/>
                    <a:pt x="2137" y="10582"/>
                    <a:pt x="1379" y="10255"/>
                  </a:cubicBezTo>
                  <a:cubicBezTo>
                    <a:pt x="1110" y="10141"/>
                    <a:pt x="1295" y="9829"/>
                    <a:pt x="1585" y="9926"/>
                  </a:cubicBezTo>
                  <a:cubicBezTo>
                    <a:pt x="2423" y="10212"/>
                    <a:pt x="3007" y="10625"/>
                    <a:pt x="3710" y="11066"/>
                  </a:cubicBezTo>
                  <a:cubicBezTo>
                    <a:pt x="4182" y="11362"/>
                    <a:pt x="5639" y="10424"/>
                    <a:pt x="6103" y="10261"/>
                  </a:cubicBezTo>
                  <a:cubicBezTo>
                    <a:pt x="7336" y="9831"/>
                    <a:pt x="9004" y="12048"/>
                    <a:pt x="10074" y="11234"/>
                  </a:cubicBezTo>
                  <a:cubicBezTo>
                    <a:pt x="10980" y="10546"/>
                    <a:pt x="11328" y="9818"/>
                    <a:pt x="12648" y="10090"/>
                  </a:cubicBezTo>
                  <a:cubicBezTo>
                    <a:pt x="13424" y="10250"/>
                    <a:pt x="14211" y="10625"/>
                    <a:pt x="15005" y="10701"/>
                  </a:cubicBezTo>
                  <a:cubicBezTo>
                    <a:pt x="15665" y="10767"/>
                    <a:pt x="16553" y="9992"/>
                    <a:pt x="17108" y="9627"/>
                  </a:cubicBezTo>
                  <a:cubicBezTo>
                    <a:pt x="17489" y="9377"/>
                    <a:pt x="18062" y="9850"/>
                    <a:pt x="17710" y="10120"/>
                  </a:cubicBezTo>
                  <a:close/>
                  <a:moveTo>
                    <a:pt x="17210" y="8091"/>
                  </a:moveTo>
                  <a:cubicBezTo>
                    <a:pt x="17166" y="8110"/>
                    <a:pt x="17126" y="8129"/>
                    <a:pt x="17083" y="8148"/>
                  </a:cubicBezTo>
                  <a:cubicBezTo>
                    <a:pt x="16670" y="8330"/>
                    <a:pt x="16419" y="7808"/>
                    <a:pt x="16891" y="7751"/>
                  </a:cubicBezTo>
                  <a:cubicBezTo>
                    <a:pt x="16938" y="7745"/>
                    <a:pt x="16989" y="7740"/>
                    <a:pt x="17036" y="7735"/>
                  </a:cubicBezTo>
                  <a:cubicBezTo>
                    <a:pt x="17293" y="7702"/>
                    <a:pt x="17431" y="7993"/>
                    <a:pt x="17210" y="809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3" name="Shape">
              <a:extLst>
                <a:ext uri="{FF2B5EF4-FFF2-40B4-BE49-F238E27FC236}">
                  <a16:creationId xmlns:a16="http://schemas.microsoft.com/office/drawing/2014/main" id="{CE6BF14F-FD25-4B5B-89DC-CA6A0410E3E0}"/>
                </a:ext>
              </a:extLst>
            </p:cNvPr>
            <p:cNvSpPr/>
            <p:nvPr/>
          </p:nvSpPr>
          <p:spPr>
            <a:xfrm>
              <a:off x="5905500" y="4203700"/>
              <a:ext cx="578010" cy="616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05" h="18686" extrusionOk="0">
                  <a:moveTo>
                    <a:pt x="16167" y="729"/>
                  </a:moveTo>
                  <a:cubicBezTo>
                    <a:pt x="16036" y="637"/>
                    <a:pt x="15897" y="552"/>
                    <a:pt x="15754" y="475"/>
                  </a:cubicBezTo>
                  <a:cubicBezTo>
                    <a:pt x="12369" y="-1292"/>
                    <a:pt x="5167" y="2081"/>
                    <a:pt x="1737" y="7036"/>
                  </a:cubicBezTo>
                  <a:cubicBezTo>
                    <a:pt x="167" y="9308"/>
                    <a:pt x="-1750" y="13628"/>
                    <a:pt x="3053" y="17051"/>
                  </a:cubicBezTo>
                  <a:cubicBezTo>
                    <a:pt x="3437" y="17324"/>
                    <a:pt x="3830" y="17567"/>
                    <a:pt x="4226" y="17775"/>
                  </a:cubicBezTo>
                  <a:cubicBezTo>
                    <a:pt x="4226" y="17775"/>
                    <a:pt x="4226" y="17775"/>
                    <a:pt x="4226" y="17775"/>
                  </a:cubicBezTo>
                  <a:cubicBezTo>
                    <a:pt x="9070" y="20308"/>
                    <a:pt x="13616" y="17116"/>
                    <a:pt x="16036" y="13616"/>
                  </a:cubicBezTo>
                  <a:cubicBezTo>
                    <a:pt x="18992" y="9346"/>
                    <a:pt x="19850" y="3355"/>
                    <a:pt x="16167" y="729"/>
                  </a:cubicBezTo>
                  <a:close/>
                  <a:moveTo>
                    <a:pt x="17377" y="5742"/>
                  </a:moveTo>
                  <a:cubicBezTo>
                    <a:pt x="17405" y="5769"/>
                    <a:pt x="17430" y="5800"/>
                    <a:pt x="17455" y="5827"/>
                  </a:cubicBezTo>
                  <a:cubicBezTo>
                    <a:pt x="17598" y="5977"/>
                    <a:pt x="17467" y="6204"/>
                    <a:pt x="17254" y="6166"/>
                  </a:cubicBezTo>
                  <a:cubicBezTo>
                    <a:pt x="17213" y="6158"/>
                    <a:pt x="17177" y="6154"/>
                    <a:pt x="17136" y="6147"/>
                  </a:cubicBezTo>
                  <a:cubicBezTo>
                    <a:pt x="16711" y="6077"/>
                    <a:pt x="17087" y="5438"/>
                    <a:pt x="17377" y="5742"/>
                  </a:cubicBezTo>
                  <a:close/>
                  <a:moveTo>
                    <a:pt x="14609" y="1095"/>
                  </a:moveTo>
                  <a:cubicBezTo>
                    <a:pt x="15125" y="2142"/>
                    <a:pt x="16179" y="3147"/>
                    <a:pt x="17152" y="3829"/>
                  </a:cubicBezTo>
                  <a:cubicBezTo>
                    <a:pt x="17336" y="3956"/>
                    <a:pt x="17189" y="4233"/>
                    <a:pt x="16976" y="4129"/>
                  </a:cubicBezTo>
                  <a:cubicBezTo>
                    <a:pt x="16277" y="3787"/>
                    <a:pt x="15754" y="3282"/>
                    <a:pt x="15288" y="2689"/>
                  </a:cubicBezTo>
                  <a:cubicBezTo>
                    <a:pt x="14924" y="2227"/>
                    <a:pt x="14475" y="1777"/>
                    <a:pt x="14340" y="1203"/>
                  </a:cubicBezTo>
                  <a:cubicBezTo>
                    <a:pt x="14303" y="1057"/>
                    <a:pt x="14536" y="945"/>
                    <a:pt x="14609" y="1095"/>
                  </a:cubicBezTo>
                  <a:close/>
                  <a:moveTo>
                    <a:pt x="15268" y="5442"/>
                  </a:moveTo>
                  <a:cubicBezTo>
                    <a:pt x="15300" y="5427"/>
                    <a:pt x="15333" y="5411"/>
                    <a:pt x="15362" y="5396"/>
                  </a:cubicBezTo>
                  <a:cubicBezTo>
                    <a:pt x="15472" y="5342"/>
                    <a:pt x="15595" y="5407"/>
                    <a:pt x="15607" y="5523"/>
                  </a:cubicBezTo>
                  <a:cubicBezTo>
                    <a:pt x="15611" y="5558"/>
                    <a:pt x="15615" y="5588"/>
                    <a:pt x="15615" y="5623"/>
                  </a:cubicBezTo>
                  <a:cubicBezTo>
                    <a:pt x="15664" y="6112"/>
                    <a:pt x="14806" y="5662"/>
                    <a:pt x="15268" y="5442"/>
                  </a:cubicBezTo>
                  <a:close/>
                  <a:moveTo>
                    <a:pt x="14405" y="3240"/>
                  </a:moveTo>
                  <a:cubicBezTo>
                    <a:pt x="14434" y="3221"/>
                    <a:pt x="14466" y="3205"/>
                    <a:pt x="14495" y="3186"/>
                  </a:cubicBezTo>
                  <a:cubicBezTo>
                    <a:pt x="14626" y="3105"/>
                    <a:pt x="14822" y="3205"/>
                    <a:pt x="14818" y="3355"/>
                  </a:cubicBezTo>
                  <a:cubicBezTo>
                    <a:pt x="14818" y="3390"/>
                    <a:pt x="14818" y="3421"/>
                    <a:pt x="14818" y="3455"/>
                  </a:cubicBezTo>
                  <a:cubicBezTo>
                    <a:pt x="14806" y="3998"/>
                    <a:pt x="13919" y="3536"/>
                    <a:pt x="14405" y="3240"/>
                  </a:cubicBezTo>
                  <a:close/>
                  <a:moveTo>
                    <a:pt x="12717" y="2762"/>
                  </a:moveTo>
                  <a:cubicBezTo>
                    <a:pt x="12745" y="2743"/>
                    <a:pt x="12778" y="2728"/>
                    <a:pt x="12807" y="2708"/>
                  </a:cubicBezTo>
                  <a:cubicBezTo>
                    <a:pt x="12933" y="2631"/>
                    <a:pt x="13117" y="2728"/>
                    <a:pt x="13113" y="2870"/>
                  </a:cubicBezTo>
                  <a:cubicBezTo>
                    <a:pt x="13113" y="2905"/>
                    <a:pt x="13113" y="2936"/>
                    <a:pt x="13113" y="2970"/>
                  </a:cubicBezTo>
                  <a:cubicBezTo>
                    <a:pt x="13101" y="3490"/>
                    <a:pt x="12251" y="3047"/>
                    <a:pt x="12717" y="2762"/>
                  </a:cubicBezTo>
                  <a:close/>
                  <a:moveTo>
                    <a:pt x="12492" y="941"/>
                  </a:moveTo>
                  <a:cubicBezTo>
                    <a:pt x="12754" y="1076"/>
                    <a:pt x="12529" y="1461"/>
                    <a:pt x="12267" y="1322"/>
                  </a:cubicBezTo>
                  <a:cubicBezTo>
                    <a:pt x="12005" y="1188"/>
                    <a:pt x="12230" y="806"/>
                    <a:pt x="12492" y="941"/>
                  </a:cubicBezTo>
                  <a:close/>
                  <a:moveTo>
                    <a:pt x="11593" y="2127"/>
                  </a:moveTo>
                  <a:cubicBezTo>
                    <a:pt x="11515" y="2551"/>
                    <a:pt x="11703" y="3028"/>
                    <a:pt x="11768" y="3452"/>
                  </a:cubicBezTo>
                  <a:cubicBezTo>
                    <a:pt x="11850" y="3979"/>
                    <a:pt x="11977" y="3987"/>
                    <a:pt x="12484" y="3975"/>
                  </a:cubicBezTo>
                  <a:cubicBezTo>
                    <a:pt x="13109" y="3964"/>
                    <a:pt x="13555" y="3941"/>
                    <a:pt x="13910" y="4445"/>
                  </a:cubicBezTo>
                  <a:cubicBezTo>
                    <a:pt x="14217" y="4876"/>
                    <a:pt x="14352" y="5889"/>
                    <a:pt x="14389" y="6401"/>
                  </a:cubicBezTo>
                  <a:cubicBezTo>
                    <a:pt x="14421" y="6824"/>
                    <a:pt x="16191" y="7132"/>
                    <a:pt x="16625" y="7090"/>
                  </a:cubicBezTo>
                  <a:cubicBezTo>
                    <a:pt x="16923" y="7059"/>
                    <a:pt x="16968" y="7433"/>
                    <a:pt x="16768" y="7567"/>
                  </a:cubicBezTo>
                  <a:cubicBezTo>
                    <a:pt x="16212" y="7949"/>
                    <a:pt x="14941" y="7575"/>
                    <a:pt x="14315" y="7433"/>
                  </a:cubicBezTo>
                  <a:cubicBezTo>
                    <a:pt x="13481" y="7244"/>
                    <a:pt x="13616" y="5900"/>
                    <a:pt x="13481" y="5307"/>
                  </a:cubicBezTo>
                  <a:cubicBezTo>
                    <a:pt x="13195" y="4056"/>
                    <a:pt x="11552" y="5007"/>
                    <a:pt x="11315" y="4225"/>
                  </a:cubicBezTo>
                  <a:cubicBezTo>
                    <a:pt x="11135" y="3636"/>
                    <a:pt x="11008" y="2643"/>
                    <a:pt x="11196" y="2035"/>
                  </a:cubicBezTo>
                  <a:cubicBezTo>
                    <a:pt x="11274" y="1800"/>
                    <a:pt x="11638" y="1888"/>
                    <a:pt x="11593" y="2127"/>
                  </a:cubicBezTo>
                  <a:close/>
                  <a:moveTo>
                    <a:pt x="8425" y="2543"/>
                  </a:moveTo>
                  <a:cubicBezTo>
                    <a:pt x="9876" y="6266"/>
                    <a:pt x="12676" y="8649"/>
                    <a:pt x="16318" y="10528"/>
                  </a:cubicBezTo>
                  <a:cubicBezTo>
                    <a:pt x="16543" y="10644"/>
                    <a:pt x="16404" y="11006"/>
                    <a:pt x="16151" y="10933"/>
                  </a:cubicBezTo>
                  <a:cubicBezTo>
                    <a:pt x="14969" y="10590"/>
                    <a:pt x="14188" y="9858"/>
                    <a:pt x="13166" y="9231"/>
                  </a:cubicBezTo>
                  <a:cubicBezTo>
                    <a:pt x="12345" y="8726"/>
                    <a:pt x="11495" y="8241"/>
                    <a:pt x="10849" y="7533"/>
                  </a:cubicBezTo>
                  <a:cubicBezTo>
                    <a:pt x="9606" y="6170"/>
                    <a:pt x="8474" y="4418"/>
                    <a:pt x="8130" y="2628"/>
                  </a:cubicBezTo>
                  <a:cubicBezTo>
                    <a:pt x="8093" y="2439"/>
                    <a:pt x="8355" y="2366"/>
                    <a:pt x="8425" y="2543"/>
                  </a:cubicBezTo>
                  <a:close/>
                  <a:moveTo>
                    <a:pt x="12917" y="11976"/>
                  </a:moveTo>
                  <a:cubicBezTo>
                    <a:pt x="12741" y="11884"/>
                    <a:pt x="12700" y="11591"/>
                    <a:pt x="12909" y="11502"/>
                  </a:cubicBezTo>
                  <a:cubicBezTo>
                    <a:pt x="12942" y="11487"/>
                    <a:pt x="12974" y="11475"/>
                    <a:pt x="13007" y="11460"/>
                  </a:cubicBezTo>
                  <a:cubicBezTo>
                    <a:pt x="13162" y="11395"/>
                    <a:pt x="13305" y="11468"/>
                    <a:pt x="13330" y="11630"/>
                  </a:cubicBezTo>
                  <a:cubicBezTo>
                    <a:pt x="13334" y="11664"/>
                    <a:pt x="13338" y="11695"/>
                    <a:pt x="13346" y="11730"/>
                  </a:cubicBezTo>
                  <a:cubicBezTo>
                    <a:pt x="13383" y="11941"/>
                    <a:pt x="13093" y="12068"/>
                    <a:pt x="12917" y="11976"/>
                  </a:cubicBezTo>
                  <a:close/>
                  <a:moveTo>
                    <a:pt x="11617" y="10105"/>
                  </a:moveTo>
                  <a:cubicBezTo>
                    <a:pt x="11282" y="9928"/>
                    <a:pt x="11568" y="9439"/>
                    <a:pt x="11907" y="9612"/>
                  </a:cubicBezTo>
                  <a:cubicBezTo>
                    <a:pt x="12243" y="9793"/>
                    <a:pt x="11952" y="10282"/>
                    <a:pt x="11617" y="10105"/>
                  </a:cubicBezTo>
                  <a:close/>
                  <a:moveTo>
                    <a:pt x="10027" y="9423"/>
                  </a:moveTo>
                  <a:cubicBezTo>
                    <a:pt x="9819" y="9620"/>
                    <a:pt x="9545" y="9600"/>
                    <a:pt x="9385" y="9358"/>
                  </a:cubicBezTo>
                  <a:cubicBezTo>
                    <a:pt x="9308" y="9242"/>
                    <a:pt x="9381" y="9084"/>
                    <a:pt x="9516" y="9050"/>
                  </a:cubicBezTo>
                  <a:cubicBezTo>
                    <a:pt x="9655" y="9011"/>
                    <a:pt x="9774" y="9011"/>
                    <a:pt x="9913" y="9038"/>
                  </a:cubicBezTo>
                  <a:cubicBezTo>
                    <a:pt x="10088" y="9081"/>
                    <a:pt x="10158" y="9300"/>
                    <a:pt x="10027" y="9423"/>
                  </a:cubicBezTo>
                  <a:close/>
                  <a:moveTo>
                    <a:pt x="9422" y="7598"/>
                  </a:moveTo>
                  <a:cubicBezTo>
                    <a:pt x="9120" y="7440"/>
                    <a:pt x="9381" y="6998"/>
                    <a:pt x="9684" y="7155"/>
                  </a:cubicBezTo>
                  <a:cubicBezTo>
                    <a:pt x="9986" y="7313"/>
                    <a:pt x="9724" y="7756"/>
                    <a:pt x="9422" y="7598"/>
                  </a:cubicBezTo>
                  <a:close/>
                  <a:moveTo>
                    <a:pt x="7538" y="6563"/>
                  </a:moveTo>
                  <a:cubicBezTo>
                    <a:pt x="7333" y="6690"/>
                    <a:pt x="7190" y="6693"/>
                    <a:pt x="7006" y="6547"/>
                  </a:cubicBezTo>
                  <a:cubicBezTo>
                    <a:pt x="6859" y="6428"/>
                    <a:pt x="6969" y="6178"/>
                    <a:pt x="7157" y="6181"/>
                  </a:cubicBezTo>
                  <a:cubicBezTo>
                    <a:pt x="7255" y="6185"/>
                    <a:pt x="7341" y="6220"/>
                    <a:pt x="7435" y="6224"/>
                  </a:cubicBezTo>
                  <a:cubicBezTo>
                    <a:pt x="7632" y="6228"/>
                    <a:pt x="7701" y="6459"/>
                    <a:pt x="7538" y="6563"/>
                  </a:cubicBezTo>
                  <a:close/>
                  <a:moveTo>
                    <a:pt x="7390" y="4087"/>
                  </a:moveTo>
                  <a:cubicBezTo>
                    <a:pt x="7701" y="4249"/>
                    <a:pt x="7435" y="4703"/>
                    <a:pt x="7125" y="4541"/>
                  </a:cubicBezTo>
                  <a:cubicBezTo>
                    <a:pt x="6814" y="4376"/>
                    <a:pt x="7080" y="3925"/>
                    <a:pt x="7390" y="4087"/>
                  </a:cubicBezTo>
                  <a:close/>
                  <a:moveTo>
                    <a:pt x="4337" y="16947"/>
                  </a:moveTo>
                  <a:cubicBezTo>
                    <a:pt x="3519" y="16523"/>
                    <a:pt x="2747" y="16011"/>
                    <a:pt x="2150" y="15326"/>
                  </a:cubicBezTo>
                  <a:cubicBezTo>
                    <a:pt x="1557" y="14648"/>
                    <a:pt x="1218" y="13859"/>
                    <a:pt x="703" y="13135"/>
                  </a:cubicBezTo>
                  <a:cubicBezTo>
                    <a:pt x="613" y="13008"/>
                    <a:pt x="821" y="12850"/>
                    <a:pt x="928" y="12969"/>
                  </a:cubicBezTo>
                  <a:cubicBezTo>
                    <a:pt x="1504" y="13620"/>
                    <a:pt x="1806" y="14429"/>
                    <a:pt x="2432" y="15052"/>
                  </a:cubicBezTo>
                  <a:cubicBezTo>
                    <a:pt x="3053" y="15672"/>
                    <a:pt x="3756" y="16184"/>
                    <a:pt x="4500" y="16666"/>
                  </a:cubicBezTo>
                  <a:cubicBezTo>
                    <a:pt x="4680" y="16781"/>
                    <a:pt x="4533" y="17051"/>
                    <a:pt x="4337" y="16947"/>
                  </a:cubicBezTo>
                  <a:close/>
                  <a:moveTo>
                    <a:pt x="8396" y="17012"/>
                  </a:moveTo>
                  <a:cubicBezTo>
                    <a:pt x="7685" y="17043"/>
                    <a:pt x="6144" y="16966"/>
                    <a:pt x="5641" y="16500"/>
                  </a:cubicBezTo>
                  <a:cubicBezTo>
                    <a:pt x="5048" y="15953"/>
                    <a:pt x="5293" y="15095"/>
                    <a:pt x="5220" y="14417"/>
                  </a:cubicBezTo>
                  <a:cubicBezTo>
                    <a:pt x="5060" y="12966"/>
                    <a:pt x="2787" y="13451"/>
                    <a:pt x="2158" y="12446"/>
                  </a:cubicBezTo>
                  <a:cubicBezTo>
                    <a:pt x="1749" y="11791"/>
                    <a:pt x="1962" y="10509"/>
                    <a:pt x="1974" y="9793"/>
                  </a:cubicBezTo>
                  <a:cubicBezTo>
                    <a:pt x="1978" y="9527"/>
                    <a:pt x="2379" y="9523"/>
                    <a:pt x="2407" y="9785"/>
                  </a:cubicBezTo>
                  <a:cubicBezTo>
                    <a:pt x="2559" y="11160"/>
                    <a:pt x="2444" y="12207"/>
                    <a:pt x="4194" y="12754"/>
                  </a:cubicBezTo>
                  <a:cubicBezTo>
                    <a:pt x="4594" y="12877"/>
                    <a:pt x="5396" y="13031"/>
                    <a:pt x="5600" y="13428"/>
                  </a:cubicBezTo>
                  <a:cubicBezTo>
                    <a:pt x="5923" y="14067"/>
                    <a:pt x="5817" y="14583"/>
                    <a:pt x="5902" y="15280"/>
                  </a:cubicBezTo>
                  <a:cubicBezTo>
                    <a:pt x="6017" y="16192"/>
                    <a:pt x="7027" y="16188"/>
                    <a:pt x="7717" y="16284"/>
                  </a:cubicBezTo>
                  <a:cubicBezTo>
                    <a:pt x="7963" y="16211"/>
                    <a:pt x="8106" y="16261"/>
                    <a:pt x="8143" y="16438"/>
                  </a:cubicBezTo>
                  <a:cubicBezTo>
                    <a:pt x="8249" y="16161"/>
                    <a:pt x="8658" y="16188"/>
                    <a:pt x="8690" y="16492"/>
                  </a:cubicBezTo>
                  <a:cubicBezTo>
                    <a:pt x="8698" y="16562"/>
                    <a:pt x="8707" y="16627"/>
                    <a:pt x="8711" y="16696"/>
                  </a:cubicBezTo>
                  <a:cubicBezTo>
                    <a:pt x="8735" y="16866"/>
                    <a:pt x="8564" y="17004"/>
                    <a:pt x="8396" y="17012"/>
                  </a:cubicBezTo>
                  <a:close/>
                  <a:moveTo>
                    <a:pt x="2890" y="8488"/>
                  </a:moveTo>
                  <a:cubicBezTo>
                    <a:pt x="2906" y="8484"/>
                    <a:pt x="2922" y="8480"/>
                    <a:pt x="2943" y="8472"/>
                  </a:cubicBezTo>
                  <a:cubicBezTo>
                    <a:pt x="3078" y="8430"/>
                    <a:pt x="3200" y="8484"/>
                    <a:pt x="3274" y="8576"/>
                  </a:cubicBezTo>
                  <a:cubicBezTo>
                    <a:pt x="3348" y="8665"/>
                    <a:pt x="3372" y="8788"/>
                    <a:pt x="3307" y="8903"/>
                  </a:cubicBezTo>
                  <a:cubicBezTo>
                    <a:pt x="3241" y="9015"/>
                    <a:pt x="3114" y="9061"/>
                    <a:pt x="2996" y="9050"/>
                  </a:cubicBezTo>
                  <a:cubicBezTo>
                    <a:pt x="2873" y="9038"/>
                    <a:pt x="2763" y="8969"/>
                    <a:pt x="2730" y="8842"/>
                  </a:cubicBezTo>
                  <a:cubicBezTo>
                    <a:pt x="2726" y="8826"/>
                    <a:pt x="2722" y="8811"/>
                    <a:pt x="2714" y="8792"/>
                  </a:cubicBezTo>
                  <a:cubicBezTo>
                    <a:pt x="2673" y="8665"/>
                    <a:pt x="2755" y="8526"/>
                    <a:pt x="2890" y="8488"/>
                  </a:cubicBezTo>
                  <a:close/>
                  <a:moveTo>
                    <a:pt x="3593" y="11052"/>
                  </a:moveTo>
                  <a:cubicBezTo>
                    <a:pt x="3728" y="10825"/>
                    <a:pt x="4186" y="10825"/>
                    <a:pt x="4235" y="11121"/>
                  </a:cubicBezTo>
                  <a:cubicBezTo>
                    <a:pt x="4239" y="11148"/>
                    <a:pt x="4243" y="11175"/>
                    <a:pt x="4247" y="11202"/>
                  </a:cubicBezTo>
                  <a:cubicBezTo>
                    <a:pt x="4271" y="11345"/>
                    <a:pt x="4214" y="11441"/>
                    <a:pt x="4075" y="11495"/>
                  </a:cubicBezTo>
                  <a:cubicBezTo>
                    <a:pt x="4047" y="11506"/>
                    <a:pt x="4022" y="11518"/>
                    <a:pt x="3993" y="11526"/>
                  </a:cubicBezTo>
                  <a:cubicBezTo>
                    <a:pt x="3703" y="11649"/>
                    <a:pt x="3458" y="11279"/>
                    <a:pt x="3593" y="11052"/>
                  </a:cubicBezTo>
                  <a:close/>
                  <a:moveTo>
                    <a:pt x="6229" y="12881"/>
                  </a:moveTo>
                  <a:cubicBezTo>
                    <a:pt x="6258" y="12904"/>
                    <a:pt x="6291" y="12927"/>
                    <a:pt x="6319" y="12954"/>
                  </a:cubicBezTo>
                  <a:cubicBezTo>
                    <a:pt x="6454" y="13058"/>
                    <a:pt x="6319" y="13293"/>
                    <a:pt x="6152" y="13239"/>
                  </a:cubicBezTo>
                  <a:cubicBezTo>
                    <a:pt x="6115" y="13227"/>
                    <a:pt x="6074" y="13216"/>
                    <a:pt x="6037" y="13204"/>
                  </a:cubicBezTo>
                  <a:cubicBezTo>
                    <a:pt x="5723" y="13104"/>
                    <a:pt x="5972" y="12681"/>
                    <a:pt x="6229" y="12881"/>
                  </a:cubicBezTo>
                  <a:close/>
                  <a:moveTo>
                    <a:pt x="7656" y="14914"/>
                  </a:moveTo>
                  <a:cubicBezTo>
                    <a:pt x="8061" y="15126"/>
                    <a:pt x="7713" y="15718"/>
                    <a:pt x="7309" y="15507"/>
                  </a:cubicBezTo>
                  <a:cubicBezTo>
                    <a:pt x="6900" y="15295"/>
                    <a:pt x="7251" y="14702"/>
                    <a:pt x="7656" y="14914"/>
                  </a:cubicBezTo>
                  <a:close/>
                  <a:moveTo>
                    <a:pt x="10771" y="16966"/>
                  </a:moveTo>
                  <a:cubicBezTo>
                    <a:pt x="10738" y="17012"/>
                    <a:pt x="10693" y="17047"/>
                    <a:pt x="10632" y="17062"/>
                  </a:cubicBezTo>
                  <a:cubicBezTo>
                    <a:pt x="10591" y="17074"/>
                    <a:pt x="10546" y="17078"/>
                    <a:pt x="10505" y="17066"/>
                  </a:cubicBezTo>
                  <a:cubicBezTo>
                    <a:pt x="10485" y="17062"/>
                    <a:pt x="10460" y="17058"/>
                    <a:pt x="10440" y="17058"/>
                  </a:cubicBezTo>
                  <a:cubicBezTo>
                    <a:pt x="9949" y="16989"/>
                    <a:pt x="10391" y="16242"/>
                    <a:pt x="10710" y="16600"/>
                  </a:cubicBezTo>
                  <a:cubicBezTo>
                    <a:pt x="10726" y="16616"/>
                    <a:pt x="10738" y="16631"/>
                    <a:pt x="10755" y="16650"/>
                  </a:cubicBezTo>
                  <a:cubicBezTo>
                    <a:pt x="10787" y="16681"/>
                    <a:pt x="10808" y="16716"/>
                    <a:pt x="10816" y="16754"/>
                  </a:cubicBezTo>
                  <a:cubicBezTo>
                    <a:pt x="10836" y="16812"/>
                    <a:pt x="10824" y="16866"/>
                    <a:pt x="10804" y="16916"/>
                  </a:cubicBezTo>
                  <a:cubicBezTo>
                    <a:pt x="10800" y="16924"/>
                    <a:pt x="10795" y="16935"/>
                    <a:pt x="10791" y="16943"/>
                  </a:cubicBezTo>
                  <a:cubicBezTo>
                    <a:pt x="10783" y="16951"/>
                    <a:pt x="10779" y="16958"/>
                    <a:pt x="10771" y="16966"/>
                  </a:cubicBezTo>
                  <a:close/>
                  <a:moveTo>
                    <a:pt x="11670" y="15772"/>
                  </a:moveTo>
                  <a:cubicBezTo>
                    <a:pt x="9230" y="14756"/>
                    <a:pt x="7697" y="13539"/>
                    <a:pt x="5964" y="11664"/>
                  </a:cubicBezTo>
                  <a:cubicBezTo>
                    <a:pt x="4635" y="10228"/>
                    <a:pt x="4075" y="8599"/>
                    <a:pt x="3029" y="7028"/>
                  </a:cubicBezTo>
                  <a:cubicBezTo>
                    <a:pt x="2939" y="6894"/>
                    <a:pt x="3135" y="6759"/>
                    <a:pt x="3253" y="6863"/>
                  </a:cubicBezTo>
                  <a:cubicBezTo>
                    <a:pt x="3846" y="7379"/>
                    <a:pt x="4018" y="8176"/>
                    <a:pt x="4410" y="8823"/>
                  </a:cubicBezTo>
                  <a:cubicBezTo>
                    <a:pt x="4958" y="9724"/>
                    <a:pt x="5584" y="10544"/>
                    <a:pt x="6323" y="11318"/>
                  </a:cubicBezTo>
                  <a:cubicBezTo>
                    <a:pt x="6986" y="12011"/>
                    <a:pt x="7611" y="12792"/>
                    <a:pt x="8376" y="13389"/>
                  </a:cubicBezTo>
                  <a:cubicBezTo>
                    <a:pt x="9455" y="14228"/>
                    <a:pt x="10710" y="14714"/>
                    <a:pt x="11879" y="15414"/>
                  </a:cubicBezTo>
                  <a:cubicBezTo>
                    <a:pt x="12128" y="15557"/>
                    <a:pt x="11928" y="15880"/>
                    <a:pt x="11670" y="15772"/>
                  </a:cubicBezTo>
                  <a:close/>
                  <a:moveTo>
                    <a:pt x="14135" y="14105"/>
                  </a:moveTo>
                  <a:cubicBezTo>
                    <a:pt x="12737" y="14028"/>
                    <a:pt x="12030" y="14213"/>
                    <a:pt x="11396" y="12854"/>
                  </a:cubicBezTo>
                  <a:cubicBezTo>
                    <a:pt x="11139" y="12303"/>
                    <a:pt x="10951" y="11106"/>
                    <a:pt x="10158" y="11206"/>
                  </a:cubicBezTo>
                  <a:cubicBezTo>
                    <a:pt x="9769" y="11252"/>
                    <a:pt x="8878" y="11175"/>
                    <a:pt x="8559" y="11010"/>
                  </a:cubicBezTo>
                  <a:cubicBezTo>
                    <a:pt x="7922" y="10675"/>
                    <a:pt x="7991" y="10082"/>
                    <a:pt x="7775" y="9477"/>
                  </a:cubicBezTo>
                  <a:cubicBezTo>
                    <a:pt x="7427" y="8515"/>
                    <a:pt x="7018" y="7818"/>
                    <a:pt x="5927" y="7579"/>
                  </a:cubicBezTo>
                  <a:cubicBezTo>
                    <a:pt x="4835" y="7344"/>
                    <a:pt x="5416" y="5419"/>
                    <a:pt x="5277" y="4761"/>
                  </a:cubicBezTo>
                  <a:cubicBezTo>
                    <a:pt x="5228" y="4530"/>
                    <a:pt x="5584" y="4426"/>
                    <a:pt x="5657" y="4657"/>
                  </a:cubicBezTo>
                  <a:cubicBezTo>
                    <a:pt x="5870" y="5334"/>
                    <a:pt x="5845" y="5947"/>
                    <a:pt x="5862" y="6651"/>
                  </a:cubicBezTo>
                  <a:cubicBezTo>
                    <a:pt x="5874" y="7121"/>
                    <a:pt x="7419" y="7333"/>
                    <a:pt x="7803" y="7494"/>
                  </a:cubicBezTo>
                  <a:cubicBezTo>
                    <a:pt x="8817" y="7918"/>
                    <a:pt x="7893" y="10370"/>
                    <a:pt x="9132" y="10444"/>
                  </a:cubicBezTo>
                  <a:cubicBezTo>
                    <a:pt x="10178" y="10505"/>
                    <a:pt x="10963" y="10216"/>
                    <a:pt x="11445" y="11160"/>
                  </a:cubicBezTo>
                  <a:cubicBezTo>
                    <a:pt x="11732" y="11714"/>
                    <a:pt x="11842" y="12423"/>
                    <a:pt x="12206" y="12935"/>
                  </a:cubicBezTo>
                  <a:cubicBezTo>
                    <a:pt x="12508" y="13358"/>
                    <a:pt x="13616" y="13351"/>
                    <a:pt x="14213" y="13428"/>
                  </a:cubicBezTo>
                  <a:cubicBezTo>
                    <a:pt x="14626" y="13478"/>
                    <a:pt x="14548" y="14128"/>
                    <a:pt x="14135" y="14105"/>
                  </a:cubicBezTo>
                  <a:close/>
                  <a:moveTo>
                    <a:pt x="15529" y="12453"/>
                  </a:moveTo>
                  <a:cubicBezTo>
                    <a:pt x="15492" y="12442"/>
                    <a:pt x="15452" y="12430"/>
                    <a:pt x="15415" y="12419"/>
                  </a:cubicBezTo>
                  <a:cubicBezTo>
                    <a:pt x="15043" y="12303"/>
                    <a:pt x="15337" y="11807"/>
                    <a:pt x="15635" y="12041"/>
                  </a:cubicBezTo>
                  <a:cubicBezTo>
                    <a:pt x="15664" y="12065"/>
                    <a:pt x="15697" y="12088"/>
                    <a:pt x="15725" y="12115"/>
                  </a:cubicBezTo>
                  <a:cubicBezTo>
                    <a:pt x="15893" y="12238"/>
                    <a:pt x="15729" y="12515"/>
                    <a:pt x="15529" y="124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4" name="Shape">
              <a:extLst>
                <a:ext uri="{FF2B5EF4-FFF2-40B4-BE49-F238E27FC236}">
                  <a16:creationId xmlns:a16="http://schemas.microsoft.com/office/drawing/2014/main" id="{49D98334-6EA5-49AB-9745-800036960019}"/>
                </a:ext>
              </a:extLst>
            </p:cNvPr>
            <p:cNvSpPr/>
            <p:nvPr/>
          </p:nvSpPr>
          <p:spPr>
            <a:xfrm>
              <a:off x="114300" y="3721099"/>
              <a:ext cx="816198" cy="695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0" h="18652" extrusionOk="0">
                  <a:moveTo>
                    <a:pt x="17676" y="2322"/>
                  </a:moveTo>
                  <a:cubicBezTo>
                    <a:pt x="17596" y="2172"/>
                    <a:pt x="17510" y="2033"/>
                    <a:pt x="17412" y="1900"/>
                  </a:cubicBezTo>
                  <a:cubicBezTo>
                    <a:pt x="15159" y="-1236"/>
                    <a:pt x="7974" y="-364"/>
                    <a:pt x="3433" y="3595"/>
                  </a:cubicBezTo>
                  <a:cubicBezTo>
                    <a:pt x="1353" y="5410"/>
                    <a:pt x="-1708" y="9261"/>
                    <a:pt x="1183" y="14675"/>
                  </a:cubicBezTo>
                  <a:cubicBezTo>
                    <a:pt x="1413" y="15107"/>
                    <a:pt x="1663" y="15512"/>
                    <a:pt x="1927" y="15876"/>
                  </a:cubicBezTo>
                  <a:cubicBezTo>
                    <a:pt x="1927" y="15876"/>
                    <a:pt x="1927" y="15876"/>
                    <a:pt x="1927" y="15876"/>
                  </a:cubicBezTo>
                  <a:cubicBezTo>
                    <a:pt x="5149" y="20364"/>
                    <a:pt x="10040" y="18692"/>
                    <a:pt x="13248" y="15897"/>
                  </a:cubicBezTo>
                  <a:cubicBezTo>
                    <a:pt x="17165" y="12485"/>
                    <a:pt x="19892" y="6476"/>
                    <a:pt x="17676" y="2322"/>
                  </a:cubicBezTo>
                  <a:close/>
                  <a:moveTo>
                    <a:pt x="17012" y="8073"/>
                  </a:moveTo>
                  <a:cubicBezTo>
                    <a:pt x="17027" y="8114"/>
                    <a:pt x="17038" y="8151"/>
                    <a:pt x="17053" y="8192"/>
                  </a:cubicBezTo>
                  <a:cubicBezTo>
                    <a:pt x="17122" y="8406"/>
                    <a:pt x="16938" y="8594"/>
                    <a:pt x="16771" y="8478"/>
                  </a:cubicBezTo>
                  <a:cubicBezTo>
                    <a:pt x="16739" y="8457"/>
                    <a:pt x="16711" y="8434"/>
                    <a:pt x="16679" y="8413"/>
                  </a:cubicBezTo>
                  <a:cubicBezTo>
                    <a:pt x="16340" y="8178"/>
                    <a:pt x="16872" y="7644"/>
                    <a:pt x="17012" y="8073"/>
                  </a:cubicBezTo>
                  <a:close/>
                  <a:moveTo>
                    <a:pt x="16242" y="2125"/>
                  </a:moveTo>
                  <a:cubicBezTo>
                    <a:pt x="16326" y="3425"/>
                    <a:pt x="16872" y="4882"/>
                    <a:pt x="17464" y="5965"/>
                  </a:cubicBezTo>
                  <a:cubicBezTo>
                    <a:pt x="17576" y="6169"/>
                    <a:pt x="17360" y="6408"/>
                    <a:pt x="17214" y="6217"/>
                  </a:cubicBezTo>
                  <a:cubicBezTo>
                    <a:pt x="16742" y="5594"/>
                    <a:pt x="16472" y="4862"/>
                    <a:pt x="16277" y="4065"/>
                  </a:cubicBezTo>
                  <a:cubicBezTo>
                    <a:pt x="16124" y="3442"/>
                    <a:pt x="15900" y="2799"/>
                    <a:pt x="15978" y="2138"/>
                  </a:cubicBezTo>
                  <a:cubicBezTo>
                    <a:pt x="16001" y="1971"/>
                    <a:pt x="16231" y="1937"/>
                    <a:pt x="16242" y="2125"/>
                  </a:cubicBezTo>
                  <a:close/>
                  <a:moveTo>
                    <a:pt x="15340" y="6970"/>
                  </a:moveTo>
                  <a:cubicBezTo>
                    <a:pt x="15371" y="6966"/>
                    <a:pt x="15403" y="6963"/>
                    <a:pt x="15435" y="6956"/>
                  </a:cubicBezTo>
                  <a:cubicBezTo>
                    <a:pt x="15547" y="6942"/>
                    <a:pt x="15627" y="7055"/>
                    <a:pt x="15598" y="7184"/>
                  </a:cubicBezTo>
                  <a:cubicBezTo>
                    <a:pt x="15590" y="7222"/>
                    <a:pt x="15581" y="7256"/>
                    <a:pt x="15573" y="7293"/>
                  </a:cubicBezTo>
                  <a:cubicBezTo>
                    <a:pt x="15449" y="7824"/>
                    <a:pt x="14877" y="7027"/>
                    <a:pt x="15340" y="6970"/>
                  </a:cubicBezTo>
                  <a:close/>
                  <a:moveTo>
                    <a:pt x="15351" y="4317"/>
                  </a:moveTo>
                  <a:cubicBezTo>
                    <a:pt x="15383" y="4310"/>
                    <a:pt x="15415" y="4300"/>
                    <a:pt x="15446" y="4293"/>
                  </a:cubicBezTo>
                  <a:cubicBezTo>
                    <a:pt x="15584" y="4256"/>
                    <a:pt x="15713" y="4436"/>
                    <a:pt x="15662" y="4593"/>
                  </a:cubicBezTo>
                  <a:cubicBezTo>
                    <a:pt x="15650" y="4627"/>
                    <a:pt x="15639" y="4664"/>
                    <a:pt x="15627" y="4699"/>
                  </a:cubicBezTo>
                  <a:cubicBezTo>
                    <a:pt x="15435" y="5267"/>
                    <a:pt x="14845" y="4450"/>
                    <a:pt x="15351" y="4317"/>
                  </a:cubicBezTo>
                  <a:close/>
                  <a:moveTo>
                    <a:pt x="14095" y="3183"/>
                  </a:moveTo>
                  <a:cubicBezTo>
                    <a:pt x="14127" y="3177"/>
                    <a:pt x="14159" y="3166"/>
                    <a:pt x="14190" y="3160"/>
                  </a:cubicBezTo>
                  <a:cubicBezTo>
                    <a:pt x="14322" y="3126"/>
                    <a:pt x="14443" y="3296"/>
                    <a:pt x="14394" y="3442"/>
                  </a:cubicBezTo>
                  <a:cubicBezTo>
                    <a:pt x="14383" y="3476"/>
                    <a:pt x="14371" y="3514"/>
                    <a:pt x="14360" y="3548"/>
                  </a:cubicBezTo>
                  <a:cubicBezTo>
                    <a:pt x="14173" y="4096"/>
                    <a:pt x="13610" y="3309"/>
                    <a:pt x="14095" y="3183"/>
                  </a:cubicBezTo>
                  <a:close/>
                  <a:moveTo>
                    <a:pt x="14518" y="1171"/>
                  </a:moveTo>
                  <a:cubicBezTo>
                    <a:pt x="14690" y="1413"/>
                    <a:pt x="14374" y="1733"/>
                    <a:pt x="14202" y="1491"/>
                  </a:cubicBezTo>
                  <a:cubicBezTo>
                    <a:pt x="14026" y="1249"/>
                    <a:pt x="14343" y="929"/>
                    <a:pt x="14518" y="1171"/>
                  </a:cubicBezTo>
                  <a:close/>
                  <a:moveTo>
                    <a:pt x="13363" y="2090"/>
                  </a:moveTo>
                  <a:cubicBezTo>
                    <a:pt x="13156" y="2506"/>
                    <a:pt x="13153" y="3088"/>
                    <a:pt x="13067" y="3555"/>
                  </a:cubicBezTo>
                  <a:cubicBezTo>
                    <a:pt x="12960" y="4144"/>
                    <a:pt x="13064" y="4198"/>
                    <a:pt x="13492" y="4375"/>
                  </a:cubicBezTo>
                  <a:cubicBezTo>
                    <a:pt x="14021" y="4596"/>
                    <a:pt x="14403" y="4739"/>
                    <a:pt x="14535" y="5403"/>
                  </a:cubicBezTo>
                  <a:cubicBezTo>
                    <a:pt x="14647" y="5972"/>
                    <a:pt x="14423" y="7092"/>
                    <a:pt x="14282" y="7650"/>
                  </a:cubicBezTo>
                  <a:cubicBezTo>
                    <a:pt x="14167" y="8114"/>
                    <a:pt x="15552" y="9101"/>
                    <a:pt x="15929" y="9217"/>
                  </a:cubicBezTo>
                  <a:cubicBezTo>
                    <a:pt x="16190" y="9298"/>
                    <a:pt x="16104" y="9707"/>
                    <a:pt x="15892" y="9775"/>
                  </a:cubicBezTo>
                  <a:cubicBezTo>
                    <a:pt x="15297" y="9969"/>
                    <a:pt x="14354" y="9101"/>
                    <a:pt x="13874" y="8716"/>
                  </a:cubicBezTo>
                  <a:cubicBezTo>
                    <a:pt x="13236" y="8202"/>
                    <a:pt x="13799" y="6837"/>
                    <a:pt x="13886" y="6159"/>
                  </a:cubicBezTo>
                  <a:cubicBezTo>
                    <a:pt x="14064" y="4733"/>
                    <a:pt x="12365" y="5121"/>
                    <a:pt x="12426" y="4205"/>
                  </a:cubicBezTo>
                  <a:cubicBezTo>
                    <a:pt x="12472" y="3514"/>
                    <a:pt x="12699" y="2417"/>
                    <a:pt x="13061" y="1845"/>
                  </a:cubicBezTo>
                  <a:cubicBezTo>
                    <a:pt x="13205" y="1624"/>
                    <a:pt x="13483" y="1852"/>
                    <a:pt x="13363" y="2090"/>
                  </a:cubicBezTo>
                  <a:close/>
                  <a:moveTo>
                    <a:pt x="10561" y="1341"/>
                  </a:moveTo>
                  <a:cubicBezTo>
                    <a:pt x="10532" y="5822"/>
                    <a:pt x="12087" y="9387"/>
                    <a:pt x="14518" y="12734"/>
                  </a:cubicBezTo>
                  <a:cubicBezTo>
                    <a:pt x="14667" y="12942"/>
                    <a:pt x="14432" y="13272"/>
                    <a:pt x="14242" y="13098"/>
                  </a:cubicBezTo>
                  <a:cubicBezTo>
                    <a:pt x="13363" y="12291"/>
                    <a:pt x="12952" y="11229"/>
                    <a:pt x="12305" y="10184"/>
                  </a:cubicBezTo>
                  <a:cubicBezTo>
                    <a:pt x="11785" y="9343"/>
                    <a:pt x="11230" y="8512"/>
                    <a:pt x="10926" y="7521"/>
                  </a:cubicBezTo>
                  <a:cubicBezTo>
                    <a:pt x="10339" y="5614"/>
                    <a:pt x="9974" y="3340"/>
                    <a:pt x="10285" y="1318"/>
                  </a:cubicBezTo>
                  <a:cubicBezTo>
                    <a:pt x="10316" y="1110"/>
                    <a:pt x="10561" y="1130"/>
                    <a:pt x="10561" y="1341"/>
                  </a:cubicBezTo>
                  <a:close/>
                  <a:moveTo>
                    <a:pt x="11178" y="12996"/>
                  </a:moveTo>
                  <a:cubicBezTo>
                    <a:pt x="11063" y="12836"/>
                    <a:pt x="11127" y="12506"/>
                    <a:pt x="11331" y="12492"/>
                  </a:cubicBezTo>
                  <a:cubicBezTo>
                    <a:pt x="11362" y="12489"/>
                    <a:pt x="11394" y="12489"/>
                    <a:pt x="11428" y="12485"/>
                  </a:cubicBezTo>
                  <a:cubicBezTo>
                    <a:pt x="11581" y="12475"/>
                    <a:pt x="11676" y="12608"/>
                    <a:pt x="11644" y="12785"/>
                  </a:cubicBezTo>
                  <a:cubicBezTo>
                    <a:pt x="11638" y="12822"/>
                    <a:pt x="11630" y="12860"/>
                    <a:pt x="11624" y="12897"/>
                  </a:cubicBezTo>
                  <a:cubicBezTo>
                    <a:pt x="11578" y="13136"/>
                    <a:pt x="11293" y="13159"/>
                    <a:pt x="11178" y="12996"/>
                  </a:cubicBezTo>
                  <a:close/>
                  <a:moveTo>
                    <a:pt x="10710" y="10534"/>
                  </a:moveTo>
                  <a:cubicBezTo>
                    <a:pt x="10486" y="10221"/>
                    <a:pt x="10894" y="9813"/>
                    <a:pt x="11118" y="10122"/>
                  </a:cubicBezTo>
                  <a:cubicBezTo>
                    <a:pt x="11342" y="10436"/>
                    <a:pt x="10934" y="10844"/>
                    <a:pt x="10710" y="10534"/>
                  </a:cubicBezTo>
                  <a:close/>
                  <a:moveTo>
                    <a:pt x="9601" y="9217"/>
                  </a:moveTo>
                  <a:cubicBezTo>
                    <a:pt x="9359" y="9346"/>
                    <a:pt x="9135" y="9220"/>
                    <a:pt x="9083" y="8910"/>
                  </a:cubicBezTo>
                  <a:cubicBezTo>
                    <a:pt x="9058" y="8760"/>
                    <a:pt x="9170" y="8621"/>
                    <a:pt x="9296" y="8631"/>
                  </a:cubicBezTo>
                  <a:cubicBezTo>
                    <a:pt x="9422" y="8645"/>
                    <a:pt x="9523" y="8686"/>
                    <a:pt x="9632" y="8767"/>
                  </a:cubicBezTo>
                  <a:cubicBezTo>
                    <a:pt x="9770" y="8876"/>
                    <a:pt x="9753" y="9135"/>
                    <a:pt x="9601" y="9217"/>
                  </a:cubicBezTo>
                  <a:close/>
                  <a:moveTo>
                    <a:pt x="9704" y="7058"/>
                  </a:moveTo>
                  <a:cubicBezTo>
                    <a:pt x="9503" y="6775"/>
                    <a:pt x="9871" y="6404"/>
                    <a:pt x="10072" y="6687"/>
                  </a:cubicBezTo>
                  <a:cubicBezTo>
                    <a:pt x="10276" y="6970"/>
                    <a:pt x="9905" y="7341"/>
                    <a:pt x="9704" y="7058"/>
                  </a:cubicBezTo>
                  <a:close/>
                  <a:moveTo>
                    <a:pt x="8468" y="5260"/>
                  </a:moveTo>
                  <a:cubicBezTo>
                    <a:pt x="8256" y="5318"/>
                    <a:pt x="8132" y="5271"/>
                    <a:pt x="8026" y="5042"/>
                  </a:cubicBezTo>
                  <a:cubicBezTo>
                    <a:pt x="7942" y="4862"/>
                    <a:pt x="8118" y="4637"/>
                    <a:pt x="8276" y="4716"/>
                  </a:cubicBezTo>
                  <a:cubicBezTo>
                    <a:pt x="8356" y="4756"/>
                    <a:pt x="8417" y="4825"/>
                    <a:pt x="8494" y="4862"/>
                  </a:cubicBezTo>
                  <a:cubicBezTo>
                    <a:pt x="8658" y="4944"/>
                    <a:pt x="8641" y="5213"/>
                    <a:pt x="8468" y="5260"/>
                  </a:cubicBezTo>
                  <a:close/>
                  <a:moveTo>
                    <a:pt x="9175" y="2588"/>
                  </a:moveTo>
                  <a:cubicBezTo>
                    <a:pt x="9382" y="2874"/>
                    <a:pt x="9006" y="3255"/>
                    <a:pt x="8799" y="2966"/>
                  </a:cubicBezTo>
                  <a:cubicBezTo>
                    <a:pt x="8592" y="2680"/>
                    <a:pt x="8968" y="2302"/>
                    <a:pt x="9175" y="2588"/>
                  </a:cubicBezTo>
                  <a:close/>
                  <a:moveTo>
                    <a:pt x="2298" y="15046"/>
                  </a:moveTo>
                  <a:cubicBezTo>
                    <a:pt x="1752" y="14293"/>
                    <a:pt x="1275" y="13459"/>
                    <a:pt x="1002" y="12513"/>
                  </a:cubicBezTo>
                  <a:cubicBezTo>
                    <a:pt x="732" y="11576"/>
                    <a:pt x="712" y="10613"/>
                    <a:pt x="522" y="9656"/>
                  </a:cubicBezTo>
                  <a:cubicBezTo>
                    <a:pt x="488" y="9489"/>
                    <a:pt x="720" y="9397"/>
                    <a:pt x="769" y="9564"/>
                  </a:cubicBezTo>
                  <a:cubicBezTo>
                    <a:pt x="1034" y="10466"/>
                    <a:pt x="1019" y="11437"/>
                    <a:pt x="1335" y="12329"/>
                  </a:cubicBezTo>
                  <a:cubicBezTo>
                    <a:pt x="1649" y="13214"/>
                    <a:pt x="2068" y="14021"/>
                    <a:pt x="2534" y="14807"/>
                  </a:cubicBezTo>
                  <a:cubicBezTo>
                    <a:pt x="2643" y="14998"/>
                    <a:pt x="2430" y="15226"/>
                    <a:pt x="2298" y="15046"/>
                  </a:cubicBezTo>
                  <a:close/>
                  <a:moveTo>
                    <a:pt x="5689" y="16629"/>
                  </a:moveTo>
                  <a:cubicBezTo>
                    <a:pt x="5080" y="16394"/>
                    <a:pt x="3813" y="15737"/>
                    <a:pt x="3545" y="15059"/>
                  </a:cubicBezTo>
                  <a:cubicBezTo>
                    <a:pt x="3232" y="14259"/>
                    <a:pt x="3726" y="13442"/>
                    <a:pt x="3890" y="12700"/>
                  </a:cubicBezTo>
                  <a:cubicBezTo>
                    <a:pt x="4241" y="11106"/>
                    <a:pt x="2172" y="10769"/>
                    <a:pt x="1976" y="9472"/>
                  </a:cubicBezTo>
                  <a:cubicBezTo>
                    <a:pt x="1850" y="8628"/>
                    <a:pt x="2462" y="7351"/>
                    <a:pt x="2712" y="6598"/>
                  </a:cubicBezTo>
                  <a:cubicBezTo>
                    <a:pt x="2804" y="6319"/>
                    <a:pt x="3143" y="6466"/>
                    <a:pt x="3080" y="6752"/>
                  </a:cubicBezTo>
                  <a:cubicBezTo>
                    <a:pt x="2744" y="8263"/>
                    <a:pt x="2298" y="9326"/>
                    <a:pt x="3586" y="10558"/>
                  </a:cubicBezTo>
                  <a:cubicBezTo>
                    <a:pt x="3882" y="10841"/>
                    <a:pt x="4502" y="11300"/>
                    <a:pt x="4540" y="11798"/>
                  </a:cubicBezTo>
                  <a:cubicBezTo>
                    <a:pt x="4600" y="12594"/>
                    <a:pt x="4333" y="13102"/>
                    <a:pt x="4175" y="13871"/>
                  </a:cubicBezTo>
                  <a:cubicBezTo>
                    <a:pt x="3965" y="14882"/>
                    <a:pt x="4813" y="15253"/>
                    <a:pt x="5365" y="15611"/>
                  </a:cubicBezTo>
                  <a:cubicBezTo>
                    <a:pt x="5597" y="15625"/>
                    <a:pt x="5698" y="15733"/>
                    <a:pt x="5669" y="15934"/>
                  </a:cubicBezTo>
                  <a:cubicBezTo>
                    <a:pt x="5853" y="15679"/>
                    <a:pt x="6187" y="15863"/>
                    <a:pt x="6112" y="16200"/>
                  </a:cubicBezTo>
                  <a:cubicBezTo>
                    <a:pt x="6095" y="16275"/>
                    <a:pt x="6077" y="16350"/>
                    <a:pt x="6063" y="16421"/>
                  </a:cubicBezTo>
                  <a:cubicBezTo>
                    <a:pt x="6023" y="16602"/>
                    <a:pt x="5833" y="16683"/>
                    <a:pt x="5689" y="16629"/>
                  </a:cubicBezTo>
                  <a:close/>
                  <a:moveTo>
                    <a:pt x="3916" y="5560"/>
                  </a:moveTo>
                  <a:cubicBezTo>
                    <a:pt x="3933" y="5560"/>
                    <a:pt x="3948" y="5563"/>
                    <a:pt x="3965" y="5563"/>
                  </a:cubicBezTo>
                  <a:cubicBezTo>
                    <a:pt x="4091" y="5567"/>
                    <a:pt x="4178" y="5669"/>
                    <a:pt x="4206" y="5795"/>
                  </a:cubicBezTo>
                  <a:cubicBezTo>
                    <a:pt x="4241" y="5914"/>
                    <a:pt x="4218" y="6057"/>
                    <a:pt x="4126" y="6152"/>
                  </a:cubicBezTo>
                  <a:cubicBezTo>
                    <a:pt x="4031" y="6248"/>
                    <a:pt x="3910" y="6248"/>
                    <a:pt x="3816" y="6190"/>
                  </a:cubicBezTo>
                  <a:cubicBezTo>
                    <a:pt x="3718" y="6135"/>
                    <a:pt x="3646" y="6020"/>
                    <a:pt x="3660" y="5870"/>
                  </a:cubicBezTo>
                  <a:cubicBezTo>
                    <a:pt x="3660" y="5849"/>
                    <a:pt x="3663" y="5832"/>
                    <a:pt x="3663" y="5812"/>
                  </a:cubicBezTo>
                  <a:cubicBezTo>
                    <a:pt x="3675" y="5662"/>
                    <a:pt x="3790" y="5546"/>
                    <a:pt x="3916" y="5560"/>
                  </a:cubicBezTo>
                  <a:close/>
                  <a:moveTo>
                    <a:pt x="3649" y="8532"/>
                  </a:moveTo>
                  <a:cubicBezTo>
                    <a:pt x="3839" y="8342"/>
                    <a:pt x="4227" y="8512"/>
                    <a:pt x="4166" y="8846"/>
                  </a:cubicBezTo>
                  <a:cubicBezTo>
                    <a:pt x="4160" y="8876"/>
                    <a:pt x="4155" y="8907"/>
                    <a:pt x="4149" y="8938"/>
                  </a:cubicBezTo>
                  <a:cubicBezTo>
                    <a:pt x="4120" y="9094"/>
                    <a:pt x="4040" y="9176"/>
                    <a:pt x="3905" y="9183"/>
                  </a:cubicBezTo>
                  <a:cubicBezTo>
                    <a:pt x="3879" y="9183"/>
                    <a:pt x="3853" y="9186"/>
                    <a:pt x="3827" y="9186"/>
                  </a:cubicBezTo>
                  <a:cubicBezTo>
                    <a:pt x="3540" y="9203"/>
                    <a:pt x="3459" y="8723"/>
                    <a:pt x="3649" y="8532"/>
                  </a:cubicBezTo>
                  <a:close/>
                  <a:moveTo>
                    <a:pt x="5250" y="11454"/>
                  </a:moveTo>
                  <a:cubicBezTo>
                    <a:pt x="5267" y="11491"/>
                    <a:pt x="5284" y="11529"/>
                    <a:pt x="5301" y="11563"/>
                  </a:cubicBezTo>
                  <a:cubicBezTo>
                    <a:pt x="5379" y="11726"/>
                    <a:pt x="5186" y="11917"/>
                    <a:pt x="5066" y="11801"/>
                  </a:cubicBezTo>
                  <a:cubicBezTo>
                    <a:pt x="5037" y="11774"/>
                    <a:pt x="5011" y="11746"/>
                    <a:pt x="4982" y="11723"/>
                  </a:cubicBezTo>
                  <a:cubicBezTo>
                    <a:pt x="4750" y="11501"/>
                    <a:pt x="5103" y="11144"/>
                    <a:pt x="5250" y="11454"/>
                  </a:cubicBezTo>
                  <a:close/>
                  <a:moveTo>
                    <a:pt x="5767" y="14137"/>
                  </a:moveTo>
                  <a:cubicBezTo>
                    <a:pt x="6037" y="14511"/>
                    <a:pt x="5546" y="15008"/>
                    <a:pt x="5276" y="14630"/>
                  </a:cubicBezTo>
                  <a:cubicBezTo>
                    <a:pt x="5005" y="14256"/>
                    <a:pt x="5497" y="13762"/>
                    <a:pt x="5767" y="14137"/>
                  </a:cubicBezTo>
                  <a:close/>
                  <a:moveTo>
                    <a:pt x="7701" y="17470"/>
                  </a:moveTo>
                  <a:cubicBezTo>
                    <a:pt x="7658" y="17504"/>
                    <a:pt x="7609" y="17528"/>
                    <a:pt x="7552" y="17521"/>
                  </a:cubicBezTo>
                  <a:cubicBezTo>
                    <a:pt x="7511" y="17518"/>
                    <a:pt x="7477" y="17504"/>
                    <a:pt x="7442" y="17477"/>
                  </a:cubicBezTo>
                  <a:cubicBezTo>
                    <a:pt x="7425" y="17467"/>
                    <a:pt x="7408" y="17453"/>
                    <a:pt x="7391" y="17443"/>
                  </a:cubicBezTo>
                  <a:cubicBezTo>
                    <a:pt x="7000" y="17187"/>
                    <a:pt x="7623" y="16561"/>
                    <a:pt x="7773" y="17058"/>
                  </a:cubicBezTo>
                  <a:cubicBezTo>
                    <a:pt x="7779" y="17082"/>
                    <a:pt x="7787" y="17102"/>
                    <a:pt x="7793" y="17126"/>
                  </a:cubicBezTo>
                  <a:cubicBezTo>
                    <a:pt x="7810" y="17170"/>
                    <a:pt x="7816" y="17215"/>
                    <a:pt x="7810" y="17259"/>
                  </a:cubicBezTo>
                  <a:cubicBezTo>
                    <a:pt x="7807" y="17327"/>
                    <a:pt x="7782" y="17381"/>
                    <a:pt x="7744" y="17426"/>
                  </a:cubicBezTo>
                  <a:cubicBezTo>
                    <a:pt x="7738" y="17436"/>
                    <a:pt x="7733" y="17443"/>
                    <a:pt x="7724" y="17449"/>
                  </a:cubicBezTo>
                  <a:cubicBezTo>
                    <a:pt x="7718" y="17456"/>
                    <a:pt x="7710" y="17463"/>
                    <a:pt x="7701" y="17470"/>
                  </a:cubicBezTo>
                  <a:close/>
                  <a:moveTo>
                    <a:pt x="8856" y="16547"/>
                  </a:moveTo>
                  <a:cubicBezTo>
                    <a:pt x="7144" y="14562"/>
                    <a:pt x="6264" y="12700"/>
                    <a:pt x="5436" y="10068"/>
                  </a:cubicBezTo>
                  <a:cubicBezTo>
                    <a:pt x="4804" y="8052"/>
                    <a:pt x="4876" y="6122"/>
                    <a:pt x="4523" y="4069"/>
                  </a:cubicBezTo>
                  <a:cubicBezTo>
                    <a:pt x="4494" y="3895"/>
                    <a:pt x="4704" y="3824"/>
                    <a:pt x="4770" y="3977"/>
                  </a:cubicBezTo>
                  <a:cubicBezTo>
                    <a:pt x="5094" y="4743"/>
                    <a:pt x="4971" y="5652"/>
                    <a:pt x="5086" y="6479"/>
                  </a:cubicBezTo>
                  <a:cubicBezTo>
                    <a:pt x="5247" y="7637"/>
                    <a:pt x="5497" y="8740"/>
                    <a:pt x="5859" y="9833"/>
                  </a:cubicBezTo>
                  <a:cubicBezTo>
                    <a:pt x="6184" y="10814"/>
                    <a:pt x="6445" y="11876"/>
                    <a:pt x="6891" y="12792"/>
                  </a:cubicBezTo>
                  <a:cubicBezTo>
                    <a:pt x="7517" y="14082"/>
                    <a:pt x="8408" y="15066"/>
                    <a:pt x="9158" y="16241"/>
                  </a:cubicBezTo>
                  <a:cubicBezTo>
                    <a:pt x="9310" y="16486"/>
                    <a:pt x="9035" y="16755"/>
                    <a:pt x="8856" y="16547"/>
                  </a:cubicBezTo>
                  <a:close/>
                  <a:moveTo>
                    <a:pt x="11489" y="15703"/>
                  </a:moveTo>
                  <a:cubicBezTo>
                    <a:pt x="10339" y="15097"/>
                    <a:pt x="9684" y="15029"/>
                    <a:pt x="9606" y="13357"/>
                  </a:cubicBezTo>
                  <a:cubicBezTo>
                    <a:pt x="9575" y="12679"/>
                    <a:pt x="9819" y="11345"/>
                    <a:pt x="9118" y="11151"/>
                  </a:cubicBezTo>
                  <a:cubicBezTo>
                    <a:pt x="8776" y="11055"/>
                    <a:pt x="8052" y="10640"/>
                    <a:pt x="7839" y="10344"/>
                  </a:cubicBezTo>
                  <a:cubicBezTo>
                    <a:pt x="7414" y="9751"/>
                    <a:pt x="7672" y="9149"/>
                    <a:pt x="7692" y="8427"/>
                  </a:cubicBezTo>
                  <a:cubicBezTo>
                    <a:pt x="7721" y="7276"/>
                    <a:pt x="7612" y="6387"/>
                    <a:pt x="6776" y="5730"/>
                  </a:cubicBezTo>
                  <a:cubicBezTo>
                    <a:pt x="5939" y="5073"/>
                    <a:pt x="7072" y="3255"/>
                    <a:pt x="7175" y="2509"/>
                  </a:cubicBezTo>
                  <a:cubicBezTo>
                    <a:pt x="7212" y="2247"/>
                    <a:pt x="7543" y="2271"/>
                    <a:pt x="7529" y="2543"/>
                  </a:cubicBezTo>
                  <a:cubicBezTo>
                    <a:pt x="7483" y="3340"/>
                    <a:pt x="7256" y="3980"/>
                    <a:pt x="7031" y="4729"/>
                  </a:cubicBezTo>
                  <a:cubicBezTo>
                    <a:pt x="6882" y="5233"/>
                    <a:pt x="8112" y="6033"/>
                    <a:pt x="8379" y="6343"/>
                  </a:cubicBezTo>
                  <a:cubicBezTo>
                    <a:pt x="9086" y="7170"/>
                    <a:pt x="7491" y="9418"/>
                    <a:pt x="8509" y="9956"/>
                  </a:cubicBezTo>
                  <a:cubicBezTo>
                    <a:pt x="9371" y="10412"/>
                    <a:pt x="10124" y="10398"/>
                    <a:pt x="10213" y="11580"/>
                  </a:cubicBezTo>
                  <a:cubicBezTo>
                    <a:pt x="10267" y="12274"/>
                    <a:pt x="10124" y="13064"/>
                    <a:pt x="10259" y="13738"/>
                  </a:cubicBezTo>
                  <a:cubicBezTo>
                    <a:pt x="10371" y="14300"/>
                    <a:pt x="11302" y="14705"/>
                    <a:pt x="11779" y="15008"/>
                  </a:cubicBezTo>
                  <a:cubicBezTo>
                    <a:pt x="12107" y="15223"/>
                    <a:pt x="11825" y="15880"/>
                    <a:pt x="11489" y="15703"/>
                  </a:cubicBezTo>
                  <a:close/>
                  <a:moveTo>
                    <a:pt x="13213" y="14477"/>
                  </a:moveTo>
                  <a:cubicBezTo>
                    <a:pt x="13184" y="14450"/>
                    <a:pt x="13159" y="14423"/>
                    <a:pt x="13130" y="14399"/>
                  </a:cubicBezTo>
                  <a:cubicBezTo>
                    <a:pt x="12857" y="14140"/>
                    <a:pt x="13271" y="13721"/>
                    <a:pt x="13443" y="14082"/>
                  </a:cubicBezTo>
                  <a:cubicBezTo>
                    <a:pt x="13460" y="14120"/>
                    <a:pt x="13478" y="14157"/>
                    <a:pt x="13495" y="14191"/>
                  </a:cubicBezTo>
                  <a:cubicBezTo>
                    <a:pt x="13587" y="14385"/>
                    <a:pt x="13360" y="14617"/>
                    <a:pt x="13213" y="1447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235" name="Shape">
              <a:extLst>
                <a:ext uri="{FF2B5EF4-FFF2-40B4-BE49-F238E27FC236}">
                  <a16:creationId xmlns:a16="http://schemas.microsoft.com/office/drawing/2014/main" id="{145FBFBF-3F03-43DE-8070-00BC1A009A18}"/>
                </a:ext>
              </a:extLst>
            </p:cNvPr>
            <p:cNvSpPr/>
            <p:nvPr/>
          </p:nvSpPr>
          <p:spPr>
            <a:xfrm>
              <a:off x="965200" y="2247899"/>
              <a:ext cx="838667" cy="81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27" h="18418" extrusionOk="0">
                  <a:moveTo>
                    <a:pt x="16745" y="1201"/>
                  </a:moveTo>
                  <a:cubicBezTo>
                    <a:pt x="16636" y="1086"/>
                    <a:pt x="16520" y="980"/>
                    <a:pt x="16398" y="882"/>
                  </a:cubicBezTo>
                  <a:cubicBezTo>
                    <a:pt x="13514" y="-1414"/>
                    <a:pt x="6315" y="991"/>
                    <a:pt x="2396" y="5564"/>
                  </a:cubicBezTo>
                  <a:cubicBezTo>
                    <a:pt x="601" y="7659"/>
                    <a:pt x="-1822" y="11797"/>
                    <a:pt x="2136" y="15990"/>
                  </a:cubicBezTo>
                  <a:cubicBezTo>
                    <a:pt x="2452" y="16326"/>
                    <a:pt x="2782" y="16631"/>
                    <a:pt x="3118" y="16898"/>
                  </a:cubicBezTo>
                  <a:cubicBezTo>
                    <a:pt x="3118" y="16898"/>
                    <a:pt x="3118" y="16898"/>
                    <a:pt x="3118" y="16898"/>
                  </a:cubicBezTo>
                  <a:cubicBezTo>
                    <a:pt x="7248" y="20186"/>
                    <a:pt x="11943" y="17582"/>
                    <a:pt x="14713" y="14355"/>
                  </a:cubicBezTo>
                  <a:cubicBezTo>
                    <a:pt x="18093" y="10412"/>
                    <a:pt x="19778" y="4414"/>
                    <a:pt x="16745" y="1201"/>
                  </a:cubicBezTo>
                  <a:close/>
                  <a:moveTo>
                    <a:pt x="17125" y="6495"/>
                  </a:moveTo>
                  <a:cubicBezTo>
                    <a:pt x="17144" y="6526"/>
                    <a:pt x="17166" y="6561"/>
                    <a:pt x="17186" y="6593"/>
                  </a:cubicBezTo>
                  <a:cubicBezTo>
                    <a:pt x="17297" y="6768"/>
                    <a:pt x="17141" y="6978"/>
                    <a:pt x="16950" y="6912"/>
                  </a:cubicBezTo>
                  <a:cubicBezTo>
                    <a:pt x="16914" y="6900"/>
                    <a:pt x="16878" y="6886"/>
                    <a:pt x="16845" y="6874"/>
                  </a:cubicBezTo>
                  <a:cubicBezTo>
                    <a:pt x="16456" y="6742"/>
                    <a:pt x="16900" y="6144"/>
                    <a:pt x="17125" y="6495"/>
                  </a:cubicBezTo>
                  <a:close/>
                  <a:moveTo>
                    <a:pt x="15240" y="1348"/>
                  </a:moveTo>
                  <a:cubicBezTo>
                    <a:pt x="15565" y="2494"/>
                    <a:pt x="16395" y="3673"/>
                    <a:pt x="17200" y="4509"/>
                  </a:cubicBezTo>
                  <a:cubicBezTo>
                    <a:pt x="17352" y="4667"/>
                    <a:pt x="17175" y="4929"/>
                    <a:pt x="16992" y="4791"/>
                  </a:cubicBezTo>
                  <a:cubicBezTo>
                    <a:pt x="16395" y="4339"/>
                    <a:pt x="15981" y="3747"/>
                    <a:pt x="15635" y="3075"/>
                  </a:cubicBezTo>
                  <a:cubicBezTo>
                    <a:pt x="15365" y="2552"/>
                    <a:pt x="15016" y="2026"/>
                    <a:pt x="14974" y="1420"/>
                  </a:cubicBezTo>
                  <a:cubicBezTo>
                    <a:pt x="14963" y="1267"/>
                    <a:pt x="15193" y="1181"/>
                    <a:pt x="15240" y="1348"/>
                  </a:cubicBezTo>
                  <a:close/>
                  <a:moveTo>
                    <a:pt x="15207" y="5886"/>
                  </a:moveTo>
                  <a:cubicBezTo>
                    <a:pt x="15238" y="5874"/>
                    <a:pt x="15271" y="5863"/>
                    <a:pt x="15301" y="5854"/>
                  </a:cubicBezTo>
                  <a:cubicBezTo>
                    <a:pt x="15412" y="5817"/>
                    <a:pt x="15518" y="5897"/>
                    <a:pt x="15510" y="6021"/>
                  </a:cubicBezTo>
                  <a:cubicBezTo>
                    <a:pt x="15507" y="6055"/>
                    <a:pt x="15507" y="6090"/>
                    <a:pt x="15504" y="6124"/>
                  </a:cubicBezTo>
                  <a:cubicBezTo>
                    <a:pt x="15476" y="6627"/>
                    <a:pt x="14746" y="6047"/>
                    <a:pt x="15207" y="5886"/>
                  </a:cubicBezTo>
                  <a:close/>
                  <a:moveTo>
                    <a:pt x="14733" y="3512"/>
                  </a:moveTo>
                  <a:cubicBezTo>
                    <a:pt x="14763" y="3497"/>
                    <a:pt x="14794" y="3483"/>
                    <a:pt x="14824" y="3469"/>
                  </a:cubicBezTo>
                  <a:cubicBezTo>
                    <a:pt x="14960" y="3405"/>
                    <a:pt x="15124" y="3538"/>
                    <a:pt x="15099" y="3687"/>
                  </a:cubicBezTo>
                  <a:cubicBezTo>
                    <a:pt x="15093" y="3722"/>
                    <a:pt x="15088" y="3756"/>
                    <a:pt x="15082" y="3791"/>
                  </a:cubicBezTo>
                  <a:cubicBezTo>
                    <a:pt x="14991" y="4345"/>
                    <a:pt x="14239" y="3745"/>
                    <a:pt x="14733" y="3512"/>
                  </a:cubicBezTo>
                  <a:close/>
                  <a:moveTo>
                    <a:pt x="13234" y="2782"/>
                  </a:moveTo>
                  <a:cubicBezTo>
                    <a:pt x="13264" y="2767"/>
                    <a:pt x="13295" y="2753"/>
                    <a:pt x="13325" y="2739"/>
                  </a:cubicBezTo>
                  <a:cubicBezTo>
                    <a:pt x="13453" y="2678"/>
                    <a:pt x="13609" y="2802"/>
                    <a:pt x="13586" y="2946"/>
                  </a:cubicBezTo>
                  <a:cubicBezTo>
                    <a:pt x="13581" y="2980"/>
                    <a:pt x="13575" y="3015"/>
                    <a:pt x="13570" y="3049"/>
                  </a:cubicBezTo>
                  <a:cubicBezTo>
                    <a:pt x="13484" y="3578"/>
                    <a:pt x="12762" y="3003"/>
                    <a:pt x="13234" y="2782"/>
                  </a:cubicBezTo>
                  <a:close/>
                  <a:moveTo>
                    <a:pt x="13298" y="885"/>
                  </a:moveTo>
                  <a:cubicBezTo>
                    <a:pt x="13520" y="1063"/>
                    <a:pt x="13256" y="1420"/>
                    <a:pt x="13031" y="1241"/>
                  </a:cubicBezTo>
                  <a:cubicBezTo>
                    <a:pt x="12809" y="1066"/>
                    <a:pt x="13073" y="710"/>
                    <a:pt x="13298" y="885"/>
                  </a:cubicBezTo>
                  <a:close/>
                  <a:moveTo>
                    <a:pt x="12285" y="1969"/>
                  </a:moveTo>
                  <a:cubicBezTo>
                    <a:pt x="12149" y="2388"/>
                    <a:pt x="12254" y="2908"/>
                    <a:pt x="12254" y="3348"/>
                  </a:cubicBezTo>
                  <a:cubicBezTo>
                    <a:pt x="12254" y="3900"/>
                    <a:pt x="12368" y="3923"/>
                    <a:pt x="12840" y="3986"/>
                  </a:cubicBezTo>
                  <a:cubicBezTo>
                    <a:pt x="13423" y="4064"/>
                    <a:pt x="13839" y="4104"/>
                    <a:pt x="14097" y="4673"/>
                  </a:cubicBezTo>
                  <a:cubicBezTo>
                    <a:pt x="14316" y="5156"/>
                    <a:pt x="14294" y="6210"/>
                    <a:pt x="14252" y="6742"/>
                  </a:cubicBezTo>
                  <a:cubicBezTo>
                    <a:pt x="14219" y="7182"/>
                    <a:pt x="15820" y="7751"/>
                    <a:pt x="16228" y="7771"/>
                  </a:cubicBezTo>
                  <a:cubicBezTo>
                    <a:pt x="16511" y="7785"/>
                    <a:pt x="16498" y="8170"/>
                    <a:pt x="16292" y="8280"/>
                  </a:cubicBezTo>
                  <a:cubicBezTo>
                    <a:pt x="15721" y="8587"/>
                    <a:pt x="14594" y="8024"/>
                    <a:pt x="14030" y="7788"/>
                  </a:cubicBezTo>
                  <a:cubicBezTo>
                    <a:pt x="13281" y="7472"/>
                    <a:pt x="13609" y="6121"/>
                    <a:pt x="13570" y="5498"/>
                  </a:cubicBezTo>
                  <a:cubicBezTo>
                    <a:pt x="13489" y="4179"/>
                    <a:pt x="11821" y="4914"/>
                    <a:pt x="11716" y="4081"/>
                  </a:cubicBezTo>
                  <a:cubicBezTo>
                    <a:pt x="11635" y="3451"/>
                    <a:pt x="11666" y="2420"/>
                    <a:pt x="11930" y="1825"/>
                  </a:cubicBezTo>
                  <a:cubicBezTo>
                    <a:pt x="12035" y="1586"/>
                    <a:pt x="12362" y="1727"/>
                    <a:pt x="12285" y="1969"/>
                  </a:cubicBezTo>
                  <a:close/>
                  <a:moveTo>
                    <a:pt x="9276" y="1934"/>
                  </a:moveTo>
                  <a:cubicBezTo>
                    <a:pt x="10073" y="5949"/>
                    <a:pt x="12324" y="8791"/>
                    <a:pt x="15429" y="11234"/>
                  </a:cubicBezTo>
                  <a:cubicBezTo>
                    <a:pt x="15621" y="11386"/>
                    <a:pt x="15440" y="11734"/>
                    <a:pt x="15215" y="11622"/>
                  </a:cubicBezTo>
                  <a:cubicBezTo>
                    <a:pt x="14166" y="11099"/>
                    <a:pt x="13550" y="10240"/>
                    <a:pt x="12695" y="9449"/>
                  </a:cubicBezTo>
                  <a:cubicBezTo>
                    <a:pt x="12007" y="8814"/>
                    <a:pt x="11286" y="8196"/>
                    <a:pt x="10792" y="7380"/>
                  </a:cubicBezTo>
                  <a:cubicBezTo>
                    <a:pt x="9840" y="5805"/>
                    <a:pt x="9046" y="3854"/>
                    <a:pt x="8993" y="1971"/>
                  </a:cubicBezTo>
                  <a:cubicBezTo>
                    <a:pt x="8985" y="1782"/>
                    <a:pt x="9237" y="1742"/>
                    <a:pt x="9276" y="1934"/>
                  </a:cubicBezTo>
                  <a:close/>
                  <a:moveTo>
                    <a:pt x="12057" y="12225"/>
                  </a:moveTo>
                  <a:cubicBezTo>
                    <a:pt x="11907" y="12108"/>
                    <a:pt x="11913" y="11800"/>
                    <a:pt x="12121" y="11740"/>
                  </a:cubicBezTo>
                  <a:cubicBezTo>
                    <a:pt x="12154" y="11731"/>
                    <a:pt x="12185" y="11722"/>
                    <a:pt x="12218" y="11711"/>
                  </a:cubicBezTo>
                  <a:cubicBezTo>
                    <a:pt x="12374" y="11668"/>
                    <a:pt x="12496" y="11763"/>
                    <a:pt x="12493" y="11929"/>
                  </a:cubicBezTo>
                  <a:cubicBezTo>
                    <a:pt x="12493" y="11964"/>
                    <a:pt x="12493" y="11998"/>
                    <a:pt x="12493" y="12033"/>
                  </a:cubicBezTo>
                  <a:cubicBezTo>
                    <a:pt x="12493" y="12257"/>
                    <a:pt x="12207" y="12343"/>
                    <a:pt x="12057" y="12225"/>
                  </a:cubicBezTo>
                  <a:close/>
                  <a:moveTo>
                    <a:pt x="11125" y="10127"/>
                  </a:moveTo>
                  <a:cubicBezTo>
                    <a:pt x="10839" y="9900"/>
                    <a:pt x="11180" y="9438"/>
                    <a:pt x="11466" y="9668"/>
                  </a:cubicBezTo>
                  <a:cubicBezTo>
                    <a:pt x="11752" y="9895"/>
                    <a:pt x="11411" y="10354"/>
                    <a:pt x="11125" y="10127"/>
                  </a:cubicBezTo>
                  <a:close/>
                  <a:moveTo>
                    <a:pt x="9748" y="9199"/>
                  </a:moveTo>
                  <a:cubicBezTo>
                    <a:pt x="9526" y="9369"/>
                    <a:pt x="9274" y="9308"/>
                    <a:pt x="9160" y="9041"/>
                  </a:cubicBezTo>
                  <a:cubicBezTo>
                    <a:pt x="9107" y="8912"/>
                    <a:pt x="9196" y="8762"/>
                    <a:pt x="9326" y="8745"/>
                  </a:cubicBezTo>
                  <a:cubicBezTo>
                    <a:pt x="9460" y="8728"/>
                    <a:pt x="9571" y="8742"/>
                    <a:pt x="9695" y="8791"/>
                  </a:cubicBezTo>
                  <a:cubicBezTo>
                    <a:pt x="9856" y="8854"/>
                    <a:pt x="9887" y="9093"/>
                    <a:pt x="9748" y="9199"/>
                  </a:cubicBezTo>
                  <a:close/>
                  <a:moveTo>
                    <a:pt x="9454" y="7245"/>
                  </a:moveTo>
                  <a:cubicBezTo>
                    <a:pt x="9196" y="7038"/>
                    <a:pt x="9504" y="6624"/>
                    <a:pt x="9762" y="6828"/>
                  </a:cubicBezTo>
                  <a:cubicBezTo>
                    <a:pt x="10020" y="7032"/>
                    <a:pt x="9715" y="7449"/>
                    <a:pt x="9454" y="7245"/>
                  </a:cubicBezTo>
                  <a:close/>
                  <a:moveTo>
                    <a:pt x="7858" y="5914"/>
                  </a:moveTo>
                  <a:cubicBezTo>
                    <a:pt x="7650" y="6015"/>
                    <a:pt x="7517" y="6001"/>
                    <a:pt x="7364" y="5820"/>
                  </a:cubicBezTo>
                  <a:cubicBezTo>
                    <a:pt x="7245" y="5679"/>
                    <a:pt x="7384" y="5434"/>
                    <a:pt x="7561" y="5469"/>
                  </a:cubicBezTo>
                  <a:cubicBezTo>
                    <a:pt x="7650" y="5486"/>
                    <a:pt x="7725" y="5535"/>
                    <a:pt x="7811" y="5552"/>
                  </a:cubicBezTo>
                  <a:cubicBezTo>
                    <a:pt x="7994" y="5587"/>
                    <a:pt x="8025" y="5831"/>
                    <a:pt x="7858" y="5914"/>
                  </a:cubicBezTo>
                  <a:close/>
                  <a:moveTo>
                    <a:pt x="8089" y="3362"/>
                  </a:moveTo>
                  <a:cubicBezTo>
                    <a:pt x="8352" y="3572"/>
                    <a:pt x="8039" y="3997"/>
                    <a:pt x="7772" y="3788"/>
                  </a:cubicBezTo>
                  <a:cubicBezTo>
                    <a:pt x="7508" y="3575"/>
                    <a:pt x="7822" y="3153"/>
                    <a:pt x="8089" y="3362"/>
                  </a:cubicBezTo>
                  <a:close/>
                  <a:moveTo>
                    <a:pt x="3343" y="16068"/>
                  </a:moveTo>
                  <a:cubicBezTo>
                    <a:pt x="2646" y="15516"/>
                    <a:pt x="2002" y="14881"/>
                    <a:pt x="1550" y="14093"/>
                  </a:cubicBezTo>
                  <a:cubicBezTo>
                    <a:pt x="1100" y="13317"/>
                    <a:pt x="903" y="12458"/>
                    <a:pt x="531" y="11648"/>
                  </a:cubicBezTo>
                  <a:cubicBezTo>
                    <a:pt x="465" y="11504"/>
                    <a:pt x="687" y="11372"/>
                    <a:pt x="767" y="11510"/>
                  </a:cubicBezTo>
                  <a:cubicBezTo>
                    <a:pt x="1206" y="12260"/>
                    <a:pt x="1370" y="13131"/>
                    <a:pt x="1858" y="13855"/>
                  </a:cubicBezTo>
                  <a:cubicBezTo>
                    <a:pt x="2344" y="14576"/>
                    <a:pt x="2921" y="15206"/>
                    <a:pt x="3543" y="15803"/>
                  </a:cubicBezTo>
                  <a:cubicBezTo>
                    <a:pt x="3690" y="15947"/>
                    <a:pt x="3512" y="16200"/>
                    <a:pt x="3343" y="16068"/>
                  </a:cubicBezTo>
                  <a:close/>
                  <a:moveTo>
                    <a:pt x="7109" y="16717"/>
                  </a:moveTo>
                  <a:cubicBezTo>
                    <a:pt x="6443" y="16645"/>
                    <a:pt x="5022" y="16344"/>
                    <a:pt x="4625" y="15798"/>
                  </a:cubicBezTo>
                  <a:cubicBezTo>
                    <a:pt x="4156" y="15154"/>
                    <a:pt x="4511" y="14309"/>
                    <a:pt x="4542" y="13608"/>
                  </a:cubicBezTo>
                  <a:cubicBezTo>
                    <a:pt x="4608" y="12102"/>
                    <a:pt x="2424" y="12268"/>
                    <a:pt x="1988" y="11151"/>
                  </a:cubicBezTo>
                  <a:cubicBezTo>
                    <a:pt x="1703" y="10423"/>
                    <a:pt x="2094" y="9145"/>
                    <a:pt x="2213" y="8412"/>
                  </a:cubicBezTo>
                  <a:cubicBezTo>
                    <a:pt x="2258" y="8139"/>
                    <a:pt x="2630" y="8196"/>
                    <a:pt x="2618" y="8466"/>
                  </a:cubicBezTo>
                  <a:cubicBezTo>
                    <a:pt x="2555" y="9895"/>
                    <a:pt x="2294" y="10947"/>
                    <a:pt x="3840" y="11760"/>
                  </a:cubicBezTo>
                  <a:cubicBezTo>
                    <a:pt x="4192" y="11947"/>
                    <a:pt x="4916" y="12217"/>
                    <a:pt x="5044" y="12654"/>
                  </a:cubicBezTo>
                  <a:cubicBezTo>
                    <a:pt x="5252" y="13352"/>
                    <a:pt x="5075" y="13866"/>
                    <a:pt x="5052" y="14591"/>
                  </a:cubicBezTo>
                  <a:cubicBezTo>
                    <a:pt x="5025" y="15542"/>
                    <a:pt x="5963" y="15683"/>
                    <a:pt x="6593" y="15878"/>
                  </a:cubicBezTo>
                  <a:cubicBezTo>
                    <a:pt x="6834" y="15838"/>
                    <a:pt x="6956" y="15913"/>
                    <a:pt x="6965" y="16096"/>
                  </a:cubicBezTo>
                  <a:cubicBezTo>
                    <a:pt x="7106" y="15826"/>
                    <a:pt x="7481" y="15915"/>
                    <a:pt x="7467" y="16232"/>
                  </a:cubicBezTo>
                  <a:cubicBezTo>
                    <a:pt x="7464" y="16301"/>
                    <a:pt x="7461" y="16372"/>
                    <a:pt x="7456" y="16441"/>
                  </a:cubicBezTo>
                  <a:cubicBezTo>
                    <a:pt x="7445" y="16620"/>
                    <a:pt x="7264" y="16734"/>
                    <a:pt x="7109" y="16717"/>
                  </a:cubicBezTo>
                  <a:close/>
                  <a:moveTo>
                    <a:pt x="3251" y="7210"/>
                  </a:moveTo>
                  <a:cubicBezTo>
                    <a:pt x="3268" y="7208"/>
                    <a:pt x="3285" y="7205"/>
                    <a:pt x="3301" y="7205"/>
                  </a:cubicBezTo>
                  <a:cubicBezTo>
                    <a:pt x="3432" y="7179"/>
                    <a:pt x="3537" y="7254"/>
                    <a:pt x="3593" y="7357"/>
                  </a:cubicBezTo>
                  <a:cubicBezTo>
                    <a:pt x="3648" y="7458"/>
                    <a:pt x="3654" y="7590"/>
                    <a:pt x="3576" y="7696"/>
                  </a:cubicBezTo>
                  <a:cubicBezTo>
                    <a:pt x="3498" y="7802"/>
                    <a:pt x="3373" y="7831"/>
                    <a:pt x="3265" y="7800"/>
                  </a:cubicBezTo>
                  <a:cubicBezTo>
                    <a:pt x="3154" y="7771"/>
                    <a:pt x="3060" y="7685"/>
                    <a:pt x="3049" y="7547"/>
                  </a:cubicBezTo>
                  <a:cubicBezTo>
                    <a:pt x="3046" y="7529"/>
                    <a:pt x="3043" y="7512"/>
                    <a:pt x="3043" y="7495"/>
                  </a:cubicBezTo>
                  <a:cubicBezTo>
                    <a:pt x="3024" y="7360"/>
                    <a:pt x="3121" y="7231"/>
                    <a:pt x="3251" y="7210"/>
                  </a:cubicBezTo>
                  <a:close/>
                  <a:moveTo>
                    <a:pt x="3526" y="9932"/>
                  </a:moveTo>
                  <a:cubicBezTo>
                    <a:pt x="3684" y="9716"/>
                    <a:pt x="4112" y="9783"/>
                    <a:pt x="4114" y="10096"/>
                  </a:cubicBezTo>
                  <a:cubicBezTo>
                    <a:pt x="4114" y="10125"/>
                    <a:pt x="4114" y="10153"/>
                    <a:pt x="4114" y="10182"/>
                  </a:cubicBezTo>
                  <a:cubicBezTo>
                    <a:pt x="4114" y="10329"/>
                    <a:pt x="4048" y="10421"/>
                    <a:pt x="3909" y="10458"/>
                  </a:cubicBezTo>
                  <a:cubicBezTo>
                    <a:pt x="3881" y="10464"/>
                    <a:pt x="3856" y="10472"/>
                    <a:pt x="3828" y="10481"/>
                  </a:cubicBezTo>
                  <a:cubicBezTo>
                    <a:pt x="3540" y="10559"/>
                    <a:pt x="3368" y="10148"/>
                    <a:pt x="3526" y="9932"/>
                  </a:cubicBezTo>
                  <a:close/>
                  <a:moveTo>
                    <a:pt x="5705" y="12185"/>
                  </a:moveTo>
                  <a:cubicBezTo>
                    <a:pt x="5730" y="12214"/>
                    <a:pt x="5755" y="12243"/>
                    <a:pt x="5779" y="12271"/>
                  </a:cubicBezTo>
                  <a:cubicBezTo>
                    <a:pt x="5888" y="12398"/>
                    <a:pt x="5727" y="12616"/>
                    <a:pt x="5580" y="12539"/>
                  </a:cubicBezTo>
                  <a:cubicBezTo>
                    <a:pt x="5546" y="12521"/>
                    <a:pt x="5513" y="12504"/>
                    <a:pt x="5480" y="12487"/>
                  </a:cubicBezTo>
                  <a:cubicBezTo>
                    <a:pt x="5199" y="12340"/>
                    <a:pt x="5496" y="11944"/>
                    <a:pt x="5705" y="12185"/>
                  </a:cubicBezTo>
                  <a:close/>
                  <a:moveTo>
                    <a:pt x="6729" y="14470"/>
                  </a:moveTo>
                  <a:cubicBezTo>
                    <a:pt x="7073" y="14746"/>
                    <a:pt x="6662" y="15300"/>
                    <a:pt x="6318" y="15025"/>
                  </a:cubicBezTo>
                  <a:cubicBezTo>
                    <a:pt x="5971" y="14749"/>
                    <a:pt x="6385" y="14194"/>
                    <a:pt x="6729" y="14470"/>
                  </a:cubicBezTo>
                  <a:close/>
                  <a:moveTo>
                    <a:pt x="9324" y="17013"/>
                  </a:moveTo>
                  <a:cubicBezTo>
                    <a:pt x="9287" y="17053"/>
                    <a:pt x="9240" y="17085"/>
                    <a:pt x="9179" y="17091"/>
                  </a:cubicBezTo>
                  <a:cubicBezTo>
                    <a:pt x="9138" y="17099"/>
                    <a:pt x="9099" y="17094"/>
                    <a:pt x="9060" y="17076"/>
                  </a:cubicBezTo>
                  <a:cubicBezTo>
                    <a:pt x="9040" y="17071"/>
                    <a:pt x="9018" y="17065"/>
                    <a:pt x="8999" y="17056"/>
                  </a:cubicBezTo>
                  <a:cubicBezTo>
                    <a:pt x="8552" y="16916"/>
                    <a:pt x="9074" y="16214"/>
                    <a:pt x="9318" y="16625"/>
                  </a:cubicBezTo>
                  <a:cubicBezTo>
                    <a:pt x="9329" y="16643"/>
                    <a:pt x="9340" y="16663"/>
                    <a:pt x="9351" y="16680"/>
                  </a:cubicBezTo>
                  <a:cubicBezTo>
                    <a:pt x="9376" y="16714"/>
                    <a:pt x="9390" y="16755"/>
                    <a:pt x="9396" y="16795"/>
                  </a:cubicBezTo>
                  <a:cubicBezTo>
                    <a:pt x="9404" y="16858"/>
                    <a:pt x="9387" y="16913"/>
                    <a:pt x="9360" y="16959"/>
                  </a:cubicBezTo>
                  <a:cubicBezTo>
                    <a:pt x="9354" y="16967"/>
                    <a:pt x="9351" y="16976"/>
                    <a:pt x="9346" y="16985"/>
                  </a:cubicBezTo>
                  <a:cubicBezTo>
                    <a:pt x="9337" y="16999"/>
                    <a:pt x="9329" y="17007"/>
                    <a:pt x="9324" y="17013"/>
                  </a:cubicBezTo>
                  <a:close/>
                  <a:moveTo>
                    <a:pt x="10334" y="15927"/>
                  </a:moveTo>
                  <a:cubicBezTo>
                    <a:pt x="8213" y="14536"/>
                    <a:pt x="6970" y="13070"/>
                    <a:pt x="5638" y="10903"/>
                  </a:cubicBezTo>
                  <a:cubicBezTo>
                    <a:pt x="4617" y="9242"/>
                    <a:pt x="4336" y="7498"/>
                    <a:pt x="3595" y="5742"/>
                  </a:cubicBezTo>
                  <a:cubicBezTo>
                    <a:pt x="3532" y="5592"/>
                    <a:pt x="3734" y="5480"/>
                    <a:pt x="3831" y="5604"/>
                  </a:cubicBezTo>
                  <a:cubicBezTo>
                    <a:pt x="4306" y="6216"/>
                    <a:pt x="4345" y="7058"/>
                    <a:pt x="4617" y="7774"/>
                  </a:cubicBezTo>
                  <a:cubicBezTo>
                    <a:pt x="4994" y="8774"/>
                    <a:pt x="5452" y="9702"/>
                    <a:pt x="6026" y="10602"/>
                  </a:cubicBezTo>
                  <a:cubicBezTo>
                    <a:pt x="6540" y="11406"/>
                    <a:pt x="7003" y="12297"/>
                    <a:pt x="7628" y="13016"/>
                  </a:cubicBezTo>
                  <a:cubicBezTo>
                    <a:pt x="8508" y="14027"/>
                    <a:pt x="9601" y="14708"/>
                    <a:pt x="10586" y="15591"/>
                  </a:cubicBezTo>
                  <a:cubicBezTo>
                    <a:pt x="10792" y="15769"/>
                    <a:pt x="10559" y="16073"/>
                    <a:pt x="10334" y="15927"/>
                  </a:cubicBezTo>
                  <a:close/>
                  <a:moveTo>
                    <a:pt x="12876" y="14576"/>
                  </a:moveTo>
                  <a:cubicBezTo>
                    <a:pt x="11588" y="14295"/>
                    <a:pt x="10905" y="14381"/>
                    <a:pt x="10517" y="12904"/>
                  </a:cubicBezTo>
                  <a:cubicBezTo>
                    <a:pt x="10359" y="12303"/>
                    <a:pt x="10361" y="11053"/>
                    <a:pt x="9609" y="11038"/>
                  </a:cubicBezTo>
                  <a:cubicBezTo>
                    <a:pt x="9240" y="11033"/>
                    <a:pt x="8424" y="10823"/>
                    <a:pt x="8152" y="10607"/>
                  </a:cubicBezTo>
                  <a:cubicBezTo>
                    <a:pt x="7608" y="10173"/>
                    <a:pt x="7761" y="9576"/>
                    <a:pt x="7647" y="8926"/>
                  </a:cubicBezTo>
                  <a:cubicBezTo>
                    <a:pt x="7467" y="7892"/>
                    <a:pt x="7189" y="7119"/>
                    <a:pt x="6210" y="6719"/>
                  </a:cubicBezTo>
                  <a:cubicBezTo>
                    <a:pt x="5230" y="6320"/>
                    <a:pt x="6057" y="4437"/>
                    <a:pt x="6024" y="3745"/>
                  </a:cubicBezTo>
                  <a:cubicBezTo>
                    <a:pt x="6013" y="3500"/>
                    <a:pt x="6357" y="3446"/>
                    <a:pt x="6390" y="3696"/>
                  </a:cubicBezTo>
                  <a:cubicBezTo>
                    <a:pt x="6490" y="4417"/>
                    <a:pt x="6373" y="5044"/>
                    <a:pt x="6285" y="5765"/>
                  </a:cubicBezTo>
                  <a:cubicBezTo>
                    <a:pt x="6224" y="6248"/>
                    <a:pt x="7633" y="6687"/>
                    <a:pt x="7964" y="6906"/>
                  </a:cubicBezTo>
                  <a:cubicBezTo>
                    <a:pt x="8841" y="7486"/>
                    <a:pt x="7622" y="9860"/>
                    <a:pt x="8763" y="10110"/>
                  </a:cubicBezTo>
                  <a:cubicBezTo>
                    <a:pt x="9729" y="10323"/>
                    <a:pt x="10497" y="10142"/>
                    <a:pt x="10808" y="11176"/>
                  </a:cubicBezTo>
                  <a:cubicBezTo>
                    <a:pt x="10991" y="11786"/>
                    <a:pt x="10991" y="12524"/>
                    <a:pt x="11252" y="13099"/>
                  </a:cubicBezTo>
                  <a:cubicBezTo>
                    <a:pt x="11469" y="13576"/>
                    <a:pt x="12501" y="13728"/>
                    <a:pt x="13045" y="13892"/>
                  </a:cubicBezTo>
                  <a:cubicBezTo>
                    <a:pt x="13423" y="14007"/>
                    <a:pt x="13253" y="14660"/>
                    <a:pt x="12876" y="14576"/>
                  </a:cubicBezTo>
                  <a:close/>
                  <a:moveTo>
                    <a:pt x="14413" y="13088"/>
                  </a:moveTo>
                  <a:cubicBezTo>
                    <a:pt x="14380" y="13070"/>
                    <a:pt x="14347" y="13053"/>
                    <a:pt x="14313" y="13036"/>
                  </a:cubicBezTo>
                  <a:cubicBezTo>
                    <a:pt x="13986" y="12863"/>
                    <a:pt x="14333" y="12398"/>
                    <a:pt x="14577" y="12682"/>
                  </a:cubicBezTo>
                  <a:cubicBezTo>
                    <a:pt x="14602" y="12711"/>
                    <a:pt x="14627" y="12740"/>
                    <a:pt x="14652" y="12769"/>
                  </a:cubicBezTo>
                  <a:cubicBezTo>
                    <a:pt x="14782" y="12921"/>
                    <a:pt x="14591" y="13180"/>
                    <a:pt x="14413" y="1308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59664EE-88A6-43B9-B789-1F8A7AEDE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81148" y="1416002"/>
            <a:ext cx="3588088" cy="2147658"/>
          </a:xfrm>
        </p:spPr>
        <p:txBody>
          <a:bodyPr anchor="b">
            <a:normAutofit/>
          </a:bodyPr>
          <a:lstStyle>
            <a:lvl1pPr algn="ctr">
              <a:defRPr sz="4000" b="1">
                <a:solidFill>
                  <a:srgbClr val="E7665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D978CB-B537-44C5-A681-676CBD0266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52105" y="4553655"/>
            <a:ext cx="2846174" cy="1187037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E7665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E0D92-370D-499A-9F5C-B8A28875B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81112-8600-4900-936A-F66FD3F83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29D223-1EE7-474D-9338-0B07378C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  <p:sp>
        <p:nvSpPr>
          <p:cNvPr id="253" name="Freeform: Shape 252">
            <a:extLst>
              <a:ext uri="{FF2B5EF4-FFF2-40B4-BE49-F238E27FC236}">
                <a16:creationId xmlns:a16="http://schemas.microsoft.com/office/drawing/2014/main" id="{726E1A67-139B-4D62-ABF1-1BCA15F74A4C}"/>
              </a:ext>
            </a:extLst>
          </p:cNvPr>
          <p:cNvSpPr/>
          <p:nvPr userDrawn="1"/>
        </p:nvSpPr>
        <p:spPr>
          <a:xfrm>
            <a:off x="3877445" y="3869451"/>
            <a:ext cx="1595495" cy="402625"/>
          </a:xfrm>
          <a:custGeom>
            <a:avLst/>
            <a:gdLst>
              <a:gd name="connsiteX0" fmla="*/ 171718 w 2127326"/>
              <a:gd name="connsiteY0" fmla="*/ 0 h 532435"/>
              <a:gd name="connsiteX1" fmla="*/ 541876 w 2127326"/>
              <a:gd name="connsiteY1" fmla="*/ 4881 h 532435"/>
              <a:gd name="connsiteX2" fmla="*/ 1085818 w 2127326"/>
              <a:gd name="connsiteY2" fmla="*/ 11413 h 532435"/>
              <a:gd name="connsiteX3" fmla="*/ 1320733 w 2127326"/>
              <a:gd name="connsiteY3" fmla="*/ 9244 h 532435"/>
              <a:gd name="connsiteX4" fmla="*/ 1639767 w 2127326"/>
              <a:gd name="connsiteY4" fmla="*/ 6434 h 532435"/>
              <a:gd name="connsiteX5" fmla="*/ 2025778 w 2127326"/>
              <a:gd name="connsiteY5" fmla="*/ 28545 h 532435"/>
              <a:gd name="connsiteX6" fmla="*/ 1967519 w 2127326"/>
              <a:gd name="connsiteY6" fmla="*/ 156329 h 532435"/>
              <a:gd name="connsiteX7" fmla="*/ 1918376 w 2127326"/>
              <a:gd name="connsiteY7" fmla="*/ 267918 h 532435"/>
              <a:gd name="connsiteX8" fmla="*/ 1988920 w 2127326"/>
              <a:gd name="connsiteY8" fmla="*/ 348597 h 532435"/>
              <a:gd name="connsiteX9" fmla="*/ 2127234 w 2127326"/>
              <a:gd name="connsiteY9" fmla="*/ 521959 h 532435"/>
              <a:gd name="connsiteX10" fmla="*/ 1464100 w 2127326"/>
              <a:gd name="connsiteY10" fmla="*/ 532435 h 532435"/>
              <a:gd name="connsiteX11" fmla="*/ 87798 w 2127326"/>
              <a:gd name="connsiteY11" fmla="*/ 498591 h 532435"/>
              <a:gd name="connsiteX12" fmla="*/ 125349 w 2127326"/>
              <a:gd name="connsiteY12" fmla="*/ 359690 h 532435"/>
              <a:gd name="connsiteX13" fmla="*/ 155370 w 2127326"/>
              <a:gd name="connsiteY13" fmla="*/ 301467 h 532435"/>
              <a:gd name="connsiteX14" fmla="*/ 82943 w 2127326"/>
              <a:gd name="connsiteY14" fmla="*/ 160174 h 532435"/>
              <a:gd name="connsiteX15" fmla="*/ 1302 w 2127326"/>
              <a:gd name="connsiteY15" fmla="*/ 6951 h 532435"/>
              <a:gd name="connsiteX16" fmla="*/ 171718 w 2127326"/>
              <a:gd name="connsiteY16" fmla="*/ 0 h 532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127326" h="532435">
                <a:moveTo>
                  <a:pt x="171718" y="0"/>
                </a:moveTo>
                <a:cubicBezTo>
                  <a:pt x="269806" y="0"/>
                  <a:pt x="401877" y="2391"/>
                  <a:pt x="541876" y="4881"/>
                </a:cubicBezTo>
                <a:cubicBezTo>
                  <a:pt x="713480" y="7888"/>
                  <a:pt x="908071" y="11413"/>
                  <a:pt x="1085818" y="11413"/>
                </a:cubicBezTo>
                <a:cubicBezTo>
                  <a:pt x="1150912" y="11413"/>
                  <a:pt x="1232652" y="10378"/>
                  <a:pt x="1320733" y="9244"/>
                </a:cubicBezTo>
                <a:cubicBezTo>
                  <a:pt x="1421496" y="7888"/>
                  <a:pt x="1535536" y="6434"/>
                  <a:pt x="1639767" y="6434"/>
                </a:cubicBezTo>
                <a:cubicBezTo>
                  <a:pt x="1967123" y="6434"/>
                  <a:pt x="2018941" y="22210"/>
                  <a:pt x="2025778" y="28545"/>
                </a:cubicBezTo>
                <a:cubicBezTo>
                  <a:pt x="2036280" y="50458"/>
                  <a:pt x="1998035" y="109199"/>
                  <a:pt x="1967519" y="156329"/>
                </a:cubicBezTo>
                <a:cubicBezTo>
                  <a:pt x="1930860" y="212900"/>
                  <a:pt x="1908766" y="248519"/>
                  <a:pt x="1918376" y="267918"/>
                </a:cubicBezTo>
                <a:cubicBezTo>
                  <a:pt x="1924321" y="280169"/>
                  <a:pt x="1947902" y="305312"/>
                  <a:pt x="1988920" y="348597"/>
                </a:cubicBezTo>
                <a:cubicBezTo>
                  <a:pt x="2035388" y="397798"/>
                  <a:pt x="2130702" y="498271"/>
                  <a:pt x="2127234" y="521959"/>
                </a:cubicBezTo>
                <a:cubicBezTo>
                  <a:pt x="2086810" y="527136"/>
                  <a:pt x="1868738" y="532435"/>
                  <a:pt x="1464100" y="532435"/>
                </a:cubicBezTo>
                <a:cubicBezTo>
                  <a:pt x="751229" y="532435"/>
                  <a:pt x="132879" y="516659"/>
                  <a:pt x="87798" y="498591"/>
                </a:cubicBezTo>
                <a:cubicBezTo>
                  <a:pt x="57579" y="473276"/>
                  <a:pt x="98300" y="404947"/>
                  <a:pt x="125349" y="359690"/>
                </a:cubicBezTo>
                <a:cubicBezTo>
                  <a:pt x="139418" y="336124"/>
                  <a:pt x="151506" y="315887"/>
                  <a:pt x="155370" y="301467"/>
                </a:cubicBezTo>
                <a:cubicBezTo>
                  <a:pt x="161116" y="279972"/>
                  <a:pt x="131492" y="233779"/>
                  <a:pt x="82943" y="160174"/>
                </a:cubicBezTo>
                <a:cubicBezTo>
                  <a:pt x="48365" y="108065"/>
                  <a:pt x="-9399" y="20755"/>
                  <a:pt x="1302" y="6951"/>
                </a:cubicBezTo>
                <a:cubicBezTo>
                  <a:pt x="7049" y="4881"/>
                  <a:pt x="35187" y="0"/>
                  <a:pt x="171718" y="0"/>
                </a:cubicBezTo>
                <a:close/>
              </a:path>
            </a:pathLst>
          </a:custGeom>
          <a:solidFill>
            <a:srgbClr val="E7665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</p:spTree>
    <p:extLst>
      <p:ext uri="{BB962C8B-B14F-4D97-AF65-F5344CB8AC3E}">
        <p14:creationId xmlns:p14="http://schemas.microsoft.com/office/powerpoint/2010/main" val="539619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" name="Group 121">
            <a:extLst>
              <a:ext uri="{FF2B5EF4-FFF2-40B4-BE49-F238E27FC236}">
                <a16:creationId xmlns:a16="http://schemas.microsoft.com/office/drawing/2014/main" id="{822865F8-4FBF-4540-81F8-01CCF406F358}"/>
              </a:ext>
            </a:extLst>
          </p:cNvPr>
          <p:cNvGrpSpPr/>
          <p:nvPr userDrawn="1"/>
        </p:nvGrpSpPr>
        <p:grpSpPr>
          <a:xfrm>
            <a:off x="38099" y="-1"/>
            <a:ext cx="9032009" cy="6847600"/>
            <a:chOff x="38100" y="-1"/>
            <a:chExt cx="6445410" cy="4886575"/>
          </a:xfrm>
        </p:grpSpPr>
        <p:sp>
          <p:nvSpPr>
            <p:cNvPr id="124" name="Shape">
              <a:extLst>
                <a:ext uri="{FF2B5EF4-FFF2-40B4-BE49-F238E27FC236}">
                  <a16:creationId xmlns:a16="http://schemas.microsoft.com/office/drawing/2014/main" id="{AF4FD560-D031-4B7C-B26A-311A37A4B5B3}"/>
                </a:ext>
              </a:extLst>
            </p:cNvPr>
            <p:cNvSpPr/>
            <p:nvPr/>
          </p:nvSpPr>
          <p:spPr>
            <a:xfrm>
              <a:off x="1816099" y="431800"/>
              <a:ext cx="633783" cy="6030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27" h="18537" extrusionOk="0">
                  <a:moveTo>
                    <a:pt x="793" y="2283"/>
                  </a:moveTo>
                  <a:cubicBezTo>
                    <a:pt x="696" y="2412"/>
                    <a:pt x="606" y="2544"/>
                    <a:pt x="528" y="2685"/>
                  </a:cubicBezTo>
                  <a:cubicBezTo>
                    <a:pt x="-1320" y="5988"/>
                    <a:pt x="1905" y="13190"/>
                    <a:pt x="6806" y="16700"/>
                  </a:cubicBezTo>
                  <a:cubicBezTo>
                    <a:pt x="9049" y="18308"/>
                    <a:pt x="13345" y="20307"/>
                    <a:pt x="16883" y="15642"/>
                  </a:cubicBezTo>
                  <a:cubicBezTo>
                    <a:pt x="17167" y="15271"/>
                    <a:pt x="17417" y="14885"/>
                    <a:pt x="17634" y="14502"/>
                  </a:cubicBezTo>
                  <a:cubicBezTo>
                    <a:pt x="17634" y="14502"/>
                    <a:pt x="17634" y="14502"/>
                    <a:pt x="17634" y="14502"/>
                  </a:cubicBezTo>
                  <a:cubicBezTo>
                    <a:pt x="20280" y="9774"/>
                    <a:pt x="17178" y="5203"/>
                    <a:pt x="13718" y="2728"/>
                  </a:cubicBezTo>
                  <a:cubicBezTo>
                    <a:pt x="9497" y="-301"/>
                    <a:pt x="3506" y="-1293"/>
                    <a:pt x="793" y="2283"/>
                  </a:cubicBezTo>
                  <a:close/>
                  <a:moveTo>
                    <a:pt x="5846" y="1209"/>
                  </a:moveTo>
                  <a:cubicBezTo>
                    <a:pt x="5876" y="1182"/>
                    <a:pt x="5902" y="1159"/>
                    <a:pt x="5932" y="1131"/>
                  </a:cubicBezTo>
                  <a:cubicBezTo>
                    <a:pt x="6089" y="991"/>
                    <a:pt x="6309" y="1127"/>
                    <a:pt x="6268" y="1338"/>
                  </a:cubicBezTo>
                  <a:cubicBezTo>
                    <a:pt x="6261" y="1377"/>
                    <a:pt x="6253" y="1416"/>
                    <a:pt x="6246" y="1455"/>
                  </a:cubicBezTo>
                  <a:cubicBezTo>
                    <a:pt x="6167" y="1877"/>
                    <a:pt x="5533" y="1490"/>
                    <a:pt x="5846" y="1209"/>
                  </a:cubicBezTo>
                  <a:close/>
                  <a:moveTo>
                    <a:pt x="1121" y="3833"/>
                  </a:moveTo>
                  <a:cubicBezTo>
                    <a:pt x="2185" y="3349"/>
                    <a:pt x="3215" y="2330"/>
                    <a:pt x="3920" y="1385"/>
                  </a:cubicBezTo>
                  <a:cubicBezTo>
                    <a:pt x="4055" y="1205"/>
                    <a:pt x="4327" y="1358"/>
                    <a:pt x="4219" y="1569"/>
                  </a:cubicBezTo>
                  <a:cubicBezTo>
                    <a:pt x="3861" y="2248"/>
                    <a:pt x="3342" y="2755"/>
                    <a:pt x="2737" y="3204"/>
                  </a:cubicBezTo>
                  <a:cubicBezTo>
                    <a:pt x="2267" y="3552"/>
                    <a:pt x="1804" y="3985"/>
                    <a:pt x="1226" y="4106"/>
                  </a:cubicBezTo>
                  <a:cubicBezTo>
                    <a:pt x="1080" y="4133"/>
                    <a:pt x="968" y="3903"/>
                    <a:pt x="1121" y="3833"/>
                  </a:cubicBezTo>
                  <a:close/>
                  <a:moveTo>
                    <a:pt x="5499" y="3290"/>
                  </a:moveTo>
                  <a:cubicBezTo>
                    <a:pt x="5484" y="3259"/>
                    <a:pt x="5469" y="3228"/>
                    <a:pt x="5455" y="3196"/>
                  </a:cubicBezTo>
                  <a:cubicBezTo>
                    <a:pt x="5402" y="3083"/>
                    <a:pt x="5469" y="2966"/>
                    <a:pt x="5589" y="2958"/>
                  </a:cubicBezTo>
                  <a:cubicBezTo>
                    <a:pt x="5622" y="2954"/>
                    <a:pt x="5656" y="2954"/>
                    <a:pt x="5690" y="2950"/>
                  </a:cubicBezTo>
                  <a:cubicBezTo>
                    <a:pt x="6179" y="2911"/>
                    <a:pt x="5712" y="3751"/>
                    <a:pt x="5499" y="3290"/>
                  </a:cubicBezTo>
                  <a:close/>
                  <a:moveTo>
                    <a:pt x="3271" y="4087"/>
                  </a:moveTo>
                  <a:cubicBezTo>
                    <a:pt x="3252" y="4055"/>
                    <a:pt x="3237" y="4028"/>
                    <a:pt x="3219" y="3997"/>
                  </a:cubicBezTo>
                  <a:cubicBezTo>
                    <a:pt x="3140" y="3864"/>
                    <a:pt x="3245" y="3673"/>
                    <a:pt x="3394" y="3681"/>
                  </a:cubicBezTo>
                  <a:cubicBezTo>
                    <a:pt x="3428" y="3681"/>
                    <a:pt x="3461" y="3684"/>
                    <a:pt x="3495" y="3684"/>
                  </a:cubicBezTo>
                  <a:cubicBezTo>
                    <a:pt x="4040" y="3712"/>
                    <a:pt x="3558" y="4574"/>
                    <a:pt x="3271" y="4087"/>
                  </a:cubicBezTo>
                  <a:close/>
                  <a:moveTo>
                    <a:pt x="2756" y="5742"/>
                  </a:moveTo>
                  <a:cubicBezTo>
                    <a:pt x="2737" y="5711"/>
                    <a:pt x="2722" y="5683"/>
                    <a:pt x="2704" y="5652"/>
                  </a:cubicBezTo>
                  <a:cubicBezTo>
                    <a:pt x="2629" y="5527"/>
                    <a:pt x="2730" y="5347"/>
                    <a:pt x="2872" y="5351"/>
                  </a:cubicBezTo>
                  <a:cubicBezTo>
                    <a:pt x="2905" y="5351"/>
                    <a:pt x="2939" y="5355"/>
                    <a:pt x="2972" y="5355"/>
                  </a:cubicBezTo>
                  <a:cubicBezTo>
                    <a:pt x="3495" y="5383"/>
                    <a:pt x="3032" y="6210"/>
                    <a:pt x="2756" y="5742"/>
                  </a:cubicBezTo>
                  <a:close/>
                  <a:moveTo>
                    <a:pt x="923" y="5921"/>
                  </a:moveTo>
                  <a:cubicBezTo>
                    <a:pt x="1065" y="5668"/>
                    <a:pt x="1446" y="5898"/>
                    <a:pt x="1300" y="6152"/>
                  </a:cubicBezTo>
                  <a:cubicBezTo>
                    <a:pt x="1158" y="6405"/>
                    <a:pt x="781" y="6175"/>
                    <a:pt x="923" y="5921"/>
                  </a:cubicBezTo>
                  <a:close/>
                  <a:moveTo>
                    <a:pt x="2095" y="6839"/>
                  </a:moveTo>
                  <a:cubicBezTo>
                    <a:pt x="2517" y="6929"/>
                    <a:pt x="3002" y="6753"/>
                    <a:pt x="3428" y="6694"/>
                  </a:cubicBezTo>
                  <a:cubicBezTo>
                    <a:pt x="3958" y="6624"/>
                    <a:pt x="3969" y="6503"/>
                    <a:pt x="3969" y="5999"/>
                  </a:cubicBezTo>
                  <a:cubicBezTo>
                    <a:pt x="3969" y="5383"/>
                    <a:pt x="3958" y="4941"/>
                    <a:pt x="4469" y="4598"/>
                  </a:cubicBezTo>
                  <a:cubicBezTo>
                    <a:pt x="4906" y="4305"/>
                    <a:pt x="5925" y="4196"/>
                    <a:pt x="6444" y="4172"/>
                  </a:cubicBezTo>
                  <a:cubicBezTo>
                    <a:pt x="6873" y="4153"/>
                    <a:pt x="7220" y="2408"/>
                    <a:pt x="7186" y="1982"/>
                  </a:cubicBezTo>
                  <a:cubicBezTo>
                    <a:pt x="7164" y="1686"/>
                    <a:pt x="7537" y="1651"/>
                    <a:pt x="7668" y="1850"/>
                  </a:cubicBezTo>
                  <a:cubicBezTo>
                    <a:pt x="8037" y="2408"/>
                    <a:pt x="7638" y="3657"/>
                    <a:pt x="7478" y="4270"/>
                  </a:cubicBezTo>
                  <a:cubicBezTo>
                    <a:pt x="7268" y="5090"/>
                    <a:pt x="5925" y="4922"/>
                    <a:pt x="5328" y="5043"/>
                  </a:cubicBezTo>
                  <a:cubicBezTo>
                    <a:pt x="4066" y="5297"/>
                    <a:pt x="4984" y="6944"/>
                    <a:pt x="4197" y="7159"/>
                  </a:cubicBezTo>
                  <a:cubicBezTo>
                    <a:pt x="3599" y="7323"/>
                    <a:pt x="2603" y="7420"/>
                    <a:pt x="1994" y="7225"/>
                  </a:cubicBezTo>
                  <a:cubicBezTo>
                    <a:pt x="1756" y="7147"/>
                    <a:pt x="1853" y="6788"/>
                    <a:pt x="2095" y="6839"/>
                  </a:cubicBezTo>
                  <a:close/>
                  <a:moveTo>
                    <a:pt x="2439" y="9981"/>
                  </a:moveTo>
                  <a:cubicBezTo>
                    <a:pt x="6208" y="8638"/>
                    <a:pt x="8661" y="5929"/>
                    <a:pt x="10624" y="2373"/>
                  </a:cubicBezTo>
                  <a:cubicBezTo>
                    <a:pt x="10747" y="2154"/>
                    <a:pt x="11106" y="2299"/>
                    <a:pt x="11023" y="2548"/>
                  </a:cubicBezTo>
                  <a:cubicBezTo>
                    <a:pt x="10654" y="3708"/>
                    <a:pt x="9904" y="4461"/>
                    <a:pt x="9250" y="5457"/>
                  </a:cubicBezTo>
                  <a:cubicBezTo>
                    <a:pt x="8724" y="6257"/>
                    <a:pt x="8220" y="7089"/>
                    <a:pt x="7496" y="7709"/>
                  </a:cubicBezTo>
                  <a:cubicBezTo>
                    <a:pt x="6100" y="8904"/>
                    <a:pt x="4320" y="9981"/>
                    <a:pt x="2513" y="10278"/>
                  </a:cubicBezTo>
                  <a:cubicBezTo>
                    <a:pt x="2330" y="10305"/>
                    <a:pt x="2259" y="10044"/>
                    <a:pt x="2439" y="9981"/>
                  </a:cubicBezTo>
                  <a:close/>
                  <a:moveTo>
                    <a:pt x="12005" y="5765"/>
                  </a:moveTo>
                  <a:cubicBezTo>
                    <a:pt x="11908" y="5937"/>
                    <a:pt x="11613" y="5968"/>
                    <a:pt x="11531" y="5761"/>
                  </a:cubicBezTo>
                  <a:cubicBezTo>
                    <a:pt x="11520" y="5730"/>
                    <a:pt x="11505" y="5695"/>
                    <a:pt x="11494" y="5664"/>
                  </a:cubicBezTo>
                  <a:cubicBezTo>
                    <a:pt x="11430" y="5508"/>
                    <a:pt x="11509" y="5367"/>
                    <a:pt x="11669" y="5347"/>
                  </a:cubicBezTo>
                  <a:cubicBezTo>
                    <a:pt x="11703" y="5344"/>
                    <a:pt x="11736" y="5340"/>
                    <a:pt x="11770" y="5336"/>
                  </a:cubicBezTo>
                  <a:cubicBezTo>
                    <a:pt x="11983" y="5308"/>
                    <a:pt x="12098" y="5597"/>
                    <a:pt x="12005" y="5765"/>
                  </a:cubicBezTo>
                  <a:close/>
                  <a:moveTo>
                    <a:pt x="10101" y="7007"/>
                  </a:moveTo>
                  <a:cubicBezTo>
                    <a:pt x="9919" y="7335"/>
                    <a:pt x="9430" y="7038"/>
                    <a:pt x="9616" y="6710"/>
                  </a:cubicBezTo>
                  <a:cubicBezTo>
                    <a:pt x="9795" y="6382"/>
                    <a:pt x="10284" y="6679"/>
                    <a:pt x="10101" y="7007"/>
                  </a:cubicBezTo>
                  <a:close/>
                  <a:moveTo>
                    <a:pt x="9381" y="8564"/>
                  </a:moveTo>
                  <a:cubicBezTo>
                    <a:pt x="9571" y="8775"/>
                    <a:pt x="9545" y="9048"/>
                    <a:pt x="9303" y="9197"/>
                  </a:cubicBezTo>
                  <a:cubicBezTo>
                    <a:pt x="9187" y="9271"/>
                    <a:pt x="9030" y="9197"/>
                    <a:pt x="8997" y="9060"/>
                  </a:cubicBezTo>
                  <a:cubicBezTo>
                    <a:pt x="8963" y="8923"/>
                    <a:pt x="8963" y="8806"/>
                    <a:pt x="8997" y="8670"/>
                  </a:cubicBezTo>
                  <a:cubicBezTo>
                    <a:pt x="9034" y="8494"/>
                    <a:pt x="9258" y="8431"/>
                    <a:pt x="9381" y="8564"/>
                  </a:cubicBezTo>
                  <a:close/>
                  <a:moveTo>
                    <a:pt x="7534" y="9119"/>
                  </a:moveTo>
                  <a:cubicBezTo>
                    <a:pt x="7369" y="9415"/>
                    <a:pt x="6929" y="9146"/>
                    <a:pt x="7093" y="8849"/>
                  </a:cubicBezTo>
                  <a:cubicBezTo>
                    <a:pt x="7257" y="8553"/>
                    <a:pt x="7698" y="8822"/>
                    <a:pt x="7534" y="9119"/>
                  </a:cubicBezTo>
                  <a:close/>
                  <a:moveTo>
                    <a:pt x="6455" y="10953"/>
                  </a:moveTo>
                  <a:cubicBezTo>
                    <a:pt x="6578" y="11156"/>
                    <a:pt x="6582" y="11301"/>
                    <a:pt x="6425" y="11480"/>
                  </a:cubicBezTo>
                  <a:cubicBezTo>
                    <a:pt x="6302" y="11625"/>
                    <a:pt x="6052" y="11508"/>
                    <a:pt x="6063" y="11320"/>
                  </a:cubicBezTo>
                  <a:cubicBezTo>
                    <a:pt x="6067" y="11223"/>
                    <a:pt x="6104" y="11141"/>
                    <a:pt x="6111" y="11047"/>
                  </a:cubicBezTo>
                  <a:cubicBezTo>
                    <a:pt x="6119" y="10856"/>
                    <a:pt x="6354" y="10789"/>
                    <a:pt x="6455" y="10953"/>
                  </a:cubicBezTo>
                  <a:close/>
                  <a:moveTo>
                    <a:pt x="3965" y="11039"/>
                  </a:moveTo>
                  <a:cubicBezTo>
                    <a:pt x="4133" y="10735"/>
                    <a:pt x="4585" y="11012"/>
                    <a:pt x="4413" y="11313"/>
                  </a:cubicBezTo>
                  <a:cubicBezTo>
                    <a:pt x="4245" y="11617"/>
                    <a:pt x="3797" y="11344"/>
                    <a:pt x="3965" y="11039"/>
                  </a:cubicBezTo>
                  <a:close/>
                  <a:moveTo>
                    <a:pt x="16805" y="14369"/>
                  </a:moveTo>
                  <a:cubicBezTo>
                    <a:pt x="16361" y="15166"/>
                    <a:pt x="15831" y="15919"/>
                    <a:pt x="15129" y="16493"/>
                  </a:cubicBezTo>
                  <a:cubicBezTo>
                    <a:pt x="14439" y="17063"/>
                    <a:pt x="13636" y="17375"/>
                    <a:pt x="12901" y="17867"/>
                  </a:cubicBezTo>
                  <a:cubicBezTo>
                    <a:pt x="12770" y="17953"/>
                    <a:pt x="12617" y="17742"/>
                    <a:pt x="12737" y="17641"/>
                  </a:cubicBezTo>
                  <a:cubicBezTo>
                    <a:pt x="13401" y="17086"/>
                    <a:pt x="14222" y="16805"/>
                    <a:pt x="14860" y="16204"/>
                  </a:cubicBezTo>
                  <a:cubicBezTo>
                    <a:pt x="15495" y="15607"/>
                    <a:pt x="16025" y="14924"/>
                    <a:pt x="16525" y="14197"/>
                  </a:cubicBezTo>
                  <a:cubicBezTo>
                    <a:pt x="16645" y="14026"/>
                    <a:pt x="16913" y="14178"/>
                    <a:pt x="16805" y="14369"/>
                  </a:cubicBezTo>
                  <a:close/>
                  <a:moveTo>
                    <a:pt x="16958" y="10360"/>
                  </a:moveTo>
                  <a:cubicBezTo>
                    <a:pt x="16973" y="11067"/>
                    <a:pt x="16861" y="12585"/>
                    <a:pt x="16387" y="13069"/>
                  </a:cubicBezTo>
                  <a:cubicBezTo>
                    <a:pt x="15827" y="13643"/>
                    <a:pt x="14969" y="13378"/>
                    <a:pt x="14286" y="13436"/>
                  </a:cubicBezTo>
                  <a:cubicBezTo>
                    <a:pt x="12826" y="13561"/>
                    <a:pt x="13263" y="15814"/>
                    <a:pt x="12240" y="16415"/>
                  </a:cubicBezTo>
                  <a:cubicBezTo>
                    <a:pt x="11576" y="16805"/>
                    <a:pt x="10292" y="16559"/>
                    <a:pt x="9575" y="16532"/>
                  </a:cubicBezTo>
                  <a:cubicBezTo>
                    <a:pt x="9306" y="16520"/>
                    <a:pt x="9314" y="16126"/>
                    <a:pt x="9575" y="16103"/>
                  </a:cubicBezTo>
                  <a:cubicBezTo>
                    <a:pt x="10960" y="15989"/>
                    <a:pt x="12005" y="16126"/>
                    <a:pt x="12591" y="14408"/>
                  </a:cubicBezTo>
                  <a:cubicBezTo>
                    <a:pt x="12725" y="14014"/>
                    <a:pt x="12897" y="13225"/>
                    <a:pt x="13300" y="13038"/>
                  </a:cubicBezTo>
                  <a:cubicBezTo>
                    <a:pt x="13946" y="12734"/>
                    <a:pt x="14465" y="12851"/>
                    <a:pt x="15166" y="12784"/>
                  </a:cubicBezTo>
                  <a:cubicBezTo>
                    <a:pt x="16085" y="12694"/>
                    <a:pt x="16103" y="11695"/>
                    <a:pt x="16212" y="11016"/>
                  </a:cubicBezTo>
                  <a:cubicBezTo>
                    <a:pt x="16144" y="10770"/>
                    <a:pt x="16200" y="10633"/>
                    <a:pt x="16376" y="10602"/>
                  </a:cubicBezTo>
                  <a:cubicBezTo>
                    <a:pt x="16100" y="10489"/>
                    <a:pt x="16137" y="10087"/>
                    <a:pt x="16443" y="10059"/>
                  </a:cubicBezTo>
                  <a:cubicBezTo>
                    <a:pt x="16510" y="10055"/>
                    <a:pt x="16577" y="10048"/>
                    <a:pt x="16648" y="10044"/>
                  </a:cubicBezTo>
                  <a:cubicBezTo>
                    <a:pt x="16820" y="10020"/>
                    <a:pt x="16954" y="10192"/>
                    <a:pt x="16958" y="10360"/>
                  </a:cubicBezTo>
                  <a:close/>
                  <a:moveTo>
                    <a:pt x="8284" y="15595"/>
                  </a:moveTo>
                  <a:cubicBezTo>
                    <a:pt x="8280" y="15579"/>
                    <a:pt x="8276" y="15560"/>
                    <a:pt x="8273" y="15544"/>
                  </a:cubicBezTo>
                  <a:cubicBezTo>
                    <a:pt x="8231" y="15412"/>
                    <a:pt x="8287" y="15291"/>
                    <a:pt x="8381" y="15220"/>
                  </a:cubicBezTo>
                  <a:cubicBezTo>
                    <a:pt x="8470" y="15150"/>
                    <a:pt x="8597" y="15127"/>
                    <a:pt x="8709" y="15197"/>
                  </a:cubicBezTo>
                  <a:cubicBezTo>
                    <a:pt x="8821" y="15267"/>
                    <a:pt x="8866" y="15392"/>
                    <a:pt x="8851" y="15509"/>
                  </a:cubicBezTo>
                  <a:cubicBezTo>
                    <a:pt x="8840" y="15630"/>
                    <a:pt x="8765" y="15739"/>
                    <a:pt x="8635" y="15767"/>
                  </a:cubicBezTo>
                  <a:cubicBezTo>
                    <a:pt x="8620" y="15771"/>
                    <a:pt x="8601" y="15775"/>
                    <a:pt x="8586" y="15779"/>
                  </a:cubicBezTo>
                  <a:cubicBezTo>
                    <a:pt x="8455" y="15814"/>
                    <a:pt x="8317" y="15732"/>
                    <a:pt x="8284" y="15595"/>
                  </a:cubicBezTo>
                  <a:close/>
                  <a:moveTo>
                    <a:pt x="10870" y="14963"/>
                  </a:moveTo>
                  <a:cubicBezTo>
                    <a:pt x="10643" y="14822"/>
                    <a:pt x="10654" y="14369"/>
                    <a:pt x="10952" y="14330"/>
                  </a:cubicBezTo>
                  <a:cubicBezTo>
                    <a:pt x="10979" y="14326"/>
                    <a:pt x="11008" y="14322"/>
                    <a:pt x="11035" y="14318"/>
                  </a:cubicBezTo>
                  <a:cubicBezTo>
                    <a:pt x="11176" y="14299"/>
                    <a:pt x="11273" y="14358"/>
                    <a:pt x="11326" y="14498"/>
                  </a:cubicBezTo>
                  <a:cubicBezTo>
                    <a:pt x="11337" y="14525"/>
                    <a:pt x="11348" y="14553"/>
                    <a:pt x="11356" y="14580"/>
                  </a:cubicBezTo>
                  <a:cubicBezTo>
                    <a:pt x="11471" y="14869"/>
                    <a:pt x="11098" y="15099"/>
                    <a:pt x="10870" y="14963"/>
                  </a:cubicBezTo>
                  <a:close/>
                  <a:moveTo>
                    <a:pt x="12766" y="12402"/>
                  </a:moveTo>
                  <a:cubicBezTo>
                    <a:pt x="12793" y="12370"/>
                    <a:pt x="12815" y="12343"/>
                    <a:pt x="12841" y="12312"/>
                  </a:cubicBezTo>
                  <a:cubicBezTo>
                    <a:pt x="12949" y="12183"/>
                    <a:pt x="13181" y="12324"/>
                    <a:pt x="13125" y="12484"/>
                  </a:cubicBezTo>
                  <a:cubicBezTo>
                    <a:pt x="13114" y="12523"/>
                    <a:pt x="13099" y="12558"/>
                    <a:pt x="13087" y="12597"/>
                  </a:cubicBezTo>
                  <a:cubicBezTo>
                    <a:pt x="12979" y="12909"/>
                    <a:pt x="12561" y="12652"/>
                    <a:pt x="12766" y="12402"/>
                  </a:cubicBezTo>
                  <a:close/>
                  <a:moveTo>
                    <a:pt x="14838" y="11043"/>
                  </a:moveTo>
                  <a:cubicBezTo>
                    <a:pt x="15058" y="10649"/>
                    <a:pt x="15644" y="11008"/>
                    <a:pt x="15424" y="11402"/>
                  </a:cubicBezTo>
                  <a:cubicBezTo>
                    <a:pt x="15204" y="11797"/>
                    <a:pt x="14618" y="11437"/>
                    <a:pt x="14838" y="11043"/>
                  </a:cubicBezTo>
                  <a:close/>
                  <a:moveTo>
                    <a:pt x="16962" y="8010"/>
                  </a:moveTo>
                  <a:cubicBezTo>
                    <a:pt x="17007" y="8041"/>
                    <a:pt x="17040" y="8088"/>
                    <a:pt x="17055" y="8150"/>
                  </a:cubicBezTo>
                  <a:cubicBezTo>
                    <a:pt x="17066" y="8193"/>
                    <a:pt x="17066" y="8236"/>
                    <a:pt x="17059" y="8275"/>
                  </a:cubicBezTo>
                  <a:cubicBezTo>
                    <a:pt x="17055" y="8299"/>
                    <a:pt x="17051" y="8318"/>
                    <a:pt x="17048" y="8342"/>
                  </a:cubicBezTo>
                  <a:cubicBezTo>
                    <a:pt x="16969" y="8826"/>
                    <a:pt x="16227" y="8373"/>
                    <a:pt x="16592" y="8065"/>
                  </a:cubicBezTo>
                  <a:cubicBezTo>
                    <a:pt x="16607" y="8049"/>
                    <a:pt x="16626" y="8037"/>
                    <a:pt x="16641" y="8022"/>
                  </a:cubicBezTo>
                  <a:cubicBezTo>
                    <a:pt x="16671" y="7990"/>
                    <a:pt x="16708" y="7971"/>
                    <a:pt x="16749" y="7963"/>
                  </a:cubicBezTo>
                  <a:cubicBezTo>
                    <a:pt x="16809" y="7944"/>
                    <a:pt x="16861" y="7955"/>
                    <a:pt x="16913" y="7979"/>
                  </a:cubicBezTo>
                  <a:cubicBezTo>
                    <a:pt x="16924" y="7983"/>
                    <a:pt x="16932" y="7986"/>
                    <a:pt x="16939" y="7990"/>
                  </a:cubicBezTo>
                  <a:cubicBezTo>
                    <a:pt x="16947" y="7998"/>
                    <a:pt x="16954" y="8002"/>
                    <a:pt x="16962" y="8010"/>
                  </a:cubicBezTo>
                  <a:close/>
                  <a:moveTo>
                    <a:pt x="15790" y="7092"/>
                  </a:moveTo>
                  <a:cubicBezTo>
                    <a:pt x="14719" y="9482"/>
                    <a:pt x="13461" y="10969"/>
                    <a:pt x="11542" y="12632"/>
                  </a:cubicBezTo>
                  <a:cubicBezTo>
                    <a:pt x="10072" y="13909"/>
                    <a:pt x="8426" y="14424"/>
                    <a:pt x="6828" y="15419"/>
                  </a:cubicBezTo>
                  <a:cubicBezTo>
                    <a:pt x="6690" y="15505"/>
                    <a:pt x="6559" y="15306"/>
                    <a:pt x="6664" y="15193"/>
                  </a:cubicBezTo>
                  <a:cubicBezTo>
                    <a:pt x="7194" y="14619"/>
                    <a:pt x="8000" y="14471"/>
                    <a:pt x="8653" y="14096"/>
                  </a:cubicBezTo>
                  <a:cubicBezTo>
                    <a:pt x="9568" y="13573"/>
                    <a:pt x="10408" y="12976"/>
                    <a:pt x="11199" y="12265"/>
                  </a:cubicBezTo>
                  <a:cubicBezTo>
                    <a:pt x="11908" y="11625"/>
                    <a:pt x="12707" y="11028"/>
                    <a:pt x="13323" y="10286"/>
                  </a:cubicBezTo>
                  <a:cubicBezTo>
                    <a:pt x="14189" y="9240"/>
                    <a:pt x="14704" y="8010"/>
                    <a:pt x="15431" y="6870"/>
                  </a:cubicBezTo>
                  <a:cubicBezTo>
                    <a:pt x="15581" y="6636"/>
                    <a:pt x="15902" y="6839"/>
                    <a:pt x="15790" y="7092"/>
                  </a:cubicBezTo>
                  <a:close/>
                  <a:moveTo>
                    <a:pt x="14166" y="4614"/>
                  </a:moveTo>
                  <a:cubicBezTo>
                    <a:pt x="14058" y="5995"/>
                    <a:pt x="14226" y="6694"/>
                    <a:pt x="12852" y="7288"/>
                  </a:cubicBezTo>
                  <a:cubicBezTo>
                    <a:pt x="12292" y="7530"/>
                    <a:pt x="11091" y="7686"/>
                    <a:pt x="11169" y="8474"/>
                  </a:cubicBezTo>
                  <a:cubicBezTo>
                    <a:pt x="11210" y="8861"/>
                    <a:pt x="11109" y="9739"/>
                    <a:pt x="10938" y="10048"/>
                  </a:cubicBezTo>
                  <a:cubicBezTo>
                    <a:pt x="10587" y="10672"/>
                    <a:pt x="9993" y="10586"/>
                    <a:pt x="9381" y="10789"/>
                  </a:cubicBezTo>
                  <a:cubicBezTo>
                    <a:pt x="8407" y="11110"/>
                    <a:pt x="7698" y="11496"/>
                    <a:pt x="7436" y="12570"/>
                  </a:cubicBezTo>
                  <a:cubicBezTo>
                    <a:pt x="7175" y="13643"/>
                    <a:pt x="5257" y="13022"/>
                    <a:pt x="4596" y="13143"/>
                  </a:cubicBezTo>
                  <a:cubicBezTo>
                    <a:pt x="4361" y="13186"/>
                    <a:pt x="4268" y="12835"/>
                    <a:pt x="4503" y="12765"/>
                  </a:cubicBezTo>
                  <a:cubicBezTo>
                    <a:pt x="5186" y="12570"/>
                    <a:pt x="5802" y="12609"/>
                    <a:pt x="6511" y="12609"/>
                  </a:cubicBezTo>
                  <a:cubicBezTo>
                    <a:pt x="6985" y="12609"/>
                    <a:pt x="7231" y="11082"/>
                    <a:pt x="7399" y="10711"/>
                  </a:cubicBezTo>
                  <a:cubicBezTo>
                    <a:pt x="7847" y="9720"/>
                    <a:pt x="10288" y="10692"/>
                    <a:pt x="10385" y="9470"/>
                  </a:cubicBezTo>
                  <a:cubicBezTo>
                    <a:pt x="10467" y="8435"/>
                    <a:pt x="10199" y="7655"/>
                    <a:pt x="11154" y="7198"/>
                  </a:cubicBezTo>
                  <a:cubicBezTo>
                    <a:pt x="11718" y="6929"/>
                    <a:pt x="12431" y="6835"/>
                    <a:pt x="12949" y="6487"/>
                  </a:cubicBezTo>
                  <a:cubicBezTo>
                    <a:pt x="13382" y="6198"/>
                    <a:pt x="13401" y="5105"/>
                    <a:pt x="13487" y="4516"/>
                  </a:cubicBezTo>
                  <a:cubicBezTo>
                    <a:pt x="13547" y="4118"/>
                    <a:pt x="14196" y="4208"/>
                    <a:pt x="14166" y="4614"/>
                  </a:cubicBezTo>
                  <a:close/>
                  <a:moveTo>
                    <a:pt x="12539" y="3196"/>
                  </a:moveTo>
                  <a:cubicBezTo>
                    <a:pt x="12528" y="3235"/>
                    <a:pt x="12513" y="3271"/>
                    <a:pt x="12501" y="3310"/>
                  </a:cubicBezTo>
                  <a:cubicBezTo>
                    <a:pt x="12378" y="3673"/>
                    <a:pt x="11886" y="3372"/>
                    <a:pt x="12128" y="3079"/>
                  </a:cubicBezTo>
                  <a:cubicBezTo>
                    <a:pt x="12154" y="3048"/>
                    <a:pt x="12177" y="3021"/>
                    <a:pt x="12203" y="2990"/>
                  </a:cubicBezTo>
                  <a:cubicBezTo>
                    <a:pt x="12330" y="2837"/>
                    <a:pt x="12606" y="3001"/>
                    <a:pt x="12539" y="319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5" name="Shape">
              <a:extLst>
                <a:ext uri="{FF2B5EF4-FFF2-40B4-BE49-F238E27FC236}">
                  <a16:creationId xmlns:a16="http://schemas.microsoft.com/office/drawing/2014/main" id="{EAA263DD-E874-43BE-B063-3D11E40C2FA1}"/>
                </a:ext>
              </a:extLst>
            </p:cNvPr>
            <p:cNvSpPr/>
            <p:nvPr/>
          </p:nvSpPr>
          <p:spPr>
            <a:xfrm>
              <a:off x="1562100" y="838199"/>
              <a:ext cx="689758" cy="5262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1" h="20526" extrusionOk="0">
                  <a:moveTo>
                    <a:pt x="13921" y="6845"/>
                  </a:moveTo>
                  <a:cubicBezTo>
                    <a:pt x="12030" y="5166"/>
                    <a:pt x="10270" y="2694"/>
                    <a:pt x="8948" y="0"/>
                  </a:cubicBezTo>
                  <a:cubicBezTo>
                    <a:pt x="5458" y="119"/>
                    <a:pt x="2135" y="1694"/>
                    <a:pt x="684" y="4908"/>
                  </a:cubicBezTo>
                  <a:cubicBezTo>
                    <a:pt x="436" y="5458"/>
                    <a:pt x="245" y="6053"/>
                    <a:pt x="119" y="6672"/>
                  </a:cubicBezTo>
                  <a:cubicBezTo>
                    <a:pt x="-790" y="11085"/>
                    <a:pt x="3644" y="16518"/>
                    <a:pt x="8269" y="19019"/>
                  </a:cubicBezTo>
                  <a:cubicBezTo>
                    <a:pt x="12210" y="21149"/>
                    <a:pt x="17243" y="21600"/>
                    <a:pt x="19561" y="16469"/>
                  </a:cubicBezTo>
                  <a:cubicBezTo>
                    <a:pt x="19561" y="16469"/>
                    <a:pt x="19561" y="16469"/>
                    <a:pt x="19561" y="16469"/>
                  </a:cubicBezTo>
                  <a:cubicBezTo>
                    <a:pt x="19924" y="15661"/>
                    <a:pt x="20218" y="14730"/>
                    <a:pt x="20428" y="13695"/>
                  </a:cubicBezTo>
                  <a:cubicBezTo>
                    <a:pt x="20783" y="11971"/>
                    <a:pt x="20810" y="10476"/>
                    <a:pt x="20638" y="9158"/>
                  </a:cubicBezTo>
                  <a:cubicBezTo>
                    <a:pt x="18564" y="9683"/>
                    <a:pt x="16265" y="8925"/>
                    <a:pt x="13921" y="6845"/>
                  </a:cubicBezTo>
                  <a:close/>
                  <a:moveTo>
                    <a:pt x="2128" y="5310"/>
                  </a:moveTo>
                  <a:cubicBezTo>
                    <a:pt x="2364" y="4785"/>
                    <a:pt x="2995" y="5260"/>
                    <a:pt x="2758" y="5785"/>
                  </a:cubicBezTo>
                  <a:cubicBezTo>
                    <a:pt x="2517" y="6315"/>
                    <a:pt x="1887" y="5835"/>
                    <a:pt x="2128" y="5310"/>
                  </a:cubicBezTo>
                  <a:close/>
                  <a:moveTo>
                    <a:pt x="7333" y="9802"/>
                  </a:moveTo>
                  <a:cubicBezTo>
                    <a:pt x="7661" y="9079"/>
                    <a:pt x="8524" y="9738"/>
                    <a:pt x="8200" y="10461"/>
                  </a:cubicBezTo>
                  <a:cubicBezTo>
                    <a:pt x="7871" y="11184"/>
                    <a:pt x="7008" y="10525"/>
                    <a:pt x="7333" y="9802"/>
                  </a:cubicBezTo>
                  <a:close/>
                  <a:moveTo>
                    <a:pt x="4217" y="14379"/>
                  </a:moveTo>
                  <a:lnTo>
                    <a:pt x="4236" y="14166"/>
                  </a:lnTo>
                  <a:cubicBezTo>
                    <a:pt x="4274" y="13735"/>
                    <a:pt x="4648" y="13606"/>
                    <a:pt x="4843" y="13958"/>
                  </a:cubicBezTo>
                  <a:lnTo>
                    <a:pt x="4938" y="14131"/>
                  </a:lnTo>
                  <a:cubicBezTo>
                    <a:pt x="5324" y="14824"/>
                    <a:pt x="4140" y="15225"/>
                    <a:pt x="4217" y="14379"/>
                  </a:cubicBezTo>
                  <a:close/>
                  <a:moveTo>
                    <a:pt x="8578" y="15057"/>
                  </a:moveTo>
                  <a:cubicBezTo>
                    <a:pt x="8658" y="15230"/>
                    <a:pt x="8482" y="15359"/>
                    <a:pt x="8379" y="15250"/>
                  </a:cubicBezTo>
                  <a:cubicBezTo>
                    <a:pt x="8192" y="15057"/>
                    <a:pt x="8032" y="14824"/>
                    <a:pt x="7879" y="14582"/>
                  </a:cubicBezTo>
                  <a:cubicBezTo>
                    <a:pt x="7879" y="15072"/>
                    <a:pt x="7910" y="15557"/>
                    <a:pt x="7906" y="16048"/>
                  </a:cubicBezTo>
                  <a:cubicBezTo>
                    <a:pt x="7906" y="16266"/>
                    <a:pt x="7654" y="16261"/>
                    <a:pt x="7646" y="16048"/>
                  </a:cubicBezTo>
                  <a:cubicBezTo>
                    <a:pt x="7631" y="15647"/>
                    <a:pt x="7596" y="15240"/>
                    <a:pt x="7577" y="14839"/>
                  </a:cubicBezTo>
                  <a:cubicBezTo>
                    <a:pt x="7421" y="15062"/>
                    <a:pt x="7276" y="15295"/>
                    <a:pt x="7138" y="15567"/>
                  </a:cubicBezTo>
                  <a:cubicBezTo>
                    <a:pt x="7066" y="15711"/>
                    <a:pt x="6901" y="15582"/>
                    <a:pt x="6962" y="15434"/>
                  </a:cubicBezTo>
                  <a:cubicBezTo>
                    <a:pt x="7089" y="15131"/>
                    <a:pt x="7226" y="14829"/>
                    <a:pt x="7390" y="14552"/>
                  </a:cubicBezTo>
                  <a:cubicBezTo>
                    <a:pt x="7138" y="14577"/>
                    <a:pt x="6898" y="14686"/>
                    <a:pt x="6657" y="14527"/>
                  </a:cubicBezTo>
                  <a:cubicBezTo>
                    <a:pt x="6508" y="14433"/>
                    <a:pt x="6611" y="14106"/>
                    <a:pt x="6772" y="14175"/>
                  </a:cubicBezTo>
                  <a:cubicBezTo>
                    <a:pt x="6932" y="14245"/>
                    <a:pt x="7115" y="14136"/>
                    <a:pt x="7276" y="14106"/>
                  </a:cubicBezTo>
                  <a:cubicBezTo>
                    <a:pt x="7371" y="14086"/>
                    <a:pt x="7470" y="14086"/>
                    <a:pt x="7570" y="14076"/>
                  </a:cubicBezTo>
                  <a:cubicBezTo>
                    <a:pt x="7390" y="13759"/>
                    <a:pt x="7249" y="13398"/>
                    <a:pt x="7005" y="13155"/>
                  </a:cubicBezTo>
                  <a:cubicBezTo>
                    <a:pt x="6867" y="13021"/>
                    <a:pt x="6993" y="12719"/>
                    <a:pt x="7142" y="12848"/>
                  </a:cubicBezTo>
                  <a:cubicBezTo>
                    <a:pt x="7329" y="13007"/>
                    <a:pt x="7459" y="13205"/>
                    <a:pt x="7585" y="13423"/>
                  </a:cubicBezTo>
                  <a:cubicBezTo>
                    <a:pt x="7581" y="13324"/>
                    <a:pt x="7585" y="13224"/>
                    <a:pt x="7574" y="13125"/>
                  </a:cubicBezTo>
                  <a:cubicBezTo>
                    <a:pt x="7554" y="12917"/>
                    <a:pt x="7791" y="12907"/>
                    <a:pt x="7837" y="13081"/>
                  </a:cubicBezTo>
                  <a:cubicBezTo>
                    <a:pt x="7910" y="13348"/>
                    <a:pt x="7910" y="13606"/>
                    <a:pt x="7898" y="13868"/>
                  </a:cubicBezTo>
                  <a:cubicBezTo>
                    <a:pt x="8051" y="13680"/>
                    <a:pt x="8188" y="13467"/>
                    <a:pt x="8223" y="13205"/>
                  </a:cubicBezTo>
                  <a:cubicBezTo>
                    <a:pt x="8242" y="13041"/>
                    <a:pt x="8440" y="13051"/>
                    <a:pt x="8467" y="13205"/>
                  </a:cubicBezTo>
                  <a:cubicBezTo>
                    <a:pt x="8528" y="13546"/>
                    <a:pt x="8376" y="13819"/>
                    <a:pt x="8192" y="14047"/>
                  </a:cubicBezTo>
                  <a:cubicBezTo>
                    <a:pt x="8418" y="14047"/>
                    <a:pt x="8639" y="14057"/>
                    <a:pt x="8868" y="14121"/>
                  </a:cubicBezTo>
                  <a:cubicBezTo>
                    <a:pt x="9055" y="14175"/>
                    <a:pt x="9009" y="14542"/>
                    <a:pt x="8826" y="14542"/>
                  </a:cubicBezTo>
                  <a:cubicBezTo>
                    <a:pt x="8643" y="14542"/>
                    <a:pt x="8463" y="14542"/>
                    <a:pt x="8280" y="14537"/>
                  </a:cubicBezTo>
                  <a:cubicBezTo>
                    <a:pt x="8387" y="14705"/>
                    <a:pt x="8490" y="14874"/>
                    <a:pt x="8578" y="15057"/>
                  </a:cubicBezTo>
                  <a:close/>
                  <a:moveTo>
                    <a:pt x="12359" y="16226"/>
                  </a:moveTo>
                  <a:cubicBezTo>
                    <a:pt x="12840" y="17088"/>
                    <a:pt x="11362" y="17588"/>
                    <a:pt x="11457" y="16533"/>
                  </a:cubicBezTo>
                  <a:cubicBezTo>
                    <a:pt x="11473" y="16360"/>
                    <a:pt x="11492" y="16221"/>
                    <a:pt x="11557" y="16063"/>
                  </a:cubicBezTo>
                  <a:cubicBezTo>
                    <a:pt x="11660" y="15825"/>
                    <a:pt x="11912" y="15741"/>
                    <a:pt x="12095" y="15879"/>
                  </a:cubicBezTo>
                  <a:cubicBezTo>
                    <a:pt x="12214" y="15973"/>
                    <a:pt x="12282" y="16087"/>
                    <a:pt x="12359" y="16226"/>
                  </a:cubicBezTo>
                  <a:close/>
                  <a:moveTo>
                    <a:pt x="3884" y="10035"/>
                  </a:moveTo>
                  <a:cubicBezTo>
                    <a:pt x="4110" y="10035"/>
                    <a:pt x="4331" y="10045"/>
                    <a:pt x="4560" y="10109"/>
                  </a:cubicBezTo>
                  <a:cubicBezTo>
                    <a:pt x="4747" y="10164"/>
                    <a:pt x="4702" y="10530"/>
                    <a:pt x="4518" y="10530"/>
                  </a:cubicBezTo>
                  <a:cubicBezTo>
                    <a:pt x="4335" y="10530"/>
                    <a:pt x="4156" y="10530"/>
                    <a:pt x="3972" y="10525"/>
                  </a:cubicBezTo>
                  <a:cubicBezTo>
                    <a:pt x="4079" y="10689"/>
                    <a:pt x="4178" y="10857"/>
                    <a:pt x="4266" y="11035"/>
                  </a:cubicBezTo>
                  <a:cubicBezTo>
                    <a:pt x="4347" y="11209"/>
                    <a:pt x="4171" y="11337"/>
                    <a:pt x="4068" y="11228"/>
                  </a:cubicBezTo>
                  <a:cubicBezTo>
                    <a:pt x="3881" y="11035"/>
                    <a:pt x="3720" y="10802"/>
                    <a:pt x="3567" y="10560"/>
                  </a:cubicBezTo>
                  <a:cubicBezTo>
                    <a:pt x="3567" y="11050"/>
                    <a:pt x="3598" y="11536"/>
                    <a:pt x="3594" y="12026"/>
                  </a:cubicBezTo>
                  <a:cubicBezTo>
                    <a:pt x="3594" y="12244"/>
                    <a:pt x="3342" y="12239"/>
                    <a:pt x="3334" y="12026"/>
                  </a:cubicBezTo>
                  <a:cubicBezTo>
                    <a:pt x="3319" y="11625"/>
                    <a:pt x="3285" y="11219"/>
                    <a:pt x="3266" y="10817"/>
                  </a:cubicBezTo>
                  <a:cubicBezTo>
                    <a:pt x="3109" y="11040"/>
                    <a:pt x="2964" y="11273"/>
                    <a:pt x="2827" y="11545"/>
                  </a:cubicBezTo>
                  <a:cubicBezTo>
                    <a:pt x="2754" y="11689"/>
                    <a:pt x="2590" y="11560"/>
                    <a:pt x="2651" y="11412"/>
                  </a:cubicBezTo>
                  <a:cubicBezTo>
                    <a:pt x="2777" y="11110"/>
                    <a:pt x="2914" y="10807"/>
                    <a:pt x="3079" y="10530"/>
                  </a:cubicBezTo>
                  <a:cubicBezTo>
                    <a:pt x="2827" y="10555"/>
                    <a:pt x="2586" y="10664"/>
                    <a:pt x="2345" y="10505"/>
                  </a:cubicBezTo>
                  <a:cubicBezTo>
                    <a:pt x="2196" y="10411"/>
                    <a:pt x="2300" y="10084"/>
                    <a:pt x="2460" y="10154"/>
                  </a:cubicBezTo>
                  <a:cubicBezTo>
                    <a:pt x="2620" y="10223"/>
                    <a:pt x="2804" y="10114"/>
                    <a:pt x="2964" y="10084"/>
                  </a:cubicBezTo>
                  <a:cubicBezTo>
                    <a:pt x="3060" y="10064"/>
                    <a:pt x="3159" y="10064"/>
                    <a:pt x="3258" y="10055"/>
                  </a:cubicBezTo>
                  <a:cubicBezTo>
                    <a:pt x="3079" y="9738"/>
                    <a:pt x="2937" y="9376"/>
                    <a:pt x="2693" y="9133"/>
                  </a:cubicBezTo>
                  <a:cubicBezTo>
                    <a:pt x="2555" y="9000"/>
                    <a:pt x="2681" y="8697"/>
                    <a:pt x="2830" y="8826"/>
                  </a:cubicBezTo>
                  <a:cubicBezTo>
                    <a:pt x="3018" y="8985"/>
                    <a:pt x="3151" y="9183"/>
                    <a:pt x="3273" y="9401"/>
                  </a:cubicBezTo>
                  <a:cubicBezTo>
                    <a:pt x="3270" y="9302"/>
                    <a:pt x="3273" y="9203"/>
                    <a:pt x="3262" y="9104"/>
                  </a:cubicBezTo>
                  <a:cubicBezTo>
                    <a:pt x="3243" y="8896"/>
                    <a:pt x="3480" y="8886"/>
                    <a:pt x="3525" y="9059"/>
                  </a:cubicBezTo>
                  <a:cubicBezTo>
                    <a:pt x="3598" y="9326"/>
                    <a:pt x="3598" y="9584"/>
                    <a:pt x="3587" y="9847"/>
                  </a:cubicBezTo>
                  <a:cubicBezTo>
                    <a:pt x="3739" y="9658"/>
                    <a:pt x="3877" y="9445"/>
                    <a:pt x="3911" y="9183"/>
                  </a:cubicBezTo>
                  <a:cubicBezTo>
                    <a:pt x="3930" y="9019"/>
                    <a:pt x="4129" y="9029"/>
                    <a:pt x="4156" y="9183"/>
                  </a:cubicBezTo>
                  <a:cubicBezTo>
                    <a:pt x="4217" y="9535"/>
                    <a:pt x="4068" y="9807"/>
                    <a:pt x="3884" y="10035"/>
                  </a:cubicBezTo>
                  <a:close/>
                  <a:moveTo>
                    <a:pt x="16353" y="14849"/>
                  </a:moveTo>
                  <a:cubicBezTo>
                    <a:pt x="16414" y="15191"/>
                    <a:pt x="16262" y="15463"/>
                    <a:pt x="16078" y="15691"/>
                  </a:cubicBezTo>
                  <a:cubicBezTo>
                    <a:pt x="16304" y="15691"/>
                    <a:pt x="16525" y="15701"/>
                    <a:pt x="16754" y="15765"/>
                  </a:cubicBezTo>
                  <a:cubicBezTo>
                    <a:pt x="16941" y="15820"/>
                    <a:pt x="16896" y="16186"/>
                    <a:pt x="16712" y="16186"/>
                  </a:cubicBezTo>
                  <a:cubicBezTo>
                    <a:pt x="16529" y="16186"/>
                    <a:pt x="16349" y="16186"/>
                    <a:pt x="16166" y="16181"/>
                  </a:cubicBezTo>
                  <a:cubicBezTo>
                    <a:pt x="16273" y="16345"/>
                    <a:pt x="16372" y="16513"/>
                    <a:pt x="16460" y="16692"/>
                  </a:cubicBezTo>
                  <a:cubicBezTo>
                    <a:pt x="16540" y="16865"/>
                    <a:pt x="16365" y="16994"/>
                    <a:pt x="16262" y="16885"/>
                  </a:cubicBezTo>
                  <a:cubicBezTo>
                    <a:pt x="16075" y="16692"/>
                    <a:pt x="15914" y="16459"/>
                    <a:pt x="15761" y="16216"/>
                  </a:cubicBezTo>
                  <a:cubicBezTo>
                    <a:pt x="15761" y="16706"/>
                    <a:pt x="15792" y="17192"/>
                    <a:pt x="15788" y="17682"/>
                  </a:cubicBezTo>
                  <a:cubicBezTo>
                    <a:pt x="15788" y="17900"/>
                    <a:pt x="15536" y="17895"/>
                    <a:pt x="15528" y="17682"/>
                  </a:cubicBezTo>
                  <a:cubicBezTo>
                    <a:pt x="15513" y="17281"/>
                    <a:pt x="15479" y="16875"/>
                    <a:pt x="15460" y="16474"/>
                  </a:cubicBezTo>
                  <a:cubicBezTo>
                    <a:pt x="15303" y="16697"/>
                    <a:pt x="15158" y="16929"/>
                    <a:pt x="15020" y="17202"/>
                  </a:cubicBezTo>
                  <a:cubicBezTo>
                    <a:pt x="14948" y="17345"/>
                    <a:pt x="14784" y="17217"/>
                    <a:pt x="14845" y="17068"/>
                  </a:cubicBezTo>
                  <a:cubicBezTo>
                    <a:pt x="14971" y="16766"/>
                    <a:pt x="15108" y="16464"/>
                    <a:pt x="15273" y="16186"/>
                  </a:cubicBezTo>
                  <a:cubicBezTo>
                    <a:pt x="15020" y="16211"/>
                    <a:pt x="14780" y="16320"/>
                    <a:pt x="14539" y="16162"/>
                  </a:cubicBezTo>
                  <a:cubicBezTo>
                    <a:pt x="14390" y="16068"/>
                    <a:pt x="14493" y="15741"/>
                    <a:pt x="14654" y="15810"/>
                  </a:cubicBezTo>
                  <a:cubicBezTo>
                    <a:pt x="14814" y="15879"/>
                    <a:pt x="14998" y="15770"/>
                    <a:pt x="15158" y="15741"/>
                  </a:cubicBezTo>
                  <a:cubicBezTo>
                    <a:pt x="15253" y="15721"/>
                    <a:pt x="15353" y="15721"/>
                    <a:pt x="15452" y="15711"/>
                  </a:cubicBezTo>
                  <a:cubicBezTo>
                    <a:pt x="15273" y="15394"/>
                    <a:pt x="15131" y="15032"/>
                    <a:pt x="14887" y="14790"/>
                  </a:cubicBezTo>
                  <a:cubicBezTo>
                    <a:pt x="14749" y="14656"/>
                    <a:pt x="14875" y="14354"/>
                    <a:pt x="15024" y="14483"/>
                  </a:cubicBezTo>
                  <a:cubicBezTo>
                    <a:pt x="15211" y="14641"/>
                    <a:pt x="15345" y="14839"/>
                    <a:pt x="15467" y="15057"/>
                  </a:cubicBezTo>
                  <a:cubicBezTo>
                    <a:pt x="15463" y="14958"/>
                    <a:pt x="15467" y="14859"/>
                    <a:pt x="15456" y="14760"/>
                  </a:cubicBezTo>
                  <a:cubicBezTo>
                    <a:pt x="15437" y="14552"/>
                    <a:pt x="15674" y="14542"/>
                    <a:pt x="15719" y="14715"/>
                  </a:cubicBezTo>
                  <a:cubicBezTo>
                    <a:pt x="15792" y="14983"/>
                    <a:pt x="15792" y="15240"/>
                    <a:pt x="15780" y="15503"/>
                  </a:cubicBezTo>
                  <a:cubicBezTo>
                    <a:pt x="15933" y="15315"/>
                    <a:pt x="16071" y="15102"/>
                    <a:pt x="16105" y="14839"/>
                  </a:cubicBezTo>
                  <a:cubicBezTo>
                    <a:pt x="16132" y="14686"/>
                    <a:pt x="16327" y="14700"/>
                    <a:pt x="16353" y="14849"/>
                  </a:cubicBezTo>
                  <a:close/>
                  <a:moveTo>
                    <a:pt x="18618" y="14012"/>
                  </a:moveTo>
                  <a:cubicBezTo>
                    <a:pt x="18931" y="14289"/>
                    <a:pt x="18965" y="14904"/>
                    <a:pt x="18610" y="15161"/>
                  </a:cubicBezTo>
                  <a:cubicBezTo>
                    <a:pt x="18339" y="15359"/>
                    <a:pt x="17927" y="15176"/>
                    <a:pt x="17866" y="14750"/>
                  </a:cubicBezTo>
                  <a:cubicBezTo>
                    <a:pt x="17850" y="14641"/>
                    <a:pt x="17835" y="14532"/>
                    <a:pt x="17820" y="14428"/>
                  </a:cubicBezTo>
                  <a:cubicBezTo>
                    <a:pt x="17762" y="14012"/>
                    <a:pt x="18102" y="13561"/>
                    <a:pt x="18419" y="13839"/>
                  </a:cubicBezTo>
                  <a:cubicBezTo>
                    <a:pt x="18488" y="13898"/>
                    <a:pt x="18553" y="13953"/>
                    <a:pt x="18618" y="14012"/>
                  </a:cubicBezTo>
                  <a:close/>
                  <a:moveTo>
                    <a:pt x="12630" y="9272"/>
                  </a:moveTo>
                  <a:cubicBezTo>
                    <a:pt x="12691" y="9614"/>
                    <a:pt x="12542" y="9886"/>
                    <a:pt x="12355" y="10114"/>
                  </a:cubicBezTo>
                  <a:cubicBezTo>
                    <a:pt x="12580" y="10114"/>
                    <a:pt x="12802" y="10124"/>
                    <a:pt x="13031" y="10188"/>
                  </a:cubicBezTo>
                  <a:cubicBezTo>
                    <a:pt x="13218" y="10243"/>
                    <a:pt x="13172" y="10609"/>
                    <a:pt x="12989" y="10609"/>
                  </a:cubicBezTo>
                  <a:cubicBezTo>
                    <a:pt x="12805" y="10609"/>
                    <a:pt x="12626" y="10609"/>
                    <a:pt x="12443" y="10604"/>
                  </a:cubicBezTo>
                  <a:cubicBezTo>
                    <a:pt x="12550" y="10768"/>
                    <a:pt x="12649" y="10936"/>
                    <a:pt x="12737" y="11115"/>
                  </a:cubicBezTo>
                  <a:cubicBezTo>
                    <a:pt x="12817" y="11288"/>
                    <a:pt x="12641" y="11417"/>
                    <a:pt x="12538" y="11308"/>
                  </a:cubicBezTo>
                  <a:cubicBezTo>
                    <a:pt x="12351" y="11115"/>
                    <a:pt x="12191" y="10882"/>
                    <a:pt x="12038" y="10639"/>
                  </a:cubicBezTo>
                  <a:cubicBezTo>
                    <a:pt x="12038" y="11129"/>
                    <a:pt x="12068" y="11615"/>
                    <a:pt x="12065" y="12105"/>
                  </a:cubicBezTo>
                  <a:cubicBezTo>
                    <a:pt x="12065" y="12323"/>
                    <a:pt x="11813" y="12318"/>
                    <a:pt x="11809" y="12105"/>
                  </a:cubicBezTo>
                  <a:cubicBezTo>
                    <a:pt x="11793" y="11704"/>
                    <a:pt x="11759" y="11298"/>
                    <a:pt x="11740" y="10897"/>
                  </a:cubicBezTo>
                  <a:cubicBezTo>
                    <a:pt x="11583" y="11119"/>
                    <a:pt x="11438" y="11352"/>
                    <a:pt x="11301" y="11625"/>
                  </a:cubicBezTo>
                  <a:cubicBezTo>
                    <a:pt x="11228" y="11768"/>
                    <a:pt x="11064" y="11640"/>
                    <a:pt x="11125" y="11491"/>
                  </a:cubicBezTo>
                  <a:cubicBezTo>
                    <a:pt x="11251" y="11189"/>
                    <a:pt x="11389" y="10887"/>
                    <a:pt x="11553" y="10609"/>
                  </a:cubicBezTo>
                  <a:cubicBezTo>
                    <a:pt x="11301" y="10634"/>
                    <a:pt x="11060" y="10743"/>
                    <a:pt x="10820" y="10585"/>
                  </a:cubicBezTo>
                  <a:cubicBezTo>
                    <a:pt x="10671" y="10490"/>
                    <a:pt x="10774" y="10164"/>
                    <a:pt x="10934" y="10233"/>
                  </a:cubicBezTo>
                  <a:cubicBezTo>
                    <a:pt x="11095" y="10302"/>
                    <a:pt x="11278" y="10193"/>
                    <a:pt x="11438" y="10164"/>
                  </a:cubicBezTo>
                  <a:cubicBezTo>
                    <a:pt x="11534" y="10144"/>
                    <a:pt x="11633" y="10144"/>
                    <a:pt x="11732" y="10134"/>
                  </a:cubicBezTo>
                  <a:cubicBezTo>
                    <a:pt x="11553" y="9817"/>
                    <a:pt x="11412" y="9455"/>
                    <a:pt x="11167" y="9213"/>
                  </a:cubicBezTo>
                  <a:cubicBezTo>
                    <a:pt x="11030" y="9079"/>
                    <a:pt x="11156" y="8777"/>
                    <a:pt x="11305" y="8905"/>
                  </a:cubicBezTo>
                  <a:cubicBezTo>
                    <a:pt x="11492" y="9064"/>
                    <a:pt x="11622" y="9262"/>
                    <a:pt x="11748" y="9480"/>
                  </a:cubicBezTo>
                  <a:cubicBezTo>
                    <a:pt x="11744" y="9381"/>
                    <a:pt x="11748" y="9282"/>
                    <a:pt x="11736" y="9183"/>
                  </a:cubicBezTo>
                  <a:cubicBezTo>
                    <a:pt x="11717" y="8975"/>
                    <a:pt x="11954" y="8965"/>
                    <a:pt x="12000" y="9138"/>
                  </a:cubicBezTo>
                  <a:cubicBezTo>
                    <a:pt x="12072" y="9406"/>
                    <a:pt x="12072" y="9663"/>
                    <a:pt x="12061" y="9926"/>
                  </a:cubicBezTo>
                  <a:cubicBezTo>
                    <a:pt x="12214" y="9738"/>
                    <a:pt x="12351" y="9525"/>
                    <a:pt x="12385" y="9262"/>
                  </a:cubicBezTo>
                  <a:cubicBezTo>
                    <a:pt x="12404" y="9109"/>
                    <a:pt x="12603" y="9118"/>
                    <a:pt x="12630" y="9272"/>
                  </a:cubicBezTo>
                  <a:close/>
                  <a:moveTo>
                    <a:pt x="15845" y="10337"/>
                  </a:moveTo>
                  <a:cubicBezTo>
                    <a:pt x="15987" y="11030"/>
                    <a:pt x="15238" y="11392"/>
                    <a:pt x="14975" y="10793"/>
                  </a:cubicBezTo>
                  <a:cubicBezTo>
                    <a:pt x="14631" y="10020"/>
                    <a:pt x="15670" y="9465"/>
                    <a:pt x="15845" y="10337"/>
                  </a:cubicBezTo>
                  <a:close/>
                  <a:moveTo>
                    <a:pt x="6928" y="3205"/>
                  </a:moveTo>
                  <a:cubicBezTo>
                    <a:pt x="6989" y="3546"/>
                    <a:pt x="6836" y="3819"/>
                    <a:pt x="6653" y="4047"/>
                  </a:cubicBezTo>
                  <a:cubicBezTo>
                    <a:pt x="6878" y="4047"/>
                    <a:pt x="7100" y="4056"/>
                    <a:pt x="7329" y="4121"/>
                  </a:cubicBezTo>
                  <a:cubicBezTo>
                    <a:pt x="7516" y="4175"/>
                    <a:pt x="7470" y="4542"/>
                    <a:pt x="7287" y="4542"/>
                  </a:cubicBezTo>
                  <a:cubicBezTo>
                    <a:pt x="7104" y="4542"/>
                    <a:pt x="6924" y="4542"/>
                    <a:pt x="6741" y="4537"/>
                  </a:cubicBezTo>
                  <a:cubicBezTo>
                    <a:pt x="6848" y="4700"/>
                    <a:pt x="6947" y="4869"/>
                    <a:pt x="7035" y="5047"/>
                  </a:cubicBezTo>
                  <a:cubicBezTo>
                    <a:pt x="7115" y="5220"/>
                    <a:pt x="6940" y="5349"/>
                    <a:pt x="6836" y="5240"/>
                  </a:cubicBezTo>
                  <a:cubicBezTo>
                    <a:pt x="6649" y="5047"/>
                    <a:pt x="6489" y="4814"/>
                    <a:pt x="6336" y="4572"/>
                  </a:cubicBezTo>
                  <a:cubicBezTo>
                    <a:pt x="6336" y="5062"/>
                    <a:pt x="6367" y="5547"/>
                    <a:pt x="6363" y="6038"/>
                  </a:cubicBezTo>
                  <a:cubicBezTo>
                    <a:pt x="6363" y="6256"/>
                    <a:pt x="6111" y="6251"/>
                    <a:pt x="6103" y="6038"/>
                  </a:cubicBezTo>
                  <a:cubicBezTo>
                    <a:pt x="6088" y="5637"/>
                    <a:pt x="6054" y="5230"/>
                    <a:pt x="6034" y="4829"/>
                  </a:cubicBezTo>
                  <a:cubicBezTo>
                    <a:pt x="5878" y="5052"/>
                    <a:pt x="5733" y="5285"/>
                    <a:pt x="5595" y="5557"/>
                  </a:cubicBezTo>
                  <a:cubicBezTo>
                    <a:pt x="5523" y="5701"/>
                    <a:pt x="5359" y="5572"/>
                    <a:pt x="5420" y="5424"/>
                  </a:cubicBezTo>
                  <a:cubicBezTo>
                    <a:pt x="5546" y="5121"/>
                    <a:pt x="5683" y="4819"/>
                    <a:pt x="5847" y="4542"/>
                  </a:cubicBezTo>
                  <a:cubicBezTo>
                    <a:pt x="5595" y="4567"/>
                    <a:pt x="5355" y="4676"/>
                    <a:pt x="5114" y="4517"/>
                  </a:cubicBezTo>
                  <a:cubicBezTo>
                    <a:pt x="4965" y="4423"/>
                    <a:pt x="5068" y="4096"/>
                    <a:pt x="5229" y="4165"/>
                  </a:cubicBezTo>
                  <a:cubicBezTo>
                    <a:pt x="5389" y="4235"/>
                    <a:pt x="5572" y="4126"/>
                    <a:pt x="5733" y="4096"/>
                  </a:cubicBezTo>
                  <a:cubicBezTo>
                    <a:pt x="5828" y="4076"/>
                    <a:pt x="5928" y="4076"/>
                    <a:pt x="6027" y="4066"/>
                  </a:cubicBezTo>
                  <a:cubicBezTo>
                    <a:pt x="5847" y="3749"/>
                    <a:pt x="5706" y="3388"/>
                    <a:pt x="5462" y="3145"/>
                  </a:cubicBezTo>
                  <a:cubicBezTo>
                    <a:pt x="5324" y="3011"/>
                    <a:pt x="5450" y="2709"/>
                    <a:pt x="5599" y="2838"/>
                  </a:cubicBezTo>
                  <a:cubicBezTo>
                    <a:pt x="5786" y="2997"/>
                    <a:pt x="5916" y="3195"/>
                    <a:pt x="6042" y="3413"/>
                  </a:cubicBezTo>
                  <a:cubicBezTo>
                    <a:pt x="6038" y="3314"/>
                    <a:pt x="6042" y="3214"/>
                    <a:pt x="6031" y="3115"/>
                  </a:cubicBezTo>
                  <a:cubicBezTo>
                    <a:pt x="6012" y="2907"/>
                    <a:pt x="6248" y="2897"/>
                    <a:pt x="6294" y="3071"/>
                  </a:cubicBezTo>
                  <a:cubicBezTo>
                    <a:pt x="6367" y="3338"/>
                    <a:pt x="6367" y="3596"/>
                    <a:pt x="6355" y="3858"/>
                  </a:cubicBezTo>
                  <a:cubicBezTo>
                    <a:pt x="6508" y="3670"/>
                    <a:pt x="6646" y="3457"/>
                    <a:pt x="6680" y="3195"/>
                  </a:cubicBezTo>
                  <a:cubicBezTo>
                    <a:pt x="6707" y="3036"/>
                    <a:pt x="6901" y="3051"/>
                    <a:pt x="6928" y="3205"/>
                  </a:cubicBezTo>
                  <a:close/>
                  <a:moveTo>
                    <a:pt x="9059" y="2853"/>
                  </a:moveTo>
                  <a:cubicBezTo>
                    <a:pt x="9323" y="2268"/>
                    <a:pt x="10018" y="2798"/>
                    <a:pt x="9754" y="3383"/>
                  </a:cubicBezTo>
                  <a:cubicBezTo>
                    <a:pt x="9494" y="3962"/>
                    <a:pt x="8799" y="3432"/>
                    <a:pt x="9059" y="28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7" name="Shape">
              <a:extLst>
                <a:ext uri="{FF2B5EF4-FFF2-40B4-BE49-F238E27FC236}">
                  <a16:creationId xmlns:a16="http://schemas.microsoft.com/office/drawing/2014/main" id="{1BC248AA-CBB6-4F38-942A-BD2BCACDFD3E}"/>
                </a:ext>
              </a:extLst>
            </p:cNvPr>
            <p:cNvSpPr/>
            <p:nvPr/>
          </p:nvSpPr>
          <p:spPr>
            <a:xfrm>
              <a:off x="2019300" y="4165599"/>
              <a:ext cx="460446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5"/>
                    <a:pt x="2216" y="17777"/>
                  </a:cubicBezTo>
                  <a:close/>
                  <a:moveTo>
                    <a:pt x="1205" y="12706"/>
                  </a:moveTo>
                  <a:cubicBezTo>
                    <a:pt x="1179" y="12677"/>
                    <a:pt x="1154" y="12647"/>
                    <a:pt x="1128" y="12618"/>
                  </a:cubicBezTo>
                  <a:cubicBezTo>
                    <a:pt x="990" y="12460"/>
                    <a:pt x="1128" y="12239"/>
                    <a:pt x="1338" y="12284"/>
                  </a:cubicBezTo>
                  <a:cubicBezTo>
                    <a:pt x="1373" y="12293"/>
                    <a:pt x="1414" y="12298"/>
                    <a:pt x="1455" y="12308"/>
                  </a:cubicBezTo>
                  <a:cubicBezTo>
                    <a:pt x="1869" y="12387"/>
                    <a:pt x="1475" y="13021"/>
                    <a:pt x="1205" y="12706"/>
                  </a:cubicBezTo>
                  <a:close/>
                  <a:moveTo>
                    <a:pt x="3763" y="17462"/>
                  </a:moveTo>
                  <a:cubicBezTo>
                    <a:pt x="3293" y="16391"/>
                    <a:pt x="2292" y="15350"/>
                    <a:pt x="1358" y="14632"/>
                  </a:cubicBezTo>
                  <a:cubicBezTo>
                    <a:pt x="1184" y="14500"/>
                    <a:pt x="1332" y="14224"/>
                    <a:pt x="1542" y="14337"/>
                  </a:cubicBezTo>
                  <a:cubicBezTo>
                    <a:pt x="2216" y="14706"/>
                    <a:pt x="2716" y="15232"/>
                    <a:pt x="3150" y="15836"/>
                  </a:cubicBezTo>
                  <a:cubicBezTo>
                    <a:pt x="3492" y="16313"/>
                    <a:pt x="3916" y="16779"/>
                    <a:pt x="4028" y="17359"/>
                  </a:cubicBezTo>
                  <a:cubicBezTo>
                    <a:pt x="4059" y="17507"/>
                    <a:pt x="3829" y="17615"/>
                    <a:pt x="3763" y="17462"/>
                  </a:cubicBezTo>
                  <a:close/>
                  <a:moveTo>
                    <a:pt x="3267" y="13070"/>
                  </a:moveTo>
                  <a:cubicBezTo>
                    <a:pt x="3237" y="13084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6" y="12976"/>
                  </a:cubicBezTo>
                  <a:cubicBezTo>
                    <a:pt x="2936" y="12942"/>
                    <a:pt x="2930" y="12908"/>
                    <a:pt x="2930" y="12873"/>
                  </a:cubicBezTo>
                  <a:cubicBezTo>
                    <a:pt x="2900" y="12387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1" y="14534"/>
                    <a:pt x="4528" y="15030"/>
                    <a:pt x="4038" y="15310"/>
                  </a:cubicBezTo>
                  <a:close/>
                  <a:moveTo>
                    <a:pt x="5682" y="15846"/>
                  </a:moveTo>
                  <a:cubicBezTo>
                    <a:pt x="5651" y="15866"/>
                    <a:pt x="5621" y="15880"/>
                    <a:pt x="5590" y="15900"/>
                  </a:cubicBezTo>
                  <a:cubicBezTo>
                    <a:pt x="5463" y="15974"/>
                    <a:pt x="5289" y="15870"/>
                    <a:pt x="5294" y="15728"/>
                  </a:cubicBezTo>
                  <a:cubicBezTo>
                    <a:pt x="5294" y="15694"/>
                    <a:pt x="5299" y="15659"/>
                    <a:pt x="5299" y="15625"/>
                  </a:cubicBezTo>
                  <a:cubicBezTo>
                    <a:pt x="5330" y="15099"/>
                    <a:pt x="6147" y="15571"/>
                    <a:pt x="5682" y="15846"/>
                  </a:cubicBezTo>
                  <a:close/>
                  <a:moveTo>
                    <a:pt x="5835" y="17684"/>
                  </a:moveTo>
                  <a:cubicBezTo>
                    <a:pt x="5585" y="17536"/>
                    <a:pt x="5820" y="17163"/>
                    <a:pt x="6070" y="17305"/>
                  </a:cubicBezTo>
                  <a:cubicBezTo>
                    <a:pt x="6325" y="17453"/>
                    <a:pt x="6091" y="17826"/>
                    <a:pt x="5835" y="17684"/>
                  </a:cubicBezTo>
                  <a:close/>
                  <a:moveTo>
                    <a:pt x="6764" y="16519"/>
                  </a:moveTo>
                  <a:cubicBezTo>
                    <a:pt x="6856" y="16097"/>
                    <a:pt x="6688" y="15610"/>
                    <a:pt x="6637" y="15183"/>
                  </a:cubicBezTo>
                  <a:cubicBezTo>
                    <a:pt x="6576" y="14647"/>
                    <a:pt x="6453" y="14637"/>
                    <a:pt x="5953" y="14632"/>
                  </a:cubicBezTo>
                  <a:cubicBezTo>
                    <a:pt x="5340" y="14622"/>
                    <a:pt x="4901" y="14632"/>
                    <a:pt x="4564" y="14116"/>
                  </a:cubicBezTo>
                  <a:cubicBezTo>
                    <a:pt x="4278" y="13674"/>
                    <a:pt x="4181" y="12652"/>
                    <a:pt x="4161" y="12136"/>
                  </a:cubicBezTo>
                  <a:cubicBezTo>
                    <a:pt x="4145" y="11709"/>
                    <a:pt x="2415" y="11340"/>
                    <a:pt x="1986" y="11370"/>
                  </a:cubicBezTo>
                  <a:cubicBezTo>
                    <a:pt x="1690" y="11389"/>
                    <a:pt x="1659" y="11016"/>
                    <a:pt x="1858" y="10888"/>
                  </a:cubicBezTo>
                  <a:cubicBezTo>
                    <a:pt x="2420" y="10525"/>
                    <a:pt x="3655" y="10937"/>
                    <a:pt x="4268" y="11099"/>
                  </a:cubicBezTo>
                  <a:cubicBezTo>
                    <a:pt x="5085" y="11316"/>
                    <a:pt x="4901" y="12662"/>
                    <a:pt x="5013" y="13261"/>
                  </a:cubicBezTo>
                  <a:cubicBezTo>
                    <a:pt x="5248" y="14524"/>
                    <a:pt x="6897" y="13625"/>
                    <a:pt x="7106" y="14416"/>
                  </a:cubicBezTo>
                  <a:cubicBezTo>
                    <a:pt x="7260" y="15016"/>
                    <a:pt x="7352" y="16018"/>
                    <a:pt x="7147" y="16622"/>
                  </a:cubicBezTo>
                  <a:cubicBezTo>
                    <a:pt x="7066" y="16858"/>
                    <a:pt x="6708" y="16760"/>
                    <a:pt x="6764" y="16519"/>
                  </a:cubicBezTo>
                  <a:close/>
                  <a:moveTo>
                    <a:pt x="9894" y="16205"/>
                  </a:moveTo>
                  <a:cubicBezTo>
                    <a:pt x="8597" y="12416"/>
                    <a:pt x="5927" y="9930"/>
                    <a:pt x="2415" y="7930"/>
                  </a:cubicBezTo>
                  <a:cubicBezTo>
                    <a:pt x="2195" y="7807"/>
                    <a:pt x="2348" y="7449"/>
                    <a:pt x="2593" y="7532"/>
                  </a:cubicBezTo>
                  <a:cubicBezTo>
                    <a:pt x="3747" y="7915"/>
                    <a:pt x="4487" y="8677"/>
                    <a:pt x="5468" y="9340"/>
                  </a:cubicBezTo>
                  <a:cubicBezTo>
                    <a:pt x="6259" y="9876"/>
                    <a:pt x="7081" y="10387"/>
                    <a:pt x="7688" y="11119"/>
                  </a:cubicBezTo>
                  <a:cubicBezTo>
                    <a:pt x="8863" y="12529"/>
                    <a:pt x="9914" y="14323"/>
                    <a:pt x="10190" y="16136"/>
                  </a:cubicBezTo>
                  <a:cubicBezTo>
                    <a:pt x="10215" y="16318"/>
                    <a:pt x="9955" y="16382"/>
                    <a:pt x="9894" y="16205"/>
                  </a:cubicBezTo>
                  <a:close/>
                  <a:moveTo>
                    <a:pt x="5805" y="6579"/>
                  </a:moveTo>
                  <a:cubicBezTo>
                    <a:pt x="5973" y="6677"/>
                    <a:pt x="6004" y="6977"/>
                    <a:pt x="5794" y="7056"/>
                  </a:cubicBezTo>
                  <a:cubicBezTo>
                    <a:pt x="5764" y="7070"/>
                    <a:pt x="5728" y="7080"/>
                    <a:pt x="5697" y="7095"/>
                  </a:cubicBezTo>
                  <a:cubicBezTo>
                    <a:pt x="5539" y="7154"/>
                    <a:pt x="5401" y="7075"/>
                    <a:pt x="5386" y="6913"/>
                  </a:cubicBezTo>
                  <a:cubicBezTo>
                    <a:pt x="5381" y="6879"/>
                    <a:pt x="5376" y="6844"/>
                    <a:pt x="5376" y="6810"/>
                  </a:cubicBezTo>
                  <a:cubicBezTo>
                    <a:pt x="5350" y="6599"/>
                    <a:pt x="5636" y="6486"/>
                    <a:pt x="5805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2" y="8800"/>
                    <a:pt x="6698" y="8313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85" y="9581"/>
                    <a:pt x="8429" y="9355"/>
                    <a:pt x="8561" y="9237"/>
                  </a:cubicBezTo>
                  <a:close/>
                  <a:moveTo>
                    <a:pt x="9092" y="11095"/>
                  </a:moveTo>
                  <a:cubicBezTo>
                    <a:pt x="9383" y="11262"/>
                    <a:pt x="9113" y="11699"/>
                    <a:pt x="8822" y="11532"/>
                  </a:cubicBezTo>
                  <a:cubicBezTo>
                    <a:pt x="8526" y="11360"/>
                    <a:pt x="8796" y="10923"/>
                    <a:pt x="9092" y="11095"/>
                  </a:cubicBezTo>
                  <a:close/>
                  <a:moveTo>
                    <a:pt x="10910" y="12195"/>
                  </a:moveTo>
                  <a:cubicBezTo>
                    <a:pt x="11114" y="12072"/>
                    <a:pt x="11257" y="12072"/>
                    <a:pt x="11436" y="12230"/>
                  </a:cubicBezTo>
                  <a:cubicBezTo>
                    <a:pt x="11579" y="12352"/>
                    <a:pt x="11461" y="12603"/>
                    <a:pt x="11272" y="12593"/>
                  </a:cubicBezTo>
                  <a:cubicBezTo>
                    <a:pt x="11175" y="12588"/>
                    <a:pt x="11094" y="12549"/>
                    <a:pt x="11002" y="12544"/>
                  </a:cubicBezTo>
                  <a:cubicBezTo>
                    <a:pt x="10803" y="12524"/>
                    <a:pt x="10741" y="12293"/>
                    <a:pt x="10910" y="12195"/>
                  </a:cubicBezTo>
                  <a:close/>
                  <a:moveTo>
                    <a:pt x="10966" y="14686"/>
                  </a:moveTo>
                  <a:cubicBezTo>
                    <a:pt x="10665" y="14514"/>
                    <a:pt x="10946" y="14067"/>
                    <a:pt x="11247" y="14239"/>
                  </a:cubicBezTo>
                  <a:cubicBezTo>
                    <a:pt x="11543" y="14411"/>
                    <a:pt x="11262" y="14858"/>
                    <a:pt x="10966" y="14686"/>
                  </a:cubicBezTo>
                  <a:close/>
                  <a:moveTo>
                    <a:pt x="14417" y="1857"/>
                  </a:moveTo>
                  <a:cubicBezTo>
                    <a:pt x="15203" y="2309"/>
                    <a:pt x="15949" y="2850"/>
                    <a:pt x="16510" y="3557"/>
                  </a:cubicBezTo>
                  <a:cubicBezTo>
                    <a:pt x="17067" y="4255"/>
                    <a:pt x="17373" y="5061"/>
                    <a:pt x="17853" y="5803"/>
                  </a:cubicBezTo>
                  <a:cubicBezTo>
                    <a:pt x="17940" y="5935"/>
                    <a:pt x="17725" y="6088"/>
                    <a:pt x="17623" y="5965"/>
                  </a:cubicBezTo>
                  <a:cubicBezTo>
                    <a:pt x="17082" y="5292"/>
                    <a:pt x="16811" y="4466"/>
                    <a:pt x="16219" y="3822"/>
                  </a:cubicBezTo>
                  <a:cubicBezTo>
                    <a:pt x="15632" y="3184"/>
                    <a:pt x="14958" y="2643"/>
                    <a:pt x="14243" y="2137"/>
                  </a:cubicBezTo>
                  <a:cubicBezTo>
                    <a:pt x="14075" y="2014"/>
                    <a:pt x="14228" y="1749"/>
                    <a:pt x="14417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8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803"/>
                    <a:pt x="10267" y="1665"/>
                    <a:pt x="10430" y="1665"/>
                  </a:cubicBezTo>
                  <a:close/>
                  <a:moveTo>
                    <a:pt x="15545" y="10407"/>
                  </a:moveTo>
                  <a:cubicBezTo>
                    <a:pt x="15530" y="10412"/>
                    <a:pt x="15510" y="10416"/>
                    <a:pt x="15494" y="10421"/>
                  </a:cubicBezTo>
                  <a:cubicBezTo>
                    <a:pt x="15362" y="10461"/>
                    <a:pt x="15244" y="10402"/>
                    <a:pt x="15173" y="10308"/>
                  </a:cubicBezTo>
                  <a:cubicBezTo>
                    <a:pt x="15101" y="10220"/>
                    <a:pt x="15081" y="10092"/>
                    <a:pt x="15152" y="9979"/>
                  </a:cubicBezTo>
                  <a:cubicBezTo>
                    <a:pt x="15224" y="9866"/>
                    <a:pt x="15346" y="9827"/>
                    <a:pt x="15464" y="9842"/>
                  </a:cubicBezTo>
                  <a:cubicBezTo>
                    <a:pt x="15581" y="9856"/>
                    <a:pt x="15693" y="9930"/>
                    <a:pt x="15719" y="10058"/>
                  </a:cubicBezTo>
                  <a:cubicBezTo>
                    <a:pt x="15724" y="10072"/>
                    <a:pt x="15729" y="10092"/>
                    <a:pt x="15734" y="10107"/>
                  </a:cubicBezTo>
                  <a:cubicBezTo>
                    <a:pt x="15765" y="10235"/>
                    <a:pt x="15678" y="10372"/>
                    <a:pt x="15545" y="10407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56" y="7203"/>
                    <a:pt x="15086" y="7581"/>
                    <a:pt x="14943" y="7807"/>
                  </a:cubicBezTo>
                  <a:close/>
                  <a:moveTo>
                    <a:pt x="12416" y="5881"/>
                  </a:moveTo>
                  <a:cubicBezTo>
                    <a:pt x="12385" y="5857"/>
                    <a:pt x="12360" y="5832"/>
                    <a:pt x="12329" y="5808"/>
                  </a:cubicBezTo>
                  <a:cubicBezTo>
                    <a:pt x="12201" y="5699"/>
                    <a:pt x="12344" y="5468"/>
                    <a:pt x="12503" y="5527"/>
                  </a:cubicBezTo>
                  <a:cubicBezTo>
                    <a:pt x="12538" y="5542"/>
                    <a:pt x="12574" y="5552"/>
                    <a:pt x="12615" y="5567"/>
                  </a:cubicBezTo>
                  <a:cubicBezTo>
                    <a:pt x="12921" y="5675"/>
                    <a:pt x="12661" y="6093"/>
                    <a:pt x="12416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39" y="3439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6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6"/>
                    <a:pt x="8092" y="1636"/>
                  </a:cubicBezTo>
                  <a:close/>
                  <a:moveTo>
                    <a:pt x="7168" y="2805"/>
                  </a:moveTo>
                  <a:cubicBezTo>
                    <a:pt x="9531" y="3901"/>
                    <a:pt x="10997" y="5179"/>
                    <a:pt x="12635" y="7115"/>
                  </a:cubicBezTo>
                  <a:cubicBezTo>
                    <a:pt x="13891" y="8598"/>
                    <a:pt x="14386" y="10254"/>
                    <a:pt x="15356" y="11866"/>
                  </a:cubicBezTo>
                  <a:cubicBezTo>
                    <a:pt x="15438" y="12004"/>
                    <a:pt x="15239" y="12136"/>
                    <a:pt x="15127" y="12028"/>
                  </a:cubicBezTo>
                  <a:cubicBezTo>
                    <a:pt x="14560" y="11493"/>
                    <a:pt x="14422" y="10682"/>
                    <a:pt x="14060" y="10023"/>
                  </a:cubicBezTo>
                  <a:cubicBezTo>
                    <a:pt x="13549" y="9100"/>
                    <a:pt x="12967" y="8254"/>
                    <a:pt x="12263" y="7454"/>
                  </a:cubicBezTo>
                  <a:cubicBezTo>
                    <a:pt x="11635" y="6736"/>
                    <a:pt x="11048" y="5930"/>
                    <a:pt x="10318" y="5306"/>
                  </a:cubicBezTo>
                  <a:cubicBezTo>
                    <a:pt x="9286" y="4432"/>
                    <a:pt x="8066" y="3901"/>
                    <a:pt x="6943" y="3159"/>
                  </a:cubicBezTo>
                  <a:cubicBezTo>
                    <a:pt x="6713" y="3007"/>
                    <a:pt x="6918" y="2687"/>
                    <a:pt x="7168" y="2805"/>
                  </a:cubicBezTo>
                  <a:close/>
                  <a:moveTo>
                    <a:pt x="4681" y="4402"/>
                  </a:moveTo>
                  <a:cubicBezTo>
                    <a:pt x="6055" y="4525"/>
                    <a:pt x="6754" y="4363"/>
                    <a:pt x="7331" y="5744"/>
                  </a:cubicBezTo>
                  <a:cubicBezTo>
                    <a:pt x="7566" y="6304"/>
                    <a:pt x="7709" y="7513"/>
                    <a:pt x="8490" y="7439"/>
                  </a:cubicBezTo>
                  <a:cubicBezTo>
                    <a:pt x="8873" y="7404"/>
                    <a:pt x="9746" y="7508"/>
                    <a:pt x="10057" y="7689"/>
                  </a:cubicBezTo>
                  <a:cubicBezTo>
                    <a:pt x="10675" y="8043"/>
                    <a:pt x="10583" y="8643"/>
                    <a:pt x="10777" y="9257"/>
                  </a:cubicBezTo>
                  <a:cubicBezTo>
                    <a:pt x="11088" y="10235"/>
                    <a:pt x="11461" y="10952"/>
                    <a:pt x="12528" y="11222"/>
                  </a:cubicBezTo>
                  <a:cubicBezTo>
                    <a:pt x="13590" y="11493"/>
                    <a:pt x="12952" y="13409"/>
                    <a:pt x="13064" y="14072"/>
                  </a:cubicBezTo>
                  <a:cubicBezTo>
                    <a:pt x="13105" y="14308"/>
                    <a:pt x="12753" y="14396"/>
                    <a:pt x="12686" y="14161"/>
                  </a:cubicBezTo>
                  <a:cubicBezTo>
                    <a:pt x="12498" y="13473"/>
                    <a:pt x="12543" y="12858"/>
                    <a:pt x="12554" y="12151"/>
                  </a:cubicBezTo>
                  <a:cubicBezTo>
                    <a:pt x="12559" y="11679"/>
                    <a:pt x="11043" y="11414"/>
                    <a:pt x="10675" y="11242"/>
                  </a:cubicBezTo>
                  <a:cubicBezTo>
                    <a:pt x="9695" y="10785"/>
                    <a:pt x="10685" y="8348"/>
                    <a:pt x="9470" y="8240"/>
                  </a:cubicBezTo>
                  <a:cubicBezTo>
                    <a:pt x="8444" y="8146"/>
                    <a:pt x="7663" y="8412"/>
                    <a:pt x="7219" y="7444"/>
                  </a:cubicBezTo>
                  <a:cubicBezTo>
                    <a:pt x="6958" y="6874"/>
                    <a:pt x="6872" y="6161"/>
                    <a:pt x="6535" y="5636"/>
                  </a:cubicBezTo>
                  <a:cubicBezTo>
                    <a:pt x="6254" y="5198"/>
                    <a:pt x="5161" y="5169"/>
                    <a:pt x="4579" y="5075"/>
                  </a:cubicBezTo>
                  <a:cubicBezTo>
                    <a:pt x="4181" y="5016"/>
                    <a:pt x="4278" y="4368"/>
                    <a:pt x="4681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5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28" name="Shape">
              <a:extLst>
                <a:ext uri="{FF2B5EF4-FFF2-40B4-BE49-F238E27FC236}">
                  <a16:creationId xmlns:a16="http://schemas.microsoft.com/office/drawing/2014/main" id="{F0390A12-73FE-4EA0-9F79-057A6BA4A0B1}"/>
                </a:ext>
              </a:extLst>
            </p:cNvPr>
            <p:cNvSpPr/>
            <p:nvPr/>
          </p:nvSpPr>
          <p:spPr>
            <a:xfrm>
              <a:off x="2336800" y="4330700"/>
              <a:ext cx="401802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2"/>
                    <a:pt x="8974" y="4465"/>
                    <a:pt x="6876" y="6793"/>
                  </a:cubicBezTo>
                  <a:close/>
                  <a:moveTo>
                    <a:pt x="5186" y="18569"/>
                  </a:moveTo>
                  <a:cubicBezTo>
                    <a:pt x="4668" y="18328"/>
                    <a:pt x="5147" y="17701"/>
                    <a:pt x="5672" y="17942"/>
                  </a:cubicBezTo>
                  <a:cubicBezTo>
                    <a:pt x="6190" y="18187"/>
                    <a:pt x="5711" y="18815"/>
                    <a:pt x="5186" y="18569"/>
                  </a:cubicBezTo>
                  <a:close/>
                  <a:moveTo>
                    <a:pt x="9732" y="13401"/>
                  </a:moveTo>
                  <a:cubicBezTo>
                    <a:pt x="9013" y="13070"/>
                    <a:pt x="9680" y="12207"/>
                    <a:pt x="10399" y="12543"/>
                  </a:cubicBezTo>
                  <a:cubicBezTo>
                    <a:pt x="11111" y="12874"/>
                    <a:pt x="10444" y="13732"/>
                    <a:pt x="9732" y="13401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1" y="15448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0" y="12387"/>
                    <a:pt x="14788" y="12287"/>
                    <a:pt x="14970" y="12202"/>
                  </a:cubicBezTo>
                  <a:close/>
                  <a:moveTo>
                    <a:pt x="16187" y="8428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6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8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7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86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45"/>
                    <a:pt x="14724" y="4450"/>
                    <a:pt x="14873" y="4425"/>
                  </a:cubicBezTo>
                  <a:close/>
                  <a:moveTo>
                    <a:pt x="14070" y="2152"/>
                  </a:moveTo>
                  <a:cubicBezTo>
                    <a:pt x="14348" y="1841"/>
                    <a:pt x="14957" y="1811"/>
                    <a:pt x="15209" y="2167"/>
                  </a:cubicBezTo>
                  <a:cubicBezTo>
                    <a:pt x="15404" y="2438"/>
                    <a:pt x="15216" y="2849"/>
                    <a:pt x="14795" y="2904"/>
                  </a:cubicBezTo>
                  <a:cubicBezTo>
                    <a:pt x="14685" y="2919"/>
                    <a:pt x="14581" y="2934"/>
                    <a:pt x="14471" y="2949"/>
                  </a:cubicBezTo>
                  <a:cubicBezTo>
                    <a:pt x="14057" y="3005"/>
                    <a:pt x="13610" y="2663"/>
                    <a:pt x="13895" y="2347"/>
                  </a:cubicBezTo>
                  <a:cubicBezTo>
                    <a:pt x="13953" y="2282"/>
                    <a:pt x="14012" y="2217"/>
                    <a:pt x="14070" y="2152"/>
                  </a:cubicBezTo>
                  <a:close/>
                  <a:moveTo>
                    <a:pt x="9272" y="8102"/>
                  </a:moveTo>
                  <a:cubicBezTo>
                    <a:pt x="9615" y="8047"/>
                    <a:pt x="9881" y="8198"/>
                    <a:pt x="10107" y="8383"/>
                  </a:cubicBezTo>
                  <a:cubicBezTo>
                    <a:pt x="10107" y="8158"/>
                    <a:pt x="10120" y="7937"/>
                    <a:pt x="10191" y="7711"/>
                  </a:cubicBezTo>
                  <a:cubicBezTo>
                    <a:pt x="10250" y="7525"/>
                    <a:pt x="10612" y="7571"/>
                    <a:pt x="10612" y="7756"/>
                  </a:cubicBezTo>
                  <a:cubicBezTo>
                    <a:pt x="10612" y="7937"/>
                    <a:pt x="10606" y="8122"/>
                    <a:pt x="10599" y="8303"/>
                  </a:cubicBezTo>
                  <a:cubicBezTo>
                    <a:pt x="10761" y="8198"/>
                    <a:pt x="10929" y="8097"/>
                    <a:pt x="11111" y="8012"/>
                  </a:cubicBezTo>
                  <a:cubicBezTo>
                    <a:pt x="11286" y="7932"/>
                    <a:pt x="11409" y="8112"/>
                    <a:pt x="11299" y="8213"/>
                  </a:cubicBezTo>
                  <a:cubicBezTo>
                    <a:pt x="11104" y="8398"/>
                    <a:pt x="10871" y="8554"/>
                    <a:pt x="10625" y="8704"/>
                  </a:cubicBezTo>
                  <a:cubicBezTo>
                    <a:pt x="11111" y="8709"/>
                    <a:pt x="11596" y="8684"/>
                    <a:pt x="12082" y="8689"/>
                  </a:cubicBezTo>
                  <a:cubicBezTo>
                    <a:pt x="12296" y="8689"/>
                    <a:pt x="12289" y="8940"/>
                    <a:pt x="12076" y="8945"/>
                  </a:cubicBezTo>
                  <a:cubicBezTo>
                    <a:pt x="11674" y="8955"/>
                    <a:pt x="11273" y="8990"/>
                    <a:pt x="10871" y="9006"/>
                  </a:cubicBezTo>
                  <a:cubicBezTo>
                    <a:pt x="11091" y="9161"/>
                    <a:pt x="11324" y="9312"/>
                    <a:pt x="11590" y="9447"/>
                  </a:cubicBezTo>
                  <a:cubicBezTo>
                    <a:pt x="11732" y="9517"/>
                    <a:pt x="11603" y="9683"/>
                    <a:pt x="11454" y="9618"/>
                  </a:cubicBezTo>
                  <a:cubicBezTo>
                    <a:pt x="11156" y="9487"/>
                    <a:pt x="10852" y="9352"/>
                    <a:pt x="10580" y="9186"/>
                  </a:cubicBezTo>
                  <a:cubicBezTo>
                    <a:pt x="10599" y="9437"/>
                    <a:pt x="10703" y="9678"/>
                    <a:pt x="10547" y="9919"/>
                  </a:cubicBezTo>
                  <a:cubicBezTo>
                    <a:pt x="10450" y="10069"/>
                    <a:pt x="10127" y="9959"/>
                    <a:pt x="10198" y="9803"/>
                  </a:cubicBezTo>
                  <a:cubicBezTo>
                    <a:pt x="10269" y="9643"/>
                    <a:pt x="10165" y="9457"/>
                    <a:pt x="10133" y="9302"/>
                  </a:cubicBezTo>
                  <a:cubicBezTo>
                    <a:pt x="10114" y="9206"/>
                    <a:pt x="10114" y="9106"/>
                    <a:pt x="10107" y="9011"/>
                  </a:cubicBezTo>
                  <a:cubicBezTo>
                    <a:pt x="9790" y="9191"/>
                    <a:pt x="9427" y="9327"/>
                    <a:pt x="9181" y="9567"/>
                  </a:cubicBezTo>
                  <a:cubicBezTo>
                    <a:pt x="9045" y="9703"/>
                    <a:pt x="8747" y="9577"/>
                    <a:pt x="8877" y="9427"/>
                  </a:cubicBezTo>
                  <a:cubicBezTo>
                    <a:pt x="9039" y="9241"/>
                    <a:pt x="9240" y="9111"/>
                    <a:pt x="9453" y="8985"/>
                  </a:cubicBezTo>
                  <a:cubicBezTo>
                    <a:pt x="9356" y="8985"/>
                    <a:pt x="9253" y="8985"/>
                    <a:pt x="9155" y="8995"/>
                  </a:cubicBezTo>
                  <a:cubicBezTo>
                    <a:pt x="8948" y="9016"/>
                    <a:pt x="8942" y="8775"/>
                    <a:pt x="9117" y="8730"/>
                  </a:cubicBezTo>
                  <a:cubicBezTo>
                    <a:pt x="9382" y="8659"/>
                    <a:pt x="9641" y="8659"/>
                    <a:pt x="9900" y="8674"/>
                  </a:cubicBezTo>
                  <a:cubicBezTo>
                    <a:pt x="9712" y="8519"/>
                    <a:pt x="9505" y="8378"/>
                    <a:pt x="9246" y="8343"/>
                  </a:cubicBezTo>
                  <a:cubicBezTo>
                    <a:pt x="9104" y="8323"/>
                    <a:pt x="9123" y="8127"/>
                    <a:pt x="9272" y="8102"/>
                  </a:cubicBezTo>
                  <a:close/>
                  <a:moveTo>
                    <a:pt x="10373" y="4896"/>
                  </a:moveTo>
                  <a:cubicBezTo>
                    <a:pt x="11065" y="4761"/>
                    <a:pt x="11415" y="5513"/>
                    <a:pt x="10813" y="5769"/>
                  </a:cubicBezTo>
                  <a:cubicBezTo>
                    <a:pt x="10042" y="6105"/>
                    <a:pt x="9505" y="5067"/>
                    <a:pt x="10373" y="4896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29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3"/>
                    <a:pt x="3004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3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1" name="Shape">
              <a:extLst>
                <a:ext uri="{FF2B5EF4-FFF2-40B4-BE49-F238E27FC236}">
                  <a16:creationId xmlns:a16="http://schemas.microsoft.com/office/drawing/2014/main" id="{8ADA81AA-7641-42CA-A1EC-2D05FD9C08D4}"/>
                </a:ext>
              </a:extLst>
            </p:cNvPr>
            <p:cNvSpPr/>
            <p:nvPr/>
          </p:nvSpPr>
          <p:spPr>
            <a:xfrm>
              <a:off x="5753100" y="2108199"/>
              <a:ext cx="460447" cy="480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09" h="18600" extrusionOk="0">
                  <a:moveTo>
                    <a:pt x="2216" y="17777"/>
                  </a:moveTo>
                  <a:cubicBezTo>
                    <a:pt x="2343" y="17875"/>
                    <a:pt x="2476" y="17964"/>
                    <a:pt x="2614" y="18047"/>
                  </a:cubicBezTo>
                  <a:cubicBezTo>
                    <a:pt x="5881" y="19934"/>
                    <a:pt x="13085" y="16775"/>
                    <a:pt x="16628" y="11900"/>
                  </a:cubicBezTo>
                  <a:cubicBezTo>
                    <a:pt x="18251" y="9670"/>
                    <a:pt x="20288" y="5385"/>
                    <a:pt x="15688" y="1793"/>
                  </a:cubicBezTo>
                  <a:cubicBezTo>
                    <a:pt x="15321" y="1508"/>
                    <a:pt x="14943" y="1248"/>
                    <a:pt x="14560" y="1032"/>
                  </a:cubicBezTo>
                  <a:cubicBezTo>
                    <a:pt x="14560" y="1032"/>
                    <a:pt x="14560" y="1032"/>
                    <a:pt x="14560" y="1032"/>
                  </a:cubicBezTo>
                  <a:cubicBezTo>
                    <a:pt x="9884" y="-1666"/>
                    <a:pt x="5304" y="1395"/>
                    <a:pt x="2803" y="4835"/>
                  </a:cubicBezTo>
                  <a:cubicBezTo>
                    <a:pt x="-260" y="9031"/>
                    <a:pt x="-1312" y="15020"/>
                    <a:pt x="2216" y="17777"/>
                  </a:cubicBezTo>
                  <a:close/>
                  <a:moveTo>
                    <a:pt x="1205" y="12701"/>
                  </a:moveTo>
                  <a:cubicBezTo>
                    <a:pt x="1179" y="12672"/>
                    <a:pt x="1154" y="12642"/>
                    <a:pt x="1128" y="12613"/>
                  </a:cubicBezTo>
                  <a:cubicBezTo>
                    <a:pt x="990" y="12456"/>
                    <a:pt x="1128" y="12234"/>
                    <a:pt x="1338" y="12279"/>
                  </a:cubicBezTo>
                  <a:cubicBezTo>
                    <a:pt x="1373" y="12289"/>
                    <a:pt x="1414" y="12293"/>
                    <a:pt x="1455" y="12303"/>
                  </a:cubicBezTo>
                  <a:cubicBezTo>
                    <a:pt x="1869" y="12387"/>
                    <a:pt x="1475" y="13016"/>
                    <a:pt x="1205" y="12701"/>
                  </a:cubicBezTo>
                  <a:close/>
                  <a:moveTo>
                    <a:pt x="3763" y="17458"/>
                  </a:moveTo>
                  <a:cubicBezTo>
                    <a:pt x="3293" y="16386"/>
                    <a:pt x="2292" y="15345"/>
                    <a:pt x="1358" y="14627"/>
                  </a:cubicBezTo>
                  <a:cubicBezTo>
                    <a:pt x="1184" y="14495"/>
                    <a:pt x="1332" y="14220"/>
                    <a:pt x="1542" y="14333"/>
                  </a:cubicBezTo>
                  <a:cubicBezTo>
                    <a:pt x="2216" y="14701"/>
                    <a:pt x="2716" y="15227"/>
                    <a:pt x="3150" y="15831"/>
                  </a:cubicBezTo>
                  <a:cubicBezTo>
                    <a:pt x="3492" y="16308"/>
                    <a:pt x="3916" y="16775"/>
                    <a:pt x="4028" y="17354"/>
                  </a:cubicBezTo>
                  <a:cubicBezTo>
                    <a:pt x="4059" y="17507"/>
                    <a:pt x="3829" y="17615"/>
                    <a:pt x="3763" y="17458"/>
                  </a:cubicBezTo>
                  <a:close/>
                  <a:moveTo>
                    <a:pt x="3267" y="13070"/>
                  </a:moveTo>
                  <a:cubicBezTo>
                    <a:pt x="3237" y="13085"/>
                    <a:pt x="3206" y="13099"/>
                    <a:pt x="3170" y="13114"/>
                  </a:cubicBezTo>
                  <a:cubicBezTo>
                    <a:pt x="3058" y="13163"/>
                    <a:pt x="2941" y="13094"/>
                    <a:pt x="2936" y="12976"/>
                  </a:cubicBezTo>
                  <a:cubicBezTo>
                    <a:pt x="2936" y="12942"/>
                    <a:pt x="2930" y="12908"/>
                    <a:pt x="2930" y="12873"/>
                  </a:cubicBezTo>
                  <a:cubicBezTo>
                    <a:pt x="2900" y="12382"/>
                    <a:pt x="3732" y="12863"/>
                    <a:pt x="3267" y="13070"/>
                  </a:cubicBezTo>
                  <a:close/>
                  <a:moveTo>
                    <a:pt x="4038" y="15310"/>
                  </a:moveTo>
                  <a:cubicBezTo>
                    <a:pt x="4008" y="15330"/>
                    <a:pt x="3977" y="15345"/>
                    <a:pt x="3946" y="15364"/>
                  </a:cubicBezTo>
                  <a:cubicBezTo>
                    <a:pt x="3814" y="15443"/>
                    <a:pt x="3625" y="15335"/>
                    <a:pt x="3635" y="15183"/>
                  </a:cubicBezTo>
                  <a:cubicBezTo>
                    <a:pt x="3635" y="15148"/>
                    <a:pt x="3640" y="15114"/>
                    <a:pt x="3640" y="15079"/>
                  </a:cubicBezTo>
                  <a:cubicBezTo>
                    <a:pt x="3671" y="14534"/>
                    <a:pt x="4528" y="15025"/>
                    <a:pt x="4038" y="15310"/>
                  </a:cubicBezTo>
                  <a:close/>
                  <a:moveTo>
                    <a:pt x="5682" y="15841"/>
                  </a:moveTo>
                  <a:cubicBezTo>
                    <a:pt x="5651" y="15861"/>
                    <a:pt x="5621" y="15875"/>
                    <a:pt x="5590" y="15895"/>
                  </a:cubicBezTo>
                  <a:cubicBezTo>
                    <a:pt x="5463" y="15969"/>
                    <a:pt x="5289" y="15866"/>
                    <a:pt x="5294" y="15723"/>
                  </a:cubicBezTo>
                  <a:cubicBezTo>
                    <a:pt x="5294" y="15689"/>
                    <a:pt x="5299" y="15654"/>
                    <a:pt x="5299" y="15620"/>
                  </a:cubicBezTo>
                  <a:cubicBezTo>
                    <a:pt x="5330" y="15099"/>
                    <a:pt x="6147" y="15571"/>
                    <a:pt x="5682" y="15841"/>
                  </a:cubicBezTo>
                  <a:close/>
                  <a:moveTo>
                    <a:pt x="5835" y="17679"/>
                  </a:moveTo>
                  <a:cubicBezTo>
                    <a:pt x="5585" y="17531"/>
                    <a:pt x="5820" y="17158"/>
                    <a:pt x="6070" y="17300"/>
                  </a:cubicBezTo>
                  <a:cubicBezTo>
                    <a:pt x="6325" y="17448"/>
                    <a:pt x="6091" y="17826"/>
                    <a:pt x="5835" y="17679"/>
                  </a:cubicBezTo>
                  <a:close/>
                  <a:moveTo>
                    <a:pt x="6764" y="16514"/>
                  </a:moveTo>
                  <a:cubicBezTo>
                    <a:pt x="6856" y="16092"/>
                    <a:pt x="6688" y="15605"/>
                    <a:pt x="6637" y="15178"/>
                  </a:cubicBezTo>
                  <a:cubicBezTo>
                    <a:pt x="6575" y="14642"/>
                    <a:pt x="6453" y="14632"/>
                    <a:pt x="5953" y="14627"/>
                  </a:cubicBezTo>
                  <a:cubicBezTo>
                    <a:pt x="5340" y="14618"/>
                    <a:pt x="4901" y="14627"/>
                    <a:pt x="4564" y="14111"/>
                  </a:cubicBezTo>
                  <a:cubicBezTo>
                    <a:pt x="4278" y="13669"/>
                    <a:pt x="4181" y="12647"/>
                    <a:pt x="4161" y="12131"/>
                  </a:cubicBezTo>
                  <a:cubicBezTo>
                    <a:pt x="4145" y="11704"/>
                    <a:pt x="2415" y="11335"/>
                    <a:pt x="1986" y="11365"/>
                  </a:cubicBezTo>
                  <a:cubicBezTo>
                    <a:pt x="1690" y="11384"/>
                    <a:pt x="1659" y="11011"/>
                    <a:pt x="1858" y="10883"/>
                  </a:cubicBezTo>
                  <a:cubicBezTo>
                    <a:pt x="2420" y="10520"/>
                    <a:pt x="3655" y="10932"/>
                    <a:pt x="4268" y="11095"/>
                  </a:cubicBezTo>
                  <a:cubicBezTo>
                    <a:pt x="5085" y="11311"/>
                    <a:pt x="4901" y="12657"/>
                    <a:pt x="5013" y="13256"/>
                  </a:cubicBezTo>
                  <a:cubicBezTo>
                    <a:pt x="5248" y="14519"/>
                    <a:pt x="6897" y="13620"/>
                    <a:pt x="7106" y="14411"/>
                  </a:cubicBezTo>
                  <a:cubicBezTo>
                    <a:pt x="7260" y="15011"/>
                    <a:pt x="7351" y="16013"/>
                    <a:pt x="7147" y="16617"/>
                  </a:cubicBezTo>
                  <a:cubicBezTo>
                    <a:pt x="7066" y="16858"/>
                    <a:pt x="6708" y="16760"/>
                    <a:pt x="6764" y="16514"/>
                  </a:cubicBezTo>
                  <a:close/>
                  <a:moveTo>
                    <a:pt x="9894" y="16200"/>
                  </a:moveTo>
                  <a:cubicBezTo>
                    <a:pt x="8597" y="12411"/>
                    <a:pt x="5927" y="9925"/>
                    <a:pt x="2415" y="7925"/>
                  </a:cubicBezTo>
                  <a:cubicBezTo>
                    <a:pt x="2195" y="7802"/>
                    <a:pt x="2348" y="7444"/>
                    <a:pt x="2593" y="7527"/>
                  </a:cubicBezTo>
                  <a:cubicBezTo>
                    <a:pt x="3747" y="7911"/>
                    <a:pt x="4487" y="8672"/>
                    <a:pt x="5468" y="9335"/>
                  </a:cubicBezTo>
                  <a:cubicBezTo>
                    <a:pt x="6259" y="9871"/>
                    <a:pt x="7081" y="10382"/>
                    <a:pt x="7688" y="11114"/>
                  </a:cubicBezTo>
                  <a:cubicBezTo>
                    <a:pt x="8863" y="12524"/>
                    <a:pt x="9914" y="14318"/>
                    <a:pt x="10190" y="16131"/>
                  </a:cubicBezTo>
                  <a:cubicBezTo>
                    <a:pt x="10215" y="16313"/>
                    <a:pt x="9955" y="16382"/>
                    <a:pt x="9894" y="16200"/>
                  </a:cubicBezTo>
                  <a:close/>
                  <a:moveTo>
                    <a:pt x="5805" y="6579"/>
                  </a:moveTo>
                  <a:cubicBezTo>
                    <a:pt x="5973" y="6677"/>
                    <a:pt x="6004" y="6977"/>
                    <a:pt x="5794" y="7056"/>
                  </a:cubicBezTo>
                  <a:cubicBezTo>
                    <a:pt x="5764" y="7070"/>
                    <a:pt x="5728" y="7080"/>
                    <a:pt x="5697" y="7095"/>
                  </a:cubicBezTo>
                  <a:cubicBezTo>
                    <a:pt x="5539" y="7154"/>
                    <a:pt x="5401" y="7075"/>
                    <a:pt x="5386" y="6913"/>
                  </a:cubicBezTo>
                  <a:cubicBezTo>
                    <a:pt x="5381" y="6879"/>
                    <a:pt x="5376" y="6844"/>
                    <a:pt x="5376" y="6810"/>
                  </a:cubicBezTo>
                  <a:cubicBezTo>
                    <a:pt x="5350" y="6599"/>
                    <a:pt x="5636" y="6481"/>
                    <a:pt x="5805" y="6579"/>
                  </a:cubicBezTo>
                  <a:close/>
                  <a:moveTo>
                    <a:pt x="7020" y="8500"/>
                  </a:moveTo>
                  <a:cubicBezTo>
                    <a:pt x="7346" y="8687"/>
                    <a:pt x="7040" y="9173"/>
                    <a:pt x="6718" y="8987"/>
                  </a:cubicBezTo>
                  <a:cubicBezTo>
                    <a:pt x="6392" y="8795"/>
                    <a:pt x="6698" y="8309"/>
                    <a:pt x="7020" y="8500"/>
                  </a:cubicBezTo>
                  <a:close/>
                  <a:moveTo>
                    <a:pt x="8561" y="9237"/>
                  </a:moveTo>
                  <a:cubicBezTo>
                    <a:pt x="8776" y="9046"/>
                    <a:pt x="9041" y="9075"/>
                    <a:pt x="9189" y="9321"/>
                  </a:cubicBezTo>
                  <a:cubicBezTo>
                    <a:pt x="9261" y="9439"/>
                    <a:pt x="9184" y="9596"/>
                    <a:pt x="9052" y="9625"/>
                  </a:cubicBezTo>
                  <a:cubicBezTo>
                    <a:pt x="8914" y="9660"/>
                    <a:pt x="8796" y="9660"/>
                    <a:pt x="8664" y="9620"/>
                  </a:cubicBezTo>
                  <a:cubicBezTo>
                    <a:pt x="8485" y="9581"/>
                    <a:pt x="8429" y="9355"/>
                    <a:pt x="8561" y="9237"/>
                  </a:cubicBezTo>
                  <a:close/>
                  <a:moveTo>
                    <a:pt x="9092" y="11090"/>
                  </a:moveTo>
                  <a:cubicBezTo>
                    <a:pt x="9383" y="11257"/>
                    <a:pt x="9113" y="11694"/>
                    <a:pt x="8822" y="11527"/>
                  </a:cubicBezTo>
                  <a:cubicBezTo>
                    <a:pt x="8526" y="11360"/>
                    <a:pt x="8796" y="10923"/>
                    <a:pt x="9092" y="11090"/>
                  </a:cubicBezTo>
                  <a:close/>
                  <a:moveTo>
                    <a:pt x="10910" y="12190"/>
                  </a:moveTo>
                  <a:cubicBezTo>
                    <a:pt x="11114" y="12067"/>
                    <a:pt x="11257" y="12067"/>
                    <a:pt x="11436" y="12225"/>
                  </a:cubicBezTo>
                  <a:cubicBezTo>
                    <a:pt x="11579" y="12347"/>
                    <a:pt x="11461" y="12598"/>
                    <a:pt x="11272" y="12588"/>
                  </a:cubicBezTo>
                  <a:cubicBezTo>
                    <a:pt x="11175" y="12583"/>
                    <a:pt x="11094" y="12544"/>
                    <a:pt x="11002" y="12539"/>
                  </a:cubicBezTo>
                  <a:cubicBezTo>
                    <a:pt x="10803" y="12524"/>
                    <a:pt x="10741" y="12289"/>
                    <a:pt x="10910" y="12190"/>
                  </a:cubicBezTo>
                  <a:close/>
                  <a:moveTo>
                    <a:pt x="10966" y="14681"/>
                  </a:moveTo>
                  <a:cubicBezTo>
                    <a:pt x="10665" y="14509"/>
                    <a:pt x="10946" y="14062"/>
                    <a:pt x="11247" y="14234"/>
                  </a:cubicBezTo>
                  <a:cubicBezTo>
                    <a:pt x="11543" y="14411"/>
                    <a:pt x="11262" y="14858"/>
                    <a:pt x="10966" y="14681"/>
                  </a:cubicBezTo>
                  <a:close/>
                  <a:moveTo>
                    <a:pt x="14422" y="1857"/>
                  </a:moveTo>
                  <a:cubicBezTo>
                    <a:pt x="15208" y="2309"/>
                    <a:pt x="15954" y="2850"/>
                    <a:pt x="16515" y="3557"/>
                  </a:cubicBezTo>
                  <a:cubicBezTo>
                    <a:pt x="17072" y="4255"/>
                    <a:pt x="17378" y="5061"/>
                    <a:pt x="17858" y="5803"/>
                  </a:cubicBezTo>
                  <a:cubicBezTo>
                    <a:pt x="17945" y="5935"/>
                    <a:pt x="17730" y="6088"/>
                    <a:pt x="17628" y="5965"/>
                  </a:cubicBezTo>
                  <a:cubicBezTo>
                    <a:pt x="17087" y="5292"/>
                    <a:pt x="16816" y="4466"/>
                    <a:pt x="16224" y="3822"/>
                  </a:cubicBezTo>
                  <a:cubicBezTo>
                    <a:pt x="15637" y="3184"/>
                    <a:pt x="14963" y="2643"/>
                    <a:pt x="14249" y="2137"/>
                  </a:cubicBezTo>
                  <a:cubicBezTo>
                    <a:pt x="14075" y="2014"/>
                    <a:pt x="14228" y="1749"/>
                    <a:pt x="14422" y="1857"/>
                  </a:cubicBezTo>
                  <a:close/>
                  <a:moveTo>
                    <a:pt x="10430" y="1665"/>
                  </a:moveTo>
                  <a:cubicBezTo>
                    <a:pt x="11129" y="1660"/>
                    <a:pt x="12646" y="1783"/>
                    <a:pt x="13120" y="2265"/>
                  </a:cubicBezTo>
                  <a:cubicBezTo>
                    <a:pt x="13682" y="2835"/>
                    <a:pt x="13411" y="3690"/>
                    <a:pt x="13462" y="4373"/>
                  </a:cubicBezTo>
                  <a:cubicBezTo>
                    <a:pt x="13570" y="5837"/>
                    <a:pt x="15821" y="5424"/>
                    <a:pt x="16403" y="6451"/>
                  </a:cubicBezTo>
                  <a:cubicBezTo>
                    <a:pt x="16786" y="7119"/>
                    <a:pt x="16525" y="8402"/>
                    <a:pt x="16490" y="9124"/>
                  </a:cubicBezTo>
                  <a:cubicBezTo>
                    <a:pt x="16474" y="9394"/>
                    <a:pt x="16081" y="9380"/>
                    <a:pt x="16061" y="9119"/>
                  </a:cubicBezTo>
                  <a:cubicBezTo>
                    <a:pt x="15964" y="7734"/>
                    <a:pt x="16112" y="6682"/>
                    <a:pt x="14407" y="6078"/>
                  </a:cubicBezTo>
                  <a:cubicBezTo>
                    <a:pt x="14019" y="5940"/>
                    <a:pt x="13233" y="5758"/>
                    <a:pt x="13049" y="5355"/>
                  </a:cubicBezTo>
                  <a:cubicBezTo>
                    <a:pt x="12753" y="4707"/>
                    <a:pt x="12875" y="4186"/>
                    <a:pt x="12814" y="3483"/>
                  </a:cubicBezTo>
                  <a:cubicBezTo>
                    <a:pt x="12732" y="2560"/>
                    <a:pt x="11742" y="2535"/>
                    <a:pt x="11063" y="2417"/>
                  </a:cubicBezTo>
                  <a:cubicBezTo>
                    <a:pt x="10818" y="2481"/>
                    <a:pt x="10680" y="2427"/>
                    <a:pt x="10655" y="2250"/>
                  </a:cubicBezTo>
                  <a:cubicBezTo>
                    <a:pt x="10537" y="2525"/>
                    <a:pt x="10139" y="2486"/>
                    <a:pt x="10119" y="2176"/>
                  </a:cubicBezTo>
                  <a:cubicBezTo>
                    <a:pt x="10113" y="2108"/>
                    <a:pt x="10108" y="2039"/>
                    <a:pt x="10103" y="1970"/>
                  </a:cubicBezTo>
                  <a:cubicBezTo>
                    <a:pt x="10093" y="1798"/>
                    <a:pt x="10267" y="1665"/>
                    <a:pt x="10430" y="1665"/>
                  </a:cubicBezTo>
                  <a:close/>
                  <a:moveTo>
                    <a:pt x="15545" y="10402"/>
                  </a:moveTo>
                  <a:cubicBezTo>
                    <a:pt x="15530" y="10407"/>
                    <a:pt x="15510" y="10412"/>
                    <a:pt x="15494" y="10416"/>
                  </a:cubicBezTo>
                  <a:cubicBezTo>
                    <a:pt x="15361" y="10456"/>
                    <a:pt x="15244" y="10397"/>
                    <a:pt x="15173" y="10303"/>
                  </a:cubicBezTo>
                  <a:cubicBezTo>
                    <a:pt x="15101" y="10215"/>
                    <a:pt x="15081" y="10087"/>
                    <a:pt x="15152" y="9974"/>
                  </a:cubicBezTo>
                  <a:cubicBezTo>
                    <a:pt x="15224" y="9861"/>
                    <a:pt x="15346" y="9822"/>
                    <a:pt x="15464" y="9837"/>
                  </a:cubicBezTo>
                  <a:cubicBezTo>
                    <a:pt x="15581" y="9851"/>
                    <a:pt x="15693" y="9925"/>
                    <a:pt x="15719" y="10053"/>
                  </a:cubicBezTo>
                  <a:cubicBezTo>
                    <a:pt x="15724" y="10068"/>
                    <a:pt x="15729" y="10087"/>
                    <a:pt x="15734" y="10102"/>
                  </a:cubicBezTo>
                  <a:cubicBezTo>
                    <a:pt x="15765" y="10235"/>
                    <a:pt x="15678" y="10372"/>
                    <a:pt x="15545" y="10402"/>
                  </a:cubicBezTo>
                  <a:close/>
                  <a:moveTo>
                    <a:pt x="14943" y="7807"/>
                  </a:moveTo>
                  <a:cubicBezTo>
                    <a:pt x="14800" y="8033"/>
                    <a:pt x="14351" y="8019"/>
                    <a:pt x="14315" y="7719"/>
                  </a:cubicBezTo>
                  <a:cubicBezTo>
                    <a:pt x="14310" y="7689"/>
                    <a:pt x="14310" y="7665"/>
                    <a:pt x="14305" y="7635"/>
                  </a:cubicBezTo>
                  <a:cubicBezTo>
                    <a:pt x="14289" y="7493"/>
                    <a:pt x="14346" y="7400"/>
                    <a:pt x="14483" y="7345"/>
                  </a:cubicBezTo>
                  <a:cubicBezTo>
                    <a:pt x="14509" y="7336"/>
                    <a:pt x="14540" y="7326"/>
                    <a:pt x="14565" y="7316"/>
                  </a:cubicBezTo>
                  <a:cubicBezTo>
                    <a:pt x="14856" y="7203"/>
                    <a:pt x="15086" y="7581"/>
                    <a:pt x="14943" y="7807"/>
                  </a:cubicBezTo>
                  <a:close/>
                  <a:moveTo>
                    <a:pt x="12416" y="5881"/>
                  </a:moveTo>
                  <a:cubicBezTo>
                    <a:pt x="12385" y="5857"/>
                    <a:pt x="12360" y="5832"/>
                    <a:pt x="12329" y="5808"/>
                  </a:cubicBezTo>
                  <a:cubicBezTo>
                    <a:pt x="12201" y="5699"/>
                    <a:pt x="12344" y="5468"/>
                    <a:pt x="12503" y="5527"/>
                  </a:cubicBezTo>
                  <a:cubicBezTo>
                    <a:pt x="12538" y="5542"/>
                    <a:pt x="12574" y="5552"/>
                    <a:pt x="12615" y="5567"/>
                  </a:cubicBezTo>
                  <a:cubicBezTo>
                    <a:pt x="12921" y="5670"/>
                    <a:pt x="12661" y="6093"/>
                    <a:pt x="12416" y="5881"/>
                  </a:cubicBezTo>
                  <a:close/>
                  <a:moveTo>
                    <a:pt x="11088" y="3793"/>
                  </a:moveTo>
                  <a:cubicBezTo>
                    <a:pt x="10695" y="3567"/>
                    <a:pt x="11063" y="2982"/>
                    <a:pt x="11451" y="3208"/>
                  </a:cubicBezTo>
                  <a:cubicBezTo>
                    <a:pt x="11839" y="3434"/>
                    <a:pt x="11476" y="4019"/>
                    <a:pt x="11088" y="3793"/>
                  </a:cubicBezTo>
                  <a:close/>
                  <a:moveTo>
                    <a:pt x="8092" y="1636"/>
                  </a:moveTo>
                  <a:cubicBezTo>
                    <a:pt x="8122" y="1592"/>
                    <a:pt x="8168" y="1557"/>
                    <a:pt x="8235" y="1543"/>
                  </a:cubicBezTo>
                  <a:cubicBezTo>
                    <a:pt x="8275" y="1533"/>
                    <a:pt x="8316" y="1533"/>
                    <a:pt x="8362" y="1543"/>
                  </a:cubicBezTo>
                  <a:cubicBezTo>
                    <a:pt x="8383" y="1547"/>
                    <a:pt x="8408" y="1552"/>
                    <a:pt x="8429" y="1552"/>
                  </a:cubicBezTo>
                  <a:cubicBezTo>
                    <a:pt x="8909" y="1636"/>
                    <a:pt x="8449" y="2373"/>
                    <a:pt x="8148" y="2004"/>
                  </a:cubicBezTo>
                  <a:cubicBezTo>
                    <a:pt x="8133" y="1990"/>
                    <a:pt x="8122" y="1970"/>
                    <a:pt x="8107" y="1955"/>
                  </a:cubicBezTo>
                  <a:cubicBezTo>
                    <a:pt x="8076" y="1926"/>
                    <a:pt x="8056" y="1886"/>
                    <a:pt x="8051" y="1847"/>
                  </a:cubicBezTo>
                  <a:cubicBezTo>
                    <a:pt x="8036" y="1788"/>
                    <a:pt x="8046" y="1734"/>
                    <a:pt x="8071" y="1685"/>
                  </a:cubicBezTo>
                  <a:cubicBezTo>
                    <a:pt x="8076" y="1675"/>
                    <a:pt x="8076" y="1665"/>
                    <a:pt x="8082" y="1656"/>
                  </a:cubicBezTo>
                  <a:cubicBezTo>
                    <a:pt x="8082" y="1651"/>
                    <a:pt x="8087" y="1641"/>
                    <a:pt x="8092" y="1636"/>
                  </a:cubicBezTo>
                  <a:close/>
                  <a:moveTo>
                    <a:pt x="7168" y="2800"/>
                  </a:moveTo>
                  <a:cubicBezTo>
                    <a:pt x="9531" y="3896"/>
                    <a:pt x="10997" y="5174"/>
                    <a:pt x="12635" y="7110"/>
                  </a:cubicBezTo>
                  <a:cubicBezTo>
                    <a:pt x="13891" y="8594"/>
                    <a:pt x="14386" y="10249"/>
                    <a:pt x="15356" y="11861"/>
                  </a:cubicBezTo>
                  <a:cubicBezTo>
                    <a:pt x="15438" y="11999"/>
                    <a:pt x="15239" y="12131"/>
                    <a:pt x="15127" y="12023"/>
                  </a:cubicBezTo>
                  <a:cubicBezTo>
                    <a:pt x="14560" y="11488"/>
                    <a:pt x="14422" y="10677"/>
                    <a:pt x="14060" y="10018"/>
                  </a:cubicBezTo>
                  <a:cubicBezTo>
                    <a:pt x="13549" y="9095"/>
                    <a:pt x="12967" y="8250"/>
                    <a:pt x="12263" y="7449"/>
                  </a:cubicBezTo>
                  <a:cubicBezTo>
                    <a:pt x="11635" y="6731"/>
                    <a:pt x="11048" y="5925"/>
                    <a:pt x="10318" y="5301"/>
                  </a:cubicBezTo>
                  <a:cubicBezTo>
                    <a:pt x="9286" y="4427"/>
                    <a:pt x="8066" y="3896"/>
                    <a:pt x="6943" y="3154"/>
                  </a:cubicBezTo>
                  <a:cubicBezTo>
                    <a:pt x="6713" y="3007"/>
                    <a:pt x="6918" y="2687"/>
                    <a:pt x="7168" y="2800"/>
                  </a:cubicBezTo>
                  <a:close/>
                  <a:moveTo>
                    <a:pt x="4681" y="4402"/>
                  </a:moveTo>
                  <a:cubicBezTo>
                    <a:pt x="6055" y="4525"/>
                    <a:pt x="6754" y="4363"/>
                    <a:pt x="7331" y="5744"/>
                  </a:cubicBezTo>
                  <a:cubicBezTo>
                    <a:pt x="7566" y="6304"/>
                    <a:pt x="7709" y="7513"/>
                    <a:pt x="8490" y="7439"/>
                  </a:cubicBezTo>
                  <a:cubicBezTo>
                    <a:pt x="8873" y="7404"/>
                    <a:pt x="9746" y="7508"/>
                    <a:pt x="10057" y="7689"/>
                  </a:cubicBezTo>
                  <a:cubicBezTo>
                    <a:pt x="10675" y="8043"/>
                    <a:pt x="10583" y="8643"/>
                    <a:pt x="10777" y="9257"/>
                  </a:cubicBezTo>
                  <a:cubicBezTo>
                    <a:pt x="11088" y="10235"/>
                    <a:pt x="11461" y="10952"/>
                    <a:pt x="12528" y="11222"/>
                  </a:cubicBezTo>
                  <a:cubicBezTo>
                    <a:pt x="13590" y="11493"/>
                    <a:pt x="12952" y="13409"/>
                    <a:pt x="13064" y="14072"/>
                  </a:cubicBezTo>
                  <a:cubicBezTo>
                    <a:pt x="13105" y="14308"/>
                    <a:pt x="12753" y="14396"/>
                    <a:pt x="12686" y="14161"/>
                  </a:cubicBezTo>
                  <a:cubicBezTo>
                    <a:pt x="12497" y="13473"/>
                    <a:pt x="12543" y="12858"/>
                    <a:pt x="12554" y="12151"/>
                  </a:cubicBezTo>
                  <a:cubicBezTo>
                    <a:pt x="12559" y="11679"/>
                    <a:pt x="11043" y="11414"/>
                    <a:pt x="10675" y="11242"/>
                  </a:cubicBezTo>
                  <a:cubicBezTo>
                    <a:pt x="9695" y="10785"/>
                    <a:pt x="10685" y="8348"/>
                    <a:pt x="9470" y="8240"/>
                  </a:cubicBezTo>
                  <a:cubicBezTo>
                    <a:pt x="8444" y="8146"/>
                    <a:pt x="7663" y="8412"/>
                    <a:pt x="7219" y="7444"/>
                  </a:cubicBezTo>
                  <a:cubicBezTo>
                    <a:pt x="6958" y="6874"/>
                    <a:pt x="6872" y="6161"/>
                    <a:pt x="6535" y="5636"/>
                  </a:cubicBezTo>
                  <a:cubicBezTo>
                    <a:pt x="6254" y="5198"/>
                    <a:pt x="5161" y="5169"/>
                    <a:pt x="4579" y="5075"/>
                  </a:cubicBezTo>
                  <a:cubicBezTo>
                    <a:pt x="4181" y="5016"/>
                    <a:pt x="4278" y="4363"/>
                    <a:pt x="4681" y="4402"/>
                  </a:cubicBezTo>
                  <a:close/>
                  <a:moveTo>
                    <a:pt x="3257" y="6019"/>
                  </a:moveTo>
                  <a:cubicBezTo>
                    <a:pt x="3293" y="6034"/>
                    <a:pt x="3329" y="6043"/>
                    <a:pt x="3369" y="6058"/>
                  </a:cubicBezTo>
                  <a:cubicBezTo>
                    <a:pt x="3732" y="6186"/>
                    <a:pt x="3426" y="6677"/>
                    <a:pt x="3140" y="6432"/>
                  </a:cubicBezTo>
                  <a:cubicBezTo>
                    <a:pt x="3109" y="6407"/>
                    <a:pt x="3084" y="6382"/>
                    <a:pt x="3053" y="6358"/>
                  </a:cubicBezTo>
                  <a:cubicBezTo>
                    <a:pt x="2895" y="6220"/>
                    <a:pt x="3063" y="5950"/>
                    <a:pt x="3257" y="6019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3" name="Shape">
              <a:extLst>
                <a:ext uri="{FF2B5EF4-FFF2-40B4-BE49-F238E27FC236}">
                  <a16:creationId xmlns:a16="http://schemas.microsoft.com/office/drawing/2014/main" id="{2FDF6943-F652-4E01-8026-DB1CCFB202A4}"/>
                </a:ext>
              </a:extLst>
            </p:cNvPr>
            <p:cNvSpPr/>
            <p:nvPr/>
          </p:nvSpPr>
          <p:spPr>
            <a:xfrm>
              <a:off x="6057899" y="2260600"/>
              <a:ext cx="401803" cy="524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5" h="20715" extrusionOk="0">
                  <a:moveTo>
                    <a:pt x="6876" y="6793"/>
                  </a:moveTo>
                  <a:cubicBezTo>
                    <a:pt x="5180" y="8669"/>
                    <a:pt x="2700" y="10410"/>
                    <a:pt x="0" y="11705"/>
                  </a:cubicBezTo>
                  <a:cubicBezTo>
                    <a:pt x="71" y="15197"/>
                    <a:pt x="1593" y="18529"/>
                    <a:pt x="4772" y="20004"/>
                  </a:cubicBezTo>
                  <a:cubicBezTo>
                    <a:pt x="5316" y="20255"/>
                    <a:pt x="5905" y="20450"/>
                    <a:pt x="6520" y="20586"/>
                  </a:cubicBezTo>
                  <a:cubicBezTo>
                    <a:pt x="10897" y="21529"/>
                    <a:pt x="16362" y="17144"/>
                    <a:pt x="18913" y="12538"/>
                  </a:cubicBezTo>
                  <a:cubicBezTo>
                    <a:pt x="21088" y="8614"/>
                    <a:pt x="21600" y="3587"/>
                    <a:pt x="16530" y="1229"/>
                  </a:cubicBezTo>
                  <a:cubicBezTo>
                    <a:pt x="16530" y="1229"/>
                    <a:pt x="16530" y="1229"/>
                    <a:pt x="16530" y="1229"/>
                  </a:cubicBezTo>
                  <a:cubicBezTo>
                    <a:pt x="15734" y="857"/>
                    <a:pt x="14808" y="556"/>
                    <a:pt x="13785" y="335"/>
                  </a:cubicBezTo>
                  <a:cubicBezTo>
                    <a:pt x="12076" y="-31"/>
                    <a:pt x="10586" y="-71"/>
                    <a:pt x="9278" y="90"/>
                  </a:cubicBezTo>
                  <a:cubicBezTo>
                    <a:pt x="9764" y="2177"/>
                    <a:pt x="8974" y="4465"/>
                    <a:pt x="6876" y="6793"/>
                  </a:cubicBezTo>
                  <a:close/>
                  <a:moveTo>
                    <a:pt x="5186" y="18574"/>
                  </a:moveTo>
                  <a:cubicBezTo>
                    <a:pt x="4668" y="18333"/>
                    <a:pt x="5147" y="17706"/>
                    <a:pt x="5672" y="17947"/>
                  </a:cubicBezTo>
                  <a:cubicBezTo>
                    <a:pt x="6190" y="18187"/>
                    <a:pt x="5711" y="18815"/>
                    <a:pt x="5186" y="18574"/>
                  </a:cubicBezTo>
                  <a:close/>
                  <a:moveTo>
                    <a:pt x="9732" y="13406"/>
                  </a:moveTo>
                  <a:cubicBezTo>
                    <a:pt x="9013" y="13075"/>
                    <a:pt x="9680" y="12212"/>
                    <a:pt x="10399" y="12548"/>
                  </a:cubicBezTo>
                  <a:cubicBezTo>
                    <a:pt x="11111" y="12879"/>
                    <a:pt x="10444" y="13737"/>
                    <a:pt x="9732" y="13406"/>
                  </a:cubicBezTo>
                  <a:close/>
                  <a:moveTo>
                    <a:pt x="14238" y="16557"/>
                  </a:moveTo>
                  <a:lnTo>
                    <a:pt x="14024" y="16537"/>
                  </a:lnTo>
                  <a:cubicBezTo>
                    <a:pt x="13597" y="16497"/>
                    <a:pt x="13474" y="16120"/>
                    <a:pt x="13830" y="15925"/>
                  </a:cubicBezTo>
                  <a:lnTo>
                    <a:pt x="14005" y="15829"/>
                  </a:lnTo>
                  <a:cubicBezTo>
                    <a:pt x="14691" y="15453"/>
                    <a:pt x="15080" y="16637"/>
                    <a:pt x="14238" y="16557"/>
                  </a:cubicBezTo>
                  <a:close/>
                  <a:moveTo>
                    <a:pt x="14970" y="12202"/>
                  </a:moveTo>
                  <a:cubicBezTo>
                    <a:pt x="15145" y="12121"/>
                    <a:pt x="15268" y="12302"/>
                    <a:pt x="15158" y="12402"/>
                  </a:cubicBezTo>
                  <a:cubicBezTo>
                    <a:pt x="14963" y="12588"/>
                    <a:pt x="14730" y="12743"/>
                    <a:pt x="14484" y="12894"/>
                  </a:cubicBezTo>
                  <a:cubicBezTo>
                    <a:pt x="14970" y="12899"/>
                    <a:pt x="15455" y="12874"/>
                    <a:pt x="15941" y="12879"/>
                  </a:cubicBezTo>
                  <a:cubicBezTo>
                    <a:pt x="16155" y="12879"/>
                    <a:pt x="16148" y="13130"/>
                    <a:pt x="15935" y="13135"/>
                  </a:cubicBezTo>
                  <a:cubicBezTo>
                    <a:pt x="15533" y="13145"/>
                    <a:pt x="15132" y="13180"/>
                    <a:pt x="14730" y="13195"/>
                  </a:cubicBezTo>
                  <a:cubicBezTo>
                    <a:pt x="14950" y="13351"/>
                    <a:pt x="15183" y="13501"/>
                    <a:pt x="15449" y="13637"/>
                  </a:cubicBezTo>
                  <a:cubicBezTo>
                    <a:pt x="15591" y="13707"/>
                    <a:pt x="15462" y="13872"/>
                    <a:pt x="15313" y="13807"/>
                  </a:cubicBezTo>
                  <a:cubicBezTo>
                    <a:pt x="15015" y="13677"/>
                    <a:pt x="14711" y="13541"/>
                    <a:pt x="14439" y="13376"/>
                  </a:cubicBezTo>
                  <a:cubicBezTo>
                    <a:pt x="14458" y="13627"/>
                    <a:pt x="14562" y="13867"/>
                    <a:pt x="14406" y="14108"/>
                  </a:cubicBezTo>
                  <a:cubicBezTo>
                    <a:pt x="14309" y="14259"/>
                    <a:pt x="13986" y="14148"/>
                    <a:pt x="14057" y="13993"/>
                  </a:cubicBezTo>
                  <a:cubicBezTo>
                    <a:pt x="14128" y="13832"/>
                    <a:pt x="14024" y="13647"/>
                    <a:pt x="13992" y="13491"/>
                  </a:cubicBezTo>
                  <a:cubicBezTo>
                    <a:pt x="13973" y="13396"/>
                    <a:pt x="13973" y="13295"/>
                    <a:pt x="13966" y="13200"/>
                  </a:cubicBezTo>
                  <a:cubicBezTo>
                    <a:pt x="13649" y="13381"/>
                    <a:pt x="13286" y="13516"/>
                    <a:pt x="13040" y="13757"/>
                  </a:cubicBezTo>
                  <a:cubicBezTo>
                    <a:pt x="12904" y="13892"/>
                    <a:pt x="12606" y="13767"/>
                    <a:pt x="12736" y="13617"/>
                  </a:cubicBezTo>
                  <a:cubicBezTo>
                    <a:pt x="12898" y="13431"/>
                    <a:pt x="13099" y="13300"/>
                    <a:pt x="13312" y="13175"/>
                  </a:cubicBezTo>
                  <a:cubicBezTo>
                    <a:pt x="13215" y="13175"/>
                    <a:pt x="13112" y="13175"/>
                    <a:pt x="13014" y="13185"/>
                  </a:cubicBezTo>
                  <a:cubicBezTo>
                    <a:pt x="12807" y="13205"/>
                    <a:pt x="12801" y="12964"/>
                    <a:pt x="12976" y="12919"/>
                  </a:cubicBezTo>
                  <a:cubicBezTo>
                    <a:pt x="13241" y="12849"/>
                    <a:pt x="13500" y="12849"/>
                    <a:pt x="13759" y="12864"/>
                  </a:cubicBezTo>
                  <a:cubicBezTo>
                    <a:pt x="13571" y="12708"/>
                    <a:pt x="13364" y="12568"/>
                    <a:pt x="13105" y="12533"/>
                  </a:cubicBezTo>
                  <a:cubicBezTo>
                    <a:pt x="12943" y="12513"/>
                    <a:pt x="12956" y="12317"/>
                    <a:pt x="13112" y="12287"/>
                  </a:cubicBezTo>
                  <a:cubicBezTo>
                    <a:pt x="13455" y="12232"/>
                    <a:pt x="13720" y="12382"/>
                    <a:pt x="13947" y="12568"/>
                  </a:cubicBezTo>
                  <a:cubicBezTo>
                    <a:pt x="13947" y="12342"/>
                    <a:pt x="13960" y="12121"/>
                    <a:pt x="14031" y="11896"/>
                  </a:cubicBezTo>
                  <a:cubicBezTo>
                    <a:pt x="14089" y="11710"/>
                    <a:pt x="14452" y="11755"/>
                    <a:pt x="14452" y="11941"/>
                  </a:cubicBezTo>
                  <a:cubicBezTo>
                    <a:pt x="14452" y="12121"/>
                    <a:pt x="14445" y="12307"/>
                    <a:pt x="14439" y="12488"/>
                  </a:cubicBezTo>
                  <a:cubicBezTo>
                    <a:pt x="14620" y="12387"/>
                    <a:pt x="14788" y="12287"/>
                    <a:pt x="14970" y="12202"/>
                  </a:cubicBezTo>
                  <a:close/>
                  <a:moveTo>
                    <a:pt x="16187" y="8429"/>
                  </a:moveTo>
                  <a:cubicBezTo>
                    <a:pt x="17048" y="7952"/>
                    <a:pt x="17527" y="9437"/>
                    <a:pt x="16478" y="9332"/>
                  </a:cubicBezTo>
                  <a:cubicBezTo>
                    <a:pt x="16304" y="9317"/>
                    <a:pt x="16168" y="9297"/>
                    <a:pt x="16012" y="9226"/>
                  </a:cubicBezTo>
                  <a:cubicBezTo>
                    <a:pt x="15779" y="9121"/>
                    <a:pt x="15695" y="8865"/>
                    <a:pt x="15837" y="8689"/>
                  </a:cubicBezTo>
                  <a:cubicBezTo>
                    <a:pt x="15935" y="8574"/>
                    <a:pt x="16045" y="8509"/>
                    <a:pt x="16187" y="8429"/>
                  </a:cubicBezTo>
                  <a:close/>
                  <a:moveTo>
                    <a:pt x="9913" y="16853"/>
                  </a:moveTo>
                  <a:cubicBezTo>
                    <a:pt x="9913" y="16627"/>
                    <a:pt x="9926" y="16406"/>
                    <a:pt x="9997" y="16180"/>
                  </a:cubicBezTo>
                  <a:cubicBezTo>
                    <a:pt x="10055" y="15995"/>
                    <a:pt x="10418" y="16040"/>
                    <a:pt x="10418" y="16226"/>
                  </a:cubicBezTo>
                  <a:cubicBezTo>
                    <a:pt x="10418" y="16406"/>
                    <a:pt x="10412" y="16592"/>
                    <a:pt x="10405" y="16772"/>
                  </a:cubicBezTo>
                  <a:cubicBezTo>
                    <a:pt x="10567" y="16667"/>
                    <a:pt x="10735" y="16567"/>
                    <a:pt x="10917" y="16481"/>
                  </a:cubicBezTo>
                  <a:cubicBezTo>
                    <a:pt x="11091" y="16401"/>
                    <a:pt x="11214" y="16582"/>
                    <a:pt x="11104" y="16682"/>
                  </a:cubicBezTo>
                  <a:cubicBezTo>
                    <a:pt x="10910" y="16868"/>
                    <a:pt x="10677" y="17023"/>
                    <a:pt x="10431" y="17174"/>
                  </a:cubicBezTo>
                  <a:cubicBezTo>
                    <a:pt x="10917" y="17179"/>
                    <a:pt x="11402" y="17154"/>
                    <a:pt x="11888" y="17159"/>
                  </a:cubicBezTo>
                  <a:cubicBezTo>
                    <a:pt x="12101" y="17159"/>
                    <a:pt x="12095" y="17410"/>
                    <a:pt x="11881" y="17415"/>
                  </a:cubicBezTo>
                  <a:cubicBezTo>
                    <a:pt x="11480" y="17425"/>
                    <a:pt x="11078" y="17460"/>
                    <a:pt x="10677" y="17475"/>
                  </a:cubicBezTo>
                  <a:cubicBezTo>
                    <a:pt x="10897" y="17630"/>
                    <a:pt x="11130" y="17781"/>
                    <a:pt x="11396" y="17916"/>
                  </a:cubicBezTo>
                  <a:cubicBezTo>
                    <a:pt x="11538" y="17987"/>
                    <a:pt x="11409" y="18152"/>
                    <a:pt x="11260" y="18087"/>
                  </a:cubicBezTo>
                  <a:cubicBezTo>
                    <a:pt x="10962" y="17957"/>
                    <a:pt x="10658" y="17821"/>
                    <a:pt x="10386" y="17656"/>
                  </a:cubicBezTo>
                  <a:cubicBezTo>
                    <a:pt x="10405" y="17906"/>
                    <a:pt x="10509" y="18147"/>
                    <a:pt x="10353" y="18388"/>
                  </a:cubicBezTo>
                  <a:cubicBezTo>
                    <a:pt x="10256" y="18539"/>
                    <a:pt x="9932" y="18428"/>
                    <a:pt x="10004" y="18273"/>
                  </a:cubicBezTo>
                  <a:cubicBezTo>
                    <a:pt x="10075" y="18112"/>
                    <a:pt x="9971" y="17926"/>
                    <a:pt x="9939" y="17771"/>
                  </a:cubicBezTo>
                  <a:cubicBezTo>
                    <a:pt x="9919" y="17676"/>
                    <a:pt x="9919" y="17575"/>
                    <a:pt x="9913" y="17480"/>
                  </a:cubicBezTo>
                  <a:cubicBezTo>
                    <a:pt x="9596" y="17661"/>
                    <a:pt x="9233" y="17796"/>
                    <a:pt x="8987" y="18037"/>
                  </a:cubicBezTo>
                  <a:cubicBezTo>
                    <a:pt x="8851" y="18172"/>
                    <a:pt x="8553" y="18047"/>
                    <a:pt x="8683" y="17896"/>
                  </a:cubicBezTo>
                  <a:cubicBezTo>
                    <a:pt x="8845" y="17711"/>
                    <a:pt x="9045" y="17580"/>
                    <a:pt x="9259" y="17455"/>
                  </a:cubicBezTo>
                  <a:cubicBezTo>
                    <a:pt x="9162" y="17455"/>
                    <a:pt x="9058" y="17455"/>
                    <a:pt x="8961" y="17465"/>
                  </a:cubicBezTo>
                  <a:cubicBezTo>
                    <a:pt x="8754" y="17485"/>
                    <a:pt x="8748" y="17244"/>
                    <a:pt x="8922" y="17199"/>
                  </a:cubicBezTo>
                  <a:cubicBezTo>
                    <a:pt x="9188" y="17129"/>
                    <a:pt x="9447" y="17129"/>
                    <a:pt x="9706" y="17144"/>
                  </a:cubicBezTo>
                  <a:cubicBezTo>
                    <a:pt x="9518" y="16988"/>
                    <a:pt x="9311" y="16848"/>
                    <a:pt x="9052" y="16813"/>
                  </a:cubicBezTo>
                  <a:cubicBezTo>
                    <a:pt x="8890" y="16793"/>
                    <a:pt x="8903" y="16597"/>
                    <a:pt x="9058" y="16567"/>
                  </a:cubicBezTo>
                  <a:cubicBezTo>
                    <a:pt x="9421" y="16517"/>
                    <a:pt x="9686" y="16667"/>
                    <a:pt x="9913" y="16853"/>
                  </a:cubicBezTo>
                  <a:close/>
                  <a:moveTo>
                    <a:pt x="14873" y="4425"/>
                  </a:moveTo>
                  <a:cubicBezTo>
                    <a:pt x="15216" y="4369"/>
                    <a:pt x="15481" y="4520"/>
                    <a:pt x="15708" y="4706"/>
                  </a:cubicBezTo>
                  <a:cubicBezTo>
                    <a:pt x="15708" y="4480"/>
                    <a:pt x="15721" y="4259"/>
                    <a:pt x="15792" y="4033"/>
                  </a:cubicBezTo>
                  <a:cubicBezTo>
                    <a:pt x="15850" y="3848"/>
                    <a:pt x="16213" y="3893"/>
                    <a:pt x="16213" y="4078"/>
                  </a:cubicBezTo>
                  <a:cubicBezTo>
                    <a:pt x="16213" y="4259"/>
                    <a:pt x="16206" y="4445"/>
                    <a:pt x="16200" y="4625"/>
                  </a:cubicBezTo>
                  <a:cubicBezTo>
                    <a:pt x="16362" y="4520"/>
                    <a:pt x="16530" y="4420"/>
                    <a:pt x="16712" y="4334"/>
                  </a:cubicBezTo>
                  <a:cubicBezTo>
                    <a:pt x="16886" y="4254"/>
                    <a:pt x="17009" y="4435"/>
                    <a:pt x="16899" y="4535"/>
                  </a:cubicBezTo>
                  <a:cubicBezTo>
                    <a:pt x="16705" y="4721"/>
                    <a:pt x="16472" y="4876"/>
                    <a:pt x="16226" y="5027"/>
                  </a:cubicBezTo>
                  <a:cubicBezTo>
                    <a:pt x="16712" y="5032"/>
                    <a:pt x="17197" y="5007"/>
                    <a:pt x="17683" y="5012"/>
                  </a:cubicBezTo>
                  <a:cubicBezTo>
                    <a:pt x="17896" y="5012"/>
                    <a:pt x="17890" y="5263"/>
                    <a:pt x="17676" y="5268"/>
                  </a:cubicBezTo>
                  <a:cubicBezTo>
                    <a:pt x="17275" y="5278"/>
                    <a:pt x="16873" y="5313"/>
                    <a:pt x="16472" y="5328"/>
                  </a:cubicBezTo>
                  <a:cubicBezTo>
                    <a:pt x="16692" y="5483"/>
                    <a:pt x="16925" y="5634"/>
                    <a:pt x="17191" y="5769"/>
                  </a:cubicBezTo>
                  <a:cubicBezTo>
                    <a:pt x="17333" y="5840"/>
                    <a:pt x="17204" y="6005"/>
                    <a:pt x="17055" y="5940"/>
                  </a:cubicBezTo>
                  <a:cubicBezTo>
                    <a:pt x="16757" y="5809"/>
                    <a:pt x="16453" y="5674"/>
                    <a:pt x="16181" y="5508"/>
                  </a:cubicBezTo>
                  <a:cubicBezTo>
                    <a:pt x="16200" y="5759"/>
                    <a:pt x="16304" y="6000"/>
                    <a:pt x="16148" y="6241"/>
                  </a:cubicBezTo>
                  <a:cubicBezTo>
                    <a:pt x="16051" y="6391"/>
                    <a:pt x="15727" y="6281"/>
                    <a:pt x="15799" y="6126"/>
                  </a:cubicBezTo>
                  <a:cubicBezTo>
                    <a:pt x="15870" y="5965"/>
                    <a:pt x="15766" y="5779"/>
                    <a:pt x="15734" y="5624"/>
                  </a:cubicBezTo>
                  <a:cubicBezTo>
                    <a:pt x="15714" y="5528"/>
                    <a:pt x="15714" y="5428"/>
                    <a:pt x="15708" y="5333"/>
                  </a:cubicBezTo>
                  <a:cubicBezTo>
                    <a:pt x="15391" y="5513"/>
                    <a:pt x="15028" y="5649"/>
                    <a:pt x="14782" y="5890"/>
                  </a:cubicBezTo>
                  <a:cubicBezTo>
                    <a:pt x="14646" y="6025"/>
                    <a:pt x="14348" y="5900"/>
                    <a:pt x="14478" y="5749"/>
                  </a:cubicBezTo>
                  <a:cubicBezTo>
                    <a:pt x="14640" y="5564"/>
                    <a:pt x="14840" y="5433"/>
                    <a:pt x="15054" y="5308"/>
                  </a:cubicBezTo>
                  <a:cubicBezTo>
                    <a:pt x="14957" y="5308"/>
                    <a:pt x="14853" y="5308"/>
                    <a:pt x="14756" y="5318"/>
                  </a:cubicBezTo>
                  <a:cubicBezTo>
                    <a:pt x="14549" y="5338"/>
                    <a:pt x="14542" y="5097"/>
                    <a:pt x="14717" y="5052"/>
                  </a:cubicBezTo>
                  <a:cubicBezTo>
                    <a:pt x="14983" y="4982"/>
                    <a:pt x="15242" y="4982"/>
                    <a:pt x="15501" y="4997"/>
                  </a:cubicBezTo>
                  <a:cubicBezTo>
                    <a:pt x="15313" y="4841"/>
                    <a:pt x="15106" y="4701"/>
                    <a:pt x="14847" y="4665"/>
                  </a:cubicBezTo>
                  <a:cubicBezTo>
                    <a:pt x="14704" y="4650"/>
                    <a:pt x="14724" y="4450"/>
                    <a:pt x="14873" y="4425"/>
                  </a:cubicBezTo>
                  <a:close/>
                  <a:moveTo>
                    <a:pt x="14070" y="2157"/>
                  </a:moveTo>
                  <a:cubicBezTo>
                    <a:pt x="14348" y="1846"/>
                    <a:pt x="14957" y="1816"/>
                    <a:pt x="15209" y="2172"/>
                  </a:cubicBezTo>
                  <a:cubicBezTo>
                    <a:pt x="15404" y="2443"/>
                    <a:pt x="15216" y="2854"/>
                    <a:pt x="14795" y="2909"/>
                  </a:cubicBezTo>
                  <a:cubicBezTo>
                    <a:pt x="14685" y="2924"/>
                    <a:pt x="14581" y="2939"/>
                    <a:pt x="14471" y="2955"/>
                  </a:cubicBezTo>
                  <a:cubicBezTo>
                    <a:pt x="14057" y="3010"/>
                    <a:pt x="13610" y="2669"/>
                    <a:pt x="13895" y="2352"/>
                  </a:cubicBezTo>
                  <a:cubicBezTo>
                    <a:pt x="13953" y="2287"/>
                    <a:pt x="14012" y="2222"/>
                    <a:pt x="14070" y="2157"/>
                  </a:cubicBezTo>
                  <a:close/>
                  <a:moveTo>
                    <a:pt x="9272" y="8107"/>
                  </a:moveTo>
                  <a:cubicBezTo>
                    <a:pt x="9615" y="8052"/>
                    <a:pt x="9881" y="8203"/>
                    <a:pt x="10107" y="8388"/>
                  </a:cubicBezTo>
                  <a:cubicBezTo>
                    <a:pt x="10107" y="8163"/>
                    <a:pt x="10120" y="7942"/>
                    <a:pt x="10191" y="7716"/>
                  </a:cubicBezTo>
                  <a:cubicBezTo>
                    <a:pt x="10250" y="7530"/>
                    <a:pt x="10612" y="7576"/>
                    <a:pt x="10612" y="7761"/>
                  </a:cubicBezTo>
                  <a:cubicBezTo>
                    <a:pt x="10612" y="7942"/>
                    <a:pt x="10606" y="8127"/>
                    <a:pt x="10599" y="8308"/>
                  </a:cubicBezTo>
                  <a:cubicBezTo>
                    <a:pt x="10761" y="8203"/>
                    <a:pt x="10930" y="8102"/>
                    <a:pt x="11111" y="8017"/>
                  </a:cubicBezTo>
                  <a:cubicBezTo>
                    <a:pt x="11286" y="7937"/>
                    <a:pt x="11409" y="8117"/>
                    <a:pt x="11299" y="8218"/>
                  </a:cubicBezTo>
                  <a:cubicBezTo>
                    <a:pt x="11104" y="8403"/>
                    <a:pt x="10871" y="8559"/>
                    <a:pt x="10625" y="8709"/>
                  </a:cubicBezTo>
                  <a:cubicBezTo>
                    <a:pt x="11111" y="8714"/>
                    <a:pt x="11596" y="8689"/>
                    <a:pt x="12082" y="8694"/>
                  </a:cubicBezTo>
                  <a:cubicBezTo>
                    <a:pt x="12296" y="8694"/>
                    <a:pt x="12289" y="8945"/>
                    <a:pt x="12076" y="8950"/>
                  </a:cubicBezTo>
                  <a:cubicBezTo>
                    <a:pt x="11674" y="8960"/>
                    <a:pt x="11273" y="8995"/>
                    <a:pt x="10871" y="9011"/>
                  </a:cubicBezTo>
                  <a:cubicBezTo>
                    <a:pt x="11091" y="9166"/>
                    <a:pt x="11324" y="9317"/>
                    <a:pt x="11590" y="9452"/>
                  </a:cubicBezTo>
                  <a:cubicBezTo>
                    <a:pt x="11732" y="9522"/>
                    <a:pt x="11603" y="9688"/>
                    <a:pt x="11454" y="9623"/>
                  </a:cubicBezTo>
                  <a:cubicBezTo>
                    <a:pt x="11156" y="9492"/>
                    <a:pt x="10852" y="9357"/>
                    <a:pt x="10580" y="9191"/>
                  </a:cubicBezTo>
                  <a:cubicBezTo>
                    <a:pt x="10599" y="9442"/>
                    <a:pt x="10703" y="9683"/>
                    <a:pt x="10547" y="9924"/>
                  </a:cubicBezTo>
                  <a:cubicBezTo>
                    <a:pt x="10450" y="10074"/>
                    <a:pt x="10127" y="9964"/>
                    <a:pt x="10198" y="9808"/>
                  </a:cubicBezTo>
                  <a:cubicBezTo>
                    <a:pt x="10269" y="9648"/>
                    <a:pt x="10165" y="9462"/>
                    <a:pt x="10133" y="9307"/>
                  </a:cubicBezTo>
                  <a:cubicBezTo>
                    <a:pt x="10114" y="9211"/>
                    <a:pt x="10114" y="9111"/>
                    <a:pt x="10107" y="9016"/>
                  </a:cubicBezTo>
                  <a:cubicBezTo>
                    <a:pt x="9790" y="9196"/>
                    <a:pt x="9427" y="9332"/>
                    <a:pt x="9181" y="9572"/>
                  </a:cubicBezTo>
                  <a:cubicBezTo>
                    <a:pt x="9045" y="9708"/>
                    <a:pt x="8747" y="9583"/>
                    <a:pt x="8877" y="9432"/>
                  </a:cubicBezTo>
                  <a:cubicBezTo>
                    <a:pt x="9039" y="9246"/>
                    <a:pt x="9240" y="9116"/>
                    <a:pt x="9453" y="8990"/>
                  </a:cubicBezTo>
                  <a:cubicBezTo>
                    <a:pt x="9356" y="8990"/>
                    <a:pt x="9253" y="8990"/>
                    <a:pt x="9155" y="9000"/>
                  </a:cubicBezTo>
                  <a:cubicBezTo>
                    <a:pt x="8948" y="9021"/>
                    <a:pt x="8942" y="8780"/>
                    <a:pt x="9117" y="8735"/>
                  </a:cubicBezTo>
                  <a:cubicBezTo>
                    <a:pt x="9382" y="8664"/>
                    <a:pt x="9641" y="8664"/>
                    <a:pt x="9900" y="8679"/>
                  </a:cubicBezTo>
                  <a:cubicBezTo>
                    <a:pt x="9712" y="8524"/>
                    <a:pt x="9505" y="8383"/>
                    <a:pt x="9246" y="8348"/>
                  </a:cubicBezTo>
                  <a:cubicBezTo>
                    <a:pt x="9104" y="8328"/>
                    <a:pt x="9123" y="8132"/>
                    <a:pt x="9272" y="8107"/>
                  </a:cubicBezTo>
                  <a:close/>
                  <a:moveTo>
                    <a:pt x="10379" y="4901"/>
                  </a:moveTo>
                  <a:cubicBezTo>
                    <a:pt x="11072" y="4766"/>
                    <a:pt x="11422" y="5518"/>
                    <a:pt x="10819" y="5774"/>
                  </a:cubicBezTo>
                  <a:cubicBezTo>
                    <a:pt x="10042" y="6110"/>
                    <a:pt x="9505" y="5067"/>
                    <a:pt x="10379" y="4901"/>
                  </a:cubicBezTo>
                  <a:close/>
                  <a:moveTo>
                    <a:pt x="3160" y="13752"/>
                  </a:moveTo>
                  <a:cubicBezTo>
                    <a:pt x="3503" y="13697"/>
                    <a:pt x="3768" y="13847"/>
                    <a:pt x="3995" y="14033"/>
                  </a:cubicBezTo>
                  <a:cubicBezTo>
                    <a:pt x="3995" y="13807"/>
                    <a:pt x="4008" y="13586"/>
                    <a:pt x="4079" y="13361"/>
                  </a:cubicBezTo>
                  <a:cubicBezTo>
                    <a:pt x="4137" y="13175"/>
                    <a:pt x="4500" y="13220"/>
                    <a:pt x="4500" y="13406"/>
                  </a:cubicBezTo>
                  <a:cubicBezTo>
                    <a:pt x="4500" y="13586"/>
                    <a:pt x="4494" y="13772"/>
                    <a:pt x="4487" y="13953"/>
                  </a:cubicBezTo>
                  <a:cubicBezTo>
                    <a:pt x="4649" y="13847"/>
                    <a:pt x="4817" y="13747"/>
                    <a:pt x="4999" y="13662"/>
                  </a:cubicBezTo>
                  <a:cubicBezTo>
                    <a:pt x="5173" y="13581"/>
                    <a:pt x="5296" y="13762"/>
                    <a:pt x="5186" y="13862"/>
                  </a:cubicBezTo>
                  <a:cubicBezTo>
                    <a:pt x="4992" y="14048"/>
                    <a:pt x="4759" y="14204"/>
                    <a:pt x="4513" y="14354"/>
                  </a:cubicBezTo>
                  <a:cubicBezTo>
                    <a:pt x="4999" y="14359"/>
                    <a:pt x="5484" y="14334"/>
                    <a:pt x="5970" y="14339"/>
                  </a:cubicBezTo>
                  <a:cubicBezTo>
                    <a:pt x="6183" y="14339"/>
                    <a:pt x="6177" y="14590"/>
                    <a:pt x="5963" y="14595"/>
                  </a:cubicBezTo>
                  <a:cubicBezTo>
                    <a:pt x="5562" y="14605"/>
                    <a:pt x="5160" y="14640"/>
                    <a:pt x="4759" y="14655"/>
                  </a:cubicBezTo>
                  <a:cubicBezTo>
                    <a:pt x="4979" y="14811"/>
                    <a:pt x="5212" y="14961"/>
                    <a:pt x="5478" y="15097"/>
                  </a:cubicBezTo>
                  <a:cubicBezTo>
                    <a:pt x="5620" y="15167"/>
                    <a:pt x="5491" y="15332"/>
                    <a:pt x="5342" y="15267"/>
                  </a:cubicBezTo>
                  <a:cubicBezTo>
                    <a:pt x="5044" y="15137"/>
                    <a:pt x="4740" y="15001"/>
                    <a:pt x="4468" y="14836"/>
                  </a:cubicBezTo>
                  <a:cubicBezTo>
                    <a:pt x="4487" y="15087"/>
                    <a:pt x="4591" y="15327"/>
                    <a:pt x="4435" y="15568"/>
                  </a:cubicBezTo>
                  <a:cubicBezTo>
                    <a:pt x="4338" y="15719"/>
                    <a:pt x="4014" y="15608"/>
                    <a:pt x="4086" y="15453"/>
                  </a:cubicBezTo>
                  <a:cubicBezTo>
                    <a:pt x="4157" y="15292"/>
                    <a:pt x="4053" y="15107"/>
                    <a:pt x="4021" y="14951"/>
                  </a:cubicBezTo>
                  <a:cubicBezTo>
                    <a:pt x="4001" y="14856"/>
                    <a:pt x="4001" y="14755"/>
                    <a:pt x="3995" y="14660"/>
                  </a:cubicBezTo>
                  <a:cubicBezTo>
                    <a:pt x="3678" y="14841"/>
                    <a:pt x="3315" y="14976"/>
                    <a:pt x="3069" y="15217"/>
                  </a:cubicBezTo>
                  <a:cubicBezTo>
                    <a:pt x="2933" y="15353"/>
                    <a:pt x="2635" y="15227"/>
                    <a:pt x="2765" y="15077"/>
                  </a:cubicBezTo>
                  <a:cubicBezTo>
                    <a:pt x="2927" y="14891"/>
                    <a:pt x="3127" y="14760"/>
                    <a:pt x="3341" y="14635"/>
                  </a:cubicBezTo>
                  <a:cubicBezTo>
                    <a:pt x="3244" y="14635"/>
                    <a:pt x="3140" y="14635"/>
                    <a:pt x="3043" y="14645"/>
                  </a:cubicBezTo>
                  <a:cubicBezTo>
                    <a:pt x="2836" y="14665"/>
                    <a:pt x="2830" y="14424"/>
                    <a:pt x="3004" y="14379"/>
                  </a:cubicBezTo>
                  <a:cubicBezTo>
                    <a:pt x="3270" y="14309"/>
                    <a:pt x="3529" y="14309"/>
                    <a:pt x="3788" y="14324"/>
                  </a:cubicBezTo>
                  <a:cubicBezTo>
                    <a:pt x="3600" y="14168"/>
                    <a:pt x="3393" y="14028"/>
                    <a:pt x="3134" y="13993"/>
                  </a:cubicBezTo>
                  <a:cubicBezTo>
                    <a:pt x="2991" y="13978"/>
                    <a:pt x="3011" y="13777"/>
                    <a:pt x="3160" y="13752"/>
                  </a:cubicBezTo>
                  <a:close/>
                  <a:moveTo>
                    <a:pt x="2836" y="11620"/>
                  </a:moveTo>
                  <a:cubicBezTo>
                    <a:pt x="2260" y="11354"/>
                    <a:pt x="2797" y="10661"/>
                    <a:pt x="3373" y="10927"/>
                  </a:cubicBezTo>
                  <a:cubicBezTo>
                    <a:pt x="3950" y="11198"/>
                    <a:pt x="3412" y="11886"/>
                    <a:pt x="2836" y="1162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4" name="Shape">
              <a:extLst>
                <a:ext uri="{FF2B5EF4-FFF2-40B4-BE49-F238E27FC236}">
                  <a16:creationId xmlns:a16="http://schemas.microsoft.com/office/drawing/2014/main" id="{90C92E31-A462-4C8A-9C49-6758FE91FB04}"/>
                </a:ext>
              </a:extLst>
            </p:cNvPr>
            <p:cNvSpPr/>
            <p:nvPr/>
          </p:nvSpPr>
          <p:spPr>
            <a:xfrm>
              <a:off x="38100" y="2438399"/>
              <a:ext cx="455295" cy="483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98" h="18312" extrusionOk="0">
                  <a:moveTo>
                    <a:pt x="16992" y="16947"/>
                  </a:moveTo>
                  <a:cubicBezTo>
                    <a:pt x="17116" y="16846"/>
                    <a:pt x="17229" y="16736"/>
                    <a:pt x="17336" y="16620"/>
                  </a:cubicBezTo>
                  <a:cubicBezTo>
                    <a:pt x="19815" y="13886"/>
                    <a:pt x="17742" y="6690"/>
                    <a:pt x="13298" y="2624"/>
                  </a:cubicBezTo>
                  <a:cubicBezTo>
                    <a:pt x="11265" y="759"/>
                    <a:pt x="7185" y="-1817"/>
                    <a:pt x="2731" y="1884"/>
                  </a:cubicBezTo>
                  <a:cubicBezTo>
                    <a:pt x="2377" y="2182"/>
                    <a:pt x="2048" y="2490"/>
                    <a:pt x="1761" y="2812"/>
                  </a:cubicBezTo>
                  <a:cubicBezTo>
                    <a:pt x="1761" y="2812"/>
                    <a:pt x="1761" y="2812"/>
                    <a:pt x="1761" y="2812"/>
                  </a:cubicBezTo>
                  <a:cubicBezTo>
                    <a:pt x="-1785" y="6724"/>
                    <a:pt x="617" y="11468"/>
                    <a:pt x="3752" y="14342"/>
                  </a:cubicBezTo>
                  <a:cubicBezTo>
                    <a:pt x="7576" y="17851"/>
                    <a:pt x="13575" y="19783"/>
                    <a:pt x="16992" y="16947"/>
                  </a:cubicBezTo>
                  <a:close/>
                  <a:moveTo>
                    <a:pt x="11599" y="17077"/>
                  </a:moveTo>
                  <a:cubicBezTo>
                    <a:pt x="11563" y="17096"/>
                    <a:pt x="11532" y="17115"/>
                    <a:pt x="11496" y="17135"/>
                  </a:cubicBezTo>
                  <a:cubicBezTo>
                    <a:pt x="11312" y="17236"/>
                    <a:pt x="11106" y="17072"/>
                    <a:pt x="11183" y="16885"/>
                  </a:cubicBezTo>
                  <a:cubicBezTo>
                    <a:pt x="11199" y="16851"/>
                    <a:pt x="11214" y="16817"/>
                    <a:pt x="11224" y="16784"/>
                  </a:cubicBezTo>
                  <a:cubicBezTo>
                    <a:pt x="11383" y="16409"/>
                    <a:pt x="11968" y="16870"/>
                    <a:pt x="11599" y="17077"/>
                  </a:cubicBezTo>
                  <a:close/>
                  <a:moveTo>
                    <a:pt x="16921" y="15457"/>
                  </a:moveTo>
                  <a:cubicBezTo>
                    <a:pt x="15740" y="15722"/>
                    <a:pt x="14504" y="16486"/>
                    <a:pt x="13611" y="17240"/>
                  </a:cubicBezTo>
                  <a:cubicBezTo>
                    <a:pt x="13441" y="17385"/>
                    <a:pt x="13185" y="17197"/>
                    <a:pt x="13333" y="17019"/>
                  </a:cubicBezTo>
                  <a:cubicBezTo>
                    <a:pt x="13821" y="16452"/>
                    <a:pt x="14447" y="16072"/>
                    <a:pt x="15145" y="15765"/>
                  </a:cubicBezTo>
                  <a:cubicBezTo>
                    <a:pt x="15689" y="15525"/>
                    <a:pt x="16238" y="15202"/>
                    <a:pt x="16859" y="15193"/>
                  </a:cubicBezTo>
                  <a:cubicBezTo>
                    <a:pt x="17018" y="15193"/>
                    <a:pt x="17090" y="15424"/>
                    <a:pt x="16921" y="15457"/>
                  </a:cubicBezTo>
                  <a:close/>
                  <a:moveTo>
                    <a:pt x="12317" y="15217"/>
                  </a:moveTo>
                  <a:cubicBezTo>
                    <a:pt x="12328" y="15251"/>
                    <a:pt x="12338" y="15279"/>
                    <a:pt x="12343" y="15313"/>
                  </a:cubicBezTo>
                  <a:cubicBezTo>
                    <a:pt x="12379" y="15424"/>
                    <a:pt x="12287" y="15525"/>
                    <a:pt x="12163" y="15510"/>
                  </a:cubicBezTo>
                  <a:cubicBezTo>
                    <a:pt x="12127" y="15505"/>
                    <a:pt x="12092" y="15505"/>
                    <a:pt x="12061" y="15500"/>
                  </a:cubicBezTo>
                  <a:cubicBezTo>
                    <a:pt x="11553" y="15448"/>
                    <a:pt x="12179" y="14755"/>
                    <a:pt x="12317" y="15217"/>
                  </a:cubicBezTo>
                  <a:close/>
                  <a:moveTo>
                    <a:pt x="14750" y="14861"/>
                  </a:moveTo>
                  <a:cubicBezTo>
                    <a:pt x="14765" y="14890"/>
                    <a:pt x="14776" y="14924"/>
                    <a:pt x="14791" y="14953"/>
                  </a:cubicBezTo>
                  <a:cubicBezTo>
                    <a:pt x="14847" y="15087"/>
                    <a:pt x="14709" y="15246"/>
                    <a:pt x="14555" y="15212"/>
                  </a:cubicBezTo>
                  <a:cubicBezTo>
                    <a:pt x="14519" y="15207"/>
                    <a:pt x="14488" y="15198"/>
                    <a:pt x="14452" y="15193"/>
                  </a:cubicBezTo>
                  <a:cubicBezTo>
                    <a:pt x="13893" y="15078"/>
                    <a:pt x="14539" y="14361"/>
                    <a:pt x="14750" y="14861"/>
                  </a:cubicBezTo>
                  <a:close/>
                  <a:moveTo>
                    <a:pt x="15571" y="13419"/>
                  </a:moveTo>
                  <a:cubicBezTo>
                    <a:pt x="15586" y="13448"/>
                    <a:pt x="15597" y="13482"/>
                    <a:pt x="15612" y="13511"/>
                  </a:cubicBezTo>
                  <a:cubicBezTo>
                    <a:pt x="15668" y="13640"/>
                    <a:pt x="15530" y="13789"/>
                    <a:pt x="15386" y="13756"/>
                  </a:cubicBezTo>
                  <a:cubicBezTo>
                    <a:pt x="15350" y="13751"/>
                    <a:pt x="15319" y="13741"/>
                    <a:pt x="15284" y="13737"/>
                  </a:cubicBezTo>
                  <a:cubicBezTo>
                    <a:pt x="14745" y="13626"/>
                    <a:pt x="15366" y="12943"/>
                    <a:pt x="15571" y="13419"/>
                  </a:cubicBezTo>
                  <a:close/>
                  <a:moveTo>
                    <a:pt x="17490" y="13568"/>
                  </a:moveTo>
                  <a:cubicBezTo>
                    <a:pt x="17300" y="13780"/>
                    <a:pt x="16951" y="13501"/>
                    <a:pt x="17141" y="13290"/>
                  </a:cubicBezTo>
                  <a:cubicBezTo>
                    <a:pt x="17331" y="13078"/>
                    <a:pt x="17680" y="13357"/>
                    <a:pt x="17490" y="13568"/>
                  </a:cubicBezTo>
                  <a:close/>
                  <a:moveTo>
                    <a:pt x="16443" y="12521"/>
                  </a:moveTo>
                  <a:cubicBezTo>
                    <a:pt x="16023" y="12367"/>
                    <a:pt x="15494" y="12448"/>
                    <a:pt x="15048" y="12424"/>
                  </a:cubicBezTo>
                  <a:cubicBezTo>
                    <a:pt x="14488" y="12396"/>
                    <a:pt x="14457" y="12511"/>
                    <a:pt x="14370" y="12972"/>
                  </a:cubicBezTo>
                  <a:cubicBezTo>
                    <a:pt x="14262" y="13539"/>
                    <a:pt x="14201" y="13953"/>
                    <a:pt x="13611" y="14179"/>
                  </a:cubicBezTo>
                  <a:cubicBezTo>
                    <a:pt x="13108" y="14371"/>
                    <a:pt x="12040" y="14299"/>
                    <a:pt x="11501" y="14236"/>
                  </a:cubicBezTo>
                  <a:cubicBezTo>
                    <a:pt x="11055" y="14184"/>
                    <a:pt x="10398" y="15731"/>
                    <a:pt x="10357" y="16135"/>
                  </a:cubicBezTo>
                  <a:cubicBezTo>
                    <a:pt x="10331" y="16414"/>
                    <a:pt x="9941" y="16380"/>
                    <a:pt x="9839" y="16173"/>
                  </a:cubicBezTo>
                  <a:cubicBezTo>
                    <a:pt x="9556" y="15597"/>
                    <a:pt x="10182" y="14510"/>
                    <a:pt x="10454" y="13972"/>
                  </a:cubicBezTo>
                  <a:cubicBezTo>
                    <a:pt x="10814" y="13251"/>
                    <a:pt x="12169" y="13636"/>
                    <a:pt x="12805" y="13626"/>
                  </a:cubicBezTo>
                  <a:cubicBezTo>
                    <a:pt x="14149" y="13607"/>
                    <a:pt x="13487" y="11934"/>
                    <a:pt x="14339" y="11867"/>
                  </a:cubicBezTo>
                  <a:cubicBezTo>
                    <a:pt x="14981" y="11819"/>
                    <a:pt x="16028" y="11896"/>
                    <a:pt x="16618" y="12179"/>
                  </a:cubicBezTo>
                  <a:cubicBezTo>
                    <a:pt x="16844" y="12295"/>
                    <a:pt x="16685" y="12612"/>
                    <a:pt x="16443" y="12521"/>
                  </a:cubicBezTo>
                  <a:close/>
                  <a:moveTo>
                    <a:pt x="16633" y="9565"/>
                  </a:moveTo>
                  <a:cubicBezTo>
                    <a:pt x="12517" y="10165"/>
                    <a:pt x="9520" y="12247"/>
                    <a:pt x="6878" y="15193"/>
                  </a:cubicBezTo>
                  <a:cubicBezTo>
                    <a:pt x="6713" y="15376"/>
                    <a:pt x="6370" y="15178"/>
                    <a:pt x="6493" y="14962"/>
                  </a:cubicBezTo>
                  <a:cubicBezTo>
                    <a:pt x="7078" y="13953"/>
                    <a:pt x="7981" y="13386"/>
                    <a:pt x="8828" y="12583"/>
                  </a:cubicBezTo>
                  <a:cubicBezTo>
                    <a:pt x="9505" y="11934"/>
                    <a:pt x="10172" y="11252"/>
                    <a:pt x="11024" y="10805"/>
                  </a:cubicBezTo>
                  <a:cubicBezTo>
                    <a:pt x="12671" y="9939"/>
                    <a:pt x="14693" y="9247"/>
                    <a:pt x="16602" y="9281"/>
                  </a:cubicBezTo>
                  <a:cubicBezTo>
                    <a:pt x="16803" y="9281"/>
                    <a:pt x="16828" y="9536"/>
                    <a:pt x="16633" y="9565"/>
                  </a:cubicBezTo>
                  <a:close/>
                  <a:moveTo>
                    <a:pt x="6046" y="11824"/>
                  </a:moveTo>
                  <a:cubicBezTo>
                    <a:pt x="6175" y="11684"/>
                    <a:pt x="6488" y="11703"/>
                    <a:pt x="6534" y="11910"/>
                  </a:cubicBezTo>
                  <a:cubicBezTo>
                    <a:pt x="6539" y="11944"/>
                    <a:pt x="6549" y="11973"/>
                    <a:pt x="6554" y="12006"/>
                  </a:cubicBezTo>
                  <a:cubicBezTo>
                    <a:pt x="6590" y="12160"/>
                    <a:pt x="6488" y="12275"/>
                    <a:pt x="6318" y="12266"/>
                  </a:cubicBezTo>
                  <a:cubicBezTo>
                    <a:pt x="6282" y="12266"/>
                    <a:pt x="6246" y="12261"/>
                    <a:pt x="6210" y="12261"/>
                  </a:cubicBezTo>
                  <a:cubicBezTo>
                    <a:pt x="5990" y="12251"/>
                    <a:pt x="5918" y="11968"/>
                    <a:pt x="6046" y="11824"/>
                  </a:cubicBezTo>
                  <a:close/>
                  <a:moveTo>
                    <a:pt x="8222" y="11002"/>
                  </a:moveTo>
                  <a:cubicBezTo>
                    <a:pt x="8468" y="10728"/>
                    <a:pt x="8920" y="11088"/>
                    <a:pt x="8674" y="11357"/>
                  </a:cubicBezTo>
                  <a:cubicBezTo>
                    <a:pt x="8427" y="11631"/>
                    <a:pt x="7976" y="11276"/>
                    <a:pt x="8222" y="11002"/>
                  </a:cubicBezTo>
                  <a:close/>
                  <a:moveTo>
                    <a:pt x="9233" y="9690"/>
                  </a:moveTo>
                  <a:cubicBezTo>
                    <a:pt x="9074" y="9464"/>
                    <a:pt x="9146" y="9219"/>
                    <a:pt x="9423" y="9118"/>
                  </a:cubicBezTo>
                  <a:cubicBezTo>
                    <a:pt x="9556" y="9070"/>
                    <a:pt x="9705" y="9166"/>
                    <a:pt x="9715" y="9295"/>
                  </a:cubicBezTo>
                  <a:cubicBezTo>
                    <a:pt x="9726" y="9425"/>
                    <a:pt x="9705" y="9536"/>
                    <a:pt x="9649" y="9656"/>
                  </a:cubicBezTo>
                  <a:cubicBezTo>
                    <a:pt x="9577" y="9815"/>
                    <a:pt x="9336" y="9834"/>
                    <a:pt x="9233" y="9690"/>
                  </a:cubicBezTo>
                  <a:close/>
                  <a:moveTo>
                    <a:pt x="11235" y="9492"/>
                  </a:moveTo>
                  <a:cubicBezTo>
                    <a:pt x="11455" y="9247"/>
                    <a:pt x="11861" y="9569"/>
                    <a:pt x="11640" y="9815"/>
                  </a:cubicBezTo>
                  <a:cubicBezTo>
                    <a:pt x="11414" y="10060"/>
                    <a:pt x="11009" y="9738"/>
                    <a:pt x="11235" y="9492"/>
                  </a:cubicBezTo>
                  <a:close/>
                  <a:moveTo>
                    <a:pt x="12666" y="7983"/>
                  </a:moveTo>
                  <a:cubicBezTo>
                    <a:pt x="12574" y="7772"/>
                    <a:pt x="12600" y="7642"/>
                    <a:pt x="12784" y="7503"/>
                  </a:cubicBezTo>
                  <a:cubicBezTo>
                    <a:pt x="12933" y="7392"/>
                    <a:pt x="13174" y="7541"/>
                    <a:pt x="13128" y="7714"/>
                  </a:cubicBezTo>
                  <a:cubicBezTo>
                    <a:pt x="13108" y="7801"/>
                    <a:pt x="13051" y="7873"/>
                    <a:pt x="13031" y="7959"/>
                  </a:cubicBezTo>
                  <a:cubicBezTo>
                    <a:pt x="12990" y="8132"/>
                    <a:pt x="12738" y="8151"/>
                    <a:pt x="12666" y="7983"/>
                  </a:cubicBezTo>
                  <a:close/>
                  <a:moveTo>
                    <a:pt x="15243" y="8325"/>
                  </a:moveTo>
                  <a:cubicBezTo>
                    <a:pt x="15017" y="8574"/>
                    <a:pt x="14601" y="8248"/>
                    <a:pt x="14827" y="7993"/>
                  </a:cubicBezTo>
                  <a:cubicBezTo>
                    <a:pt x="15053" y="7748"/>
                    <a:pt x="15468" y="8075"/>
                    <a:pt x="15243" y="8325"/>
                  </a:cubicBezTo>
                  <a:close/>
                  <a:moveTo>
                    <a:pt x="2592" y="3071"/>
                  </a:moveTo>
                  <a:cubicBezTo>
                    <a:pt x="3188" y="2413"/>
                    <a:pt x="3865" y="1807"/>
                    <a:pt x="4686" y="1398"/>
                  </a:cubicBezTo>
                  <a:cubicBezTo>
                    <a:pt x="5497" y="990"/>
                    <a:pt x="6380" y="836"/>
                    <a:pt x="7221" y="509"/>
                  </a:cubicBezTo>
                  <a:cubicBezTo>
                    <a:pt x="7370" y="452"/>
                    <a:pt x="7493" y="673"/>
                    <a:pt x="7350" y="745"/>
                  </a:cubicBezTo>
                  <a:cubicBezTo>
                    <a:pt x="6570" y="1144"/>
                    <a:pt x="5677" y="1264"/>
                    <a:pt x="4912" y="1711"/>
                  </a:cubicBezTo>
                  <a:cubicBezTo>
                    <a:pt x="4158" y="2153"/>
                    <a:pt x="3485" y="2696"/>
                    <a:pt x="2849" y="3278"/>
                  </a:cubicBezTo>
                  <a:cubicBezTo>
                    <a:pt x="2695" y="3417"/>
                    <a:pt x="2449" y="3230"/>
                    <a:pt x="2592" y="3071"/>
                  </a:cubicBezTo>
                  <a:close/>
                  <a:moveTo>
                    <a:pt x="1741" y="6748"/>
                  </a:moveTo>
                  <a:cubicBezTo>
                    <a:pt x="1848" y="6094"/>
                    <a:pt x="2228" y="4710"/>
                    <a:pt x="2803" y="4345"/>
                  </a:cubicBezTo>
                  <a:cubicBezTo>
                    <a:pt x="3480" y="3912"/>
                    <a:pt x="4317" y="4302"/>
                    <a:pt x="5030" y="4364"/>
                  </a:cubicBezTo>
                  <a:cubicBezTo>
                    <a:pt x="6554" y="4499"/>
                    <a:pt x="6498" y="2341"/>
                    <a:pt x="7652" y="1966"/>
                  </a:cubicBezTo>
                  <a:cubicBezTo>
                    <a:pt x="8407" y="1721"/>
                    <a:pt x="9685" y="2163"/>
                    <a:pt x="10419" y="2312"/>
                  </a:cubicBezTo>
                  <a:cubicBezTo>
                    <a:pt x="10691" y="2369"/>
                    <a:pt x="10619" y="2735"/>
                    <a:pt x="10342" y="2706"/>
                  </a:cubicBezTo>
                  <a:cubicBezTo>
                    <a:pt x="8894" y="2576"/>
                    <a:pt x="7842" y="2273"/>
                    <a:pt x="6939" y="3754"/>
                  </a:cubicBezTo>
                  <a:cubicBezTo>
                    <a:pt x="6734" y="4095"/>
                    <a:pt x="6421" y="4792"/>
                    <a:pt x="5969" y="4898"/>
                  </a:cubicBezTo>
                  <a:cubicBezTo>
                    <a:pt x="5251" y="5071"/>
                    <a:pt x="4738" y="4869"/>
                    <a:pt x="4004" y="4816"/>
                  </a:cubicBezTo>
                  <a:cubicBezTo>
                    <a:pt x="3039" y="4744"/>
                    <a:pt x="2849" y="5662"/>
                    <a:pt x="2618" y="6272"/>
                  </a:cubicBezTo>
                  <a:cubicBezTo>
                    <a:pt x="2644" y="6513"/>
                    <a:pt x="2567" y="6628"/>
                    <a:pt x="2377" y="6628"/>
                  </a:cubicBezTo>
                  <a:cubicBezTo>
                    <a:pt x="2644" y="6782"/>
                    <a:pt x="2536" y="7142"/>
                    <a:pt x="2213" y="7113"/>
                  </a:cubicBezTo>
                  <a:cubicBezTo>
                    <a:pt x="2141" y="7108"/>
                    <a:pt x="2069" y="7099"/>
                    <a:pt x="2002" y="7094"/>
                  </a:cubicBezTo>
                  <a:cubicBezTo>
                    <a:pt x="1823" y="7080"/>
                    <a:pt x="1715" y="6902"/>
                    <a:pt x="1741" y="6748"/>
                  </a:cubicBezTo>
                  <a:close/>
                  <a:moveTo>
                    <a:pt x="11583" y="3388"/>
                  </a:moveTo>
                  <a:cubicBezTo>
                    <a:pt x="11583" y="3403"/>
                    <a:pt x="11589" y="3422"/>
                    <a:pt x="11589" y="3436"/>
                  </a:cubicBezTo>
                  <a:cubicBezTo>
                    <a:pt x="11609" y="3566"/>
                    <a:pt x="11527" y="3667"/>
                    <a:pt x="11419" y="3715"/>
                  </a:cubicBezTo>
                  <a:cubicBezTo>
                    <a:pt x="11317" y="3768"/>
                    <a:pt x="11183" y="3763"/>
                    <a:pt x="11075" y="3682"/>
                  </a:cubicBezTo>
                  <a:cubicBezTo>
                    <a:pt x="10973" y="3600"/>
                    <a:pt x="10947" y="3475"/>
                    <a:pt x="10983" y="3369"/>
                  </a:cubicBezTo>
                  <a:cubicBezTo>
                    <a:pt x="11019" y="3259"/>
                    <a:pt x="11111" y="3172"/>
                    <a:pt x="11250" y="3167"/>
                  </a:cubicBezTo>
                  <a:cubicBezTo>
                    <a:pt x="11265" y="3167"/>
                    <a:pt x="11286" y="3162"/>
                    <a:pt x="11301" y="3162"/>
                  </a:cubicBezTo>
                  <a:cubicBezTo>
                    <a:pt x="11445" y="3158"/>
                    <a:pt x="11573" y="3259"/>
                    <a:pt x="11583" y="3388"/>
                  </a:cubicBezTo>
                  <a:close/>
                  <a:moveTo>
                    <a:pt x="8807" y="3533"/>
                  </a:moveTo>
                  <a:cubicBezTo>
                    <a:pt x="9018" y="3701"/>
                    <a:pt x="8925" y="4119"/>
                    <a:pt x="8612" y="4104"/>
                  </a:cubicBezTo>
                  <a:cubicBezTo>
                    <a:pt x="8581" y="4104"/>
                    <a:pt x="8556" y="4100"/>
                    <a:pt x="8525" y="4100"/>
                  </a:cubicBezTo>
                  <a:cubicBezTo>
                    <a:pt x="8376" y="4095"/>
                    <a:pt x="8289" y="4023"/>
                    <a:pt x="8258" y="3888"/>
                  </a:cubicBezTo>
                  <a:cubicBezTo>
                    <a:pt x="8253" y="3859"/>
                    <a:pt x="8248" y="3835"/>
                    <a:pt x="8243" y="3806"/>
                  </a:cubicBezTo>
                  <a:cubicBezTo>
                    <a:pt x="8171" y="3518"/>
                    <a:pt x="8597" y="3369"/>
                    <a:pt x="8807" y="3533"/>
                  </a:cubicBezTo>
                  <a:close/>
                  <a:moveTo>
                    <a:pt x="6411" y="5570"/>
                  </a:moveTo>
                  <a:cubicBezTo>
                    <a:pt x="6380" y="5594"/>
                    <a:pt x="6349" y="5619"/>
                    <a:pt x="6318" y="5638"/>
                  </a:cubicBezTo>
                  <a:cubicBezTo>
                    <a:pt x="6185" y="5739"/>
                    <a:pt x="5969" y="5570"/>
                    <a:pt x="6056" y="5431"/>
                  </a:cubicBezTo>
                  <a:cubicBezTo>
                    <a:pt x="6077" y="5397"/>
                    <a:pt x="6098" y="5369"/>
                    <a:pt x="6113" y="5335"/>
                  </a:cubicBezTo>
                  <a:cubicBezTo>
                    <a:pt x="6277" y="5071"/>
                    <a:pt x="6667" y="5378"/>
                    <a:pt x="6411" y="5570"/>
                  </a:cubicBezTo>
                  <a:close/>
                  <a:moveTo>
                    <a:pt x="4040" y="6474"/>
                  </a:moveTo>
                  <a:cubicBezTo>
                    <a:pt x="3742" y="6801"/>
                    <a:pt x="3203" y="6368"/>
                    <a:pt x="3496" y="6041"/>
                  </a:cubicBezTo>
                  <a:cubicBezTo>
                    <a:pt x="3793" y="5719"/>
                    <a:pt x="4337" y="6147"/>
                    <a:pt x="4040" y="6474"/>
                  </a:cubicBezTo>
                  <a:close/>
                  <a:moveTo>
                    <a:pt x="1325" y="8911"/>
                  </a:moveTo>
                  <a:cubicBezTo>
                    <a:pt x="1284" y="8872"/>
                    <a:pt x="1258" y="8824"/>
                    <a:pt x="1253" y="8767"/>
                  </a:cubicBezTo>
                  <a:cubicBezTo>
                    <a:pt x="1248" y="8728"/>
                    <a:pt x="1253" y="8685"/>
                    <a:pt x="1274" y="8651"/>
                  </a:cubicBezTo>
                  <a:cubicBezTo>
                    <a:pt x="1279" y="8632"/>
                    <a:pt x="1289" y="8613"/>
                    <a:pt x="1294" y="8594"/>
                  </a:cubicBezTo>
                  <a:cubicBezTo>
                    <a:pt x="1458" y="8161"/>
                    <a:pt x="2146" y="8704"/>
                    <a:pt x="1715" y="8930"/>
                  </a:cubicBezTo>
                  <a:cubicBezTo>
                    <a:pt x="1694" y="8940"/>
                    <a:pt x="1674" y="8949"/>
                    <a:pt x="1658" y="8959"/>
                  </a:cubicBezTo>
                  <a:cubicBezTo>
                    <a:pt x="1623" y="8983"/>
                    <a:pt x="1582" y="8993"/>
                    <a:pt x="1540" y="8997"/>
                  </a:cubicBezTo>
                  <a:cubicBezTo>
                    <a:pt x="1479" y="9002"/>
                    <a:pt x="1422" y="8983"/>
                    <a:pt x="1376" y="8954"/>
                  </a:cubicBezTo>
                  <a:cubicBezTo>
                    <a:pt x="1366" y="8949"/>
                    <a:pt x="1356" y="8945"/>
                    <a:pt x="1351" y="8940"/>
                  </a:cubicBezTo>
                  <a:cubicBezTo>
                    <a:pt x="1335" y="8925"/>
                    <a:pt x="1330" y="8921"/>
                    <a:pt x="1325" y="8911"/>
                  </a:cubicBezTo>
                  <a:close/>
                  <a:moveTo>
                    <a:pt x="2377" y="9959"/>
                  </a:moveTo>
                  <a:cubicBezTo>
                    <a:pt x="3896" y="7935"/>
                    <a:pt x="5451" y="6777"/>
                    <a:pt x="7714" y="5570"/>
                  </a:cubicBezTo>
                  <a:cubicBezTo>
                    <a:pt x="9449" y="4643"/>
                    <a:pt x="11240" y="4446"/>
                    <a:pt x="13056" y="3797"/>
                  </a:cubicBezTo>
                  <a:cubicBezTo>
                    <a:pt x="13210" y="3744"/>
                    <a:pt x="13313" y="3946"/>
                    <a:pt x="13185" y="4032"/>
                  </a:cubicBezTo>
                  <a:cubicBezTo>
                    <a:pt x="12538" y="4470"/>
                    <a:pt x="11686" y="4470"/>
                    <a:pt x="10942" y="4705"/>
                  </a:cubicBezTo>
                  <a:cubicBezTo>
                    <a:pt x="9911" y="5032"/>
                    <a:pt x="8941" y="5441"/>
                    <a:pt x="8001" y="5965"/>
                  </a:cubicBezTo>
                  <a:cubicBezTo>
                    <a:pt x="7160" y="6431"/>
                    <a:pt x="6231" y="6849"/>
                    <a:pt x="5471" y="7431"/>
                  </a:cubicBezTo>
                  <a:cubicBezTo>
                    <a:pt x="4399" y="8248"/>
                    <a:pt x="3655" y="9295"/>
                    <a:pt x="2705" y="10223"/>
                  </a:cubicBezTo>
                  <a:cubicBezTo>
                    <a:pt x="2510" y="10415"/>
                    <a:pt x="2218" y="10170"/>
                    <a:pt x="2377" y="9959"/>
                  </a:cubicBezTo>
                  <a:close/>
                  <a:moveTo>
                    <a:pt x="3619" y="12521"/>
                  </a:moveTo>
                  <a:cubicBezTo>
                    <a:pt x="3973" y="11266"/>
                    <a:pt x="3916" y="10588"/>
                    <a:pt x="5436" y="10276"/>
                  </a:cubicBezTo>
                  <a:cubicBezTo>
                    <a:pt x="6051" y="10146"/>
                    <a:pt x="7319" y="10209"/>
                    <a:pt x="7375" y="9468"/>
                  </a:cubicBezTo>
                  <a:cubicBezTo>
                    <a:pt x="7401" y="9108"/>
                    <a:pt x="7652" y="8310"/>
                    <a:pt x="7889" y="8055"/>
                  </a:cubicBezTo>
                  <a:cubicBezTo>
                    <a:pt x="8356" y="7541"/>
                    <a:pt x="8956" y="7719"/>
                    <a:pt x="9618" y="7637"/>
                  </a:cubicBezTo>
                  <a:cubicBezTo>
                    <a:pt x="10680" y="7507"/>
                    <a:pt x="11476" y="7272"/>
                    <a:pt x="11927" y="6325"/>
                  </a:cubicBezTo>
                  <a:cubicBezTo>
                    <a:pt x="12384" y="5378"/>
                    <a:pt x="14252" y="6282"/>
                    <a:pt x="14955" y="6282"/>
                  </a:cubicBezTo>
                  <a:cubicBezTo>
                    <a:pt x="15201" y="6282"/>
                    <a:pt x="15243" y="6623"/>
                    <a:pt x="14986" y="6647"/>
                  </a:cubicBezTo>
                  <a:cubicBezTo>
                    <a:pt x="14247" y="6710"/>
                    <a:pt x="13621" y="6570"/>
                    <a:pt x="12892" y="6450"/>
                  </a:cubicBezTo>
                  <a:cubicBezTo>
                    <a:pt x="12405" y="6368"/>
                    <a:pt x="11886" y="7733"/>
                    <a:pt x="11650" y="8051"/>
                  </a:cubicBezTo>
                  <a:cubicBezTo>
                    <a:pt x="11019" y="8887"/>
                    <a:pt x="8669" y="7580"/>
                    <a:pt x="8356" y="8690"/>
                  </a:cubicBezTo>
                  <a:cubicBezTo>
                    <a:pt x="8089" y="9632"/>
                    <a:pt x="8232" y="10396"/>
                    <a:pt x="7170" y="10656"/>
                  </a:cubicBezTo>
                  <a:cubicBezTo>
                    <a:pt x="6544" y="10809"/>
                    <a:pt x="5795" y="10776"/>
                    <a:pt x="5194" y="11006"/>
                  </a:cubicBezTo>
                  <a:cubicBezTo>
                    <a:pt x="4697" y="11199"/>
                    <a:pt x="4491" y="12203"/>
                    <a:pt x="4296" y="12732"/>
                  </a:cubicBezTo>
                  <a:cubicBezTo>
                    <a:pt x="4168" y="13083"/>
                    <a:pt x="3516" y="12891"/>
                    <a:pt x="3619" y="12521"/>
                  </a:cubicBezTo>
                  <a:close/>
                  <a:moveTo>
                    <a:pt x="5046" y="14107"/>
                  </a:moveTo>
                  <a:cubicBezTo>
                    <a:pt x="5066" y="14073"/>
                    <a:pt x="5087" y="14044"/>
                    <a:pt x="5102" y="14011"/>
                  </a:cubicBezTo>
                  <a:cubicBezTo>
                    <a:pt x="5292" y="13698"/>
                    <a:pt x="5749" y="14059"/>
                    <a:pt x="5446" y="14284"/>
                  </a:cubicBezTo>
                  <a:cubicBezTo>
                    <a:pt x="5415" y="14309"/>
                    <a:pt x="5384" y="14333"/>
                    <a:pt x="5353" y="14352"/>
                  </a:cubicBezTo>
                  <a:cubicBezTo>
                    <a:pt x="5199" y="14477"/>
                    <a:pt x="4948" y="14275"/>
                    <a:pt x="5046" y="1410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5" name="Shape">
              <a:extLst>
                <a:ext uri="{FF2B5EF4-FFF2-40B4-BE49-F238E27FC236}">
                  <a16:creationId xmlns:a16="http://schemas.microsoft.com/office/drawing/2014/main" id="{F104A0F7-A808-4C7B-84EC-894DB030DC3F}"/>
                </a:ext>
              </a:extLst>
            </p:cNvPr>
            <p:cNvSpPr/>
            <p:nvPr/>
          </p:nvSpPr>
          <p:spPr>
            <a:xfrm>
              <a:off x="228600" y="2209800"/>
              <a:ext cx="511483" cy="422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40" h="19654" extrusionOk="0">
                  <a:moveTo>
                    <a:pt x="6380" y="12326"/>
                  </a:moveTo>
                  <a:cubicBezTo>
                    <a:pt x="8034" y="14209"/>
                    <a:pt x="9455" y="16778"/>
                    <a:pt x="10404" y="19453"/>
                  </a:cubicBezTo>
                  <a:cubicBezTo>
                    <a:pt x="13896" y="20061"/>
                    <a:pt x="17418" y="19329"/>
                    <a:pt x="19296" y="16754"/>
                  </a:cubicBezTo>
                  <a:cubicBezTo>
                    <a:pt x="19616" y="16311"/>
                    <a:pt x="19890" y="15821"/>
                    <a:pt x="20098" y="15296"/>
                  </a:cubicBezTo>
                  <a:cubicBezTo>
                    <a:pt x="21600" y="11534"/>
                    <a:pt x="17920" y="5777"/>
                    <a:pt x="13652" y="2600"/>
                  </a:cubicBezTo>
                  <a:cubicBezTo>
                    <a:pt x="10013" y="-110"/>
                    <a:pt x="5060" y="-1539"/>
                    <a:pt x="2061" y="2577"/>
                  </a:cubicBezTo>
                  <a:cubicBezTo>
                    <a:pt x="2061" y="2577"/>
                    <a:pt x="2061" y="2577"/>
                    <a:pt x="2061" y="2577"/>
                  </a:cubicBezTo>
                  <a:cubicBezTo>
                    <a:pt x="1589" y="3220"/>
                    <a:pt x="1172" y="4000"/>
                    <a:pt x="822" y="4880"/>
                  </a:cubicBezTo>
                  <a:cubicBezTo>
                    <a:pt x="239" y="6344"/>
                    <a:pt x="5" y="7678"/>
                    <a:pt x="0" y="8889"/>
                  </a:cubicBezTo>
                  <a:cubicBezTo>
                    <a:pt x="2137" y="8842"/>
                    <a:pt x="4324" y="9987"/>
                    <a:pt x="6380" y="12326"/>
                  </a:cubicBezTo>
                  <a:close/>
                  <a:moveTo>
                    <a:pt x="17920" y="16105"/>
                  </a:moveTo>
                  <a:cubicBezTo>
                    <a:pt x="17611" y="16524"/>
                    <a:pt x="17053" y="15969"/>
                    <a:pt x="17357" y="15550"/>
                  </a:cubicBezTo>
                  <a:cubicBezTo>
                    <a:pt x="17662" y="15125"/>
                    <a:pt x="18225" y="15680"/>
                    <a:pt x="17920" y="16105"/>
                  </a:cubicBezTo>
                  <a:close/>
                  <a:moveTo>
                    <a:pt x="13338" y="11027"/>
                  </a:moveTo>
                  <a:cubicBezTo>
                    <a:pt x="12916" y="11605"/>
                    <a:pt x="12140" y="10844"/>
                    <a:pt x="12566" y="10265"/>
                  </a:cubicBezTo>
                  <a:cubicBezTo>
                    <a:pt x="12987" y="9680"/>
                    <a:pt x="13764" y="10448"/>
                    <a:pt x="13338" y="11027"/>
                  </a:cubicBezTo>
                  <a:close/>
                  <a:moveTo>
                    <a:pt x="17063" y="7578"/>
                  </a:moveTo>
                  <a:lnTo>
                    <a:pt x="17017" y="7761"/>
                  </a:lnTo>
                  <a:cubicBezTo>
                    <a:pt x="16921" y="8139"/>
                    <a:pt x="16530" y="8175"/>
                    <a:pt x="16383" y="7820"/>
                  </a:cubicBezTo>
                  <a:lnTo>
                    <a:pt x="16312" y="7643"/>
                  </a:lnTo>
                  <a:cubicBezTo>
                    <a:pt x="16017" y="6952"/>
                    <a:pt x="17251" y="6834"/>
                    <a:pt x="17063" y="7578"/>
                  </a:cubicBezTo>
                  <a:close/>
                  <a:moveTo>
                    <a:pt x="12815" y="6078"/>
                  </a:moveTo>
                  <a:cubicBezTo>
                    <a:pt x="12759" y="5907"/>
                    <a:pt x="12952" y="5830"/>
                    <a:pt x="13038" y="5948"/>
                  </a:cubicBezTo>
                  <a:cubicBezTo>
                    <a:pt x="13195" y="6155"/>
                    <a:pt x="13327" y="6397"/>
                    <a:pt x="13444" y="6645"/>
                  </a:cubicBezTo>
                  <a:cubicBezTo>
                    <a:pt x="13510" y="6208"/>
                    <a:pt x="13546" y="5765"/>
                    <a:pt x="13617" y="5328"/>
                  </a:cubicBezTo>
                  <a:cubicBezTo>
                    <a:pt x="13647" y="5133"/>
                    <a:pt x="13896" y="5187"/>
                    <a:pt x="13876" y="5381"/>
                  </a:cubicBezTo>
                  <a:cubicBezTo>
                    <a:pt x="13835" y="5742"/>
                    <a:pt x="13815" y="6114"/>
                    <a:pt x="13779" y="6474"/>
                  </a:cubicBezTo>
                  <a:cubicBezTo>
                    <a:pt x="13967" y="6309"/>
                    <a:pt x="14145" y="6126"/>
                    <a:pt x="14312" y="5913"/>
                  </a:cubicBezTo>
                  <a:cubicBezTo>
                    <a:pt x="14403" y="5801"/>
                    <a:pt x="14551" y="5948"/>
                    <a:pt x="14469" y="6066"/>
                  </a:cubicBezTo>
                  <a:cubicBezTo>
                    <a:pt x="14302" y="6309"/>
                    <a:pt x="14124" y="6557"/>
                    <a:pt x="13926" y="6769"/>
                  </a:cubicBezTo>
                  <a:cubicBezTo>
                    <a:pt x="14180" y="6799"/>
                    <a:pt x="14434" y="6751"/>
                    <a:pt x="14652" y="6940"/>
                  </a:cubicBezTo>
                  <a:cubicBezTo>
                    <a:pt x="14789" y="7058"/>
                    <a:pt x="14642" y="7324"/>
                    <a:pt x="14490" y="7230"/>
                  </a:cubicBezTo>
                  <a:cubicBezTo>
                    <a:pt x="14337" y="7135"/>
                    <a:pt x="14145" y="7194"/>
                    <a:pt x="13977" y="7188"/>
                  </a:cubicBezTo>
                  <a:cubicBezTo>
                    <a:pt x="13881" y="7188"/>
                    <a:pt x="13779" y="7165"/>
                    <a:pt x="13683" y="7153"/>
                  </a:cubicBezTo>
                  <a:cubicBezTo>
                    <a:pt x="13820" y="7472"/>
                    <a:pt x="13911" y="7826"/>
                    <a:pt x="14119" y="8092"/>
                  </a:cubicBezTo>
                  <a:cubicBezTo>
                    <a:pt x="14236" y="8239"/>
                    <a:pt x="14073" y="8482"/>
                    <a:pt x="13942" y="8340"/>
                  </a:cubicBezTo>
                  <a:cubicBezTo>
                    <a:pt x="13774" y="8163"/>
                    <a:pt x="13673" y="7956"/>
                    <a:pt x="13576" y="7738"/>
                  </a:cubicBezTo>
                  <a:cubicBezTo>
                    <a:pt x="13566" y="7826"/>
                    <a:pt x="13551" y="7915"/>
                    <a:pt x="13546" y="8009"/>
                  </a:cubicBezTo>
                  <a:cubicBezTo>
                    <a:pt x="13536" y="8198"/>
                    <a:pt x="13302" y="8157"/>
                    <a:pt x="13277" y="7997"/>
                  </a:cubicBezTo>
                  <a:cubicBezTo>
                    <a:pt x="13241" y="7743"/>
                    <a:pt x="13277" y="7513"/>
                    <a:pt x="13322" y="7283"/>
                  </a:cubicBezTo>
                  <a:cubicBezTo>
                    <a:pt x="13145" y="7425"/>
                    <a:pt x="12977" y="7584"/>
                    <a:pt x="12911" y="7808"/>
                  </a:cubicBezTo>
                  <a:cubicBezTo>
                    <a:pt x="12871" y="7950"/>
                    <a:pt x="12673" y="7897"/>
                    <a:pt x="12668" y="7755"/>
                  </a:cubicBezTo>
                  <a:cubicBezTo>
                    <a:pt x="12652" y="7436"/>
                    <a:pt x="12840" y="7224"/>
                    <a:pt x="13053" y="7058"/>
                  </a:cubicBezTo>
                  <a:cubicBezTo>
                    <a:pt x="12830" y="7011"/>
                    <a:pt x="12607" y="6958"/>
                    <a:pt x="12394" y="6852"/>
                  </a:cubicBezTo>
                  <a:cubicBezTo>
                    <a:pt x="12216" y="6763"/>
                    <a:pt x="12307" y="6450"/>
                    <a:pt x="12495" y="6486"/>
                  </a:cubicBezTo>
                  <a:cubicBezTo>
                    <a:pt x="12678" y="6521"/>
                    <a:pt x="12855" y="6562"/>
                    <a:pt x="13038" y="6598"/>
                  </a:cubicBezTo>
                  <a:cubicBezTo>
                    <a:pt x="12952" y="6427"/>
                    <a:pt x="12876" y="6261"/>
                    <a:pt x="12815" y="6078"/>
                  </a:cubicBezTo>
                  <a:close/>
                  <a:moveTo>
                    <a:pt x="9201" y="4260"/>
                  </a:moveTo>
                  <a:cubicBezTo>
                    <a:pt x="8836" y="3392"/>
                    <a:pt x="10379" y="3244"/>
                    <a:pt x="10140" y="4171"/>
                  </a:cubicBezTo>
                  <a:cubicBezTo>
                    <a:pt x="10100" y="4325"/>
                    <a:pt x="10064" y="4443"/>
                    <a:pt x="9978" y="4567"/>
                  </a:cubicBezTo>
                  <a:cubicBezTo>
                    <a:pt x="9841" y="4761"/>
                    <a:pt x="9577" y="4785"/>
                    <a:pt x="9420" y="4620"/>
                  </a:cubicBezTo>
                  <a:cubicBezTo>
                    <a:pt x="9313" y="4513"/>
                    <a:pt x="9262" y="4401"/>
                    <a:pt x="9201" y="4260"/>
                  </a:cubicBezTo>
                  <a:close/>
                  <a:moveTo>
                    <a:pt x="16809" y="11523"/>
                  </a:moveTo>
                  <a:cubicBezTo>
                    <a:pt x="16586" y="11475"/>
                    <a:pt x="16362" y="11422"/>
                    <a:pt x="16149" y="11316"/>
                  </a:cubicBezTo>
                  <a:cubicBezTo>
                    <a:pt x="15972" y="11227"/>
                    <a:pt x="16063" y="10914"/>
                    <a:pt x="16251" y="10950"/>
                  </a:cubicBezTo>
                  <a:cubicBezTo>
                    <a:pt x="16433" y="10985"/>
                    <a:pt x="16611" y="11027"/>
                    <a:pt x="16794" y="11062"/>
                  </a:cubicBezTo>
                  <a:cubicBezTo>
                    <a:pt x="16713" y="10897"/>
                    <a:pt x="16631" y="10725"/>
                    <a:pt x="16570" y="10548"/>
                  </a:cubicBezTo>
                  <a:cubicBezTo>
                    <a:pt x="16515" y="10377"/>
                    <a:pt x="16708" y="10300"/>
                    <a:pt x="16794" y="10418"/>
                  </a:cubicBezTo>
                  <a:cubicBezTo>
                    <a:pt x="16951" y="10625"/>
                    <a:pt x="17083" y="10867"/>
                    <a:pt x="17200" y="11115"/>
                  </a:cubicBezTo>
                  <a:cubicBezTo>
                    <a:pt x="17266" y="10678"/>
                    <a:pt x="17301" y="10235"/>
                    <a:pt x="17372" y="9798"/>
                  </a:cubicBezTo>
                  <a:cubicBezTo>
                    <a:pt x="17403" y="9603"/>
                    <a:pt x="17652" y="9657"/>
                    <a:pt x="17631" y="9851"/>
                  </a:cubicBezTo>
                  <a:cubicBezTo>
                    <a:pt x="17591" y="10212"/>
                    <a:pt x="17570" y="10584"/>
                    <a:pt x="17535" y="10944"/>
                  </a:cubicBezTo>
                  <a:cubicBezTo>
                    <a:pt x="17723" y="10779"/>
                    <a:pt x="17900" y="10596"/>
                    <a:pt x="18068" y="10383"/>
                  </a:cubicBezTo>
                  <a:cubicBezTo>
                    <a:pt x="18159" y="10271"/>
                    <a:pt x="18306" y="10418"/>
                    <a:pt x="18225" y="10536"/>
                  </a:cubicBezTo>
                  <a:cubicBezTo>
                    <a:pt x="18058" y="10779"/>
                    <a:pt x="17880" y="11027"/>
                    <a:pt x="17682" y="11239"/>
                  </a:cubicBezTo>
                  <a:cubicBezTo>
                    <a:pt x="17936" y="11269"/>
                    <a:pt x="18189" y="11221"/>
                    <a:pt x="18408" y="11410"/>
                  </a:cubicBezTo>
                  <a:cubicBezTo>
                    <a:pt x="18545" y="11528"/>
                    <a:pt x="18398" y="11794"/>
                    <a:pt x="18245" y="11700"/>
                  </a:cubicBezTo>
                  <a:cubicBezTo>
                    <a:pt x="18093" y="11605"/>
                    <a:pt x="17900" y="11664"/>
                    <a:pt x="17733" y="11658"/>
                  </a:cubicBezTo>
                  <a:cubicBezTo>
                    <a:pt x="17636" y="11658"/>
                    <a:pt x="17535" y="11635"/>
                    <a:pt x="17438" y="11623"/>
                  </a:cubicBezTo>
                  <a:cubicBezTo>
                    <a:pt x="17575" y="11942"/>
                    <a:pt x="17667" y="12296"/>
                    <a:pt x="17875" y="12562"/>
                  </a:cubicBezTo>
                  <a:cubicBezTo>
                    <a:pt x="17992" y="12709"/>
                    <a:pt x="17829" y="12952"/>
                    <a:pt x="17697" y="12810"/>
                  </a:cubicBezTo>
                  <a:cubicBezTo>
                    <a:pt x="17530" y="12633"/>
                    <a:pt x="17428" y="12426"/>
                    <a:pt x="17332" y="12208"/>
                  </a:cubicBezTo>
                  <a:cubicBezTo>
                    <a:pt x="17322" y="12296"/>
                    <a:pt x="17306" y="12385"/>
                    <a:pt x="17301" y="12479"/>
                  </a:cubicBezTo>
                  <a:cubicBezTo>
                    <a:pt x="17291" y="12668"/>
                    <a:pt x="17058" y="12627"/>
                    <a:pt x="17032" y="12467"/>
                  </a:cubicBezTo>
                  <a:cubicBezTo>
                    <a:pt x="16997" y="12213"/>
                    <a:pt x="17032" y="11983"/>
                    <a:pt x="17078" y="11753"/>
                  </a:cubicBezTo>
                  <a:cubicBezTo>
                    <a:pt x="16900" y="11895"/>
                    <a:pt x="16733" y="12054"/>
                    <a:pt x="16667" y="12278"/>
                  </a:cubicBezTo>
                  <a:cubicBezTo>
                    <a:pt x="16626" y="12420"/>
                    <a:pt x="16428" y="12367"/>
                    <a:pt x="16423" y="12225"/>
                  </a:cubicBezTo>
                  <a:cubicBezTo>
                    <a:pt x="16408" y="11900"/>
                    <a:pt x="16591" y="11688"/>
                    <a:pt x="16809" y="11523"/>
                  </a:cubicBezTo>
                  <a:close/>
                  <a:moveTo>
                    <a:pt x="5040" y="4673"/>
                  </a:moveTo>
                  <a:cubicBezTo>
                    <a:pt x="5024" y="4354"/>
                    <a:pt x="5212" y="4141"/>
                    <a:pt x="5425" y="3976"/>
                  </a:cubicBezTo>
                  <a:cubicBezTo>
                    <a:pt x="5202" y="3929"/>
                    <a:pt x="4979" y="3876"/>
                    <a:pt x="4766" y="3769"/>
                  </a:cubicBezTo>
                  <a:cubicBezTo>
                    <a:pt x="4588" y="3681"/>
                    <a:pt x="4679" y="3368"/>
                    <a:pt x="4867" y="3403"/>
                  </a:cubicBezTo>
                  <a:cubicBezTo>
                    <a:pt x="5050" y="3439"/>
                    <a:pt x="5227" y="3480"/>
                    <a:pt x="5410" y="3516"/>
                  </a:cubicBezTo>
                  <a:cubicBezTo>
                    <a:pt x="5329" y="3350"/>
                    <a:pt x="5248" y="3179"/>
                    <a:pt x="5187" y="3002"/>
                  </a:cubicBezTo>
                  <a:cubicBezTo>
                    <a:pt x="5131" y="2831"/>
                    <a:pt x="5324" y="2754"/>
                    <a:pt x="5410" y="2872"/>
                  </a:cubicBezTo>
                  <a:cubicBezTo>
                    <a:pt x="5567" y="3079"/>
                    <a:pt x="5699" y="3321"/>
                    <a:pt x="5816" y="3569"/>
                  </a:cubicBezTo>
                  <a:cubicBezTo>
                    <a:pt x="5882" y="3132"/>
                    <a:pt x="5918" y="2689"/>
                    <a:pt x="5989" y="2252"/>
                  </a:cubicBezTo>
                  <a:cubicBezTo>
                    <a:pt x="6019" y="2057"/>
                    <a:pt x="6268" y="2110"/>
                    <a:pt x="6248" y="2305"/>
                  </a:cubicBezTo>
                  <a:cubicBezTo>
                    <a:pt x="6207" y="2665"/>
                    <a:pt x="6187" y="3037"/>
                    <a:pt x="6151" y="3397"/>
                  </a:cubicBezTo>
                  <a:cubicBezTo>
                    <a:pt x="6339" y="3232"/>
                    <a:pt x="6517" y="3049"/>
                    <a:pt x="6684" y="2837"/>
                  </a:cubicBezTo>
                  <a:cubicBezTo>
                    <a:pt x="6775" y="2724"/>
                    <a:pt x="6923" y="2872"/>
                    <a:pt x="6841" y="2990"/>
                  </a:cubicBezTo>
                  <a:cubicBezTo>
                    <a:pt x="6674" y="3232"/>
                    <a:pt x="6496" y="3480"/>
                    <a:pt x="6298" y="3693"/>
                  </a:cubicBezTo>
                  <a:cubicBezTo>
                    <a:pt x="6552" y="3722"/>
                    <a:pt x="6806" y="3675"/>
                    <a:pt x="7024" y="3864"/>
                  </a:cubicBezTo>
                  <a:cubicBezTo>
                    <a:pt x="7161" y="3982"/>
                    <a:pt x="7014" y="4248"/>
                    <a:pt x="6862" y="4153"/>
                  </a:cubicBezTo>
                  <a:cubicBezTo>
                    <a:pt x="6709" y="4059"/>
                    <a:pt x="6517" y="4118"/>
                    <a:pt x="6349" y="4112"/>
                  </a:cubicBezTo>
                  <a:cubicBezTo>
                    <a:pt x="6253" y="4112"/>
                    <a:pt x="6151" y="4088"/>
                    <a:pt x="6055" y="4077"/>
                  </a:cubicBezTo>
                  <a:cubicBezTo>
                    <a:pt x="6192" y="4395"/>
                    <a:pt x="6283" y="4750"/>
                    <a:pt x="6491" y="5015"/>
                  </a:cubicBezTo>
                  <a:cubicBezTo>
                    <a:pt x="6608" y="5163"/>
                    <a:pt x="6445" y="5405"/>
                    <a:pt x="6314" y="5263"/>
                  </a:cubicBezTo>
                  <a:cubicBezTo>
                    <a:pt x="6146" y="5086"/>
                    <a:pt x="6045" y="4880"/>
                    <a:pt x="5948" y="4661"/>
                  </a:cubicBezTo>
                  <a:cubicBezTo>
                    <a:pt x="5938" y="4750"/>
                    <a:pt x="5923" y="4838"/>
                    <a:pt x="5918" y="4933"/>
                  </a:cubicBezTo>
                  <a:cubicBezTo>
                    <a:pt x="5908" y="5122"/>
                    <a:pt x="5674" y="5080"/>
                    <a:pt x="5649" y="4921"/>
                  </a:cubicBezTo>
                  <a:cubicBezTo>
                    <a:pt x="5613" y="4667"/>
                    <a:pt x="5649" y="4437"/>
                    <a:pt x="5694" y="4206"/>
                  </a:cubicBezTo>
                  <a:cubicBezTo>
                    <a:pt x="5517" y="4348"/>
                    <a:pt x="5349" y="4508"/>
                    <a:pt x="5283" y="4732"/>
                  </a:cubicBezTo>
                  <a:cubicBezTo>
                    <a:pt x="5238" y="4868"/>
                    <a:pt x="5045" y="4815"/>
                    <a:pt x="5040" y="4673"/>
                  </a:cubicBezTo>
                  <a:close/>
                  <a:moveTo>
                    <a:pt x="2670" y="4962"/>
                  </a:moveTo>
                  <a:cubicBezTo>
                    <a:pt x="2395" y="4649"/>
                    <a:pt x="2446" y="4094"/>
                    <a:pt x="2832" y="3941"/>
                  </a:cubicBezTo>
                  <a:cubicBezTo>
                    <a:pt x="3126" y="3823"/>
                    <a:pt x="3517" y="4065"/>
                    <a:pt x="3517" y="4460"/>
                  </a:cubicBezTo>
                  <a:cubicBezTo>
                    <a:pt x="3517" y="4561"/>
                    <a:pt x="3517" y="4661"/>
                    <a:pt x="3517" y="4761"/>
                  </a:cubicBezTo>
                  <a:cubicBezTo>
                    <a:pt x="3517" y="5145"/>
                    <a:pt x="3121" y="5476"/>
                    <a:pt x="2842" y="5163"/>
                  </a:cubicBezTo>
                  <a:cubicBezTo>
                    <a:pt x="2786" y="5092"/>
                    <a:pt x="2725" y="5027"/>
                    <a:pt x="2670" y="4962"/>
                  </a:cubicBezTo>
                  <a:close/>
                  <a:moveTo>
                    <a:pt x="7993" y="10418"/>
                  </a:moveTo>
                  <a:cubicBezTo>
                    <a:pt x="7978" y="10099"/>
                    <a:pt x="8166" y="9887"/>
                    <a:pt x="8379" y="9722"/>
                  </a:cubicBezTo>
                  <a:cubicBezTo>
                    <a:pt x="8156" y="9680"/>
                    <a:pt x="7933" y="9621"/>
                    <a:pt x="7719" y="9515"/>
                  </a:cubicBezTo>
                  <a:cubicBezTo>
                    <a:pt x="7542" y="9426"/>
                    <a:pt x="7633" y="9113"/>
                    <a:pt x="7821" y="9149"/>
                  </a:cubicBezTo>
                  <a:cubicBezTo>
                    <a:pt x="8004" y="9184"/>
                    <a:pt x="8181" y="9226"/>
                    <a:pt x="8364" y="9261"/>
                  </a:cubicBezTo>
                  <a:cubicBezTo>
                    <a:pt x="8283" y="9096"/>
                    <a:pt x="8202" y="8924"/>
                    <a:pt x="8141" y="8747"/>
                  </a:cubicBezTo>
                  <a:cubicBezTo>
                    <a:pt x="8085" y="8576"/>
                    <a:pt x="8278" y="8499"/>
                    <a:pt x="8364" y="8617"/>
                  </a:cubicBezTo>
                  <a:cubicBezTo>
                    <a:pt x="8521" y="8824"/>
                    <a:pt x="8653" y="9066"/>
                    <a:pt x="8770" y="9314"/>
                  </a:cubicBezTo>
                  <a:cubicBezTo>
                    <a:pt x="8836" y="8877"/>
                    <a:pt x="8871" y="8434"/>
                    <a:pt x="8942" y="7997"/>
                  </a:cubicBezTo>
                  <a:cubicBezTo>
                    <a:pt x="8973" y="7803"/>
                    <a:pt x="9222" y="7856"/>
                    <a:pt x="9201" y="8051"/>
                  </a:cubicBezTo>
                  <a:cubicBezTo>
                    <a:pt x="9161" y="8411"/>
                    <a:pt x="9140" y="8783"/>
                    <a:pt x="9105" y="9143"/>
                  </a:cubicBezTo>
                  <a:cubicBezTo>
                    <a:pt x="9293" y="8978"/>
                    <a:pt x="9470" y="8795"/>
                    <a:pt x="9638" y="8582"/>
                  </a:cubicBezTo>
                  <a:cubicBezTo>
                    <a:pt x="9729" y="8470"/>
                    <a:pt x="9876" y="8617"/>
                    <a:pt x="9795" y="8735"/>
                  </a:cubicBezTo>
                  <a:cubicBezTo>
                    <a:pt x="9628" y="8978"/>
                    <a:pt x="9450" y="9226"/>
                    <a:pt x="9252" y="9438"/>
                  </a:cubicBezTo>
                  <a:cubicBezTo>
                    <a:pt x="9506" y="9468"/>
                    <a:pt x="9760" y="9420"/>
                    <a:pt x="9978" y="9609"/>
                  </a:cubicBezTo>
                  <a:cubicBezTo>
                    <a:pt x="10115" y="9727"/>
                    <a:pt x="9968" y="9993"/>
                    <a:pt x="9815" y="9899"/>
                  </a:cubicBezTo>
                  <a:cubicBezTo>
                    <a:pt x="9663" y="9804"/>
                    <a:pt x="9470" y="9863"/>
                    <a:pt x="9303" y="9857"/>
                  </a:cubicBezTo>
                  <a:cubicBezTo>
                    <a:pt x="9206" y="9857"/>
                    <a:pt x="9105" y="9834"/>
                    <a:pt x="9008" y="9822"/>
                  </a:cubicBezTo>
                  <a:cubicBezTo>
                    <a:pt x="9145" y="10141"/>
                    <a:pt x="9237" y="10495"/>
                    <a:pt x="9445" y="10761"/>
                  </a:cubicBezTo>
                  <a:cubicBezTo>
                    <a:pt x="9562" y="10908"/>
                    <a:pt x="9399" y="11151"/>
                    <a:pt x="9267" y="11009"/>
                  </a:cubicBezTo>
                  <a:cubicBezTo>
                    <a:pt x="9100" y="10832"/>
                    <a:pt x="8998" y="10625"/>
                    <a:pt x="8902" y="10407"/>
                  </a:cubicBezTo>
                  <a:cubicBezTo>
                    <a:pt x="8892" y="10495"/>
                    <a:pt x="8877" y="10584"/>
                    <a:pt x="8871" y="10678"/>
                  </a:cubicBezTo>
                  <a:cubicBezTo>
                    <a:pt x="8861" y="10867"/>
                    <a:pt x="8628" y="10826"/>
                    <a:pt x="8602" y="10666"/>
                  </a:cubicBezTo>
                  <a:cubicBezTo>
                    <a:pt x="8567" y="10412"/>
                    <a:pt x="8602" y="10182"/>
                    <a:pt x="8648" y="9952"/>
                  </a:cubicBezTo>
                  <a:cubicBezTo>
                    <a:pt x="8470" y="10094"/>
                    <a:pt x="8303" y="10253"/>
                    <a:pt x="8237" y="10477"/>
                  </a:cubicBezTo>
                  <a:cubicBezTo>
                    <a:pt x="8191" y="10613"/>
                    <a:pt x="7998" y="10560"/>
                    <a:pt x="7993" y="10418"/>
                  </a:cubicBezTo>
                  <a:close/>
                  <a:moveTo>
                    <a:pt x="4933" y="8812"/>
                  </a:moveTo>
                  <a:cubicBezTo>
                    <a:pt x="4887" y="8163"/>
                    <a:pt x="5679" y="7991"/>
                    <a:pt x="5862" y="8582"/>
                  </a:cubicBezTo>
                  <a:cubicBezTo>
                    <a:pt x="6100" y="9344"/>
                    <a:pt x="4994" y="9627"/>
                    <a:pt x="4933" y="8812"/>
                  </a:cubicBezTo>
                  <a:close/>
                  <a:moveTo>
                    <a:pt x="12850" y="17002"/>
                  </a:moveTo>
                  <a:cubicBezTo>
                    <a:pt x="12835" y="16683"/>
                    <a:pt x="13023" y="16471"/>
                    <a:pt x="13236" y="16306"/>
                  </a:cubicBezTo>
                  <a:cubicBezTo>
                    <a:pt x="13013" y="16258"/>
                    <a:pt x="12789" y="16205"/>
                    <a:pt x="12576" y="16099"/>
                  </a:cubicBezTo>
                  <a:cubicBezTo>
                    <a:pt x="12399" y="16010"/>
                    <a:pt x="12490" y="15697"/>
                    <a:pt x="12678" y="15733"/>
                  </a:cubicBezTo>
                  <a:cubicBezTo>
                    <a:pt x="12861" y="15768"/>
                    <a:pt x="13038" y="15809"/>
                    <a:pt x="13221" y="15845"/>
                  </a:cubicBezTo>
                  <a:cubicBezTo>
                    <a:pt x="13140" y="15680"/>
                    <a:pt x="13058" y="15508"/>
                    <a:pt x="12998" y="15331"/>
                  </a:cubicBezTo>
                  <a:cubicBezTo>
                    <a:pt x="12942" y="15160"/>
                    <a:pt x="13135" y="15083"/>
                    <a:pt x="13221" y="15201"/>
                  </a:cubicBezTo>
                  <a:cubicBezTo>
                    <a:pt x="13378" y="15408"/>
                    <a:pt x="13510" y="15650"/>
                    <a:pt x="13627" y="15898"/>
                  </a:cubicBezTo>
                  <a:cubicBezTo>
                    <a:pt x="13693" y="15461"/>
                    <a:pt x="13728" y="15018"/>
                    <a:pt x="13799" y="14581"/>
                  </a:cubicBezTo>
                  <a:cubicBezTo>
                    <a:pt x="13830" y="14386"/>
                    <a:pt x="14079" y="14440"/>
                    <a:pt x="14058" y="14634"/>
                  </a:cubicBezTo>
                  <a:cubicBezTo>
                    <a:pt x="14018" y="14995"/>
                    <a:pt x="13997" y="15367"/>
                    <a:pt x="13962" y="15727"/>
                  </a:cubicBezTo>
                  <a:cubicBezTo>
                    <a:pt x="14150" y="15561"/>
                    <a:pt x="14327" y="15378"/>
                    <a:pt x="14495" y="15166"/>
                  </a:cubicBezTo>
                  <a:cubicBezTo>
                    <a:pt x="14586" y="15054"/>
                    <a:pt x="14733" y="15201"/>
                    <a:pt x="14652" y="15319"/>
                  </a:cubicBezTo>
                  <a:cubicBezTo>
                    <a:pt x="14485" y="15561"/>
                    <a:pt x="14307" y="15809"/>
                    <a:pt x="14109" y="16022"/>
                  </a:cubicBezTo>
                  <a:cubicBezTo>
                    <a:pt x="14363" y="16052"/>
                    <a:pt x="14617" y="16004"/>
                    <a:pt x="14835" y="16193"/>
                  </a:cubicBezTo>
                  <a:cubicBezTo>
                    <a:pt x="14972" y="16311"/>
                    <a:pt x="14825" y="16577"/>
                    <a:pt x="14672" y="16483"/>
                  </a:cubicBezTo>
                  <a:cubicBezTo>
                    <a:pt x="14520" y="16388"/>
                    <a:pt x="14327" y="16447"/>
                    <a:pt x="14160" y="16441"/>
                  </a:cubicBezTo>
                  <a:cubicBezTo>
                    <a:pt x="14063" y="16441"/>
                    <a:pt x="13962" y="16418"/>
                    <a:pt x="13865" y="16406"/>
                  </a:cubicBezTo>
                  <a:cubicBezTo>
                    <a:pt x="14002" y="16725"/>
                    <a:pt x="14094" y="17079"/>
                    <a:pt x="14302" y="17345"/>
                  </a:cubicBezTo>
                  <a:cubicBezTo>
                    <a:pt x="14419" y="17492"/>
                    <a:pt x="14256" y="17734"/>
                    <a:pt x="14124" y="17593"/>
                  </a:cubicBezTo>
                  <a:cubicBezTo>
                    <a:pt x="13957" y="17416"/>
                    <a:pt x="13855" y="17209"/>
                    <a:pt x="13759" y="16990"/>
                  </a:cubicBezTo>
                  <a:cubicBezTo>
                    <a:pt x="13749" y="17079"/>
                    <a:pt x="13733" y="17168"/>
                    <a:pt x="13728" y="17262"/>
                  </a:cubicBezTo>
                  <a:cubicBezTo>
                    <a:pt x="13718" y="17451"/>
                    <a:pt x="13485" y="17410"/>
                    <a:pt x="13459" y="17250"/>
                  </a:cubicBezTo>
                  <a:cubicBezTo>
                    <a:pt x="13424" y="16996"/>
                    <a:pt x="13459" y="16766"/>
                    <a:pt x="13505" y="16536"/>
                  </a:cubicBezTo>
                  <a:cubicBezTo>
                    <a:pt x="13327" y="16678"/>
                    <a:pt x="13160" y="16837"/>
                    <a:pt x="13094" y="17061"/>
                  </a:cubicBezTo>
                  <a:cubicBezTo>
                    <a:pt x="13048" y="17197"/>
                    <a:pt x="12855" y="17144"/>
                    <a:pt x="12850" y="17002"/>
                  </a:cubicBezTo>
                  <a:close/>
                  <a:moveTo>
                    <a:pt x="10678" y="16884"/>
                  </a:moveTo>
                  <a:cubicBezTo>
                    <a:pt x="10338" y="17351"/>
                    <a:pt x="9714" y="16737"/>
                    <a:pt x="10054" y="16270"/>
                  </a:cubicBezTo>
                  <a:cubicBezTo>
                    <a:pt x="10399" y="15804"/>
                    <a:pt x="11018" y="16418"/>
                    <a:pt x="10678" y="1688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6" name="Shape">
              <a:extLst>
                <a:ext uri="{FF2B5EF4-FFF2-40B4-BE49-F238E27FC236}">
                  <a16:creationId xmlns:a16="http://schemas.microsoft.com/office/drawing/2014/main" id="{8DA5B5DE-9C52-486B-A68E-EFC84D044FB4}"/>
                </a:ext>
              </a:extLst>
            </p:cNvPr>
            <p:cNvSpPr/>
            <p:nvPr/>
          </p:nvSpPr>
          <p:spPr>
            <a:xfrm>
              <a:off x="5257799" y="2895600"/>
              <a:ext cx="506385" cy="699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2" h="21585" extrusionOk="0">
                  <a:moveTo>
                    <a:pt x="10825" y="3"/>
                  </a:moveTo>
                  <a:cubicBezTo>
                    <a:pt x="10602" y="-5"/>
                    <a:pt x="10378" y="3"/>
                    <a:pt x="10160" y="19"/>
                  </a:cubicBezTo>
                  <a:cubicBezTo>
                    <a:pt x="4973" y="403"/>
                    <a:pt x="-241" y="7407"/>
                    <a:pt x="9" y="13642"/>
                  </a:cubicBezTo>
                  <a:cubicBezTo>
                    <a:pt x="120" y="16497"/>
                    <a:pt x="1524" y="21328"/>
                    <a:pt x="9624" y="21575"/>
                  </a:cubicBezTo>
                  <a:cubicBezTo>
                    <a:pt x="10272" y="21595"/>
                    <a:pt x="10904" y="21583"/>
                    <a:pt x="11510" y="21536"/>
                  </a:cubicBezTo>
                  <a:cubicBezTo>
                    <a:pt x="11510" y="21536"/>
                    <a:pt x="11510" y="21536"/>
                    <a:pt x="11510" y="21536"/>
                  </a:cubicBezTo>
                  <a:cubicBezTo>
                    <a:pt x="18930" y="20987"/>
                    <a:pt x="21359" y="15650"/>
                    <a:pt x="21184" y="11246"/>
                  </a:cubicBezTo>
                  <a:cubicBezTo>
                    <a:pt x="20971" y="5866"/>
                    <a:pt x="17038" y="191"/>
                    <a:pt x="10825" y="3"/>
                  </a:cubicBezTo>
                  <a:close/>
                  <a:moveTo>
                    <a:pt x="16246" y="3658"/>
                  </a:moveTo>
                  <a:cubicBezTo>
                    <a:pt x="16299" y="3666"/>
                    <a:pt x="16352" y="3677"/>
                    <a:pt x="16400" y="3685"/>
                  </a:cubicBezTo>
                  <a:cubicBezTo>
                    <a:pt x="16682" y="3736"/>
                    <a:pt x="16719" y="4003"/>
                    <a:pt x="16453" y="4093"/>
                  </a:cubicBezTo>
                  <a:cubicBezTo>
                    <a:pt x="16405" y="4109"/>
                    <a:pt x="16358" y="4124"/>
                    <a:pt x="16310" y="4144"/>
                  </a:cubicBezTo>
                  <a:cubicBezTo>
                    <a:pt x="15784" y="4324"/>
                    <a:pt x="15677" y="3560"/>
                    <a:pt x="16246" y="3658"/>
                  </a:cubicBezTo>
                  <a:close/>
                  <a:moveTo>
                    <a:pt x="9395" y="1203"/>
                  </a:moveTo>
                  <a:cubicBezTo>
                    <a:pt x="10819" y="1819"/>
                    <a:pt x="12802" y="2093"/>
                    <a:pt x="14439" y="2132"/>
                  </a:cubicBezTo>
                  <a:cubicBezTo>
                    <a:pt x="14747" y="2140"/>
                    <a:pt x="14811" y="2462"/>
                    <a:pt x="14487" y="2493"/>
                  </a:cubicBezTo>
                  <a:cubicBezTo>
                    <a:pt x="13434" y="2591"/>
                    <a:pt x="12446" y="2450"/>
                    <a:pt x="11447" y="2203"/>
                  </a:cubicBezTo>
                  <a:cubicBezTo>
                    <a:pt x="10665" y="2011"/>
                    <a:pt x="9804" y="1873"/>
                    <a:pt x="9188" y="1450"/>
                  </a:cubicBezTo>
                  <a:cubicBezTo>
                    <a:pt x="9034" y="1340"/>
                    <a:pt x="9193" y="1113"/>
                    <a:pt x="9395" y="1203"/>
                  </a:cubicBezTo>
                  <a:close/>
                  <a:moveTo>
                    <a:pt x="13668" y="4595"/>
                  </a:moveTo>
                  <a:cubicBezTo>
                    <a:pt x="13690" y="4564"/>
                    <a:pt x="13716" y="4532"/>
                    <a:pt x="13737" y="4501"/>
                  </a:cubicBezTo>
                  <a:cubicBezTo>
                    <a:pt x="13817" y="4391"/>
                    <a:pt x="14003" y="4375"/>
                    <a:pt x="14115" y="4473"/>
                  </a:cubicBezTo>
                  <a:cubicBezTo>
                    <a:pt x="14147" y="4501"/>
                    <a:pt x="14178" y="4528"/>
                    <a:pt x="14205" y="4556"/>
                  </a:cubicBezTo>
                  <a:cubicBezTo>
                    <a:pt x="14652" y="4952"/>
                    <a:pt x="13339" y="5050"/>
                    <a:pt x="13668" y="4595"/>
                  </a:cubicBezTo>
                  <a:close/>
                  <a:moveTo>
                    <a:pt x="10920" y="3175"/>
                  </a:moveTo>
                  <a:cubicBezTo>
                    <a:pt x="10936" y="3144"/>
                    <a:pt x="10958" y="3109"/>
                    <a:pt x="10974" y="3077"/>
                  </a:cubicBezTo>
                  <a:cubicBezTo>
                    <a:pt x="11053" y="2932"/>
                    <a:pt x="11351" y="2909"/>
                    <a:pt x="11468" y="3042"/>
                  </a:cubicBezTo>
                  <a:cubicBezTo>
                    <a:pt x="11494" y="3070"/>
                    <a:pt x="11521" y="3101"/>
                    <a:pt x="11548" y="3128"/>
                  </a:cubicBezTo>
                  <a:cubicBezTo>
                    <a:pt x="11983" y="3607"/>
                    <a:pt x="10628" y="3709"/>
                    <a:pt x="10920" y="3175"/>
                  </a:cubicBezTo>
                  <a:close/>
                  <a:moveTo>
                    <a:pt x="8667" y="3720"/>
                  </a:moveTo>
                  <a:cubicBezTo>
                    <a:pt x="8683" y="3689"/>
                    <a:pt x="8704" y="3654"/>
                    <a:pt x="8720" y="3622"/>
                  </a:cubicBezTo>
                  <a:cubicBezTo>
                    <a:pt x="8794" y="3485"/>
                    <a:pt x="9076" y="3466"/>
                    <a:pt x="9188" y="3587"/>
                  </a:cubicBezTo>
                  <a:cubicBezTo>
                    <a:pt x="9214" y="3619"/>
                    <a:pt x="9241" y="3646"/>
                    <a:pt x="9267" y="3673"/>
                  </a:cubicBezTo>
                  <a:cubicBezTo>
                    <a:pt x="9682" y="4132"/>
                    <a:pt x="8385" y="4226"/>
                    <a:pt x="8667" y="3720"/>
                  </a:cubicBezTo>
                  <a:close/>
                  <a:moveTo>
                    <a:pt x="6934" y="2266"/>
                  </a:moveTo>
                  <a:cubicBezTo>
                    <a:pt x="7333" y="2234"/>
                    <a:pt x="7397" y="2693"/>
                    <a:pt x="6998" y="2724"/>
                  </a:cubicBezTo>
                  <a:cubicBezTo>
                    <a:pt x="6594" y="2756"/>
                    <a:pt x="6536" y="2297"/>
                    <a:pt x="6934" y="2266"/>
                  </a:cubicBezTo>
                  <a:close/>
                  <a:moveTo>
                    <a:pt x="6908" y="3803"/>
                  </a:moveTo>
                  <a:cubicBezTo>
                    <a:pt x="7163" y="4215"/>
                    <a:pt x="7769" y="4520"/>
                    <a:pt x="8183" y="4850"/>
                  </a:cubicBezTo>
                  <a:cubicBezTo>
                    <a:pt x="8704" y="5262"/>
                    <a:pt x="8848" y="5195"/>
                    <a:pt x="9400" y="4901"/>
                  </a:cubicBezTo>
                  <a:cubicBezTo>
                    <a:pt x="10081" y="4536"/>
                    <a:pt x="10554" y="4266"/>
                    <a:pt x="11362" y="4497"/>
                  </a:cubicBezTo>
                  <a:cubicBezTo>
                    <a:pt x="12047" y="4697"/>
                    <a:pt x="13025" y="5497"/>
                    <a:pt x="13488" y="5920"/>
                  </a:cubicBezTo>
                  <a:cubicBezTo>
                    <a:pt x="13870" y="6270"/>
                    <a:pt x="16081" y="5536"/>
                    <a:pt x="16522" y="5254"/>
                  </a:cubicBezTo>
                  <a:cubicBezTo>
                    <a:pt x="16831" y="5058"/>
                    <a:pt x="17181" y="5356"/>
                    <a:pt x="17070" y="5583"/>
                  </a:cubicBezTo>
                  <a:cubicBezTo>
                    <a:pt x="16767" y="6226"/>
                    <a:pt x="15055" y="6626"/>
                    <a:pt x="14248" y="6858"/>
                  </a:cubicBezTo>
                  <a:cubicBezTo>
                    <a:pt x="13169" y="7168"/>
                    <a:pt x="12228" y="5924"/>
                    <a:pt x="11595" y="5489"/>
                  </a:cubicBezTo>
                  <a:cubicBezTo>
                    <a:pt x="10261" y="4568"/>
                    <a:pt x="9220" y="6320"/>
                    <a:pt x="8321" y="5779"/>
                  </a:cubicBezTo>
                  <a:cubicBezTo>
                    <a:pt x="7641" y="5371"/>
                    <a:pt x="6695" y="4579"/>
                    <a:pt x="6403" y="3948"/>
                  </a:cubicBezTo>
                  <a:cubicBezTo>
                    <a:pt x="6286" y="3701"/>
                    <a:pt x="6759" y="3568"/>
                    <a:pt x="6908" y="3803"/>
                  </a:cubicBezTo>
                  <a:close/>
                  <a:moveTo>
                    <a:pt x="3740" y="5960"/>
                  </a:moveTo>
                  <a:cubicBezTo>
                    <a:pt x="8380" y="8364"/>
                    <a:pt x="13418" y="8842"/>
                    <a:pt x="18973" y="8407"/>
                  </a:cubicBezTo>
                  <a:cubicBezTo>
                    <a:pt x="19318" y="8379"/>
                    <a:pt x="19456" y="8771"/>
                    <a:pt x="19116" y="8850"/>
                  </a:cubicBezTo>
                  <a:cubicBezTo>
                    <a:pt x="17527" y="9222"/>
                    <a:pt x="16071" y="9030"/>
                    <a:pt x="14428" y="9066"/>
                  </a:cubicBezTo>
                  <a:cubicBezTo>
                    <a:pt x="13110" y="9093"/>
                    <a:pt x="11771" y="9156"/>
                    <a:pt x="10479" y="8909"/>
                  </a:cubicBezTo>
                  <a:cubicBezTo>
                    <a:pt x="7992" y="8430"/>
                    <a:pt x="5318" y="7556"/>
                    <a:pt x="3474" y="6195"/>
                  </a:cubicBezTo>
                  <a:cubicBezTo>
                    <a:pt x="3288" y="6058"/>
                    <a:pt x="3517" y="5842"/>
                    <a:pt x="3740" y="5960"/>
                  </a:cubicBezTo>
                  <a:close/>
                  <a:moveTo>
                    <a:pt x="16395" y="11583"/>
                  </a:moveTo>
                  <a:cubicBezTo>
                    <a:pt x="16129" y="11603"/>
                    <a:pt x="15842" y="11371"/>
                    <a:pt x="16002" y="11179"/>
                  </a:cubicBezTo>
                  <a:cubicBezTo>
                    <a:pt x="16028" y="11148"/>
                    <a:pt x="16049" y="11120"/>
                    <a:pt x="16076" y="11089"/>
                  </a:cubicBezTo>
                  <a:cubicBezTo>
                    <a:pt x="16198" y="10944"/>
                    <a:pt x="16416" y="10928"/>
                    <a:pt x="16570" y="11054"/>
                  </a:cubicBezTo>
                  <a:cubicBezTo>
                    <a:pt x="16602" y="11081"/>
                    <a:pt x="16634" y="11105"/>
                    <a:pt x="16671" y="11132"/>
                  </a:cubicBezTo>
                  <a:cubicBezTo>
                    <a:pt x="16884" y="11293"/>
                    <a:pt x="16666" y="11564"/>
                    <a:pt x="16395" y="11583"/>
                  </a:cubicBezTo>
                  <a:close/>
                  <a:moveTo>
                    <a:pt x="13434" y="10701"/>
                  </a:moveTo>
                  <a:cubicBezTo>
                    <a:pt x="12919" y="10740"/>
                    <a:pt x="12839" y="10148"/>
                    <a:pt x="13355" y="10113"/>
                  </a:cubicBezTo>
                  <a:cubicBezTo>
                    <a:pt x="13870" y="10073"/>
                    <a:pt x="13950" y="10666"/>
                    <a:pt x="13434" y="10701"/>
                  </a:cubicBezTo>
                  <a:close/>
                  <a:moveTo>
                    <a:pt x="11117" y="11011"/>
                  </a:moveTo>
                  <a:cubicBezTo>
                    <a:pt x="11043" y="11297"/>
                    <a:pt x="10724" y="11438"/>
                    <a:pt x="10357" y="11317"/>
                  </a:cubicBezTo>
                  <a:cubicBezTo>
                    <a:pt x="10182" y="11258"/>
                    <a:pt x="10129" y="11085"/>
                    <a:pt x="10251" y="10975"/>
                  </a:cubicBezTo>
                  <a:cubicBezTo>
                    <a:pt x="10373" y="10866"/>
                    <a:pt x="10501" y="10795"/>
                    <a:pt x="10681" y="10744"/>
                  </a:cubicBezTo>
                  <a:cubicBezTo>
                    <a:pt x="10910" y="10677"/>
                    <a:pt x="11165" y="10830"/>
                    <a:pt x="11117" y="11011"/>
                  </a:cubicBezTo>
                  <a:close/>
                  <a:moveTo>
                    <a:pt x="8959" y="9771"/>
                  </a:moveTo>
                  <a:cubicBezTo>
                    <a:pt x="8491" y="9807"/>
                    <a:pt x="8422" y="9273"/>
                    <a:pt x="8885" y="9238"/>
                  </a:cubicBezTo>
                  <a:cubicBezTo>
                    <a:pt x="9353" y="9207"/>
                    <a:pt x="9427" y="9736"/>
                    <a:pt x="8959" y="9771"/>
                  </a:cubicBezTo>
                  <a:close/>
                  <a:moveTo>
                    <a:pt x="6036" y="9940"/>
                  </a:moveTo>
                  <a:cubicBezTo>
                    <a:pt x="5914" y="10168"/>
                    <a:pt x="5760" y="10250"/>
                    <a:pt x="5435" y="10226"/>
                  </a:cubicBezTo>
                  <a:cubicBezTo>
                    <a:pt x="5175" y="10207"/>
                    <a:pt x="5090" y="9928"/>
                    <a:pt x="5308" y="9822"/>
                  </a:cubicBezTo>
                  <a:cubicBezTo>
                    <a:pt x="5419" y="9771"/>
                    <a:pt x="5542" y="9752"/>
                    <a:pt x="5648" y="9701"/>
                  </a:cubicBezTo>
                  <a:cubicBezTo>
                    <a:pt x="5866" y="9599"/>
                    <a:pt x="6132" y="9760"/>
                    <a:pt x="6036" y="9940"/>
                  </a:cubicBezTo>
                  <a:close/>
                  <a:moveTo>
                    <a:pt x="3852" y="7881"/>
                  </a:moveTo>
                  <a:cubicBezTo>
                    <a:pt x="4325" y="7846"/>
                    <a:pt x="4399" y="8391"/>
                    <a:pt x="3926" y="8426"/>
                  </a:cubicBezTo>
                  <a:cubicBezTo>
                    <a:pt x="3453" y="8458"/>
                    <a:pt x="3378" y="7917"/>
                    <a:pt x="3852" y="7881"/>
                  </a:cubicBezTo>
                  <a:close/>
                  <a:moveTo>
                    <a:pt x="10958" y="20752"/>
                  </a:moveTo>
                  <a:cubicBezTo>
                    <a:pt x="9709" y="20846"/>
                    <a:pt x="8433" y="20842"/>
                    <a:pt x="7216" y="20587"/>
                  </a:cubicBezTo>
                  <a:cubicBezTo>
                    <a:pt x="6009" y="20336"/>
                    <a:pt x="4989" y="19842"/>
                    <a:pt x="3836" y="19509"/>
                  </a:cubicBezTo>
                  <a:cubicBezTo>
                    <a:pt x="3634" y="19450"/>
                    <a:pt x="3735" y="19191"/>
                    <a:pt x="3947" y="19234"/>
                  </a:cubicBezTo>
                  <a:cubicBezTo>
                    <a:pt x="5116" y="19473"/>
                    <a:pt x="6110" y="20003"/>
                    <a:pt x="7306" y="20187"/>
                  </a:cubicBezTo>
                  <a:cubicBezTo>
                    <a:pt x="8497" y="20371"/>
                    <a:pt x="9693" y="20419"/>
                    <a:pt x="10910" y="20415"/>
                  </a:cubicBezTo>
                  <a:cubicBezTo>
                    <a:pt x="11202" y="20411"/>
                    <a:pt x="11261" y="20728"/>
                    <a:pt x="10958" y="20752"/>
                  </a:cubicBezTo>
                  <a:close/>
                  <a:moveTo>
                    <a:pt x="15502" y="18505"/>
                  </a:moveTo>
                  <a:cubicBezTo>
                    <a:pt x="14737" y="18932"/>
                    <a:pt x="12972" y="19740"/>
                    <a:pt x="12042" y="19622"/>
                  </a:cubicBezTo>
                  <a:cubicBezTo>
                    <a:pt x="10942" y="19485"/>
                    <a:pt x="10511" y="18599"/>
                    <a:pt x="9879" y="18058"/>
                  </a:cubicBezTo>
                  <a:cubicBezTo>
                    <a:pt x="8518" y="16889"/>
                    <a:pt x="6403" y="18595"/>
                    <a:pt x="4888" y="18085"/>
                  </a:cubicBezTo>
                  <a:cubicBezTo>
                    <a:pt x="3899" y="17752"/>
                    <a:pt x="3097" y="16517"/>
                    <a:pt x="2523" y="15889"/>
                  </a:cubicBezTo>
                  <a:cubicBezTo>
                    <a:pt x="2310" y="15654"/>
                    <a:pt x="2751" y="15426"/>
                    <a:pt x="2996" y="15634"/>
                  </a:cubicBezTo>
                  <a:cubicBezTo>
                    <a:pt x="4282" y="16740"/>
                    <a:pt x="5010" y="17713"/>
                    <a:pt x="7391" y="17195"/>
                  </a:cubicBezTo>
                  <a:cubicBezTo>
                    <a:pt x="7933" y="17077"/>
                    <a:pt x="8949" y="16756"/>
                    <a:pt x="9496" y="16983"/>
                  </a:cubicBezTo>
                  <a:cubicBezTo>
                    <a:pt x="10373" y="17352"/>
                    <a:pt x="10676" y="17862"/>
                    <a:pt x="11340" y="18415"/>
                  </a:cubicBezTo>
                  <a:cubicBezTo>
                    <a:pt x="12212" y="19140"/>
                    <a:pt x="13323" y="18568"/>
                    <a:pt x="14168" y="18254"/>
                  </a:cubicBezTo>
                  <a:cubicBezTo>
                    <a:pt x="14380" y="18050"/>
                    <a:pt x="14577" y="18015"/>
                    <a:pt x="14763" y="18148"/>
                  </a:cubicBezTo>
                  <a:cubicBezTo>
                    <a:pt x="14657" y="17846"/>
                    <a:pt x="15130" y="17638"/>
                    <a:pt x="15417" y="17885"/>
                  </a:cubicBezTo>
                  <a:cubicBezTo>
                    <a:pt x="15481" y="17940"/>
                    <a:pt x="15544" y="17995"/>
                    <a:pt x="15608" y="18050"/>
                  </a:cubicBezTo>
                  <a:cubicBezTo>
                    <a:pt x="15757" y="18191"/>
                    <a:pt x="15677" y="18407"/>
                    <a:pt x="15502" y="18505"/>
                  </a:cubicBezTo>
                  <a:close/>
                  <a:moveTo>
                    <a:pt x="2464" y="14242"/>
                  </a:moveTo>
                  <a:cubicBezTo>
                    <a:pt x="2480" y="14226"/>
                    <a:pt x="2496" y="14215"/>
                    <a:pt x="2512" y="14199"/>
                  </a:cubicBezTo>
                  <a:cubicBezTo>
                    <a:pt x="2624" y="14085"/>
                    <a:pt x="2804" y="14062"/>
                    <a:pt x="2959" y="14101"/>
                  </a:cubicBezTo>
                  <a:cubicBezTo>
                    <a:pt x="3113" y="14136"/>
                    <a:pt x="3240" y="14230"/>
                    <a:pt x="3262" y="14364"/>
                  </a:cubicBezTo>
                  <a:cubicBezTo>
                    <a:pt x="3278" y="14501"/>
                    <a:pt x="3177" y="14611"/>
                    <a:pt x="3038" y="14666"/>
                  </a:cubicBezTo>
                  <a:cubicBezTo>
                    <a:pt x="2895" y="14724"/>
                    <a:pt x="2714" y="14728"/>
                    <a:pt x="2576" y="14634"/>
                  </a:cubicBezTo>
                  <a:cubicBezTo>
                    <a:pt x="2555" y="14622"/>
                    <a:pt x="2539" y="14611"/>
                    <a:pt x="2517" y="14599"/>
                  </a:cubicBezTo>
                  <a:cubicBezTo>
                    <a:pt x="2369" y="14517"/>
                    <a:pt x="2342" y="14352"/>
                    <a:pt x="2464" y="14242"/>
                  </a:cubicBezTo>
                  <a:close/>
                  <a:moveTo>
                    <a:pt x="5329" y="16066"/>
                  </a:moveTo>
                  <a:cubicBezTo>
                    <a:pt x="5292" y="15791"/>
                    <a:pt x="5802" y="15532"/>
                    <a:pt x="6094" y="15760"/>
                  </a:cubicBezTo>
                  <a:cubicBezTo>
                    <a:pt x="6121" y="15779"/>
                    <a:pt x="6148" y="15803"/>
                    <a:pt x="6174" y="15822"/>
                  </a:cubicBezTo>
                  <a:cubicBezTo>
                    <a:pt x="6312" y="15932"/>
                    <a:pt x="6328" y="16046"/>
                    <a:pt x="6222" y="16175"/>
                  </a:cubicBezTo>
                  <a:cubicBezTo>
                    <a:pt x="6201" y="16199"/>
                    <a:pt x="6179" y="16226"/>
                    <a:pt x="6158" y="16250"/>
                  </a:cubicBezTo>
                  <a:cubicBezTo>
                    <a:pt x="5935" y="16520"/>
                    <a:pt x="5366" y="16340"/>
                    <a:pt x="5329" y="16066"/>
                  </a:cubicBezTo>
                  <a:close/>
                  <a:moveTo>
                    <a:pt x="9735" y="16160"/>
                  </a:moveTo>
                  <a:cubicBezTo>
                    <a:pt x="9788" y="16164"/>
                    <a:pt x="9842" y="16168"/>
                    <a:pt x="9895" y="16171"/>
                  </a:cubicBezTo>
                  <a:cubicBezTo>
                    <a:pt x="10128" y="16187"/>
                    <a:pt x="10166" y="16466"/>
                    <a:pt x="9942" y="16513"/>
                  </a:cubicBezTo>
                  <a:cubicBezTo>
                    <a:pt x="9889" y="16524"/>
                    <a:pt x="9841" y="16536"/>
                    <a:pt x="9788" y="16548"/>
                  </a:cubicBezTo>
                  <a:cubicBezTo>
                    <a:pt x="9358" y="16638"/>
                    <a:pt x="9289" y="16128"/>
                    <a:pt x="9735" y="16160"/>
                  </a:cubicBezTo>
                  <a:close/>
                  <a:moveTo>
                    <a:pt x="12972" y="17113"/>
                  </a:moveTo>
                  <a:cubicBezTo>
                    <a:pt x="13594" y="17066"/>
                    <a:pt x="13690" y="17775"/>
                    <a:pt x="13068" y="17822"/>
                  </a:cubicBezTo>
                  <a:cubicBezTo>
                    <a:pt x="12446" y="17870"/>
                    <a:pt x="12350" y="17160"/>
                    <a:pt x="12972" y="17113"/>
                  </a:cubicBezTo>
                  <a:close/>
                  <a:moveTo>
                    <a:pt x="18090" y="17124"/>
                  </a:moveTo>
                  <a:cubicBezTo>
                    <a:pt x="18090" y="17183"/>
                    <a:pt x="18074" y="17238"/>
                    <a:pt x="18016" y="17285"/>
                  </a:cubicBezTo>
                  <a:cubicBezTo>
                    <a:pt x="17979" y="17320"/>
                    <a:pt x="17931" y="17344"/>
                    <a:pt x="17878" y="17360"/>
                  </a:cubicBezTo>
                  <a:cubicBezTo>
                    <a:pt x="17851" y="17371"/>
                    <a:pt x="17825" y="17379"/>
                    <a:pt x="17798" y="17391"/>
                  </a:cubicBezTo>
                  <a:cubicBezTo>
                    <a:pt x="17203" y="17611"/>
                    <a:pt x="17080" y="16713"/>
                    <a:pt x="17724" y="16838"/>
                  </a:cubicBezTo>
                  <a:cubicBezTo>
                    <a:pt x="17750" y="16842"/>
                    <a:pt x="17782" y="16850"/>
                    <a:pt x="17809" y="16854"/>
                  </a:cubicBezTo>
                  <a:cubicBezTo>
                    <a:pt x="17867" y="16862"/>
                    <a:pt x="17920" y="16881"/>
                    <a:pt x="17963" y="16909"/>
                  </a:cubicBezTo>
                  <a:cubicBezTo>
                    <a:pt x="18032" y="16948"/>
                    <a:pt x="18064" y="17003"/>
                    <a:pt x="18080" y="17058"/>
                  </a:cubicBezTo>
                  <a:cubicBezTo>
                    <a:pt x="18085" y="17070"/>
                    <a:pt x="18085" y="17077"/>
                    <a:pt x="18090" y="17089"/>
                  </a:cubicBezTo>
                  <a:cubicBezTo>
                    <a:pt x="18090" y="17101"/>
                    <a:pt x="18090" y="17113"/>
                    <a:pt x="18090" y="17124"/>
                  </a:cubicBezTo>
                  <a:close/>
                  <a:moveTo>
                    <a:pt x="18112" y="15583"/>
                  </a:moveTo>
                  <a:cubicBezTo>
                    <a:pt x="14582" y="16089"/>
                    <a:pt x="11893" y="15901"/>
                    <a:pt x="8454" y="15254"/>
                  </a:cubicBezTo>
                  <a:cubicBezTo>
                    <a:pt x="5818" y="14760"/>
                    <a:pt x="3867" y="13670"/>
                    <a:pt x="1433" y="12901"/>
                  </a:cubicBezTo>
                  <a:cubicBezTo>
                    <a:pt x="1226" y="12834"/>
                    <a:pt x="1332" y="12607"/>
                    <a:pt x="1545" y="12626"/>
                  </a:cubicBezTo>
                  <a:cubicBezTo>
                    <a:pt x="2618" y="12736"/>
                    <a:pt x="3458" y="13332"/>
                    <a:pt x="4420" y="13670"/>
                  </a:cubicBezTo>
                  <a:cubicBezTo>
                    <a:pt x="5760" y="14136"/>
                    <a:pt x="7120" y="14497"/>
                    <a:pt x="8571" y="14748"/>
                  </a:cubicBezTo>
                  <a:cubicBezTo>
                    <a:pt x="9868" y="14971"/>
                    <a:pt x="11197" y="15297"/>
                    <a:pt x="12531" y="15379"/>
                  </a:cubicBezTo>
                  <a:cubicBezTo>
                    <a:pt x="14407" y="15493"/>
                    <a:pt x="16193" y="15207"/>
                    <a:pt x="18053" y="15148"/>
                  </a:cubicBezTo>
                  <a:cubicBezTo>
                    <a:pt x="18436" y="15136"/>
                    <a:pt x="18484" y="15528"/>
                    <a:pt x="18112" y="15583"/>
                  </a:cubicBezTo>
                  <a:close/>
                  <a:moveTo>
                    <a:pt x="19478" y="12740"/>
                  </a:moveTo>
                  <a:cubicBezTo>
                    <a:pt x="17867" y="13466"/>
                    <a:pt x="17240" y="14022"/>
                    <a:pt x="15433" y="13207"/>
                  </a:cubicBezTo>
                  <a:cubicBezTo>
                    <a:pt x="14699" y="12877"/>
                    <a:pt x="13519" y="11944"/>
                    <a:pt x="12717" y="12481"/>
                  </a:cubicBezTo>
                  <a:cubicBezTo>
                    <a:pt x="12329" y="12744"/>
                    <a:pt x="11277" y="13179"/>
                    <a:pt x="10788" y="13215"/>
                  </a:cubicBezTo>
                  <a:cubicBezTo>
                    <a:pt x="9810" y="13289"/>
                    <a:pt x="9400" y="12732"/>
                    <a:pt x="8667" y="12332"/>
                  </a:cubicBezTo>
                  <a:cubicBezTo>
                    <a:pt x="7498" y="11693"/>
                    <a:pt x="6477" y="11320"/>
                    <a:pt x="5079" y="11736"/>
                  </a:cubicBezTo>
                  <a:cubicBezTo>
                    <a:pt x="3681" y="12148"/>
                    <a:pt x="2757" y="10152"/>
                    <a:pt x="2066" y="9662"/>
                  </a:cubicBezTo>
                  <a:cubicBezTo>
                    <a:pt x="1821" y="9489"/>
                    <a:pt x="2129" y="9199"/>
                    <a:pt x="2401" y="9360"/>
                  </a:cubicBezTo>
                  <a:cubicBezTo>
                    <a:pt x="3187" y="9822"/>
                    <a:pt x="3660" y="10371"/>
                    <a:pt x="4255" y="10971"/>
                  </a:cubicBezTo>
                  <a:cubicBezTo>
                    <a:pt x="4654" y="11375"/>
                    <a:pt x="6536" y="10681"/>
                    <a:pt x="7088" y="10603"/>
                  </a:cubicBezTo>
                  <a:cubicBezTo>
                    <a:pt x="8555" y="10399"/>
                    <a:pt x="9533" y="13042"/>
                    <a:pt x="10963" y="12403"/>
                  </a:cubicBezTo>
                  <a:cubicBezTo>
                    <a:pt x="12169" y="11862"/>
                    <a:pt x="12802" y="11171"/>
                    <a:pt x="14104" y="11713"/>
                  </a:cubicBezTo>
                  <a:cubicBezTo>
                    <a:pt x="14875" y="12034"/>
                    <a:pt x="15571" y="12579"/>
                    <a:pt x="16390" y="12819"/>
                  </a:cubicBezTo>
                  <a:cubicBezTo>
                    <a:pt x="17070" y="13015"/>
                    <a:pt x="18287" y="12383"/>
                    <a:pt x="19010" y="12109"/>
                  </a:cubicBezTo>
                  <a:cubicBezTo>
                    <a:pt x="19509" y="11920"/>
                    <a:pt x="19951" y="12524"/>
                    <a:pt x="19478" y="12740"/>
                  </a:cubicBezTo>
                  <a:close/>
                  <a:moveTo>
                    <a:pt x="19674" y="10517"/>
                  </a:moveTo>
                  <a:cubicBezTo>
                    <a:pt x="19621" y="10528"/>
                    <a:pt x="19573" y="10540"/>
                    <a:pt x="19520" y="10552"/>
                  </a:cubicBezTo>
                  <a:cubicBezTo>
                    <a:pt x="19015" y="10662"/>
                    <a:pt x="18935" y="10066"/>
                    <a:pt x="19456" y="10101"/>
                  </a:cubicBezTo>
                  <a:cubicBezTo>
                    <a:pt x="19509" y="10105"/>
                    <a:pt x="19563" y="10109"/>
                    <a:pt x="19616" y="10113"/>
                  </a:cubicBezTo>
                  <a:cubicBezTo>
                    <a:pt x="19897" y="10128"/>
                    <a:pt x="19940" y="10458"/>
                    <a:pt x="19674" y="1051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7" name="Shape">
              <a:extLst>
                <a:ext uri="{FF2B5EF4-FFF2-40B4-BE49-F238E27FC236}">
                  <a16:creationId xmlns:a16="http://schemas.microsoft.com/office/drawing/2014/main" id="{08812ED1-F3E1-4A14-898E-D2DBDED4D869}"/>
                </a:ext>
              </a:extLst>
            </p:cNvPr>
            <p:cNvSpPr/>
            <p:nvPr/>
          </p:nvSpPr>
          <p:spPr>
            <a:xfrm>
              <a:off x="4838700" y="2946399"/>
              <a:ext cx="463748" cy="683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1" h="20906" extrusionOk="0">
                  <a:moveTo>
                    <a:pt x="16908" y="11795"/>
                  </a:moveTo>
                  <a:cubicBezTo>
                    <a:pt x="16806" y="9466"/>
                    <a:pt x="17552" y="6876"/>
                    <a:pt x="18885" y="4551"/>
                  </a:cubicBezTo>
                  <a:cubicBezTo>
                    <a:pt x="15732" y="1736"/>
                    <a:pt x="11388" y="-263"/>
                    <a:pt x="7156" y="28"/>
                  </a:cubicBezTo>
                  <a:cubicBezTo>
                    <a:pt x="6433" y="79"/>
                    <a:pt x="5721" y="195"/>
                    <a:pt x="5037" y="378"/>
                  </a:cubicBezTo>
                  <a:cubicBezTo>
                    <a:pt x="178" y="1670"/>
                    <a:pt x="-969" y="7820"/>
                    <a:pt x="754" y="12773"/>
                  </a:cubicBezTo>
                  <a:cubicBezTo>
                    <a:pt x="2223" y="16993"/>
                    <a:pt x="6201" y="21337"/>
                    <a:pt x="12947" y="20871"/>
                  </a:cubicBezTo>
                  <a:cubicBezTo>
                    <a:pt x="12947" y="20871"/>
                    <a:pt x="12947" y="20871"/>
                    <a:pt x="12947" y="20871"/>
                  </a:cubicBezTo>
                  <a:cubicBezTo>
                    <a:pt x="14009" y="20797"/>
                    <a:pt x="15122" y="20607"/>
                    <a:pt x="16264" y="20304"/>
                  </a:cubicBezTo>
                  <a:cubicBezTo>
                    <a:pt x="18156" y="19800"/>
                    <a:pt x="19563" y="19132"/>
                    <a:pt x="20631" y="18383"/>
                  </a:cubicBezTo>
                  <a:cubicBezTo>
                    <a:pt x="18337" y="16919"/>
                    <a:pt x="17032" y="14683"/>
                    <a:pt x="16908" y="11795"/>
                  </a:cubicBezTo>
                  <a:close/>
                  <a:moveTo>
                    <a:pt x="8043" y="1399"/>
                  </a:moveTo>
                  <a:cubicBezTo>
                    <a:pt x="8738" y="1352"/>
                    <a:pt x="8845" y="2090"/>
                    <a:pt x="8150" y="2136"/>
                  </a:cubicBezTo>
                  <a:cubicBezTo>
                    <a:pt x="7461" y="2183"/>
                    <a:pt x="7353" y="1445"/>
                    <a:pt x="8043" y="1399"/>
                  </a:cubicBezTo>
                  <a:close/>
                  <a:moveTo>
                    <a:pt x="8438" y="7750"/>
                  </a:moveTo>
                  <a:cubicBezTo>
                    <a:pt x="9393" y="7684"/>
                    <a:pt x="9540" y="8697"/>
                    <a:pt x="8585" y="8763"/>
                  </a:cubicBezTo>
                  <a:cubicBezTo>
                    <a:pt x="7636" y="8829"/>
                    <a:pt x="7489" y="7816"/>
                    <a:pt x="8438" y="7750"/>
                  </a:cubicBezTo>
                  <a:close/>
                  <a:moveTo>
                    <a:pt x="1511" y="7299"/>
                  </a:moveTo>
                  <a:lnTo>
                    <a:pt x="1726" y="7218"/>
                  </a:lnTo>
                  <a:cubicBezTo>
                    <a:pt x="2161" y="7051"/>
                    <a:pt x="2602" y="7299"/>
                    <a:pt x="2449" y="7622"/>
                  </a:cubicBezTo>
                  <a:lnTo>
                    <a:pt x="2376" y="7781"/>
                  </a:lnTo>
                  <a:cubicBezTo>
                    <a:pt x="2065" y="8417"/>
                    <a:pt x="664" y="7629"/>
                    <a:pt x="1511" y="7299"/>
                  </a:cubicBezTo>
                  <a:close/>
                  <a:moveTo>
                    <a:pt x="4681" y="11197"/>
                  </a:moveTo>
                  <a:cubicBezTo>
                    <a:pt x="4596" y="11344"/>
                    <a:pt x="4319" y="11255"/>
                    <a:pt x="4325" y="11123"/>
                  </a:cubicBezTo>
                  <a:cubicBezTo>
                    <a:pt x="4342" y="10883"/>
                    <a:pt x="4415" y="10642"/>
                    <a:pt x="4506" y="10405"/>
                  </a:cubicBezTo>
                  <a:cubicBezTo>
                    <a:pt x="4054" y="10630"/>
                    <a:pt x="3630" y="10879"/>
                    <a:pt x="3178" y="11104"/>
                  </a:cubicBezTo>
                  <a:cubicBezTo>
                    <a:pt x="2980" y="11205"/>
                    <a:pt x="2760" y="10995"/>
                    <a:pt x="2952" y="10890"/>
                  </a:cubicBezTo>
                  <a:cubicBezTo>
                    <a:pt x="3314" y="10692"/>
                    <a:pt x="3653" y="10479"/>
                    <a:pt x="4009" y="10277"/>
                  </a:cubicBezTo>
                  <a:cubicBezTo>
                    <a:pt x="3664" y="10254"/>
                    <a:pt x="3325" y="10238"/>
                    <a:pt x="2958" y="10254"/>
                  </a:cubicBezTo>
                  <a:cubicBezTo>
                    <a:pt x="2766" y="10261"/>
                    <a:pt x="2737" y="10067"/>
                    <a:pt x="2930" y="10048"/>
                  </a:cubicBezTo>
                  <a:cubicBezTo>
                    <a:pt x="3319" y="10013"/>
                    <a:pt x="3721" y="9986"/>
                    <a:pt x="4116" y="9990"/>
                  </a:cubicBezTo>
                  <a:cubicBezTo>
                    <a:pt x="3873" y="9796"/>
                    <a:pt x="3568" y="9648"/>
                    <a:pt x="3500" y="9376"/>
                  </a:cubicBezTo>
                  <a:cubicBezTo>
                    <a:pt x="3461" y="9209"/>
                    <a:pt x="3850" y="9143"/>
                    <a:pt x="3924" y="9306"/>
                  </a:cubicBezTo>
                  <a:cubicBezTo>
                    <a:pt x="3997" y="9469"/>
                    <a:pt x="4257" y="9570"/>
                    <a:pt x="4427" y="9687"/>
                  </a:cubicBezTo>
                  <a:cubicBezTo>
                    <a:pt x="4529" y="9757"/>
                    <a:pt x="4613" y="9838"/>
                    <a:pt x="4709" y="9916"/>
                  </a:cubicBezTo>
                  <a:cubicBezTo>
                    <a:pt x="4845" y="9621"/>
                    <a:pt x="5054" y="9337"/>
                    <a:pt x="5065" y="9023"/>
                  </a:cubicBezTo>
                  <a:cubicBezTo>
                    <a:pt x="5071" y="8848"/>
                    <a:pt x="5455" y="8809"/>
                    <a:pt x="5472" y="8996"/>
                  </a:cubicBezTo>
                  <a:cubicBezTo>
                    <a:pt x="5489" y="9221"/>
                    <a:pt x="5421" y="9423"/>
                    <a:pt x="5331" y="9625"/>
                  </a:cubicBezTo>
                  <a:cubicBezTo>
                    <a:pt x="5421" y="9578"/>
                    <a:pt x="5512" y="9532"/>
                    <a:pt x="5596" y="9477"/>
                  </a:cubicBezTo>
                  <a:cubicBezTo>
                    <a:pt x="5772" y="9365"/>
                    <a:pt x="5986" y="9555"/>
                    <a:pt x="5868" y="9675"/>
                  </a:cubicBezTo>
                  <a:cubicBezTo>
                    <a:pt x="5687" y="9858"/>
                    <a:pt x="5444" y="9978"/>
                    <a:pt x="5195" y="10091"/>
                  </a:cubicBezTo>
                  <a:cubicBezTo>
                    <a:pt x="5506" y="10129"/>
                    <a:pt x="5822" y="10145"/>
                    <a:pt x="6088" y="10052"/>
                  </a:cubicBezTo>
                  <a:cubicBezTo>
                    <a:pt x="6257" y="9994"/>
                    <a:pt x="6416" y="10160"/>
                    <a:pt x="6303" y="10254"/>
                  </a:cubicBezTo>
                  <a:cubicBezTo>
                    <a:pt x="6037" y="10459"/>
                    <a:pt x="5659" y="10463"/>
                    <a:pt x="5286" y="10417"/>
                  </a:cubicBezTo>
                  <a:cubicBezTo>
                    <a:pt x="5483" y="10599"/>
                    <a:pt x="5670" y="10789"/>
                    <a:pt x="5805" y="11007"/>
                  </a:cubicBezTo>
                  <a:cubicBezTo>
                    <a:pt x="5918" y="11185"/>
                    <a:pt x="5540" y="11317"/>
                    <a:pt x="5382" y="11166"/>
                  </a:cubicBezTo>
                  <a:cubicBezTo>
                    <a:pt x="5223" y="11018"/>
                    <a:pt x="5065" y="10867"/>
                    <a:pt x="4907" y="10716"/>
                  </a:cubicBezTo>
                  <a:cubicBezTo>
                    <a:pt x="4839" y="10883"/>
                    <a:pt x="4777" y="11042"/>
                    <a:pt x="4681" y="11197"/>
                  </a:cubicBezTo>
                  <a:close/>
                  <a:moveTo>
                    <a:pt x="6901" y="14846"/>
                  </a:moveTo>
                  <a:cubicBezTo>
                    <a:pt x="6529" y="15638"/>
                    <a:pt x="4777" y="14656"/>
                    <a:pt x="5834" y="14244"/>
                  </a:cubicBezTo>
                  <a:cubicBezTo>
                    <a:pt x="6009" y="14178"/>
                    <a:pt x="6150" y="14128"/>
                    <a:pt x="6353" y="14112"/>
                  </a:cubicBezTo>
                  <a:cubicBezTo>
                    <a:pt x="6664" y="14089"/>
                    <a:pt x="6964" y="14256"/>
                    <a:pt x="6986" y="14470"/>
                  </a:cubicBezTo>
                  <a:cubicBezTo>
                    <a:pt x="7003" y="14609"/>
                    <a:pt x="6958" y="14714"/>
                    <a:pt x="6901" y="14846"/>
                  </a:cubicBezTo>
                  <a:close/>
                  <a:moveTo>
                    <a:pt x="5223" y="5024"/>
                  </a:moveTo>
                  <a:cubicBezTo>
                    <a:pt x="5421" y="5207"/>
                    <a:pt x="5608" y="5397"/>
                    <a:pt x="5743" y="5615"/>
                  </a:cubicBezTo>
                  <a:cubicBezTo>
                    <a:pt x="5856" y="5793"/>
                    <a:pt x="5478" y="5925"/>
                    <a:pt x="5319" y="5774"/>
                  </a:cubicBezTo>
                  <a:cubicBezTo>
                    <a:pt x="5161" y="5626"/>
                    <a:pt x="5003" y="5475"/>
                    <a:pt x="4845" y="5323"/>
                  </a:cubicBezTo>
                  <a:cubicBezTo>
                    <a:pt x="4788" y="5486"/>
                    <a:pt x="4721" y="5646"/>
                    <a:pt x="4630" y="5801"/>
                  </a:cubicBezTo>
                  <a:cubicBezTo>
                    <a:pt x="4545" y="5948"/>
                    <a:pt x="4269" y="5859"/>
                    <a:pt x="4274" y="5727"/>
                  </a:cubicBezTo>
                  <a:cubicBezTo>
                    <a:pt x="4291" y="5486"/>
                    <a:pt x="4365" y="5246"/>
                    <a:pt x="4455" y="5009"/>
                  </a:cubicBezTo>
                  <a:cubicBezTo>
                    <a:pt x="4003" y="5234"/>
                    <a:pt x="3579" y="5483"/>
                    <a:pt x="3127" y="5708"/>
                  </a:cubicBezTo>
                  <a:cubicBezTo>
                    <a:pt x="2930" y="5809"/>
                    <a:pt x="2709" y="5599"/>
                    <a:pt x="2901" y="5494"/>
                  </a:cubicBezTo>
                  <a:cubicBezTo>
                    <a:pt x="3263" y="5296"/>
                    <a:pt x="3602" y="5083"/>
                    <a:pt x="3958" y="4881"/>
                  </a:cubicBezTo>
                  <a:cubicBezTo>
                    <a:pt x="3613" y="4857"/>
                    <a:pt x="3274" y="4842"/>
                    <a:pt x="2907" y="4857"/>
                  </a:cubicBezTo>
                  <a:cubicBezTo>
                    <a:pt x="2715" y="4865"/>
                    <a:pt x="2687" y="4671"/>
                    <a:pt x="2879" y="4652"/>
                  </a:cubicBezTo>
                  <a:cubicBezTo>
                    <a:pt x="3269" y="4617"/>
                    <a:pt x="3670" y="4590"/>
                    <a:pt x="4065" y="4594"/>
                  </a:cubicBezTo>
                  <a:cubicBezTo>
                    <a:pt x="3822" y="4399"/>
                    <a:pt x="3517" y="4252"/>
                    <a:pt x="3449" y="3980"/>
                  </a:cubicBezTo>
                  <a:cubicBezTo>
                    <a:pt x="3410" y="3813"/>
                    <a:pt x="3800" y="3747"/>
                    <a:pt x="3873" y="3910"/>
                  </a:cubicBezTo>
                  <a:cubicBezTo>
                    <a:pt x="3947" y="4073"/>
                    <a:pt x="4206" y="4174"/>
                    <a:pt x="4376" y="4291"/>
                  </a:cubicBezTo>
                  <a:cubicBezTo>
                    <a:pt x="4478" y="4361"/>
                    <a:pt x="4562" y="4442"/>
                    <a:pt x="4658" y="4520"/>
                  </a:cubicBezTo>
                  <a:cubicBezTo>
                    <a:pt x="4794" y="4225"/>
                    <a:pt x="5003" y="3941"/>
                    <a:pt x="5014" y="3627"/>
                  </a:cubicBezTo>
                  <a:cubicBezTo>
                    <a:pt x="5020" y="3452"/>
                    <a:pt x="5404" y="3413"/>
                    <a:pt x="5421" y="3600"/>
                  </a:cubicBezTo>
                  <a:cubicBezTo>
                    <a:pt x="5438" y="3825"/>
                    <a:pt x="5370" y="4027"/>
                    <a:pt x="5280" y="4229"/>
                  </a:cubicBezTo>
                  <a:cubicBezTo>
                    <a:pt x="5370" y="4182"/>
                    <a:pt x="5461" y="4135"/>
                    <a:pt x="5546" y="4081"/>
                  </a:cubicBezTo>
                  <a:cubicBezTo>
                    <a:pt x="5721" y="3968"/>
                    <a:pt x="5935" y="4159"/>
                    <a:pt x="5817" y="4279"/>
                  </a:cubicBezTo>
                  <a:cubicBezTo>
                    <a:pt x="5636" y="4462"/>
                    <a:pt x="5393" y="4582"/>
                    <a:pt x="5144" y="4694"/>
                  </a:cubicBezTo>
                  <a:cubicBezTo>
                    <a:pt x="5455" y="4733"/>
                    <a:pt x="5772" y="4749"/>
                    <a:pt x="6037" y="4656"/>
                  </a:cubicBezTo>
                  <a:cubicBezTo>
                    <a:pt x="6207" y="4597"/>
                    <a:pt x="6365" y="4764"/>
                    <a:pt x="6252" y="4857"/>
                  </a:cubicBezTo>
                  <a:cubicBezTo>
                    <a:pt x="5975" y="5067"/>
                    <a:pt x="5591" y="5067"/>
                    <a:pt x="5223" y="5024"/>
                  </a:cubicBezTo>
                  <a:close/>
                  <a:moveTo>
                    <a:pt x="11647" y="17490"/>
                  </a:moveTo>
                  <a:cubicBezTo>
                    <a:pt x="11382" y="17696"/>
                    <a:pt x="11003" y="17699"/>
                    <a:pt x="10630" y="17653"/>
                  </a:cubicBezTo>
                  <a:cubicBezTo>
                    <a:pt x="10828" y="17835"/>
                    <a:pt x="11015" y="18026"/>
                    <a:pt x="11150" y="18243"/>
                  </a:cubicBezTo>
                  <a:cubicBezTo>
                    <a:pt x="11263" y="18422"/>
                    <a:pt x="10885" y="18554"/>
                    <a:pt x="10727" y="18402"/>
                  </a:cubicBezTo>
                  <a:cubicBezTo>
                    <a:pt x="10568" y="18255"/>
                    <a:pt x="10410" y="18103"/>
                    <a:pt x="10252" y="17952"/>
                  </a:cubicBezTo>
                  <a:cubicBezTo>
                    <a:pt x="10195" y="18115"/>
                    <a:pt x="10128" y="18274"/>
                    <a:pt x="10037" y="18429"/>
                  </a:cubicBezTo>
                  <a:cubicBezTo>
                    <a:pt x="9952" y="18577"/>
                    <a:pt x="9676" y="18488"/>
                    <a:pt x="9681" y="18356"/>
                  </a:cubicBezTo>
                  <a:cubicBezTo>
                    <a:pt x="9698" y="18115"/>
                    <a:pt x="9772" y="17874"/>
                    <a:pt x="9862" y="17637"/>
                  </a:cubicBezTo>
                  <a:cubicBezTo>
                    <a:pt x="9410" y="17863"/>
                    <a:pt x="8986" y="18111"/>
                    <a:pt x="8534" y="18336"/>
                  </a:cubicBezTo>
                  <a:cubicBezTo>
                    <a:pt x="8337" y="18437"/>
                    <a:pt x="8116" y="18227"/>
                    <a:pt x="8308" y="18123"/>
                  </a:cubicBezTo>
                  <a:cubicBezTo>
                    <a:pt x="8670" y="17925"/>
                    <a:pt x="9009" y="17711"/>
                    <a:pt x="9365" y="17509"/>
                  </a:cubicBezTo>
                  <a:cubicBezTo>
                    <a:pt x="9020" y="17486"/>
                    <a:pt x="8681" y="17470"/>
                    <a:pt x="8314" y="17486"/>
                  </a:cubicBezTo>
                  <a:cubicBezTo>
                    <a:pt x="8122" y="17494"/>
                    <a:pt x="8094" y="17300"/>
                    <a:pt x="8286" y="17280"/>
                  </a:cubicBezTo>
                  <a:cubicBezTo>
                    <a:pt x="8676" y="17245"/>
                    <a:pt x="9077" y="17218"/>
                    <a:pt x="9472" y="17222"/>
                  </a:cubicBezTo>
                  <a:cubicBezTo>
                    <a:pt x="9229" y="17028"/>
                    <a:pt x="8924" y="16880"/>
                    <a:pt x="8856" y="16609"/>
                  </a:cubicBezTo>
                  <a:cubicBezTo>
                    <a:pt x="8817" y="16442"/>
                    <a:pt x="9207" y="16376"/>
                    <a:pt x="9280" y="16539"/>
                  </a:cubicBezTo>
                  <a:cubicBezTo>
                    <a:pt x="9354" y="16702"/>
                    <a:pt x="9614" y="16803"/>
                    <a:pt x="9783" y="16919"/>
                  </a:cubicBezTo>
                  <a:cubicBezTo>
                    <a:pt x="9885" y="16989"/>
                    <a:pt x="9969" y="17071"/>
                    <a:pt x="10066" y="17148"/>
                  </a:cubicBezTo>
                  <a:cubicBezTo>
                    <a:pt x="10201" y="16853"/>
                    <a:pt x="10410" y="16574"/>
                    <a:pt x="10421" y="16255"/>
                  </a:cubicBezTo>
                  <a:cubicBezTo>
                    <a:pt x="10427" y="16081"/>
                    <a:pt x="10811" y="16042"/>
                    <a:pt x="10828" y="16228"/>
                  </a:cubicBezTo>
                  <a:cubicBezTo>
                    <a:pt x="10845" y="16453"/>
                    <a:pt x="10777" y="16655"/>
                    <a:pt x="10687" y="16857"/>
                  </a:cubicBezTo>
                  <a:cubicBezTo>
                    <a:pt x="10777" y="16811"/>
                    <a:pt x="10868" y="16764"/>
                    <a:pt x="10953" y="16710"/>
                  </a:cubicBezTo>
                  <a:cubicBezTo>
                    <a:pt x="11128" y="16597"/>
                    <a:pt x="11342" y="16787"/>
                    <a:pt x="11224" y="16908"/>
                  </a:cubicBezTo>
                  <a:cubicBezTo>
                    <a:pt x="11043" y="17090"/>
                    <a:pt x="10800" y="17210"/>
                    <a:pt x="10551" y="17323"/>
                  </a:cubicBezTo>
                  <a:cubicBezTo>
                    <a:pt x="10862" y="17362"/>
                    <a:pt x="11179" y="17377"/>
                    <a:pt x="11444" y="17284"/>
                  </a:cubicBezTo>
                  <a:cubicBezTo>
                    <a:pt x="11608" y="17230"/>
                    <a:pt x="11766" y="17401"/>
                    <a:pt x="11647" y="17490"/>
                  </a:cubicBezTo>
                  <a:close/>
                  <a:moveTo>
                    <a:pt x="14393" y="18965"/>
                  </a:moveTo>
                  <a:cubicBezTo>
                    <a:pt x="14410" y="19349"/>
                    <a:pt x="13874" y="19660"/>
                    <a:pt x="13331" y="19489"/>
                  </a:cubicBezTo>
                  <a:cubicBezTo>
                    <a:pt x="12913" y="19357"/>
                    <a:pt x="12721" y="18934"/>
                    <a:pt x="13060" y="18689"/>
                  </a:cubicBezTo>
                  <a:cubicBezTo>
                    <a:pt x="13145" y="18627"/>
                    <a:pt x="13235" y="18565"/>
                    <a:pt x="13320" y="18503"/>
                  </a:cubicBezTo>
                  <a:cubicBezTo>
                    <a:pt x="13653" y="18262"/>
                    <a:pt x="14365" y="18332"/>
                    <a:pt x="14382" y="18724"/>
                  </a:cubicBezTo>
                  <a:cubicBezTo>
                    <a:pt x="14388" y="18802"/>
                    <a:pt x="14393" y="18884"/>
                    <a:pt x="14393" y="18965"/>
                  </a:cubicBezTo>
                  <a:close/>
                  <a:moveTo>
                    <a:pt x="13546" y="11857"/>
                  </a:moveTo>
                  <a:cubicBezTo>
                    <a:pt x="13280" y="12063"/>
                    <a:pt x="12902" y="12067"/>
                    <a:pt x="12529" y="12020"/>
                  </a:cubicBezTo>
                  <a:cubicBezTo>
                    <a:pt x="12727" y="12202"/>
                    <a:pt x="12913" y="12393"/>
                    <a:pt x="13049" y="12610"/>
                  </a:cubicBezTo>
                  <a:cubicBezTo>
                    <a:pt x="13162" y="12789"/>
                    <a:pt x="12783" y="12921"/>
                    <a:pt x="12625" y="12769"/>
                  </a:cubicBezTo>
                  <a:cubicBezTo>
                    <a:pt x="12467" y="12622"/>
                    <a:pt x="12309" y="12470"/>
                    <a:pt x="12150" y="12319"/>
                  </a:cubicBezTo>
                  <a:cubicBezTo>
                    <a:pt x="12094" y="12482"/>
                    <a:pt x="12026" y="12641"/>
                    <a:pt x="11936" y="12796"/>
                  </a:cubicBezTo>
                  <a:cubicBezTo>
                    <a:pt x="11851" y="12944"/>
                    <a:pt x="11574" y="12855"/>
                    <a:pt x="11580" y="12723"/>
                  </a:cubicBezTo>
                  <a:cubicBezTo>
                    <a:pt x="11597" y="12482"/>
                    <a:pt x="11670" y="12241"/>
                    <a:pt x="11761" y="12004"/>
                  </a:cubicBezTo>
                  <a:cubicBezTo>
                    <a:pt x="11309" y="12230"/>
                    <a:pt x="10885" y="12478"/>
                    <a:pt x="10433" y="12703"/>
                  </a:cubicBezTo>
                  <a:cubicBezTo>
                    <a:pt x="10235" y="12804"/>
                    <a:pt x="10015" y="12595"/>
                    <a:pt x="10207" y="12490"/>
                  </a:cubicBezTo>
                  <a:cubicBezTo>
                    <a:pt x="10568" y="12292"/>
                    <a:pt x="10907" y="12078"/>
                    <a:pt x="11263" y="11876"/>
                  </a:cubicBezTo>
                  <a:cubicBezTo>
                    <a:pt x="10919" y="11853"/>
                    <a:pt x="10580" y="11838"/>
                    <a:pt x="10212" y="11853"/>
                  </a:cubicBezTo>
                  <a:cubicBezTo>
                    <a:pt x="10020" y="11861"/>
                    <a:pt x="9992" y="11667"/>
                    <a:pt x="10184" y="11647"/>
                  </a:cubicBezTo>
                  <a:cubicBezTo>
                    <a:pt x="10574" y="11612"/>
                    <a:pt x="10975" y="11585"/>
                    <a:pt x="11371" y="11589"/>
                  </a:cubicBezTo>
                  <a:cubicBezTo>
                    <a:pt x="11128" y="11395"/>
                    <a:pt x="10823" y="11247"/>
                    <a:pt x="10755" y="10976"/>
                  </a:cubicBezTo>
                  <a:cubicBezTo>
                    <a:pt x="10715" y="10809"/>
                    <a:pt x="11105" y="10743"/>
                    <a:pt x="11179" y="10906"/>
                  </a:cubicBezTo>
                  <a:cubicBezTo>
                    <a:pt x="11252" y="11069"/>
                    <a:pt x="11512" y="11170"/>
                    <a:pt x="11681" y="11286"/>
                  </a:cubicBezTo>
                  <a:cubicBezTo>
                    <a:pt x="11783" y="11356"/>
                    <a:pt x="11868" y="11438"/>
                    <a:pt x="11964" y="11515"/>
                  </a:cubicBezTo>
                  <a:cubicBezTo>
                    <a:pt x="12100" y="11220"/>
                    <a:pt x="12309" y="10937"/>
                    <a:pt x="12320" y="10622"/>
                  </a:cubicBezTo>
                  <a:cubicBezTo>
                    <a:pt x="12326" y="10448"/>
                    <a:pt x="12710" y="10409"/>
                    <a:pt x="12727" y="10595"/>
                  </a:cubicBezTo>
                  <a:cubicBezTo>
                    <a:pt x="12744" y="10820"/>
                    <a:pt x="12676" y="11022"/>
                    <a:pt x="12585" y="11224"/>
                  </a:cubicBezTo>
                  <a:cubicBezTo>
                    <a:pt x="12676" y="11178"/>
                    <a:pt x="12766" y="11131"/>
                    <a:pt x="12851" y="11077"/>
                  </a:cubicBezTo>
                  <a:cubicBezTo>
                    <a:pt x="13026" y="10964"/>
                    <a:pt x="13241" y="11154"/>
                    <a:pt x="13122" y="11275"/>
                  </a:cubicBezTo>
                  <a:cubicBezTo>
                    <a:pt x="12941" y="11457"/>
                    <a:pt x="12698" y="11577"/>
                    <a:pt x="12450" y="11690"/>
                  </a:cubicBezTo>
                  <a:cubicBezTo>
                    <a:pt x="12761" y="11729"/>
                    <a:pt x="13077" y="11744"/>
                    <a:pt x="13343" y="11651"/>
                  </a:cubicBezTo>
                  <a:cubicBezTo>
                    <a:pt x="13501" y="11597"/>
                    <a:pt x="13665" y="11764"/>
                    <a:pt x="13546" y="11857"/>
                  </a:cubicBezTo>
                  <a:close/>
                  <a:moveTo>
                    <a:pt x="15365" y="14990"/>
                  </a:moveTo>
                  <a:cubicBezTo>
                    <a:pt x="14845" y="15425"/>
                    <a:pt x="13862" y="14978"/>
                    <a:pt x="14184" y="14485"/>
                  </a:cubicBezTo>
                  <a:cubicBezTo>
                    <a:pt x="14602" y="13845"/>
                    <a:pt x="16015" y="14442"/>
                    <a:pt x="15365" y="14990"/>
                  </a:cubicBezTo>
                  <a:close/>
                  <a:moveTo>
                    <a:pt x="14173" y="4372"/>
                  </a:moveTo>
                  <a:cubicBezTo>
                    <a:pt x="13907" y="4578"/>
                    <a:pt x="13529" y="4582"/>
                    <a:pt x="13156" y="4535"/>
                  </a:cubicBezTo>
                  <a:cubicBezTo>
                    <a:pt x="13354" y="4718"/>
                    <a:pt x="13540" y="4908"/>
                    <a:pt x="13676" y="5125"/>
                  </a:cubicBezTo>
                  <a:cubicBezTo>
                    <a:pt x="13789" y="5304"/>
                    <a:pt x="13410" y="5436"/>
                    <a:pt x="13252" y="5285"/>
                  </a:cubicBezTo>
                  <a:cubicBezTo>
                    <a:pt x="13094" y="5137"/>
                    <a:pt x="12936" y="4986"/>
                    <a:pt x="12778" y="4834"/>
                  </a:cubicBezTo>
                  <a:cubicBezTo>
                    <a:pt x="12721" y="4997"/>
                    <a:pt x="12653" y="5156"/>
                    <a:pt x="12563" y="5312"/>
                  </a:cubicBezTo>
                  <a:cubicBezTo>
                    <a:pt x="12478" y="5459"/>
                    <a:pt x="12201" y="5370"/>
                    <a:pt x="12207" y="5238"/>
                  </a:cubicBezTo>
                  <a:cubicBezTo>
                    <a:pt x="12224" y="4997"/>
                    <a:pt x="12297" y="4757"/>
                    <a:pt x="12388" y="4520"/>
                  </a:cubicBezTo>
                  <a:cubicBezTo>
                    <a:pt x="11936" y="4745"/>
                    <a:pt x="11512" y="4993"/>
                    <a:pt x="11060" y="5219"/>
                  </a:cubicBezTo>
                  <a:cubicBezTo>
                    <a:pt x="10862" y="5319"/>
                    <a:pt x="10642" y="5110"/>
                    <a:pt x="10834" y="5005"/>
                  </a:cubicBezTo>
                  <a:cubicBezTo>
                    <a:pt x="11196" y="4807"/>
                    <a:pt x="11534" y="4594"/>
                    <a:pt x="11890" y="4392"/>
                  </a:cubicBezTo>
                  <a:cubicBezTo>
                    <a:pt x="11546" y="4368"/>
                    <a:pt x="11207" y="4353"/>
                    <a:pt x="10840" y="4368"/>
                  </a:cubicBezTo>
                  <a:cubicBezTo>
                    <a:pt x="10647" y="4376"/>
                    <a:pt x="10619" y="4182"/>
                    <a:pt x="10811" y="4163"/>
                  </a:cubicBezTo>
                  <a:cubicBezTo>
                    <a:pt x="11201" y="4128"/>
                    <a:pt x="11602" y="4100"/>
                    <a:pt x="11998" y="4104"/>
                  </a:cubicBezTo>
                  <a:cubicBezTo>
                    <a:pt x="11755" y="3910"/>
                    <a:pt x="11450" y="3763"/>
                    <a:pt x="11382" y="3491"/>
                  </a:cubicBezTo>
                  <a:cubicBezTo>
                    <a:pt x="11342" y="3324"/>
                    <a:pt x="11732" y="3258"/>
                    <a:pt x="11806" y="3421"/>
                  </a:cubicBezTo>
                  <a:cubicBezTo>
                    <a:pt x="11879" y="3584"/>
                    <a:pt x="12139" y="3685"/>
                    <a:pt x="12309" y="3802"/>
                  </a:cubicBezTo>
                  <a:cubicBezTo>
                    <a:pt x="12410" y="3871"/>
                    <a:pt x="12495" y="3953"/>
                    <a:pt x="12591" y="4031"/>
                  </a:cubicBezTo>
                  <a:cubicBezTo>
                    <a:pt x="12727" y="3736"/>
                    <a:pt x="12936" y="3452"/>
                    <a:pt x="12947" y="3138"/>
                  </a:cubicBezTo>
                  <a:cubicBezTo>
                    <a:pt x="12953" y="2963"/>
                    <a:pt x="13337" y="2924"/>
                    <a:pt x="13354" y="3111"/>
                  </a:cubicBezTo>
                  <a:cubicBezTo>
                    <a:pt x="13371" y="3336"/>
                    <a:pt x="13303" y="3538"/>
                    <a:pt x="13213" y="3739"/>
                  </a:cubicBezTo>
                  <a:cubicBezTo>
                    <a:pt x="13303" y="3693"/>
                    <a:pt x="13393" y="3646"/>
                    <a:pt x="13478" y="3592"/>
                  </a:cubicBezTo>
                  <a:cubicBezTo>
                    <a:pt x="13653" y="3479"/>
                    <a:pt x="13868" y="3670"/>
                    <a:pt x="13749" y="3790"/>
                  </a:cubicBezTo>
                  <a:cubicBezTo>
                    <a:pt x="13569" y="3972"/>
                    <a:pt x="13326" y="4093"/>
                    <a:pt x="13077" y="4205"/>
                  </a:cubicBezTo>
                  <a:cubicBezTo>
                    <a:pt x="13388" y="4244"/>
                    <a:pt x="13704" y="4260"/>
                    <a:pt x="13970" y="4166"/>
                  </a:cubicBezTo>
                  <a:cubicBezTo>
                    <a:pt x="14128" y="4112"/>
                    <a:pt x="14292" y="4279"/>
                    <a:pt x="14173" y="4372"/>
                  </a:cubicBezTo>
                  <a:close/>
                  <a:moveTo>
                    <a:pt x="16354" y="5960"/>
                  </a:moveTo>
                  <a:cubicBezTo>
                    <a:pt x="17122" y="5906"/>
                    <a:pt x="17241" y="6725"/>
                    <a:pt x="16473" y="6775"/>
                  </a:cubicBezTo>
                  <a:cubicBezTo>
                    <a:pt x="15710" y="6830"/>
                    <a:pt x="15591" y="6014"/>
                    <a:pt x="16354" y="5960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8" name="Shape">
              <a:extLst>
                <a:ext uri="{FF2B5EF4-FFF2-40B4-BE49-F238E27FC236}">
                  <a16:creationId xmlns:a16="http://schemas.microsoft.com/office/drawing/2014/main" id="{D295A06A-9DDF-4052-99B0-45D0A2F8FFE9}"/>
                </a:ext>
              </a:extLst>
            </p:cNvPr>
            <p:cNvSpPr/>
            <p:nvPr/>
          </p:nvSpPr>
          <p:spPr>
            <a:xfrm>
              <a:off x="4597399" y="3568700"/>
              <a:ext cx="278369" cy="4114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2" extrusionOk="0">
                  <a:moveTo>
                    <a:pt x="19618" y="18"/>
                  </a:moveTo>
                  <a:cubicBezTo>
                    <a:pt x="12574" y="1384"/>
                    <a:pt x="3762" y="4913"/>
                    <a:pt x="3406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3" y="21180"/>
                    <a:pt x="2172" y="20475"/>
                  </a:cubicBezTo>
                  <a:cubicBezTo>
                    <a:pt x="1077" y="17664"/>
                    <a:pt x="1470" y="14919"/>
                    <a:pt x="3687" y="12560"/>
                  </a:cubicBezTo>
                  <a:cubicBezTo>
                    <a:pt x="5221" y="16338"/>
                    <a:pt x="13248" y="19514"/>
                    <a:pt x="16802" y="15115"/>
                  </a:cubicBezTo>
                  <a:cubicBezTo>
                    <a:pt x="20301" y="10789"/>
                    <a:pt x="15661" y="7541"/>
                    <a:pt x="9244" y="8240"/>
                  </a:cubicBezTo>
                  <a:cubicBezTo>
                    <a:pt x="7934" y="8384"/>
                    <a:pt x="6783" y="8698"/>
                    <a:pt x="5764" y="9129"/>
                  </a:cubicBezTo>
                  <a:cubicBezTo>
                    <a:pt x="5942" y="8586"/>
                    <a:pt x="6194" y="8077"/>
                    <a:pt x="6493" y="7645"/>
                  </a:cubicBezTo>
                  <a:cubicBezTo>
                    <a:pt x="7551" y="6123"/>
                    <a:pt x="9824" y="4874"/>
                    <a:pt x="11732" y="3920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7" y="-132"/>
                    <a:pt x="19618" y="18"/>
                  </a:cubicBezTo>
                  <a:close/>
                  <a:moveTo>
                    <a:pt x="9768" y="9554"/>
                  </a:moveTo>
                  <a:cubicBezTo>
                    <a:pt x="16625" y="8083"/>
                    <a:pt x="18814" y="16854"/>
                    <a:pt x="10076" y="15579"/>
                  </a:cubicBezTo>
                  <a:cubicBezTo>
                    <a:pt x="6709" y="15089"/>
                    <a:pt x="5502" y="13102"/>
                    <a:pt x="5464" y="11090"/>
                  </a:cubicBezTo>
                  <a:cubicBezTo>
                    <a:pt x="6690" y="10351"/>
                    <a:pt x="8252" y="9880"/>
                    <a:pt x="9768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39" name="Shape">
              <a:extLst>
                <a:ext uri="{FF2B5EF4-FFF2-40B4-BE49-F238E27FC236}">
                  <a16:creationId xmlns:a16="http://schemas.microsoft.com/office/drawing/2014/main" id="{FE8690CE-6414-4297-AB26-4DB31BE22739}"/>
                </a:ext>
              </a:extLst>
            </p:cNvPr>
            <p:cNvSpPr/>
            <p:nvPr/>
          </p:nvSpPr>
          <p:spPr>
            <a:xfrm>
              <a:off x="4800600" y="18923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1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8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3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0" name="Shape">
              <a:extLst>
                <a:ext uri="{FF2B5EF4-FFF2-40B4-BE49-F238E27FC236}">
                  <a16:creationId xmlns:a16="http://schemas.microsoft.com/office/drawing/2014/main" id="{6475A9F7-1326-45C7-9615-926C81BB8B16}"/>
                </a:ext>
              </a:extLst>
            </p:cNvPr>
            <p:cNvSpPr/>
            <p:nvPr/>
          </p:nvSpPr>
          <p:spPr>
            <a:xfrm>
              <a:off x="1282700" y="635000"/>
              <a:ext cx="249537" cy="455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480" h="21214" extrusionOk="0">
                  <a:moveTo>
                    <a:pt x="2089" y="265"/>
                  </a:moveTo>
                  <a:cubicBezTo>
                    <a:pt x="-447" y="4575"/>
                    <a:pt x="-1639" y="10952"/>
                    <a:pt x="4250" y="14179"/>
                  </a:cubicBezTo>
                  <a:cubicBezTo>
                    <a:pt x="5247" y="17323"/>
                    <a:pt x="9570" y="20106"/>
                    <a:pt x="13832" y="21178"/>
                  </a:cubicBezTo>
                  <a:cubicBezTo>
                    <a:pt x="14757" y="21409"/>
                    <a:pt x="15317" y="20473"/>
                    <a:pt x="14392" y="20231"/>
                  </a:cubicBezTo>
                  <a:cubicBezTo>
                    <a:pt x="10709" y="19260"/>
                    <a:pt x="7942" y="17566"/>
                    <a:pt x="6643" y="15162"/>
                  </a:cubicBezTo>
                  <a:cubicBezTo>
                    <a:pt x="11625" y="16441"/>
                    <a:pt x="19676" y="14102"/>
                    <a:pt x="16919" y="9916"/>
                  </a:cubicBezTo>
                  <a:cubicBezTo>
                    <a:pt x="14205" y="5795"/>
                    <a:pt x="8022" y="6370"/>
                    <a:pt x="5122" y="9999"/>
                  </a:cubicBezTo>
                  <a:cubicBezTo>
                    <a:pt x="4526" y="10739"/>
                    <a:pt x="4224" y="11497"/>
                    <a:pt x="4099" y="12243"/>
                  </a:cubicBezTo>
                  <a:cubicBezTo>
                    <a:pt x="3610" y="11852"/>
                    <a:pt x="3201" y="11450"/>
                    <a:pt x="2907" y="11065"/>
                  </a:cubicBezTo>
                  <a:cubicBezTo>
                    <a:pt x="1857" y="9697"/>
                    <a:pt x="1795" y="7873"/>
                    <a:pt x="1839" y="6387"/>
                  </a:cubicBezTo>
                  <a:cubicBezTo>
                    <a:pt x="1893" y="4404"/>
                    <a:pt x="2774" y="2420"/>
                    <a:pt x="3370" y="484"/>
                  </a:cubicBezTo>
                  <a:cubicBezTo>
                    <a:pt x="3512" y="-19"/>
                    <a:pt x="2355" y="-191"/>
                    <a:pt x="2089" y="265"/>
                  </a:cubicBezTo>
                  <a:close/>
                  <a:moveTo>
                    <a:pt x="6848" y="10443"/>
                  </a:moveTo>
                  <a:cubicBezTo>
                    <a:pt x="9161" y="6174"/>
                    <a:pt x="19961" y="9839"/>
                    <a:pt x="13582" y="13564"/>
                  </a:cubicBezTo>
                  <a:cubicBezTo>
                    <a:pt x="11127" y="15002"/>
                    <a:pt x="8271" y="14529"/>
                    <a:pt x="6056" y="13457"/>
                  </a:cubicBezTo>
                  <a:cubicBezTo>
                    <a:pt x="5949" y="12433"/>
                    <a:pt x="6332" y="11385"/>
                    <a:pt x="6848" y="1044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1" name="Shape">
              <a:extLst>
                <a:ext uri="{FF2B5EF4-FFF2-40B4-BE49-F238E27FC236}">
                  <a16:creationId xmlns:a16="http://schemas.microsoft.com/office/drawing/2014/main" id="{352D6E77-5B8E-4608-BF4E-C1B0D18EF607}"/>
                </a:ext>
              </a:extLst>
            </p:cNvPr>
            <p:cNvSpPr/>
            <p:nvPr/>
          </p:nvSpPr>
          <p:spPr>
            <a:xfrm>
              <a:off x="1663700" y="4203699"/>
              <a:ext cx="274150" cy="412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50" h="21352" extrusionOk="0">
                  <a:moveTo>
                    <a:pt x="428" y="395"/>
                  </a:moveTo>
                  <a:cubicBezTo>
                    <a:pt x="-686" y="5460"/>
                    <a:pt x="62" y="12568"/>
                    <a:pt x="6505" y="15182"/>
                  </a:cubicBezTo>
                  <a:cubicBezTo>
                    <a:pt x="8350" y="18447"/>
                    <a:pt x="13212" y="20825"/>
                    <a:pt x="17514" y="21344"/>
                  </a:cubicBezTo>
                  <a:cubicBezTo>
                    <a:pt x="18449" y="21456"/>
                    <a:pt x="18695" y="20352"/>
                    <a:pt x="17760" y="20228"/>
                  </a:cubicBezTo>
                  <a:cubicBezTo>
                    <a:pt x="14029" y="19722"/>
                    <a:pt x="10943" y="18296"/>
                    <a:pt x="9030" y="15879"/>
                  </a:cubicBezTo>
                  <a:cubicBezTo>
                    <a:pt x="14063" y="16522"/>
                    <a:pt x="20914" y="12778"/>
                    <a:pt x="17114" y="8639"/>
                  </a:cubicBezTo>
                  <a:cubicBezTo>
                    <a:pt x="13374" y="4566"/>
                    <a:pt x="7755" y="6123"/>
                    <a:pt x="6097" y="10498"/>
                  </a:cubicBezTo>
                  <a:cubicBezTo>
                    <a:pt x="5757" y="11392"/>
                    <a:pt x="5689" y="12259"/>
                    <a:pt x="5800" y="13093"/>
                  </a:cubicBezTo>
                  <a:cubicBezTo>
                    <a:pt x="5230" y="12745"/>
                    <a:pt x="4729" y="12371"/>
                    <a:pt x="4338" y="11996"/>
                  </a:cubicBezTo>
                  <a:cubicBezTo>
                    <a:pt x="2952" y="10669"/>
                    <a:pt x="2366" y="8692"/>
                    <a:pt x="1975" y="7076"/>
                  </a:cubicBezTo>
                  <a:cubicBezTo>
                    <a:pt x="1448" y="4908"/>
                    <a:pt x="1694" y="2628"/>
                    <a:pt x="1686" y="434"/>
                  </a:cubicBezTo>
                  <a:cubicBezTo>
                    <a:pt x="1677" y="-131"/>
                    <a:pt x="547" y="-144"/>
                    <a:pt x="428" y="395"/>
                  </a:cubicBezTo>
                  <a:close/>
                  <a:moveTo>
                    <a:pt x="7849" y="10735"/>
                  </a:moveTo>
                  <a:cubicBezTo>
                    <a:pt x="8775" y="5755"/>
                    <a:pt x="19936" y="8114"/>
                    <a:pt x="15057" y="13120"/>
                  </a:cubicBezTo>
                  <a:cubicBezTo>
                    <a:pt x="13178" y="15051"/>
                    <a:pt x="10373" y="14965"/>
                    <a:pt x="7985" y="14131"/>
                  </a:cubicBezTo>
                  <a:cubicBezTo>
                    <a:pt x="7585" y="13028"/>
                    <a:pt x="7645" y="11838"/>
                    <a:pt x="7849" y="1073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2" name="Shape">
              <a:extLst>
                <a:ext uri="{FF2B5EF4-FFF2-40B4-BE49-F238E27FC236}">
                  <a16:creationId xmlns:a16="http://schemas.microsoft.com/office/drawing/2014/main" id="{BFBD560D-10BC-4A56-9D23-46B75A93264F}"/>
                </a:ext>
              </a:extLst>
            </p:cNvPr>
            <p:cNvSpPr/>
            <p:nvPr/>
          </p:nvSpPr>
          <p:spPr>
            <a:xfrm>
              <a:off x="4584699" y="50799"/>
              <a:ext cx="225967" cy="452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530" h="21112" extrusionOk="0">
                  <a:moveTo>
                    <a:pt x="16334" y="47"/>
                  </a:moveTo>
                  <a:cubicBezTo>
                    <a:pt x="9065" y="2137"/>
                    <a:pt x="546" y="6359"/>
                    <a:pt x="1910" y="11374"/>
                  </a:cubicBezTo>
                  <a:cubicBezTo>
                    <a:pt x="-902" y="14157"/>
                    <a:pt x="-402" y="18154"/>
                    <a:pt x="2066" y="20842"/>
                  </a:cubicBezTo>
                  <a:cubicBezTo>
                    <a:pt x="2597" y="21422"/>
                    <a:pt x="4191" y="20972"/>
                    <a:pt x="3670" y="20386"/>
                  </a:cubicBezTo>
                  <a:cubicBezTo>
                    <a:pt x="1598" y="18023"/>
                    <a:pt x="1171" y="15536"/>
                    <a:pt x="2858" y="13168"/>
                  </a:cubicBezTo>
                  <a:cubicBezTo>
                    <a:pt x="5701" y="16330"/>
                    <a:pt x="15470" y="18165"/>
                    <a:pt x="17969" y="13813"/>
                  </a:cubicBezTo>
                  <a:cubicBezTo>
                    <a:pt x="20438" y="9538"/>
                    <a:pt x="14366" y="7223"/>
                    <a:pt x="7576" y="8638"/>
                  </a:cubicBezTo>
                  <a:cubicBezTo>
                    <a:pt x="6190" y="8929"/>
                    <a:pt x="5034" y="9355"/>
                    <a:pt x="4055" y="9858"/>
                  </a:cubicBezTo>
                  <a:cubicBezTo>
                    <a:pt x="4087" y="9355"/>
                    <a:pt x="4201" y="8869"/>
                    <a:pt x="4389" y="8449"/>
                  </a:cubicBezTo>
                  <a:cubicBezTo>
                    <a:pt x="5076" y="6963"/>
                    <a:pt x="7159" y="5577"/>
                    <a:pt x="8940" y="4488"/>
                  </a:cubicBezTo>
                  <a:cubicBezTo>
                    <a:pt x="11314" y="3031"/>
                    <a:pt x="14408" y="1948"/>
                    <a:pt x="17188" y="769"/>
                  </a:cubicBezTo>
                  <a:cubicBezTo>
                    <a:pt x="17917" y="461"/>
                    <a:pt x="17105" y="-178"/>
                    <a:pt x="16334" y="47"/>
                  </a:cubicBezTo>
                  <a:close/>
                  <a:moveTo>
                    <a:pt x="8555" y="9740"/>
                  </a:moveTo>
                  <a:cubicBezTo>
                    <a:pt x="15574" y="7590"/>
                    <a:pt x="20698" y="15104"/>
                    <a:pt x="10762" y="15057"/>
                  </a:cubicBezTo>
                  <a:cubicBezTo>
                    <a:pt x="6930" y="15039"/>
                    <a:pt x="4993" y="13423"/>
                    <a:pt x="4326" y="11640"/>
                  </a:cubicBezTo>
                  <a:cubicBezTo>
                    <a:pt x="5441" y="10823"/>
                    <a:pt x="7003" y="10219"/>
                    <a:pt x="8555" y="974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3" name="Shape">
              <a:extLst>
                <a:ext uri="{FF2B5EF4-FFF2-40B4-BE49-F238E27FC236}">
                  <a16:creationId xmlns:a16="http://schemas.microsoft.com/office/drawing/2014/main" id="{62542BEA-A2D8-424E-A42A-51171D5DC480}"/>
                </a:ext>
              </a:extLst>
            </p:cNvPr>
            <p:cNvSpPr/>
            <p:nvPr/>
          </p:nvSpPr>
          <p:spPr>
            <a:xfrm>
              <a:off x="5486399" y="26288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17"/>
                    <a:pt x="10126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4" name="Shape">
              <a:extLst>
                <a:ext uri="{FF2B5EF4-FFF2-40B4-BE49-F238E27FC236}">
                  <a16:creationId xmlns:a16="http://schemas.microsoft.com/office/drawing/2014/main" id="{131DD9D8-6E4B-4321-A3B3-414E3BB66A07}"/>
                </a:ext>
              </a:extLst>
            </p:cNvPr>
            <p:cNvSpPr/>
            <p:nvPr/>
          </p:nvSpPr>
          <p:spPr>
            <a:xfrm>
              <a:off x="5473700" y="4635499"/>
              <a:ext cx="391827" cy="18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64" extrusionOk="0">
                  <a:moveTo>
                    <a:pt x="20962" y="4706"/>
                  </a:moveTo>
                  <a:cubicBezTo>
                    <a:pt x="17318" y="836"/>
                    <a:pt x="11584" y="-2377"/>
                    <a:pt x="7823" y="2382"/>
                  </a:cubicBezTo>
                  <a:cubicBezTo>
                    <a:pt x="4788" y="2360"/>
                    <a:pt x="1644" y="5715"/>
                    <a:pt x="82" y="9574"/>
                  </a:cubicBezTo>
                  <a:cubicBezTo>
                    <a:pt x="-254" y="10408"/>
                    <a:pt x="534" y="11263"/>
                    <a:pt x="883" y="10429"/>
                  </a:cubicBezTo>
                  <a:cubicBezTo>
                    <a:pt x="2274" y="7118"/>
                    <a:pt x="4206" y="4936"/>
                    <a:pt x="6597" y="4432"/>
                  </a:cubicBezTo>
                  <a:cubicBezTo>
                    <a:pt x="4754" y="8927"/>
                    <a:pt x="5836" y="17589"/>
                    <a:pt x="10077" y="16219"/>
                  </a:cubicBezTo>
                  <a:cubicBezTo>
                    <a:pt x="14249" y="14870"/>
                    <a:pt x="14536" y="8598"/>
                    <a:pt x="11570" y="4585"/>
                  </a:cubicBezTo>
                  <a:cubicBezTo>
                    <a:pt x="10967" y="3763"/>
                    <a:pt x="10310" y="3215"/>
                    <a:pt x="9631" y="2864"/>
                  </a:cubicBezTo>
                  <a:cubicBezTo>
                    <a:pt x="10056" y="2513"/>
                    <a:pt x="10481" y="2239"/>
                    <a:pt x="10878" y="2064"/>
                  </a:cubicBezTo>
                  <a:cubicBezTo>
                    <a:pt x="12276" y="1461"/>
                    <a:pt x="13975" y="1987"/>
                    <a:pt x="15338" y="2513"/>
                  </a:cubicBezTo>
                  <a:cubicBezTo>
                    <a:pt x="17160" y="3204"/>
                    <a:pt x="18880" y="4706"/>
                    <a:pt x="20586" y="5901"/>
                  </a:cubicBezTo>
                  <a:cubicBezTo>
                    <a:pt x="21038" y="6197"/>
                    <a:pt x="21346" y="5112"/>
                    <a:pt x="20962" y="4706"/>
                  </a:cubicBezTo>
                  <a:close/>
                  <a:moveTo>
                    <a:pt x="10926" y="6131"/>
                  </a:moveTo>
                  <a:cubicBezTo>
                    <a:pt x="14557" y="9772"/>
                    <a:pt x="9741" y="19223"/>
                    <a:pt x="7145" y="11756"/>
                  </a:cubicBezTo>
                  <a:cubicBezTo>
                    <a:pt x="6144" y="8873"/>
                    <a:pt x="6960" y="6219"/>
                    <a:pt x="8248" y="4388"/>
                  </a:cubicBezTo>
                  <a:cubicBezTo>
                    <a:pt x="9207" y="4607"/>
                    <a:pt x="10125" y="5320"/>
                    <a:pt x="10926" y="6131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5" name="Shape">
              <a:extLst>
                <a:ext uri="{FF2B5EF4-FFF2-40B4-BE49-F238E27FC236}">
                  <a16:creationId xmlns:a16="http://schemas.microsoft.com/office/drawing/2014/main" id="{6C9B4F0D-D428-4412-8D3A-381266FF39DA}"/>
                </a:ext>
              </a:extLst>
            </p:cNvPr>
            <p:cNvSpPr/>
            <p:nvPr/>
          </p:nvSpPr>
          <p:spPr>
            <a:xfrm>
              <a:off x="3860800" y="63499"/>
              <a:ext cx="391827" cy="1895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6" h="16356" extrusionOk="0">
                  <a:moveTo>
                    <a:pt x="20962" y="4703"/>
                  </a:moveTo>
                  <a:cubicBezTo>
                    <a:pt x="17318" y="835"/>
                    <a:pt x="11584" y="-2376"/>
                    <a:pt x="7823" y="2380"/>
                  </a:cubicBezTo>
                  <a:cubicBezTo>
                    <a:pt x="4788" y="2358"/>
                    <a:pt x="1644" y="5712"/>
                    <a:pt x="82" y="9569"/>
                  </a:cubicBezTo>
                  <a:cubicBezTo>
                    <a:pt x="-254" y="10402"/>
                    <a:pt x="534" y="11257"/>
                    <a:pt x="883" y="10424"/>
                  </a:cubicBezTo>
                  <a:cubicBezTo>
                    <a:pt x="2274" y="7114"/>
                    <a:pt x="4206" y="4934"/>
                    <a:pt x="6597" y="4429"/>
                  </a:cubicBezTo>
                  <a:cubicBezTo>
                    <a:pt x="4754" y="8923"/>
                    <a:pt x="5836" y="17580"/>
                    <a:pt x="10077" y="16210"/>
                  </a:cubicBezTo>
                  <a:cubicBezTo>
                    <a:pt x="14249" y="14862"/>
                    <a:pt x="14536" y="8594"/>
                    <a:pt x="11570" y="4583"/>
                  </a:cubicBezTo>
                  <a:cubicBezTo>
                    <a:pt x="10967" y="3761"/>
                    <a:pt x="10310" y="3213"/>
                    <a:pt x="9631" y="2862"/>
                  </a:cubicBezTo>
                  <a:cubicBezTo>
                    <a:pt x="10056" y="2512"/>
                    <a:pt x="10481" y="2238"/>
                    <a:pt x="10878" y="2062"/>
                  </a:cubicBezTo>
                  <a:cubicBezTo>
                    <a:pt x="12276" y="1460"/>
                    <a:pt x="13975" y="1986"/>
                    <a:pt x="15338" y="2512"/>
                  </a:cubicBezTo>
                  <a:cubicBezTo>
                    <a:pt x="17160" y="3202"/>
                    <a:pt x="18880" y="4703"/>
                    <a:pt x="20586" y="5898"/>
                  </a:cubicBezTo>
                  <a:cubicBezTo>
                    <a:pt x="21038" y="6205"/>
                    <a:pt x="21346" y="5120"/>
                    <a:pt x="20962" y="4703"/>
                  </a:cubicBezTo>
                  <a:close/>
                  <a:moveTo>
                    <a:pt x="10933" y="6139"/>
                  </a:moveTo>
                  <a:cubicBezTo>
                    <a:pt x="14564" y="9777"/>
                    <a:pt x="9748" y="19224"/>
                    <a:pt x="7152" y="11761"/>
                  </a:cubicBezTo>
                  <a:cubicBezTo>
                    <a:pt x="6151" y="8879"/>
                    <a:pt x="6967" y="6227"/>
                    <a:pt x="8254" y="4397"/>
                  </a:cubicBezTo>
                  <a:cubicBezTo>
                    <a:pt x="9214" y="4616"/>
                    <a:pt x="10125" y="5328"/>
                    <a:pt x="10933" y="613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6" name="Shape">
              <a:extLst>
                <a:ext uri="{FF2B5EF4-FFF2-40B4-BE49-F238E27FC236}">
                  <a16:creationId xmlns:a16="http://schemas.microsoft.com/office/drawing/2014/main" id="{C5524AE4-5226-4D4F-B294-FF053BD67207}"/>
                </a:ext>
              </a:extLst>
            </p:cNvPr>
            <p:cNvSpPr/>
            <p:nvPr/>
          </p:nvSpPr>
          <p:spPr>
            <a:xfrm>
              <a:off x="241299" y="4508499"/>
              <a:ext cx="479594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16353" extrusionOk="0">
                  <a:moveTo>
                    <a:pt x="20965" y="4705"/>
                  </a:moveTo>
                  <a:cubicBezTo>
                    <a:pt x="17322" y="838"/>
                    <a:pt x="11584" y="-2376"/>
                    <a:pt x="7823" y="2377"/>
                  </a:cubicBezTo>
                  <a:cubicBezTo>
                    <a:pt x="4789" y="2350"/>
                    <a:pt x="1638" y="5707"/>
                    <a:pt x="82" y="9565"/>
                  </a:cubicBezTo>
                  <a:cubicBezTo>
                    <a:pt x="-254" y="10398"/>
                    <a:pt x="535" y="11248"/>
                    <a:pt x="882" y="10425"/>
                  </a:cubicBezTo>
                  <a:cubicBezTo>
                    <a:pt x="2270" y="7113"/>
                    <a:pt x="4207" y="4937"/>
                    <a:pt x="6597" y="4427"/>
                  </a:cubicBezTo>
                  <a:cubicBezTo>
                    <a:pt x="4750" y="8921"/>
                    <a:pt x="5836" y="17577"/>
                    <a:pt x="10079" y="16207"/>
                  </a:cubicBezTo>
                  <a:cubicBezTo>
                    <a:pt x="14249" y="14856"/>
                    <a:pt x="14540" y="8590"/>
                    <a:pt x="11573" y="4579"/>
                  </a:cubicBezTo>
                  <a:cubicBezTo>
                    <a:pt x="10969" y="3756"/>
                    <a:pt x="10314" y="3210"/>
                    <a:pt x="9636" y="2861"/>
                  </a:cubicBezTo>
                  <a:cubicBezTo>
                    <a:pt x="10062" y="2503"/>
                    <a:pt x="10487" y="2234"/>
                    <a:pt x="10885" y="2064"/>
                  </a:cubicBezTo>
                  <a:cubicBezTo>
                    <a:pt x="12284" y="1464"/>
                    <a:pt x="13986" y="1992"/>
                    <a:pt x="15351" y="2511"/>
                  </a:cubicBezTo>
                  <a:cubicBezTo>
                    <a:pt x="17176" y="3201"/>
                    <a:pt x="18889" y="4705"/>
                    <a:pt x="20602" y="5904"/>
                  </a:cubicBezTo>
                  <a:cubicBezTo>
                    <a:pt x="21038" y="6200"/>
                    <a:pt x="21346" y="5116"/>
                    <a:pt x="20965" y="4705"/>
                  </a:cubicBezTo>
                  <a:close/>
                  <a:moveTo>
                    <a:pt x="10929" y="6137"/>
                  </a:moveTo>
                  <a:cubicBezTo>
                    <a:pt x="14562" y="9780"/>
                    <a:pt x="9743" y="19224"/>
                    <a:pt x="7146" y="11758"/>
                  </a:cubicBezTo>
                  <a:cubicBezTo>
                    <a:pt x="6144" y="8876"/>
                    <a:pt x="6961" y="6226"/>
                    <a:pt x="8248" y="4391"/>
                  </a:cubicBezTo>
                  <a:cubicBezTo>
                    <a:pt x="9211" y="4615"/>
                    <a:pt x="10123" y="5331"/>
                    <a:pt x="10929" y="613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7" name="Shape">
              <a:extLst>
                <a:ext uri="{FF2B5EF4-FFF2-40B4-BE49-F238E27FC236}">
                  <a16:creationId xmlns:a16="http://schemas.microsoft.com/office/drawing/2014/main" id="{05EFE482-1F2A-4BA6-920E-C84955042A78}"/>
                </a:ext>
              </a:extLst>
            </p:cNvPr>
            <p:cNvSpPr/>
            <p:nvPr/>
          </p:nvSpPr>
          <p:spPr>
            <a:xfrm>
              <a:off x="6032499" y="3797299"/>
              <a:ext cx="424762" cy="244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8" h="17937" extrusionOk="0">
                  <a:moveTo>
                    <a:pt x="20946" y="1479"/>
                  </a:moveTo>
                  <a:cubicBezTo>
                    <a:pt x="16423" y="-644"/>
                    <a:pt x="9835" y="-1240"/>
                    <a:pt x="6785" y="4951"/>
                  </a:cubicBezTo>
                  <a:cubicBezTo>
                    <a:pt x="3609" y="6246"/>
                    <a:pt x="941" y="10826"/>
                    <a:pt x="26" y="15183"/>
                  </a:cubicBezTo>
                  <a:cubicBezTo>
                    <a:pt x="-171" y="16124"/>
                    <a:pt x="814" y="16599"/>
                    <a:pt x="1023" y="15658"/>
                  </a:cubicBezTo>
                  <a:cubicBezTo>
                    <a:pt x="1862" y="11878"/>
                    <a:pt x="3482" y="8964"/>
                    <a:pt x="5890" y="7437"/>
                  </a:cubicBezTo>
                  <a:cubicBezTo>
                    <a:pt x="4791" y="12539"/>
                    <a:pt x="7529" y="20360"/>
                    <a:pt x="11703" y="17213"/>
                  </a:cubicBezTo>
                  <a:cubicBezTo>
                    <a:pt x="15813" y="14113"/>
                    <a:pt x="14955" y="7987"/>
                    <a:pt x="11112" y="5426"/>
                  </a:cubicBezTo>
                  <a:cubicBezTo>
                    <a:pt x="10324" y="4905"/>
                    <a:pt x="9543" y="4663"/>
                    <a:pt x="8768" y="4616"/>
                  </a:cubicBezTo>
                  <a:cubicBezTo>
                    <a:pt x="9142" y="4095"/>
                    <a:pt x="9536" y="3648"/>
                    <a:pt x="9924" y="3313"/>
                  </a:cubicBezTo>
                  <a:cubicBezTo>
                    <a:pt x="11277" y="2130"/>
                    <a:pt x="13151" y="1898"/>
                    <a:pt x="14669" y="1805"/>
                  </a:cubicBezTo>
                  <a:cubicBezTo>
                    <a:pt x="16702" y="1674"/>
                    <a:pt x="18773" y="2372"/>
                    <a:pt x="20781" y="2773"/>
                  </a:cubicBezTo>
                  <a:cubicBezTo>
                    <a:pt x="21302" y="2875"/>
                    <a:pt x="21429" y="1702"/>
                    <a:pt x="20946" y="1479"/>
                  </a:cubicBezTo>
                  <a:close/>
                  <a:moveTo>
                    <a:pt x="10724" y="7195"/>
                  </a:moveTo>
                  <a:cubicBezTo>
                    <a:pt x="15197" y="9104"/>
                    <a:pt x="11906" y="20239"/>
                    <a:pt x="7815" y="14215"/>
                  </a:cubicBezTo>
                  <a:cubicBezTo>
                    <a:pt x="6233" y="11897"/>
                    <a:pt x="6595" y="9001"/>
                    <a:pt x="7605" y="6683"/>
                  </a:cubicBezTo>
                  <a:cubicBezTo>
                    <a:pt x="8647" y="6488"/>
                    <a:pt x="9733" y="6776"/>
                    <a:pt x="10724" y="7195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8" name="Shape">
              <a:extLst>
                <a:ext uri="{FF2B5EF4-FFF2-40B4-BE49-F238E27FC236}">
                  <a16:creationId xmlns:a16="http://schemas.microsoft.com/office/drawing/2014/main" id="{3AA8723C-9C01-4387-9D04-38CFAC7BE957}"/>
                </a:ext>
              </a:extLst>
            </p:cNvPr>
            <p:cNvSpPr/>
            <p:nvPr/>
          </p:nvSpPr>
          <p:spPr>
            <a:xfrm>
              <a:off x="6197600" y="787400"/>
              <a:ext cx="228304" cy="45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694" h="21159" extrusionOk="0">
                  <a:moveTo>
                    <a:pt x="13157" y="20948"/>
                  </a:moveTo>
                  <a:cubicBezTo>
                    <a:pt x="16481" y="17039"/>
                    <a:pt x="18868" y="11053"/>
                    <a:pt x="13649" y="7506"/>
                  </a:cubicBezTo>
                  <a:cubicBezTo>
                    <a:pt x="13259" y="4430"/>
                    <a:pt x="9498" y="1425"/>
                    <a:pt x="5477" y="63"/>
                  </a:cubicBezTo>
                  <a:cubicBezTo>
                    <a:pt x="4604" y="-235"/>
                    <a:pt x="3871" y="616"/>
                    <a:pt x="4743" y="925"/>
                  </a:cubicBezTo>
                  <a:cubicBezTo>
                    <a:pt x="8207" y="2151"/>
                    <a:pt x="10631" y="3990"/>
                    <a:pt x="11458" y="6388"/>
                  </a:cubicBezTo>
                  <a:cubicBezTo>
                    <a:pt x="6759" y="4763"/>
                    <a:pt x="-1655" y="6346"/>
                    <a:pt x="286" y="10565"/>
                  </a:cubicBezTo>
                  <a:cubicBezTo>
                    <a:pt x="2199" y="14718"/>
                    <a:pt x="8430" y="14665"/>
                    <a:pt x="11996" y="11440"/>
                  </a:cubicBezTo>
                  <a:cubicBezTo>
                    <a:pt x="12720" y="10779"/>
                    <a:pt x="13175" y="10089"/>
                    <a:pt x="13426" y="9381"/>
                  </a:cubicBezTo>
                  <a:cubicBezTo>
                    <a:pt x="13835" y="9791"/>
                    <a:pt x="14169" y="10208"/>
                    <a:pt x="14383" y="10601"/>
                  </a:cubicBezTo>
                  <a:cubicBezTo>
                    <a:pt x="15163" y="11987"/>
                    <a:pt x="14884" y="13737"/>
                    <a:pt x="14559" y="15147"/>
                  </a:cubicBezTo>
                  <a:cubicBezTo>
                    <a:pt x="14123" y="17033"/>
                    <a:pt x="12878" y="18854"/>
                    <a:pt x="11931" y="20651"/>
                  </a:cubicBezTo>
                  <a:cubicBezTo>
                    <a:pt x="11690" y="21109"/>
                    <a:pt x="12804" y="21365"/>
                    <a:pt x="13157" y="20948"/>
                  </a:cubicBezTo>
                  <a:close/>
                  <a:moveTo>
                    <a:pt x="10371" y="10857"/>
                  </a:moveTo>
                  <a:cubicBezTo>
                    <a:pt x="7269" y="14742"/>
                    <a:pt x="-2732" y="10375"/>
                    <a:pt x="4288" y="7334"/>
                  </a:cubicBezTo>
                  <a:cubicBezTo>
                    <a:pt x="7000" y="6162"/>
                    <a:pt x="9730" y="6840"/>
                    <a:pt x="11727" y="8042"/>
                  </a:cubicBezTo>
                  <a:cubicBezTo>
                    <a:pt x="11634" y="9030"/>
                    <a:pt x="11049" y="10000"/>
                    <a:pt x="10371" y="10857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49" name="Shape">
              <a:extLst>
                <a:ext uri="{FF2B5EF4-FFF2-40B4-BE49-F238E27FC236}">
                  <a16:creationId xmlns:a16="http://schemas.microsoft.com/office/drawing/2014/main" id="{45D62C7C-5263-49B5-A8FC-FDB9930625D6}"/>
                </a:ext>
              </a:extLst>
            </p:cNvPr>
            <p:cNvSpPr/>
            <p:nvPr/>
          </p:nvSpPr>
          <p:spPr>
            <a:xfrm>
              <a:off x="838199" y="4597400"/>
              <a:ext cx="460165" cy="205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16347" extrusionOk="0">
                  <a:moveTo>
                    <a:pt x="96" y="6984"/>
                  </a:moveTo>
                  <a:cubicBezTo>
                    <a:pt x="2949" y="12687"/>
                    <a:pt x="7921" y="18662"/>
                    <a:pt x="12316" y="15442"/>
                  </a:cubicBezTo>
                  <a:cubicBezTo>
                    <a:pt x="15222" y="16865"/>
                    <a:pt x="18802" y="14816"/>
                    <a:pt x="20933" y="11526"/>
                  </a:cubicBezTo>
                  <a:cubicBezTo>
                    <a:pt x="21393" y="10809"/>
                    <a:pt x="20776" y="9568"/>
                    <a:pt x="20304" y="10264"/>
                  </a:cubicBezTo>
                  <a:cubicBezTo>
                    <a:pt x="18424" y="13070"/>
                    <a:pt x="16206" y="14453"/>
                    <a:pt x="13824" y="13878"/>
                  </a:cubicBezTo>
                  <a:cubicBezTo>
                    <a:pt x="16339" y="10052"/>
                    <a:pt x="16729" y="544"/>
                    <a:pt x="12439" y="29"/>
                  </a:cubicBezTo>
                  <a:cubicBezTo>
                    <a:pt x="8218" y="-485"/>
                    <a:pt x="6896" y="5904"/>
                    <a:pt x="9073" y="11435"/>
                  </a:cubicBezTo>
                  <a:cubicBezTo>
                    <a:pt x="9522" y="12566"/>
                    <a:pt x="10057" y="13434"/>
                    <a:pt x="10645" y="14120"/>
                  </a:cubicBezTo>
                  <a:cubicBezTo>
                    <a:pt x="10180" y="14292"/>
                    <a:pt x="9726" y="14382"/>
                    <a:pt x="9318" y="14372"/>
                  </a:cubicBezTo>
                  <a:cubicBezTo>
                    <a:pt x="7874" y="14352"/>
                    <a:pt x="6331" y="13020"/>
                    <a:pt x="5109" y="11859"/>
                  </a:cubicBezTo>
                  <a:cubicBezTo>
                    <a:pt x="3473" y="10305"/>
                    <a:pt x="2075" y="7953"/>
                    <a:pt x="637" y="5924"/>
                  </a:cubicBezTo>
                  <a:cubicBezTo>
                    <a:pt x="270" y="5399"/>
                    <a:pt x="-207" y="6388"/>
                    <a:pt x="96" y="6984"/>
                  </a:cubicBezTo>
                  <a:close/>
                  <a:moveTo>
                    <a:pt x="9958" y="10123"/>
                  </a:moveTo>
                  <a:cubicBezTo>
                    <a:pt x="7076" y="4662"/>
                    <a:pt x="13265" y="-2938"/>
                    <a:pt x="14517" y="6015"/>
                  </a:cubicBezTo>
                  <a:cubicBezTo>
                    <a:pt x="15000" y="9467"/>
                    <a:pt x="13778" y="11849"/>
                    <a:pt x="12241" y="13171"/>
                  </a:cubicBezTo>
                  <a:cubicBezTo>
                    <a:pt x="11356" y="12485"/>
                    <a:pt x="10593" y="11324"/>
                    <a:pt x="9958" y="1012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0" name="Shape">
              <a:extLst>
                <a:ext uri="{FF2B5EF4-FFF2-40B4-BE49-F238E27FC236}">
                  <a16:creationId xmlns:a16="http://schemas.microsoft.com/office/drawing/2014/main" id="{15E5EC17-2365-4019-8EEB-443D78F9CCA8}"/>
                </a:ext>
              </a:extLst>
            </p:cNvPr>
            <p:cNvSpPr/>
            <p:nvPr/>
          </p:nvSpPr>
          <p:spPr>
            <a:xfrm>
              <a:off x="3327399" y="4394199"/>
              <a:ext cx="479651" cy="23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4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2" y="3202"/>
                    <a:pt x="18884" y="4707"/>
                    <a:pt x="20596" y="5907"/>
                  </a:cubicBezTo>
                  <a:cubicBezTo>
                    <a:pt x="21033" y="6193"/>
                    <a:pt x="21346" y="5110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1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1" name="Shape">
              <a:extLst>
                <a:ext uri="{FF2B5EF4-FFF2-40B4-BE49-F238E27FC236}">
                  <a16:creationId xmlns:a16="http://schemas.microsoft.com/office/drawing/2014/main" id="{127E50BE-B6B7-414C-928B-BBC6B21FF116}"/>
                </a:ext>
              </a:extLst>
            </p:cNvPr>
            <p:cNvSpPr/>
            <p:nvPr/>
          </p:nvSpPr>
          <p:spPr>
            <a:xfrm>
              <a:off x="749299" y="2184399"/>
              <a:ext cx="479651" cy="232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4" h="16359" extrusionOk="0">
                  <a:moveTo>
                    <a:pt x="20960" y="4707"/>
                  </a:moveTo>
                  <a:cubicBezTo>
                    <a:pt x="17317" y="838"/>
                    <a:pt x="11581" y="-2377"/>
                    <a:pt x="7821" y="2378"/>
                  </a:cubicBezTo>
                  <a:cubicBezTo>
                    <a:pt x="4788" y="2351"/>
                    <a:pt x="1637" y="5710"/>
                    <a:pt x="82" y="9569"/>
                  </a:cubicBezTo>
                  <a:cubicBezTo>
                    <a:pt x="-254" y="10402"/>
                    <a:pt x="535" y="11253"/>
                    <a:pt x="882" y="10429"/>
                  </a:cubicBezTo>
                  <a:cubicBezTo>
                    <a:pt x="2270" y="7116"/>
                    <a:pt x="4206" y="4939"/>
                    <a:pt x="6595" y="4429"/>
                  </a:cubicBezTo>
                  <a:cubicBezTo>
                    <a:pt x="4749" y="8925"/>
                    <a:pt x="5834" y="17584"/>
                    <a:pt x="10076" y="16214"/>
                  </a:cubicBezTo>
                  <a:cubicBezTo>
                    <a:pt x="14245" y="14862"/>
                    <a:pt x="14536" y="8593"/>
                    <a:pt x="11570" y="4581"/>
                  </a:cubicBezTo>
                  <a:cubicBezTo>
                    <a:pt x="10966" y="3757"/>
                    <a:pt x="10311" y="3211"/>
                    <a:pt x="9634" y="2862"/>
                  </a:cubicBezTo>
                  <a:cubicBezTo>
                    <a:pt x="10059" y="2504"/>
                    <a:pt x="10484" y="2235"/>
                    <a:pt x="10882" y="2065"/>
                  </a:cubicBezTo>
                  <a:cubicBezTo>
                    <a:pt x="12281" y="1465"/>
                    <a:pt x="13982" y="1993"/>
                    <a:pt x="15347" y="2513"/>
                  </a:cubicBezTo>
                  <a:cubicBezTo>
                    <a:pt x="17171" y="3202"/>
                    <a:pt x="18884" y="4707"/>
                    <a:pt x="20596" y="5907"/>
                  </a:cubicBezTo>
                  <a:cubicBezTo>
                    <a:pt x="21033" y="6202"/>
                    <a:pt x="21346" y="5119"/>
                    <a:pt x="20960" y="4707"/>
                  </a:cubicBezTo>
                  <a:close/>
                  <a:moveTo>
                    <a:pt x="10927" y="6130"/>
                  </a:moveTo>
                  <a:cubicBezTo>
                    <a:pt x="14558" y="9775"/>
                    <a:pt x="9740" y="19223"/>
                    <a:pt x="7144" y="11754"/>
                  </a:cubicBezTo>
                  <a:cubicBezTo>
                    <a:pt x="6142" y="8871"/>
                    <a:pt x="6959" y="6220"/>
                    <a:pt x="8246" y="4384"/>
                  </a:cubicBezTo>
                  <a:cubicBezTo>
                    <a:pt x="9209" y="4608"/>
                    <a:pt x="10121" y="5324"/>
                    <a:pt x="10927" y="613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2" name="Shape">
              <a:extLst>
                <a:ext uri="{FF2B5EF4-FFF2-40B4-BE49-F238E27FC236}">
                  <a16:creationId xmlns:a16="http://schemas.microsoft.com/office/drawing/2014/main" id="{8B68B396-5DCB-4838-8E77-F5BE3FA7AC5F}"/>
                </a:ext>
              </a:extLst>
            </p:cNvPr>
            <p:cNvSpPr/>
            <p:nvPr/>
          </p:nvSpPr>
          <p:spPr>
            <a:xfrm>
              <a:off x="5308600" y="1168399"/>
              <a:ext cx="278368" cy="411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7" extrusionOk="0">
                  <a:moveTo>
                    <a:pt x="19618" y="18"/>
                  </a:moveTo>
                  <a:cubicBezTo>
                    <a:pt x="12574" y="1384"/>
                    <a:pt x="3762" y="4914"/>
                    <a:pt x="3406" y="10511"/>
                  </a:cubicBezTo>
                  <a:cubicBezTo>
                    <a:pt x="67" y="13178"/>
                    <a:pt x="-719" y="17565"/>
                    <a:pt x="619" y="20781"/>
                  </a:cubicBezTo>
                  <a:cubicBezTo>
                    <a:pt x="909" y="21474"/>
                    <a:pt x="2443" y="21186"/>
                    <a:pt x="2172" y="20480"/>
                  </a:cubicBezTo>
                  <a:cubicBezTo>
                    <a:pt x="1077" y="17669"/>
                    <a:pt x="1470" y="14923"/>
                    <a:pt x="3687" y="12563"/>
                  </a:cubicBezTo>
                  <a:cubicBezTo>
                    <a:pt x="5221" y="16342"/>
                    <a:pt x="13248" y="19519"/>
                    <a:pt x="16802" y="15120"/>
                  </a:cubicBezTo>
                  <a:cubicBezTo>
                    <a:pt x="20301" y="10792"/>
                    <a:pt x="15661" y="7543"/>
                    <a:pt x="9244" y="8242"/>
                  </a:cubicBezTo>
                  <a:cubicBezTo>
                    <a:pt x="7934" y="8386"/>
                    <a:pt x="6783" y="8700"/>
                    <a:pt x="5764" y="9131"/>
                  </a:cubicBezTo>
                  <a:cubicBezTo>
                    <a:pt x="5942" y="8589"/>
                    <a:pt x="6194" y="8079"/>
                    <a:pt x="6493" y="7647"/>
                  </a:cubicBezTo>
                  <a:cubicBezTo>
                    <a:pt x="7551" y="6124"/>
                    <a:pt x="9824" y="4875"/>
                    <a:pt x="11732" y="3921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6" y="-126"/>
                    <a:pt x="19618" y="18"/>
                  </a:cubicBezTo>
                  <a:close/>
                  <a:moveTo>
                    <a:pt x="9768" y="9563"/>
                  </a:moveTo>
                  <a:cubicBezTo>
                    <a:pt x="16625" y="8092"/>
                    <a:pt x="18814" y="16865"/>
                    <a:pt x="10076" y="15590"/>
                  </a:cubicBezTo>
                  <a:cubicBezTo>
                    <a:pt x="6709" y="15100"/>
                    <a:pt x="5502" y="13113"/>
                    <a:pt x="5464" y="11099"/>
                  </a:cubicBezTo>
                  <a:cubicBezTo>
                    <a:pt x="6690" y="10354"/>
                    <a:pt x="8252" y="9883"/>
                    <a:pt x="9768" y="9563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3" name="Shape">
              <a:extLst>
                <a:ext uri="{FF2B5EF4-FFF2-40B4-BE49-F238E27FC236}">
                  <a16:creationId xmlns:a16="http://schemas.microsoft.com/office/drawing/2014/main" id="{4F1E8AAA-E84F-4B30-92CD-CBEEE44E57B5}"/>
                </a:ext>
              </a:extLst>
            </p:cNvPr>
            <p:cNvSpPr/>
            <p:nvPr/>
          </p:nvSpPr>
          <p:spPr>
            <a:xfrm>
              <a:off x="5397500" y="3644899"/>
              <a:ext cx="282580" cy="406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5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16" y="10598"/>
                  </a:moveTo>
                  <a:cubicBezTo>
                    <a:pt x="9968" y="15681"/>
                    <a:pt x="-1143" y="13517"/>
                    <a:pt x="3513" y="8328"/>
                  </a:cubicBezTo>
                  <a:cubicBezTo>
                    <a:pt x="5312" y="6324"/>
                    <a:pt x="8077" y="6351"/>
                    <a:pt x="10464" y="7152"/>
                  </a:cubicBezTo>
                  <a:cubicBezTo>
                    <a:pt x="10893" y="8254"/>
                    <a:pt x="10876" y="9470"/>
                    <a:pt x="10716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4" name="Shape">
              <a:extLst>
                <a:ext uri="{FF2B5EF4-FFF2-40B4-BE49-F238E27FC236}">
                  <a16:creationId xmlns:a16="http://schemas.microsoft.com/office/drawing/2014/main" id="{CD301C46-8EF9-4FF1-8688-A6D651A43B43}"/>
                </a:ext>
              </a:extLst>
            </p:cNvPr>
            <p:cNvSpPr/>
            <p:nvPr/>
          </p:nvSpPr>
          <p:spPr>
            <a:xfrm>
              <a:off x="355600" y="3251199"/>
              <a:ext cx="282580" cy="406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701" h="21365" extrusionOk="0">
                  <a:moveTo>
                    <a:pt x="18398" y="20951"/>
                  </a:moveTo>
                  <a:cubicBezTo>
                    <a:pt x="19331" y="15781"/>
                    <a:pt x="18356" y="8575"/>
                    <a:pt x="11893" y="6043"/>
                  </a:cubicBezTo>
                  <a:cubicBezTo>
                    <a:pt x="9960" y="2764"/>
                    <a:pt x="5077" y="446"/>
                    <a:pt x="807" y="6"/>
                  </a:cubicBezTo>
                  <a:cubicBezTo>
                    <a:pt x="-117" y="-88"/>
                    <a:pt x="-328" y="1034"/>
                    <a:pt x="597" y="1148"/>
                  </a:cubicBezTo>
                  <a:cubicBezTo>
                    <a:pt x="4303" y="1582"/>
                    <a:pt x="7396" y="2964"/>
                    <a:pt x="9371" y="5382"/>
                  </a:cubicBezTo>
                  <a:cubicBezTo>
                    <a:pt x="4371" y="4834"/>
                    <a:pt x="-2269" y="8782"/>
                    <a:pt x="1631" y="12909"/>
                  </a:cubicBezTo>
                  <a:cubicBezTo>
                    <a:pt x="5463" y="16970"/>
                    <a:pt x="10968" y="15274"/>
                    <a:pt x="12456" y="10792"/>
                  </a:cubicBezTo>
                  <a:cubicBezTo>
                    <a:pt x="12759" y="9877"/>
                    <a:pt x="12801" y="8995"/>
                    <a:pt x="12666" y="8154"/>
                  </a:cubicBezTo>
                  <a:cubicBezTo>
                    <a:pt x="13238" y="8495"/>
                    <a:pt x="13750" y="8869"/>
                    <a:pt x="14145" y="9243"/>
                  </a:cubicBezTo>
                  <a:cubicBezTo>
                    <a:pt x="15557" y="10558"/>
                    <a:pt x="16204" y="12555"/>
                    <a:pt x="16650" y="14198"/>
                  </a:cubicBezTo>
                  <a:cubicBezTo>
                    <a:pt x="17238" y="16389"/>
                    <a:pt x="17079" y="18713"/>
                    <a:pt x="17163" y="20938"/>
                  </a:cubicBezTo>
                  <a:cubicBezTo>
                    <a:pt x="17179" y="21512"/>
                    <a:pt x="18297" y="21499"/>
                    <a:pt x="18398" y="20951"/>
                  </a:cubicBezTo>
                  <a:close/>
                  <a:moveTo>
                    <a:pt x="10708" y="10598"/>
                  </a:moveTo>
                  <a:cubicBezTo>
                    <a:pt x="9960" y="15681"/>
                    <a:pt x="-1151" y="13517"/>
                    <a:pt x="3505" y="8328"/>
                  </a:cubicBezTo>
                  <a:cubicBezTo>
                    <a:pt x="5304" y="6324"/>
                    <a:pt x="8069" y="6351"/>
                    <a:pt x="10456" y="7152"/>
                  </a:cubicBezTo>
                  <a:cubicBezTo>
                    <a:pt x="10893" y="8254"/>
                    <a:pt x="10876" y="9470"/>
                    <a:pt x="10708" y="1059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5" name="Shape">
              <a:extLst>
                <a:ext uri="{FF2B5EF4-FFF2-40B4-BE49-F238E27FC236}">
                  <a16:creationId xmlns:a16="http://schemas.microsoft.com/office/drawing/2014/main" id="{09C80805-EAAB-47CC-9113-8124E4AFEAE9}"/>
                </a:ext>
              </a:extLst>
            </p:cNvPr>
            <p:cNvSpPr/>
            <p:nvPr/>
          </p:nvSpPr>
          <p:spPr>
            <a:xfrm>
              <a:off x="152399" y="1422400"/>
              <a:ext cx="217128" cy="469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627" h="21096" extrusionOk="0">
                  <a:moveTo>
                    <a:pt x="4649" y="21028"/>
                  </a:moveTo>
                  <a:cubicBezTo>
                    <a:pt x="11361" y="18563"/>
                    <a:pt x="18887" y="13976"/>
                    <a:pt x="16526" y="9263"/>
                  </a:cubicBezTo>
                  <a:cubicBezTo>
                    <a:pt x="18732" y="6422"/>
                    <a:pt x="17413" y="2628"/>
                    <a:pt x="14443" y="215"/>
                  </a:cubicBezTo>
                  <a:cubicBezTo>
                    <a:pt x="13804" y="-310"/>
                    <a:pt x="12330" y="226"/>
                    <a:pt x="12959" y="757"/>
                  </a:cubicBezTo>
                  <a:cubicBezTo>
                    <a:pt x="15474" y="2885"/>
                    <a:pt x="16402" y="5235"/>
                    <a:pt x="15227" y="7609"/>
                  </a:cubicBezTo>
                  <a:cubicBezTo>
                    <a:pt x="11783" y="4762"/>
                    <a:pt x="1813" y="3638"/>
                    <a:pt x="236" y="7957"/>
                  </a:cubicBezTo>
                  <a:cubicBezTo>
                    <a:pt x="-1321" y="12207"/>
                    <a:pt x="5123" y="14033"/>
                    <a:pt x="11505" y="12242"/>
                  </a:cubicBezTo>
                  <a:cubicBezTo>
                    <a:pt x="12814" y="11876"/>
                    <a:pt x="13856" y="11397"/>
                    <a:pt x="14722" y="10849"/>
                  </a:cubicBezTo>
                  <a:cubicBezTo>
                    <a:pt x="14794" y="11334"/>
                    <a:pt x="14784" y="11802"/>
                    <a:pt x="14680" y="12219"/>
                  </a:cubicBezTo>
                  <a:cubicBezTo>
                    <a:pt x="14309" y="13685"/>
                    <a:pt x="12536" y="15145"/>
                    <a:pt x="11010" y="16298"/>
                  </a:cubicBezTo>
                  <a:cubicBezTo>
                    <a:pt x="8969" y="17844"/>
                    <a:pt x="6154" y="19082"/>
                    <a:pt x="3659" y="20389"/>
                  </a:cubicBezTo>
                  <a:cubicBezTo>
                    <a:pt x="3009" y="20731"/>
                    <a:pt x="3937" y="21290"/>
                    <a:pt x="4649" y="21028"/>
                  </a:cubicBezTo>
                  <a:close/>
                  <a:moveTo>
                    <a:pt x="10319" y="11249"/>
                  </a:moveTo>
                  <a:cubicBezTo>
                    <a:pt x="3855" y="13759"/>
                    <a:pt x="-2713" y="6890"/>
                    <a:pt x="7061" y="6302"/>
                  </a:cubicBezTo>
                  <a:cubicBezTo>
                    <a:pt x="10835" y="6074"/>
                    <a:pt x="13062" y="7495"/>
                    <a:pt x="14082" y="9161"/>
                  </a:cubicBezTo>
                  <a:cubicBezTo>
                    <a:pt x="13165" y="10011"/>
                    <a:pt x="11752" y="10695"/>
                    <a:pt x="10319" y="11249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6" name="Shape">
              <a:extLst>
                <a:ext uri="{FF2B5EF4-FFF2-40B4-BE49-F238E27FC236}">
                  <a16:creationId xmlns:a16="http://schemas.microsoft.com/office/drawing/2014/main" id="{DECAA5CB-7C88-4539-B958-BC242C5C5066}"/>
                </a:ext>
              </a:extLst>
            </p:cNvPr>
            <p:cNvSpPr/>
            <p:nvPr/>
          </p:nvSpPr>
          <p:spPr>
            <a:xfrm>
              <a:off x="1358900" y="3035300"/>
              <a:ext cx="452082" cy="251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23" h="17628" extrusionOk="0">
                  <a:moveTo>
                    <a:pt x="275" y="15716"/>
                  </a:moveTo>
                  <a:cubicBezTo>
                    <a:pt x="4645" y="18141"/>
                    <a:pt x="11078" y="19166"/>
                    <a:pt x="14256" y="13184"/>
                  </a:cubicBezTo>
                  <a:cubicBezTo>
                    <a:pt x="17410" y="12106"/>
                    <a:pt x="20158" y="7702"/>
                    <a:pt x="21189" y="3396"/>
                  </a:cubicBezTo>
                  <a:cubicBezTo>
                    <a:pt x="21410" y="2469"/>
                    <a:pt x="20462" y="1925"/>
                    <a:pt x="20230" y="2861"/>
                  </a:cubicBezTo>
                  <a:cubicBezTo>
                    <a:pt x="19294" y="6579"/>
                    <a:pt x="17618" y="9396"/>
                    <a:pt x="15216" y="10760"/>
                  </a:cubicBezTo>
                  <a:cubicBezTo>
                    <a:pt x="16444" y="5732"/>
                    <a:pt x="13999" y="-2265"/>
                    <a:pt x="9814" y="606"/>
                  </a:cubicBezTo>
                  <a:cubicBezTo>
                    <a:pt x="5694" y="3432"/>
                    <a:pt x="6350" y="9619"/>
                    <a:pt x="10035" y="12427"/>
                  </a:cubicBezTo>
                  <a:cubicBezTo>
                    <a:pt x="10786" y="12997"/>
                    <a:pt x="11549" y="13291"/>
                    <a:pt x="12306" y="13389"/>
                  </a:cubicBezTo>
                  <a:cubicBezTo>
                    <a:pt x="11919" y="13889"/>
                    <a:pt x="11519" y="14308"/>
                    <a:pt x="11138" y="14620"/>
                  </a:cubicBezTo>
                  <a:cubicBezTo>
                    <a:pt x="9778" y="15707"/>
                    <a:pt x="7936" y="15814"/>
                    <a:pt x="6440" y="15814"/>
                  </a:cubicBezTo>
                  <a:cubicBezTo>
                    <a:pt x="4442" y="15805"/>
                    <a:pt x="2433" y="14976"/>
                    <a:pt x="484" y="14441"/>
                  </a:cubicBezTo>
                  <a:cubicBezTo>
                    <a:pt x="-29" y="14299"/>
                    <a:pt x="-190" y="15466"/>
                    <a:pt x="275" y="15716"/>
                  </a:cubicBezTo>
                  <a:close/>
                  <a:moveTo>
                    <a:pt x="10464" y="10688"/>
                  </a:moveTo>
                  <a:cubicBezTo>
                    <a:pt x="6142" y="8477"/>
                    <a:pt x="9701" y="-2434"/>
                    <a:pt x="13528" y="3860"/>
                  </a:cubicBezTo>
                  <a:cubicBezTo>
                    <a:pt x="15007" y="6284"/>
                    <a:pt x="14566" y="9155"/>
                    <a:pt x="13510" y="11401"/>
                  </a:cubicBezTo>
                  <a:cubicBezTo>
                    <a:pt x="12479" y="11526"/>
                    <a:pt x="11418" y="11170"/>
                    <a:pt x="10464" y="10688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7" name="Shape">
              <a:extLst>
                <a:ext uri="{FF2B5EF4-FFF2-40B4-BE49-F238E27FC236}">
                  <a16:creationId xmlns:a16="http://schemas.microsoft.com/office/drawing/2014/main" id="{DA24676D-C062-45FE-905B-CA6D8FBAB2BC}"/>
                </a:ext>
              </a:extLst>
            </p:cNvPr>
            <p:cNvSpPr/>
            <p:nvPr/>
          </p:nvSpPr>
          <p:spPr>
            <a:xfrm>
              <a:off x="1371599" y="1346199"/>
              <a:ext cx="278369" cy="4114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4" h="21172" extrusionOk="0">
                  <a:moveTo>
                    <a:pt x="19618" y="18"/>
                  </a:moveTo>
                  <a:cubicBezTo>
                    <a:pt x="12574" y="1384"/>
                    <a:pt x="3762" y="4913"/>
                    <a:pt x="3406" y="10508"/>
                  </a:cubicBezTo>
                  <a:cubicBezTo>
                    <a:pt x="67" y="13174"/>
                    <a:pt x="-719" y="17560"/>
                    <a:pt x="619" y="20775"/>
                  </a:cubicBezTo>
                  <a:cubicBezTo>
                    <a:pt x="909" y="21468"/>
                    <a:pt x="2443" y="21180"/>
                    <a:pt x="2172" y="20475"/>
                  </a:cubicBezTo>
                  <a:cubicBezTo>
                    <a:pt x="1077" y="17664"/>
                    <a:pt x="1470" y="14919"/>
                    <a:pt x="3687" y="12560"/>
                  </a:cubicBezTo>
                  <a:cubicBezTo>
                    <a:pt x="5221" y="16338"/>
                    <a:pt x="13248" y="19514"/>
                    <a:pt x="16802" y="15115"/>
                  </a:cubicBezTo>
                  <a:cubicBezTo>
                    <a:pt x="20301" y="10789"/>
                    <a:pt x="15661" y="7541"/>
                    <a:pt x="9244" y="8240"/>
                  </a:cubicBezTo>
                  <a:cubicBezTo>
                    <a:pt x="7934" y="8384"/>
                    <a:pt x="6783" y="8698"/>
                    <a:pt x="5764" y="9129"/>
                  </a:cubicBezTo>
                  <a:cubicBezTo>
                    <a:pt x="5942" y="8586"/>
                    <a:pt x="6194" y="8077"/>
                    <a:pt x="6493" y="7645"/>
                  </a:cubicBezTo>
                  <a:cubicBezTo>
                    <a:pt x="7551" y="6123"/>
                    <a:pt x="9824" y="4874"/>
                    <a:pt x="11732" y="3920"/>
                  </a:cubicBezTo>
                  <a:cubicBezTo>
                    <a:pt x="14277" y="2639"/>
                    <a:pt x="17336" y="1842"/>
                    <a:pt x="20151" y="907"/>
                  </a:cubicBezTo>
                  <a:cubicBezTo>
                    <a:pt x="20881" y="665"/>
                    <a:pt x="20366" y="-132"/>
                    <a:pt x="19618" y="18"/>
                  </a:cubicBezTo>
                  <a:close/>
                  <a:moveTo>
                    <a:pt x="9768" y="9554"/>
                  </a:moveTo>
                  <a:cubicBezTo>
                    <a:pt x="16625" y="8083"/>
                    <a:pt x="18814" y="16854"/>
                    <a:pt x="10076" y="15579"/>
                  </a:cubicBezTo>
                  <a:cubicBezTo>
                    <a:pt x="6709" y="15089"/>
                    <a:pt x="5502" y="13102"/>
                    <a:pt x="5464" y="11090"/>
                  </a:cubicBezTo>
                  <a:cubicBezTo>
                    <a:pt x="6690" y="10351"/>
                    <a:pt x="8252" y="9880"/>
                    <a:pt x="9768" y="9554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8" name="Shape">
              <a:extLst>
                <a:ext uri="{FF2B5EF4-FFF2-40B4-BE49-F238E27FC236}">
                  <a16:creationId xmlns:a16="http://schemas.microsoft.com/office/drawing/2014/main" id="{41636C85-D68C-4060-B236-10772DCC9F8A}"/>
                </a:ext>
              </a:extLst>
            </p:cNvPr>
            <p:cNvSpPr/>
            <p:nvPr/>
          </p:nvSpPr>
          <p:spPr>
            <a:xfrm>
              <a:off x="2501900" y="368300"/>
              <a:ext cx="350580" cy="275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48" h="21131" extrusionOk="0">
                  <a:moveTo>
                    <a:pt x="18604" y="328"/>
                  </a:moveTo>
                  <a:cubicBezTo>
                    <a:pt x="18203" y="-403"/>
                    <a:pt x="17449" y="201"/>
                    <a:pt x="17717" y="1049"/>
                  </a:cubicBezTo>
                  <a:cubicBezTo>
                    <a:pt x="18773" y="4400"/>
                    <a:pt x="17230" y="7752"/>
                    <a:pt x="16005" y="10558"/>
                  </a:cubicBezTo>
                  <a:cubicBezTo>
                    <a:pt x="14962" y="12935"/>
                    <a:pt x="13581" y="14153"/>
                    <a:pt x="12017" y="14611"/>
                  </a:cubicBezTo>
                  <a:cubicBezTo>
                    <a:pt x="12517" y="13266"/>
                    <a:pt x="12630" y="11698"/>
                    <a:pt x="12165" y="9866"/>
                  </a:cubicBezTo>
                  <a:cubicBezTo>
                    <a:pt x="11306" y="6446"/>
                    <a:pt x="9558" y="4507"/>
                    <a:pt x="7050" y="3621"/>
                  </a:cubicBezTo>
                  <a:cubicBezTo>
                    <a:pt x="5402" y="3046"/>
                    <a:pt x="2788" y="3952"/>
                    <a:pt x="2218" y="6524"/>
                  </a:cubicBezTo>
                  <a:cubicBezTo>
                    <a:pt x="844" y="12740"/>
                    <a:pt x="4662" y="15760"/>
                    <a:pt x="8558" y="16618"/>
                  </a:cubicBezTo>
                  <a:cubicBezTo>
                    <a:pt x="6423" y="18566"/>
                    <a:pt x="2753" y="19326"/>
                    <a:pt x="639" y="19297"/>
                  </a:cubicBezTo>
                  <a:cubicBezTo>
                    <a:pt x="-213" y="19287"/>
                    <a:pt x="-213" y="21100"/>
                    <a:pt x="639" y="21129"/>
                  </a:cubicBezTo>
                  <a:cubicBezTo>
                    <a:pt x="3112" y="21197"/>
                    <a:pt x="8009" y="19960"/>
                    <a:pt x="10657" y="16881"/>
                  </a:cubicBezTo>
                  <a:cubicBezTo>
                    <a:pt x="11313" y="16900"/>
                    <a:pt x="11947" y="16861"/>
                    <a:pt x="12517" y="16754"/>
                  </a:cubicBezTo>
                  <a:cubicBezTo>
                    <a:pt x="16744" y="16043"/>
                    <a:pt x="21387" y="5365"/>
                    <a:pt x="18604" y="328"/>
                  </a:cubicBezTo>
                  <a:close/>
                  <a:moveTo>
                    <a:pt x="5620" y="13110"/>
                  </a:moveTo>
                  <a:cubicBezTo>
                    <a:pt x="3098" y="10714"/>
                    <a:pt x="3880" y="4761"/>
                    <a:pt x="7424" y="5686"/>
                  </a:cubicBezTo>
                  <a:cubicBezTo>
                    <a:pt x="10045" y="6378"/>
                    <a:pt x="11228" y="11970"/>
                    <a:pt x="9868" y="14825"/>
                  </a:cubicBezTo>
                  <a:cubicBezTo>
                    <a:pt x="8974" y="14767"/>
                    <a:pt x="8044" y="14552"/>
                    <a:pt x="7107" y="14221"/>
                  </a:cubicBezTo>
                  <a:cubicBezTo>
                    <a:pt x="6621" y="13948"/>
                    <a:pt x="6106" y="13568"/>
                    <a:pt x="5620" y="13110"/>
                  </a:cubicBezTo>
                  <a:close/>
                </a:path>
              </a:pathLst>
            </a:custGeom>
            <a:solidFill>
              <a:srgbClr val="DD989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59" name="Shape">
              <a:extLst>
                <a:ext uri="{FF2B5EF4-FFF2-40B4-BE49-F238E27FC236}">
                  <a16:creationId xmlns:a16="http://schemas.microsoft.com/office/drawing/2014/main" id="{A29C1557-2F03-4666-8EC1-E614AA4DFA9A}"/>
                </a:ext>
              </a:extLst>
            </p:cNvPr>
            <p:cNvSpPr/>
            <p:nvPr/>
          </p:nvSpPr>
          <p:spPr>
            <a:xfrm>
              <a:off x="4254499" y="736599"/>
              <a:ext cx="521107" cy="5420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5"/>
                  </a:moveTo>
                  <a:cubicBezTo>
                    <a:pt x="13015" y="6305"/>
                    <a:pt x="11969" y="6633"/>
                    <a:pt x="11022" y="7153"/>
                  </a:cubicBezTo>
                  <a:cubicBezTo>
                    <a:pt x="10773" y="6432"/>
                    <a:pt x="10717" y="5682"/>
                    <a:pt x="10805" y="4927"/>
                  </a:cubicBezTo>
                  <a:cubicBezTo>
                    <a:pt x="10903" y="4059"/>
                    <a:pt x="11250" y="3211"/>
                    <a:pt x="11271" y="2339"/>
                  </a:cubicBezTo>
                  <a:cubicBezTo>
                    <a:pt x="11302" y="750"/>
                    <a:pt x="9805" y="-549"/>
                    <a:pt x="8169" y="235"/>
                  </a:cubicBezTo>
                  <a:cubicBezTo>
                    <a:pt x="6683" y="946"/>
                    <a:pt x="6533" y="2520"/>
                    <a:pt x="6927" y="3893"/>
                  </a:cubicBezTo>
                  <a:cubicBezTo>
                    <a:pt x="6559" y="3633"/>
                    <a:pt x="6171" y="3397"/>
                    <a:pt x="5767" y="3182"/>
                  </a:cubicBezTo>
                  <a:cubicBezTo>
                    <a:pt x="4918" y="2741"/>
                    <a:pt x="4027" y="2456"/>
                    <a:pt x="3054" y="2662"/>
                  </a:cubicBezTo>
                  <a:cubicBezTo>
                    <a:pt x="2101" y="2868"/>
                    <a:pt x="1014" y="3407"/>
                    <a:pt x="445" y="4167"/>
                  </a:cubicBezTo>
                  <a:cubicBezTo>
                    <a:pt x="-99" y="4888"/>
                    <a:pt x="-187" y="5893"/>
                    <a:pt x="419" y="6609"/>
                  </a:cubicBezTo>
                  <a:cubicBezTo>
                    <a:pt x="1045" y="7344"/>
                    <a:pt x="2112" y="7496"/>
                    <a:pt x="3044" y="7535"/>
                  </a:cubicBezTo>
                  <a:cubicBezTo>
                    <a:pt x="4959" y="7618"/>
                    <a:pt x="7315" y="7481"/>
                    <a:pt x="8868" y="8746"/>
                  </a:cubicBezTo>
                  <a:cubicBezTo>
                    <a:pt x="8242" y="9320"/>
                    <a:pt x="7667" y="9957"/>
                    <a:pt x="7232" y="10619"/>
                  </a:cubicBezTo>
                  <a:cubicBezTo>
                    <a:pt x="6481" y="11756"/>
                    <a:pt x="6311" y="13094"/>
                    <a:pt x="6932" y="14330"/>
                  </a:cubicBezTo>
                  <a:cubicBezTo>
                    <a:pt x="7574" y="15614"/>
                    <a:pt x="8770" y="16438"/>
                    <a:pt x="10064" y="17080"/>
                  </a:cubicBezTo>
                  <a:cubicBezTo>
                    <a:pt x="11602" y="17845"/>
                    <a:pt x="13217" y="18492"/>
                    <a:pt x="14817" y="19134"/>
                  </a:cubicBezTo>
                  <a:cubicBezTo>
                    <a:pt x="16365" y="19757"/>
                    <a:pt x="17903" y="20330"/>
                    <a:pt x="19518" y="20752"/>
                  </a:cubicBezTo>
                  <a:cubicBezTo>
                    <a:pt x="19699" y="20855"/>
                    <a:pt x="19912" y="20904"/>
                    <a:pt x="20124" y="20904"/>
                  </a:cubicBezTo>
                  <a:cubicBezTo>
                    <a:pt x="20911" y="21051"/>
                    <a:pt x="21413" y="20365"/>
                    <a:pt x="21190" y="19811"/>
                  </a:cubicBezTo>
                  <a:cubicBezTo>
                    <a:pt x="21315" y="17070"/>
                    <a:pt x="20957" y="14359"/>
                    <a:pt x="20108" y="11736"/>
                  </a:cubicBezTo>
                  <a:cubicBezTo>
                    <a:pt x="19254" y="9128"/>
                    <a:pt x="17359" y="6295"/>
                    <a:pt x="14123" y="630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0" name="Shape">
              <a:extLst>
                <a:ext uri="{FF2B5EF4-FFF2-40B4-BE49-F238E27FC236}">
                  <a16:creationId xmlns:a16="http://schemas.microsoft.com/office/drawing/2014/main" id="{5C29C30A-F64C-4BFC-84D7-FDE92784BB31}"/>
                </a:ext>
              </a:extLst>
            </p:cNvPr>
            <p:cNvSpPr/>
            <p:nvPr/>
          </p:nvSpPr>
          <p:spPr>
            <a:xfrm>
              <a:off x="711199" y="63500"/>
              <a:ext cx="521107" cy="5419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4" h="20924" extrusionOk="0">
                  <a:moveTo>
                    <a:pt x="14123" y="6306"/>
                  </a:moveTo>
                  <a:cubicBezTo>
                    <a:pt x="13015" y="6306"/>
                    <a:pt x="11969" y="6635"/>
                    <a:pt x="11022" y="7154"/>
                  </a:cubicBezTo>
                  <a:cubicBezTo>
                    <a:pt x="10773" y="6434"/>
                    <a:pt x="10717" y="5683"/>
                    <a:pt x="10805" y="4928"/>
                  </a:cubicBezTo>
                  <a:cubicBezTo>
                    <a:pt x="10903" y="4060"/>
                    <a:pt x="11250" y="3212"/>
                    <a:pt x="11271" y="2339"/>
                  </a:cubicBezTo>
                  <a:cubicBezTo>
                    <a:pt x="11302" y="750"/>
                    <a:pt x="9805" y="-549"/>
                    <a:pt x="8169" y="236"/>
                  </a:cubicBezTo>
                  <a:cubicBezTo>
                    <a:pt x="6683" y="947"/>
                    <a:pt x="6533" y="2521"/>
                    <a:pt x="6927" y="3894"/>
                  </a:cubicBezTo>
                  <a:cubicBezTo>
                    <a:pt x="6559" y="3634"/>
                    <a:pt x="6171" y="3398"/>
                    <a:pt x="5767" y="3183"/>
                  </a:cubicBezTo>
                  <a:cubicBezTo>
                    <a:pt x="4918" y="2741"/>
                    <a:pt x="4027" y="2457"/>
                    <a:pt x="3054" y="2663"/>
                  </a:cubicBezTo>
                  <a:cubicBezTo>
                    <a:pt x="2101" y="2869"/>
                    <a:pt x="1014" y="3408"/>
                    <a:pt x="445" y="4168"/>
                  </a:cubicBezTo>
                  <a:cubicBezTo>
                    <a:pt x="-99" y="4889"/>
                    <a:pt x="-187" y="5894"/>
                    <a:pt x="419" y="6610"/>
                  </a:cubicBezTo>
                  <a:cubicBezTo>
                    <a:pt x="1045" y="7346"/>
                    <a:pt x="2112" y="7498"/>
                    <a:pt x="3044" y="7537"/>
                  </a:cubicBezTo>
                  <a:cubicBezTo>
                    <a:pt x="4959" y="7620"/>
                    <a:pt x="7315" y="7483"/>
                    <a:pt x="8868" y="8748"/>
                  </a:cubicBezTo>
                  <a:cubicBezTo>
                    <a:pt x="8242" y="9322"/>
                    <a:pt x="7667" y="9959"/>
                    <a:pt x="7232" y="10621"/>
                  </a:cubicBezTo>
                  <a:cubicBezTo>
                    <a:pt x="6481" y="11759"/>
                    <a:pt x="6311" y="13097"/>
                    <a:pt x="6932" y="14333"/>
                  </a:cubicBezTo>
                  <a:cubicBezTo>
                    <a:pt x="7574" y="15618"/>
                    <a:pt x="8770" y="16442"/>
                    <a:pt x="10064" y="17084"/>
                  </a:cubicBezTo>
                  <a:cubicBezTo>
                    <a:pt x="11602" y="17849"/>
                    <a:pt x="13217" y="18496"/>
                    <a:pt x="14817" y="19139"/>
                  </a:cubicBezTo>
                  <a:cubicBezTo>
                    <a:pt x="16365" y="19761"/>
                    <a:pt x="17903" y="20335"/>
                    <a:pt x="19518" y="20757"/>
                  </a:cubicBezTo>
                  <a:cubicBezTo>
                    <a:pt x="19699" y="20860"/>
                    <a:pt x="19912" y="20909"/>
                    <a:pt x="20124" y="20904"/>
                  </a:cubicBezTo>
                  <a:cubicBezTo>
                    <a:pt x="20911" y="21051"/>
                    <a:pt x="21413" y="20365"/>
                    <a:pt x="21190" y="19810"/>
                  </a:cubicBezTo>
                  <a:cubicBezTo>
                    <a:pt x="21315" y="17069"/>
                    <a:pt x="20957" y="14358"/>
                    <a:pt x="20108" y="11734"/>
                  </a:cubicBezTo>
                  <a:cubicBezTo>
                    <a:pt x="19249" y="9131"/>
                    <a:pt x="17359" y="6301"/>
                    <a:pt x="14123" y="6306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1" name="Shape">
              <a:extLst>
                <a:ext uri="{FF2B5EF4-FFF2-40B4-BE49-F238E27FC236}">
                  <a16:creationId xmlns:a16="http://schemas.microsoft.com/office/drawing/2014/main" id="{61AB1F32-61C4-447E-BBF3-ACC37B127D2C}"/>
                </a:ext>
              </a:extLst>
            </p:cNvPr>
            <p:cNvSpPr/>
            <p:nvPr/>
          </p:nvSpPr>
          <p:spPr>
            <a:xfrm>
              <a:off x="2794000" y="4457699"/>
              <a:ext cx="654072" cy="3724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18" h="20748" extrusionOk="0">
                  <a:moveTo>
                    <a:pt x="10305" y="4551"/>
                  </a:moveTo>
                  <a:cubicBezTo>
                    <a:pt x="9548" y="5351"/>
                    <a:pt x="8978" y="6504"/>
                    <a:pt x="8567" y="7820"/>
                  </a:cubicBezTo>
                  <a:cubicBezTo>
                    <a:pt x="8076" y="7119"/>
                    <a:pt x="7706" y="6235"/>
                    <a:pt x="7427" y="5245"/>
                  </a:cubicBezTo>
                  <a:cubicBezTo>
                    <a:pt x="7107" y="4106"/>
                    <a:pt x="6970" y="2818"/>
                    <a:pt x="6591" y="1735"/>
                  </a:cubicBezTo>
                  <a:cubicBezTo>
                    <a:pt x="5905" y="-239"/>
                    <a:pt x="4300" y="-755"/>
                    <a:pt x="3535" y="1382"/>
                  </a:cubicBezTo>
                  <a:cubicBezTo>
                    <a:pt x="2836" y="3327"/>
                    <a:pt x="3435" y="5358"/>
                    <a:pt x="4316" y="6759"/>
                  </a:cubicBezTo>
                  <a:cubicBezTo>
                    <a:pt x="3950" y="6709"/>
                    <a:pt x="3580" y="6688"/>
                    <a:pt x="3206" y="6723"/>
                  </a:cubicBezTo>
                  <a:cubicBezTo>
                    <a:pt x="2428" y="6787"/>
                    <a:pt x="1692" y="7084"/>
                    <a:pt x="1118" y="8039"/>
                  </a:cubicBezTo>
                  <a:cubicBezTo>
                    <a:pt x="557" y="8973"/>
                    <a:pt x="58" y="10416"/>
                    <a:pt x="4" y="11768"/>
                  </a:cubicBezTo>
                  <a:cubicBezTo>
                    <a:pt x="-46" y="13041"/>
                    <a:pt x="341" y="14343"/>
                    <a:pt x="1073" y="14782"/>
                  </a:cubicBezTo>
                  <a:cubicBezTo>
                    <a:pt x="1830" y="15235"/>
                    <a:pt x="2624" y="14654"/>
                    <a:pt x="3281" y="14032"/>
                  </a:cubicBezTo>
                  <a:cubicBezTo>
                    <a:pt x="4624" y="12765"/>
                    <a:pt x="6175" y="10898"/>
                    <a:pt x="7801" y="11336"/>
                  </a:cubicBezTo>
                  <a:cubicBezTo>
                    <a:pt x="7631" y="12489"/>
                    <a:pt x="7519" y="13685"/>
                    <a:pt x="7519" y="14810"/>
                  </a:cubicBezTo>
                  <a:cubicBezTo>
                    <a:pt x="7510" y="16749"/>
                    <a:pt x="7997" y="18510"/>
                    <a:pt x="8966" y="19579"/>
                  </a:cubicBezTo>
                  <a:cubicBezTo>
                    <a:pt x="9976" y="20689"/>
                    <a:pt x="11162" y="20845"/>
                    <a:pt x="12334" y="20703"/>
                  </a:cubicBezTo>
                  <a:cubicBezTo>
                    <a:pt x="13727" y="20534"/>
                    <a:pt x="15116" y="20166"/>
                    <a:pt x="16497" y="19805"/>
                  </a:cubicBezTo>
                  <a:cubicBezTo>
                    <a:pt x="17832" y="19458"/>
                    <a:pt x="19138" y="19055"/>
                    <a:pt x="20431" y="18418"/>
                  </a:cubicBezTo>
                  <a:cubicBezTo>
                    <a:pt x="20602" y="18418"/>
                    <a:pt x="20768" y="18319"/>
                    <a:pt x="20914" y="18164"/>
                  </a:cubicBezTo>
                  <a:cubicBezTo>
                    <a:pt x="21517" y="17782"/>
                    <a:pt x="21554" y="16579"/>
                    <a:pt x="21155" y="16055"/>
                  </a:cubicBezTo>
                  <a:cubicBezTo>
                    <a:pt x="20019" y="12603"/>
                    <a:pt x="18564" y="9532"/>
                    <a:pt x="16813" y="6921"/>
                  </a:cubicBezTo>
                  <a:cubicBezTo>
                    <a:pt x="15067" y="4332"/>
                    <a:pt x="12513" y="2216"/>
                    <a:pt x="10305" y="4551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2" name="Shape">
              <a:extLst>
                <a:ext uri="{FF2B5EF4-FFF2-40B4-BE49-F238E27FC236}">
                  <a16:creationId xmlns:a16="http://schemas.microsoft.com/office/drawing/2014/main" id="{FBFAE6D1-87B3-4241-AA6D-19EB02FEF5E5}"/>
                </a:ext>
              </a:extLst>
            </p:cNvPr>
            <p:cNvSpPr/>
            <p:nvPr/>
          </p:nvSpPr>
          <p:spPr>
            <a:xfrm>
              <a:off x="863600" y="3784600"/>
              <a:ext cx="752503" cy="7976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9" h="21283" extrusionOk="0">
                  <a:moveTo>
                    <a:pt x="14726" y="13449"/>
                  </a:moveTo>
                  <a:cubicBezTo>
                    <a:pt x="14638" y="12401"/>
                    <a:pt x="14211" y="11436"/>
                    <a:pt x="13598" y="10582"/>
                  </a:cubicBezTo>
                  <a:cubicBezTo>
                    <a:pt x="14324" y="10287"/>
                    <a:pt x="15100" y="10178"/>
                    <a:pt x="15894" y="10199"/>
                  </a:cubicBezTo>
                  <a:cubicBezTo>
                    <a:pt x="16807" y="10222"/>
                    <a:pt x="17714" y="10483"/>
                    <a:pt x="18624" y="10433"/>
                  </a:cubicBezTo>
                  <a:cubicBezTo>
                    <a:pt x="20282" y="10338"/>
                    <a:pt x="21516" y="8813"/>
                    <a:pt x="20571" y="7328"/>
                  </a:cubicBezTo>
                  <a:cubicBezTo>
                    <a:pt x="19710" y="5976"/>
                    <a:pt x="18066" y="5959"/>
                    <a:pt x="16670" y="6444"/>
                  </a:cubicBezTo>
                  <a:cubicBezTo>
                    <a:pt x="16910" y="6075"/>
                    <a:pt x="17128" y="5688"/>
                    <a:pt x="17315" y="5288"/>
                  </a:cubicBezTo>
                  <a:cubicBezTo>
                    <a:pt x="17710" y="4451"/>
                    <a:pt x="17936" y="3584"/>
                    <a:pt x="17640" y="2676"/>
                  </a:cubicBezTo>
                  <a:cubicBezTo>
                    <a:pt x="17350" y="1791"/>
                    <a:pt x="16705" y="805"/>
                    <a:pt x="15866" y="324"/>
                  </a:cubicBezTo>
                  <a:cubicBezTo>
                    <a:pt x="15076" y="-130"/>
                    <a:pt x="14021" y="-137"/>
                    <a:pt x="13326" y="493"/>
                  </a:cubicBezTo>
                  <a:cubicBezTo>
                    <a:pt x="12607" y="1144"/>
                    <a:pt x="12536" y="2164"/>
                    <a:pt x="12568" y="3052"/>
                  </a:cubicBezTo>
                  <a:cubicBezTo>
                    <a:pt x="12628" y="4868"/>
                    <a:pt x="12959" y="7091"/>
                    <a:pt x="11764" y="8664"/>
                  </a:cubicBezTo>
                  <a:cubicBezTo>
                    <a:pt x="11118" y="8118"/>
                    <a:pt x="10409" y="7623"/>
                    <a:pt x="9690" y="7264"/>
                  </a:cubicBezTo>
                  <a:cubicBezTo>
                    <a:pt x="8445" y="6644"/>
                    <a:pt x="7041" y="6593"/>
                    <a:pt x="5806" y="7274"/>
                  </a:cubicBezTo>
                  <a:cubicBezTo>
                    <a:pt x="4522" y="7986"/>
                    <a:pt x="3757" y="9182"/>
                    <a:pt x="3193" y="10460"/>
                  </a:cubicBezTo>
                  <a:cubicBezTo>
                    <a:pt x="2519" y="11978"/>
                    <a:pt x="1972" y="13557"/>
                    <a:pt x="1433" y="15123"/>
                  </a:cubicBezTo>
                  <a:cubicBezTo>
                    <a:pt x="907" y="16637"/>
                    <a:pt x="431" y="18139"/>
                    <a:pt x="117" y="19701"/>
                  </a:cubicBezTo>
                  <a:cubicBezTo>
                    <a:pt x="22" y="19880"/>
                    <a:pt x="-10" y="20087"/>
                    <a:pt x="8" y="20287"/>
                  </a:cubicBezTo>
                  <a:cubicBezTo>
                    <a:pt x="-84" y="21043"/>
                    <a:pt x="671" y="21463"/>
                    <a:pt x="1228" y="21209"/>
                  </a:cubicBezTo>
                  <a:cubicBezTo>
                    <a:pt x="4089" y="21111"/>
                    <a:pt x="6882" y="20555"/>
                    <a:pt x="9545" y="19538"/>
                  </a:cubicBezTo>
                  <a:cubicBezTo>
                    <a:pt x="12194" y="18528"/>
                    <a:pt x="14987" y="16512"/>
                    <a:pt x="14726" y="13449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3" name="Shape">
              <a:extLst>
                <a:ext uri="{FF2B5EF4-FFF2-40B4-BE49-F238E27FC236}">
                  <a16:creationId xmlns:a16="http://schemas.microsoft.com/office/drawing/2014/main" id="{79021F9D-9715-4B69-814D-3F3B9DF69A15}"/>
                </a:ext>
              </a:extLst>
            </p:cNvPr>
            <p:cNvSpPr/>
            <p:nvPr/>
          </p:nvSpPr>
          <p:spPr>
            <a:xfrm>
              <a:off x="4864099" y="2463799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4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4" name="Shape">
              <a:extLst>
                <a:ext uri="{FF2B5EF4-FFF2-40B4-BE49-F238E27FC236}">
                  <a16:creationId xmlns:a16="http://schemas.microsoft.com/office/drawing/2014/main" id="{72E61D8A-2878-4A4D-9E91-6C5CF4CEEFAA}"/>
                </a:ext>
              </a:extLst>
            </p:cNvPr>
            <p:cNvSpPr/>
            <p:nvPr/>
          </p:nvSpPr>
          <p:spPr>
            <a:xfrm>
              <a:off x="5562599" y="482600"/>
              <a:ext cx="620199" cy="7584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9" h="21266" extrusionOk="0">
                  <a:moveTo>
                    <a:pt x="5967" y="8754"/>
                  </a:moveTo>
                  <a:cubicBezTo>
                    <a:pt x="6202" y="9719"/>
                    <a:pt x="6783" y="10573"/>
                    <a:pt x="7553" y="11300"/>
                  </a:cubicBezTo>
                  <a:cubicBezTo>
                    <a:pt x="6809" y="11652"/>
                    <a:pt x="5992" y="11834"/>
                    <a:pt x="5142" y="11898"/>
                  </a:cubicBezTo>
                  <a:cubicBezTo>
                    <a:pt x="4158" y="11973"/>
                    <a:pt x="3154" y="11823"/>
                    <a:pt x="2183" y="11969"/>
                  </a:cubicBezTo>
                  <a:cubicBezTo>
                    <a:pt x="417" y="12233"/>
                    <a:pt x="-703" y="13782"/>
                    <a:pt x="503" y="15060"/>
                  </a:cubicBezTo>
                  <a:cubicBezTo>
                    <a:pt x="1602" y="16224"/>
                    <a:pt x="3367" y="16068"/>
                    <a:pt x="4804" y="15469"/>
                  </a:cubicBezTo>
                  <a:cubicBezTo>
                    <a:pt x="4594" y="15840"/>
                    <a:pt x="4411" y="16221"/>
                    <a:pt x="4261" y="16612"/>
                  </a:cubicBezTo>
                  <a:cubicBezTo>
                    <a:pt x="3949" y="17435"/>
                    <a:pt x="3821" y="18265"/>
                    <a:pt x="4257" y="19077"/>
                  </a:cubicBezTo>
                  <a:cubicBezTo>
                    <a:pt x="4684" y="19871"/>
                    <a:pt x="5505" y="20718"/>
                    <a:pt x="6467" y="21078"/>
                  </a:cubicBezTo>
                  <a:cubicBezTo>
                    <a:pt x="7378" y="21416"/>
                    <a:pt x="8506" y="21313"/>
                    <a:pt x="9169" y="20654"/>
                  </a:cubicBezTo>
                  <a:cubicBezTo>
                    <a:pt x="9853" y="19974"/>
                    <a:pt x="9798" y="19016"/>
                    <a:pt x="9648" y="18193"/>
                  </a:cubicBezTo>
                  <a:cubicBezTo>
                    <a:pt x="9345" y="16509"/>
                    <a:pt x="8695" y="14476"/>
                    <a:pt x="9768" y="12891"/>
                  </a:cubicBezTo>
                  <a:cubicBezTo>
                    <a:pt x="10533" y="13333"/>
                    <a:pt x="11358" y="13717"/>
                    <a:pt x="12179" y="13974"/>
                  </a:cubicBezTo>
                  <a:cubicBezTo>
                    <a:pt x="13599" y="14423"/>
                    <a:pt x="15108" y="14319"/>
                    <a:pt x="16344" y="13554"/>
                  </a:cubicBezTo>
                  <a:cubicBezTo>
                    <a:pt x="17626" y="12756"/>
                    <a:pt x="18289" y="11563"/>
                    <a:pt x="18729" y="10313"/>
                  </a:cubicBezTo>
                  <a:cubicBezTo>
                    <a:pt x="19251" y="8828"/>
                    <a:pt x="19627" y="7304"/>
                    <a:pt x="20003" y="5791"/>
                  </a:cubicBezTo>
                  <a:cubicBezTo>
                    <a:pt x="20367" y="4328"/>
                    <a:pt x="20683" y="2878"/>
                    <a:pt x="20811" y="1393"/>
                  </a:cubicBezTo>
                  <a:cubicBezTo>
                    <a:pt x="20888" y="1215"/>
                    <a:pt x="20897" y="1020"/>
                    <a:pt x="20850" y="838"/>
                  </a:cubicBezTo>
                  <a:cubicBezTo>
                    <a:pt x="20846" y="126"/>
                    <a:pt x="19986" y="-184"/>
                    <a:pt x="19418" y="112"/>
                  </a:cubicBezTo>
                  <a:cubicBezTo>
                    <a:pt x="16365" y="507"/>
                    <a:pt x="13436" y="1319"/>
                    <a:pt x="10717" y="2544"/>
                  </a:cubicBezTo>
                  <a:cubicBezTo>
                    <a:pt x="8015" y="3765"/>
                    <a:pt x="5283" y="5934"/>
                    <a:pt x="5967" y="875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5" name="Shape">
              <a:extLst>
                <a:ext uri="{FF2B5EF4-FFF2-40B4-BE49-F238E27FC236}">
                  <a16:creationId xmlns:a16="http://schemas.microsoft.com/office/drawing/2014/main" id="{27570405-6255-4A7A-A9E1-412CD597BC19}"/>
                </a:ext>
              </a:extLst>
            </p:cNvPr>
            <p:cNvSpPr/>
            <p:nvPr/>
          </p:nvSpPr>
          <p:spPr>
            <a:xfrm>
              <a:off x="2044699" y="63500"/>
              <a:ext cx="666667" cy="337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61" h="20716" extrusionOk="0">
                  <a:moveTo>
                    <a:pt x="13149" y="17475"/>
                  </a:moveTo>
                  <a:cubicBezTo>
                    <a:pt x="13675" y="16088"/>
                    <a:pt x="13947" y="14460"/>
                    <a:pt x="14040" y="12770"/>
                  </a:cubicBezTo>
                  <a:cubicBezTo>
                    <a:pt x="14651" y="13152"/>
                    <a:pt x="15194" y="13814"/>
                    <a:pt x="15672" y="14647"/>
                  </a:cubicBezTo>
                  <a:cubicBezTo>
                    <a:pt x="16223" y="15613"/>
                    <a:pt x="16636" y="16867"/>
                    <a:pt x="17231" y="17732"/>
                  </a:cubicBezTo>
                  <a:cubicBezTo>
                    <a:pt x="18309" y="19313"/>
                    <a:pt x="19917" y="18690"/>
                    <a:pt x="20156" y="15886"/>
                  </a:cubicBezTo>
                  <a:cubicBezTo>
                    <a:pt x="20374" y="13331"/>
                    <a:pt x="19366" y="11625"/>
                    <a:pt x="18236" y="10791"/>
                  </a:cubicBezTo>
                  <a:cubicBezTo>
                    <a:pt x="18588" y="10581"/>
                    <a:pt x="18937" y="10324"/>
                    <a:pt x="19277" y="10020"/>
                  </a:cubicBezTo>
                  <a:cubicBezTo>
                    <a:pt x="19986" y="9389"/>
                    <a:pt x="20605" y="8548"/>
                    <a:pt x="20925" y="7123"/>
                  </a:cubicBezTo>
                  <a:cubicBezTo>
                    <a:pt x="21237" y="5728"/>
                    <a:pt x="21383" y="3851"/>
                    <a:pt x="21136" y="2394"/>
                  </a:cubicBezTo>
                  <a:cubicBezTo>
                    <a:pt x="20901" y="1024"/>
                    <a:pt x="20253" y="-67"/>
                    <a:pt x="19471" y="3"/>
                  </a:cubicBezTo>
                  <a:cubicBezTo>
                    <a:pt x="18665" y="73"/>
                    <a:pt x="18058" y="1265"/>
                    <a:pt x="17584" y="2394"/>
                  </a:cubicBezTo>
                  <a:cubicBezTo>
                    <a:pt x="16612" y="4708"/>
                    <a:pt x="15587" y="7800"/>
                    <a:pt x="13975" y="8517"/>
                  </a:cubicBezTo>
                  <a:cubicBezTo>
                    <a:pt x="13878" y="7177"/>
                    <a:pt x="13716" y="5837"/>
                    <a:pt x="13469" y="4653"/>
                  </a:cubicBezTo>
                  <a:cubicBezTo>
                    <a:pt x="13044" y="2605"/>
                    <a:pt x="12205" y="1109"/>
                    <a:pt x="11063" y="689"/>
                  </a:cubicBezTo>
                  <a:cubicBezTo>
                    <a:pt x="9876" y="252"/>
                    <a:pt x="8738" y="946"/>
                    <a:pt x="7681" y="1950"/>
                  </a:cubicBezTo>
                  <a:cubicBezTo>
                    <a:pt x="6421" y="3142"/>
                    <a:pt x="5210" y="4537"/>
                    <a:pt x="4007" y="5915"/>
                  </a:cubicBezTo>
                  <a:cubicBezTo>
                    <a:pt x="2841" y="7255"/>
                    <a:pt x="1715" y="8618"/>
                    <a:pt x="654" y="10231"/>
                  </a:cubicBezTo>
                  <a:cubicBezTo>
                    <a:pt x="496" y="10355"/>
                    <a:pt x="358" y="10573"/>
                    <a:pt x="261" y="10846"/>
                  </a:cubicBezTo>
                  <a:cubicBezTo>
                    <a:pt x="-217" y="11687"/>
                    <a:pt x="18" y="12980"/>
                    <a:pt x="504" y="13237"/>
                  </a:cubicBezTo>
                  <a:cubicBezTo>
                    <a:pt x="2327" y="16041"/>
                    <a:pt x="4364" y="18223"/>
                    <a:pt x="6571" y="19695"/>
                  </a:cubicBezTo>
                  <a:cubicBezTo>
                    <a:pt x="8766" y="21159"/>
                    <a:pt x="11610" y="21533"/>
                    <a:pt x="13149" y="1747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6" name="Shape">
              <a:extLst>
                <a:ext uri="{FF2B5EF4-FFF2-40B4-BE49-F238E27FC236}">
                  <a16:creationId xmlns:a16="http://schemas.microsoft.com/office/drawing/2014/main" id="{9334B5E1-613F-4E8C-8207-97B43769846C}"/>
                </a:ext>
              </a:extLst>
            </p:cNvPr>
            <p:cNvSpPr/>
            <p:nvPr/>
          </p:nvSpPr>
          <p:spPr>
            <a:xfrm>
              <a:off x="482599" y="1384300"/>
              <a:ext cx="869048" cy="769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3" h="20903" extrusionOk="0">
                  <a:moveTo>
                    <a:pt x="13012" y="6084"/>
                  </a:moveTo>
                  <a:cubicBezTo>
                    <a:pt x="12002" y="6236"/>
                    <a:pt x="11091" y="6730"/>
                    <a:pt x="10295" y="7410"/>
                  </a:cubicBezTo>
                  <a:cubicBezTo>
                    <a:pt x="9975" y="6674"/>
                    <a:pt x="9829" y="5880"/>
                    <a:pt x="9810" y="5062"/>
                  </a:cubicBezTo>
                  <a:cubicBezTo>
                    <a:pt x="9789" y="4120"/>
                    <a:pt x="9997" y="3170"/>
                    <a:pt x="9901" y="2231"/>
                  </a:cubicBezTo>
                  <a:cubicBezTo>
                    <a:pt x="9726" y="526"/>
                    <a:pt x="8191" y="-658"/>
                    <a:pt x="6801" y="402"/>
                  </a:cubicBezTo>
                  <a:cubicBezTo>
                    <a:pt x="5536" y="1365"/>
                    <a:pt x="5601" y="3063"/>
                    <a:pt x="6139" y="4479"/>
                  </a:cubicBezTo>
                  <a:cubicBezTo>
                    <a:pt x="5769" y="4251"/>
                    <a:pt x="5387" y="4051"/>
                    <a:pt x="4989" y="3878"/>
                  </a:cubicBezTo>
                  <a:cubicBezTo>
                    <a:pt x="4159" y="3519"/>
                    <a:pt x="3310" y="3336"/>
                    <a:pt x="2446" y="3692"/>
                  </a:cubicBezTo>
                  <a:cubicBezTo>
                    <a:pt x="1603" y="4040"/>
                    <a:pt x="683" y="4762"/>
                    <a:pt x="257" y="5656"/>
                  </a:cubicBezTo>
                  <a:cubicBezTo>
                    <a:pt x="-144" y="6498"/>
                    <a:pt x="-97" y="7586"/>
                    <a:pt x="546" y="8269"/>
                  </a:cubicBezTo>
                  <a:cubicBezTo>
                    <a:pt x="1211" y="8973"/>
                    <a:pt x="2203" y="8987"/>
                    <a:pt x="3058" y="8908"/>
                  </a:cubicBezTo>
                  <a:cubicBezTo>
                    <a:pt x="4815" y="8742"/>
                    <a:pt x="6947" y="8273"/>
                    <a:pt x="8526" y="9415"/>
                  </a:cubicBezTo>
                  <a:cubicBezTo>
                    <a:pt x="8029" y="10113"/>
                    <a:pt x="7588" y="10876"/>
                    <a:pt x="7274" y="11639"/>
                  </a:cubicBezTo>
                  <a:cubicBezTo>
                    <a:pt x="6733" y="12957"/>
                    <a:pt x="6754" y="14411"/>
                    <a:pt x="7476" y="15646"/>
                  </a:cubicBezTo>
                  <a:cubicBezTo>
                    <a:pt x="8228" y="16931"/>
                    <a:pt x="9422" y="17652"/>
                    <a:pt x="10687" y="18163"/>
                  </a:cubicBezTo>
                  <a:cubicBezTo>
                    <a:pt x="12189" y="18771"/>
                    <a:pt x="13743" y="19244"/>
                    <a:pt x="15285" y="19713"/>
                  </a:cubicBezTo>
                  <a:cubicBezTo>
                    <a:pt x="16777" y="20169"/>
                    <a:pt x="18254" y="20576"/>
                    <a:pt x="19780" y="20811"/>
                  </a:cubicBezTo>
                  <a:cubicBezTo>
                    <a:pt x="19961" y="20897"/>
                    <a:pt x="20160" y="20921"/>
                    <a:pt x="20352" y="20890"/>
                  </a:cubicBezTo>
                  <a:cubicBezTo>
                    <a:pt x="21089" y="20942"/>
                    <a:pt x="21456" y="20141"/>
                    <a:pt x="21182" y="19578"/>
                  </a:cubicBezTo>
                  <a:cubicBezTo>
                    <a:pt x="20946" y="16634"/>
                    <a:pt x="20268" y="13779"/>
                    <a:pt x="19155" y="11093"/>
                  </a:cubicBezTo>
                  <a:cubicBezTo>
                    <a:pt x="18052" y="8411"/>
                    <a:pt x="15963" y="5639"/>
                    <a:pt x="13012" y="608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7" name="Shape">
              <a:extLst>
                <a:ext uri="{FF2B5EF4-FFF2-40B4-BE49-F238E27FC236}">
                  <a16:creationId xmlns:a16="http://schemas.microsoft.com/office/drawing/2014/main" id="{89162CBE-E36B-4117-A105-6FAF312C8C15}"/>
                </a:ext>
              </a:extLst>
            </p:cNvPr>
            <p:cNvSpPr/>
            <p:nvPr/>
          </p:nvSpPr>
          <p:spPr>
            <a:xfrm>
              <a:off x="5245100" y="3860800"/>
              <a:ext cx="834313" cy="792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9" h="21240" extrusionOk="0">
                  <a:moveTo>
                    <a:pt x="14607" y="14218"/>
                  </a:moveTo>
                  <a:cubicBezTo>
                    <a:pt x="14613" y="13102"/>
                    <a:pt x="14298" y="12043"/>
                    <a:pt x="13791" y="11090"/>
                  </a:cubicBezTo>
                  <a:cubicBezTo>
                    <a:pt x="14508" y="10845"/>
                    <a:pt x="15257" y="10801"/>
                    <a:pt x="16005" y="10893"/>
                  </a:cubicBezTo>
                  <a:cubicBezTo>
                    <a:pt x="16869" y="11002"/>
                    <a:pt x="17707" y="11359"/>
                    <a:pt x="18579" y="11386"/>
                  </a:cubicBezTo>
                  <a:cubicBezTo>
                    <a:pt x="20163" y="11437"/>
                    <a:pt x="21469" y="9940"/>
                    <a:pt x="20704" y="8286"/>
                  </a:cubicBezTo>
                  <a:cubicBezTo>
                    <a:pt x="20007" y="6781"/>
                    <a:pt x="18449" y="6614"/>
                    <a:pt x="17076" y="6999"/>
                  </a:cubicBezTo>
                  <a:cubicBezTo>
                    <a:pt x="17337" y="6631"/>
                    <a:pt x="17576" y="6243"/>
                    <a:pt x="17793" y="5835"/>
                  </a:cubicBezTo>
                  <a:cubicBezTo>
                    <a:pt x="18242" y="4984"/>
                    <a:pt x="18532" y="4089"/>
                    <a:pt x="18331" y="3105"/>
                  </a:cubicBezTo>
                  <a:cubicBezTo>
                    <a:pt x="18137" y="2142"/>
                    <a:pt x="17608" y="1046"/>
                    <a:pt x="16856" y="461"/>
                  </a:cubicBezTo>
                  <a:cubicBezTo>
                    <a:pt x="16145" y="-91"/>
                    <a:pt x="15145" y="-193"/>
                    <a:pt x="14428" y="406"/>
                  </a:cubicBezTo>
                  <a:cubicBezTo>
                    <a:pt x="13689" y="1029"/>
                    <a:pt x="13530" y="2101"/>
                    <a:pt x="13479" y="3041"/>
                  </a:cubicBezTo>
                  <a:cubicBezTo>
                    <a:pt x="13377" y="4967"/>
                    <a:pt x="13495" y="7343"/>
                    <a:pt x="12220" y="8895"/>
                  </a:cubicBezTo>
                  <a:cubicBezTo>
                    <a:pt x="11653" y="8258"/>
                    <a:pt x="11026" y="7673"/>
                    <a:pt x="10373" y="7227"/>
                  </a:cubicBezTo>
                  <a:cubicBezTo>
                    <a:pt x="9245" y="6458"/>
                    <a:pt x="7916" y="6277"/>
                    <a:pt x="6684" y="6887"/>
                  </a:cubicBezTo>
                  <a:cubicBezTo>
                    <a:pt x="5400" y="7520"/>
                    <a:pt x="4568" y="8715"/>
                    <a:pt x="3918" y="10015"/>
                  </a:cubicBezTo>
                  <a:cubicBezTo>
                    <a:pt x="3144" y="11557"/>
                    <a:pt x="2485" y="13177"/>
                    <a:pt x="1831" y="14780"/>
                  </a:cubicBezTo>
                  <a:cubicBezTo>
                    <a:pt x="1198" y="16332"/>
                    <a:pt x="611" y="17874"/>
                    <a:pt x="175" y="19498"/>
                  </a:cubicBezTo>
                  <a:cubicBezTo>
                    <a:pt x="70" y="19681"/>
                    <a:pt x="19" y="19892"/>
                    <a:pt x="22" y="20107"/>
                  </a:cubicBezTo>
                  <a:cubicBezTo>
                    <a:pt x="-131" y="20896"/>
                    <a:pt x="548" y="21407"/>
                    <a:pt x="1099" y="21189"/>
                  </a:cubicBezTo>
                  <a:cubicBezTo>
                    <a:pt x="3823" y="21346"/>
                    <a:pt x="6527" y="21012"/>
                    <a:pt x="9146" y="20182"/>
                  </a:cubicBezTo>
                  <a:cubicBezTo>
                    <a:pt x="11749" y="19351"/>
                    <a:pt x="14584" y="17479"/>
                    <a:pt x="14607" y="14218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8" name="Shape">
              <a:extLst>
                <a:ext uri="{FF2B5EF4-FFF2-40B4-BE49-F238E27FC236}">
                  <a16:creationId xmlns:a16="http://schemas.microsoft.com/office/drawing/2014/main" id="{DC368557-5763-4935-B507-C0A6BAA027C8}"/>
                </a:ext>
              </a:extLst>
            </p:cNvPr>
            <p:cNvSpPr/>
            <p:nvPr/>
          </p:nvSpPr>
          <p:spPr>
            <a:xfrm>
              <a:off x="3314699" y="101599"/>
              <a:ext cx="634104" cy="405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4" h="20790" extrusionOk="0">
                  <a:moveTo>
                    <a:pt x="10159" y="15344"/>
                  </a:moveTo>
                  <a:cubicBezTo>
                    <a:pt x="11000" y="14798"/>
                    <a:pt x="11683" y="13880"/>
                    <a:pt x="12221" y="12780"/>
                  </a:cubicBezTo>
                  <a:cubicBezTo>
                    <a:pt x="12656" y="13535"/>
                    <a:pt x="12951" y="14427"/>
                    <a:pt x="13143" y="15390"/>
                  </a:cubicBezTo>
                  <a:cubicBezTo>
                    <a:pt x="13365" y="16503"/>
                    <a:pt x="13386" y="17708"/>
                    <a:pt x="13672" y="18782"/>
                  </a:cubicBezTo>
                  <a:cubicBezTo>
                    <a:pt x="14189" y="20741"/>
                    <a:pt x="15768" y="21594"/>
                    <a:pt x="16742" y="19830"/>
                  </a:cubicBezTo>
                  <a:cubicBezTo>
                    <a:pt x="17625" y="18228"/>
                    <a:pt x="17207" y="16236"/>
                    <a:pt x="16439" y="14752"/>
                  </a:cubicBezTo>
                  <a:cubicBezTo>
                    <a:pt x="16806" y="14889"/>
                    <a:pt x="17181" y="14986"/>
                    <a:pt x="17561" y="15045"/>
                  </a:cubicBezTo>
                  <a:cubicBezTo>
                    <a:pt x="18355" y="15169"/>
                    <a:pt x="19128" y="15078"/>
                    <a:pt x="19798" y="14342"/>
                  </a:cubicBezTo>
                  <a:cubicBezTo>
                    <a:pt x="20451" y="13619"/>
                    <a:pt x="21091" y="12428"/>
                    <a:pt x="21267" y="11217"/>
                  </a:cubicBezTo>
                  <a:cubicBezTo>
                    <a:pt x="21433" y="10071"/>
                    <a:pt x="21160" y="8795"/>
                    <a:pt x="20455" y="8223"/>
                  </a:cubicBezTo>
                  <a:cubicBezTo>
                    <a:pt x="19730" y="7630"/>
                    <a:pt x="18872" y="7969"/>
                    <a:pt x="18146" y="8379"/>
                  </a:cubicBezTo>
                  <a:cubicBezTo>
                    <a:pt x="16665" y="9212"/>
                    <a:pt x="14923" y="10547"/>
                    <a:pt x="13314" y="9765"/>
                  </a:cubicBezTo>
                  <a:cubicBezTo>
                    <a:pt x="13596" y="8756"/>
                    <a:pt x="13813" y="7695"/>
                    <a:pt x="13920" y="6673"/>
                  </a:cubicBezTo>
                  <a:cubicBezTo>
                    <a:pt x="14104" y="4909"/>
                    <a:pt x="13775" y="3197"/>
                    <a:pt x="12883" y="1993"/>
                  </a:cubicBezTo>
                  <a:cubicBezTo>
                    <a:pt x="11956" y="743"/>
                    <a:pt x="10770" y="319"/>
                    <a:pt x="9566" y="170"/>
                  </a:cubicBezTo>
                  <a:cubicBezTo>
                    <a:pt x="8136" y="-6"/>
                    <a:pt x="6693" y="1"/>
                    <a:pt x="5259" y="1"/>
                  </a:cubicBezTo>
                  <a:cubicBezTo>
                    <a:pt x="3871" y="1"/>
                    <a:pt x="2510" y="53"/>
                    <a:pt x="1139" y="333"/>
                  </a:cubicBezTo>
                  <a:cubicBezTo>
                    <a:pt x="964" y="293"/>
                    <a:pt x="785" y="339"/>
                    <a:pt x="627" y="450"/>
                  </a:cubicBezTo>
                  <a:cubicBezTo>
                    <a:pt x="-22" y="658"/>
                    <a:pt x="-167" y="1739"/>
                    <a:pt x="192" y="2312"/>
                  </a:cubicBezTo>
                  <a:cubicBezTo>
                    <a:pt x="1028" y="5723"/>
                    <a:pt x="2224" y="8861"/>
                    <a:pt x="3765" y="11647"/>
                  </a:cubicBezTo>
                  <a:cubicBezTo>
                    <a:pt x="5306" y="14414"/>
                    <a:pt x="7705" y="16946"/>
                    <a:pt x="10159" y="15344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69" name="Shape">
              <a:extLst>
                <a:ext uri="{FF2B5EF4-FFF2-40B4-BE49-F238E27FC236}">
                  <a16:creationId xmlns:a16="http://schemas.microsoft.com/office/drawing/2014/main" id="{B2EEAFA8-5324-45B8-850F-AF08F92ED8A6}"/>
                </a:ext>
              </a:extLst>
            </p:cNvPr>
            <p:cNvSpPr/>
            <p:nvPr/>
          </p:nvSpPr>
          <p:spPr>
            <a:xfrm>
              <a:off x="1244599" y="3365500"/>
              <a:ext cx="632848" cy="3560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1" h="20960" extrusionOk="0">
                  <a:moveTo>
                    <a:pt x="7601" y="3685"/>
                  </a:moveTo>
                  <a:cubicBezTo>
                    <a:pt x="7136" y="5061"/>
                    <a:pt x="6939" y="6616"/>
                    <a:pt x="6926" y="8193"/>
                  </a:cubicBezTo>
                  <a:cubicBezTo>
                    <a:pt x="6282" y="7947"/>
                    <a:pt x="5701" y="7423"/>
                    <a:pt x="5172" y="6728"/>
                  </a:cubicBezTo>
                  <a:cubicBezTo>
                    <a:pt x="4562" y="5928"/>
                    <a:pt x="4079" y="4836"/>
                    <a:pt x="3430" y="4126"/>
                  </a:cubicBezTo>
                  <a:cubicBezTo>
                    <a:pt x="2256" y="2840"/>
                    <a:pt x="651" y="3692"/>
                    <a:pt x="545" y="6332"/>
                  </a:cubicBezTo>
                  <a:cubicBezTo>
                    <a:pt x="451" y="8732"/>
                    <a:pt x="1561" y="10145"/>
                    <a:pt x="2756" y="10728"/>
                  </a:cubicBezTo>
                  <a:cubicBezTo>
                    <a:pt x="2406" y="10982"/>
                    <a:pt x="2064" y="11274"/>
                    <a:pt x="1736" y="11618"/>
                  </a:cubicBezTo>
                  <a:cubicBezTo>
                    <a:pt x="1048" y="12328"/>
                    <a:pt x="455" y="13210"/>
                    <a:pt x="203" y="14578"/>
                  </a:cubicBezTo>
                  <a:cubicBezTo>
                    <a:pt x="-45" y="15924"/>
                    <a:pt x="-100" y="17689"/>
                    <a:pt x="229" y="18997"/>
                  </a:cubicBezTo>
                  <a:cubicBezTo>
                    <a:pt x="540" y="20231"/>
                    <a:pt x="1253" y="21128"/>
                    <a:pt x="2043" y="20934"/>
                  </a:cubicBezTo>
                  <a:cubicBezTo>
                    <a:pt x="2858" y="20732"/>
                    <a:pt x="3422" y="19528"/>
                    <a:pt x="3844" y="18399"/>
                  </a:cubicBezTo>
                  <a:cubicBezTo>
                    <a:pt x="4715" y="16096"/>
                    <a:pt x="5607" y="13053"/>
                    <a:pt x="7212" y="12119"/>
                  </a:cubicBezTo>
                  <a:cubicBezTo>
                    <a:pt x="7379" y="13345"/>
                    <a:pt x="7614" y="14556"/>
                    <a:pt x="7921" y="15610"/>
                  </a:cubicBezTo>
                  <a:cubicBezTo>
                    <a:pt x="8455" y="17435"/>
                    <a:pt x="9385" y="18683"/>
                    <a:pt x="10568" y="18878"/>
                  </a:cubicBezTo>
                  <a:cubicBezTo>
                    <a:pt x="11797" y="19079"/>
                    <a:pt x="12920" y="18242"/>
                    <a:pt x="13949" y="17135"/>
                  </a:cubicBezTo>
                  <a:cubicBezTo>
                    <a:pt x="15169" y="15820"/>
                    <a:pt x="16335" y="14324"/>
                    <a:pt x="17492" y="12844"/>
                  </a:cubicBezTo>
                  <a:cubicBezTo>
                    <a:pt x="18610" y="11408"/>
                    <a:pt x="19690" y="9950"/>
                    <a:pt x="20689" y="8276"/>
                  </a:cubicBezTo>
                  <a:cubicBezTo>
                    <a:pt x="20843" y="8134"/>
                    <a:pt x="20971" y="7902"/>
                    <a:pt x="21056" y="7640"/>
                  </a:cubicBezTo>
                  <a:cubicBezTo>
                    <a:pt x="21500" y="6780"/>
                    <a:pt x="21197" y="5621"/>
                    <a:pt x="20689" y="5464"/>
                  </a:cubicBezTo>
                  <a:cubicBezTo>
                    <a:pt x="18695" y="3169"/>
                    <a:pt x="16514" y="1494"/>
                    <a:pt x="14192" y="507"/>
                  </a:cubicBezTo>
                  <a:cubicBezTo>
                    <a:pt x="11878" y="-472"/>
                    <a:pt x="8963" y="-337"/>
                    <a:pt x="7601" y="3685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0" name="Shape">
              <a:extLst>
                <a:ext uri="{FF2B5EF4-FFF2-40B4-BE49-F238E27FC236}">
                  <a16:creationId xmlns:a16="http://schemas.microsoft.com/office/drawing/2014/main" id="{0E221A7F-EC9F-4CE7-8464-59AE85E31CBA}"/>
                </a:ext>
              </a:extLst>
            </p:cNvPr>
            <p:cNvSpPr/>
            <p:nvPr/>
          </p:nvSpPr>
          <p:spPr>
            <a:xfrm>
              <a:off x="1638300" y="1473200"/>
              <a:ext cx="382798" cy="64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1377" extrusionOk="0">
                  <a:moveTo>
                    <a:pt x="15903" y="10572"/>
                  </a:moveTo>
                  <a:cubicBezTo>
                    <a:pt x="15186" y="9790"/>
                    <a:pt x="14110" y="9183"/>
                    <a:pt x="12862" y="8732"/>
                  </a:cubicBezTo>
                  <a:cubicBezTo>
                    <a:pt x="13586" y="8259"/>
                    <a:pt x="14476" y="7912"/>
                    <a:pt x="15462" y="7661"/>
                  </a:cubicBezTo>
                  <a:cubicBezTo>
                    <a:pt x="16599" y="7372"/>
                    <a:pt x="17861" y="7271"/>
                    <a:pt x="18950" y="6920"/>
                  </a:cubicBezTo>
                  <a:cubicBezTo>
                    <a:pt x="20929" y="6288"/>
                    <a:pt x="21563" y="4690"/>
                    <a:pt x="19543" y="3858"/>
                  </a:cubicBezTo>
                  <a:cubicBezTo>
                    <a:pt x="17709" y="3100"/>
                    <a:pt x="15682" y="3640"/>
                    <a:pt x="14241" y="4485"/>
                  </a:cubicBezTo>
                  <a:cubicBezTo>
                    <a:pt x="14324" y="4117"/>
                    <a:pt x="14365" y="3745"/>
                    <a:pt x="14365" y="3372"/>
                  </a:cubicBezTo>
                  <a:cubicBezTo>
                    <a:pt x="14365" y="2590"/>
                    <a:pt x="14138" y="1841"/>
                    <a:pt x="13255" y="1239"/>
                  </a:cubicBezTo>
                  <a:cubicBezTo>
                    <a:pt x="12387" y="649"/>
                    <a:pt x="11028" y="105"/>
                    <a:pt x="9719" y="13"/>
                  </a:cubicBezTo>
                  <a:cubicBezTo>
                    <a:pt x="8484" y="-75"/>
                    <a:pt x="7188" y="276"/>
                    <a:pt x="6699" y="1000"/>
                  </a:cubicBezTo>
                  <a:cubicBezTo>
                    <a:pt x="6195" y="1745"/>
                    <a:pt x="6699" y="2561"/>
                    <a:pt x="7243" y="3238"/>
                  </a:cubicBezTo>
                  <a:cubicBezTo>
                    <a:pt x="8367" y="4627"/>
                    <a:pt x="10056" y="6238"/>
                    <a:pt x="9498" y="7861"/>
                  </a:cubicBezTo>
                  <a:cubicBezTo>
                    <a:pt x="8388" y="7656"/>
                    <a:pt x="7230" y="7510"/>
                    <a:pt x="6140" y="7472"/>
                  </a:cubicBezTo>
                  <a:cubicBezTo>
                    <a:pt x="4251" y="7409"/>
                    <a:pt x="2500" y="7845"/>
                    <a:pt x="1376" y="8790"/>
                  </a:cubicBezTo>
                  <a:cubicBezTo>
                    <a:pt x="211" y="9773"/>
                    <a:pt x="-37" y="10961"/>
                    <a:pt x="4" y="12141"/>
                  </a:cubicBezTo>
                  <a:cubicBezTo>
                    <a:pt x="60" y="13547"/>
                    <a:pt x="301" y="14953"/>
                    <a:pt x="535" y="16350"/>
                  </a:cubicBezTo>
                  <a:cubicBezTo>
                    <a:pt x="763" y="17701"/>
                    <a:pt x="1045" y="19027"/>
                    <a:pt x="1562" y="20345"/>
                  </a:cubicBezTo>
                  <a:cubicBezTo>
                    <a:pt x="1549" y="20517"/>
                    <a:pt x="1631" y="20688"/>
                    <a:pt x="1769" y="20835"/>
                  </a:cubicBezTo>
                  <a:cubicBezTo>
                    <a:pt x="2093" y="21454"/>
                    <a:pt x="3259" y="21525"/>
                    <a:pt x="3796" y="21136"/>
                  </a:cubicBezTo>
                  <a:cubicBezTo>
                    <a:pt x="7250" y="20094"/>
                    <a:pt x="10360" y="18722"/>
                    <a:pt x="13042" y="17040"/>
                  </a:cubicBezTo>
                  <a:cubicBezTo>
                    <a:pt x="15730" y="15367"/>
                    <a:pt x="17999" y="12861"/>
                    <a:pt x="15903" y="10572"/>
                  </a:cubicBezTo>
                  <a:close/>
                </a:path>
              </a:pathLst>
            </a:custGeom>
            <a:solidFill>
              <a:srgbClr val="FACB5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1" name="Shape">
              <a:extLst>
                <a:ext uri="{FF2B5EF4-FFF2-40B4-BE49-F238E27FC236}">
                  <a16:creationId xmlns:a16="http://schemas.microsoft.com/office/drawing/2014/main" id="{D8DF4B62-F3E2-419F-B3E6-A6EFC925F13E}"/>
                </a:ext>
              </a:extLst>
            </p:cNvPr>
            <p:cNvSpPr/>
            <p:nvPr/>
          </p:nvSpPr>
          <p:spPr>
            <a:xfrm>
              <a:off x="4686299" y="1295400"/>
              <a:ext cx="512124" cy="552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08" h="20939" extrusionOk="0">
                  <a:moveTo>
                    <a:pt x="20851" y="5732"/>
                  </a:moveTo>
                  <a:cubicBezTo>
                    <a:pt x="20711" y="4217"/>
                    <a:pt x="20105" y="2658"/>
                    <a:pt x="19011" y="1605"/>
                  </a:cubicBezTo>
                  <a:cubicBezTo>
                    <a:pt x="18933" y="1456"/>
                    <a:pt x="18814" y="1316"/>
                    <a:pt x="18637" y="1187"/>
                  </a:cubicBezTo>
                  <a:cubicBezTo>
                    <a:pt x="16543" y="-367"/>
                    <a:pt x="13795" y="-237"/>
                    <a:pt x="11425" y="672"/>
                  </a:cubicBezTo>
                  <a:cubicBezTo>
                    <a:pt x="8885" y="1648"/>
                    <a:pt x="6292" y="3086"/>
                    <a:pt x="4249" y="4803"/>
                  </a:cubicBezTo>
                  <a:cubicBezTo>
                    <a:pt x="2243" y="6492"/>
                    <a:pt x="682" y="8608"/>
                    <a:pt x="153" y="11104"/>
                  </a:cubicBezTo>
                  <a:cubicBezTo>
                    <a:pt x="-308" y="13297"/>
                    <a:pt x="268" y="15832"/>
                    <a:pt x="1890" y="17530"/>
                  </a:cubicBezTo>
                  <a:cubicBezTo>
                    <a:pt x="2818" y="18501"/>
                    <a:pt x="4001" y="19126"/>
                    <a:pt x="5229" y="19713"/>
                  </a:cubicBezTo>
                  <a:cubicBezTo>
                    <a:pt x="6334" y="20242"/>
                    <a:pt x="7495" y="20699"/>
                    <a:pt x="8729" y="20872"/>
                  </a:cubicBezTo>
                  <a:cubicBezTo>
                    <a:pt x="11265" y="21233"/>
                    <a:pt x="13644" y="20088"/>
                    <a:pt x="15433" y="18496"/>
                  </a:cubicBezTo>
                  <a:cubicBezTo>
                    <a:pt x="19094" y="15221"/>
                    <a:pt x="21292" y="10474"/>
                    <a:pt x="20851" y="5732"/>
                  </a:cubicBezTo>
                  <a:close/>
                  <a:moveTo>
                    <a:pt x="17860" y="1417"/>
                  </a:moveTo>
                  <a:cubicBezTo>
                    <a:pt x="17870" y="1413"/>
                    <a:pt x="17880" y="1408"/>
                    <a:pt x="17886" y="1403"/>
                  </a:cubicBezTo>
                  <a:cubicBezTo>
                    <a:pt x="17963" y="1235"/>
                    <a:pt x="18197" y="1105"/>
                    <a:pt x="18373" y="1259"/>
                  </a:cubicBezTo>
                  <a:cubicBezTo>
                    <a:pt x="18772" y="1615"/>
                    <a:pt x="19145" y="1985"/>
                    <a:pt x="19472" y="2399"/>
                  </a:cubicBezTo>
                  <a:cubicBezTo>
                    <a:pt x="19711" y="2702"/>
                    <a:pt x="20084" y="3106"/>
                    <a:pt x="20136" y="3490"/>
                  </a:cubicBezTo>
                  <a:cubicBezTo>
                    <a:pt x="20234" y="4164"/>
                    <a:pt x="19228" y="4404"/>
                    <a:pt x="18674" y="4356"/>
                  </a:cubicBezTo>
                  <a:cubicBezTo>
                    <a:pt x="17040" y="4226"/>
                    <a:pt x="16465" y="2254"/>
                    <a:pt x="17860" y="1417"/>
                  </a:cubicBezTo>
                  <a:close/>
                  <a:moveTo>
                    <a:pt x="6308" y="5626"/>
                  </a:moveTo>
                  <a:cubicBezTo>
                    <a:pt x="7889" y="6020"/>
                    <a:pt x="8366" y="7910"/>
                    <a:pt x="7023" y="8843"/>
                  </a:cubicBezTo>
                  <a:cubicBezTo>
                    <a:pt x="5872" y="9637"/>
                    <a:pt x="4099" y="9065"/>
                    <a:pt x="3819" y="7781"/>
                  </a:cubicBezTo>
                  <a:cubicBezTo>
                    <a:pt x="3233" y="6376"/>
                    <a:pt x="4898" y="5275"/>
                    <a:pt x="6308" y="5626"/>
                  </a:cubicBezTo>
                  <a:close/>
                  <a:moveTo>
                    <a:pt x="3197" y="14629"/>
                  </a:moveTo>
                  <a:cubicBezTo>
                    <a:pt x="2627" y="15173"/>
                    <a:pt x="1341" y="15841"/>
                    <a:pt x="864" y="14932"/>
                  </a:cubicBezTo>
                  <a:cubicBezTo>
                    <a:pt x="335" y="13942"/>
                    <a:pt x="226" y="12744"/>
                    <a:pt x="511" y="11676"/>
                  </a:cubicBezTo>
                  <a:cubicBezTo>
                    <a:pt x="568" y="11469"/>
                    <a:pt x="827" y="11349"/>
                    <a:pt x="1009" y="11441"/>
                  </a:cubicBezTo>
                  <a:cubicBezTo>
                    <a:pt x="1911" y="11229"/>
                    <a:pt x="2912" y="11513"/>
                    <a:pt x="3435" y="12273"/>
                  </a:cubicBezTo>
                  <a:cubicBezTo>
                    <a:pt x="3933" y="12999"/>
                    <a:pt x="3845" y="14014"/>
                    <a:pt x="3197" y="14629"/>
                  </a:cubicBezTo>
                  <a:close/>
                  <a:moveTo>
                    <a:pt x="12037" y="4799"/>
                  </a:moveTo>
                  <a:cubicBezTo>
                    <a:pt x="11005" y="4649"/>
                    <a:pt x="10212" y="3779"/>
                    <a:pt x="10316" y="2798"/>
                  </a:cubicBezTo>
                  <a:cubicBezTo>
                    <a:pt x="10404" y="1937"/>
                    <a:pt x="11156" y="1336"/>
                    <a:pt x="12016" y="1345"/>
                  </a:cubicBezTo>
                  <a:cubicBezTo>
                    <a:pt x="12208" y="1307"/>
                    <a:pt x="12416" y="1297"/>
                    <a:pt x="12623" y="1321"/>
                  </a:cubicBezTo>
                  <a:cubicBezTo>
                    <a:pt x="13686" y="1456"/>
                    <a:pt x="14432" y="2365"/>
                    <a:pt x="14220" y="3351"/>
                  </a:cubicBezTo>
                  <a:cubicBezTo>
                    <a:pt x="14013" y="4294"/>
                    <a:pt x="13069" y="4948"/>
                    <a:pt x="12037" y="4799"/>
                  </a:cubicBezTo>
                  <a:close/>
                  <a:moveTo>
                    <a:pt x="10523" y="7872"/>
                  </a:moveTo>
                  <a:cubicBezTo>
                    <a:pt x="10964" y="7516"/>
                    <a:pt x="11643" y="7516"/>
                    <a:pt x="12068" y="7867"/>
                  </a:cubicBezTo>
                  <a:cubicBezTo>
                    <a:pt x="12234" y="7934"/>
                    <a:pt x="12384" y="8040"/>
                    <a:pt x="12499" y="8175"/>
                  </a:cubicBezTo>
                  <a:cubicBezTo>
                    <a:pt x="12934" y="8690"/>
                    <a:pt x="12721" y="9464"/>
                    <a:pt x="12162" y="9815"/>
                  </a:cubicBezTo>
                  <a:cubicBezTo>
                    <a:pt x="11622" y="10156"/>
                    <a:pt x="10819" y="10046"/>
                    <a:pt x="10393" y="9594"/>
                  </a:cubicBezTo>
                  <a:cubicBezTo>
                    <a:pt x="9937" y="9098"/>
                    <a:pt x="9994" y="8300"/>
                    <a:pt x="10523" y="7872"/>
                  </a:cubicBezTo>
                  <a:close/>
                  <a:moveTo>
                    <a:pt x="7049" y="15577"/>
                  </a:moveTo>
                  <a:cubicBezTo>
                    <a:pt x="6220" y="15134"/>
                    <a:pt x="5992" y="14071"/>
                    <a:pt x="6520" y="13340"/>
                  </a:cubicBezTo>
                  <a:cubicBezTo>
                    <a:pt x="7086" y="12561"/>
                    <a:pt x="8148" y="12480"/>
                    <a:pt x="8937" y="12956"/>
                  </a:cubicBezTo>
                  <a:cubicBezTo>
                    <a:pt x="9331" y="13009"/>
                    <a:pt x="9626" y="13716"/>
                    <a:pt x="9637" y="13999"/>
                  </a:cubicBezTo>
                  <a:cubicBezTo>
                    <a:pt x="9642" y="14230"/>
                    <a:pt x="9579" y="14447"/>
                    <a:pt x="9465" y="14634"/>
                  </a:cubicBezTo>
                  <a:cubicBezTo>
                    <a:pt x="9439" y="14745"/>
                    <a:pt x="9403" y="14855"/>
                    <a:pt x="9346" y="14961"/>
                  </a:cubicBezTo>
                  <a:cubicBezTo>
                    <a:pt x="8937" y="15769"/>
                    <a:pt x="7863" y="16015"/>
                    <a:pt x="7049" y="15577"/>
                  </a:cubicBezTo>
                  <a:close/>
                  <a:moveTo>
                    <a:pt x="18446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3" y="10719"/>
                    <a:pt x="15703" y="9055"/>
                  </a:cubicBezTo>
                  <a:cubicBezTo>
                    <a:pt x="15049" y="7511"/>
                    <a:pt x="16709" y="5616"/>
                    <a:pt x="18446" y="6516"/>
                  </a:cubicBezTo>
                  <a:close/>
                  <a:moveTo>
                    <a:pt x="11280" y="20377"/>
                  </a:moveTo>
                  <a:cubicBezTo>
                    <a:pt x="10466" y="20646"/>
                    <a:pt x="9559" y="20675"/>
                    <a:pt x="8740" y="20411"/>
                  </a:cubicBezTo>
                  <a:cubicBezTo>
                    <a:pt x="8719" y="20401"/>
                    <a:pt x="8698" y="20391"/>
                    <a:pt x="8682" y="20382"/>
                  </a:cubicBezTo>
                  <a:cubicBezTo>
                    <a:pt x="8574" y="20348"/>
                    <a:pt x="8475" y="20261"/>
                    <a:pt x="8449" y="20151"/>
                  </a:cubicBezTo>
                  <a:cubicBezTo>
                    <a:pt x="8278" y="19468"/>
                    <a:pt x="8646" y="18737"/>
                    <a:pt x="9305" y="18395"/>
                  </a:cubicBezTo>
                  <a:cubicBezTo>
                    <a:pt x="9979" y="18039"/>
                    <a:pt x="10803" y="18208"/>
                    <a:pt x="11337" y="18703"/>
                  </a:cubicBezTo>
                  <a:cubicBezTo>
                    <a:pt x="11612" y="18958"/>
                    <a:pt x="11814" y="19300"/>
                    <a:pt x="11861" y="19660"/>
                  </a:cubicBezTo>
                  <a:cubicBezTo>
                    <a:pt x="11897" y="20050"/>
                    <a:pt x="11653" y="20252"/>
                    <a:pt x="11280" y="20377"/>
                  </a:cubicBezTo>
                  <a:close/>
                  <a:moveTo>
                    <a:pt x="13069" y="14706"/>
                  </a:moveTo>
                  <a:cubicBezTo>
                    <a:pt x="12260" y="12956"/>
                    <a:pt x="14235" y="11195"/>
                    <a:pt x="15796" y="11816"/>
                  </a:cubicBezTo>
                  <a:cubicBezTo>
                    <a:pt x="15895" y="11821"/>
                    <a:pt x="15993" y="11830"/>
                    <a:pt x="16097" y="11849"/>
                  </a:cubicBezTo>
                  <a:cubicBezTo>
                    <a:pt x="17134" y="12042"/>
                    <a:pt x="17834" y="12936"/>
                    <a:pt x="17849" y="13894"/>
                  </a:cubicBezTo>
                  <a:cubicBezTo>
                    <a:pt x="17886" y="16370"/>
                    <a:pt x="14075" y="16885"/>
                    <a:pt x="13069" y="14706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2" name="Shape">
              <a:extLst>
                <a:ext uri="{FF2B5EF4-FFF2-40B4-BE49-F238E27FC236}">
                  <a16:creationId xmlns:a16="http://schemas.microsoft.com/office/drawing/2014/main" id="{EB56215F-A023-4E53-8C47-419B82009D5A}"/>
                </a:ext>
              </a:extLst>
            </p:cNvPr>
            <p:cNvSpPr/>
            <p:nvPr/>
          </p:nvSpPr>
          <p:spPr>
            <a:xfrm>
              <a:off x="711200" y="3111499"/>
              <a:ext cx="512096" cy="5529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2" h="20939" extrusionOk="0">
                  <a:moveTo>
                    <a:pt x="20856" y="5732"/>
                  </a:moveTo>
                  <a:cubicBezTo>
                    <a:pt x="20716" y="4217"/>
                    <a:pt x="20110" y="2658"/>
                    <a:pt x="19015" y="1605"/>
                  </a:cubicBezTo>
                  <a:cubicBezTo>
                    <a:pt x="18938" y="1456"/>
                    <a:pt x="18818" y="1316"/>
                    <a:pt x="18642" y="1187"/>
                  </a:cubicBezTo>
                  <a:cubicBezTo>
                    <a:pt x="16547" y="-367"/>
                    <a:pt x="13798" y="-237"/>
                    <a:pt x="11428" y="672"/>
                  </a:cubicBezTo>
                  <a:cubicBezTo>
                    <a:pt x="8887" y="1648"/>
                    <a:pt x="6294" y="3086"/>
                    <a:pt x="4251" y="4803"/>
                  </a:cubicBezTo>
                  <a:cubicBezTo>
                    <a:pt x="2244" y="6492"/>
                    <a:pt x="683" y="8608"/>
                    <a:pt x="154" y="11104"/>
                  </a:cubicBezTo>
                  <a:cubicBezTo>
                    <a:pt x="-308" y="13297"/>
                    <a:pt x="268" y="15832"/>
                    <a:pt x="1891" y="17530"/>
                  </a:cubicBezTo>
                  <a:cubicBezTo>
                    <a:pt x="2819" y="18501"/>
                    <a:pt x="4002" y="19126"/>
                    <a:pt x="5231" y="19713"/>
                  </a:cubicBezTo>
                  <a:cubicBezTo>
                    <a:pt x="6335" y="20242"/>
                    <a:pt x="7497" y="20699"/>
                    <a:pt x="8731" y="20872"/>
                  </a:cubicBezTo>
                  <a:cubicBezTo>
                    <a:pt x="11267" y="21233"/>
                    <a:pt x="13648" y="20088"/>
                    <a:pt x="15437" y="18496"/>
                  </a:cubicBezTo>
                  <a:cubicBezTo>
                    <a:pt x="19098" y="15226"/>
                    <a:pt x="21292" y="10479"/>
                    <a:pt x="20856" y="5732"/>
                  </a:cubicBezTo>
                  <a:close/>
                  <a:moveTo>
                    <a:pt x="17859" y="1422"/>
                  </a:moveTo>
                  <a:cubicBezTo>
                    <a:pt x="17869" y="1417"/>
                    <a:pt x="17880" y="1413"/>
                    <a:pt x="17885" y="1408"/>
                  </a:cubicBezTo>
                  <a:cubicBezTo>
                    <a:pt x="17963" y="1239"/>
                    <a:pt x="18196" y="1110"/>
                    <a:pt x="18372" y="1263"/>
                  </a:cubicBezTo>
                  <a:cubicBezTo>
                    <a:pt x="18772" y="1619"/>
                    <a:pt x="19145" y="1990"/>
                    <a:pt x="19472" y="2403"/>
                  </a:cubicBezTo>
                  <a:cubicBezTo>
                    <a:pt x="19710" y="2706"/>
                    <a:pt x="20084" y="3110"/>
                    <a:pt x="20136" y="3495"/>
                  </a:cubicBezTo>
                  <a:cubicBezTo>
                    <a:pt x="20234" y="4168"/>
                    <a:pt x="19228" y="4409"/>
                    <a:pt x="18673" y="4361"/>
                  </a:cubicBezTo>
                  <a:cubicBezTo>
                    <a:pt x="17045" y="4231"/>
                    <a:pt x="16469" y="2254"/>
                    <a:pt x="17859" y="1422"/>
                  </a:cubicBezTo>
                  <a:close/>
                  <a:moveTo>
                    <a:pt x="6309" y="5631"/>
                  </a:moveTo>
                  <a:cubicBezTo>
                    <a:pt x="7891" y="6025"/>
                    <a:pt x="8368" y="7915"/>
                    <a:pt x="7025" y="8848"/>
                  </a:cubicBezTo>
                  <a:cubicBezTo>
                    <a:pt x="5874" y="9642"/>
                    <a:pt x="4100" y="9069"/>
                    <a:pt x="3820" y="7785"/>
                  </a:cubicBezTo>
                  <a:cubicBezTo>
                    <a:pt x="3229" y="6376"/>
                    <a:pt x="4899" y="5279"/>
                    <a:pt x="6309" y="5631"/>
                  </a:cubicBezTo>
                  <a:close/>
                  <a:moveTo>
                    <a:pt x="3198" y="14634"/>
                  </a:moveTo>
                  <a:cubicBezTo>
                    <a:pt x="2627" y="15178"/>
                    <a:pt x="1341" y="15846"/>
                    <a:pt x="864" y="14937"/>
                  </a:cubicBezTo>
                  <a:cubicBezTo>
                    <a:pt x="335" y="13946"/>
                    <a:pt x="226" y="12749"/>
                    <a:pt x="511" y="11681"/>
                  </a:cubicBezTo>
                  <a:cubicBezTo>
                    <a:pt x="568" y="11474"/>
                    <a:pt x="828" y="11354"/>
                    <a:pt x="1009" y="11445"/>
                  </a:cubicBezTo>
                  <a:cubicBezTo>
                    <a:pt x="1912" y="11234"/>
                    <a:pt x="2913" y="11518"/>
                    <a:pt x="3436" y="12277"/>
                  </a:cubicBezTo>
                  <a:cubicBezTo>
                    <a:pt x="3929" y="12999"/>
                    <a:pt x="3841" y="14014"/>
                    <a:pt x="3198" y="14634"/>
                  </a:cubicBezTo>
                  <a:close/>
                  <a:moveTo>
                    <a:pt x="12035" y="4799"/>
                  </a:moveTo>
                  <a:cubicBezTo>
                    <a:pt x="11003" y="4649"/>
                    <a:pt x="10209" y="3779"/>
                    <a:pt x="10313" y="2798"/>
                  </a:cubicBezTo>
                  <a:cubicBezTo>
                    <a:pt x="10401" y="1937"/>
                    <a:pt x="11153" y="1336"/>
                    <a:pt x="12014" y="1345"/>
                  </a:cubicBezTo>
                  <a:cubicBezTo>
                    <a:pt x="12206" y="1307"/>
                    <a:pt x="12413" y="1297"/>
                    <a:pt x="12621" y="1321"/>
                  </a:cubicBezTo>
                  <a:cubicBezTo>
                    <a:pt x="13684" y="1456"/>
                    <a:pt x="14431" y="2365"/>
                    <a:pt x="14218" y="3351"/>
                  </a:cubicBezTo>
                  <a:cubicBezTo>
                    <a:pt x="14016" y="4298"/>
                    <a:pt x="13072" y="4948"/>
                    <a:pt x="12035" y="4799"/>
                  </a:cubicBezTo>
                  <a:close/>
                  <a:moveTo>
                    <a:pt x="10526" y="7872"/>
                  </a:moveTo>
                  <a:cubicBezTo>
                    <a:pt x="10967" y="7516"/>
                    <a:pt x="11646" y="7516"/>
                    <a:pt x="12071" y="7867"/>
                  </a:cubicBezTo>
                  <a:cubicBezTo>
                    <a:pt x="12237" y="7934"/>
                    <a:pt x="12388" y="8040"/>
                    <a:pt x="12502" y="8175"/>
                  </a:cubicBezTo>
                  <a:cubicBezTo>
                    <a:pt x="12937" y="8690"/>
                    <a:pt x="12725" y="9464"/>
                    <a:pt x="12165" y="9815"/>
                  </a:cubicBezTo>
                  <a:cubicBezTo>
                    <a:pt x="11625" y="10156"/>
                    <a:pt x="10821" y="10046"/>
                    <a:pt x="10396" y="9594"/>
                  </a:cubicBezTo>
                  <a:cubicBezTo>
                    <a:pt x="9940" y="9098"/>
                    <a:pt x="9997" y="8305"/>
                    <a:pt x="10526" y="7872"/>
                  </a:cubicBezTo>
                  <a:close/>
                  <a:moveTo>
                    <a:pt x="7051" y="15582"/>
                  </a:moveTo>
                  <a:cubicBezTo>
                    <a:pt x="6221" y="15139"/>
                    <a:pt x="5993" y="14076"/>
                    <a:pt x="6522" y="13345"/>
                  </a:cubicBezTo>
                  <a:cubicBezTo>
                    <a:pt x="7087" y="12566"/>
                    <a:pt x="8150" y="12484"/>
                    <a:pt x="8939" y="12960"/>
                  </a:cubicBezTo>
                  <a:cubicBezTo>
                    <a:pt x="9333" y="13013"/>
                    <a:pt x="9629" y="13720"/>
                    <a:pt x="9639" y="14004"/>
                  </a:cubicBezTo>
                  <a:cubicBezTo>
                    <a:pt x="9644" y="14235"/>
                    <a:pt x="9582" y="14451"/>
                    <a:pt x="9468" y="14639"/>
                  </a:cubicBezTo>
                  <a:cubicBezTo>
                    <a:pt x="9442" y="14750"/>
                    <a:pt x="9406" y="14860"/>
                    <a:pt x="9348" y="14966"/>
                  </a:cubicBezTo>
                  <a:cubicBezTo>
                    <a:pt x="8939" y="15774"/>
                    <a:pt x="7865" y="16015"/>
                    <a:pt x="7051" y="15582"/>
                  </a:cubicBezTo>
                  <a:close/>
                  <a:moveTo>
                    <a:pt x="18445" y="6516"/>
                  </a:moveTo>
                  <a:cubicBezTo>
                    <a:pt x="18492" y="6540"/>
                    <a:pt x="18528" y="6573"/>
                    <a:pt x="18549" y="6612"/>
                  </a:cubicBezTo>
                  <a:cubicBezTo>
                    <a:pt x="19731" y="6987"/>
                    <a:pt x="20644" y="8247"/>
                    <a:pt x="20094" y="9406"/>
                  </a:cubicBezTo>
                  <a:cubicBezTo>
                    <a:pt x="19223" y="11243"/>
                    <a:pt x="16402" y="10719"/>
                    <a:pt x="15701" y="9055"/>
                  </a:cubicBezTo>
                  <a:cubicBezTo>
                    <a:pt x="15053" y="7516"/>
                    <a:pt x="16708" y="5616"/>
                    <a:pt x="18445" y="6516"/>
                  </a:cubicBezTo>
                  <a:close/>
                  <a:moveTo>
                    <a:pt x="11283" y="20377"/>
                  </a:moveTo>
                  <a:cubicBezTo>
                    <a:pt x="10469" y="20646"/>
                    <a:pt x="9561" y="20675"/>
                    <a:pt x="8742" y="20411"/>
                  </a:cubicBezTo>
                  <a:cubicBezTo>
                    <a:pt x="8721" y="20401"/>
                    <a:pt x="8700" y="20391"/>
                    <a:pt x="8685" y="20382"/>
                  </a:cubicBezTo>
                  <a:cubicBezTo>
                    <a:pt x="8576" y="20348"/>
                    <a:pt x="8477" y="20261"/>
                    <a:pt x="8451" y="20151"/>
                  </a:cubicBezTo>
                  <a:cubicBezTo>
                    <a:pt x="8280" y="19468"/>
                    <a:pt x="8648" y="18737"/>
                    <a:pt x="9307" y="18395"/>
                  </a:cubicBezTo>
                  <a:cubicBezTo>
                    <a:pt x="9981" y="18039"/>
                    <a:pt x="10806" y="18208"/>
                    <a:pt x="11340" y="18703"/>
                  </a:cubicBezTo>
                  <a:cubicBezTo>
                    <a:pt x="11615" y="18958"/>
                    <a:pt x="11817" y="19300"/>
                    <a:pt x="11864" y="19660"/>
                  </a:cubicBezTo>
                  <a:cubicBezTo>
                    <a:pt x="11900" y="20050"/>
                    <a:pt x="11651" y="20252"/>
                    <a:pt x="11283" y="20377"/>
                  </a:cubicBezTo>
                  <a:close/>
                  <a:moveTo>
                    <a:pt x="13067" y="14711"/>
                  </a:moveTo>
                  <a:cubicBezTo>
                    <a:pt x="12258" y="12960"/>
                    <a:pt x="14234" y="11200"/>
                    <a:pt x="15795" y="11821"/>
                  </a:cubicBezTo>
                  <a:cubicBezTo>
                    <a:pt x="15893" y="11825"/>
                    <a:pt x="15992" y="11835"/>
                    <a:pt x="16096" y="11854"/>
                  </a:cubicBezTo>
                  <a:cubicBezTo>
                    <a:pt x="17133" y="12047"/>
                    <a:pt x="17833" y="12941"/>
                    <a:pt x="17843" y="13898"/>
                  </a:cubicBezTo>
                  <a:cubicBezTo>
                    <a:pt x="17885" y="16370"/>
                    <a:pt x="14078" y="16885"/>
                    <a:pt x="13067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3" name="Shape">
              <a:extLst>
                <a:ext uri="{FF2B5EF4-FFF2-40B4-BE49-F238E27FC236}">
                  <a16:creationId xmlns:a16="http://schemas.microsoft.com/office/drawing/2014/main" id="{9D7410DC-62AE-4FF8-8788-9B384B4937D5}"/>
                </a:ext>
              </a:extLst>
            </p:cNvPr>
            <p:cNvSpPr/>
            <p:nvPr/>
          </p:nvSpPr>
          <p:spPr>
            <a:xfrm>
              <a:off x="5778500" y="3111499"/>
              <a:ext cx="617943" cy="667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11" h="20942" extrusionOk="0">
                  <a:moveTo>
                    <a:pt x="20857" y="5731"/>
                  </a:moveTo>
                  <a:cubicBezTo>
                    <a:pt x="20715" y="4212"/>
                    <a:pt x="20109" y="2656"/>
                    <a:pt x="19013" y="1604"/>
                  </a:cubicBezTo>
                  <a:cubicBezTo>
                    <a:pt x="18936" y="1456"/>
                    <a:pt x="18816" y="1313"/>
                    <a:pt x="18639" y="1185"/>
                  </a:cubicBezTo>
                  <a:cubicBezTo>
                    <a:pt x="16542" y="-366"/>
                    <a:pt x="13796" y="-238"/>
                    <a:pt x="11424" y="671"/>
                  </a:cubicBezTo>
                  <a:cubicBezTo>
                    <a:pt x="8884" y="1648"/>
                    <a:pt x="6288" y="3087"/>
                    <a:pt x="4251" y="4802"/>
                  </a:cubicBezTo>
                  <a:cubicBezTo>
                    <a:pt x="2244" y="6488"/>
                    <a:pt x="684" y="8606"/>
                    <a:pt x="155" y="11102"/>
                  </a:cubicBezTo>
                  <a:cubicBezTo>
                    <a:pt x="-309" y="13299"/>
                    <a:pt x="271" y="15831"/>
                    <a:pt x="1891" y="17530"/>
                  </a:cubicBezTo>
                  <a:cubicBezTo>
                    <a:pt x="2820" y="18503"/>
                    <a:pt x="4002" y="19125"/>
                    <a:pt x="5231" y="19715"/>
                  </a:cubicBezTo>
                  <a:cubicBezTo>
                    <a:pt x="6335" y="20241"/>
                    <a:pt x="7496" y="20700"/>
                    <a:pt x="8733" y="20875"/>
                  </a:cubicBezTo>
                  <a:cubicBezTo>
                    <a:pt x="11269" y="21234"/>
                    <a:pt x="13650" y="20094"/>
                    <a:pt x="15433" y="18503"/>
                  </a:cubicBezTo>
                  <a:cubicBezTo>
                    <a:pt x="19099" y="15225"/>
                    <a:pt x="21291" y="10476"/>
                    <a:pt x="20857" y="5731"/>
                  </a:cubicBezTo>
                  <a:close/>
                  <a:moveTo>
                    <a:pt x="17861" y="1420"/>
                  </a:moveTo>
                  <a:cubicBezTo>
                    <a:pt x="17870" y="1416"/>
                    <a:pt x="17879" y="1412"/>
                    <a:pt x="17892" y="1408"/>
                  </a:cubicBezTo>
                  <a:cubicBezTo>
                    <a:pt x="17969" y="1241"/>
                    <a:pt x="18205" y="1109"/>
                    <a:pt x="18377" y="1261"/>
                  </a:cubicBezTo>
                  <a:cubicBezTo>
                    <a:pt x="18777" y="1616"/>
                    <a:pt x="19151" y="1991"/>
                    <a:pt x="19477" y="2401"/>
                  </a:cubicBezTo>
                  <a:cubicBezTo>
                    <a:pt x="19718" y="2704"/>
                    <a:pt x="20088" y="3111"/>
                    <a:pt x="20144" y="3494"/>
                  </a:cubicBezTo>
                  <a:cubicBezTo>
                    <a:pt x="20238" y="4168"/>
                    <a:pt x="19237" y="4407"/>
                    <a:pt x="18682" y="4363"/>
                  </a:cubicBezTo>
                  <a:cubicBezTo>
                    <a:pt x="17045" y="4228"/>
                    <a:pt x="16469" y="2254"/>
                    <a:pt x="17861" y="1420"/>
                  </a:cubicBezTo>
                  <a:close/>
                  <a:moveTo>
                    <a:pt x="6314" y="5627"/>
                  </a:moveTo>
                  <a:cubicBezTo>
                    <a:pt x="7891" y="6022"/>
                    <a:pt x="8372" y="7916"/>
                    <a:pt x="7027" y="8845"/>
                  </a:cubicBezTo>
                  <a:cubicBezTo>
                    <a:pt x="5880" y="9642"/>
                    <a:pt x="4100" y="9064"/>
                    <a:pt x="3821" y="7784"/>
                  </a:cubicBezTo>
                  <a:cubicBezTo>
                    <a:pt x="3237" y="6377"/>
                    <a:pt x="4904" y="5276"/>
                    <a:pt x="6314" y="5627"/>
                  </a:cubicBezTo>
                  <a:close/>
                  <a:moveTo>
                    <a:pt x="3202" y="14631"/>
                  </a:moveTo>
                  <a:cubicBezTo>
                    <a:pt x="2635" y="15177"/>
                    <a:pt x="1350" y="15843"/>
                    <a:pt x="869" y="14938"/>
                  </a:cubicBezTo>
                  <a:cubicBezTo>
                    <a:pt x="340" y="13945"/>
                    <a:pt x="232" y="12749"/>
                    <a:pt x="520" y="11680"/>
                  </a:cubicBezTo>
                  <a:cubicBezTo>
                    <a:pt x="576" y="11473"/>
                    <a:pt x="838" y="11353"/>
                    <a:pt x="1019" y="11445"/>
                  </a:cubicBezTo>
                  <a:cubicBezTo>
                    <a:pt x="1921" y="11233"/>
                    <a:pt x="2923" y="11521"/>
                    <a:pt x="3443" y="12278"/>
                  </a:cubicBezTo>
                  <a:cubicBezTo>
                    <a:pt x="3937" y="13000"/>
                    <a:pt x="3847" y="14017"/>
                    <a:pt x="3202" y="14631"/>
                  </a:cubicBezTo>
                  <a:close/>
                  <a:moveTo>
                    <a:pt x="12038" y="4798"/>
                  </a:moveTo>
                  <a:cubicBezTo>
                    <a:pt x="11007" y="4650"/>
                    <a:pt x="10212" y="3777"/>
                    <a:pt x="10315" y="2796"/>
                  </a:cubicBezTo>
                  <a:cubicBezTo>
                    <a:pt x="10405" y="1935"/>
                    <a:pt x="11153" y="1337"/>
                    <a:pt x="12017" y="1345"/>
                  </a:cubicBezTo>
                  <a:cubicBezTo>
                    <a:pt x="12210" y="1305"/>
                    <a:pt x="12416" y="1297"/>
                    <a:pt x="12623" y="1321"/>
                  </a:cubicBezTo>
                  <a:cubicBezTo>
                    <a:pt x="13688" y="1456"/>
                    <a:pt x="14432" y="2365"/>
                    <a:pt x="14221" y="3350"/>
                  </a:cubicBezTo>
                  <a:cubicBezTo>
                    <a:pt x="14019" y="4295"/>
                    <a:pt x="13074" y="4945"/>
                    <a:pt x="12038" y="4798"/>
                  </a:cubicBezTo>
                  <a:close/>
                  <a:moveTo>
                    <a:pt x="10530" y="7872"/>
                  </a:moveTo>
                  <a:cubicBezTo>
                    <a:pt x="10968" y="7517"/>
                    <a:pt x="11651" y="7517"/>
                    <a:pt x="12077" y="7864"/>
                  </a:cubicBezTo>
                  <a:cubicBezTo>
                    <a:pt x="12244" y="7932"/>
                    <a:pt x="12395" y="8036"/>
                    <a:pt x="12507" y="8171"/>
                  </a:cubicBezTo>
                  <a:cubicBezTo>
                    <a:pt x="12941" y="8686"/>
                    <a:pt x="12730" y="9459"/>
                    <a:pt x="12171" y="9814"/>
                  </a:cubicBezTo>
                  <a:cubicBezTo>
                    <a:pt x="11634" y="10157"/>
                    <a:pt x="10826" y="10045"/>
                    <a:pt x="10401" y="9591"/>
                  </a:cubicBezTo>
                  <a:cubicBezTo>
                    <a:pt x="9941" y="9100"/>
                    <a:pt x="9997" y="8303"/>
                    <a:pt x="10530" y="7872"/>
                  </a:cubicBezTo>
                  <a:close/>
                  <a:moveTo>
                    <a:pt x="7053" y="15580"/>
                  </a:moveTo>
                  <a:cubicBezTo>
                    <a:pt x="6223" y="15137"/>
                    <a:pt x="5996" y="14073"/>
                    <a:pt x="6524" y="13343"/>
                  </a:cubicBezTo>
                  <a:cubicBezTo>
                    <a:pt x="7087" y="12565"/>
                    <a:pt x="8153" y="12482"/>
                    <a:pt x="8944" y="12956"/>
                  </a:cubicBezTo>
                  <a:cubicBezTo>
                    <a:pt x="9339" y="13012"/>
                    <a:pt x="9636" y="13718"/>
                    <a:pt x="9640" y="14001"/>
                  </a:cubicBezTo>
                  <a:cubicBezTo>
                    <a:pt x="9644" y="14232"/>
                    <a:pt x="9584" y="14447"/>
                    <a:pt x="9468" y="14639"/>
                  </a:cubicBezTo>
                  <a:cubicBezTo>
                    <a:pt x="9442" y="14750"/>
                    <a:pt x="9408" y="14862"/>
                    <a:pt x="9352" y="14970"/>
                  </a:cubicBezTo>
                  <a:cubicBezTo>
                    <a:pt x="8940" y="15771"/>
                    <a:pt x="7869" y="16014"/>
                    <a:pt x="7053" y="15580"/>
                  </a:cubicBezTo>
                  <a:close/>
                  <a:moveTo>
                    <a:pt x="18446" y="6516"/>
                  </a:moveTo>
                  <a:cubicBezTo>
                    <a:pt x="18493" y="6540"/>
                    <a:pt x="18528" y="6576"/>
                    <a:pt x="18549" y="6612"/>
                  </a:cubicBezTo>
                  <a:cubicBezTo>
                    <a:pt x="19731" y="6987"/>
                    <a:pt x="20642" y="8247"/>
                    <a:pt x="20096" y="9403"/>
                  </a:cubicBezTo>
                  <a:cubicBezTo>
                    <a:pt x="19224" y="11241"/>
                    <a:pt x="16409" y="10719"/>
                    <a:pt x="15704" y="9048"/>
                  </a:cubicBezTo>
                  <a:cubicBezTo>
                    <a:pt x="15055" y="7513"/>
                    <a:pt x="16710" y="5615"/>
                    <a:pt x="18446" y="6516"/>
                  </a:cubicBezTo>
                  <a:close/>
                  <a:moveTo>
                    <a:pt x="11282" y="20377"/>
                  </a:moveTo>
                  <a:cubicBezTo>
                    <a:pt x="10465" y="20648"/>
                    <a:pt x="9563" y="20676"/>
                    <a:pt x="8742" y="20413"/>
                  </a:cubicBezTo>
                  <a:cubicBezTo>
                    <a:pt x="8720" y="20405"/>
                    <a:pt x="8703" y="20397"/>
                    <a:pt x="8686" y="20381"/>
                  </a:cubicBezTo>
                  <a:cubicBezTo>
                    <a:pt x="8574" y="20345"/>
                    <a:pt x="8480" y="20261"/>
                    <a:pt x="8450" y="20149"/>
                  </a:cubicBezTo>
                  <a:cubicBezTo>
                    <a:pt x="8278" y="19464"/>
                    <a:pt x="8647" y="18738"/>
                    <a:pt x="9301" y="18391"/>
                  </a:cubicBezTo>
                  <a:cubicBezTo>
                    <a:pt x="9971" y="18036"/>
                    <a:pt x="10796" y="18204"/>
                    <a:pt x="11333" y="18698"/>
                  </a:cubicBezTo>
                  <a:cubicBezTo>
                    <a:pt x="11608" y="18953"/>
                    <a:pt x="11810" y="19292"/>
                    <a:pt x="11853" y="19655"/>
                  </a:cubicBezTo>
                  <a:cubicBezTo>
                    <a:pt x="11901" y="20050"/>
                    <a:pt x="11656" y="20253"/>
                    <a:pt x="11282" y="20377"/>
                  </a:cubicBezTo>
                  <a:close/>
                  <a:moveTo>
                    <a:pt x="13070" y="14711"/>
                  </a:moveTo>
                  <a:cubicBezTo>
                    <a:pt x="12262" y="12960"/>
                    <a:pt x="14234" y="11202"/>
                    <a:pt x="15799" y="11816"/>
                  </a:cubicBezTo>
                  <a:cubicBezTo>
                    <a:pt x="15897" y="11820"/>
                    <a:pt x="15996" y="11832"/>
                    <a:pt x="16099" y="11848"/>
                  </a:cubicBezTo>
                  <a:cubicBezTo>
                    <a:pt x="17135" y="12039"/>
                    <a:pt x="17836" y="12932"/>
                    <a:pt x="17849" y="13893"/>
                  </a:cubicBezTo>
                  <a:cubicBezTo>
                    <a:pt x="17887" y="16373"/>
                    <a:pt x="14075" y="16888"/>
                    <a:pt x="13070" y="14711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4" name="Shape">
              <a:extLst>
                <a:ext uri="{FF2B5EF4-FFF2-40B4-BE49-F238E27FC236}">
                  <a16:creationId xmlns:a16="http://schemas.microsoft.com/office/drawing/2014/main" id="{D711C408-F262-44F0-9C97-6789076E84F2}"/>
                </a:ext>
              </a:extLst>
            </p:cNvPr>
            <p:cNvSpPr/>
            <p:nvPr/>
          </p:nvSpPr>
          <p:spPr>
            <a:xfrm>
              <a:off x="1663700" y="36703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20" y="4181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6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5" name="Shape">
              <a:extLst>
                <a:ext uri="{FF2B5EF4-FFF2-40B4-BE49-F238E27FC236}">
                  <a16:creationId xmlns:a16="http://schemas.microsoft.com/office/drawing/2014/main" id="{507EA377-2D64-4B2D-9FA0-E082FC2ED510}"/>
                </a:ext>
              </a:extLst>
            </p:cNvPr>
            <p:cNvSpPr/>
            <p:nvPr/>
          </p:nvSpPr>
          <p:spPr>
            <a:xfrm>
              <a:off x="3632200" y="4483100"/>
              <a:ext cx="324308" cy="372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7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8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14" y="14337"/>
                    <a:pt x="21462" y="9464"/>
                    <a:pt x="20327" y="4913"/>
                  </a:cubicBezTo>
                  <a:close/>
                  <a:moveTo>
                    <a:pt x="16656" y="1079"/>
                  </a:moveTo>
                  <a:cubicBezTo>
                    <a:pt x="16664" y="1072"/>
                    <a:pt x="16672" y="1065"/>
                    <a:pt x="16680" y="1065"/>
                  </a:cubicBezTo>
                  <a:cubicBezTo>
                    <a:pt x="16737" y="893"/>
                    <a:pt x="16956" y="735"/>
                    <a:pt x="17158" y="864"/>
                  </a:cubicBezTo>
                  <a:cubicBezTo>
                    <a:pt x="17612" y="1158"/>
                    <a:pt x="18050" y="1480"/>
                    <a:pt x="18447" y="1846"/>
                  </a:cubicBezTo>
                  <a:cubicBezTo>
                    <a:pt x="18731" y="2111"/>
                    <a:pt x="19176" y="2462"/>
                    <a:pt x="19282" y="2827"/>
                  </a:cubicBezTo>
                  <a:cubicBezTo>
                    <a:pt x="19476" y="3472"/>
                    <a:pt x="18487" y="3824"/>
                    <a:pt x="17920" y="3845"/>
                  </a:cubicBezTo>
                  <a:cubicBezTo>
                    <a:pt x="16234" y="3902"/>
                    <a:pt x="15359" y="2053"/>
                    <a:pt x="16656" y="1079"/>
                  </a:cubicBezTo>
                  <a:close/>
                  <a:moveTo>
                    <a:pt x="5503" y="6540"/>
                  </a:moveTo>
                  <a:cubicBezTo>
                    <a:pt x="7173" y="6733"/>
                    <a:pt x="7935" y="8518"/>
                    <a:pt x="6695" y="9578"/>
                  </a:cubicBezTo>
                  <a:cubicBezTo>
                    <a:pt x="5641" y="10489"/>
                    <a:pt x="3744" y="10137"/>
                    <a:pt x="3274" y="8926"/>
                  </a:cubicBezTo>
                  <a:cubicBezTo>
                    <a:pt x="2472" y="7629"/>
                    <a:pt x="4012" y="6361"/>
                    <a:pt x="5503" y="6540"/>
                  </a:cubicBezTo>
                  <a:close/>
                  <a:moveTo>
                    <a:pt x="3631" y="15648"/>
                  </a:moveTo>
                  <a:cubicBezTo>
                    <a:pt x="3128" y="16243"/>
                    <a:pt x="1921" y="17046"/>
                    <a:pt x="1297" y="16222"/>
                  </a:cubicBezTo>
                  <a:cubicBezTo>
                    <a:pt x="616" y="15319"/>
                    <a:pt x="332" y="14172"/>
                    <a:pt x="470" y="13097"/>
                  </a:cubicBezTo>
                  <a:cubicBezTo>
                    <a:pt x="494" y="12889"/>
                    <a:pt x="745" y="12739"/>
                    <a:pt x="940" y="12810"/>
                  </a:cubicBezTo>
                  <a:cubicBezTo>
                    <a:pt x="1832" y="12502"/>
                    <a:pt x="2893" y="12660"/>
                    <a:pt x="3534" y="13334"/>
                  </a:cubicBezTo>
                  <a:cubicBezTo>
                    <a:pt x="4141" y="13979"/>
                    <a:pt x="4198" y="14975"/>
                    <a:pt x="3631" y="15648"/>
                  </a:cubicBezTo>
                  <a:close/>
                  <a:moveTo>
                    <a:pt x="11209" y="5049"/>
                  </a:moveTo>
                  <a:cubicBezTo>
                    <a:pt x="10131" y="5028"/>
                    <a:pt x="9199" y="4275"/>
                    <a:pt x="9167" y="3315"/>
                  </a:cubicBezTo>
                  <a:cubicBezTo>
                    <a:pt x="9134" y="2469"/>
                    <a:pt x="9807" y="1795"/>
                    <a:pt x="10690" y="1702"/>
                  </a:cubicBezTo>
                  <a:cubicBezTo>
                    <a:pt x="10885" y="1645"/>
                    <a:pt x="11088" y="1609"/>
                    <a:pt x="11306" y="1609"/>
                  </a:cubicBezTo>
                  <a:cubicBezTo>
                    <a:pt x="12409" y="1616"/>
                    <a:pt x="13300" y="2405"/>
                    <a:pt x="13227" y="3386"/>
                  </a:cubicBezTo>
                  <a:cubicBezTo>
                    <a:pt x="13154" y="4332"/>
                    <a:pt x="12287" y="5071"/>
                    <a:pt x="11209" y="5049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78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09" y="15018"/>
                    <a:pt x="9985" y="15132"/>
                    <a:pt x="9945" y="15247"/>
                  </a:cubicBezTo>
                  <a:cubicBezTo>
                    <a:pt x="9645" y="16078"/>
                    <a:pt x="8583" y="16437"/>
                    <a:pt x="7691" y="16114"/>
                  </a:cubicBezTo>
                  <a:close/>
                  <a:moveTo>
                    <a:pt x="17993" y="5959"/>
                  </a:moveTo>
                  <a:cubicBezTo>
                    <a:pt x="18042" y="5981"/>
                    <a:pt x="18082" y="6002"/>
                    <a:pt x="18115" y="6038"/>
                  </a:cubicBezTo>
                  <a:cubicBezTo>
                    <a:pt x="19371" y="6260"/>
                    <a:pt x="20481" y="7378"/>
                    <a:pt x="20092" y="8568"/>
                  </a:cubicBezTo>
                  <a:cubicBezTo>
                    <a:pt x="19468" y="10460"/>
                    <a:pt x="16526" y="10281"/>
                    <a:pt x="15562" y="8747"/>
                  </a:cubicBezTo>
                  <a:cubicBezTo>
                    <a:pt x="14678" y="7328"/>
                    <a:pt x="16088" y="5293"/>
                    <a:pt x="17993" y="5959"/>
                  </a:cubicBezTo>
                  <a:close/>
                  <a:moveTo>
                    <a:pt x="12700" y="20271"/>
                  </a:moveTo>
                  <a:cubicBezTo>
                    <a:pt x="11906" y="20629"/>
                    <a:pt x="10990" y="20765"/>
                    <a:pt x="10115" y="20608"/>
                  </a:cubicBezTo>
                  <a:cubicBezTo>
                    <a:pt x="10091" y="20601"/>
                    <a:pt x="10074" y="20593"/>
                    <a:pt x="10050" y="20586"/>
                  </a:cubicBezTo>
                  <a:cubicBezTo>
                    <a:pt x="9937" y="20565"/>
                    <a:pt x="9823" y="20493"/>
                    <a:pt x="9774" y="20393"/>
                  </a:cubicBezTo>
                  <a:cubicBezTo>
                    <a:pt x="9499" y="19748"/>
                    <a:pt x="9774" y="18995"/>
                    <a:pt x="10390" y="18587"/>
                  </a:cubicBezTo>
                  <a:cubicBezTo>
                    <a:pt x="11023" y="18164"/>
                    <a:pt x="11890" y="18228"/>
                    <a:pt x="12506" y="18644"/>
                  </a:cubicBezTo>
                  <a:cubicBezTo>
                    <a:pt x="12822" y="18859"/>
                    <a:pt x="13081" y="19167"/>
                    <a:pt x="13179" y="19511"/>
                  </a:cubicBezTo>
                  <a:cubicBezTo>
                    <a:pt x="13284" y="19877"/>
                    <a:pt x="13057" y="20106"/>
                    <a:pt x="12700" y="20271"/>
                  </a:cubicBezTo>
                  <a:close/>
                  <a:moveTo>
                    <a:pt x="13697" y="14552"/>
                  </a:moveTo>
                  <a:cubicBezTo>
                    <a:pt x="12619" y="12947"/>
                    <a:pt x="14378" y="11005"/>
                    <a:pt x="16056" y="11420"/>
                  </a:cubicBezTo>
                  <a:cubicBezTo>
                    <a:pt x="16161" y="11413"/>
                    <a:pt x="16259" y="11413"/>
                    <a:pt x="16364" y="11420"/>
                  </a:cubicBezTo>
                  <a:cubicBezTo>
                    <a:pt x="17450" y="11485"/>
                    <a:pt x="18285" y="12266"/>
                    <a:pt x="18439" y="13197"/>
                  </a:cubicBezTo>
                  <a:cubicBezTo>
                    <a:pt x="18844" y="15598"/>
                    <a:pt x="15035" y="16544"/>
                    <a:pt x="13697" y="1455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6" name="Shape">
              <a:extLst>
                <a:ext uri="{FF2B5EF4-FFF2-40B4-BE49-F238E27FC236}">
                  <a16:creationId xmlns:a16="http://schemas.microsoft.com/office/drawing/2014/main" id="{3729A3B3-FFFD-49C1-8A6F-6B29B1502C44}"/>
                </a:ext>
              </a:extLst>
            </p:cNvPr>
            <p:cNvSpPr/>
            <p:nvPr/>
          </p:nvSpPr>
          <p:spPr>
            <a:xfrm>
              <a:off x="5867399" y="2857500"/>
              <a:ext cx="200052" cy="23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64"/>
                    <a:pt x="20329" y="4900"/>
                  </a:cubicBezTo>
                  <a:close/>
                  <a:moveTo>
                    <a:pt x="16650" y="1079"/>
                  </a:moveTo>
                  <a:cubicBezTo>
                    <a:pt x="16663" y="1068"/>
                    <a:pt x="16663" y="1068"/>
                    <a:pt x="16677" y="1068"/>
                  </a:cubicBezTo>
                  <a:cubicBezTo>
                    <a:pt x="16729" y="894"/>
                    <a:pt x="16952" y="743"/>
                    <a:pt x="17149" y="870"/>
                  </a:cubicBezTo>
                  <a:cubicBezTo>
                    <a:pt x="17609" y="1172"/>
                    <a:pt x="18043" y="1486"/>
                    <a:pt x="18437" y="1846"/>
                  </a:cubicBezTo>
                  <a:cubicBezTo>
                    <a:pt x="18726" y="2113"/>
                    <a:pt x="19160" y="2461"/>
                    <a:pt x="19278" y="2833"/>
                  </a:cubicBezTo>
                  <a:cubicBezTo>
                    <a:pt x="19475" y="3472"/>
                    <a:pt x="18490" y="3832"/>
                    <a:pt x="17912" y="3855"/>
                  </a:cubicBezTo>
                  <a:cubicBezTo>
                    <a:pt x="16230" y="3901"/>
                    <a:pt x="15349" y="2055"/>
                    <a:pt x="16650" y="1079"/>
                  </a:cubicBezTo>
                  <a:close/>
                  <a:moveTo>
                    <a:pt x="5482" y="6537"/>
                  </a:moveTo>
                  <a:cubicBezTo>
                    <a:pt x="7151" y="6735"/>
                    <a:pt x="7913" y="8512"/>
                    <a:pt x="6678" y="9580"/>
                  </a:cubicBezTo>
                  <a:cubicBezTo>
                    <a:pt x="5627" y="10486"/>
                    <a:pt x="3722" y="10137"/>
                    <a:pt x="3262" y="8930"/>
                  </a:cubicBezTo>
                  <a:cubicBezTo>
                    <a:pt x="2460" y="7629"/>
                    <a:pt x="3998" y="6363"/>
                    <a:pt x="5482" y="6537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6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51"/>
                  </a:moveTo>
                  <a:cubicBezTo>
                    <a:pt x="10120" y="5028"/>
                    <a:pt x="9187" y="4273"/>
                    <a:pt x="9148" y="3309"/>
                  </a:cubicBezTo>
                  <a:cubicBezTo>
                    <a:pt x="9109" y="2461"/>
                    <a:pt x="9792" y="1788"/>
                    <a:pt x="10672" y="1695"/>
                  </a:cubicBezTo>
                  <a:cubicBezTo>
                    <a:pt x="10869" y="1637"/>
                    <a:pt x="11066" y="1602"/>
                    <a:pt x="11290" y="1602"/>
                  </a:cubicBezTo>
                  <a:cubicBezTo>
                    <a:pt x="12393" y="1602"/>
                    <a:pt x="13287" y="2403"/>
                    <a:pt x="13208" y="3379"/>
                  </a:cubicBezTo>
                  <a:cubicBezTo>
                    <a:pt x="13142" y="4319"/>
                    <a:pt x="12275" y="5063"/>
                    <a:pt x="11198" y="5051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75"/>
                    <a:pt x="9634" y="8686"/>
                    <a:pt x="10107" y="8210"/>
                  </a:cubicBezTo>
                  <a:close/>
                  <a:moveTo>
                    <a:pt x="7676" y="16106"/>
                  </a:moveTo>
                  <a:cubicBezTo>
                    <a:pt x="6770" y="15770"/>
                    <a:pt x="6376" y="14771"/>
                    <a:pt x="6809" y="13993"/>
                  </a:cubicBezTo>
                  <a:cubicBezTo>
                    <a:pt x="7269" y="13168"/>
                    <a:pt x="8347" y="12959"/>
                    <a:pt x="9214" y="13331"/>
                  </a:cubicBezTo>
                  <a:cubicBezTo>
                    <a:pt x="9621" y="13343"/>
                    <a:pt x="10028" y="13993"/>
                    <a:pt x="10081" y="14260"/>
                  </a:cubicBezTo>
                  <a:cubicBezTo>
                    <a:pt x="10120" y="14481"/>
                    <a:pt x="10081" y="14701"/>
                    <a:pt x="10002" y="14899"/>
                  </a:cubicBezTo>
                  <a:cubicBezTo>
                    <a:pt x="9989" y="15015"/>
                    <a:pt x="9976" y="15119"/>
                    <a:pt x="9936" y="15235"/>
                  </a:cubicBezTo>
                  <a:cubicBezTo>
                    <a:pt x="9634" y="16072"/>
                    <a:pt x="8570" y="16432"/>
                    <a:pt x="7676" y="16106"/>
                  </a:cubicBezTo>
                  <a:close/>
                  <a:moveTo>
                    <a:pt x="17977" y="5957"/>
                  </a:moveTo>
                  <a:cubicBezTo>
                    <a:pt x="18030" y="5980"/>
                    <a:pt x="18069" y="6003"/>
                    <a:pt x="18095" y="6038"/>
                  </a:cubicBezTo>
                  <a:cubicBezTo>
                    <a:pt x="19357" y="6259"/>
                    <a:pt x="20474" y="7374"/>
                    <a:pt x="20079" y="8570"/>
                  </a:cubicBezTo>
                  <a:cubicBezTo>
                    <a:pt x="19462" y="10463"/>
                    <a:pt x="16506" y="10288"/>
                    <a:pt x="15547" y="8744"/>
                  </a:cubicBezTo>
                  <a:cubicBezTo>
                    <a:pt x="14666" y="7327"/>
                    <a:pt x="16085" y="5283"/>
                    <a:pt x="17977" y="5957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81"/>
                    <a:pt x="13050" y="20101"/>
                    <a:pt x="12682" y="20264"/>
                  </a:cubicBezTo>
                  <a:close/>
                  <a:moveTo>
                    <a:pt x="13694" y="14550"/>
                  </a:moveTo>
                  <a:cubicBezTo>
                    <a:pt x="12617" y="12948"/>
                    <a:pt x="14377" y="11008"/>
                    <a:pt x="16059" y="11415"/>
                  </a:cubicBezTo>
                  <a:cubicBezTo>
                    <a:pt x="16164" y="11403"/>
                    <a:pt x="16269" y="11403"/>
                    <a:pt x="16374" y="11415"/>
                  </a:cubicBezTo>
                  <a:cubicBezTo>
                    <a:pt x="17465" y="11473"/>
                    <a:pt x="18306" y="12263"/>
                    <a:pt x="18450" y="13192"/>
                  </a:cubicBezTo>
                  <a:cubicBezTo>
                    <a:pt x="18844" y="15595"/>
                    <a:pt x="15034" y="16548"/>
                    <a:pt x="13694" y="14550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7" name="Shape">
              <a:extLst>
                <a:ext uri="{FF2B5EF4-FFF2-40B4-BE49-F238E27FC236}">
                  <a16:creationId xmlns:a16="http://schemas.microsoft.com/office/drawing/2014/main" id="{00B4832D-E928-45A2-91BB-E0889E7FCDB7}"/>
                </a:ext>
              </a:extLst>
            </p:cNvPr>
            <p:cNvSpPr/>
            <p:nvPr/>
          </p:nvSpPr>
          <p:spPr>
            <a:xfrm>
              <a:off x="101599" y="2984499"/>
              <a:ext cx="279932" cy="2479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4" h="21040" extrusionOk="0">
                  <a:moveTo>
                    <a:pt x="277" y="12384"/>
                  </a:moveTo>
                  <a:cubicBezTo>
                    <a:pt x="-115" y="14022"/>
                    <a:pt x="-125" y="15866"/>
                    <a:pt x="469" y="17364"/>
                  </a:cubicBezTo>
                  <a:cubicBezTo>
                    <a:pt x="488" y="17547"/>
                    <a:pt x="545" y="17741"/>
                    <a:pt x="651" y="17935"/>
                  </a:cubicBezTo>
                  <a:cubicBezTo>
                    <a:pt x="1934" y="20306"/>
                    <a:pt x="4346" y="21147"/>
                    <a:pt x="6702" y="21028"/>
                  </a:cubicBezTo>
                  <a:cubicBezTo>
                    <a:pt x="9229" y="20910"/>
                    <a:pt x="11958" y="20317"/>
                    <a:pt x="14294" y="19250"/>
                  </a:cubicBezTo>
                  <a:cubicBezTo>
                    <a:pt x="16602" y="18194"/>
                    <a:pt x="18670" y="16534"/>
                    <a:pt x="19972" y="14098"/>
                  </a:cubicBezTo>
                  <a:cubicBezTo>
                    <a:pt x="21121" y="11964"/>
                    <a:pt x="21475" y="9107"/>
                    <a:pt x="20661" y="6747"/>
                  </a:cubicBezTo>
                  <a:cubicBezTo>
                    <a:pt x="20192" y="5400"/>
                    <a:pt x="19378" y="4322"/>
                    <a:pt x="18516" y="3276"/>
                  </a:cubicBezTo>
                  <a:cubicBezTo>
                    <a:pt x="17741" y="2328"/>
                    <a:pt x="16898" y="1444"/>
                    <a:pt x="15884" y="819"/>
                  </a:cubicBezTo>
                  <a:cubicBezTo>
                    <a:pt x="13815" y="-453"/>
                    <a:pt x="11374" y="-108"/>
                    <a:pt x="9287" y="927"/>
                  </a:cubicBezTo>
                  <a:cubicBezTo>
                    <a:pt x="5016" y="3061"/>
                    <a:pt x="1503" y="7254"/>
                    <a:pt x="277" y="12384"/>
                  </a:cubicBezTo>
                  <a:close/>
                  <a:moveTo>
                    <a:pt x="1397" y="17957"/>
                  </a:moveTo>
                  <a:cubicBezTo>
                    <a:pt x="1388" y="17957"/>
                    <a:pt x="1378" y="17957"/>
                    <a:pt x="1369" y="17957"/>
                  </a:cubicBezTo>
                  <a:cubicBezTo>
                    <a:pt x="1244" y="18107"/>
                    <a:pt x="995" y="18161"/>
                    <a:pt x="899" y="17935"/>
                  </a:cubicBezTo>
                  <a:cubicBezTo>
                    <a:pt x="679" y="17418"/>
                    <a:pt x="478" y="16900"/>
                    <a:pt x="335" y="16351"/>
                  </a:cubicBezTo>
                  <a:cubicBezTo>
                    <a:pt x="229" y="15952"/>
                    <a:pt x="47" y="15391"/>
                    <a:pt x="134" y="14971"/>
                  </a:cubicBezTo>
                  <a:cubicBezTo>
                    <a:pt x="277" y="14227"/>
                    <a:pt x="1225" y="14335"/>
                    <a:pt x="1694" y="14583"/>
                  </a:cubicBezTo>
                  <a:cubicBezTo>
                    <a:pt x="3054" y="15305"/>
                    <a:pt x="2881" y="17579"/>
                    <a:pt x="1397" y="17957"/>
                  </a:cubicBezTo>
                  <a:close/>
                  <a:moveTo>
                    <a:pt x="12791" y="17644"/>
                  </a:moveTo>
                  <a:cubicBezTo>
                    <a:pt x="11565" y="16674"/>
                    <a:pt x="11786" y="14518"/>
                    <a:pt x="13270" y="14022"/>
                  </a:cubicBezTo>
                  <a:cubicBezTo>
                    <a:pt x="14534" y="13591"/>
                    <a:pt x="15874" y="14831"/>
                    <a:pt x="15673" y="16275"/>
                  </a:cubicBezTo>
                  <a:cubicBezTo>
                    <a:pt x="15702" y="17957"/>
                    <a:pt x="13892" y="18517"/>
                    <a:pt x="12791" y="17644"/>
                  </a:cubicBezTo>
                  <a:close/>
                  <a:moveTo>
                    <a:pt x="18536" y="9323"/>
                  </a:moveTo>
                  <a:cubicBezTo>
                    <a:pt x="19215" y="8957"/>
                    <a:pt x="20546" y="8709"/>
                    <a:pt x="20652" y="9830"/>
                  </a:cubicBezTo>
                  <a:cubicBezTo>
                    <a:pt x="20766" y="11058"/>
                    <a:pt x="20460" y="12352"/>
                    <a:pt x="19847" y="13365"/>
                  </a:cubicBezTo>
                  <a:cubicBezTo>
                    <a:pt x="19732" y="13559"/>
                    <a:pt x="19464" y="13591"/>
                    <a:pt x="19340" y="13440"/>
                  </a:cubicBezTo>
                  <a:cubicBezTo>
                    <a:pt x="18488" y="13343"/>
                    <a:pt x="17722" y="12686"/>
                    <a:pt x="17530" y="11705"/>
                  </a:cubicBezTo>
                  <a:cubicBezTo>
                    <a:pt x="17348" y="10767"/>
                    <a:pt x="17770" y="9733"/>
                    <a:pt x="18536" y="9323"/>
                  </a:cubicBezTo>
                  <a:close/>
                  <a:moveTo>
                    <a:pt x="7563" y="16491"/>
                  </a:moveTo>
                  <a:cubicBezTo>
                    <a:pt x="8406" y="17008"/>
                    <a:pt x="8789" y="18204"/>
                    <a:pt x="8368" y="19196"/>
                  </a:cubicBezTo>
                  <a:cubicBezTo>
                    <a:pt x="7994" y="20069"/>
                    <a:pt x="7152" y="20425"/>
                    <a:pt x="6405" y="20112"/>
                  </a:cubicBezTo>
                  <a:cubicBezTo>
                    <a:pt x="6223" y="20080"/>
                    <a:pt x="6041" y="20026"/>
                    <a:pt x="5869" y="19918"/>
                  </a:cubicBezTo>
                  <a:cubicBezTo>
                    <a:pt x="4997" y="19401"/>
                    <a:pt x="4662" y="18183"/>
                    <a:pt x="5179" y="17224"/>
                  </a:cubicBezTo>
                  <a:cubicBezTo>
                    <a:pt x="5687" y="16307"/>
                    <a:pt x="6721" y="15963"/>
                    <a:pt x="7563" y="16491"/>
                  </a:cubicBezTo>
                  <a:close/>
                  <a:moveTo>
                    <a:pt x="9919" y="13796"/>
                  </a:moveTo>
                  <a:cubicBezTo>
                    <a:pt x="9421" y="14012"/>
                    <a:pt x="8827" y="13764"/>
                    <a:pt x="8578" y="13257"/>
                  </a:cubicBezTo>
                  <a:cubicBezTo>
                    <a:pt x="8463" y="13128"/>
                    <a:pt x="8368" y="12966"/>
                    <a:pt x="8310" y="12783"/>
                  </a:cubicBezTo>
                  <a:cubicBezTo>
                    <a:pt x="8109" y="12093"/>
                    <a:pt x="8559" y="11360"/>
                    <a:pt x="9153" y="11177"/>
                  </a:cubicBezTo>
                  <a:cubicBezTo>
                    <a:pt x="9737" y="11004"/>
                    <a:pt x="10397" y="11414"/>
                    <a:pt x="10608" y="12039"/>
                  </a:cubicBezTo>
                  <a:cubicBezTo>
                    <a:pt x="10838" y="12718"/>
                    <a:pt x="10522" y="13537"/>
                    <a:pt x="9919" y="13796"/>
                  </a:cubicBezTo>
                  <a:close/>
                  <a:moveTo>
                    <a:pt x="15529" y="6963"/>
                  </a:moveTo>
                  <a:cubicBezTo>
                    <a:pt x="16094" y="7717"/>
                    <a:pt x="15931" y="8913"/>
                    <a:pt x="15223" y="9496"/>
                  </a:cubicBezTo>
                  <a:cubicBezTo>
                    <a:pt x="14466" y="10110"/>
                    <a:pt x="13528" y="9819"/>
                    <a:pt x="13002" y="9043"/>
                  </a:cubicBezTo>
                  <a:cubicBezTo>
                    <a:pt x="12676" y="8849"/>
                    <a:pt x="12666" y="7997"/>
                    <a:pt x="12753" y="7696"/>
                  </a:cubicBezTo>
                  <a:cubicBezTo>
                    <a:pt x="12829" y="7448"/>
                    <a:pt x="12954" y="7254"/>
                    <a:pt x="13116" y="7092"/>
                  </a:cubicBezTo>
                  <a:cubicBezTo>
                    <a:pt x="13174" y="6984"/>
                    <a:pt x="13241" y="6887"/>
                    <a:pt x="13327" y="6790"/>
                  </a:cubicBezTo>
                  <a:cubicBezTo>
                    <a:pt x="13969" y="6090"/>
                    <a:pt x="14974" y="6219"/>
                    <a:pt x="15529" y="6963"/>
                  </a:cubicBezTo>
                  <a:close/>
                  <a:moveTo>
                    <a:pt x="2623" y="12416"/>
                  </a:moveTo>
                  <a:cubicBezTo>
                    <a:pt x="2594" y="12373"/>
                    <a:pt x="2575" y="12330"/>
                    <a:pt x="2565" y="12276"/>
                  </a:cubicBezTo>
                  <a:cubicBezTo>
                    <a:pt x="1675" y="11468"/>
                    <a:pt x="1311" y="9819"/>
                    <a:pt x="2182" y="8806"/>
                  </a:cubicBezTo>
                  <a:cubicBezTo>
                    <a:pt x="3561" y="7189"/>
                    <a:pt x="5811" y="8741"/>
                    <a:pt x="5859" y="10735"/>
                  </a:cubicBezTo>
                  <a:cubicBezTo>
                    <a:pt x="5888" y="12567"/>
                    <a:pt x="3810" y="13969"/>
                    <a:pt x="2623" y="12416"/>
                  </a:cubicBezTo>
                  <a:close/>
                  <a:moveTo>
                    <a:pt x="13509" y="431"/>
                  </a:moveTo>
                  <a:cubicBezTo>
                    <a:pt x="14304" y="442"/>
                    <a:pt x="15098" y="733"/>
                    <a:pt x="15711" y="1293"/>
                  </a:cubicBezTo>
                  <a:cubicBezTo>
                    <a:pt x="15730" y="1304"/>
                    <a:pt x="15740" y="1325"/>
                    <a:pt x="15749" y="1347"/>
                  </a:cubicBezTo>
                  <a:cubicBezTo>
                    <a:pt x="15836" y="1422"/>
                    <a:pt x="15884" y="1541"/>
                    <a:pt x="15874" y="1670"/>
                  </a:cubicBezTo>
                  <a:cubicBezTo>
                    <a:pt x="15788" y="2446"/>
                    <a:pt x="15223" y="3082"/>
                    <a:pt x="14543" y="3212"/>
                  </a:cubicBezTo>
                  <a:cubicBezTo>
                    <a:pt x="13844" y="3341"/>
                    <a:pt x="13184" y="2878"/>
                    <a:pt x="12896" y="2166"/>
                  </a:cubicBezTo>
                  <a:cubicBezTo>
                    <a:pt x="12743" y="1800"/>
                    <a:pt x="12686" y="1369"/>
                    <a:pt x="12772" y="981"/>
                  </a:cubicBezTo>
                  <a:cubicBezTo>
                    <a:pt x="12868" y="560"/>
                    <a:pt x="13145" y="431"/>
                    <a:pt x="13509" y="431"/>
                  </a:cubicBezTo>
                  <a:close/>
                  <a:moveTo>
                    <a:pt x="10043" y="5734"/>
                  </a:moveTo>
                  <a:cubicBezTo>
                    <a:pt x="10148" y="7857"/>
                    <a:pt x="7851" y="9000"/>
                    <a:pt x="6702" y="7793"/>
                  </a:cubicBezTo>
                  <a:cubicBezTo>
                    <a:pt x="6615" y="7749"/>
                    <a:pt x="6539" y="7706"/>
                    <a:pt x="6453" y="7652"/>
                  </a:cubicBezTo>
                  <a:cubicBezTo>
                    <a:pt x="5620" y="7081"/>
                    <a:pt x="5323" y="5896"/>
                    <a:pt x="5639" y="4893"/>
                  </a:cubicBezTo>
                  <a:cubicBezTo>
                    <a:pt x="6453" y="2285"/>
                    <a:pt x="9909" y="3104"/>
                    <a:pt x="10043" y="5734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8" name="Shape">
              <a:extLst>
                <a:ext uri="{FF2B5EF4-FFF2-40B4-BE49-F238E27FC236}">
                  <a16:creationId xmlns:a16="http://schemas.microsoft.com/office/drawing/2014/main" id="{102895D0-342A-4E32-9F51-29215F6B220F}"/>
                </a:ext>
              </a:extLst>
            </p:cNvPr>
            <p:cNvSpPr/>
            <p:nvPr/>
          </p:nvSpPr>
          <p:spPr>
            <a:xfrm>
              <a:off x="76199" y="3543300"/>
              <a:ext cx="200052" cy="230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55" extrusionOk="0">
                  <a:moveTo>
                    <a:pt x="20329" y="4900"/>
                  </a:moveTo>
                  <a:cubicBezTo>
                    <a:pt x="19961" y="3448"/>
                    <a:pt x="19120" y="2008"/>
                    <a:pt x="17859" y="1114"/>
                  </a:cubicBezTo>
                  <a:cubicBezTo>
                    <a:pt x="17754" y="975"/>
                    <a:pt x="17609" y="859"/>
                    <a:pt x="17412" y="754"/>
                  </a:cubicBezTo>
                  <a:cubicBezTo>
                    <a:pt x="15047" y="-500"/>
                    <a:pt x="12262" y="-59"/>
                    <a:pt x="9989" y="1114"/>
                  </a:cubicBezTo>
                  <a:cubicBezTo>
                    <a:pt x="7545" y="2357"/>
                    <a:pt x="5101" y="4075"/>
                    <a:pt x="3275" y="5980"/>
                  </a:cubicBezTo>
                  <a:cubicBezTo>
                    <a:pt x="1475" y="7861"/>
                    <a:pt x="187" y="10091"/>
                    <a:pt x="17" y="12588"/>
                  </a:cubicBezTo>
                  <a:cubicBezTo>
                    <a:pt x="-141" y="14771"/>
                    <a:pt x="818" y="17163"/>
                    <a:pt x="2710" y="18626"/>
                  </a:cubicBezTo>
                  <a:cubicBezTo>
                    <a:pt x="3801" y="19463"/>
                    <a:pt x="5088" y="19927"/>
                    <a:pt x="6428" y="20345"/>
                  </a:cubicBezTo>
                  <a:cubicBezTo>
                    <a:pt x="7637" y="20728"/>
                    <a:pt x="8872" y="21030"/>
                    <a:pt x="10160" y="21054"/>
                  </a:cubicBezTo>
                  <a:cubicBezTo>
                    <a:pt x="12801" y="21100"/>
                    <a:pt x="15060" y="19706"/>
                    <a:pt x="16650" y="17953"/>
                  </a:cubicBezTo>
                  <a:cubicBezTo>
                    <a:pt x="19909" y="14330"/>
                    <a:pt x="21459" y="9452"/>
                    <a:pt x="20329" y="4900"/>
                  </a:cubicBezTo>
                  <a:close/>
                  <a:moveTo>
                    <a:pt x="16650" y="1068"/>
                  </a:moveTo>
                  <a:cubicBezTo>
                    <a:pt x="16663" y="1056"/>
                    <a:pt x="16663" y="1056"/>
                    <a:pt x="16677" y="1056"/>
                  </a:cubicBezTo>
                  <a:cubicBezTo>
                    <a:pt x="16729" y="882"/>
                    <a:pt x="16952" y="731"/>
                    <a:pt x="17150" y="859"/>
                  </a:cubicBezTo>
                  <a:cubicBezTo>
                    <a:pt x="17609" y="1161"/>
                    <a:pt x="18043" y="1474"/>
                    <a:pt x="18437" y="1834"/>
                  </a:cubicBezTo>
                  <a:cubicBezTo>
                    <a:pt x="18726" y="2101"/>
                    <a:pt x="19160" y="2450"/>
                    <a:pt x="19278" y="2821"/>
                  </a:cubicBezTo>
                  <a:cubicBezTo>
                    <a:pt x="19475" y="3460"/>
                    <a:pt x="18490" y="3820"/>
                    <a:pt x="17912" y="3843"/>
                  </a:cubicBezTo>
                  <a:cubicBezTo>
                    <a:pt x="16230" y="3890"/>
                    <a:pt x="15350" y="2043"/>
                    <a:pt x="16650" y="1068"/>
                  </a:cubicBezTo>
                  <a:close/>
                  <a:moveTo>
                    <a:pt x="5482" y="6526"/>
                  </a:moveTo>
                  <a:cubicBezTo>
                    <a:pt x="7151" y="6723"/>
                    <a:pt x="7913" y="8500"/>
                    <a:pt x="6678" y="9568"/>
                  </a:cubicBezTo>
                  <a:cubicBezTo>
                    <a:pt x="5627" y="10474"/>
                    <a:pt x="3722" y="10126"/>
                    <a:pt x="3262" y="8918"/>
                  </a:cubicBezTo>
                  <a:cubicBezTo>
                    <a:pt x="2460" y="7617"/>
                    <a:pt x="3998" y="6352"/>
                    <a:pt x="5482" y="6526"/>
                  </a:cubicBezTo>
                  <a:close/>
                  <a:moveTo>
                    <a:pt x="3617" y="15642"/>
                  </a:moveTo>
                  <a:cubicBezTo>
                    <a:pt x="3117" y="16234"/>
                    <a:pt x="1909" y="17035"/>
                    <a:pt x="1278" y="16211"/>
                  </a:cubicBezTo>
                  <a:cubicBezTo>
                    <a:pt x="595" y="15305"/>
                    <a:pt x="306" y="14155"/>
                    <a:pt x="450" y="13087"/>
                  </a:cubicBezTo>
                  <a:cubicBezTo>
                    <a:pt x="477" y="12878"/>
                    <a:pt x="726" y="12727"/>
                    <a:pt x="923" y="12797"/>
                  </a:cubicBezTo>
                  <a:cubicBezTo>
                    <a:pt x="1817" y="12483"/>
                    <a:pt x="2881" y="12646"/>
                    <a:pt x="3512" y="13319"/>
                  </a:cubicBezTo>
                  <a:cubicBezTo>
                    <a:pt x="4129" y="13970"/>
                    <a:pt x="4182" y="14968"/>
                    <a:pt x="3617" y="15642"/>
                  </a:cubicBezTo>
                  <a:close/>
                  <a:moveTo>
                    <a:pt x="11198" y="5039"/>
                  </a:moveTo>
                  <a:cubicBezTo>
                    <a:pt x="10120" y="5016"/>
                    <a:pt x="9187" y="4261"/>
                    <a:pt x="9148" y="3297"/>
                  </a:cubicBezTo>
                  <a:cubicBezTo>
                    <a:pt x="9109" y="2450"/>
                    <a:pt x="9792" y="1776"/>
                    <a:pt x="10672" y="1683"/>
                  </a:cubicBezTo>
                  <a:cubicBezTo>
                    <a:pt x="10869" y="1625"/>
                    <a:pt x="11066" y="1590"/>
                    <a:pt x="11290" y="1590"/>
                  </a:cubicBezTo>
                  <a:cubicBezTo>
                    <a:pt x="12393" y="1590"/>
                    <a:pt x="13287" y="2392"/>
                    <a:pt x="13208" y="3367"/>
                  </a:cubicBezTo>
                  <a:cubicBezTo>
                    <a:pt x="13142" y="4319"/>
                    <a:pt x="12275" y="5063"/>
                    <a:pt x="11198" y="5039"/>
                  </a:cubicBezTo>
                  <a:close/>
                  <a:moveTo>
                    <a:pt x="10107" y="8210"/>
                  </a:moveTo>
                  <a:cubicBezTo>
                    <a:pt x="10501" y="7815"/>
                    <a:pt x="11198" y="7734"/>
                    <a:pt x="11684" y="8024"/>
                  </a:cubicBezTo>
                  <a:cubicBezTo>
                    <a:pt x="11868" y="8070"/>
                    <a:pt x="12025" y="8152"/>
                    <a:pt x="12170" y="8268"/>
                  </a:cubicBezTo>
                  <a:cubicBezTo>
                    <a:pt x="12682" y="8721"/>
                    <a:pt x="12577" y="9487"/>
                    <a:pt x="12065" y="9905"/>
                  </a:cubicBezTo>
                  <a:cubicBezTo>
                    <a:pt x="11566" y="10300"/>
                    <a:pt x="10725" y="10288"/>
                    <a:pt x="10225" y="9894"/>
                  </a:cubicBezTo>
                  <a:cubicBezTo>
                    <a:pt x="9687" y="9464"/>
                    <a:pt x="9634" y="8686"/>
                    <a:pt x="10107" y="8210"/>
                  </a:cubicBezTo>
                  <a:close/>
                  <a:moveTo>
                    <a:pt x="7677" y="16106"/>
                  </a:moveTo>
                  <a:cubicBezTo>
                    <a:pt x="6770" y="15770"/>
                    <a:pt x="6376" y="14771"/>
                    <a:pt x="6809" y="13993"/>
                  </a:cubicBezTo>
                  <a:cubicBezTo>
                    <a:pt x="7269" y="13168"/>
                    <a:pt x="8347" y="12959"/>
                    <a:pt x="9214" y="13331"/>
                  </a:cubicBezTo>
                  <a:cubicBezTo>
                    <a:pt x="9621" y="13343"/>
                    <a:pt x="10028" y="13993"/>
                    <a:pt x="10081" y="14260"/>
                  </a:cubicBezTo>
                  <a:cubicBezTo>
                    <a:pt x="10120" y="14481"/>
                    <a:pt x="10081" y="14701"/>
                    <a:pt x="10002" y="14899"/>
                  </a:cubicBezTo>
                  <a:cubicBezTo>
                    <a:pt x="9989" y="15015"/>
                    <a:pt x="9976" y="15119"/>
                    <a:pt x="9936" y="15235"/>
                  </a:cubicBezTo>
                  <a:cubicBezTo>
                    <a:pt x="9634" y="16060"/>
                    <a:pt x="8570" y="16432"/>
                    <a:pt x="7677" y="16106"/>
                  </a:cubicBezTo>
                  <a:close/>
                  <a:moveTo>
                    <a:pt x="17977" y="5945"/>
                  </a:moveTo>
                  <a:cubicBezTo>
                    <a:pt x="18030" y="5968"/>
                    <a:pt x="18069" y="5992"/>
                    <a:pt x="18095" y="6026"/>
                  </a:cubicBezTo>
                  <a:cubicBezTo>
                    <a:pt x="19357" y="6247"/>
                    <a:pt x="20474" y="7362"/>
                    <a:pt x="20079" y="8558"/>
                  </a:cubicBezTo>
                  <a:cubicBezTo>
                    <a:pt x="19462" y="10451"/>
                    <a:pt x="16506" y="10277"/>
                    <a:pt x="15547" y="8732"/>
                  </a:cubicBezTo>
                  <a:cubicBezTo>
                    <a:pt x="14666" y="7315"/>
                    <a:pt x="16085" y="5283"/>
                    <a:pt x="17977" y="5945"/>
                  </a:cubicBezTo>
                  <a:close/>
                  <a:moveTo>
                    <a:pt x="12682" y="20264"/>
                  </a:moveTo>
                  <a:cubicBezTo>
                    <a:pt x="11894" y="20624"/>
                    <a:pt x="10974" y="20752"/>
                    <a:pt x="10094" y="20601"/>
                  </a:cubicBezTo>
                  <a:cubicBezTo>
                    <a:pt x="10068" y="20601"/>
                    <a:pt x="10055" y="20589"/>
                    <a:pt x="10028" y="20577"/>
                  </a:cubicBezTo>
                  <a:cubicBezTo>
                    <a:pt x="9910" y="20554"/>
                    <a:pt x="9805" y="20485"/>
                    <a:pt x="9752" y="20380"/>
                  </a:cubicBezTo>
                  <a:cubicBezTo>
                    <a:pt x="9477" y="19741"/>
                    <a:pt x="9752" y="18986"/>
                    <a:pt x="10370" y="18568"/>
                  </a:cubicBezTo>
                  <a:cubicBezTo>
                    <a:pt x="11001" y="18150"/>
                    <a:pt x="11868" y="18208"/>
                    <a:pt x="12485" y="18626"/>
                  </a:cubicBezTo>
                  <a:cubicBezTo>
                    <a:pt x="12801" y="18835"/>
                    <a:pt x="13063" y="19149"/>
                    <a:pt x="13155" y="19497"/>
                  </a:cubicBezTo>
                  <a:cubicBezTo>
                    <a:pt x="13274" y="19869"/>
                    <a:pt x="13050" y="20101"/>
                    <a:pt x="12682" y="20264"/>
                  </a:cubicBezTo>
                  <a:close/>
                  <a:moveTo>
                    <a:pt x="13694" y="14539"/>
                  </a:moveTo>
                  <a:cubicBezTo>
                    <a:pt x="12617" y="12936"/>
                    <a:pt x="14377" y="10997"/>
                    <a:pt x="16059" y="11403"/>
                  </a:cubicBezTo>
                  <a:cubicBezTo>
                    <a:pt x="16164" y="11392"/>
                    <a:pt x="16269" y="11392"/>
                    <a:pt x="16374" y="11403"/>
                  </a:cubicBezTo>
                  <a:cubicBezTo>
                    <a:pt x="17465" y="11461"/>
                    <a:pt x="18306" y="12251"/>
                    <a:pt x="18450" y="13180"/>
                  </a:cubicBezTo>
                  <a:cubicBezTo>
                    <a:pt x="18844" y="15584"/>
                    <a:pt x="15034" y="16536"/>
                    <a:pt x="13694" y="1453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79" name="Shape">
              <a:extLst>
                <a:ext uri="{FF2B5EF4-FFF2-40B4-BE49-F238E27FC236}">
                  <a16:creationId xmlns:a16="http://schemas.microsoft.com/office/drawing/2014/main" id="{6ACB5663-A5D0-4692-A960-B2E0008BC7EA}"/>
                </a:ext>
              </a:extLst>
            </p:cNvPr>
            <p:cNvSpPr/>
            <p:nvPr/>
          </p:nvSpPr>
          <p:spPr>
            <a:xfrm>
              <a:off x="355599" y="1765300"/>
              <a:ext cx="324294" cy="372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6" h="21046" extrusionOk="0">
                  <a:moveTo>
                    <a:pt x="20327" y="4913"/>
                  </a:moveTo>
                  <a:cubicBezTo>
                    <a:pt x="19963" y="3458"/>
                    <a:pt x="19120" y="2018"/>
                    <a:pt x="17855" y="1122"/>
                  </a:cubicBezTo>
                  <a:cubicBezTo>
                    <a:pt x="17758" y="986"/>
                    <a:pt x="17612" y="864"/>
                    <a:pt x="17409" y="756"/>
                  </a:cubicBezTo>
                  <a:cubicBezTo>
                    <a:pt x="15051" y="-505"/>
                    <a:pt x="12271" y="-54"/>
                    <a:pt x="9985" y="1115"/>
                  </a:cubicBezTo>
                  <a:cubicBezTo>
                    <a:pt x="7537" y="2362"/>
                    <a:pt x="5106" y="4074"/>
                    <a:pt x="3274" y="5974"/>
                  </a:cubicBezTo>
                  <a:cubicBezTo>
                    <a:pt x="1475" y="7851"/>
                    <a:pt x="186" y="10087"/>
                    <a:pt x="16" y="12574"/>
                  </a:cubicBezTo>
                  <a:cubicBezTo>
                    <a:pt x="-138" y="14760"/>
                    <a:pt x="818" y="17153"/>
                    <a:pt x="2715" y="18608"/>
                  </a:cubicBezTo>
                  <a:cubicBezTo>
                    <a:pt x="3801" y="19440"/>
                    <a:pt x="5098" y="19905"/>
                    <a:pt x="6435" y="20335"/>
                  </a:cubicBezTo>
                  <a:cubicBezTo>
                    <a:pt x="7635" y="20715"/>
                    <a:pt x="8883" y="21023"/>
                    <a:pt x="10172" y="21045"/>
                  </a:cubicBezTo>
                  <a:cubicBezTo>
                    <a:pt x="12806" y="21095"/>
                    <a:pt x="15067" y="19705"/>
                    <a:pt x="16656" y="17942"/>
                  </a:cubicBezTo>
                  <a:cubicBezTo>
                    <a:pt x="19906" y="14344"/>
                    <a:pt x="21462" y="9471"/>
                    <a:pt x="20327" y="4913"/>
                  </a:cubicBezTo>
                  <a:close/>
                  <a:moveTo>
                    <a:pt x="16656" y="1086"/>
                  </a:moveTo>
                  <a:cubicBezTo>
                    <a:pt x="16664" y="1079"/>
                    <a:pt x="16672" y="1072"/>
                    <a:pt x="16680" y="1072"/>
                  </a:cubicBezTo>
                  <a:cubicBezTo>
                    <a:pt x="16737" y="900"/>
                    <a:pt x="16956" y="742"/>
                    <a:pt x="17158" y="871"/>
                  </a:cubicBezTo>
                  <a:cubicBezTo>
                    <a:pt x="17612" y="1165"/>
                    <a:pt x="18050" y="1487"/>
                    <a:pt x="18447" y="1853"/>
                  </a:cubicBezTo>
                  <a:cubicBezTo>
                    <a:pt x="18731" y="2118"/>
                    <a:pt x="19176" y="2469"/>
                    <a:pt x="19282" y="2835"/>
                  </a:cubicBezTo>
                  <a:cubicBezTo>
                    <a:pt x="19476" y="3480"/>
                    <a:pt x="18487" y="3831"/>
                    <a:pt x="17920" y="3852"/>
                  </a:cubicBezTo>
                  <a:cubicBezTo>
                    <a:pt x="16226" y="3910"/>
                    <a:pt x="15351" y="2061"/>
                    <a:pt x="16656" y="1086"/>
                  </a:cubicBezTo>
                  <a:close/>
                  <a:moveTo>
                    <a:pt x="5495" y="6540"/>
                  </a:moveTo>
                  <a:cubicBezTo>
                    <a:pt x="7165" y="6733"/>
                    <a:pt x="7927" y="8518"/>
                    <a:pt x="6686" y="9578"/>
                  </a:cubicBezTo>
                  <a:cubicBezTo>
                    <a:pt x="5633" y="10488"/>
                    <a:pt x="3736" y="10137"/>
                    <a:pt x="3266" y="8926"/>
                  </a:cubicBezTo>
                  <a:cubicBezTo>
                    <a:pt x="2464" y="7629"/>
                    <a:pt x="4004" y="6368"/>
                    <a:pt x="5495" y="6540"/>
                  </a:cubicBezTo>
                  <a:close/>
                  <a:moveTo>
                    <a:pt x="3631" y="15656"/>
                  </a:moveTo>
                  <a:cubicBezTo>
                    <a:pt x="3128" y="16250"/>
                    <a:pt x="1921" y="17053"/>
                    <a:pt x="1297" y="16229"/>
                  </a:cubicBezTo>
                  <a:cubicBezTo>
                    <a:pt x="616" y="15326"/>
                    <a:pt x="332" y="14179"/>
                    <a:pt x="470" y="13104"/>
                  </a:cubicBezTo>
                  <a:cubicBezTo>
                    <a:pt x="494" y="12896"/>
                    <a:pt x="745" y="12746"/>
                    <a:pt x="940" y="12818"/>
                  </a:cubicBezTo>
                  <a:cubicBezTo>
                    <a:pt x="1832" y="12509"/>
                    <a:pt x="2893" y="12667"/>
                    <a:pt x="3534" y="13341"/>
                  </a:cubicBezTo>
                  <a:cubicBezTo>
                    <a:pt x="4141" y="13979"/>
                    <a:pt x="4198" y="14975"/>
                    <a:pt x="3631" y="15656"/>
                  </a:cubicBezTo>
                  <a:close/>
                  <a:moveTo>
                    <a:pt x="11209" y="5056"/>
                  </a:moveTo>
                  <a:cubicBezTo>
                    <a:pt x="10131" y="5035"/>
                    <a:pt x="9199" y="4282"/>
                    <a:pt x="9167" y="3322"/>
                  </a:cubicBezTo>
                  <a:cubicBezTo>
                    <a:pt x="9134" y="2476"/>
                    <a:pt x="9807" y="1803"/>
                    <a:pt x="10690" y="1709"/>
                  </a:cubicBezTo>
                  <a:cubicBezTo>
                    <a:pt x="10885" y="1652"/>
                    <a:pt x="11088" y="1616"/>
                    <a:pt x="11306" y="1616"/>
                  </a:cubicBezTo>
                  <a:cubicBezTo>
                    <a:pt x="12409" y="1623"/>
                    <a:pt x="13300" y="2412"/>
                    <a:pt x="13227" y="3394"/>
                  </a:cubicBezTo>
                  <a:cubicBezTo>
                    <a:pt x="13154" y="4332"/>
                    <a:pt x="12287" y="5078"/>
                    <a:pt x="11209" y="5056"/>
                  </a:cubicBezTo>
                  <a:close/>
                  <a:moveTo>
                    <a:pt x="10115" y="8217"/>
                  </a:moveTo>
                  <a:cubicBezTo>
                    <a:pt x="10512" y="7815"/>
                    <a:pt x="11209" y="7737"/>
                    <a:pt x="11687" y="8030"/>
                  </a:cubicBezTo>
                  <a:cubicBezTo>
                    <a:pt x="11866" y="8081"/>
                    <a:pt x="12036" y="8159"/>
                    <a:pt x="12174" y="8274"/>
                  </a:cubicBezTo>
                  <a:cubicBezTo>
                    <a:pt x="12692" y="8718"/>
                    <a:pt x="12587" y="9500"/>
                    <a:pt x="12068" y="9908"/>
                  </a:cubicBezTo>
                  <a:cubicBezTo>
                    <a:pt x="11566" y="10302"/>
                    <a:pt x="10731" y="10295"/>
                    <a:pt x="10228" y="9901"/>
                  </a:cubicBezTo>
                  <a:cubicBezTo>
                    <a:pt x="9693" y="9485"/>
                    <a:pt x="9637" y="8697"/>
                    <a:pt x="10115" y="8217"/>
                  </a:cubicBezTo>
                  <a:close/>
                  <a:moveTo>
                    <a:pt x="7691" y="16114"/>
                  </a:moveTo>
                  <a:cubicBezTo>
                    <a:pt x="6784" y="15785"/>
                    <a:pt x="6395" y="14774"/>
                    <a:pt x="6832" y="14000"/>
                  </a:cubicBezTo>
                  <a:cubicBezTo>
                    <a:pt x="7294" y="13176"/>
                    <a:pt x="8372" y="12968"/>
                    <a:pt x="9240" y="13341"/>
                  </a:cubicBezTo>
                  <a:cubicBezTo>
                    <a:pt x="9653" y="13348"/>
                    <a:pt x="10050" y="14000"/>
                    <a:pt x="10099" y="14272"/>
                  </a:cubicBezTo>
                  <a:cubicBezTo>
                    <a:pt x="10139" y="14495"/>
                    <a:pt x="10107" y="14710"/>
                    <a:pt x="10018" y="14910"/>
                  </a:cubicBezTo>
                  <a:cubicBezTo>
                    <a:pt x="10010" y="15018"/>
                    <a:pt x="9985" y="15132"/>
                    <a:pt x="9945" y="15247"/>
                  </a:cubicBezTo>
                  <a:cubicBezTo>
                    <a:pt x="9637" y="16078"/>
                    <a:pt x="8583" y="16444"/>
                    <a:pt x="7691" y="16114"/>
                  </a:cubicBezTo>
                  <a:close/>
                  <a:moveTo>
                    <a:pt x="17985" y="5959"/>
                  </a:moveTo>
                  <a:cubicBezTo>
                    <a:pt x="18034" y="5981"/>
                    <a:pt x="18074" y="6002"/>
                    <a:pt x="18107" y="6038"/>
                  </a:cubicBezTo>
                  <a:cubicBezTo>
                    <a:pt x="19363" y="6260"/>
                    <a:pt x="20473" y="7378"/>
                    <a:pt x="20084" y="8568"/>
                  </a:cubicBezTo>
                  <a:cubicBezTo>
                    <a:pt x="19460" y="10460"/>
                    <a:pt x="16518" y="10281"/>
                    <a:pt x="15553" y="8747"/>
                  </a:cubicBezTo>
                  <a:cubicBezTo>
                    <a:pt x="14678" y="7335"/>
                    <a:pt x="16088" y="5293"/>
                    <a:pt x="17985" y="5959"/>
                  </a:cubicBezTo>
                  <a:close/>
                  <a:moveTo>
                    <a:pt x="12692" y="20271"/>
                  </a:moveTo>
                  <a:cubicBezTo>
                    <a:pt x="11898" y="20629"/>
                    <a:pt x="10982" y="20765"/>
                    <a:pt x="10107" y="20608"/>
                  </a:cubicBezTo>
                  <a:cubicBezTo>
                    <a:pt x="10082" y="20600"/>
                    <a:pt x="10066" y="20593"/>
                    <a:pt x="10042" y="20586"/>
                  </a:cubicBezTo>
                  <a:cubicBezTo>
                    <a:pt x="9928" y="20565"/>
                    <a:pt x="9815" y="20493"/>
                    <a:pt x="9766" y="20393"/>
                  </a:cubicBezTo>
                  <a:cubicBezTo>
                    <a:pt x="9491" y="19748"/>
                    <a:pt x="9766" y="18995"/>
                    <a:pt x="10382" y="18587"/>
                  </a:cubicBezTo>
                  <a:cubicBezTo>
                    <a:pt x="11015" y="18164"/>
                    <a:pt x="11882" y="18228"/>
                    <a:pt x="12498" y="18644"/>
                  </a:cubicBezTo>
                  <a:cubicBezTo>
                    <a:pt x="12814" y="18859"/>
                    <a:pt x="13073" y="19167"/>
                    <a:pt x="13171" y="19511"/>
                  </a:cubicBezTo>
                  <a:cubicBezTo>
                    <a:pt x="13276" y="19884"/>
                    <a:pt x="13057" y="20106"/>
                    <a:pt x="12692" y="20271"/>
                  </a:cubicBezTo>
                  <a:close/>
                  <a:moveTo>
                    <a:pt x="13697" y="14559"/>
                  </a:moveTo>
                  <a:cubicBezTo>
                    <a:pt x="12619" y="12954"/>
                    <a:pt x="14378" y="11012"/>
                    <a:pt x="16056" y="11427"/>
                  </a:cubicBezTo>
                  <a:cubicBezTo>
                    <a:pt x="16161" y="11420"/>
                    <a:pt x="16259" y="11420"/>
                    <a:pt x="16364" y="11427"/>
                  </a:cubicBezTo>
                  <a:cubicBezTo>
                    <a:pt x="17450" y="11492"/>
                    <a:pt x="18285" y="12273"/>
                    <a:pt x="18439" y="13205"/>
                  </a:cubicBezTo>
                  <a:cubicBezTo>
                    <a:pt x="18844" y="15598"/>
                    <a:pt x="15035" y="16551"/>
                    <a:pt x="13697" y="1455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0" name="Shape">
              <a:extLst>
                <a:ext uri="{FF2B5EF4-FFF2-40B4-BE49-F238E27FC236}">
                  <a16:creationId xmlns:a16="http://schemas.microsoft.com/office/drawing/2014/main" id="{5AF0D912-7453-4EE5-9883-6AE935681907}"/>
                </a:ext>
              </a:extLst>
            </p:cNvPr>
            <p:cNvSpPr/>
            <p:nvPr/>
          </p:nvSpPr>
          <p:spPr>
            <a:xfrm>
              <a:off x="4876799" y="3746500"/>
              <a:ext cx="468440" cy="582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3" h="21021" extrusionOk="0">
                  <a:moveTo>
                    <a:pt x="19057" y="3744"/>
                  </a:moveTo>
                  <a:cubicBezTo>
                    <a:pt x="18339" y="2418"/>
                    <a:pt x="17131" y="1194"/>
                    <a:pt x="15618" y="561"/>
                  </a:cubicBezTo>
                  <a:cubicBezTo>
                    <a:pt x="15484" y="451"/>
                    <a:pt x="15306" y="359"/>
                    <a:pt x="15078" y="290"/>
                  </a:cubicBezTo>
                  <a:cubicBezTo>
                    <a:pt x="12363" y="-499"/>
                    <a:pt x="9625" y="414"/>
                    <a:pt x="7572" y="1923"/>
                  </a:cubicBezTo>
                  <a:cubicBezTo>
                    <a:pt x="5369" y="3538"/>
                    <a:pt x="3288" y="5592"/>
                    <a:pt x="1869" y="7730"/>
                  </a:cubicBezTo>
                  <a:cubicBezTo>
                    <a:pt x="472" y="9835"/>
                    <a:pt x="-301" y="12193"/>
                    <a:pt x="111" y="14592"/>
                  </a:cubicBezTo>
                  <a:cubicBezTo>
                    <a:pt x="478" y="16702"/>
                    <a:pt x="2025" y="18817"/>
                    <a:pt x="4312" y="19876"/>
                  </a:cubicBezTo>
                  <a:cubicBezTo>
                    <a:pt x="5619" y="20482"/>
                    <a:pt x="7055" y="20702"/>
                    <a:pt x="8529" y="20872"/>
                  </a:cubicBezTo>
                  <a:cubicBezTo>
                    <a:pt x="9848" y="21023"/>
                    <a:pt x="11200" y="21101"/>
                    <a:pt x="12519" y="20899"/>
                  </a:cubicBezTo>
                  <a:cubicBezTo>
                    <a:pt x="15229" y="20486"/>
                    <a:pt x="17204" y="18766"/>
                    <a:pt x="18411" y="16812"/>
                  </a:cubicBezTo>
                  <a:cubicBezTo>
                    <a:pt x="20882" y="12803"/>
                    <a:pt x="21299" y="7891"/>
                    <a:pt x="19057" y="3744"/>
                  </a:cubicBezTo>
                  <a:close/>
                  <a:moveTo>
                    <a:pt x="14383" y="730"/>
                  </a:moveTo>
                  <a:cubicBezTo>
                    <a:pt x="14388" y="721"/>
                    <a:pt x="14399" y="717"/>
                    <a:pt x="14405" y="707"/>
                  </a:cubicBezTo>
                  <a:cubicBezTo>
                    <a:pt x="14416" y="533"/>
                    <a:pt x="14611" y="345"/>
                    <a:pt x="14845" y="432"/>
                  </a:cubicBezTo>
                  <a:cubicBezTo>
                    <a:pt x="15384" y="634"/>
                    <a:pt x="15907" y="863"/>
                    <a:pt x="16391" y="1143"/>
                  </a:cubicBezTo>
                  <a:cubicBezTo>
                    <a:pt x="16748" y="1345"/>
                    <a:pt x="17282" y="1602"/>
                    <a:pt x="17482" y="1932"/>
                  </a:cubicBezTo>
                  <a:cubicBezTo>
                    <a:pt x="17838" y="2510"/>
                    <a:pt x="16909" y="3019"/>
                    <a:pt x="16330" y="3138"/>
                  </a:cubicBezTo>
                  <a:cubicBezTo>
                    <a:pt x="14622" y="3496"/>
                    <a:pt x="13287" y="1886"/>
                    <a:pt x="14383" y="730"/>
                  </a:cubicBezTo>
                  <a:close/>
                  <a:moveTo>
                    <a:pt x="4278" y="7877"/>
                  </a:moveTo>
                  <a:cubicBezTo>
                    <a:pt x="6031" y="7771"/>
                    <a:pt x="7238" y="9335"/>
                    <a:pt x="6226" y="10569"/>
                  </a:cubicBezTo>
                  <a:cubicBezTo>
                    <a:pt x="5363" y="11620"/>
                    <a:pt x="3344" y="11620"/>
                    <a:pt x="2576" y="10546"/>
                  </a:cubicBezTo>
                  <a:cubicBezTo>
                    <a:pt x="1441" y="9446"/>
                    <a:pt x="2715" y="7973"/>
                    <a:pt x="4278" y="7877"/>
                  </a:cubicBezTo>
                  <a:close/>
                  <a:moveTo>
                    <a:pt x="4545" y="16895"/>
                  </a:moveTo>
                  <a:cubicBezTo>
                    <a:pt x="4178" y="17551"/>
                    <a:pt x="3126" y="18523"/>
                    <a:pt x="2297" y="17849"/>
                  </a:cubicBezTo>
                  <a:cubicBezTo>
                    <a:pt x="1385" y="17106"/>
                    <a:pt x="817" y="16065"/>
                    <a:pt x="706" y="15019"/>
                  </a:cubicBezTo>
                  <a:cubicBezTo>
                    <a:pt x="684" y="14817"/>
                    <a:pt x="901" y="14629"/>
                    <a:pt x="1118" y="14661"/>
                  </a:cubicBezTo>
                  <a:cubicBezTo>
                    <a:pt x="1952" y="14211"/>
                    <a:pt x="3076" y="14175"/>
                    <a:pt x="3894" y="14707"/>
                  </a:cubicBezTo>
                  <a:cubicBezTo>
                    <a:pt x="4668" y="15207"/>
                    <a:pt x="4963" y="16152"/>
                    <a:pt x="4545" y="16895"/>
                  </a:cubicBezTo>
                  <a:close/>
                  <a:moveTo>
                    <a:pt x="9765" y="5469"/>
                  </a:moveTo>
                  <a:cubicBezTo>
                    <a:pt x="8663" y="5634"/>
                    <a:pt x="7528" y="5079"/>
                    <a:pt x="7255" y="4166"/>
                  </a:cubicBezTo>
                  <a:cubicBezTo>
                    <a:pt x="7021" y="3363"/>
                    <a:pt x="7550" y="2606"/>
                    <a:pt x="8429" y="2363"/>
                  </a:cubicBezTo>
                  <a:cubicBezTo>
                    <a:pt x="8613" y="2272"/>
                    <a:pt x="8813" y="2203"/>
                    <a:pt x="9036" y="2166"/>
                  </a:cubicBezTo>
                  <a:cubicBezTo>
                    <a:pt x="10165" y="1978"/>
                    <a:pt x="11267" y="2579"/>
                    <a:pt x="11428" y="3528"/>
                  </a:cubicBezTo>
                  <a:cubicBezTo>
                    <a:pt x="11578" y="4441"/>
                    <a:pt x="10872" y="5299"/>
                    <a:pt x="9765" y="5469"/>
                  </a:cubicBezTo>
                  <a:close/>
                  <a:moveTo>
                    <a:pt x="9403" y="8675"/>
                  </a:moveTo>
                  <a:cubicBezTo>
                    <a:pt x="9714" y="8225"/>
                    <a:pt x="10404" y="8028"/>
                    <a:pt x="10966" y="8221"/>
                  </a:cubicBezTo>
                  <a:cubicBezTo>
                    <a:pt x="11161" y="8235"/>
                    <a:pt x="11350" y="8285"/>
                    <a:pt x="11517" y="8372"/>
                  </a:cubicBezTo>
                  <a:cubicBezTo>
                    <a:pt x="12152" y="8707"/>
                    <a:pt x="12229" y="9468"/>
                    <a:pt x="11801" y="9950"/>
                  </a:cubicBezTo>
                  <a:cubicBezTo>
                    <a:pt x="11384" y="10418"/>
                    <a:pt x="10527" y="10551"/>
                    <a:pt x="9920" y="10262"/>
                  </a:cubicBezTo>
                  <a:cubicBezTo>
                    <a:pt x="9275" y="9950"/>
                    <a:pt x="9030" y="9216"/>
                    <a:pt x="9403" y="8675"/>
                  </a:cubicBezTo>
                  <a:close/>
                  <a:moveTo>
                    <a:pt x="8807" y="16629"/>
                  </a:moveTo>
                  <a:cubicBezTo>
                    <a:pt x="7800" y="16473"/>
                    <a:pt x="7161" y="15578"/>
                    <a:pt x="7422" y="14766"/>
                  </a:cubicBezTo>
                  <a:cubicBezTo>
                    <a:pt x="7700" y="13899"/>
                    <a:pt x="8746" y="13519"/>
                    <a:pt x="9726" y="13716"/>
                  </a:cubicBezTo>
                  <a:cubicBezTo>
                    <a:pt x="10148" y="13652"/>
                    <a:pt x="10716" y="14202"/>
                    <a:pt x="10833" y="14454"/>
                  </a:cubicBezTo>
                  <a:cubicBezTo>
                    <a:pt x="10927" y="14661"/>
                    <a:pt x="10944" y="14872"/>
                    <a:pt x="10905" y="15078"/>
                  </a:cubicBezTo>
                  <a:cubicBezTo>
                    <a:pt x="10922" y="15184"/>
                    <a:pt x="10927" y="15294"/>
                    <a:pt x="10911" y="15409"/>
                  </a:cubicBezTo>
                  <a:cubicBezTo>
                    <a:pt x="10794" y="16253"/>
                    <a:pt x="9803" y="16780"/>
                    <a:pt x="8807" y="16629"/>
                  </a:cubicBezTo>
                  <a:close/>
                  <a:moveTo>
                    <a:pt x="16914" y="5152"/>
                  </a:moveTo>
                  <a:cubicBezTo>
                    <a:pt x="16970" y="5161"/>
                    <a:pt x="17020" y="5180"/>
                    <a:pt x="17054" y="5207"/>
                  </a:cubicBezTo>
                  <a:cubicBezTo>
                    <a:pt x="18395" y="5203"/>
                    <a:pt x="19797" y="6074"/>
                    <a:pt x="19685" y="7271"/>
                  </a:cubicBezTo>
                  <a:cubicBezTo>
                    <a:pt x="19502" y="9179"/>
                    <a:pt x="16447" y="9528"/>
                    <a:pt x="15095" y="8230"/>
                  </a:cubicBezTo>
                  <a:cubicBezTo>
                    <a:pt x="13854" y="7037"/>
                    <a:pt x="14811" y="4845"/>
                    <a:pt x="16914" y="5152"/>
                  </a:cubicBezTo>
                  <a:close/>
                  <a:moveTo>
                    <a:pt x="14917" y="19720"/>
                  </a:moveTo>
                  <a:cubicBezTo>
                    <a:pt x="14194" y="20202"/>
                    <a:pt x="13287" y="20486"/>
                    <a:pt x="12352" y="20491"/>
                  </a:cubicBezTo>
                  <a:cubicBezTo>
                    <a:pt x="12324" y="20491"/>
                    <a:pt x="12302" y="20486"/>
                    <a:pt x="12285" y="20482"/>
                  </a:cubicBezTo>
                  <a:cubicBezTo>
                    <a:pt x="12163" y="20482"/>
                    <a:pt x="12029" y="20436"/>
                    <a:pt x="11957" y="20344"/>
                  </a:cubicBezTo>
                  <a:cubicBezTo>
                    <a:pt x="11523" y="19780"/>
                    <a:pt x="11623" y="19014"/>
                    <a:pt x="12152" y="18514"/>
                  </a:cubicBezTo>
                  <a:cubicBezTo>
                    <a:pt x="12697" y="18000"/>
                    <a:pt x="13598" y="17908"/>
                    <a:pt x="14327" y="18202"/>
                  </a:cubicBezTo>
                  <a:cubicBezTo>
                    <a:pt x="14706" y="18353"/>
                    <a:pt x="15039" y="18597"/>
                    <a:pt x="15217" y="18913"/>
                  </a:cubicBezTo>
                  <a:cubicBezTo>
                    <a:pt x="15423" y="19243"/>
                    <a:pt x="15251" y="19500"/>
                    <a:pt x="14917" y="19720"/>
                  </a:cubicBezTo>
                  <a:close/>
                  <a:moveTo>
                    <a:pt x="14578" y="14092"/>
                  </a:moveTo>
                  <a:cubicBezTo>
                    <a:pt x="13092" y="12748"/>
                    <a:pt x="14422" y="10592"/>
                    <a:pt x="16241" y="10693"/>
                  </a:cubicBezTo>
                  <a:cubicBezTo>
                    <a:pt x="16347" y="10670"/>
                    <a:pt x="16447" y="10647"/>
                    <a:pt x="16558" y="10638"/>
                  </a:cubicBezTo>
                  <a:cubicBezTo>
                    <a:pt x="17682" y="10510"/>
                    <a:pt x="18728" y="11111"/>
                    <a:pt x="19107" y="11973"/>
                  </a:cubicBezTo>
                  <a:cubicBezTo>
                    <a:pt x="20092" y="14193"/>
                    <a:pt x="16425" y="15762"/>
                    <a:pt x="14578" y="14092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1" name="Shape">
              <a:extLst>
                <a:ext uri="{FF2B5EF4-FFF2-40B4-BE49-F238E27FC236}">
                  <a16:creationId xmlns:a16="http://schemas.microsoft.com/office/drawing/2014/main" id="{C7287739-FA2E-44DD-86C5-6DDC6573F057}"/>
                </a:ext>
              </a:extLst>
            </p:cNvPr>
            <p:cNvSpPr/>
            <p:nvPr/>
          </p:nvSpPr>
          <p:spPr>
            <a:xfrm>
              <a:off x="1346200" y="4432299"/>
              <a:ext cx="289214" cy="359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1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82" y="12794"/>
                    <a:pt x="21297" y="7882"/>
                    <a:pt x="19053" y="3736"/>
                  </a:cubicBezTo>
                  <a:close/>
                  <a:moveTo>
                    <a:pt x="14385" y="727"/>
                  </a:moveTo>
                  <a:cubicBezTo>
                    <a:pt x="14394" y="720"/>
                    <a:pt x="14403" y="712"/>
                    <a:pt x="14412" y="705"/>
                  </a:cubicBezTo>
                  <a:cubicBezTo>
                    <a:pt x="14430" y="534"/>
                    <a:pt x="14620" y="341"/>
                    <a:pt x="14854" y="430"/>
                  </a:cubicBezTo>
                  <a:cubicBezTo>
                    <a:pt x="15395" y="630"/>
                    <a:pt x="15917" y="861"/>
                    <a:pt x="16404" y="1136"/>
                  </a:cubicBezTo>
                  <a:cubicBezTo>
                    <a:pt x="16764" y="1336"/>
                    <a:pt x="17296" y="1596"/>
                    <a:pt x="17494" y="1923"/>
                  </a:cubicBezTo>
                  <a:cubicBezTo>
                    <a:pt x="17846" y="2503"/>
                    <a:pt x="16918" y="3008"/>
                    <a:pt x="16341" y="3127"/>
                  </a:cubicBezTo>
                  <a:cubicBezTo>
                    <a:pt x="14629" y="3491"/>
                    <a:pt x="13286" y="1886"/>
                    <a:pt x="14385" y="727"/>
                  </a:cubicBezTo>
                  <a:close/>
                  <a:moveTo>
                    <a:pt x="4284" y="7875"/>
                  </a:moveTo>
                  <a:cubicBezTo>
                    <a:pt x="6032" y="7771"/>
                    <a:pt x="7239" y="9339"/>
                    <a:pt x="6230" y="10565"/>
                  </a:cubicBezTo>
                  <a:cubicBezTo>
                    <a:pt x="5365" y="11612"/>
                    <a:pt x="3347" y="11612"/>
                    <a:pt x="2581" y="10542"/>
                  </a:cubicBezTo>
                  <a:cubicBezTo>
                    <a:pt x="1445" y="9443"/>
                    <a:pt x="2716" y="7964"/>
                    <a:pt x="4284" y="7875"/>
                  </a:cubicBezTo>
                  <a:close/>
                  <a:moveTo>
                    <a:pt x="4554" y="16881"/>
                  </a:moveTo>
                  <a:cubicBezTo>
                    <a:pt x="4185" y="17534"/>
                    <a:pt x="3139" y="18508"/>
                    <a:pt x="2301" y="17832"/>
                  </a:cubicBezTo>
                  <a:cubicBezTo>
                    <a:pt x="1391" y="17089"/>
                    <a:pt x="823" y="16048"/>
                    <a:pt x="706" y="15001"/>
                  </a:cubicBezTo>
                  <a:cubicBezTo>
                    <a:pt x="688" y="14800"/>
                    <a:pt x="905" y="14614"/>
                    <a:pt x="1121" y="14644"/>
                  </a:cubicBezTo>
                  <a:cubicBezTo>
                    <a:pt x="1959" y="14191"/>
                    <a:pt x="3076" y="14154"/>
                    <a:pt x="3896" y="14689"/>
                  </a:cubicBezTo>
                  <a:cubicBezTo>
                    <a:pt x="4671" y="15201"/>
                    <a:pt x="4969" y="16138"/>
                    <a:pt x="4554" y="16881"/>
                  </a:cubicBezTo>
                  <a:close/>
                  <a:moveTo>
                    <a:pt x="9772" y="5460"/>
                  </a:moveTo>
                  <a:cubicBezTo>
                    <a:pt x="8672" y="5624"/>
                    <a:pt x="7537" y="5074"/>
                    <a:pt x="7266" y="4160"/>
                  </a:cubicBezTo>
                  <a:cubicBezTo>
                    <a:pt x="7032" y="3357"/>
                    <a:pt x="7564" y="2599"/>
                    <a:pt x="8438" y="2354"/>
                  </a:cubicBezTo>
                  <a:cubicBezTo>
                    <a:pt x="8618" y="2265"/>
                    <a:pt x="8825" y="2198"/>
                    <a:pt x="9042" y="2161"/>
                  </a:cubicBezTo>
                  <a:cubicBezTo>
                    <a:pt x="10168" y="1975"/>
                    <a:pt x="11267" y="2577"/>
                    <a:pt x="11430" y="3521"/>
                  </a:cubicBezTo>
                  <a:cubicBezTo>
                    <a:pt x="11583" y="4435"/>
                    <a:pt x="10871" y="5297"/>
                    <a:pt x="9772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1"/>
                    <a:pt x="9033" y="9205"/>
                    <a:pt x="9402" y="8670"/>
                  </a:cubicBezTo>
                  <a:close/>
                  <a:moveTo>
                    <a:pt x="8816" y="16621"/>
                  </a:moveTo>
                  <a:cubicBezTo>
                    <a:pt x="7807" y="16464"/>
                    <a:pt x="7176" y="15573"/>
                    <a:pt x="7429" y="14755"/>
                  </a:cubicBezTo>
                  <a:cubicBezTo>
                    <a:pt x="7708" y="13886"/>
                    <a:pt x="8753" y="13507"/>
                    <a:pt x="9736" y="13708"/>
                  </a:cubicBezTo>
                  <a:cubicBezTo>
                    <a:pt x="10159" y="13641"/>
                    <a:pt x="10727" y="14191"/>
                    <a:pt x="10844" y="14443"/>
                  </a:cubicBezTo>
                  <a:cubicBezTo>
                    <a:pt x="10934" y="14651"/>
                    <a:pt x="10952" y="14859"/>
                    <a:pt x="10916" y="15068"/>
                  </a:cubicBezTo>
                  <a:cubicBezTo>
                    <a:pt x="10934" y="15172"/>
                    <a:pt x="10934" y="15283"/>
                    <a:pt x="10925" y="15394"/>
                  </a:cubicBezTo>
                  <a:cubicBezTo>
                    <a:pt x="10799" y="16242"/>
                    <a:pt x="9808" y="16777"/>
                    <a:pt x="8816" y="16621"/>
                  </a:cubicBezTo>
                  <a:close/>
                  <a:moveTo>
                    <a:pt x="16909" y="5141"/>
                  </a:moveTo>
                  <a:cubicBezTo>
                    <a:pt x="16963" y="5148"/>
                    <a:pt x="17017" y="5170"/>
                    <a:pt x="17053" y="5193"/>
                  </a:cubicBezTo>
                  <a:cubicBezTo>
                    <a:pt x="18395" y="5185"/>
                    <a:pt x="19792" y="6055"/>
                    <a:pt x="19684" y="7258"/>
                  </a:cubicBezTo>
                  <a:cubicBezTo>
                    <a:pt x="19504" y="9168"/>
                    <a:pt x="16449" y="9517"/>
                    <a:pt x="15097" y="8217"/>
                  </a:cubicBezTo>
                  <a:cubicBezTo>
                    <a:pt x="13854" y="7028"/>
                    <a:pt x="14809" y="4836"/>
                    <a:pt x="16909" y="5141"/>
                  </a:cubicBezTo>
                  <a:close/>
                  <a:moveTo>
                    <a:pt x="14917" y="19712"/>
                  </a:moveTo>
                  <a:cubicBezTo>
                    <a:pt x="14196" y="20194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84" y="14087"/>
                  </a:moveTo>
                  <a:cubicBezTo>
                    <a:pt x="13097" y="12742"/>
                    <a:pt x="14430" y="10587"/>
                    <a:pt x="16251" y="10691"/>
                  </a:cubicBezTo>
                  <a:cubicBezTo>
                    <a:pt x="16350" y="10669"/>
                    <a:pt x="16458" y="10646"/>
                    <a:pt x="16566" y="10632"/>
                  </a:cubicBezTo>
                  <a:cubicBezTo>
                    <a:pt x="17692" y="10505"/>
                    <a:pt x="18738" y="11107"/>
                    <a:pt x="19116" y="11962"/>
                  </a:cubicBezTo>
                  <a:cubicBezTo>
                    <a:pt x="20089" y="14183"/>
                    <a:pt x="16422" y="15751"/>
                    <a:pt x="14584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2" name="Shape">
              <a:extLst>
                <a:ext uri="{FF2B5EF4-FFF2-40B4-BE49-F238E27FC236}">
                  <a16:creationId xmlns:a16="http://schemas.microsoft.com/office/drawing/2014/main" id="{89513601-AE36-4557-A6BD-8DAB98EE9E9E}"/>
                </a:ext>
              </a:extLst>
            </p:cNvPr>
            <p:cNvSpPr/>
            <p:nvPr/>
          </p:nvSpPr>
          <p:spPr>
            <a:xfrm>
              <a:off x="5892800" y="50800"/>
              <a:ext cx="289172" cy="359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18" h="21022" extrusionOk="0">
                  <a:moveTo>
                    <a:pt x="19053" y="3736"/>
                  </a:moveTo>
                  <a:cubicBezTo>
                    <a:pt x="18332" y="2414"/>
                    <a:pt x="17125" y="1188"/>
                    <a:pt x="15620" y="556"/>
                  </a:cubicBezTo>
                  <a:cubicBezTo>
                    <a:pt x="15485" y="445"/>
                    <a:pt x="15305" y="355"/>
                    <a:pt x="15079" y="289"/>
                  </a:cubicBezTo>
                  <a:cubicBezTo>
                    <a:pt x="12367" y="-499"/>
                    <a:pt x="9627" y="415"/>
                    <a:pt x="7573" y="1923"/>
                  </a:cubicBezTo>
                  <a:cubicBezTo>
                    <a:pt x="5365" y="3543"/>
                    <a:pt x="3292" y="5594"/>
                    <a:pt x="1869" y="7726"/>
                  </a:cubicBezTo>
                  <a:cubicBezTo>
                    <a:pt x="472" y="9829"/>
                    <a:pt x="-303" y="12185"/>
                    <a:pt x="112" y="14592"/>
                  </a:cubicBezTo>
                  <a:cubicBezTo>
                    <a:pt x="481" y="16702"/>
                    <a:pt x="2022" y="18820"/>
                    <a:pt x="4311" y="19875"/>
                  </a:cubicBezTo>
                  <a:cubicBezTo>
                    <a:pt x="5617" y="20477"/>
                    <a:pt x="7050" y="20700"/>
                    <a:pt x="8528" y="20871"/>
                  </a:cubicBezTo>
                  <a:cubicBezTo>
                    <a:pt x="9844" y="21027"/>
                    <a:pt x="11195" y="21101"/>
                    <a:pt x="12511" y="20900"/>
                  </a:cubicBezTo>
                  <a:cubicBezTo>
                    <a:pt x="15214" y="20484"/>
                    <a:pt x="17197" y="18768"/>
                    <a:pt x="18395" y="16814"/>
                  </a:cubicBezTo>
                  <a:cubicBezTo>
                    <a:pt x="20873" y="12801"/>
                    <a:pt x="21297" y="7882"/>
                    <a:pt x="19053" y="3736"/>
                  </a:cubicBezTo>
                  <a:close/>
                  <a:moveTo>
                    <a:pt x="14376" y="727"/>
                  </a:moveTo>
                  <a:cubicBezTo>
                    <a:pt x="14385" y="720"/>
                    <a:pt x="14394" y="712"/>
                    <a:pt x="14403" y="705"/>
                  </a:cubicBezTo>
                  <a:cubicBezTo>
                    <a:pt x="14421" y="534"/>
                    <a:pt x="14611" y="341"/>
                    <a:pt x="14845" y="430"/>
                  </a:cubicBezTo>
                  <a:cubicBezTo>
                    <a:pt x="15386" y="630"/>
                    <a:pt x="15908" y="861"/>
                    <a:pt x="16395" y="1136"/>
                  </a:cubicBezTo>
                  <a:cubicBezTo>
                    <a:pt x="16755" y="1336"/>
                    <a:pt x="17287" y="1596"/>
                    <a:pt x="17485" y="1923"/>
                  </a:cubicBezTo>
                  <a:cubicBezTo>
                    <a:pt x="17837" y="2503"/>
                    <a:pt x="16908" y="3008"/>
                    <a:pt x="16332" y="3127"/>
                  </a:cubicBezTo>
                  <a:cubicBezTo>
                    <a:pt x="14620" y="3491"/>
                    <a:pt x="13286" y="1886"/>
                    <a:pt x="14376" y="727"/>
                  </a:cubicBezTo>
                  <a:close/>
                  <a:moveTo>
                    <a:pt x="4275" y="7875"/>
                  </a:moveTo>
                  <a:cubicBezTo>
                    <a:pt x="6023" y="7771"/>
                    <a:pt x="7230" y="9339"/>
                    <a:pt x="6221" y="10565"/>
                  </a:cubicBezTo>
                  <a:cubicBezTo>
                    <a:pt x="5356" y="11612"/>
                    <a:pt x="3338" y="11612"/>
                    <a:pt x="2572" y="10542"/>
                  </a:cubicBezTo>
                  <a:cubicBezTo>
                    <a:pt x="1445" y="9443"/>
                    <a:pt x="2716" y="7972"/>
                    <a:pt x="4275" y="7875"/>
                  </a:cubicBezTo>
                  <a:close/>
                  <a:moveTo>
                    <a:pt x="4545" y="16888"/>
                  </a:moveTo>
                  <a:cubicBezTo>
                    <a:pt x="4176" y="17542"/>
                    <a:pt x="3130" y="18515"/>
                    <a:pt x="2292" y="17839"/>
                  </a:cubicBezTo>
                  <a:cubicBezTo>
                    <a:pt x="1382" y="17096"/>
                    <a:pt x="814" y="16056"/>
                    <a:pt x="697" y="15008"/>
                  </a:cubicBezTo>
                  <a:cubicBezTo>
                    <a:pt x="679" y="14808"/>
                    <a:pt x="895" y="14622"/>
                    <a:pt x="1112" y="14651"/>
                  </a:cubicBezTo>
                  <a:cubicBezTo>
                    <a:pt x="1950" y="14198"/>
                    <a:pt x="3067" y="14161"/>
                    <a:pt x="3887" y="14696"/>
                  </a:cubicBezTo>
                  <a:cubicBezTo>
                    <a:pt x="4671" y="15201"/>
                    <a:pt x="4969" y="16145"/>
                    <a:pt x="4545" y="16888"/>
                  </a:cubicBezTo>
                  <a:close/>
                  <a:moveTo>
                    <a:pt x="9763" y="5460"/>
                  </a:moveTo>
                  <a:cubicBezTo>
                    <a:pt x="8663" y="5624"/>
                    <a:pt x="7528" y="5074"/>
                    <a:pt x="7257" y="4160"/>
                  </a:cubicBezTo>
                  <a:cubicBezTo>
                    <a:pt x="7023" y="3357"/>
                    <a:pt x="7555" y="2599"/>
                    <a:pt x="8429" y="2354"/>
                  </a:cubicBezTo>
                  <a:cubicBezTo>
                    <a:pt x="8609" y="2265"/>
                    <a:pt x="8816" y="2198"/>
                    <a:pt x="9033" y="2161"/>
                  </a:cubicBezTo>
                  <a:cubicBezTo>
                    <a:pt x="10159" y="1975"/>
                    <a:pt x="11258" y="2577"/>
                    <a:pt x="11421" y="3521"/>
                  </a:cubicBezTo>
                  <a:cubicBezTo>
                    <a:pt x="11574" y="4435"/>
                    <a:pt x="10871" y="5297"/>
                    <a:pt x="9763" y="5460"/>
                  </a:cubicBezTo>
                  <a:close/>
                  <a:moveTo>
                    <a:pt x="9402" y="8670"/>
                  </a:moveTo>
                  <a:cubicBezTo>
                    <a:pt x="9709" y="8224"/>
                    <a:pt x="10402" y="8024"/>
                    <a:pt x="10970" y="8217"/>
                  </a:cubicBezTo>
                  <a:cubicBezTo>
                    <a:pt x="11168" y="8232"/>
                    <a:pt x="11358" y="8276"/>
                    <a:pt x="11520" y="8365"/>
                  </a:cubicBezTo>
                  <a:cubicBezTo>
                    <a:pt x="12160" y="8700"/>
                    <a:pt x="12232" y="9458"/>
                    <a:pt x="11808" y="9941"/>
                  </a:cubicBezTo>
                  <a:cubicBezTo>
                    <a:pt x="11394" y="10409"/>
                    <a:pt x="10538" y="10542"/>
                    <a:pt x="9934" y="10253"/>
                  </a:cubicBezTo>
                  <a:cubicBezTo>
                    <a:pt x="9276" y="9948"/>
                    <a:pt x="9024" y="9212"/>
                    <a:pt x="9402" y="8670"/>
                  </a:cubicBezTo>
                  <a:close/>
                  <a:moveTo>
                    <a:pt x="8807" y="16621"/>
                  </a:moveTo>
                  <a:cubicBezTo>
                    <a:pt x="7798" y="16464"/>
                    <a:pt x="7167" y="15573"/>
                    <a:pt x="7420" y="14755"/>
                  </a:cubicBezTo>
                  <a:cubicBezTo>
                    <a:pt x="7699" y="13886"/>
                    <a:pt x="8744" y="13507"/>
                    <a:pt x="9727" y="13708"/>
                  </a:cubicBezTo>
                  <a:cubicBezTo>
                    <a:pt x="10150" y="13641"/>
                    <a:pt x="10718" y="14191"/>
                    <a:pt x="10835" y="14443"/>
                  </a:cubicBezTo>
                  <a:cubicBezTo>
                    <a:pt x="10925" y="14651"/>
                    <a:pt x="10943" y="14860"/>
                    <a:pt x="10907" y="15068"/>
                  </a:cubicBezTo>
                  <a:cubicBezTo>
                    <a:pt x="10925" y="15172"/>
                    <a:pt x="10925" y="15283"/>
                    <a:pt x="10916" y="15395"/>
                  </a:cubicBezTo>
                  <a:cubicBezTo>
                    <a:pt x="10790" y="16249"/>
                    <a:pt x="9799" y="16777"/>
                    <a:pt x="8807" y="16621"/>
                  </a:cubicBezTo>
                  <a:close/>
                  <a:moveTo>
                    <a:pt x="16909" y="5148"/>
                  </a:moveTo>
                  <a:cubicBezTo>
                    <a:pt x="16963" y="5155"/>
                    <a:pt x="17017" y="5178"/>
                    <a:pt x="17053" y="5200"/>
                  </a:cubicBezTo>
                  <a:cubicBezTo>
                    <a:pt x="18395" y="5193"/>
                    <a:pt x="19792" y="6062"/>
                    <a:pt x="19684" y="7266"/>
                  </a:cubicBezTo>
                  <a:cubicBezTo>
                    <a:pt x="19504" y="9175"/>
                    <a:pt x="16449" y="9525"/>
                    <a:pt x="15097" y="8224"/>
                  </a:cubicBezTo>
                  <a:cubicBezTo>
                    <a:pt x="13854" y="7028"/>
                    <a:pt x="14809" y="4843"/>
                    <a:pt x="16909" y="5148"/>
                  </a:cubicBezTo>
                  <a:close/>
                  <a:moveTo>
                    <a:pt x="14917" y="19712"/>
                  </a:moveTo>
                  <a:cubicBezTo>
                    <a:pt x="14196" y="20195"/>
                    <a:pt x="13286" y="20477"/>
                    <a:pt x="12358" y="20484"/>
                  </a:cubicBezTo>
                  <a:cubicBezTo>
                    <a:pt x="12331" y="20484"/>
                    <a:pt x="12313" y="20477"/>
                    <a:pt x="12286" y="20477"/>
                  </a:cubicBezTo>
                  <a:cubicBezTo>
                    <a:pt x="12160" y="20477"/>
                    <a:pt x="12033" y="20432"/>
                    <a:pt x="11961" y="20336"/>
                  </a:cubicBezTo>
                  <a:cubicBezTo>
                    <a:pt x="11529" y="19771"/>
                    <a:pt x="11628" y="19006"/>
                    <a:pt x="12160" y="18508"/>
                  </a:cubicBezTo>
                  <a:cubicBezTo>
                    <a:pt x="12709" y="17995"/>
                    <a:pt x="13601" y="17906"/>
                    <a:pt x="14331" y="18196"/>
                  </a:cubicBezTo>
                  <a:cubicBezTo>
                    <a:pt x="14710" y="18344"/>
                    <a:pt x="15043" y="18590"/>
                    <a:pt x="15223" y="18909"/>
                  </a:cubicBezTo>
                  <a:cubicBezTo>
                    <a:pt x="15422" y="19236"/>
                    <a:pt x="15250" y="19489"/>
                    <a:pt x="14917" y="19712"/>
                  </a:cubicBezTo>
                  <a:close/>
                  <a:moveTo>
                    <a:pt x="14575" y="14087"/>
                  </a:moveTo>
                  <a:cubicBezTo>
                    <a:pt x="13088" y="12742"/>
                    <a:pt x="14421" y="10587"/>
                    <a:pt x="16242" y="10691"/>
                  </a:cubicBezTo>
                  <a:cubicBezTo>
                    <a:pt x="16341" y="10669"/>
                    <a:pt x="16449" y="10647"/>
                    <a:pt x="16557" y="10632"/>
                  </a:cubicBezTo>
                  <a:cubicBezTo>
                    <a:pt x="17683" y="10505"/>
                    <a:pt x="18729" y="11107"/>
                    <a:pt x="19107" y="11962"/>
                  </a:cubicBezTo>
                  <a:cubicBezTo>
                    <a:pt x="20089" y="14183"/>
                    <a:pt x="16422" y="15759"/>
                    <a:pt x="14575" y="14087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3" name="Shape">
              <a:extLst>
                <a:ext uri="{FF2B5EF4-FFF2-40B4-BE49-F238E27FC236}">
                  <a16:creationId xmlns:a16="http://schemas.microsoft.com/office/drawing/2014/main" id="{DE6DD879-F04A-4167-A088-F7BF9DB7C41A}"/>
                </a:ext>
              </a:extLst>
            </p:cNvPr>
            <p:cNvSpPr/>
            <p:nvPr/>
          </p:nvSpPr>
          <p:spPr>
            <a:xfrm>
              <a:off x="5156200" y="1790699"/>
              <a:ext cx="470183" cy="5807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17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1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5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9" y="17782"/>
                    <a:pt x="10099" y="18575"/>
                  </a:cubicBezTo>
                  <a:close/>
                  <a:moveTo>
                    <a:pt x="4840" y="7051"/>
                  </a:moveTo>
                  <a:cubicBezTo>
                    <a:pt x="4120" y="7775"/>
                    <a:pt x="2782" y="7969"/>
                    <a:pt x="1834" y="7420"/>
                  </a:cubicBezTo>
                  <a:cubicBezTo>
                    <a:pt x="993" y="6936"/>
                    <a:pt x="793" y="6073"/>
                    <a:pt x="1274" y="5413"/>
                  </a:cubicBezTo>
                  <a:cubicBezTo>
                    <a:pt x="1342" y="5247"/>
                    <a:pt x="1445" y="5081"/>
                    <a:pt x="1588" y="4934"/>
                  </a:cubicBezTo>
                  <a:cubicBezTo>
                    <a:pt x="2314" y="4177"/>
                    <a:pt x="3657" y="4038"/>
                    <a:pt x="4554" y="4675"/>
                  </a:cubicBezTo>
                  <a:cubicBezTo>
                    <a:pt x="5417" y="5289"/>
                    <a:pt x="5566" y="6327"/>
                    <a:pt x="4840" y="7051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9" y="6027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3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7" y="16979"/>
                    <a:pt x="17324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9" y="14313"/>
                  </a:cubicBezTo>
                  <a:cubicBezTo>
                    <a:pt x="20467" y="14465"/>
                    <a:pt x="20542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89"/>
                    <a:pt x="18410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4" name="Shape">
              <a:extLst>
                <a:ext uri="{FF2B5EF4-FFF2-40B4-BE49-F238E27FC236}">
                  <a16:creationId xmlns:a16="http://schemas.microsoft.com/office/drawing/2014/main" id="{F826FB62-41E4-44EF-8713-38CF9B256B33}"/>
                </a:ext>
              </a:extLst>
            </p:cNvPr>
            <p:cNvSpPr/>
            <p:nvPr/>
          </p:nvSpPr>
          <p:spPr>
            <a:xfrm>
              <a:off x="5372100" y="38100"/>
              <a:ext cx="470183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7" y="6608"/>
                    <a:pt x="15786" y="2641"/>
                    <a:pt x="10659" y="703"/>
                  </a:cubicBezTo>
                  <a:close/>
                  <a:moveTo>
                    <a:pt x="4577" y="948"/>
                  </a:moveTo>
                  <a:cubicBezTo>
                    <a:pt x="4577" y="938"/>
                    <a:pt x="4577" y="929"/>
                    <a:pt x="4577" y="920"/>
                  </a:cubicBezTo>
                  <a:cubicBezTo>
                    <a:pt x="4446" y="781"/>
                    <a:pt x="4440" y="532"/>
                    <a:pt x="4697" y="472"/>
                  </a:cubicBezTo>
                  <a:cubicBezTo>
                    <a:pt x="5280" y="334"/>
                    <a:pt x="5875" y="223"/>
                    <a:pt x="6481" y="172"/>
                  </a:cubicBezTo>
                  <a:cubicBezTo>
                    <a:pt x="6926" y="136"/>
                    <a:pt x="7549" y="39"/>
                    <a:pt x="7972" y="182"/>
                  </a:cubicBezTo>
                  <a:cubicBezTo>
                    <a:pt x="8721" y="431"/>
                    <a:pt x="8413" y="1321"/>
                    <a:pt x="8058" y="1723"/>
                  </a:cubicBezTo>
                  <a:cubicBezTo>
                    <a:pt x="7018" y="2922"/>
                    <a:pt x="4669" y="2424"/>
                    <a:pt x="4577" y="948"/>
                  </a:cubicBezTo>
                  <a:close/>
                  <a:moveTo>
                    <a:pt x="2548" y="11863"/>
                  </a:moveTo>
                  <a:cubicBezTo>
                    <a:pt x="3823" y="10834"/>
                    <a:pt x="6035" y="11369"/>
                    <a:pt x="6258" y="12855"/>
                  </a:cubicBezTo>
                  <a:cubicBezTo>
                    <a:pt x="6446" y="14123"/>
                    <a:pt x="4874" y="15217"/>
                    <a:pt x="3400" y="14815"/>
                  </a:cubicBezTo>
                  <a:cubicBezTo>
                    <a:pt x="1616" y="14599"/>
                    <a:pt x="1405" y="12786"/>
                    <a:pt x="2548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24" y="17228"/>
                    <a:pt x="9819" y="17786"/>
                    <a:pt x="10099" y="18575"/>
                  </a:cubicBezTo>
                  <a:close/>
                  <a:moveTo>
                    <a:pt x="4846" y="7056"/>
                  </a:moveTo>
                  <a:cubicBezTo>
                    <a:pt x="4126" y="7780"/>
                    <a:pt x="2788" y="7974"/>
                    <a:pt x="1839" y="7425"/>
                  </a:cubicBezTo>
                  <a:cubicBezTo>
                    <a:pt x="999" y="6940"/>
                    <a:pt x="799" y="6078"/>
                    <a:pt x="1279" y="5418"/>
                  </a:cubicBezTo>
                  <a:cubicBezTo>
                    <a:pt x="1348" y="5252"/>
                    <a:pt x="1451" y="5086"/>
                    <a:pt x="1594" y="4938"/>
                  </a:cubicBezTo>
                  <a:cubicBezTo>
                    <a:pt x="2319" y="4182"/>
                    <a:pt x="3663" y="4043"/>
                    <a:pt x="4560" y="4680"/>
                  </a:cubicBezTo>
                  <a:cubicBezTo>
                    <a:pt x="5417" y="5289"/>
                    <a:pt x="5566" y="6327"/>
                    <a:pt x="4846" y="7056"/>
                  </a:cubicBezTo>
                  <a:close/>
                  <a:moveTo>
                    <a:pt x="7178" y="9690"/>
                  </a:moveTo>
                  <a:cubicBezTo>
                    <a:pt x="7052" y="9178"/>
                    <a:pt x="7429" y="8657"/>
                    <a:pt x="8024" y="8495"/>
                  </a:cubicBezTo>
                  <a:cubicBezTo>
                    <a:pt x="8184" y="8398"/>
                    <a:pt x="8373" y="8334"/>
                    <a:pt x="8578" y="8311"/>
                  </a:cubicBezTo>
                  <a:cubicBezTo>
                    <a:pt x="9344" y="8223"/>
                    <a:pt x="10024" y="8758"/>
                    <a:pt x="10087" y="9358"/>
                  </a:cubicBezTo>
                  <a:cubicBezTo>
                    <a:pt x="10144" y="9939"/>
                    <a:pt x="9584" y="10507"/>
                    <a:pt x="8881" y="10617"/>
                  </a:cubicBezTo>
                  <a:cubicBezTo>
                    <a:pt x="8115" y="10733"/>
                    <a:pt x="7327" y="10304"/>
                    <a:pt x="7178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7" y="14700"/>
                    <a:pt x="14094" y="15641"/>
                    <a:pt x="13197" y="16061"/>
                  </a:cubicBezTo>
                  <a:close/>
                  <a:moveTo>
                    <a:pt x="10144" y="2936"/>
                  </a:moveTo>
                  <a:cubicBezTo>
                    <a:pt x="10196" y="2913"/>
                    <a:pt x="10247" y="2899"/>
                    <a:pt x="10299" y="2904"/>
                  </a:cubicBezTo>
                  <a:cubicBezTo>
                    <a:pt x="11333" y="2170"/>
                    <a:pt x="13134" y="2073"/>
                    <a:pt x="14025" y="3051"/>
                  </a:cubicBezTo>
                  <a:cubicBezTo>
                    <a:pt x="15437" y="4606"/>
                    <a:pt x="13345" y="6525"/>
                    <a:pt x="11242" y="6267"/>
                  </a:cubicBezTo>
                  <a:cubicBezTo>
                    <a:pt x="9304" y="6031"/>
                    <a:pt x="8258" y="3845"/>
                    <a:pt x="10144" y="2936"/>
                  </a:cubicBezTo>
                  <a:close/>
                  <a:moveTo>
                    <a:pt x="20467" y="15101"/>
                  </a:moveTo>
                  <a:cubicBezTo>
                    <a:pt x="20296" y="15858"/>
                    <a:pt x="19827" y="16569"/>
                    <a:pt x="19101" y="17076"/>
                  </a:cubicBezTo>
                  <a:cubicBezTo>
                    <a:pt x="19084" y="17090"/>
                    <a:pt x="19061" y="17099"/>
                    <a:pt x="19038" y="17104"/>
                  </a:cubicBezTo>
                  <a:cubicBezTo>
                    <a:pt x="18941" y="17173"/>
                    <a:pt x="18798" y="17205"/>
                    <a:pt x="18672" y="17173"/>
                  </a:cubicBezTo>
                  <a:cubicBezTo>
                    <a:pt x="17872" y="16979"/>
                    <a:pt x="17329" y="16342"/>
                    <a:pt x="17335" y="15674"/>
                  </a:cubicBezTo>
                  <a:cubicBezTo>
                    <a:pt x="17341" y="14986"/>
                    <a:pt x="17964" y="14433"/>
                    <a:pt x="18770" y="14257"/>
                  </a:cubicBezTo>
                  <a:cubicBezTo>
                    <a:pt x="19181" y="14165"/>
                    <a:pt x="19644" y="14174"/>
                    <a:pt x="20044" y="14313"/>
                  </a:cubicBezTo>
                  <a:cubicBezTo>
                    <a:pt x="20473" y="14469"/>
                    <a:pt x="20541" y="14755"/>
                    <a:pt x="20467" y="15101"/>
                  </a:cubicBezTo>
                  <a:close/>
                  <a:moveTo>
                    <a:pt x="15614" y="11009"/>
                  </a:moveTo>
                  <a:cubicBezTo>
                    <a:pt x="13368" y="10793"/>
                    <a:pt x="12642" y="8430"/>
                    <a:pt x="14140" y="7522"/>
                  </a:cubicBezTo>
                  <a:cubicBezTo>
                    <a:pt x="14203" y="7448"/>
                    <a:pt x="14266" y="7374"/>
                    <a:pt x="14340" y="7309"/>
                  </a:cubicBezTo>
                  <a:cubicBezTo>
                    <a:pt x="15106" y="6604"/>
                    <a:pt x="16415" y="6493"/>
                    <a:pt x="17409" y="6940"/>
                  </a:cubicBezTo>
                  <a:cubicBezTo>
                    <a:pt x="19981" y="8094"/>
                    <a:pt x="18409" y="11277"/>
                    <a:pt x="15614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5" name="Shape">
              <a:extLst>
                <a:ext uri="{FF2B5EF4-FFF2-40B4-BE49-F238E27FC236}">
                  <a16:creationId xmlns:a16="http://schemas.microsoft.com/office/drawing/2014/main" id="{3788BFCC-19C5-4231-AAA4-D50756B2A04B}"/>
                </a:ext>
              </a:extLst>
            </p:cNvPr>
            <p:cNvSpPr/>
            <p:nvPr/>
          </p:nvSpPr>
          <p:spPr>
            <a:xfrm>
              <a:off x="1308099" y="127000"/>
              <a:ext cx="470184" cy="580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095" extrusionOk="0">
                  <a:moveTo>
                    <a:pt x="10659" y="703"/>
                  </a:moveTo>
                  <a:cubicBezTo>
                    <a:pt x="9018" y="85"/>
                    <a:pt x="7086" y="-192"/>
                    <a:pt x="5395" y="145"/>
                  </a:cubicBezTo>
                  <a:cubicBezTo>
                    <a:pt x="5200" y="136"/>
                    <a:pt x="4983" y="159"/>
                    <a:pt x="4754" y="232"/>
                  </a:cubicBezTo>
                  <a:cubicBezTo>
                    <a:pt x="1999" y="1104"/>
                    <a:pt x="622" y="3282"/>
                    <a:pt x="250" y="5547"/>
                  </a:cubicBezTo>
                  <a:cubicBezTo>
                    <a:pt x="-144" y="7974"/>
                    <a:pt x="-93" y="10663"/>
                    <a:pt x="548" y="13058"/>
                  </a:cubicBezTo>
                  <a:cubicBezTo>
                    <a:pt x="1176" y="15415"/>
                    <a:pt x="2497" y="17630"/>
                    <a:pt x="4777" y="19230"/>
                  </a:cubicBezTo>
                  <a:cubicBezTo>
                    <a:pt x="6784" y="20638"/>
                    <a:pt x="9710" y="21408"/>
                    <a:pt x="12345" y="20974"/>
                  </a:cubicBezTo>
                  <a:cubicBezTo>
                    <a:pt x="13854" y="20725"/>
                    <a:pt x="15151" y="20112"/>
                    <a:pt x="16432" y="19447"/>
                  </a:cubicBezTo>
                  <a:cubicBezTo>
                    <a:pt x="17581" y="18848"/>
                    <a:pt x="18690" y="18174"/>
                    <a:pt x="19553" y="17307"/>
                  </a:cubicBezTo>
                  <a:cubicBezTo>
                    <a:pt x="21319" y="15521"/>
                    <a:pt x="21456" y="13145"/>
                    <a:pt x="20799" y="11005"/>
                  </a:cubicBezTo>
                  <a:cubicBezTo>
                    <a:pt x="19461" y="6608"/>
                    <a:pt x="15786" y="2641"/>
                    <a:pt x="10659" y="703"/>
                  </a:cubicBezTo>
                  <a:close/>
                  <a:moveTo>
                    <a:pt x="4572" y="948"/>
                  </a:moveTo>
                  <a:cubicBezTo>
                    <a:pt x="4572" y="938"/>
                    <a:pt x="4572" y="929"/>
                    <a:pt x="4572" y="920"/>
                  </a:cubicBezTo>
                  <a:cubicBezTo>
                    <a:pt x="4440" y="781"/>
                    <a:pt x="4434" y="532"/>
                    <a:pt x="4692" y="472"/>
                  </a:cubicBezTo>
                  <a:cubicBezTo>
                    <a:pt x="5275" y="334"/>
                    <a:pt x="5869" y="223"/>
                    <a:pt x="6475" y="172"/>
                  </a:cubicBezTo>
                  <a:cubicBezTo>
                    <a:pt x="6921" y="136"/>
                    <a:pt x="7544" y="39"/>
                    <a:pt x="7967" y="182"/>
                  </a:cubicBezTo>
                  <a:cubicBezTo>
                    <a:pt x="8715" y="431"/>
                    <a:pt x="8407" y="1321"/>
                    <a:pt x="8052" y="1723"/>
                  </a:cubicBezTo>
                  <a:cubicBezTo>
                    <a:pt x="7012" y="2922"/>
                    <a:pt x="4663" y="2419"/>
                    <a:pt x="4572" y="948"/>
                  </a:cubicBezTo>
                  <a:close/>
                  <a:moveTo>
                    <a:pt x="2542" y="11863"/>
                  </a:moveTo>
                  <a:cubicBezTo>
                    <a:pt x="3817" y="10834"/>
                    <a:pt x="6029" y="11369"/>
                    <a:pt x="6252" y="12855"/>
                  </a:cubicBezTo>
                  <a:cubicBezTo>
                    <a:pt x="6441" y="14123"/>
                    <a:pt x="4869" y="15217"/>
                    <a:pt x="3394" y="14815"/>
                  </a:cubicBezTo>
                  <a:cubicBezTo>
                    <a:pt x="1616" y="14594"/>
                    <a:pt x="1405" y="12786"/>
                    <a:pt x="2542" y="11863"/>
                  </a:cubicBezTo>
                  <a:close/>
                  <a:moveTo>
                    <a:pt x="10099" y="18575"/>
                  </a:moveTo>
                  <a:cubicBezTo>
                    <a:pt x="10344" y="19277"/>
                    <a:pt x="10322" y="20582"/>
                    <a:pt x="9127" y="20522"/>
                  </a:cubicBezTo>
                  <a:cubicBezTo>
                    <a:pt x="7812" y="20453"/>
                    <a:pt x="6521" y="19964"/>
                    <a:pt x="5583" y="19230"/>
                  </a:cubicBezTo>
                  <a:cubicBezTo>
                    <a:pt x="5400" y="19087"/>
                    <a:pt x="5417" y="18829"/>
                    <a:pt x="5612" y="18732"/>
                  </a:cubicBezTo>
                  <a:cubicBezTo>
                    <a:pt x="5892" y="17934"/>
                    <a:pt x="6738" y="17297"/>
                    <a:pt x="7807" y="17261"/>
                  </a:cubicBezTo>
                  <a:cubicBezTo>
                    <a:pt x="8818" y="17228"/>
                    <a:pt x="9819" y="17786"/>
                    <a:pt x="10099" y="18575"/>
                  </a:cubicBezTo>
                  <a:close/>
                  <a:moveTo>
                    <a:pt x="4840" y="7051"/>
                  </a:moveTo>
                  <a:cubicBezTo>
                    <a:pt x="4120" y="7775"/>
                    <a:pt x="2782" y="7969"/>
                    <a:pt x="1834" y="7420"/>
                  </a:cubicBezTo>
                  <a:cubicBezTo>
                    <a:pt x="993" y="6936"/>
                    <a:pt x="793" y="6073"/>
                    <a:pt x="1274" y="5413"/>
                  </a:cubicBezTo>
                  <a:cubicBezTo>
                    <a:pt x="1342" y="5247"/>
                    <a:pt x="1445" y="5081"/>
                    <a:pt x="1588" y="4934"/>
                  </a:cubicBezTo>
                  <a:cubicBezTo>
                    <a:pt x="2314" y="4177"/>
                    <a:pt x="3657" y="4038"/>
                    <a:pt x="4554" y="4675"/>
                  </a:cubicBezTo>
                  <a:cubicBezTo>
                    <a:pt x="5417" y="5289"/>
                    <a:pt x="5566" y="6327"/>
                    <a:pt x="4840" y="7051"/>
                  </a:cubicBezTo>
                  <a:close/>
                  <a:moveTo>
                    <a:pt x="7172" y="9690"/>
                  </a:moveTo>
                  <a:cubicBezTo>
                    <a:pt x="7046" y="9178"/>
                    <a:pt x="7424" y="8657"/>
                    <a:pt x="8018" y="8495"/>
                  </a:cubicBezTo>
                  <a:cubicBezTo>
                    <a:pt x="8178" y="8398"/>
                    <a:pt x="8367" y="8334"/>
                    <a:pt x="8573" y="8311"/>
                  </a:cubicBezTo>
                  <a:cubicBezTo>
                    <a:pt x="9339" y="8223"/>
                    <a:pt x="10019" y="8758"/>
                    <a:pt x="10082" y="9358"/>
                  </a:cubicBezTo>
                  <a:cubicBezTo>
                    <a:pt x="10139" y="9939"/>
                    <a:pt x="9579" y="10507"/>
                    <a:pt x="8876" y="10617"/>
                  </a:cubicBezTo>
                  <a:cubicBezTo>
                    <a:pt x="8115" y="10733"/>
                    <a:pt x="7327" y="10304"/>
                    <a:pt x="7172" y="9690"/>
                  </a:cubicBezTo>
                  <a:close/>
                  <a:moveTo>
                    <a:pt x="13197" y="16061"/>
                  </a:moveTo>
                  <a:cubicBezTo>
                    <a:pt x="12288" y="16485"/>
                    <a:pt x="11065" y="16153"/>
                    <a:pt x="10602" y="15397"/>
                  </a:cubicBezTo>
                  <a:cubicBezTo>
                    <a:pt x="10110" y="14589"/>
                    <a:pt x="10613" y="13727"/>
                    <a:pt x="11533" y="13348"/>
                  </a:cubicBezTo>
                  <a:cubicBezTo>
                    <a:pt x="11808" y="13072"/>
                    <a:pt x="12699" y="13182"/>
                    <a:pt x="12991" y="13311"/>
                  </a:cubicBezTo>
                  <a:cubicBezTo>
                    <a:pt x="13231" y="13418"/>
                    <a:pt x="13420" y="13570"/>
                    <a:pt x="13551" y="13745"/>
                  </a:cubicBezTo>
                  <a:cubicBezTo>
                    <a:pt x="13648" y="13819"/>
                    <a:pt x="13745" y="13897"/>
                    <a:pt x="13825" y="13994"/>
                  </a:cubicBezTo>
                  <a:cubicBezTo>
                    <a:pt x="14431" y="14700"/>
                    <a:pt x="14094" y="15641"/>
                    <a:pt x="13197" y="16061"/>
                  </a:cubicBezTo>
                  <a:close/>
                  <a:moveTo>
                    <a:pt x="10139" y="2936"/>
                  </a:moveTo>
                  <a:cubicBezTo>
                    <a:pt x="10190" y="2913"/>
                    <a:pt x="10242" y="2899"/>
                    <a:pt x="10293" y="2904"/>
                  </a:cubicBezTo>
                  <a:cubicBezTo>
                    <a:pt x="11328" y="2170"/>
                    <a:pt x="13128" y="2073"/>
                    <a:pt x="14020" y="3051"/>
                  </a:cubicBezTo>
                  <a:cubicBezTo>
                    <a:pt x="15432" y="4606"/>
                    <a:pt x="13340" y="6525"/>
                    <a:pt x="11236" y="6267"/>
                  </a:cubicBezTo>
                  <a:cubicBezTo>
                    <a:pt x="9298" y="6031"/>
                    <a:pt x="8258" y="3845"/>
                    <a:pt x="10139" y="2936"/>
                  </a:cubicBezTo>
                  <a:close/>
                  <a:moveTo>
                    <a:pt x="20461" y="15101"/>
                  </a:moveTo>
                  <a:cubicBezTo>
                    <a:pt x="20290" y="15858"/>
                    <a:pt x="19821" y="16569"/>
                    <a:pt x="19095" y="17076"/>
                  </a:cubicBezTo>
                  <a:cubicBezTo>
                    <a:pt x="19078" y="17090"/>
                    <a:pt x="19055" y="17099"/>
                    <a:pt x="19032" y="17104"/>
                  </a:cubicBezTo>
                  <a:cubicBezTo>
                    <a:pt x="18935" y="17173"/>
                    <a:pt x="18792" y="17205"/>
                    <a:pt x="18667" y="17173"/>
                  </a:cubicBezTo>
                  <a:cubicBezTo>
                    <a:pt x="17866" y="16979"/>
                    <a:pt x="17323" y="16342"/>
                    <a:pt x="17329" y="15674"/>
                  </a:cubicBezTo>
                  <a:cubicBezTo>
                    <a:pt x="17335" y="14986"/>
                    <a:pt x="17958" y="14433"/>
                    <a:pt x="18764" y="14257"/>
                  </a:cubicBezTo>
                  <a:cubicBezTo>
                    <a:pt x="19175" y="14165"/>
                    <a:pt x="19638" y="14174"/>
                    <a:pt x="20038" y="14313"/>
                  </a:cubicBezTo>
                  <a:cubicBezTo>
                    <a:pt x="20467" y="14469"/>
                    <a:pt x="20541" y="14755"/>
                    <a:pt x="20461" y="15101"/>
                  </a:cubicBezTo>
                  <a:close/>
                  <a:moveTo>
                    <a:pt x="15614" y="11005"/>
                  </a:moveTo>
                  <a:cubicBezTo>
                    <a:pt x="13368" y="10788"/>
                    <a:pt x="12642" y="8426"/>
                    <a:pt x="14140" y="7517"/>
                  </a:cubicBezTo>
                  <a:cubicBezTo>
                    <a:pt x="14203" y="7443"/>
                    <a:pt x="14266" y="7369"/>
                    <a:pt x="14340" y="7305"/>
                  </a:cubicBezTo>
                  <a:cubicBezTo>
                    <a:pt x="15106" y="6599"/>
                    <a:pt x="16415" y="6488"/>
                    <a:pt x="17409" y="6936"/>
                  </a:cubicBezTo>
                  <a:cubicBezTo>
                    <a:pt x="19976" y="8094"/>
                    <a:pt x="18409" y="11272"/>
                    <a:pt x="15614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6" name="Shape">
              <a:extLst>
                <a:ext uri="{FF2B5EF4-FFF2-40B4-BE49-F238E27FC236}">
                  <a16:creationId xmlns:a16="http://schemas.microsoft.com/office/drawing/2014/main" id="{F2EB0FF6-C393-475E-A28F-2244D15E6430}"/>
                </a:ext>
              </a:extLst>
            </p:cNvPr>
            <p:cNvSpPr/>
            <p:nvPr/>
          </p:nvSpPr>
          <p:spPr>
            <a:xfrm>
              <a:off x="2844800" y="-1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10"/>
                    <a:pt x="15770" y="2641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82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7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5" y="13407"/>
                    <a:pt x="13416" y="13562"/>
                    <a:pt x="13547" y="13735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76" y="15636"/>
                    <a:pt x="13186" y="16057"/>
                  </a:cubicBezTo>
                  <a:close/>
                  <a:moveTo>
                    <a:pt x="10127" y="2939"/>
                  </a:moveTo>
                  <a:cubicBezTo>
                    <a:pt x="10180" y="2914"/>
                    <a:pt x="10234" y="2901"/>
                    <a:pt x="10280" y="2901"/>
                  </a:cubicBezTo>
                  <a:cubicBezTo>
                    <a:pt x="11315" y="2171"/>
                    <a:pt x="13117" y="2072"/>
                    <a:pt x="14007" y="3050"/>
                  </a:cubicBezTo>
                  <a:cubicBezTo>
                    <a:pt x="15417" y="4604"/>
                    <a:pt x="13332" y="6523"/>
                    <a:pt x="11223" y="6269"/>
                  </a:cubicBezTo>
                  <a:cubicBezTo>
                    <a:pt x="9291" y="6028"/>
                    <a:pt x="8248" y="3842"/>
                    <a:pt x="10127" y="2939"/>
                  </a:cubicBezTo>
                  <a:close/>
                  <a:moveTo>
                    <a:pt x="20448" y="15097"/>
                  </a:moveTo>
                  <a:cubicBezTo>
                    <a:pt x="20279" y="15853"/>
                    <a:pt x="19803" y="16565"/>
                    <a:pt x="19083" y="17072"/>
                  </a:cubicBezTo>
                  <a:cubicBezTo>
                    <a:pt x="19060" y="17085"/>
                    <a:pt x="19044" y="17097"/>
                    <a:pt x="19021" y="17103"/>
                  </a:cubicBezTo>
                  <a:cubicBezTo>
                    <a:pt x="18922" y="17171"/>
                    <a:pt x="18784" y="17209"/>
                    <a:pt x="18653" y="17171"/>
                  </a:cubicBezTo>
                  <a:cubicBezTo>
                    <a:pt x="17856" y="16980"/>
                    <a:pt x="17311" y="16342"/>
                    <a:pt x="17311" y="15673"/>
                  </a:cubicBezTo>
                  <a:cubicBezTo>
                    <a:pt x="17319" y="14986"/>
                    <a:pt x="17940" y="14429"/>
                    <a:pt x="18745" y="14256"/>
                  </a:cubicBezTo>
                  <a:cubicBezTo>
                    <a:pt x="19159" y="14163"/>
                    <a:pt x="19619" y="14169"/>
                    <a:pt x="20018" y="14311"/>
                  </a:cubicBezTo>
                  <a:cubicBezTo>
                    <a:pt x="20448" y="14466"/>
                    <a:pt x="20524" y="14751"/>
                    <a:pt x="20448" y="15097"/>
                  </a:cubicBezTo>
                  <a:close/>
                  <a:moveTo>
                    <a:pt x="15602" y="11005"/>
                  </a:moveTo>
                  <a:cubicBezTo>
                    <a:pt x="13355" y="10789"/>
                    <a:pt x="12634" y="8430"/>
                    <a:pt x="14129" y="7520"/>
                  </a:cubicBezTo>
                  <a:cubicBezTo>
                    <a:pt x="14191" y="7446"/>
                    <a:pt x="14252" y="7371"/>
                    <a:pt x="14329" y="7303"/>
                  </a:cubicBezTo>
                  <a:cubicBezTo>
                    <a:pt x="15095" y="6597"/>
                    <a:pt x="16399" y="6486"/>
                    <a:pt x="17396" y="6932"/>
                  </a:cubicBezTo>
                  <a:cubicBezTo>
                    <a:pt x="19957" y="8089"/>
                    <a:pt x="18393" y="11272"/>
                    <a:pt x="15602" y="11005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7" name="Shape">
              <a:extLst>
                <a:ext uri="{FF2B5EF4-FFF2-40B4-BE49-F238E27FC236}">
                  <a16:creationId xmlns:a16="http://schemas.microsoft.com/office/drawing/2014/main" id="{DBEA7580-1CAE-4094-9D53-91332D7B5E70}"/>
                </a:ext>
              </a:extLst>
            </p:cNvPr>
            <p:cNvSpPr/>
            <p:nvPr/>
          </p:nvSpPr>
          <p:spPr>
            <a:xfrm>
              <a:off x="4813300" y="4445000"/>
              <a:ext cx="350443" cy="4326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7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5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51" y="6604"/>
                    <a:pt x="15770" y="2635"/>
                    <a:pt x="10648" y="704"/>
                  </a:cubicBezTo>
                  <a:close/>
                  <a:moveTo>
                    <a:pt x="4568" y="945"/>
                  </a:moveTo>
                  <a:cubicBezTo>
                    <a:pt x="4568" y="933"/>
                    <a:pt x="4568" y="927"/>
                    <a:pt x="4568" y="914"/>
                  </a:cubicBezTo>
                  <a:cubicBezTo>
                    <a:pt x="4437" y="772"/>
                    <a:pt x="4430" y="530"/>
                    <a:pt x="4683" y="468"/>
                  </a:cubicBezTo>
                  <a:cubicBezTo>
                    <a:pt x="5265" y="332"/>
                    <a:pt x="5856" y="221"/>
                    <a:pt x="6462" y="165"/>
                  </a:cubicBezTo>
                  <a:cubicBezTo>
                    <a:pt x="6906" y="128"/>
                    <a:pt x="7527" y="35"/>
                    <a:pt x="7949" y="177"/>
                  </a:cubicBezTo>
                  <a:cubicBezTo>
                    <a:pt x="8693" y="425"/>
                    <a:pt x="8386" y="1317"/>
                    <a:pt x="8041" y="1719"/>
                  </a:cubicBezTo>
                  <a:cubicBezTo>
                    <a:pt x="7006" y="2920"/>
                    <a:pt x="4660" y="2419"/>
                    <a:pt x="4568" y="945"/>
                  </a:cubicBezTo>
                  <a:close/>
                  <a:moveTo>
                    <a:pt x="2543" y="11860"/>
                  </a:moveTo>
                  <a:cubicBezTo>
                    <a:pt x="3816" y="10832"/>
                    <a:pt x="6032" y="11364"/>
                    <a:pt x="6247" y="12850"/>
                  </a:cubicBezTo>
                  <a:cubicBezTo>
                    <a:pt x="6431" y="14119"/>
                    <a:pt x="4859" y="15209"/>
                    <a:pt x="3387" y="14813"/>
                  </a:cubicBezTo>
                  <a:cubicBezTo>
                    <a:pt x="1616" y="14590"/>
                    <a:pt x="1401" y="12776"/>
                    <a:pt x="2543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6" y="17933"/>
                    <a:pt x="6730" y="17301"/>
                    <a:pt x="7796" y="17264"/>
                  </a:cubicBezTo>
                  <a:cubicBezTo>
                    <a:pt x="8816" y="17221"/>
                    <a:pt x="9812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0" y="5415"/>
                  </a:cubicBezTo>
                  <a:cubicBezTo>
                    <a:pt x="1339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11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10" y="10727"/>
                    <a:pt x="7320" y="10300"/>
                    <a:pt x="7167" y="9687"/>
                  </a:cubicBezTo>
                  <a:close/>
                  <a:moveTo>
                    <a:pt x="13186" y="16057"/>
                  </a:moveTo>
                  <a:cubicBezTo>
                    <a:pt x="12274" y="16484"/>
                    <a:pt x="11055" y="16150"/>
                    <a:pt x="10594" y="15388"/>
                  </a:cubicBezTo>
                  <a:cubicBezTo>
                    <a:pt x="10104" y="14577"/>
                    <a:pt x="10610" y="13723"/>
                    <a:pt x="11530" y="13339"/>
                  </a:cubicBezTo>
                  <a:cubicBezTo>
                    <a:pt x="11806" y="13061"/>
                    <a:pt x="12695" y="13172"/>
                    <a:pt x="12987" y="13302"/>
                  </a:cubicBezTo>
                  <a:cubicBezTo>
                    <a:pt x="13224" y="13407"/>
                    <a:pt x="13416" y="13562"/>
                    <a:pt x="13547" y="13736"/>
                  </a:cubicBezTo>
                  <a:cubicBezTo>
                    <a:pt x="13646" y="13810"/>
                    <a:pt x="13738" y="13890"/>
                    <a:pt x="13823" y="13983"/>
                  </a:cubicBezTo>
                  <a:cubicBezTo>
                    <a:pt x="14421" y="14695"/>
                    <a:pt x="14083" y="15636"/>
                    <a:pt x="13186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7" y="15091"/>
                  </a:moveTo>
                  <a:cubicBezTo>
                    <a:pt x="20279" y="15847"/>
                    <a:pt x="19803" y="16559"/>
                    <a:pt x="19083" y="17066"/>
                  </a:cubicBezTo>
                  <a:cubicBezTo>
                    <a:pt x="19060" y="17079"/>
                    <a:pt x="19044" y="17091"/>
                    <a:pt x="19021" y="17097"/>
                  </a:cubicBezTo>
                  <a:cubicBezTo>
                    <a:pt x="18922" y="17165"/>
                    <a:pt x="18784" y="17202"/>
                    <a:pt x="18653" y="17165"/>
                  </a:cubicBezTo>
                  <a:cubicBezTo>
                    <a:pt x="17856" y="16973"/>
                    <a:pt x="17311" y="16336"/>
                    <a:pt x="17311" y="15667"/>
                  </a:cubicBezTo>
                  <a:cubicBezTo>
                    <a:pt x="17319" y="14980"/>
                    <a:pt x="17940" y="14423"/>
                    <a:pt x="18745" y="14249"/>
                  </a:cubicBezTo>
                  <a:cubicBezTo>
                    <a:pt x="19159" y="14156"/>
                    <a:pt x="19619" y="14163"/>
                    <a:pt x="20018" y="14305"/>
                  </a:cubicBezTo>
                  <a:cubicBezTo>
                    <a:pt x="20455" y="14460"/>
                    <a:pt x="20524" y="14751"/>
                    <a:pt x="20447" y="15091"/>
                  </a:cubicBezTo>
                  <a:close/>
                  <a:moveTo>
                    <a:pt x="15601" y="10999"/>
                  </a:moveTo>
                  <a:cubicBezTo>
                    <a:pt x="13355" y="10782"/>
                    <a:pt x="12634" y="8424"/>
                    <a:pt x="14129" y="7514"/>
                  </a:cubicBezTo>
                  <a:cubicBezTo>
                    <a:pt x="14191" y="7439"/>
                    <a:pt x="14252" y="7365"/>
                    <a:pt x="14329" y="7297"/>
                  </a:cubicBezTo>
                  <a:cubicBezTo>
                    <a:pt x="15095" y="6591"/>
                    <a:pt x="16399" y="6480"/>
                    <a:pt x="17396" y="6925"/>
                  </a:cubicBezTo>
                  <a:cubicBezTo>
                    <a:pt x="19964" y="8089"/>
                    <a:pt x="18393" y="11265"/>
                    <a:pt x="15601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8" name="Shape">
              <a:extLst>
                <a:ext uri="{FF2B5EF4-FFF2-40B4-BE49-F238E27FC236}">
                  <a16:creationId xmlns:a16="http://schemas.microsoft.com/office/drawing/2014/main" id="{E4DD372E-B64C-4086-AA60-C0DCFE98983B}"/>
                </a:ext>
              </a:extLst>
            </p:cNvPr>
            <p:cNvSpPr/>
            <p:nvPr/>
          </p:nvSpPr>
          <p:spPr>
            <a:xfrm>
              <a:off x="584200" y="2743199"/>
              <a:ext cx="350444" cy="4326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8" h="21090" extrusionOk="0">
                  <a:moveTo>
                    <a:pt x="10648" y="704"/>
                  </a:moveTo>
                  <a:cubicBezTo>
                    <a:pt x="9007" y="85"/>
                    <a:pt x="7075" y="-194"/>
                    <a:pt x="5388" y="146"/>
                  </a:cubicBezTo>
                  <a:cubicBezTo>
                    <a:pt x="5196" y="134"/>
                    <a:pt x="4982" y="159"/>
                    <a:pt x="4752" y="233"/>
                  </a:cubicBezTo>
                  <a:cubicBezTo>
                    <a:pt x="1999" y="1106"/>
                    <a:pt x="619" y="3285"/>
                    <a:pt x="251" y="5545"/>
                  </a:cubicBezTo>
                  <a:cubicBezTo>
                    <a:pt x="-148" y="7972"/>
                    <a:pt x="-87" y="10659"/>
                    <a:pt x="550" y="13054"/>
                  </a:cubicBezTo>
                  <a:cubicBezTo>
                    <a:pt x="1179" y="15413"/>
                    <a:pt x="2497" y="17623"/>
                    <a:pt x="4775" y="19227"/>
                  </a:cubicBezTo>
                  <a:cubicBezTo>
                    <a:pt x="6776" y="20638"/>
                    <a:pt x="9705" y="21406"/>
                    <a:pt x="12343" y="20966"/>
                  </a:cubicBezTo>
                  <a:cubicBezTo>
                    <a:pt x="13853" y="20719"/>
                    <a:pt x="15149" y="20106"/>
                    <a:pt x="16430" y="19437"/>
                  </a:cubicBezTo>
                  <a:cubicBezTo>
                    <a:pt x="17580" y="18837"/>
                    <a:pt x="18692" y="18162"/>
                    <a:pt x="19550" y="17295"/>
                  </a:cubicBezTo>
                  <a:cubicBezTo>
                    <a:pt x="21314" y="15512"/>
                    <a:pt x="21452" y="13135"/>
                    <a:pt x="20800" y="10993"/>
                  </a:cubicBezTo>
                  <a:cubicBezTo>
                    <a:pt x="19443" y="6604"/>
                    <a:pt x="15770" y="2641"/>
                    <a:pt x="10648" y="704"/>
                  </a:cubicBezTo>
                  <a:close/>
                  <a:moveTo>
                    <a:pt x="4560" y="945"/>
                  </a:moveTo>
                  <a:cubicBezTo>
                    <a:pt x="4560" y="933"/>
                    <a:pt x="4560" y="927"/>
                    <a:pt x="4560" y="914"/>
                  </a:cubicBezTo>
                  <a:cubicBezTo>
                    <a:pt x="4430" y="772"/>
                    <a:pt x="4422" y="530"/>
                    <a:pt x="4675" y="468"/>
                  </a:cubicBezTo>
                  <a:cubicBezTo>
                    <a:pt x="5258" y="332"/>
                    <a:pt x="5848" y="221"/>
                    <a:pt x="6454" y="165"/>
                  </a:cubicBezTo>
                  <a:cubicBezTo>
                    <a:pt x="6899" y="128"/>
                    <a:pt x="7520" y="35"/>
                    <a:pt x="7941" y="177"/>
                  </a:cubicBezTo>
                  <a:cubicBezTo>
                    <a:pt x="8685" y="425"/>
                    <a:pt x="8379" y="1317"/>
                    <a:pt x="8033" y="1719"/>
                  </a:cubicBezTo>
                  <a:cubicBezTo>
                    <a:pt x="7006" y="2920"/>
                    <a:pt x="4652" y="2419"/>
                    <a:pt x="4560" y="945"/>
                  </a:cubicBezTo>
                  <a:close/>
                  <a:moveTo>
                    <a:pt x="2536" y="11860"/>
                  </a:moveTo>
                  <a:cubicBezTo>
                    <a:pt x="3809" y="10832"/>
                    <a:pt x="6025" y="11364"/>
                    <a:pt x="6239" y="12850"/>
                  </a:cubicBezTo>
                  <a:cubicBezTo>
                    <a:pt x="6423" y="14119"/>
                    <a:pt x="4851" y="15209"/>
                    <a:pt x="3379" y="14813"/>
                  </a:cubicBezTo>
                  <a:cubicBezTo>
                    <a:pt x="1608" y="14590"/>
                    <a:pt x="1401" y="12776"/>
                    <a:pt x="2536" y="11860"/>
                  </a:cubicBezTo>
                  <a:close/>
                  <a:moveTo>
                    <a:pt x="10088" y="18571"/>
                  </a:moveTo>
                  <a:cubicBezTo>
                    <a:pt x="10334" y="19270"/>
                    <a:pt x="10311" y="20576"/>
                    <a:pt x="9115" y="20515"/>
                  </a:cubicBezTo>
                  <a:cubicBezTo>
                    <a:pt x="7803" y="20446"/>
                    <a:pt x="6515" y="19957"/>
                    <a:pt x="5572" y="19227"/>
                  </a:cubicBezTo>
                  <a:cubicBezTo>
                    <a:pt x="5388" y="19084"/>
                    <a:pt x="5411" y="18824"/>
                    <a:pt x="5603" y="18732"/>
                  </a:cubicBezTo>
                  <a:cubicBezTo>
                    <a:pt x="5887" y="17933"/>
                    <a:pt x="6730" y="17301"/>
                    <a:pt x="7796" y="17264"/>
                  </a:cubicBezTo>
                  <a:cubicBezTo>
                    <a:pt x="8808" y="17221"/>
                    <a:pt x="9805" y="17778"/>
                    <a:pt x="10088" y="18571"/>
                  </a:cubicBezTo>
                  <a:close/>
                  <a:moveTo>
                    <a:pt x="4836" y="7049"/>
                  </a:moveTo>
                  <a:cubicBezTo>
                    <a:pt x="4115" y="7774"/>
                    <a:pt x="2781" y="7966"/>
                    <a:pt x="1830" y="7421"/>
                  </a:cubicBezTo>
                  <a:cubicBezTo>
                    <a:pt x="994" y="6938"/>
                    <a:pt x="787" y="6077"/>
                    <a:pt x="1271" y="5415"/>
                  </a:cubicBezTo>
                  <a:cubicBezTo>
                    <a:pt x="1340" y="5248"/>
                    <a:pt x="1439" y="5087"/>
                    <a:pt x="1585" y="4938"/>
                  </a:cubicBezTo>
                  <a:cubicBezTo>
                    <a:pt x="2306" y="4183"/>
                    <a:pt x="3655" y="4041"/>
                    <a:pt x="4552" y="4678"/>
                  </a:cubicBezTo>
                  <a:cubicBezTo>
                    <a:pt x="5403" y="5285"/>
                    <a:pt x="5557" y="6325"/>
                    <a:pt x="4836" y="7049"/>
                  </a:cubicBezTo>
                  <a:close/>
                  <a:moveTo>
                    <a:pt x="7167" y="9687"/>
                  </a:moveTo>
                  <a:cubicBezTo>
                    <a:pt x="7044" y="9179"/>
                    <a:pt x="7420" y="8653"/>
                    <a:pt x="8010" y="8492"/>
                  </a:cubicBezTo>
                  <a:cubicBezTo>
                    <a:pt x="8171" y="8399"/>
                    <a:pt x="8363" y="8331"/>
                    <a:pt x="8563" y="8306"/>
                  </a:cubicBezTo>
                  <a:cubicBezTo>
                    <a:pt x="9329" y="8219"/>
                    <a:pt x="10012" y="8752"/>
                    <a:pt x="10065" y="9352"/>
                  </a:cubicBezTo>
                  <a:cubicBezTo>
                    <a:pt x="10119" y="9934"/>
                    <a:pt x="9567" y="10498"/>
                    <a:pt x="8862" y="10609"/>
                  </a:cubicBezTo>
                  <a:cubicBezTo>
                    <a:pt x="8102" y="10727"/>
                    <a:pt x="7313" y="10300"/>
                    <a:pt x="7167" y="9687"/>
                  </a:cubicBezTo>
                  <a:close/>
                  <a:moveTo>
                    <a:pt x="13179" y="16057"/>
                  </a:moveTo>
                  <a:cubicBezTo>
                    <a:pt x="12266" y="16484"/>
                    <a:pt x="11047" y="16150"/>
                    <a:pt x="10587" y="15388"/>
                  </a:cubicBezTo>
                  <a:cubicBezTo>
                    <a:pt x="10096" y="14577"/>
                    <a:pt x="10602" y="13723"/>
                    <a:pt x="11522" y="13339"/>
                  </a:cubicBezTo>
                  <a:cubicBezTo>
                    <a:pt x="11798" y="13061"/>
                    <a:pt x="12688" y="13172"/>
                    <a:pt x="12979" y="13302"/>
                  </a:cubicBezTo>
                  <a:cubicBezTo>
                    <a:pt x="13217" y="13407"/>
                    <a:pt x="13409" y="13562"/>
                    <a:pt x="13539" y="13735"/>
                  </a:cubicBezTo>
                  <a:cubicBezTo>
                    <a:pt x="13639" y="13810"/>
                    <a:pt x="13731" y="13890"/>
                    <a:pt x="13815" y="13983"/>
                  </a:cubicBezTo>
                  <a:cubicBezTo>
                    <a:pt x="14421" y="14695"/>
                    <a:pt x="14076" y="15636"/>
                    <a:pt x="13179" y="16057"/>
                  </a:cubicBezTo>
                  <a:close/>
                  <a:moveTo>
                    <a:pt x="10127" y="2932"/>
                  </a:moveTo>
                  <a:cubicBezTo>
                    <a:pt x="10180" y="2908"/>
                    <a:pt x="10234" y="2895"/>
                    <a:pt x="10280" y="2895"/>
                  </a:cubicBezTo>
                  <a:cubicBezTo>
                    <a:pt x="11315" y="2165"/>
                    <a:pt x="13117" y="2066"/>
                    <a:pt x="14007" y="3044"/>
                  </a:cubicBezTo>
                  <a:cubicBezTo>
                    <a:pt x="15417" y="4598"/>
                    <a:pt x="13332" y="6517"/>
                    <a:pt x="11223" y="6263"/>
                  </a:cubicBezTo>
                  <a:cubicBezTo>
                    <a:pt x="9291" y="6028"/>
                    <a:pt x="8248" y="3842"/>
                    <a:pt x="10127" y="2932"/>
                  </a:cubicBezTo>
                  <a:close/>
                  <a:moveTo>
                    <a:pt x="20440" y="15097"/>
                  </a:moveTo>
                  <a:cubicBezTo>
                    <a:pt x="20271" y="15853"/>
                    <a:pt x="19796" y="16565"/>
                    <a:pt x="19075" y="17072"/>
                  </a:cubicBezTo>
                  <a:cubicBezTo>
                    <a:pt x="19052" y="17085"/>
                    <a:pt x="19037" y="17097"/>
                    <a:pt x="19014" y="17103"/>
                  </a:cubicBezTo>
                  <a:cubicBezTo>
                    <a:pt x="18914" y="17171"/>
                    <a:pt x="18776" y="17209"/>
                    <a:pt x="18646" y="17171"/>
                  </a:cubicBezTo>
                  <a:cubicBezTo>
                    <a:pt x="17848" y="16980"/>
                    <a:pt x="17304" y="16342"/>
                    <a:pt x="17304" y="15673"/>
                  </a:cubicBezTo>
                  <a:cubicBezTo>
                    <a:pt x="17311" y="14986"/>
                    <a:pt x="17933" y="14429"/>
                    <a:pt x="18738" y="14256"/>
                  </a:cubicBezTo>
                  <a:cubicBezTo>
                    <a:pt x="19152" y="14163"/>
                    <a:pt x="19612" y="14169"/>
                    <a:pt x="20010" y="14311"/>
                  </a:cubicBezTo>
                  <a:cubicBezTo>
                    <a:pt x="20448" y="14460"/>
                    <a:pt x="20524" y="14751"/>
                    <a:pt x="20440" y="15097"/>
                  </a:cubicBezTo>
                  <a:close/>
                  <a:moveTo>
                    <a:pt x="15594" y="10999"/>
                  </a:moveTo>
                  <a:cubicBezTo>
                    <a:pt x="13347" y="10782"/>
                    <a:pt x="12626" y="8424"/>
                    <a:pt x="14122" y="7514"/>
                  </a:cubicBezTo>
                  <a:cubicBezTo>
                    <a:pt x="14183" y="7439"/>
                    <a:pt x="14244" y="7365"/>
                    <a:pt x="14321" y="7297"/>
                  </a:cubicBezTo>
                  <a:cubicBezTo>
                    <a:pt x="15088" y="6591"/>
                    <a:pt x="16391" y="6480"/>
                    <a:pt x="17388" y="6926"/>
                  </a:cubicBezTo>
                  <a:cubicBezTo>
                    <a:pt x="19957" y="8089"/>
                    <a:pt x="18393" y="11272"/>
                    <a:pt x="15594" y="1099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89" name="Shape">
              <a:extLst>
                <a:ext uri="{FF2B5EF4-FFF2-40B4-BE49-F238E27FC236}">
                  <a16:creationId xmlns:a16="http://schemas.microsoft.com/office/drawing/2014/main" id="{78BE071E-8515-4B35-90F9-263128FE628E}"/>
                </a:ext>
              </a:extLst>
            </p:cNvPr>
            <p:cNvSpPr/>
            <p:nvPr/>
          </p:nvSpPr>
          <p:spPr>
            <a:xfrm>
              <a:off x="965200" y="965200"/>
              <a:ext cx="474749" cy="58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59" h="21094" extrusionOk="0">
                  <a:moveTo>
                    <a:pt x="10648" y="703"/>
                  </a:moveTo>
                  <a:cubicBezTo>
                    <a:pt x="9012" y="86"/>
                    <a:pt x="7077" y="-193"/>
                    <a:pt x="5390" y="145"/>
                  </a:cubicBezTo>
                  <a:cubicBezTo>
                    <a:pt x="5197" y="136"/>
                    <a:pt x="4982" y="159"/>
                    <a:pt x="4750" y="232"/>
                  </a:cubicBezTo>
                  <a:cubicBezTo>
                    <a:pt x="1999" y="1106"/>
                    <a:pt x="618" y="3282"/>
                    <a:pt x="250" y="5545"/>
                  </a:cubicBezTo>
                  <a:cubicBezTo>
                    <a:pt x="-146" y="7969"/>
                    <a:pt x="-89" y="10662"/>
                    <a:pt x="550" y="13053"/>
                  </a:cubicBezTo>
                  <a:cubicBezTo>
                    <a:pt x="1179" y="15413"/>
                    <a:pt x="2497" y="17626"/>
                    <a:pt x="4779" y="19231"/>
                  </a:cubicBezTo>
                  <a:cubicBezTo>
                    <a:pt x="6782" y="20639"/>
                    <a:pt x="9709" y="21407"/>
                    <a:pt x="12346" y="20973"/>
                  </a:cubicBezTo>
                  <a:cubicBezTo>
                    <a:pt x="13858" y="20721"/>
                    <a:pt x="15148" y="20113"/>
                    <a:pt x="16433" y="19445"/>
                  </a:cubicBezTo>
                  <a:cubicBezTo>
                    <a:pt x="17582" y="18846"/>
                    <a:pt x="18692" y="18174"/>
                    <a:pt x="19552" y="17301"/>
                  </a:cubicBezTo>
                  <a:cubicBezTo>
                    <a:pt x="21318" y="15518"/>
                    <a:pt x="21454" y="13136"/>
                    <a:pt x="20797" y="10996"/>
                  </a:cubicBezTo>
                  <a:cubicBezTo>
                    <a:pt x="19445" y="6611"/>
                    <a:pt x="15771" y="2642"/>
                    <a:pt x="10648" y="703"/>
                  </a:cubicBezTo>
                  <a:close/>
                  <a:moveTo>
                    <a:pt x="4563" y="946"/>
                  </a:moveTo>
                  <a:cubicBezTo>
                    <a:pt x="4563" y="936"/>
                    <a:pt x="4563" y="927"/>
                    <a:pt x="4563" y="918"/>
                  </a:cubicBezTo>
                  <a:cubicBezTo>
                    <a:pt x="4433" y="776"/>
                    <a:pt x="4428" y="534"/>
                    <a:pt x="4682" y="475"/>
                  </a:cubicBezTo>
                  <a:cubicBezTo>
                    <a:pt x="5265" y="337"/>
                    <a:pt x="5860" y="228"/>
                    <a:pt x="6465" y="173"/>
                  </a:cubicBezTo>
                  <a:cubicBezTo>
                    <a:pt x="6907" y="136"/>
                    <a:pt x="7529" y="40"/>
                    <a:pt x="7954" y="182"/>
                  </a:cubicBezTo>
                  <a:cubicBezTo>
                    <a:pt x="8701" y="429"/>
                    <a:pt x="8396" y="1320"/>
                    <a:pt x="8045" y="1723"/>
                  </a:cubicBezTo>
                  <a:cubicBezTo>
                    <a:pt x="7003" y="2921"/>
                    <a:pt x="4654" y="2422"/>
                    <a:pt x="4563" y="946"/>
                  </a:cubicBezTo>
                  <a:close/>
                  <a:moveTo>
                    <a:pt x="2537" y="11864"/>
                  </a:moveTo>
                  <a:cubicBezTo>
                    <a:pt x="3811" y="10836"/>
                    <a:pt x="6024" y="11371"/>
                    <a:pt x="6245" y="12857"/>
                  </a:cubicBezTo>
                  <a:cubicBezTo>
                    <a:pt x="6431" y="14123"/>
                    <a:pt x="4858" y="15216"/>
                    <a:pt x="3386" y="14818"/>
                  </a:cubicBezTo>
                  <a:cubicBezTo>
                    <a:pt x="1609" y="14599"/>
                    <a:pt x="1399" y="12783"/>
                    <a:pt x="2537" y="11864"/>
                  </a:cubicBezTo>
                  <a:close/>
                  <a:moveTo>
                    <a:pt x="10088" y="18577"/>
                  </a:moveTo>
                  <a:cubicBezTo>
                    <a:pt x="10337" y="19276"/>
                    <a:pt x="10314" y="20584"/>
                    <a:pt x="9114" y="20525"/>
                  </a:cubicBezTo>
                  <a:cubicBezTo>
                    <a:pt x="7801" y="20456"/>
                    <a:pt x="6511" y="19967"/>
                    <a:pt x="5571" y="19235"/>
                  </a:cubicBezTo>
                  <a:cubicBezTo>
                    <a:pt x="5390" y="19093"/>
                    <a:pt x="5407" y="18833"/>
                    <a:pt x="5599" y="18737"/>
                  </a:cubicBezTo>
                  <a:cubicBezTo>
                    <a:pt x="5882" y="17941"/>
                    <a:pt x="6726" y="17306"/>
                    <a:pt x="7790" y="17264"/>
                  </a:cubicBezTo>
                  <a:cubicBezTo>
                    <a:pt x="8809" y="17232"/>
                    <a:pt x="9805" y="17786"/>
                    <a:pt x="10088" y="18577"/>
                  </a:cubicBezTo>
                  <a:close/>
                  <a:moveTo>
                    <a:pt x="4835" y="7054"/>
                  </a:moveTo>
                  <a:cubicBezTo>
                    <a:pt x="4111" y="7781"/>
                    <a:pt x="2780" y="7973"/>
                    <a:pt x="1829" y="7425"/>
                  </a:cubicBezTo>
                  <a:cubicBezTo>
                    <a:pt x="992" y="6940"/>
                    <a:pt x="788" y="6076"/>
                    <a:pt x="1269" y="5417"/>
                  </a:cubicBezTo>
                  <a:cubicBezTo>
                    <a:pt x="1337" y="5248"/>
                    <a:pt x="1439" y="5088"/>
                    <a:pt x="1580" y="4937"/>
                  </a:cubicBezTo>
                  <a:cubicBezTo>
                    <a:pt x="2305" y="4178"/>
                    <a:pt x="3652" y="4041"/>
                    <a:pt x="4546" y="4677"/>
                  </a:cubicBezTo>
                  <a:cubicBezTo>
                    <a:pt x="5407" y="5289"/>
                    <a:pt x="5560" y="6327"/>
                    <a:pt x="4835" y="7054"/>
                  </a:cubicBezTo>
                  <a:close/>
                  <a:moveTo>
                    <a:pt x="7167" y="9693"/>
                  </a:moveTo>
                  <a:cubicBezTo>
                    <a:pt x="7043" y="9180"/>
                    <a:pt x="7422" y="8659"/>
                    <a:pt x="8011" y="8499"/>
                  </a:cubicBezTo>
                  <a:cubicBezTo>
                    <a:pt x="8175" y="8403"/>
                    <a:pt x="8362" y="8339"/>
                    <a:pt x="8565" y="8316"/>
                  </a:cubicBezTo>
                  <a:cubicBezTo>
                    <a:pt x="9335" y="8225"/>
                    <a:pt x="10014" y="8764"/>
                    <a:pt x="10071" y="9363"/>
                  </a:cubicBezTo>
                  <a:cubicBezTo>
                    <a:pt x="10128" y="9944"/>
                    <a:pt x="9567" y="10511"/>
                    <a:pt x="8865" y="10621"/>
                  </a:cubicBezTo>
                  <a:cubicBezTo>
                    <a:pt x="8107" y="10735"/>
                    <a:pt x="7314" y="10305"/>
                    <a:pt x="7167" y="9693"/>
                  </a:cubicBezTo>
                  <a:close/>
                  <a:moveTo>
                    <a:pt x="13184" y="16062"/>
                  </a:moveTo>
                  <a:cubicBezTo>
                    <a:pt x="12273" y="16487"/>
                    <a:pt x="11050" y="16153"/>
                    <a:pt x="10592" y="15394"/>
                  </a:cubicBezTo>
                  <a:cubicBezTo>
                    <a:pt x="10099" y="14585"/>
                    <a:pt x="10603" y="13725"/>
                    <a:pt x="11526" y="13346"/>
                  </a:cubicBezTo>
                  <a:cubicBezTo>
                    <a:pt x="11797" y="13067"/>
                    <a:pt x="12692" y="13177"/>
                    <a:pt x="12986" y="13309"/>
                  </a:cubicBezTo>
                  <a:cubicBezTo>
                    <a:pt x="13224" y="13414"/>
                    <a:pt x="13411" y="13565"/>
                    <a:pt x="13546" y="13744"/>
                  </a:cubicBezTo>
                  <a:cubicBezTo>
                    <a:pt x="13648" y="13817"/>
                    <a:pt x="13739" y="13899"/>
                    <a:pt x="13818" y="13991"/>
                  </a:cubicBezTo>
                  <a:cubicBezTo>
                    <a:pt x="14418" y="14704"/>
                    <a:pt x="14079" y="15646"/>
                    <a:pt x="13184" y="16062"/>
                  </a:cubicBezTo>
                  <a:close/>
                  <a:moveTo>
                    <a:pt x="10128" y="2935"/>
                  </a:moveTo>
                  <a:cubicBezTo>
                    <a:pt x="10179" y="2912"/>
                    <a:pt x="10229" y="2898"/>
                    <a:pt x="10280" y="2898"/>
                  </a:cubicBezTo>
                  <a:cubicBezTo>
                    <a:pt x="11316" y="2166"/>
                    <a:pt x="13116" y="2066"/>
                    <a:pt x="14005" y="3044"/>
                  </a:cubicBezTo>
                  <a:cubicBezTo>
                    <a:pt x="15420" y="4599"/>
                    <a:pt x="13326" y="6519"/>
                    <a:pt x="11220" y="6263"/>
                  </a:cubicBezTo>
                  <a:cubicBezTo>
                    <a:pt x="9290" y="6030"/>
                    <a:pt x="8248" y="3844"/>
                    <a:pt x="10128" y="2935"/>
                  </a:cubicBezTo>
                  <a:close/>
                  <a:moveTo>
                    <a:pt x="20446" y="15102"/>
                  </a:moveTo>
                  <a:cubicBezTo>
                    <a:pt x="20277" y="15861"/>
                    <a:pt x="19807" y="16569"/>
                    <a:pt x="19082" y="17077"/>
                  </a:cubicBezTo>
                  <a:cubicBezTo>
                    <a:pt x="19060" y="17091"/>
                    <a:pt x="19043" y="17100"/>
                    <a:pt x="19020" y="17104"/>
                  </a:cubicBezTo>
                  <a:cubicBezTo>
                    <a:pt x="18924" y="17173"/>
                    <a:pt x="18782" y="17205"/>
                    <a:pt x="18652" y="17178"/>
                  </a:cubicBezTo>
                  <a:cubicBezTo>
                    <a:pt x="17854" y="16981"/>
                    <a:pt x="17311" y="16350"/>
                    <a:pt x="17316" y="15678"/>
                  </a:cubicBezTo>
                  <a:cubicBezTo>
                    <a:pt x="17322" y="14992"/>
                    <a:pt x="17945" y="14434"/>
                    <a:pt x="18748" y="14260"/>
                  </a:cubicBezTo>
                  <a:cubicBezTo>
                    <a:pt x="19162" y="14169"/>
                    <a:pt x="19626" y="14178"/>
                    <a:pt x="20022" y="14315"/>
                  </a:cubicBezTo>
                  <a:cubicBezTo>
                    <a:pt x="20452" y="14471"/>
                    <a:pt x="20520" y="14759"/>
                    <a:pt x="20446" y="15102"/>
                  </a:cubicBezTo>
                  <a:close/>
                  <a:moveTo>
                    <a:pt x="15596" y="11009"/>
                  </a:moveTo>
                  <a:cubicBezTo>
                    <a:pt x="13348" y="10794"/>
                    <a:pt x="12624" y="8431"/>
                    <a:pt x="14118" y="7521"/>
                  </a:cubicBezTo>
                  <a:cubicBezTo>
                    <a:pt x="14180" y="7447"/>
                    <a:pt x="14243" y="7374"/>
                    <a:pt x="14316" y="7306"/>
                  </a:cubicBezTo>
                  <a:cubicBezTo>
                    <a:pt x="15086" y="6597"/>
                    <a:pt x="16388" y="6487"/>
                    <a:pt x="17384" y="6935"/>
                  </a:cubicBezTo>
                  <a:cubicBezTo>
                    <a:pt x="19960" y="8092"/>
                    <a:pt x="18392" y="11275"/>
                    <a:pt x="15596" y="1100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0" name="Shape">
              <a:extLst>
                <a:ext uri="{FF2B5EF4-FFF2-40B4-BE49-F238E27FC236}">
                  <a16:creationId xmlns:a16="http://schemas.microsoft.com/office/drawing/2014/main" id="{6190C37B-4F39-45F5-B1F5-734890FCD88C}"/>
                </a:ext>
              </a:extLst>
            </p:cNvPr>
            <p:cNvSpPr/>
            <p:nvPr/>
          </p:nvSpPr>
          <p:spPr>
            <a:xfrm>
              <a:off x="3962400" y="241299"/>
              <a:ext cx="563090" cy="4971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95" h="21058" extrusionOk="0">
                  <a:moveTo>
                    <a:pt x="20808" y="8717"/>
                  </a:moveTo>
                  <a:cubicBezTo>
                    <a:pt x="21208" y="7076"/>
                    <a:pt x="21222" y="5225"/>
                    <a:pt x="20642" y="3724"/>
                  </a:cubicBezTo>
                  <a:cubicBezTo>
                    <a:pt x="20623" y="3541"/>
                    <a:pt x="20570" y="3348"/>
                    <a:pt x="20466" y="3149"/>
                  </a:cubicBezTo>
                  <a:cubicBezTo>
                    <a:pt x="19195" y="765"/>
                    <a:pt x="16788" y="-90"/>
                    <a:pt x="14433" y="7"/>
                  </a:cubicBezTo>
                  <a:cubicBezTo>
                    <a:pt x="11911" y="114"/>
                    <a:pt x="9185" y="690"/>
                    <a:pt x="6839" y="1750"/>
                  </a:cubicBezTo>
                  <a:cubicBezTo>
                    <a:pt x="4532" y="2794"/>
                    <a:pt x="2462" y="4451"/>
                    <a:pt x="1149" y="6882"/>
                  </a:cubicBezTo>
                  <a:cubicBezTo>
                    <a:pt x="-2" y="9018"/>
                    <a:pt x="-378" y="11885"/>
                    <a:pt x="436" y="14247"/>
                  </a:cubicBezTo>
                  <a:cubicBezTo>
                    <a:pt x="902" y="15603"/>
                    <a:pt x="1701" y="16684"/>
                    <a:pt x="2558" y="17739"/>
                  </a:cubicBezTo>
                  <a:cubicBezTo>
                    <a:pt x="3328" y="18691"/>
                    <a:pt x="4166" y="19589"/>
                    <a:pt x="5169" y="20219"/>
                  </a:cubicBezTo>
                  <a:cubicBezTo>
                    <a:pt x="7230" y="21510"/>
                    <a:pt x="9666" y="21171"/>
                    <a:pt x="11754" y="20144"/>
                  </a:cubicBezTo>
                  <a:cubicBezTo>
                    <a:pt x="16031" y="18040"/>
                    <a:pt x="19552" y="13849"/>
                    <a:pt x="20808" y="8717"/>
                  </a:cubicBezTo>
                  <a:close/>
                  <a:moveTo>
                    <a:pt x="19709" y="3116"/>
                  </a:moveTo>
                  <a:cubicBezTo>
                    <a:pt x="19719" y="3116"/>
                    <a:pt x="19728" y="3111"/>
                    <a:pt x="19738" y="3111"/>
                  </a:cubicBezTo>
                  <a:cubicBezTo>
                    <a:pt x="19861" y="2960"/>
                    <a:pt x="20109" y="2912"/>
                    <a:pt x="20209" y="3133"/>
                  </a:cubicBezTo>
                  <a:cubicBezTo>
                    <a:pt x="20432" y="3649"/>
                    <a:pt x="20623" y="4176"/>
                    <a:pt x="20765" y="4725"/>
                  </a:cubicBezTo>
                  <a:cubicBezTo>
                    <a:pt x="20865" y="5128"/>
                    <a:pt x="21046" y="5688"/>
                    <a:pt x="20965" y="6113"/>
                  </a:cubicBezTo>
                  <a:cubicBezTo>
                    <a:pt x="20818" y="6855"/>
                    <a:pt x="19871" y="6742"/>
                    <a:pt x="19409" y="6495"/>
                  </a:cubicBezTo>
                  <a:cubicBezTo>
                    <a:pt x="18044" y="5769"/>
                    <a:pt x="18225" y="3488"/>
                    <a:pt x="19709" y="3116"/>
                  </a:cubicBezTo>
                  <a:close/>
                  <a:moveTo>
                    <a:pt x="8329" y="3369"/>
                  </a:moveTo>
                  <a:cubicBezTo>
                    <a:pt x="9551" y="4348"/>
                    <a:pt x="9318" y="6511"/>
                    <a:pt x="7839" y="7006"/>
                  </a:cubicBezTo>
                  <a:cubicBezTo>
                    <a:pt x="6578" y="7426"/>
                    <a:pt x="5246" y="6183"/>
                    <a:pt x="5445" y="4736"/>
                  </a:cubicBezTo>
                  <a:cubicBezTo>
                    <a:pt x="5422" y="3041"/>
                    <a:pt x="7234" y="2492"/>
                    <a:pt x="8329" y="3369"/>
                  </a:cubicBezTo>
                  <a:close/>
                  <a:moveTo>
                    <a:pt x="2557" y="11692"/>
                  </a:moveTo>
                  <a:cubicBezTo>
                    <a:pt x="1882" y="12058"/>
                    <a:pt x="545" y="12294"/>
                    <a:pt x="445" y="11170"/>
                  </a:cubicBezTo>
                  <a:cubicBezTo>
                    <a:pt x="331" y="9938"/>
                    <a:pt x="650" y="8647"/>
                    <a:pt x="1263" y="7625"/>
                  </a:cubicBezTo>
                  <a:cubicBezTo>
                    <a:pt x="1382" y="7431"/>
                    <a:pt x="1649" y="7393"/>
                    <a:pt x="1772" y="7555"/>
                  </a:cubicBezTo>
                  <a:cubicBezTo>
                    <a:pt x="2624" y="7662"/>
                    <a:pt x="3385" y="8319"/>
                    <a:pt x="3571" y="9303"/>
                  </a:cubicBezTo>
                  <a:cubicBezTo>
                    <a:pt x="3747" y="10239"/>
                    <a:pt x="3323" y="11272"/>
                    <a:pt x="2557" y="11692"/>
                  </a:cubicBezTo>
                  <a:close/>
                  <a:moveTo>
                    <a:pt x="13538" y="4558"/>
                  </a:moveTo>
                  <a:cubicBezTo>
                    <a:pt x="12701" y="4031"/>
                    <a:pt x="12316" y="2831"/>
                    <a:pt x="12744" y="1841"/>
                  </a:cubicBezTo>
                  <a:cubicBezTo>
                    <a:pt x="13120" y="970"/>
                    <a:pt x="13966" y="609"/>
                    <a:pt x="14709" y="932"/>
                  </a:cubicBezTo>
                  <a:cubicBezTo>
                    <a:pt x="14889" y="959"/>
                    <a:pt x="15070" y="1024"/>
                    <a:pt x="15237" y="1126"/>
                  </a:cubicBezTo>
                  <a:cubicBezTo>
                    <a:pt x="16107" y="1648"/>
                    <a:pt x="16436" y="2874"/>
                    <a:pt x="15917" y="3827"/>
                  </a:cubicBezTo>
                  <a:cubicBezTo>
                    <a:pt x="15413" y="4746"/>
                    <a:pt x="14380" y="5091"/>
                    <a:pt x="13538" y="4558"/>
                  </a:cubicBezTo>
                  <a:close/>
                  <a:moveTo>
                    <a:pt x="11183" y="7243"/>
                  </a:moveTo>
                  <a:cubicBezTo>
                    <a:pt x="11683" y="7028"/>
                    <a:pt x="12273" y="7275"/>
                    <a:pt x="12515" y="7791"/>
                  </a:cubicBezTo>
                  <a:cubicBezTo>
                    <a:pt x="12634" y="7926"/>
                    <a:pt x="12729" y="8087"/>
                    <a:pt x="12782" y="8270"/>
                  </a:cubicBezTo>
                  <a:cubicBezTo>
                    <a:pt x="12982" y="8964"/>
                    <a:pt x="12530" y="9701"/>
                    <a:pt x="11930" y="9873"/>
                  </a:cubicBezTo>
                  <a:cubicBezTo>
                    <a:pt x="11350" y="10040"/>
                    <a:pt x="10693" y="9631"/>
                    <a:pt x="10484" y="9002"/>
                  </a:cubicBezTo>
                  <a:cubicBezTo>
                    <a:pt x="10255" y="8313"/>
                    <a:pt x="10579" y="7501"/>
                    <a:pt x="11183" y="7243"/>
                  </a:cubicBezTo>
                  <a:close/>
                  <a:moveTo>
                    <a:pt x="5545" y="14070"/>
                  </a:moveTo>
                  <a:cubicBezTo>
                    <a:pt x="4984" y="13306"/>
                    <a:pt x="5155" y="12106"/>
                    <a:pt x="5859" y="11530"/>
                  </a:cubicBezTo>
                  <a:cubicBezTo>
                    <a:pt x="6611" y="10917"/>
                    <a:pt x="7558" y="11213"/>
                    <a:pt x="8072" y="11998"/>
                  </a:cubicBezTo>
                  <a:cubicBezTo>
                    <a:pt x="8395" y="12198"/>
                    <a:pt x="8405" y="13048"/>
                    <a:pt x="8314" y="13349"/>
                  </a:cubicBezTo>
                  <a:cubicBezTo>
                    <a:pt x="8238" y="13591"/>
                    <a:pt x="8110" y="13795"/>
                    <a:pt x="7948" y="13957"/>
                  </a:cubicBezTo>
                  <a:cubicBezTo>
                    <a:pt x="7886" y="14064"/>
                    <a:pt x="7820" y="14167"/>
                    <a:pt x="7734" y="14258"/>
                  </a:cubicBezTo>
                  <a:cubicBezTo>
                    <a:pt x="7101" y="14952"/>
                    <a:pt x="6097" y="14823"/>
                    <a:pt x="5545" y="14070"/>
                  </a:cubicBezTo>
                  <a:close/>
                  <a:moveTo>
                    <a:pt x="18463" y="8668"/>
                  </a:moveTo>
                  <a:cubicBezTo>
                    <a:pt x="18496" y="8711"/>
                    <a:pt x="18515" y="8760"/>
                    <a:pt x="18520" y="8803"/>
                  </a:cubicBezTo>
                  <a:cubicBezTo>
                    <a:pt x="19409" y="9621"/>
                    <a:pt x="19761" y="11272"/>
                    <a:pt x="18891" y="12289"/>
                  </a:cubicBezTo>
                  <a:cubicBezTo>
                    <a:pt x="17511" y="13903"/>
                    <a:pt x="15265" y="12337"/>
                    <a:pt x="15232" y="10336"/>
                  </a:cubicBezTo>
                  <a:cubicBezTo>
                    <a:pt x="15203" y="8496"/>
                    <a:pt x="17278" y="7103"/>
                    <a:pt x="18463" y="8668"/>
                  </a:cubicBezTo>
                  <a:close/>
                  <a:moveTo>
                    <a:pt x="7534" y="20628"/>
                  </a:moveTo>
                  <a:cubicBezTo>
                    <a:pt x="6740" y="20617"/>
                    <a:pt x="5950" y="20321"/>
                    <a:pt x="5336" y="19745"/>
                  </a:cubicBezTo>
                  <a:cubicBezTo>
                    <a:pt x="5317" y="19729"/>
                    <a:pt x="5307" y="19713"/>
                    <a:pt x="5298" y="19692"/>
                  </a:cubicBezTo>
                  <a:cubicBezTo>
                    <a:pt x="5217" y="19616"/>
                    <a:pt x="5160" y="19493"/>
                    <a:pt x="5174" y="19363"/>
                  </a:cubicBezTo>
                  <a:cubicBezTo>
                    <a:pt x="5260" y="18583"/>
                    <a:pt x="5831" y="17954"/>
                    <a:pt x="6511" y="17830"/>
                  </a:cubicBezTo>
                  <a:cubicBezTo>
                    <a:pt x="7211" y="17701"/>
                    <a:pt x="7862" y="18175"/>
                    <a:pt x="8153" y="18885"/>
                  </a:cubicBezTo>
                  <a:cubicBezTo>
                    <a:pt x="8305" y="19250"/>
                    <a:pt x="8362" y="19681"/>
                    <a:pt x="8272" y="20079"/>
                  </a:cubicBezTo>
                  <a:cubicBezTo>
                    <a:pt x="8181" y="20509"/>
                    <a:pt x="7900" y="20633"/>
                    <a:pt x="7534" y="20628"/>
                  </a:cubicBezTo>
                  <a:close/>
                  <a:moveTo>
                    <a:pt x="11021" y="15329"/>
                  </a:moveTo>
                  <a:cubicBezTo>
                    <a:pt x="10926" y="13198"/>
                    <a:pt x="13229" y="12068"/>
                    <a:pt x="14361" y="13279"/>
                  </a:cubicBezTo>
                  <a:cubicBezTo>
                    <a:pt x="14447" y="13322"/>
                    <a:pt x="14528" y="13365"/>
                    <a:pt x="14609" y="13424"/>
                  </a:cubicBezTo>
                  <a:cubicBezTo>
                    <a:pt x="15437" y="14000"/>
                    <a:pt x="15727" y="15189"/>
                    <a:pt x="15413" y="16200"/>
                  </a:cubicBezTo>
                  <a:cubicBezTo>
                    <a:pt x="14595" y="18809"/>
                    <a:pt x="11140" y="17975"/>
                    <a:pt x="11021" y="15329"/>
                  </a:cubicBezTo>
                  <a:close/>
                </a:path>
              </a:pathLst>
            </a:custGeom>
            <a:solidFill>
              <a:srgbClr val="7DC8C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1" name="Shape">
              <a:extLst>
                <a:ext uri="{FF2B5EF4-FFF2-40B4-BE49-F238E27FC236}">
                  <a16:creationId xmlns:a16="http://schemas.microsoft.com/office/drawing/2014/main" id="{EF26B067-A18F-4139-8B95-EA6B7877B522}"/>
                </a:ext>
              </a:extLst>
            </p:cNvPr>
            <p:cNvSpPr/>
            <p:nvPr/>
          </p:nvSpPr>
          <p:spPr>
            <a:xfrm>
              <a:off x="4038599" y="40131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6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5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4"/>
                    <a:pt x="13782" y="3485"/>
                    <a:pt x="14262" y="3154"/>
                  </a:cubicBezTo>
                  <a:close/>
                  <a:moveTo>
                    <a:pt x="12455" y="2815"/>
                  </a:moveTo>
                  <a:cubicBezTo>
                    <a:pt x="12486" y="2796"/>
                    <a:pt x="12513" y="2774"/>
                    <a:pt x="12544" y="2755"/>
                  </a:cubicBezTo>
                  <a:cubicBezTo>
                    <a:pt x="12668" y="2669"/>
                    <a:pt x="12869" y="2749"/>
                    <a:pt x="12879" y="2890"/>
                  </a:cubicBezTo>
                  <a:cubicBezTo>
                    <a:pt x="12882" y="2923"/>
                    <a:pt x="12885" y="2956"/>
                    <a:pt x="12885" y="2989"/>
                  </a:cubicBezTo>
                  <a:cubicBezTo>
                    <a:pt x="12925" y="3504"/>
                    <a:pt x="11997" y="3132"/>
                    <a:pt x="12455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5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5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902"/>
                  </a:moveTo>
                  <a:cubicBezTo>
                    <a:pt x="13337" y="11825"/>
                    <a:pt x="13265" y="11538"/>
                    <a:pt x="13476" y="11436"/>
                  </a:cubicBezTo>
                  <a:cubicBezTo>
                    <a:pt x="13510" y="11419"/>
                    <a:pt x="13541" y="11403"/>
                    <a:pt x="13575" y="11389"/>
                  </a:cubicBezTo>
                  <a:cubicBezTo>
                    <a:pt x="13733" y="11312"/>
                    <a:pt x="13887" y="11375"/>
                    <a:pt x="13928" y="11530"/>
                  </a:cubicBezTo>
                  <a:cubicBezTo>
                    <a:pt x="13937" y="11563"/>
                    <a:pt x="13943" y="11596"/>
                    <a:pt x="13952" y="11626"/>
                  </a:cubicBezTo>
                  <a:cubicBezTo>
                    <a:pt x="14008" y="11833"/>
                    <a:pt x="13720" y="11976"/>
                    <a:pt x="13528" y="11902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1" y="9261"/>
                    <a:pt x="10394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6" y="7982"/>
                    <a:pt x="9465" y="7849"/>
                  </a:cubicBezTo>
                  <a:close/>
                  <a:moveTo>
                    <a:pt x="7401" y="6975"/>
                  </a:moveTo>
                  <a:cubicBezTo>
                    <a:pt x="7200" y="7116"/>
                    <a:pt x="7052" y="7132"/>
                    <a:pt x="6844" y="7000"/>
                  </a:cubicBezTo>
                  <a:cubicBezTo>
                    <a:pt x="6680" y="6895"/>
                    <a:pt x="6770" y="6636"/>
                    <a:pt x="6971" y="6628"/>
                  </a:cubicBezTo>
                  <a:cubicBezTo>
                    <a:pt x="7073" y="6622"/>
                    <a:pt x="7166" y="6653"/>
                    <a:pt x="7265" y="6647"/>
                  </a:cubicBezTo>
                  <a:cubicBezTo>
                    <a:pt x="7466" y="6636"/>
                    <a:pt x="7562" y="6859"/>
                    <a:pt x="7401" y="6975"/>
                  </a:cubicBezTo>
                  <a:close/>
                  <a:moveTo>
                    <a:pt x="7014" y="4541"/>
                  </a:moveTo>
                  <a:cubicBezTo>
                    <a:pt x="7355" y="4676"/>
                    <a:pt x="7116" y="5145"/>
                    <a:pt x="6779" y="5010"/>
                  </a:cubicBezTo>
                  <a:cubicBezTo>
                    <a:pt x="6439" y="4872"/>
                    <a:pt x="6677" y="4403"/>
                    <a:pt x="7014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4" y="17573"/>
                    <a:pt x="5031" y="17487"/>
                  </a:cubicBezTo>
                  <a:close/>
                  <a:moveTo>
                    <a:pt x="9277" y="17231"/>
                  </a:moveTo>
                  <a:cubicBezTo>
                    <a:pt x="8534" y="17316"/>
                    <a:pt x="6918" y="17360"/>
                    <a:pt x="6352" y="16941"/>
                  </a:cubicBezTo>
                  <a:cubicBezTo>
                    <a:pt x="5684" y="16448"/>
                    <a:pt x="5860" y="15579"/>
                    <a:pt x="5718" y="14915"/>
                  </a:cubicBezTo>
                  <a:cubicBezTo>
                    <a:pt x="5414" y="13492"/>
                    <a:pt x="3087" y="14151"/>
                    <a:pt x="2335" y="13209"/>
                  </a:cubicBezTo>
                  <a:cubicBezTo>
                    <a:pt x="1846" y="12594"/>
                    <a:pt x="1952" y="11312"/>
                    <a:pt x="1896" y="10601"/>
                  </a:cubicBezTo>
                  <a:cubicBezTo>
                    <a:pt x="1874" y="10336"/>
                    <a:pt x="2295" y="10303"/>
                    <a:pt x="2348" y="10556"/>
                  </a:cubicBezTo>
                  <a:cubicBezTo>
                    <a:pt x="2632" y="11905"/>
                    <a:pt x="2614" y="12947"/>
                    <a:pt x="4492" y="13349"/>
                  </a:cubicBezTo>
                  <a:cubicBezTo>
                    <a:pt x="4922" y="13440"/>
                    <a:pt x="5773" y="13528"/>
                    <a:pt x="6021" y="13906"/>
                  </a:cubicBezTo>
                  <a:cubicBezTo>
                    <a:pt x="6420" y="14510"/>
                    <a:pt x="6355" y="15031"/>
                    <a:pt x="6513" y="15712"/>
                  </a:cubicBezTo>
                  <a:cubicBezTo>
                    <a:pt x="6720" y="16605"/>
                    <a:pt x="7769" y="16522"/>
                    <a:pt x="8503" y="16561"/>
                  </a:cubicBezTo>
                  <a:cubicBezTo>
                    <a:pt x="8754" y="16470"/>
                    <a:pt x="8905" y="16508"/>
                    <a:pt x="8961" y="16682"/>
                  </a:cubicBezTo>
                  <a:cubicBezTo>
                    <a:pt x="9047" y="16398"/>
                    <a:pt x="9475" y="16395"/>
                    <a:pt x="9540" y="16693"/>
                  </a:cubicBezTo>
                  <a:cubicBezTo>
                    <a:pt x="9552" y="16759"/>
                    <a:pt x="9567" y="16826"/>
                    <a:pt x="9580" y="16892"/>
                  </a:cubicBezTo>
                  <a:cubicBezTo>
                    <a:pt x="9617" y="17060"/>
                    <a:pt x="9450" y="17209"/>
                    <a:pt x="9277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0" y="12299"/>
                    <a:pt x="3583" y="11957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3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4"/>
                    <a:pt x="7862" y="15042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7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5" y="16983"/>
                    <a:pt x="11758" y="16991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9"/>
                  </a:moveTo>
                  <a:cubicBezTo>
                    <a:pt x="13535" y="13942"/>
                    <a:pt x="12814" y="14179"/>
                    <a:pt x="12024" y="12889"/>
                  </a:cubicBezTo>
                  <a:cubicBezTo>
                    <a:pt x="11703" y="12365"/>
                    <a:pt x="11396" y="11199"/>
                    <a:pt x="10576" y="11356"/>
                  </a:cubicBezTo>
                  <a:cubicBezTo>
                    <a:pt x="10174" y="11433"/>
                    <a:pt x="9236" y="11428"/>
                    <a:pt x="8890" y="11287"/>
                  </a:cubicBezTo>
                  <a:cubicBezTo>
                    <a:pt x="8190" y="11006"/>
                    <a:pt x="8209" y="10413"/>
                    <a:pt x="7924" y="9834"/>
                  </a:cubicBezTo>
                  <a:cubicBezTo>
                    <a:pt x="7469" y="8908"/>
                    <a:pt x="6977" y="8252"/>
                    <a:pt x="5817" y="8106"/>
                  </a:cubicBezTo>
                  <a:cubicBezTo>
                    <a:pt x="4656" y="7957"/>
                    <a:pt x="5083" y="6010"/>
                    <a:pt x="4876" y="5374"/>
                  </a:cubicBezTo>
                  <a:cubicBezTo>
                    <a:pt x="4802" y="5147"/>
                    <a:pt x="5164" y="5018"/>
                    <a:pt x="5263" y="5244"/>
                  </a:cubicBezTo>
                  <a:cubicBezTo>
                    <a:pt x="5551" y="5895"/>
                    <a:pt x="5582" y="6504"/>
                    <a:pt x="5665" y="7199"/>
                  </a:cubicBezTo>
                  <a:cubicBezTo>
                    <a:pt x="5721" y="7664"/>
                    <a:pt x="7358" y="7750"/>
                    <a:pt x="7769" y="7877"/>
                  </a:cubicBezTo>
                  <a:cubicBezTo>
                    <a:pt x="8865" y="8216"/>
                    <a:pt x="8135" y="10711"/>
                    <a:pt x="9434" y="10683"/>
                  </a:cubicBezTo>
                  <a:cubicBezTo>
                    <a:pt x="10536" y="10661"/>
                    <a:pt x="11325" y="10314"/>
                    <a:pt x="11919" y="11210"/>
                  </a:cubicBezTo>
                  <a:cubicBezTo>
                    <a:pt x="12269" y="11736"/>
                    <a:pt x="12455" y="12426"/>
                    <a:pt x="12882" y="12903"/>
                  </a:cubicBezTo>
                  <a:cubicBezTo>
                    <a:pt x="13234" y="13299"/>
                    <a:pt x="14392" y="13206"/>
                    <a:pt x="15023" y="13231"/>
                  </a:cubicBezTo>
                  <a:cubicBezTo>
                    <a:pt x="15450" y="13250"/>
                    <a:pt x="15432" y="13898"/>
                    <a:pt x="15001" y="13909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2" name="Shape">
              <a:extLst>
                <a:ext uri="{FF2B5EF4-FFF2-40B4-BE49-F238E27FC236}">
                  <a16:creationId xmlns:a16="http://schemas.microsoft.com/office/drawing/2014/main" id="{49CD0EA7-3C22-4537-A3CB-7522D7A6EF55}"/>
                </a:ext>
              </a:extLst>
            </p:cNvPr>
            <p:cNvSpPr/>
            <p:nvPr/>
          </p:nvSpPr>
          <p:spPr>
            <a:xfrm>
              <a:off x="177799" y="4825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5"/>
                    <a:pt x="19962" y="2840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3"/>
                    <a:pt x="17270" y="5114"/>
                    <a:pt x="17601" y="5390"/>
                  </a:cubicBezTo>
                  <a:close/>
                  <a:moveTo>
                    <a:pt x="14274" y="1018"/>
                  </a:moveTo>
                  <a:cubicBezTo>
                    <a:pt x="14912" y="2013"/>
                    <a:pt x="16106" y="2923"/>
                    <a:pt x="17186" y="3518"/>
                  </a:cubicBezTo>
                  <a:cubicBezTo>
                    <a:pt x="17390" y="3631"/>
                    <a:pt x="17264" y="3915"/>
                    <a:pt x="17028" y="3830"/>
                  </a:cubicBezTo>
                  <a:cubicBezTo>
                    <a:pt x="16267" y="3546"/>
                    <a:pt x="15673" y="3088"/>
                    <a:pt x="15128" y="2539"/>
                  </a:cubicBezTo>
                  <a:cubicBezTo>
                    <a:pt x="14704" y="2112"/>
                    <a:pt x="14194" y="1704"/>
                    <a:pt x="13999" y="1144"/>
                  </a:cubicBezTo>
                  <a:cubicBezTo>
                    <a:pt x="13955" y="1007"/>
                    <a:pt x="14184" y="874"/>
                    <a:pt x="14274" y="1018"/>
                  </a:cubicBezTo>
                  <a:close/>
                  <a:moveTo>
                    <a:pt x="15370" y="5263"/>
                  </a:moveTo>
                  <a:cubicBezTo>
                    <a:pt x="15401" y="5247"/>
                    <a:pt x="15435" y="5227"/>
                    <a:pt x="15466" y="5211"/>
                  </a:cubicBezTo>
                  <a:cubicBezTo>
                    <a:pt x="15577" y="5150"/>
                    <a:pt x="15710" y="5203"/>
                    <a:pt x="15735" y="5318"/>
                  </a:cubicBezTo>
                  <a:cubicBezTo>
                    <a:pt x="15741" y="5351"/>
                    <a:pt x="15747" y="5385"/>
                    <a:pt x="15753" y="5418"/>
                  </a:cubicBezTo>
                  <a:cubicBezTo>
                    <a:pt x="15846" y="5892"/>
                    <a:pt x="14905" y="5517"/>
                    <a:pt x="15370" y="5263"/>
                  </a:cubicBezTo>
                  <a:close/>
                  <a:moveTo>
                    <a:pt x="14262" y="3154"/>
                  </a:moveTo>
                  <a:cubicBezTo>
                    <a:pt x="14293" y="3135"/>
                    <a:pt x="14321" y="3113"/>
                    <a:pt x="14352" y="3094"/>
                  </a:cubicBezTo>
                  <a:cubicBezTo>
                    <a:pt x="14482" y="3003"/>
                    <a:pt x="14695" y="3088"/>
                    <a:pt x="14704" y="3234"/>
                  </a:cubicBezTo>
                  <a:cubicBezTo>
                    <a:pt x="14707" y="3267"/>
                    <a:pt x="14711" y="3300"/>
                    <a:pt x="14711" y="3333"/>
                  </a:cubicBezTo>
                  <a:cubicBezTo>
                    <a:pt x="14751" y="3871"/>
                    <a:pt x="13785" y="3485"/>
                    <a:pt x="14262" y="3154"/>
                  </a:cubicBezTo>
                  <a:close/>
                  <a:moveTo>
                    <a:pt x="12455" y="2815"/>
                  </a:moveTo>
                  <a:cubicBezTo>
                    <a:pt x="12486" y="2796"/>
                    <a:pt x="12513" y="2774"/>
                    <a:pt x="12544" y="2754"/>
                  </a:cubicBezTo>
                  <a:cubicBezTo>
                    <a:pt x="12668" y="2669"/>
                    <a:pt x="12869" y="2749"/>
                    <a:pt x="12879" y="2890"/>
                  </a:cubicBezTo>
                  <a:cubicBezTo>
                    <a:pt x="12882" y="2923"/>
                    <a:pt x="12885" y="2956"/>
                    <a:pt x="12885" y="2989"/>
                  </a:cubicBezTo>
                  <a:cubicBezTo>
                    <a:pt x="12925" y="3504"/>
                    <a:pt x="11997" y="3132"/>
                    <a:pt x="12455" y="2815"/>
                  </a:cubicBezTo>
                  <a:close/>
                  <a:moveTo>
                    <a:pt x="12052" y="1034"/>
                  </a:moveTo>
                  <a:cubicBezTo>
                    <a:pt x="12337" y="1147"/>
                    <a:pt x="12139" y="1544"/>
                    <a:pt x="11854" y="1428"/>
                  </a:cubicBezTo>
                  <a:cubicBezTo>
                    <a:pt x="11566" y="1313"/>
                    <a:pt x="11765" y="918"/>
                    <a:pt x="12052" y="1034"/>
                  </a:cubicBezTo>
                  <a:close/>
                  <a:moveTo>
                    <a:pt x="11223" y="2275"/>
                  </a:moveTo>
                  <a:cubicBezTo>
                    <a:pt x="11180" y="2699"/>
                    <a:pt x="11424" y="3157"/>
                    <a:pt x="11532" y="3568"/>
                  </a:cubicBezTo>
                  <a:cubicBezTo>
                    <a:pt x="11669" y="4083"/>
                    <a:pt x="11799" y="4078"/>
                    <a:pt x="12328" y="4028"/>
                  </a:cubicBezTo>
                  <a:cubicBezTo>
                    <a:pt x="12978" y="3968"/>
                    <a:pt x="13442" y="3910"/>
                    <a:pt x="13863" y="4378"/>
                  </a:cubicBezTo>
                  <a:cubicBezTo>
                    <a:pt x="14222" y="4778"/>
                    <a:pt x="14460" y="5768"/>
                    <a:pt x="14547" y="6275"/>
                  </a:cubicBezTo>
                  <a:cubicBezTo>
                    <a:pt x="14618" y="6694"/>
                    <a:pt x="16499" y="6857"/>
                    <a:pt x="16945" y="6782"/>
                  </a:cubicBezTo>
                  <a:cubicBezTo>
                    <a:pt x="17254" y="6730"/>
                    <a:pt x="17335" y="7091"/>
                    <a:pt x="17140" y="7243"/>
                  </a:cubicBezTo>
                  <a:cubicBezTo>
                    <a:pt x="16595" y="7662"/>
                    <a:pt x="15234" y="7394"/>
                    <a:pt x="14565" y="7303"/>
                  </a:cubicBezTo>
                  <a:cubicBezTo>
                    <a:pt x="13674" y="7182"/>
                    <a:pt x="13692" y="5845"/>
                    <a:pt x="13494" y="5269"/>
                  </a:cubicBezTo>
                  <a:cubicBezTo>
                    <a:pt x="13080" y="4056"/>
                    <a:pt x="11452" y="5125"/>
                    <a:pt x="11130" y="4370"/>
                  </a:cubicBezTo>
                  <a:cubicBezTo>
                    <a:pt x="10889" y="3802"/>
                    <a:pt x="10663" y="2832"/>
                    <a:pt x="10802" y="2214"/>
                  </a:cubicBezTo>
                  <a:cubicBezTo>
                    <a:pt x="10858" y="1977"/>
                    <a:pt x="11248" y="2032"/>
                    <a:pt x="11223" y="2275"/>
                  </a:cubicBezTo>
                  <a:close/>
                  <a:moveTo>
                    <a:pt x="7952" y="2934"/>
                  </a:moveTo>
                  <a:cubicBezTo>
                    <a:pt x="9815" y="6498"/>
                    <a:pt x="12962" y="8635"/>
                    <a:pt x="16942" y="10201"/>
                  </a:cubicBezTo>
                  <a:cubicBezTo>
                    <a:pt x="17189" y="10297"/>
                    <a:pt x="17078" y="10664"/>
                    <a:pt x="16806" y="10612"/>
                  </a:cubicBezTo>
                  <a:cubicBezTo>
                    <a:pt x="15537" y="10363"/>
                    <a:pt x="14655" y="9705"/>
                    <a:pt x="13532" y="9164"/>
                  </a:cubicBezTo>
                  <a:cubicBezTo>
                    <a:pt x="12628" y="8729"/>
                    <a:pt x="11690" y="8318"/>
                    <a:pt x="10951" y="7670"/>
                  </a:cubicBezTo>
                  <a:cubicBezTo>
                    <a:pt x="9524" y="6418"/>
                    <a:pt x="8181" y="4781"/>
                    <a:pt x="7652" y="3036"/>
                  </a:cubicBezTo>
                  <a:cubicBezTo>
                    <a:pt x="7596" y="2859"/>
                    <a:pt x="7862" y="2766"/>
                    <a:pt x="7952" y="2934"/>
                  </a:cubicBezTo>
                  <a:close/>
                  <a:moveTo>
                    <a:pt x="13528" y="11899"/>
                  </a:moveTo>
                  <a:cubicBezTo>
                    <a:pt x="13337" y="11822"/>
                    <a:pt x="13265" y="11535"/>
                    <a:pt x="13476" y="11433"/>
                  </a:cubicBezTo>
                  <a:cubicBezTo>
                    <a:pt x="13510" y="11417"/>
                    <a:pt x="13541" y="11400"/>
                    <a:pt x="13575" y="11386"/>
                  </a:cubicBezTo>
                  <a:cubicBezTo>
                    <a:pt x="13733" y="11309"/>
                    <a:pt x="13887" y="11372"/>
                    <a:pt x="13928" y="11527"/>
                  </a:cubicBezTo>
                  <a:cubicBezTo>
                    <a:pt x="13937" y="11560"/>
                    <a:pt x="13943" y="11593"/>
                    <a:pt x="13952" y="11623"/>
                  </a:cubicBezTo>
                  <a:cubicBezTo>
                    <a:pt x="14008" y="11833"/>
                    <a:pt x="13720" y="11976"/>
                    <a:pt x="13528" y="11899"/>
                  </a:cubicBezTo>
                  <a:close/>
                  <a:moveTo>
                    <a:pt x="11994" y="10157"/>
                  </a:moveTo>
                  <a:cubicBezTo>
                    <a:pt x="11625" y="10011"/>
                    <a:pt x="11882" y="9501"/>
                    <a:pt x="12250" y="9649"/>
                  </a:cubicBezTo>
                  <a:cubicBezTo>
                    <a:pt x="12619" y="9796"/>
                    <a:pt x="12362" y="10303"/>
                    <a:pt x="11994" y="10157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61"/>
                    <a:pt x="10394" y="9476"/>
                    <a:pt x="10270" y="9605"/>
                  </a:cubicBezTo>
                  <a:close/>
                  <a:moveTo>
                    <a:pt x="9465" y="7849"/>
                  </a:moveTo>
                  <a:cubicBezTo>
                    <a:pt x="9134" y="7717"/>
                    <a:pt x="9363" y="7256"/>
                    <a:pt x="9697" y="7392"/>
                  </a:cubicBezTo>
                  <a:cubicBezTo>
                    <a:pt x="10028" y="7524"/>
                    <a:pt x="9799" y="7982"/>
                    <a:pt x="9465" y="7849"/>
                  </a:cubicBezTo>
                  <a:close/>
                  <a:moveTo>
                    <a:pt x="7401" y="6972"/>
                  </a:moveTo>
                  <a:cubicBezTo>
                    <a:pt x="7200" y="7113"/>
                    <a:pt x="7052" y="7130"/>
                    <a:pt x="6841" y="6997"/>
                  </a:cubicBezTo>
                  <a:cubicBezTo>
                    <a:pt x="6677" y="6893"/>
                    <a:pt x="6767" y="6633"/>
                    <a:pt x="6968" y="6625"/>
                  </a:cubicBezTo>
                  <a:cubicBezTo>
                    <a:pt x="7070" y="6620"/>
                    <a:pt x="7163" y="6650"/>
                    <a:pt x="7262" y="6644"/>
                  </a:cubicBezTo>
                  <a:cubicBezTo>
                    <a:pt x="7469" y="6636"/>
                    <a:pt x="7565" y="6859"/>
                    <a:pt x="7401" y="6972"/>
                  </a:cubicBezTo>
                  <a:close/>
                  <a:moveTo>
                    <a:pt x="7017" y="4541"/>
                  </a:moveTo>
                  <a:cubicBezTo>
                    <a:pt x="7358" y="4676"/>
                    <a:pt x="7120" y="5145"/>
                    <a:pt x="6782" y="5010"/>
                  </a:cubicBezTo>
                  <a:cubicBezTo>
                    <a:pt x="6442" y="4872"/>
                    <a:pt x="6677" y="4403"/>
                    <a:pt x="7017" y="4541"/>
                  </a:cubicBezTo>
                  <a:close/>
                  <a:moveTo>
                    <a:pt x="5031" y="17487"/>
                  </a:moveTo>
                  <a:cubicBezTo>
                    <a:pt x="4136" y="17132"/>
                    <a:pt x="3282" y="16685"/>
                    <a:pt x="2592" y="16056"/>
                  </a:cubicBezTo>
                  <a:cubicBezTo>
                    <a:pt x="1911" y="15433"/>
                    <a:pt x="1484" y="14681"/>
                    <a:pt x="878" y="14005"/>
                  </a:cubicBezTo>
                  <a:cubicBezTo>
                    <a:pt x="773" y="13887"/>
                    <a:pt x="977" y="13713"/>
                    <a:pt x="1098" y="13823"/>
                  </a:cubicBezTo>
                  <a:cubicBezTo>
                    <a:pt x="1760" y="14422"/>
                    <a:pt x="2153" y="15199"/>
                    <a:pt x="2865" y="15764"/>
                  </a:cubicBezTo>
                  <a:cubicBezTo>
                    <a:pt x="3570" y="16327"/>
                    <a:pt x="4353" y="16779"/>
                    <a:pt x="5176" y="17195"/>
                  </a:cubicBezTo>
                  <a:cubicBezTo>
                    <a:pt x="5374" y="17294"/>
                    <a:pt x="5244" y="17570"/>
                    <a:pt x="5031" y="17487"/>
                  </a:cubicBezTo>
                  <a:close/>
                  <a:moveTo>
                    <a:pt x="9276" y="17231"/>
                  </a:moveTo>
                  <a:cubicBezTo>
                    <a:pt x="8534" y="17316"/>
                    <a:pt x="6918" y="17360"/>
                    <a:pt x="6352" y="16941"/>
                  </a:cubicBezTo>
                  <a:cubicBezTo>
                    <a:pt x="5684" y="16448"/>
                    <a:pt x="5860" y="15579"/>
                    <a:pt x="5718" y="14915"/>
                  </a:cubicBezTo>
                  <a:cubicBezTo>
                    <a:pt x="5414" y="13492"/>
                    <a:pt x="3087" y="14151"/>
                    <a:pt x="2335" y="13209"/>
                  </a:cubicBezTo>
                  <a:cubicBezTo>
                    <a:pt x="1846" y="12594"/>
                    <a:pt x="1952" y="11312"/>
                    <a:pt x="1896" y="10601"/>
                  </a:cubicBezTo>
                  <a:cubicBezTo>
                    <a:pt x="1874" y="10336"/>
                    <a:pt x="2295" y="10303"/>
                    <a:pt x="2348" y="10556"/>
                  </a:cubicBezTo>
                  <a:cubicBezTo>
                    <a:pt x="2632" y="11905"/>
                    <a:pt x="2614" y="12947"/>
                    <a:pt x="4492" y="13349"/>
                  </a:cubicBezTo>
                  <a:cubicBezTo>
                    <a:pt x="4922" y="13440"/>
                    <a:pt x="5773" y="13528"/>
                    <a:pt x="6021" y="13906"/>
                  </a:cubicBezTo>
                  <a:cubicBezTo>
                    <a:pt x="6420" y="14510"/>
                    <a:pt x="6355" y="15031"/>
                    <a:pt x="6513" y="15712"/>
                  </a:cubicBezTo>
                  <a:cubicBezTo>
                    <a:pt x="6720" y="16605"/>
                    <a:pt x="7769" y="16522"/>
                    <a:pt x="8503" y="16561"/>
                  </a:cubicBezTo>
                  <a:cubicBezTo>
                    <a:pt x="8754" y="16470"/>
                    <a:pt x="8905" y="16508"/>
                    <a:pt x="8961" y="16682"/>
                  </a:cubicBezTo>
                  <a:cubicBezTo>
                    <a:pt x="9048" y="16398"/>
                    <a:pt x="9475" y="16395"/>
                    <a:pt x="9540" y="16693"/>
                  </a:cubicBezTo>
                  <a:cubicBezTo>
                    <a:pt x="9552" y="16759"/>
                    <a:pt x="9567" y="16826"/>
                    <a:pt x="9580" y="16892"/>
                  </a:cubicBezTo>
                  <a:cubicBezTo>
                    <a:pt x="9617" y="17060"/>
                    <a:pt x="9453" y="17209"/>
                    <a:pt x="9276" y="17231"/>
                  </a:cubicBezTo>
                  <a:close/>
                  <a:moveTo>
                    <a:pt x="2728" y="9241"/>
                  </a:moveTo>
                  <a:cubicBezTo>
                    <a:pt x="2747" y="9236"/>
                    <a:pt x="2762" y="9230"/>
                    <a:pt x="2781" y="9225"/>
                  </a:cubicBezTo>
                  <a:cubicBezTo>
                    <a:pt x="2917" y="9172"/>
                    <a:pt x="3050" y="9217"/>
                    <a:pt x="3134" y="9299"/>
                  </a:cubicBezTo>
                  <a:cubicBezTo>
                    <a:pt x="3220" y="9379"/>
                    <a:pt x="3258" y="9501"/>
                    <a:pt x="3199" y="9619"/>
                  </a:cubicBezTo>
                  <a:cubicBezTo>
                    <a:pt x="3140" y="9738"/>
                    <a:pt x="3013" y="9793"/>
                    <a:pt x="2886" y="9787"/>
                  </a:cubicBezTo>
                  <a:cubicBezTo>
                    <a:pt x="2759" y="9787"/>
                    <a:pt x="2632" y="9727"/>
                    <a:pt x="2589" y="9603"/>
                  </a:cubicBezTo>
                  <a:cubicBezTo>
                    <a:pt x="2583" y="9586"/>
                    <a:pt x="2577" y="9572"/>
                    <a:pt x="2568" y="9556"/>
                  </a:cubicBezTo>
                  <a:cubicBezTo>
                    <a:pt x="2518" y="9432"/>
                    <a:pt x="2589" y="9288"/>
                    <a:pt x="2728" y="9241"/>
                  </a:cubicBezTo>
                  <a:close/>
                  <a:moveTo>
                    <a:pt x="3703" y="11720"/>
                  </a:moveTo>
                  <a:cubicBezTo>
                    <a:pt x="3824" y="11483"/>
                    <a:pt x="4304" y="11447"/>
                    <a:pt x="4381" y="11739"/>
                  </a:cubicBezTo>
                  <a:cubicBezTo>
                    <a:pt x="4387" y="11767"/>
                    <a:pt x="4396" y="11791"/>
                    <a:pt x="4403" y="11819"/>
                  </a:cubicBezTo>
                  <a:cubicBezTo>
                    <a:pt x="4440" y="11957"/>
                    <a:pt x="4390" y="12056"/>
                    <a:pt x="4251" y="12122"/>
                  </a:cubicBezTo>
                  <a:cubicBezTo>
                    <a:pt x="4223" y="12136"/>
                    <a:pt x="4195" y="12147"/>
                    <a:pt x="4170" y="12161"/>
                  </a:cubicBezTo>
                  <a:cubicBezTo>
                    <a:pt x="3873" y="12299"/>
                    <a:pt x="3583" y="11954"/>
                    <a:pt x="3703" y="11720"/>
                  </a:cubicBezTo>
                  <a:close/>
                  <a:moveTo>
                    <a:pt x="6624" y="13322"/>
                  </a:moveTo>
                  <a:cubicBezTo>
                    <a:pt x="6659" y="13344"/>
                    <a:pt x="6693" y="13363"/>
                    <a:pt x="6727" y="13385"/>
                  </a:cubicBezTo>
                  <a:cubicBezTo>
                    <a:pt x="6878" y="13479"/>
                    <a:pt x="6758" y="13719"/>
                    <a:pt x="6578" y="13680"/>
                  </a:cubicBezTo>
                  <a:cubicBezTo>
                    <a:pt x="6538" y="13672"/>
                    <a:pt x="6498" y="13663"/>
                    <a:pt x="6457" y="13655"/>
                  </a:cubicBezTo>
                  <a:cubicBezTo>
                    <a:pt x="6117" y="13581"/>
                    <a:pt x="6340" y="13142"/>
                    <a:pt x="6624" y="13322"/>
                  </a:cubicBezTo>
                  <a:close/>
                  <a:moveTo>
                    <a:pt x="8305" y="15218"/>
                  </a:moveTo>
                  <a:cubicBezTo>
                    <a:pt x="8747" y="15395"/>
                    <a:pt x="8438" y="16007"/>
                    <a:pt x="7995" y="15830"/>
                  </a:cubicBezTo>
                  <a:cubicBezTo>
                    <a:pt x="7553" y="15651"/>
                    <a:pt x="7862" y="15039"/>
                    <a:pt x="8305" y="15218"/>
                  </a:cubicBezTo>
                  <a:close/>
                  <a:moveTo>
                    <a:pt x="11752" y="16999"/>
                  </a:moveTo>
                  <a:cubicBezTo>
                    <a:pt x="11724" y="17046"/>
                    <a:pt x="11681" y="17085"/>
                    <a:pt x="11616" y="17107"/>
                  </a:cubicBezTo>
                  <a:cubicBezTo>
                    <a:pt x="11573" y="17123"/>
                    <a:pt x="11529" y="17126"/>
                    <a:pt x="11483" y="17120"/>
                  </a:cubicBezTo>
                  <a:cubicBezTo>
                    <a:pt x="11458" y="17120"/>
                    <a:pt x="11436" y="17118"/>
                    <a:pt x="11412" y="17118"/>
                  </a:cubicBezTo>
                  <a:cubicBezTo>
                    <a:pt x="10892" y="17090"/>
                    <a:pt x="11285" y="16315"/>
                    <a:pt x="11653" y="16641"/>
                  </a:cubicBezTo>
                  <a:cubicBezTo>
                    <a:pt x="11669" y="16655"/>
                    <a:pt x="11687" y="16671"/>
                    <a:pt x="11703" y="16685"/>
                  </a:cubicBezTo>
                  <a:cubicBezTo>
                    <a:pt x="11737" y="16712"/>
                    <a:pt x="11765" y="16746"/>
                    <a:pt x="11780" y="16784"/>
                  </a:cubicBezTo>
                  <a:cubicBezTo>
                    <a:pt x="11805" y="16839"/>
                    <a:pt x="11802" y="16894"/>
                    <a:pt x="11780" y="16947"/>
                  </a:cubicBezTo>
                  <a:cubicBezTo>
                    <a:pt x="11777" y="16958"/>
                    <a:pt x="11774" y="16966"/>
                    <a:pt x="11771" y="16974"/>
                  </a:cubicBezTo>
                  <a:cubicBezTo>
                    <a:pt x="11765" y="16983"/>
                    <a:pt x="11758" y="16988"/>
                    <a:pt x="11752" y="16999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6" y="15499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50"/>
                    <a:pt x="15432" y="13898"/>
                    <a:pt x="15001" y="13906"/>
                  </a:cubicBezTo>
                  <a:close/>
                  <a:moveTo>
                    <a:pt x="16301" y="12166"/>
                  </a:moveTo>
                  <a:cubicBezTo>
                    <a:pt x="16261" y="12158"/>
                    <a:pt x="16221" y="12150"/>
                    <a:pt x="16180" y="12142"/>
                  </a:cubicBezTo>
                  <a:cubicBezTo>
                    <a:pt x="15784" y="12056"/>
                    <a:pt x="16041" y="11543"/>
                    <a:pt x="16379" y="11750"/>
                  </a:cubicBezTo>
                  <a:cubicBezTo>
                    <a:pt x="16413" y="11772"/>
                    <a:pt x="16447" y="11791"/>
                    <a:pt x="16481" y="11814"/>
                  </a:cubicBezTo>
                  <a:cubicBezTo>
                    <a:pt x="16657" y="11927"/>
                    <a:pt x="16515" y="12211"/>
                    <a:pt x="16301" y="12166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3" name="Shape">
              <a:extLst>
                <a:ext uri="{FF2B5EF4-FFF2-40B4-BE49-F238E27FC236}">
                  <a16:creationId xmlns:a16="http://schemas.microsoft.com/office/drawing/2014/main" id="{75E4B47B-E63E-49C9-97FF-F0D536CB826E}"/>
                </a:ext>
              </a:extLst>
            </p:cNvPr>
            <p:cNvSpPr/>
            <p:nvPr/>
          </p:nvSpPr>
          <p:spPr>
            <a:xfrm>
              <a:off x="5575299" y="1168399"/>
              <a:ext cx="777890" cy="873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54" h="18959" extrusionOk="0">
                  <a:moveTo>
                    <a:pt x="15871" y="535"/>
                  </a:moveTo>
                  <a:cubicBezTo>
                    <a:pt x="15726" y="453"/>
                    <a:pt x="15571" y="381"/>
                    <a:pt x="15413" y="317"/>
                  </a:cubicBezTo>
                  <a:cubicBezTo>
                    <a:pt x="11712" y="-1163"/>
                    <a:pt x="4502" y="2735"/>
                    <a:pt x="1388" y="7902"/>
                  </a:cubicBezTo>
                  <a:cubicBezTo>
                    <a:pt x="-38" y="10270"/>
                    <a:pt x="-1638" y="14689"/>
                    <a:pt x="3700" y="17694"/>
                  </a:cubicBezTo>
                  <a:cubicBezTo>
                    <a:pt x="4127" y="17934"/>
                    <a:pt x="4560" y="18143"/>
                    <a:pt x="4994" y="18317"/>
                  </a:cubicBezTo>
                  <a:cubicBezTo>
                    <a:pt x="4994" y="18317"/>
                    <a:pt x="4994" y="18317"/>
                    <a:pt x="4994" y="18317"/>
                  </a:cubicBezTo>
                  <a:cubicBezTo>
                    <a:pt x="10292" y="20437"/>
                    <a:pt x="14738" y="16930"/>
                    <a:pt x="16939" y="13283"/>
                  </a:cubicBezTo>
                  <a:cubicBezTo>
                    <a:pt x="19628" y="8822"/>
                    <a:pt x="19962" y="2837"/>
                    <a:pt x="15871" y="535"/>
                  </a:cubicBezTo>
                  <a:close/>
                  <a:moveTo>
                    <a:pt x="17601" y="5390"/>
                  </a:moveTo>
                  <a:cubicBezTo>
                    <a:pt x="17632" y="5415"/>
                    <a:pt x="17663" y="5442"/>
                    <a:pt x="17691" y="5467"/>
                  </a:cubicBezTo>
                  <a:cubicBezTo>
                    <a:pt x="17855" y="5605"/>
                    <a:pt x="17737" y="5837"/>
                    <a:pt x="17514" y="5820"/>
                  </a:cubicBezTo>
                  <a:cubicBezTo>
                    <a:pt x="17474" y="5817"/>
                    <a:pt x="17431" y="5815"/>
                    <a:pt x="17390" y="5809"/>
                  </a:cubicBezTo>
                  <a:cubicBezTo>
                    <a:pt x="16939" y="5771"/>
                    <a:pt x="17273" y="5112"/>
                    <a:pt x="17601" y="5390"/>
                  </a:cubicBezTo>
                  <a:close/>
                  <a:moveTo>
                    <a:pt x="14277" y="1015"/>
                  </a:moveTo>
                  <a:cubicBezTo>
                    <a:pt x="14915" y="2010"/>
                    <a:pt x="16109" y="2920"/>
                    <a:pt x="17189" y="3515"/>
                  </a:cubicBezTo>
                  <a:cubicBezTo>
                    <a:pt x="17394" y="3628"/>
                    <a:pt x="17267" y="3912"/>
                    <a:pt x="17031" y="3827"/>
                  </a:cubicBezTo>
                  <a:cubicBezTo>
                    <a:pt x="16270" y="3543"/>
                    <a:pt x="15676" y="3085"/>
                    <a:pt x="15131" y="2537"/>
                  </a:cubicBezTo>
                  <a:cubicBezTo>
                    <a:pt x="14707" y="2109"/>
                    <a:pt x="14197" y="1701"/>
                    <a:pt x="14002" y="1142"/>
                  </a:cubicBezTo>
                  <a:cubicBezTo>
                    <a:pt x="13955" y="1004"/>
                    <a:pt x="14184" y="872"/>
                    <a:pt x="14277" y="1015"/>
                  </a:cubicBezTo>
                  <a:close/>
                  <a:moveTo>
                    <a:pt x="15370" y="5260"/>
                  </a:moveTo>
                  <a:cubicBezTo>
                    <a:pt x="15401" y="5244"/>
                    <a:pt x="15435" y="5225"/>
                    <a:pt x="15466" y="5208"/>
                  </a:cubicBezTo>
                  <a:cubicBezTo>
                    <a:pt x="15577" y="5147"/>
                    <a:pt x="15710" y="5200"/>
                    <a:pt x="15735" y="5316"/>
                  </a:cubicBezTo>
                  <a:cubicBezTo>
                    <a:pt x="15741" y="5349"/>
                    <a:pt x="15747" y="5382"/>
                    <a:pt x="15753" y="5415"/>
                  </a:cubicBezTo>
                  <a:cubicBezTo>
                    <a:pt x="15846" y="5889"/>
                    <a:pt x="14909" y="5514"/>
                    <a:pt x="15370" y="5260"/>
                  </a:cubicBezTo>
                  <a:close/>
                  <a:moveTo>
                    <a:pt x="14265" y="3151"/>
                  </a:moveTo>
                  <a:cubicBezTo>
                    <a:pt x="14296" y="3132"/>
                    <a:pt x="14324" y="3110"/>
                    <a:pt x="14355" y="3091"/>
                  </a:cubicBezTo>
                  <a:cubicBezTo>
                    <a:pt x="14485" y="3000"/>
                    <a:pt x="14698" y="3085"/>
                    <a:pt x="14707" y="3231"/>
                  </a:cubicBezTo>
                  <a:cubicBezTo>
                    <a:pt x="14711" y="3265"/>
                    <a:pt x="14714" y="3298"/>
                    <a:pt x="14714" y="3331"/>
                  </a:cubicBezTo>
                  <a:cubicBezTo>
                    <a:pt x="14754" y="3871"/>
                    <a:pt x="13785" y="3482"/>
                    <a:pt x="14265" y="3151"/>
                  </a:cubicBezTo>
                  <a:close/>
                  <a:moveTo>
                    <a:pt x="12458" y="2815"/>
                  </a:moveTo>
                  <a:cubicBezTo>
                    <a:pt x="12489" y="2796"/>
                    <a:pt x="12517" y="2774"/>
                    <a:pt x="12547" y="2754"/>
                  </a:cubicBezTo>
                  <a:cubicBezTo>
                    <a:pt x="12671" y="2669"/>
                    <a:pt x="12872" y="2749"/>
                    <a:pt x="12882" y="2890"/>
                  </a:cubicBezTo>
                  <a:cubicBezTo>
                    <a:pt x="12885" y="2923"/>
                    <a:pt x="12888" y="2956"/>
                    <a:pt x="12888" y="2989"/>
                  </a:cubicBezTo>
                  <a:cubicBezTo>
                    <a:pt x="12925" y="3502"/>
                    <a:pt x="12000" y="3132"/>
                    <a:pt x="12458" y="2815"/>
                  </a:cubicBezTo>
                  <a:close/>
                  <a:moveTo>
                    <a:pt x="12052" y="1031"/>
                  </a:moveTo>
                  <a:cubicBezTo>
                    <a:pt x="12337" y="1144"/>
                    <a:pt x="12139" y="1541"/>
                    <a:pt x="11854" y="1426"/>
                  </a:cubicBezTo>
                  <a:cubicBezTo>
                    <a:pt x="11570" y="1313"/>
                    <a:pt x="11768" y="916"/>
                    <a:pt x="12052" y="1031"/>
                  </a:cubicBezTo>
                  <a:close/>
                  <a:moveTo>
                    <a:pt x="11226" y="2275"/>
                  </a:moveTo>
                  <a:cubicBezTo>
                    <a:pt x="11183" y="2699"/>
                    <a:pt x="11427" y="3157"/>
                    <a:pt x="11536" y="3568"/>
                  </a:cubicBezTo>
                  <a:cubicBezTo>
                    <a:pt x="11672" y="4083"/>
                    <a:pt x="11802" y="4078"/>
                    <a:pt x="12331" y="4028"/>
                  </a:cubicBezTo>
                  <a:cubicBezTo>
                    <a:pt x="12981" y="3968"/>
                    <a:pt x="13445" y="3910"/>
                    <a:pt x="13866" y="4378"/>
                  </a:cubicBezTo>
                  <a:cubicBezTo>
                    <a:pt x="14225" y="4778"/>
                    <a:pt x="14463" y="5768"/>
                    <a:pt x="14550" y="6275"/>
                  </a:cubicBezTo>
                  <a:cubicBezTo>
                    <a:pt x="14621" y="6694"/>
                    <a:pt x="16502" y="6857"/>
                    <a:pt x="16948" y="6782"/>
                  </a:cubicBezTo>
                  <a:cubicBezTo>
                    <a:pt x="17257" y="6730"/>
                    <a:pt x="17338" y="7091"/>
                    <a:pt x="17143" y="7243"/>
                  </a:cubicBezTo>
                  <a:cubicBezTo>
                    <a:pt x="16598" y="7662"/>
                    <a:pt x="15237" y="7394"/>
                    <a:pt x="14568" y="7303"/>
                  </a:cubicBezTo>
                  <a:cubicBezTo>
                    <a:pt x="13677" y="7182"/>
                    <a:pt x="13696" y="5845"/>
                    <a:pt x="13497" y="5269"/>
                  </a:cubicBezTo>
                  <a:cubicBezTo>
                    <a:pt x="13083" y="4056"/>
                    <a:pt x="11455" y="5125"/>
                    <a:pt x="11133" y="4370"/>
                  </a:cubicBezTo>
                  <a:cubicBezTo>
                    <a:pt x="10892" y="3802"/>
                    <a:pt x="10666" y="2832"/>
                    <a:pt x="10805" y="2214"/>
                  </a:cubicBezTo>
                  <a:cubicBezTo>
                    <a:pt x="10858" y="1974"/>
                    <a:pt x="11251" y="2032"/>
                    <a:pt x="11226" y="2275"/>
                  </a:cubicBezTo>
                  <a:close/>
                  <a:moveTo>
                    <a:pt x="7952" y="2931"/>
                  </a:moveTo>
                  <a:cubicBezTo>
                    <a:pt x="9815" y="6496"/>
                    <a:pt x="12962" y="8632"/>
                    <a:pt x="16942" y="10198"/>
                  </a:cubicBezTo>
                  <a:cubicBezTo>
                    <a:pt x="17189" y="10295"/>
                    <a:pt x="17078" y="10661"/>
                    <a:pt x="16806" y="10609"/>
                  </a:cubicBezTo>
                  <a:cubicBezTo>
                    <a:pt x="15537" y="10361"/>
                    <a:pt x="14655" y="9702"/>
                    <a:pt x="13532" y="9161"/>
                  </a:cubicBezTo>
                  <a:cubicBezTo>
                    <a:pt x="12628" y="8726"/>
                    <a:pt x="11690" y="8315"/>
                    <a:pt x="10951" y="7667"/>
                  </a:cubicBezTo>
                  <a:cubicBezTo>
                    <a:pt x="9524" y="6416"/>
                    <a:pt x="8181" y="4778"/>
                    <a:pt x="7652" y="3033"/>
                  </a:cubicBezTo>
                  <a:cubicBezTo>
                    <a:pt x="7599" y="2857"/>
                    <a:pt x="7865" y="2763"/>
                    <a:pt x="7952" y="2931"/>
                  </a:cubicBezTo>
                  <a:close/>
                  <a:moveTo>
                    <a:pt x="13532" y="11899"/>
                  </a:moveTo>
                  <a:cubicBezTo>
                    <a:pt x="13340" y="11822"/>
                    <a:pt x="13268" y="11535"/>
                    <a:pt x="13479" y="11433"/>
                  </a:cubicBezTo>
                  <a:cubicBezTo>
                    <a:pt x="13513" y="11417"/>
                    <a:pt x="13544" y="11400"/>
                    <a:pt x="13578" y="11386"/>
                  </a:cubicBezTo>
                  <a:cubicBezTo>
                    <a:pt x="13736" y="11309"/>
                    <a:pt x="13890" y="11372"/>
                    <a:pt x="13931" y="11527"/>
                  </a:cubicBezTo>
                  <a:cubicBezTo>
                    <a:pt x="13940" y="11560"/>
                    <a:pt x="13946" y="11593"/>
                    <a:pt x="13955" y="11623"/>
                  </a:cubicBezTo>
                  <a:cubicBezTo>
                    <a:pt x="14011" y="11830"/>
                    <a:pt x="13720" y="11973"/>
                    <a:pt x="13532" y="11899"/>
                  </a:cubicBezTo>
                  <a:close/>
                  <a:moveTo>
                    <a:pt x="11997" y="10154"/>
                  </a:moveTo>
                  <a:cubicBezTo>
                    <a:pt x="11628" y="10008"/>
                    <a:pt x="11885" y="9498"/>
                    <a:pt x="12253" y="9647"/>
                  </a:cubicBezTo>
                  <a:cubicBezTo>
                    <a:pt x="12619" y="9793"/>
                    <a:pt x="12365" y="10303"/>
                    <a:pt x="11997" y="10154"/>
                  </a:cubicBezTo>
                  <a:close/>
                  <a:moveTo>
                    <a:pt x="10270" y="9605"/>
                  </a:moveTo>
                  <a:cubicBezTo>
                    <a:pt x="10069" y="9815"/>
                    <a:pt x="9781" y="9818"/>
                    <a:pt x="9592" y="9592"/>
                  </a:cubicBezTo>
                  <a:cubicBezTo>
                    <a:pt x="9502" y="9484"/>
                    <a:pt x="9561" y="9321"/>
                    <a:pt x="9700" y="9277"/>
                  </a:cubicBezTo>
                  <a:cubicBezTo>
                    <a:pt x="9840" y="9230"/>
                    <a:pt x="9963" y="9217"/>
                    <a:pt x="10112" y="9236"/>
                  </a:cubicBezTo>
                  <a:cubicBezTo>
                    <a:pt x="10304" y="9258"/>
                    <a:pt x="10397" y="9473"/>
                    <a:pt x="10270" y="9605"/>
                  </a:cubicBezTo>
                  <a:close/>
                  <a:moveTo>
                    <a:pt x="9468" y="7846"/>
                  </a:moveTo>
                  <a:cubicBezTo>
                    <a:pt x="9137" y="7714"/>
                    <a:pt x="9366" y="7254"/>
                    <a:pt x="9700" y="7389"/>
                  </a:cubicBezTo>
                  <a:cubicBezTo>
                    <a:pt x="10032" y="7521"/>
                    <a:pt x="9799" y="7979"/>
                    <a:pt x="9468" y="7846"/>
                  </a:cubicBezTo>
                  <a:close/>
                  <a:moveTo>
                    <a:pt x="7404" y="6972"/>
                  </a:moveTo>
                  <a:cubicBezTo>
                    <a:pt x="7203" y="7113"/>
                    <a:pt x="7055" y="7130"/>
                    <a:pt x="6847" y="6997"/>
                  </a:cubicBezTo>
                  <a:cubicBezTo>
                    <a:pt x="6683" y="6893"/>
                    <a:pt x="6773" y="6633"/>
                    <a:pt x="6974" y="6625"/>
                  </a:cubicBezTo>
                  <a:cubicBezTo>
                    <a:pt x="7076" y="6620"/>
                    <a:pt x="7169" y="6650"/>
                    <a:pt x="7268" y="6644"/>
                  </a:cubicBezTo>
                  <a:cubicBezTo>
                    <a:pt x="7469" y="6633"/>
                    <a:pt x="7565" y="6857"/>
                    <a:pt x="7404" y="6972"/>
                  </a:cubicBezTo>
                  <a:close/>
                  <a:moveTo>
                    <a:pt x="7017" y="4538"/>
                  </a:moveTo>
                  <a:cubicBezTo>
                    <a:pt x="7358" y="4673"/>
                    <a:pt x="7120" y="5142"/>
                    <a:pt x="6782" y="5007"/>
                  </a:cubicBezTo>
                  <a:cubicBezTo>
                    <a:pt x="6442" y="4872"/>
                    <a:pt x="6677" y="4403"/>
                    <a:pt x="7017" y="4538"/>
                  </a:cubicBezTo>
                  <a:close/>
                  <a:moveTo>
                    <a:pt x="5034" y="17484"/>
                  </a:moveTo>
                  <a:cubicBezTo>
                    <a:pt x="4140" y="17129"/>
                    <a:pt x="3285" y="16682"/>
                    <a:pt x="2595" y="16054"/>
                  </a:cubicBezTo>
                  <a:cubicBezTo>
                    <a:pt x="1915" y="15431"/>
                    <a:pt x="1488" y="14678"/>
                    <a:pt x="881" y="14002"/>
                  </a:cubicBezTo>
                  <a:cubicBezTo>
                    <a:pt x="776" y="13884"/>
                    <a:pt x="980" y="13710"/>
                    <a:pt x="1101" y="13821"/>
                  </a:cubicBezTo>
                  <a:cubicBezTo>
                    <a:pt x="1763" y="14419"/>
                    <a:pt x="2156" y="15196"/>
                    <a:pt x="2868" y="15761"/>
                  </a:cubicBezTo>
                  <a:cubicBezTo>
                    <a:pt x="3573" y="16324"/>
                    <a:pt x="4356" y="16776"/>
                    <a:pt x="5179" y="17192"/>
                  </a:cubicBezTo>
                  <a:cubicBezTo>
                    <a:pt x="5377" y="17294"/>
                    <a:pt x="5247" y="17570"/>
                    <a:pt x="5034" y="17484"/>
                  </a:cubicBezTo>
                  <a:close/>
                  <a:moveTo>
                    <a:pt x="9280" y="17228"/>
                  </a:moveTo>
                  <a:cubicBezTo>
                    <a:pt x="8537" y="17313"/>
                    <a:pt x="6922" y="17358"/>
                    <a:pt x="6355" y="16939"/>
                  </a:cubicBezTo>
                  <a:cubicBezTo>
                    <a:pt x="5687" y="16445"/>
                    <a:pt x="5863" y="15577"/>
                    <a:pt x="5721" y="14912"/>
                  </a:cubicBezTo>
                  <a:cubicBezTo>
                    <a:pt x="5418" y="13490"/>
                    <a:pt x="3090" y="14149"/>
                    <a:pt x="2339" y="13206"/>
                  </a:cubicBezTo>
                  <a:cubicBezTo>
                    <a:pt x="1850" y="12591"/>
                    <a:pt x="1955" y="11309"/>
                    <a:pt x="1899" y="10598"/>
                  </a:cubicBezTo>
                  <a:cubicBezTo>
                    <a:pt x="1877" y="10333"/>
                    <a:pt x="2298" y="10300"/>
                    <a:pt x="2351" y="10554"/>
                  </a:cubicBezTo>
                  <a:cubicBezTo>
                    <a:pt x="2636" y="11902"/>
                    <a:pt x="2617" y="12944"/>
                    <a:pt x="4495" y="13346"/>
                  </a:cubicBezTo>
                  <a:cubicBezTo>
                    <a:pt x="4926" y="13437"/>
                    <a:pt x="5777" y="13526"/>
                    <a:pt x="6024" y="13903"/>
                  </a:cubicBezTo>
                  <a:cubicBezTo>
                    <a:pt x="6423" y="14507"/>
                    <a:pt x="6358" y="15028"/>
                    <a:pt x="6516" y="15709"/>
                  </a:cubicBezTo>
                  <a:cubicBezTo>
                    <a:pt x="6723" y="16602"/>
                    <a:pt x="7773" y="16519"/>
                    <a:pt x="8506" y="16558"/>
                  </a:cubicBezTo>
                  <a:cubicBezTo>
                    <a:pt x="8757" y="16467"/>
                    <a:pt x="8908" y="16506"/>
                    <a:pt x="8964" y="16679"/>
                  </a:cubicBezTo>
                  <a:cubicBezTo>
                    <a:pt x="9051" y="16395"/>
                    <a:pt x="9478" y="16393"/>
                    <a:pt x="9543" y="16690"/>
                  </a:cubicBezTo>
                  <a:cubicBezTo>
                    <a:pt x="9555" y="16757"/>
                    <a:pt x="9570" y="16823"/>
                    <a:pt x="9583" y="16889"/>
                  </a:cubicBezTo>
                  <a:cubicBezTo>
                    <a:pt x="9617" y="17057"/>
                    <a:pt x="9453" y="17209"/>
                    <a:pt x="9280" y="17228"/>
                  </a:cubicBezTo>
                  <a:close/>
                  <a:moveTo>
                    <a:pt x="2732" y="9241"/>
                  </a:moveTo>
                  <a:cubicBezTo>
                    <a:pt x="2750" y="9236"/>
                    <a:pt x="2766" y="9230"/>
                    <a:pt x="2784" y="9225"/>
                  </a:cubicBezTo>
                  <a:cubicBezTo>
                    <a:pt x="2920" y="9172"/>
                    <a:pt x="3053" y="9217"/>
                    <a:pt x="3137" y="9299"/>
                  </a:cubicBezTo>
                  <a:cubicBezTo>
                    <a:pt x="3224" y="9379"/>
                    <a:pt x="3261" y="9501"/>
                    <a:pt x="3202" y="9619"/>
                  </a:cubicBezTo>
                  <a:cubicBezTo>
                    <a:pt x="3143" y="9738"/>
                    <a:pt x="3016" y="9793"/>
                    <a:pt x="2889" y="9787"/>
                  </a:cubicBezTo>
                  <a:cubicBezTo>
                    <a:pt x="2762" y="9787"/>
                    <a:pt x="2636" y="9727"/>
                    <a:pt x="2592" y="9603"/>
                  </a:cubicBezTo>
                  <a:cubicBezTo>
                    <a:pt x="2586" y="9586"/>
                    <a:pt x="2580" y="9572"/>
                    <a:pt x="2571" y="9556"/>
                  </a:cubicBezTo>
                  <a:cubicBezTo>
                    <a:pt x="2518" y="9432"/>
                    <a:pt x="2592" y="9288"/>
                    <a:pt x="2732" y="9241"/>
                  </a:cubicBezTo>
                  <a:close/>
                  <a:moveTo>
                    <a:pt x="3703" y="11717"/>
                  </a:moveTo>
                  <a:cubicBezTo>
                    <a:pt x="3824" y="11480"/>
                    <a:pt x="4304" y="11444"/>
                    <a:pt x="4381" y="11736"/>
                  </a:cubicBezTo>
                  <a:cubicBezTo>
                    <a:pt x="4387" y="11764"/>
                    <a:pt x="4396" y="11789"/>
                    <a:pt x="4403" y="11816"/>
                  </a:cubicBezTo>
                  <a:cubicBezTo>
                    <a:pt x="4440" y="11954"/>
                    <a:pt x="4390" y="12053"/>
                    <a:pt x="4251" y="12120"/>
                  </a:cubicBezTo>
                  <a:cubicBezTo>
                    <a:pt x="4223" y="12133"/>
                    <a:pt x="4195" y="12144"/>
                    <a:pt x="4170" y="12158"/>
                  </a:cubicBezTo>
                  <a:cubicBezTo>
                    <a:pt x="3873" y="12299"/>
                    <a:pt x="3586" y="11954"/>
                    <a:pt x="3703" y="11717"/>
                  </a:cubicBezTo>
                  <a:close/>
                  <a:moveTo>
                    <a:pt x="6628" y="13319"/>
                  </a:moveTo>
                  <a:cubicBezTo>
                    <a:pt x="6662" y="13341"/>
                    <a:pt x="6696" y="13360"/>
                    <a:pt x="6730" y="13382"/>
                  </a:cubicBezTo>
                  <a:cubicBezTo>
                    <a:pt x="6881" y="13476"/>
                    <a:pt x="6761" y="13716"/>
                    <a:pt x="6581" y="13677"/>
                  </a:cubicBezTo>
                  <a:cubicBezTo>
                    <a:pt x="6541" y="13669"/>
                    <a:pt x="6501" y="13661"/>
                    <a:pt x="6460" y="13652"/>
                  </a:cubicBezTo>
                  <a:cubicBezTo>
                    <a:pt x="6120" y="13581"/>
                    <a:pt x="6340" y="13140"/>
                    <a:pt x="6628" y="13319"/>
                  </a:cubicBezTo>
                  <a:close/>
                  <a:moveTo>
                    <a:pt x="8308" y="15216"/>
                  </a:moveTo>
                  <a:cubicBezTo>
                    <a:pt x="8750" y="15392"/>
                    <a:pt x="8441" y="16004"/>
                    <a:pt x="7998" y="15828"/>
                  </a:cubicBezTo>
                  <a:cubicBezTo>
                    <a:pt x="7556" y="15651"/>
                    <a:pt x="7865" y="15039"/>
                    <a:pt x="8308" y="15216"/>
                  </a:cubicBezTo>
                  <a:close/>
                  <a:moveTo>
                    <a:pt x="11755" y="16996"/>
                  </a:moveTo>
                  <a:cubicBezTo>
                    <a:pt x="11727" y="17043"/>
                    <a:pt x="11684" y="17082"/>
                    <a:pt x="11619" y="17104"/>
                  </a:cubicBezTo>
                  <a:cubicBezTo>
                    <a:pt x="11576" y="17120"/>
                    <a:pt x="11532" y="17123"/>
                    <a:pt x="11486" y="17118"/>
                  </a:cubicBezTo>
                  <a:cubicBezTo>
                    <a:pt x="11461" y="17118"/>
                    <a:pt x="11440" y="17115"/>
                    <a:pt x="11415" y="17115"/>
                  </a:cubicBezTo>
                  <a:cubicBezTo>
                    <a:pt x="10895" y="17087"/>
                    <a:pt x="11288" y="16313"/>
                    <a:pt x="11656" y="16638"/>
                  </a:cubicBezTo>
                  <a:cubicBezTo>
                    <a:pt x="11672" y="16652"/>
                    <a:pt x="11690" y="16668"/>
                    <a:pt x="11706" y="16682"/>
                  </a:cubicBezTo>
                  <a:cubicBezTo>
                    <a:pt x="11740" y="16710"/>
                    <a:pt x="11768" y="16743"/>
                    <a:pt x="11783" y="16781"/>
                  </a:cubicBezTo>
                  <a:cubicBezTo>
                    <a:pt x="11808" y="16837"/>
                    <a:pt x="11805" y="16892"/>
                    <a:pt x="11783" y="16944"/>
                  </a:cubicBezTo>
                  <a:cubicBezTo>
                    <a:pt x="11780" y="16955"/>
                    <a:pt x="11777" y="16963"/>
                    <a:pt x="11774" y="16972"/>
                  </a:cubicBezTo>
                  <a:cubicBezTo>
                    <a:pt x="11768" y="16980"/>
                    <a:pt x="11761" y="16988"/>
                    <a:pt x="11755" y="16996"/>
                  </a:cubicBezTo>
                  <a:close/>
                  <a:moveTo>
                    <a:pt x="12581" y="15750"/>
                  </a:moveTo>
                  <a:cubicBezTo>
                    <a:pt x="9936" y="14940"/>
                    <a:pt x="8221" y="13856"/>
                    <a:pt x="6238" y="12139"/>
                  </a:cubicBezTo>
                  <a:cubicBezTo>
                    <a:pt x="4718" y="10824"/>
                    <a:pt x="3976" y="9258"/>
                    <a:pt x="2738" y="7791"/>
                  </a:cubicBezTo>
                  <a:cubicBezTo>
                    <a:pt x="2632" y="7664"/>
                    <a:pt x="2824" y="7516"/>
                    <a:pt x="2957" y="7609"/>
                  </a:cubicBezTo>
                  <a:cubicBezTo>
                    <a:pt x="3626" y="8072"/>
                    <a:pt x="3876" y="8847"/>
                    <a:pt x="4350" y="9454"/>
                  </a:cubicBezTo>
                  <a:cubicBezTo>
                    <a:pt x="5009" y="10300"/>
                    <a:pt x="5736" y="11064"/>
                    <a:pt x="6584" y="11769"/>
                  </a:cubicBezTo>
                  <a:cubicBezTo>
                    <a:pt x="7342" y="12401"/>
                    <a:pt x="8067" y="13126"/>
                    <a:pt x="8924" y="13655"/>
                  </a:cubicBezTo>
                  <a:cubicBezTo>
                    <a:pt x="10131" y="14399"/>
                    <a:pt x="11486" y="14780"/>
                    <a:pt x="12773" y="15378"/>
                  </a:cubicBezTo>
                  <a:cubicBezTo>
                    <a:pt x="13039" y="15497"/>
                    <a:pt x="12860" y="15836"/>
                    <a:pt x="12581" y="15750"/>
                  </a:cubicBezTo>
                  <a:close/>
                  <a:moveTo>
                    <a:pt x="15001" y="13906"/>
                  </a:moveTo>
                  <a:cubicBezTo>
                    <a:pt x="13535" y="13939"/>
                    <a:pt x="12814" y="14176"/>
                    <a:pt x="12024" y="12886"/>
                  </a:cubicBezTo>
                  <a:cubicBezTo>
                    <a:pt x="11703" y="12362"/>
                    <a:pt x="11396" y="11196"/>
                    <a:pt x="10576" y="11353"/>
                  </a:cubicBezTo>
                  <a:cubicBezTo>
                    <a:pt x="10174" y="11430"/>
                    <a:pt x="9236" y="11425"/>
                    <a:pt x="8890" y="11284"/>
                  </a:cubicBezTo>
                  <a:cubicBezTo>
                    <a:pt x="8190" y="11003"/>
                    <a:pt x="8209" y="10410"/>
                    <a:pt x="7924" y="9831"/>
                  </a:cubicBezTo>
                  <a:cubicBezTo>
                    <a:pt x="7469" y="8905"/>
                    <a:pt x="6977" y="8249"/>
                    <a:pt x="5817" y="8103"/>
                  </a:cubicBezTo>
                  <a:cubicBezTo>
                    <a:pt x="4656" y="7954"/>
                    <a:pt x="5083" y="6008"/>
                    <a:pt x="4876" y="5371"/>
                  </a:cubicBezTo>
                  <a:cubicBezTo>
                    <a:pt x="4802" y="5145"/>
                    <a:pt x="5164" y="5015"/>
                    <a:pt x="5263" y="5241"/>
                  </a:cubicBezTo>
                  <a:cubicBezTo>
                    <a:pt x="5551" y="5892"/>
                    <a:pt x="5582" y="6501"/>
                    <a:pt x="5665" y="7196"/>
                  </a:cubicBezTo>
                  <a:cubicBezTo>
                    <a:pt x="5721" y="7662"/>
                    <a:pt x="7358" y="7747"/>
                    <a:pt x="7769" y="7874"/>
                  </a:cubicBezTo>
                  <a:cubicBezTo>
                    <a:pt x="8865" y="8213"/>
                    <a:pt x="8135" y="10708"/>
                    <a:pt x="9434" y="10680"/>
                  </a:cubicBezTo>
                  <a:cubicBezTo>
                    <a:pt x="10536" y="10658"/>
                    <a:pt x="11325" y="10311"/>
                    <a:pt x="11919" y="11207"/>
                  </a:cubicBezTo>
                  <a:cubicBezTo>
                    <a:pt x="12269" y="11734"/>
                    <a:pt x="12455" y="12423"/>
                    <a:pt x="12882" y="12900"/>
                  </a:cubicBezTo>
                  <a:cubicBezTo>
                    <a:pt x="13234" y="13297"/>
                    <a:pt x="14392" y="13203"/>
                    <a:pt x="15023" y="13228"/>
                  </a:cubicBezTo>
                  <a:cubicBezTo>
                    <a:pt x="15453" y="13247"/>
                    <a:pt x="15432" y="13895"/>
                    <a:pt x="15001" y="13906"/>
                  </a:cubicBezTo>
                  <a:close/>
                  <a:moveTo>
                    <a:pt x="16301" y="12164"/>
                  </a:moveTo>
                  <a:cubicBezTo>
                    <a:pt x="16261" y="12155"/>
                    <a:pt x="16221" y="12147"/>
                    <a:pt x="16180" y="12139"/>
                  </a:cubicBezTo>
                  <a:cubicBezTo>
                    <a:pt x="15781" y="12053"/>
                    <a:pt x="16041" y="11541"/>
                    <a:pt x="16378" y="11747"/>
                  </a:cubicBezTo>
                  <a:cubicBezTo>
                    <a:pt x="16413" y="11769"/>
                    <a:pt x="16447" y="11789"/>
                    <a:pt x="16481" y="11811"/>
                  </a:cubicBezTo>
                  <a:cubicBezTo>
                    <a:pt x="16660" y="11924"/>
                    <a:pt x="16515" y="12208"/>
                    <a:pt x="16301" y="12164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4" name="Shape">
              <a:extLst>
                <a:ext uri="{FF2B5EF4-FFF2-40B4-BE49-F238E27FC236}">
                  <a16:creationId xmlns:a16="http://schemas.microsoft.com/office/drawing/2014/main" id="{F4F1F400-196B-4EFA-BEC8-E89298E3D500}"/>
                </a:ext>
              </a:extLst>
            </p:cNvPr>
            <p:cNvSpPr/>
            <p:nvPr/>
          </p:nvSpPr>
          <p:spPr>
            <a:xfrm>
              <a:off x="139699" y="88899"/>
              <a:ext cx="458974" cy="400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05" h="19167" extrusionOk="0">
                  <a:moveTo>
                    <a:pt x="460" y="3425"/>
                  </a:moveTo>
                  <a:cubicBezTo>
                    <a:pt x="381" y="3577"/>
                    <a:pt x="317" y="3735"/>
                    <a:pt x="259" y="3899"/>
                  </a:cubicBezTo>
                  <a:cubicBezTo>
                    <a:pt x="-1094" y="7751"/>
                    <a:pt x="3035" y="14961"/>
                    <a:pt x="8295" y="17930"/>
                  </a:cubicBezTo>
                  <a:cubicBezTo>
                    <a:pt x="10705" y="19287"/>
                    <a:pt x="15172" y="20735"/>
                    <a:pt x="17990" y="15143"/>
                  </a:cubicBezTo>
                  <a:cubicBezTo>
                    <a:pt x="18217" y="14699"/>
                    <a:pt x="18407" y="14243"/>
                    <a:pt x="18566" y="13793"/>
                  </a:cubicBezTo>
                  <a:cubicBezTo>
                    <a:pt x="18566" y="13793"/>
                    <a:pt x="18566" y="13793"/>
                    <a:pt x="18566" y="13793"/>
                  </a:cubicBezTo>
                  <a:cubicBezTo>
                    <a:pt x="20506" y="8280"/>
                    <a:pt x="16858" y="3875"/>
                    <a:pt x="13142" y="1782"/>
                  </a:cubicBezTo>
                  <a:cubicBezTo>
                    <a:pt x="8606" y="-780"/>
                    <a:pt x="2622" y="-865"/>
                    <a:pt x="460" y="3425"/>
                  </a:cubicBezTo>
                  <a:close/>
                  <a:moveTo>
                    <a:pt x="5250" y="1441"/>
                  </a:moveTo>
                  <a:cubicBezTo>
                    <a:pt x="5276" y="1411"/>
                    <a:pt x="5297" y="1374"/>
                    <a:pt x="5324" y="1344"/>
                  </a:cubicBezTo>
                  <a:cubicBezTo>
                    <a:pt x="5456" y="1167"/>
                    <a:pt x="5694" y="1277"/>
                    <a:pt x="5683" y="1508"/>
                  </a:cubicBezTo>
                  <a:cubicBezTo>
                    <a:pt x="5683" y="1551"/>
                    <a:pt x="5678" y="1593"/>
                    <a:pt x="5678" y="1636"/>
                  </a:cubicBezTo>
                  <a:cubicBezTo>
                    <a:pt x="5651" y="2104"/>
                    <a:pt x="4980" y="1794"/>
                    <a:pt x="5250" y="1441"/>
                  </a:cubicBezTo>
                  <a:close/>
                  <a:moveTo>
                    <a:pt x="994" y="5037"/>
                  </a:moveTo>
                  <a:cubicBezTo>
                    <a:pt x="1967" y="4343"/>
                    <a:pt x="2834" y="3078"/>
                    <a:pt x="3394" y="1946"/>
                  </a:cubicBezTo>
                  <a:cubicBezTo>
                    <a:pt x="3500" y="1733"/>
                    <a:pt x="3791" y="1849"/>
                    <a:pt x="3711" y="2092"/>
                  </a:cubicBezTo>
                  <a:cubicBezTo>
                    <a:pt x="3452" y="2883"/>
                    <a:pt x="3013" y="3510"/>
                    <a:pt x="2485" y="4094"/>
                  </a:cubicBezTo>
                  <a:cubicBezTo>
                    <a:pt x="2073" y="4544"/>
                    <a:pt x="1681" y="5086"/>
                    <a:pt x="1132" y="5311"/>
                  </a:cubicBezTo>
                  <a:cubicBezTo>
                    <a:pt x="989" y="5359"/>
                    <a:pt x="851" y="5134"/>
                    <a:pt x="994" y="5037"/>
                  </a:cubicBezTo>
                  <a:close/>
                  <a:moveTo>
                    <a:pt x="5191" y="3729"/>
                  </a:moveTo>
                  <a:cubicBezTo>
                    <a:pt x="5176" y="3698"/>
                    <a:pt x="5154" y="3668"/>
                    <a:pt x="5139" y="3631"/>
                  </a:cubicBezTo>
                  <a:cubicBezTo>
                    <a:pt x="5075" y="3522"/>
                    <a:pt x="5123" y="3382"/>
                    <a:pt x="5239" y="3352"/>
                  </a:cubicBezTo>
                  <a:cubicBezTo>
                    <a:pt x="5271" y="3345"/>
                    <a:pt x="5302" y="3333"/>
                    <a:pt x="5334" y="3327"/>
                  </a:cubicBezTo>
                  <a:cubicBezTo>
                    <a:pt x="5805" y="3218"/>
                    <a:pt x="5461" y="4191"/>
                    <a:pt x="5191" y="3729"/>
                  </a:cubicBezTo>
                  <a:close/>
                  <a:moveTo>
                    <a:pt x="3125" y="4958"/>
                  </a:moveTo>
                  <a:cubicBezTo>
                    <a:pt x="3103" y="4927"/>
                    <a:pt x="3082" y="4897"/>
                    <a:pt x="3061" y="4873"/>
                  </a:cubicBezTo>
                  <a:cubicBezTo>
                    <a:pt x="2966" y="4745"/>
                    <a:pt x="3045" y="4520"/>
                    <a:pt x="3193" y="4502"/>
                  </a:cubicBezTo>
                  <a:cubicBezTo>
                    <a:pt x="3225" y="4495"/>
                    <a:pt x="3257" y="4495"/>
                    <a:pt x="3294" y="4489"/>
                  </a:cubicBezTo>
                  <a:cubicBezTo>
                    <a:pt x="3828" y="4422"/>
                    <a:pt x="3473" y="5432"/>
                    <a:pt x="3125" y="4958"/>
                  </a:cubicBezTo>
                  <a:close/>
                  <a:moveTo>
                    <a:pt x="2850" y="6820"/>
                  </a:moveTo>
                  <a:cubicBezTo>
                    <a:pt x="2828" y="6789"/>
                    <a:pt x="2807" y="6759"/>
                    <a:pt x="2786" y="6735"/>
                  </a:cubicBezTo>
                  <a:cubicBezTo>
                    <a:pt x="2696" y="6613"/>
                    <a:pt x="2770" y="6400"/>
                    <a:pt x="2908" y="6388"/>
                  </a:cubicBezTo>
                  <a:cubicBezTo>
                    <a:pt x="2939" y="6382"/>
                    <a:pt x="2971" y="6382"/>
                    <a:pt x="3008" y="6376"/>
                  </a:cubicBezTo>
                  <a:cubicBezTo>
                    <a:pt x="3521" y="6309"/>
                    <a:pt x="3183" y="7276"/>
                    <a:pt x="2850" y="6820"/>
                  </a:cubicBezTo>
                  <a:close/>
                  <a:moveTo>
                    <a:pt x="1084" y="7313"/>
                  </a:moveTo>
                  <a:cubicBezTo>
                    <a:pt x="1190" y="7014"/>
                    <a:pt x="1591" y="7203"/>
                    <a:pt x="1486" y="7501"/>
                  </a:cubicBezTo>
                  <a:cubicBezTo>
                    <a:pt x="1380" y="7793"/>
                    <a:pt x="978" y="7605"/>
                    <a:pt x="1084" y="7313"/>
                  </a:cubicBezTo>
                  <a:close/>
                  <a:moveTo>
                    <a:pt x="2347" y="8104"/>
                  </a:moveTo>
                  <a:cubicBezTo>
                    <a:pt x="2770" y="8128"/>
                    <a:pt x="3225" y="7860"/>
                    <a:pt x="3627" y="7732"/>
                  </a:cubicBezTo>
                  <a:cubicBezTo>
                    <a:pt x="4134" y="7568"/>
                    <a:pt x="4129" y="7434"/>
                    <a:pt x="4060" y="6899"/>
                  </a:cubicBezTo>
                  <a:cubicBezTo>
                    <a:pt x="3976" y="6236"/>
                    <a:pt x="3907" y="5761"/>
                    <a:pt x="4362" y="5311"/>
                  </a:cubicBezTo>
                  <a:cubicBezTo>
                    <a:pt x="4747" y="4927"/>
                    <a:pt x="5731" y="4641"/>
                    <a:pt x="6233" y="4532"/>
                  </a:cubicBezTo>
                  <a:cubicBezTo>
                    <a:pt x="6645" y="4441"/>
                    <a:pt x="6751" y="2506"/>
                    <a:pt x="6661" y="2056"/>
                  </a:cubicBezTo>
                  <a:cubicBezTo>
                    <a:pt x="6598" y="1739"/>
                    <a:pt x="6957" y="1642"/>
                    <a:pt x="7116" y="1837"/>
                  </a:cubicBezTo>
                  <a:cubicBezTo>
                    <a:pt x="7554" y="2378"/>
                    <a:pt x="7332" y="3784"/>
                    <a:pt x="7258" y="4471"/>
                  </a:cubicBezTo>
                  <a:cubicBezTo>
                    <a:pt x="7163" y="5390"/>
                    <a:pt x="5831" y="5426"/>
                    <a:pt x="5265" y="5652"/>
                  </a:cubicBezTo>
                  <a:cubicBezTo>
                    <a:pt x="4071" y="6126"/>
                    <a:pt x="5191" y="7751"/>
                    <a:pt x="4446" y="8110"/>
                  </a:cubicBezTo>
                  <a:cubicBezTo>
                    <a:pt x="3886" y="8383"/>
                    <a:pt x="2924" y="8651"/>
                    <a:pt x="2305" y="8542"/>
                  </a:cubicBezTo>
                  <a:cubicBezTo>
                    <a:pt x="2062" y="8493"/>
                    <a:pt x="2110" y="8091"/>
                    <a:pt x="2347" y="8104"/>
                  </a:cubicBezTo>
                  <a:close/>
                  <a:moveTo>
                    <a:pt x="3114" y="11426"/>
                  </a:moveTo>
                  <a:cubicBezTo>
                    <a:pt x="6608" y="9363"/>
                    <a:pt x="8638" y="6053"/>
                    <a:pt x="10071" y="1910"/>
                  </a:cubicBezTo>
                  <a:cubicBezTo>
                    <a:pt x="10161" y="1654"/>
                    <a:pt x="10531" y="1751"/>
                    <a:pt x="10488" y="2031"/>
                  </a:cubicBezTo>
                  <a:cubicBezTo>
                    <a:pt x="10282" y="3339"/>
                    <a:pt x="9653" y="4270"/>
                    <a:pt x="9151" y="5445"/>
                  </a:cubicBezTo>
                  <a:cubicBezTo>
                    <a:pt x="8749" y="6388"/>
                    <a:pt x="8369" y="7367"/>
                    <a:pt x="7745" y="8152"/>
                  </a:cubicBezTo>
                  <a:cubicBezTo>
                    <a:pt x="6545" y="9667"/>
                    <a:pt x="4954" y="11115"/>
                    <a:pt x="3230" y="11730"/>
                  </a:cubicBezTo>
                  <a:cubicBezTo>
                    <a:pt x="3050" y="11791"/>
                    <a:pt x="2950" y="11523"/>
                    <a:pt x="3114" y="11426"/>
                  </a:cubicBezTo>
                  <a:close/>
                  <a:moveTo>
                    <a:pt x="11879" y="5329"/>
                  </a:moveTo>
                  <a:cubicBezTo>
                    <a:pt x="11810" y="5530"/>
                    <a:pt x="11525" y="5615"/>
                    <a:pt x="11413" y="5402"/>
                  </a:cubicBezTo>
                  <a:cubicBezTo>
                    <a:pt x="11398" y="5372"/>
                    <a:pt x="11382" y="5335"/>
                    <a:pt x="11361" y="5305"/>
                  </a:cubicBezTo>
                  <a:cubicBezTo>
                    <a:pt x="11281" y="5146"/>
                    <a:pt x="11334" y="4982"/>
                    <a:pt x="11493" y="4934"/>
                  </a:cubicBezTo>
                  <a:cubicBezTo>
                    <a:pt x="11525" y="4921"/>
                    <a:pt x="11556" y="4915"/>
                    <a:pt x="11588" y="4903"/>
                  </a:cubicBezTo>
                  <a:cubicBezTo>
                    <a:pt x="11799" y="4842"/>
                    <a:pt x="11953" y="5128"/>
                    <a:pt x="11879" y="5329"/>
                  </a:cubicBezTo>
                  <a:close/>
                  <a:moveTo>
                    <a:pt x="10192" y="6978"/>
                  </a:moveTo>
                  <a:cubicBezTo>
                    <a:pt x="10060" y="7361"/>
                    <a:pt x="9542" y="7118"/>
                    <a:pt x="9674" y="6735"/>
                  </a:cubicBezTo>
                  <a:cubicBezTo>
                    <a:pt x="9812" y="6351"/>
                    <a:pt x="10325" y="6595"/>
                    <a:pt x="10192" y="6978"/>
                  </a:cubicBezTo>
                  <a:close/>
                  <a:moveTo>
                    <a:pt x="9701" y="8767"/>
                  </a:moveTo>
                  <a:cubicBezTo>
                    <a:pt x="9917" y="8961"/>
                    <a:pt x="9928" y="9260"/>
                    <a:pt x="9711" y="9460"/>
                  </a:cubicBezTo>
                  <a:cubicBezTo>
                    <a:pt x="9606" y="9558"/>
                    <a:pt x="9442" y="9503"/>
                    <a:pt x="9394" y="9363"/>
                  </a:cubicBezTo>
                  <a:cubicBezTo>
                    <a:pt x="9341" y="9223"/>
                    <a:pt x="9325" y="9095"/>
                    <a:pt x="9341" y="8943"/>
                  </a:cubicBezTo>
                  <a:cubicBezTo>
                    <a:pt x="9352" y="8749"/>
                    <a:pt x="9563" y="8639"/>
                    <a:pt x="9701" y="8767"/>
                  </a:cubicBezTo>
                  <a:close/>
                  <a:moveTo>
                    <a:pt x="7972" y="9661"/>
                  </a:moveTo>
                  <a:cubicBezTo>
                    <a:pt x="7850" y="10008"/>
                    <a:pt x="7385" y="9789"/>
                    <a:pt x="7507" y="9442"/>
                  </a:cubicBezTo>
                  <a:cubicBezTo>
                    <a:pt x="7628" y="9101"/>
                    <a:pt x="8094" y="9314"/>
                    <a:pt x="7972" y="9661"/>
                  </a:cubicBezTo>
                  <a:close/>
                  <a:moveTo>
                    <a:pt x="7169" y="11815"/>
                  </a:moveTo>
                  <a:cubicBezTo>
                    <a:pt x="7317" y="12016"/>
                    <a:pt x="7338" y="12168"/>
                    <a:pt x="7211" y="12387"/>
                  </a:cubicBezTo>
                  <a:cubicBezTo>
                    <a:pt x="7110" y="12564"/>
                    <a:pt x="6851" y="12478"/>
                    <a:pt x="6836" y="12271"/>
                  </a:cubicBezTo>
                  <a:cubicBezTo>
                    <a:pt x="6825" y="12168"/>
                    <a:pt x="6851" y="12071"/>
                    <a:pt x="6846" y="11973"/>
                  </a:cubicBezTo>
                  <a:cubicBezTo>
                    <a:pt x="6830" y="11760"/>
                    <a:pt x="7047" y="11651"/>
                    <a:pt x="7169" y="11815"/>
                  </a:cubicBezTo>
                  <a:close/>
                  <a:moveTo>
                    <a:pt x="4753" y="12314"/>
                  </a:moveTo>
                  <a:cubicBezTo>
                    <a:pt x="4880" y="11961"/>
                    <a:pt x="5355" y="12180"/>
                    <a:pt x="5228" y="12533"/>
                  </a:cubicBezTo>
                  <a:cubicBezTo>
                    <a:pt x="5102" y="12886"/>
                    <a:pt x="4626" y="12667"/>
                    <a:pt x="4753" y="12314"/>
                  </a:cubicBezTo>
                  <a:close/>
                  <a:moveTo>
                    <a:pt x="17741" y="13786"/>
                  </a:moveTo>
                  <a:cubicBezTo>
                    <a:pt x="17419" y="14717"/>
                    <a:pt x="17001" y="15612"/>
                    <a:pt x="16393" y="16342"/>
                  </a:cubicBezTo>
                  <a:cubicBezTo>
                    <a:pt x="15796" y="17066"/>
                    <a:pt x="15056" y="17535"/>
                    <a:pt x="14406" y="18186"/>
                  </a:cubicBezTo>
                  <a:cubicBezTo>
                    <a:pt x="14289" y="18301"/>
                    <a:pt x="14110" y="18094"/>
                    <a:pt x="14215" y="17967"/>
                  </a:cubicBezTo>
                  <a:cubicBezTo>
                    <a:pt x="14791" y="17261"/>
                    <a:pt x="15553" y="16829"/>
                    <a:pt x="16092" y="16074"/>
                  </a:cubicBezTo>
                  <a:cubicBezTo>
                    <a:pt x="16631" y="15326"/>
                    <a:pt x="17054" y="14504"/>
                    <a:pt x="17445" y="13647"/>
                  </a:cubicBezTo>
                  <a:cubicBezTo>
                    <a:pt x="17540" y="13446"/>
                    <a:pt x="17821" y="13567"/>
                    <a:pt x="17741" y="13786"/>
                  </a:cubicBezTo>
                  <a:close/>
                  <a:moveTo>
                    <a:pt x="17345" y="9454"/>
                  </a:moveTo>
                  <a:cubicBezTo>
                    <a:pt x="17456" y="10209"/>
                    <a:pt x="17551" y="11864"/>
                    <a:pt x="17154" y="12460"/>
                  </a:cubicBezTo>
                  <a:cubicBezTo>
                    <a:pt x="16684" y="13166"/>
                    <a:pt x="15812" y="13026"/>
                    <a:pt x="15151" y="13196"/>
                  </a:cubicBezTo>
                  <a:cubicBezTo>
                    <a:pt x="13739" y="13567"/>
                    <a:pt x="14474" y="15922"/>
                    <a:pt x="13560" y="16731"/>
                  </a:cubicBezTo>
                  <a:cubicBezTo>
                    <a:pt x="12962" y="17261"/>
                    <a:pt x="11678" y="17206"/>
                    <a:pt x="10975" y="17291"/>
                  </a:cubicBezTo>
                  <a:cubicBezTo>
                    <a:pt x="10710" y="17322"/>
                    <a:pt x="10663" y="16896"/>
                    <a:pt x="10917" y="16829"/>
                  </a:cubicBezTo>
                  <a:cubicBezTo>
                    <a:pt x="12254" y="16476"/>
                    <a:pt x="13295" y="16452"/>
                    <a:pt x="13634" y="14517"/>
                  </a:cubicBezTo>
                  <a:cubicBezTo>
                    <a:pt x="13713" y="14072"/>
                    <a:pt x="13771" y="13196"/>
                    <a:pt x="14136" y="12929"/>
                  </a:cubicBezTo>
                  <a:cubicBezTo>
                    <a:pt x="14728" y="12497"/>
                    <a:pt x="15246" y="12539"/>
                    <a:pt x="15923" y="12351"/>
                  </a:cubicBezTo>
                  <a:cubicBezTo>
                    <a:pt x="16811" y="12101"/>
                    <a:pt x="16689" y="11030"/>
                    <a:pt x="16705" y="10276"/>
                  </a:cubicBezTo>
                  <a:cubicBezTo>
                    <a:pt x="16605" y="10020"/>
                    <a:pt x="16642" y="9862"/>
                    <a:pt x="16811" y="9801"/>
                  </a:cubicBezTo>
                  <a:cubicBezTo>
                    <a:pt x="16525" y="9728"/>
                    <a:pt x="16510" y="9284"/>
                    <a:pt x="16806" y="9211"/>
                  </a:cubicBezTo>
                  <a:cubicBezTo>
                    <a:pt x="16869" y="9193"/>
                    <a:pt x="16938" y="9174"/>
                    <a:pt x="17001" y="9162"/>
                  </a:cubicBezTo>
                  <a:cubicBezTo>
                    <a:pt x="17160" y="9114"/>
                    <a:pt x="17318" y="9272"/>
                    <a:pt x="17345" y="9454"/>
                  </a:cubicBezTo>
                  <a:close/>
                  <a:moveTo>
                    <a:pt x="9590" y="16500"/>
                  </a:moveTo>
                  <a:cubicBezTo>
                    <a:pt x="9584" y="16482"/>
                    <a:pt x="9579" y="16464"/>
                    <a:pt x="9569" y="16445"/>
                  </a:cubicBezTo>
                  <a:cubicBezTo>
                    <a:pt x="9510" y="16312"/>
                    <a:pt x="9553" y="16172"/>
                    <a:pt x="9632" y="16080"/>
                  </a:cubicBezTo>
                  <a:cubicBezTo>
                    <a:pt x="9711" y="15989"/>
                    <a:pt x="9828" y="15946"/>
                    <a:pt x="9949" y="16001"/>
                  </a:cubicBezTo>
                  <a:cubicBezTo>
                    <a:pt x="10071" y="16056"/>
                    <a:pt x="10129" y="16184"/>
                    <a:pt x="10129" y="16312"/>
                  </a:cubicBezTo>
                  <a:cubicBezTo>
                    <a:pt x="10134" y="16439"/>
                    <a:pt x="10076" y="16573"/>
                    <a:pt x="9954" y="16622"/>
                  </a:cubicBezTo>
                  <a:cubicBezTo>
                    <a:pt x="9939" y="16628"/>
                    <a:pt x="9923" y="16634"/>
                    <a:pt x="9907" y="16646"/>
                  </a:cubicBezTo>
                  <a:cubicBezTo>
                    <a:pt x="9785" y="16707"/>
                    <a:pt x="9637" y="16640"/>
                    <a:pt x="9590" y="16500"/>
                  </a:cubicBezTo>
                  <a:close/>
                  <a:moveTo>
                    <a:pt x="12027" y="15393"/>
                  </a:moveTo>
                  <a:cubicBezTo>
                    <a:pt x="11789" y="15283"/>
                    <a:pt x="11736" y="14790"/>
                    <a:pt x="12021" y="14699"/>
                  </a:cubicBezTo>
                  <a:cubicBezTo>
                    <a:pt x="12048" y="14693"/>
                    <a:pt x="12074" y="14681"/>
                    <a:pt x="12101" y="14675"/>
                  </a:cubicBezTo>
                  <a:cubicBezTo>
                    <a:pt x="12238" y="14632"/>
                    <a:pt x="12339" y="14681"/>
                    <a:pt x="12407" y="14821"/>
                  </a:cubicBezTo>
                  <a:cubicBezTo>
                    <a:pt x="12423" y="14851"/>
                    <a:pt x="12434" y="14876"/>
                    <a:pt x="12450" y="14900"/>
                  </a:cubicBezTo>
                  <a:cubicBezTo>
                    <a:pt x="12603" y="15198"/>
                    <a:pt x="12270" y="15508"/>
                    <a:pt x="12027" y="15393"/>
                  </a:cubicBezTo>
                  <a:close/>
                  <a:moveTo>
                    <a:pt x="13528" y="12332"/>
                  </a:moveTo>
                  <a:cubicBezTo>
                    <a:pt x="13549" y="12296"/>
                    <a:pt x="13570" y="12259"/>
                    <a:pt x="13586" y="12223"/>
                  </a:cubicBezTo>
                  <a:cubicBezTo>
                    <a:pt x="13676" y="12065"/>
                    <a:pt x="13919" y="12180"/>
                    <a:pt x="13887" y="12363"/>
                  </a:cubicBezTo>
                  <a:cubicBezTo>
                    <a:pt x="13882" y="12405"/>
                    <a:pt x="13872" y="12448"/>
                    <a:pt x="13866" y="12490"/>
                  </a:cubicBezTo>
                  <a:cubicBezTo>
                    <a:pt x="13808" y="12843"/>
                    <a:pt x="13359" y="12637"/>
                    <a:pt x="13528" y="12332"/>
                  </a:cubicBezTo>
                  <a:close/>
                  <a:moveTo>
                    <a:pt x="15368" y="10531"/>
                  </a:moveTo>
                  <a:cubicBezTo>
                    <a:pt x="15532" y="10069"/>
                    <a:pt x="16150" y="10361"/>
                    <a:pt x="15986" y="10823"/>
                  </a:cubicBezTo>
                  <a:cubicBezTo>
                    <a:pt x="15828" y="11286"/>
                    <a:pt x="15204" y="10994"/>
                    <a:pt x="15368" y="10531"/>
                  </a:cubicBezTo>
                  <a:close/>
                  <a:moveTo>
                    <a:pt x="17028" y="6929"/>
                  </a:moveTo>
                  <a:cubicBezTo>
                    <a:pt x="17075" y="6960"/>
                    <a:pt x="17117" y="7002"/>
                    <a:pt x="17139" y="7063"/>
                  </a:cubicBezTo>
                  <a:cubicBezTo>
                    <a:pt x="17154" y="7106"/>
                    <a:pt x="17160" y="7154"/>
                    <a:pt x="17160" y="7197"/>
                  </a:cubicBezTo>
                  <a:cubicBezTo>
                    <a:pt x="17160" y="7221"/>
                    <a:pt x="17160" y="7246"/>
                    <a:pt x="17160" y="7270"/>
                  </a:cubicBezTo>
                  <a:cubicBezTo>
                    <a:pt x="17149" y="7799"/>
                    <a:pt x="16362" y="7434"/>
                    <a:pt x="16679" y="7045"/>
                  </a:cubicBezTo>
                  <a:cubicBezTo>
                    <a:pt x="16695" y="7027"/>
                    <a:pt x="16705" y="7008"/>
                    <a:pt x="16721" y="6990"/>
                  </a:cubicBezTo>
                  <a:cubicBezTo>
                    <a:pt x="16747" y="6954"/>
                    <a:pt x="16779" y="6923"/>
                    <a:pt x="16816" y="6911"/>
                  </a:cubicBezTo>
                  <a:cubicBezTo>
                    <a:pt x="16869" y="6881"/>
                    <a:pt x="16927" y="6887"/>
                    <a:pt x="16975" y="6905"/>
                  </a:cubicBezTo>
                  <a:cubicBezTo>
                    <a:pt x="16985" y="6905"/>
                    <a:pt x="16996" y="6911"/>
                    <a:pt x="17001" y="6911"/>
                  </a:cubicBezTo>
                  <a:cubicBezTo>
                    <a:pt x="17012" y="6917"/>
                    <a:pt x="17022" y="6923"/>
                    <a:pt x="17028" y="6929"/>
                  </a:cubicBezTo>
                  <a:close/>
                  <a:moveTo>
                    <a:pt x="15759" y="6132"/>
                  </a:moveTo>
                  <a:cubicBezTo>
                    <a:pt x="15040" y="8876"/>
                    <a:pt x="14014" y="10677"/>
                    <a:pt x="12365" y="12783"/>
                  </a:cubicBezTo>
                  <a:cubicBezTo>
                    <a:pt x="11102" y="14395"/>
                    <a:pt x="9563" y="15222"/>
                    <a:pt x="8141" y="16549"/>
                  </a:cubicBezTo>
                  <a:cubicBezTo>
                    <a:pt x="8020" y="16664"/>
                    <a:pt x="7861" y="16470"/>
                    <a:pt x="7951" y="16330"/>
                  </a:cubicBezTo>
                  <a:cubicBezTo>
                    <a:pt x="8390" y="15624"/>
                    <a:pt x="9156" y="15338"/>
                    <a:pt x="9743" y="14827"/>
                  </a:cubicBezTo>
                  <a:cubicBezTo>
                    <a:pt x="10568" y="14115"/>
                    <a:pt x="11302" y="13336"/>
                    <a:pt x="11979" y="12442"/>
                  </a:cubicBezTo>
                  <a:cubicBezTo>
                    <a:pt x="12587" y="11639"/>
                    <a:pt x="13285" y="10866"/>
                    <a:pt x="13782" y="9965"/>
                  </a:cubicBezTo>
                  <a:cubicBezTo>
                    <a:pt x="14485" y="8700"/>
                    <a:pt x="14818" y="7294"/>
                    <a:pt x="15373" y="5950"/>
                  </a:cubicBezTo>
                  <a:cubicBezTo>
                    <a:pt x="15489" y="5676"/>
                    <a:pt x="15833" y="5846"/>
                    <a:pt x="15759" y="6132"/>
                  </a:cubicBezTo>
                  <a:close/>
                  <a:moveTo>
                    <a:pt x="13835" y="3735"/>
                  </a:moveTo>
                  <a:cubicBezTo>
                    <a:pt x="13914" y="5238"/>
                    <a:pt x="14178" y="5962"/>
                    <a:pt x="12915" y="6826"/>
                  </a:cubicBezTo>
                  <a:cubicBezTo>
                    <a:pt x="12402" y="7179"/>
                    <a:pt x="11250" y="7544"/>
                    <a:pt x="11435" y="8377"/>
                  </a:cubicBezTo>
                  <a:cubicBezTo>
                    <a:pt x="11525" y="8785"/>
                    <a:pt x="11551" y="9746"/>
                    <a:pt x="11424" y="10105"/>
                  </a:cubicBezTo>
                  <a:cubicBezTo>
                    <a:pt x="11170" y="10836"/>
                    <a:pt x="10573" y="10842"/>
                    <a:pt x="10007" y="11158"/>
                  </a:cubicBezTo>
                  <a:cubicBezTo>
                    <a:pt x="9098" y="11663"/>
                    <a:pt x="8458" y="12192"/>
                    <a:pt x="8353" y="13391"/>
                  </a:cubicBezTo>
                  <a:cubicBezTo>
                    <a:pt x="8242" y="14584"/>
                    <a:pt x="6286" y="14231"/>
                    <a:pt x="5657" y="14474"/>
                  </a:cubicBezTo>
                  <a:cubicBezTo>
                    <a:pt x="5435" y="14559"/>
                    <a:pt x="5292" y="14194"/>
                    <a:pt x="5514" y="14085"/>
                  </a:cubicBezTo>
                  <a:cubicBezTo>
                    <a:pt x="6154" y="13762"/>
                    <a:pt x="6762" y="13701"/>
                    <a:pt x="7454" y="13592"/>
                  </a:cubicBezTo>
                  <a:cubicBezTo>
                    <a:pt x="7914" y="13513"/>
                    <a:pt x="7951" y="11833"/>
                    <a:pt x="8062" y="11407"/>
                  </a:cubicBezTo>
                  <a:cubicBezTo>
                    <a:pt x="8363" y="10270"/>
                    <a:pt x="10880" y="10915"/>
                    <a:pt x="10811" y="9582"/>
                  </a:cubicBezTo>
                  <a:cubicBezTo>
                    <a:pt x="10753" y="8456"/>
                    <a:pt x="10383" y="7665"/>
                    <a:pt x="11255" y="7014"/>
                  </a:cubicBezTo>
                  <a:cubicBezTo>
                    <a:pt x="11768" y="6631"/>
                    <a:pt x="12450" y="6418"/>
                    <a:pt x="12915" y="5956"/>
                  </a:cubicBezTo>
                  <a:cubicBezTo>
                    <a:pt x="13301" y="5578"/>
                    <a:pt x="13163" y="4398"/>
                    <a:pt x="13174" y="3747"/>
                  </a:cubicBezTo>
                  <a:cubicBezTo>
                    <a:pt x="13163" y="3303"/>
                    <a:pt x="13813" y="3297"/>
                    <a:pt x="13835" y="3735"/>
                  </a:cubicBezTo>
                  <a:close/>
                  <a:moveTo>
                    <a:pt x="12053" y="2481"/>
                  </a:moveTo>
                  <a:cubicBezTo>
                    <a:pt x="12048" y="2524"/>
                    <a:pt x="12037" y="2567"/>
                    <a:pt x="12032" y="2609"/>
                  </a:cubicBezTo>
                  <a:cubicBezTo>
                    <a:pt x="11963" y="3017"/>
                    <a:pt x="11440" y="2774"/>
                    <a:pt x="11636" y="2427"/>
                  </a:cubicBezTo>
                  <a:cubicBezTo>
                    <a:pt x="11657" y="2390"/>
                    <a:pt x="11678" y="2354"/>
                    <a:pt x="11694" y="2317"/>
                  </a:cubicBezTo>
                  <a:cubicBezTo>
                    <a:pt x="11805" y="2129"/>
                    <a:pt x="12090" y="2262"/>
                    <a:pt x="12053" y="248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5" name="Shape">
              <a:extLst>
                <a:ext uri="{FF2B5EF4-FFF2-40B4-BE49-F238E27FC236}">
                  <a16:creationId xmlns:a16="http://schemas.microsoft.com/office/drawing/2014/main" id="{A6A04A79-785A-4875-A101-76FAC8E1152E}"/>
                </a:ext>
              </a:extLst>
            </p:cNvPr>
            <p:cNvSpPr/>
            <p:nvPr/>
          </p:nvSpPr>
          <p:spPr>
            <a:xfrm>
              <a:off x="4775200" y="304800"/>
              <a:ext cx="681432" cy="929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56" h="19903" extrusionOk="0">
                  <a:moveTo>
                    <a:pt x="6212" y="109"/>
                  </a:moveTo>
                  <a:cubicBezTo>
                    <a:pt x="6013" y="139"/>
                    <a:pt x="5817" y="183"/>
                    <a:pt x="5628" y="235"/>
                  </a:cubicBezTo>
                  <a:cubicBezTo>
                    <a:pt x="1158" y="1445"/>
                    <a:pt x="-1348" y="8616"/>
                    <a:pt x="755" y="14182"/>
                  </a:cubicBezTo>
                  <a:cubicBezTo>
                    <a:pt x="1716" y="16733"/>
                    <a:pt x="4414" y="20842"/>
                    <a:pt x="11658" y="19711"/>
                  </a:cubicBezTo>
                  <a:cubicBezTo>
                    <a:pt x="12239" y="19621"/>
                    <a:pt x="12793" y="19504"/>
                    <a:pt x="13315" y="19363"/>
                  </a:cubicBezTo>
                  <a:cubicBezTo>
                    <a:pt x="13315" y="19363"/>
                    <a:pt x="13315" y="19363"/>
                    <a:pt x="13315" y="19363"/>
                  </a:cubicBezTo>
                  <a:cubicBezTo>
                    <a:pt x="19715" y="17630"/>
                    <a:pt x="20252" y="12423"/>
                    <a:pt x="18769" y="8493"/>
                  </a:cubicBezTo>
                  <a:cubicBezTo>
                    <a:pt x="16956" y="3688"/>
                    <a:pt x="11764" y="-758"/>
                    <a:pt x="6212" y="109"/>
                  </a:cubicBezTo>
                  <a:close/>
                  <a:moveTo>
                    <a:pt x="12108" y="2494"/>
                  </a:moveTo>
                  <a:cubicBezTo>
                    <a:pt x="12159" y="2494"/>
                    <a:pt x="12206" y="2494"/>
                    <a:pt x="12253" y="2494"/>
                  </a:cubicBezTo>
                  <a:cubicBezTo>
                    <a:pt x="12518" y="2492"/>
                    <a:pt x="12630" y="2728"/>
                    <a:pt x="12427" y="2853"/>
                  </a:cubicBezTo>
                  <a:cubicBezTo>
                    <a:pt x="12391" y="2875"/>
                    <a:pt x="12351" y="2900"/>
                    <a:pt x="12315" y="2921"/>
                  </a:cubicBezTo>
                  <a:cubicBezTo>
                    <a:pt x="11901" y="3169"/>
                    <a:pt x="11579" y="2500"/>
                    <a:pt x="12108" y="2494"/>
                  </a:cubicBezTo>
                  <a:close/>
                  <a:moveTo>
                    <a:pt x="5309" y="1426"/>
                  </a:moveTo>
                  <a:cubicBezTo>
                    <a:pt x="6756" y="1741"/>
                    <a:pt x="8594" y="1657"/>
                    <a:pt x="10052" y="1420"/>
                  </a:cubicBezTo>
                  <a:cubicBezTo>
                    <a:pt x="10328" y="1377"/>
                    <a:pt x="10480" y="1654"/>
                    <a:pt x="10204" y="1736"/>
                  </a:cubicBezTo>
                  <a:cubicBezTo>
                    <a:pt x="9305" y="1999"/>
                    <a:pt x="8384" y="2038"/>
                    <a:pt x="7427" y="1983"/>
                  </a:cubicBezTo>
                  <a:cubicBezTo>
                    <a:pt x="6680" y="1940"/>
                    <a:pt x="5875" y="1961"/>
                    <a:pt x="5201" y="1684"/>
                  </a:cubicBezTo>
                  <a:cubicBezTo>
                    <a:pt x="5030" y="1613"/>
                    <a:pt x="5103" y="1379"/>
                    <a:pt x="5309" y="1426"/>
                  </a:cubicBezTo>
                  <a:close/>
                  <a:moveTo>
                    <a:pt x="10114" y="3764"/>
                  </a:moveTo>
                  <a:cubicBezTo>
                    <a:pt x="10125" y="3732"/>
                    <a:pt x="10135" y="3702"/>
                    <a:pt x="10146" y="3669"/>
                  </a:cubicBezTo>
                  <a:cubicBezTo>
                    <a:pt x="10183" y="3558"/>
                    <a:pt x="10346" y="3514"/>
                    <a:pt x="10469" y="3582"/>
                  </a:cubicBezTo>
                  <a:cubicBezTo>
                    <a:pt x="10505" y="3601"/>
                    <a:pt x="10542" y="3620"/>
                    <a:pt x="10574" y="3639"/>
                  </a:cubicBezTo>
                  <a:cubicBezTo>
                    <a:pt x="11089" y="3922"/>
                    <a:pt x="9954" y="4227"/>
                    <a:pt x="10114" y="3764"/>
                  </a:cubicBezTo>
                  <a:close/>
                  <a:moveTo>
                    <a:pt x="7253" y="2946"/>
                  </a:moveTo>
                  <a:cubicBezTo>
                    <a:pt x="7260" y="2913"/>
                    <a:pt x="7264" y="2881"/>
                    <a:pt x="7271" y="2848"/>
                  </a:cubicBezTo>
                  <a:cubicBezTo>
                    <a:pt x="7300" y="2704"/>
                    <a:pt x="7554" y="2633"/>
                    <a:pt x="7699" y="2731"/>
                  </a:cubicBezTo>
                  <a:cubicBezTo>
                    <a:pt x="7731" y="2753"/>
                    <a:pt x="7764" y="2774"/>
                    <a:pt x="7797" y="2796"/>
                  </a:cubicBezTo>
                  <a:cubicBezTo>
                    <a:pt x="8322" y="3158"/>
                    <a:pt x="7151" y="3473"/>
                    <a:pt x="7253" y="2946"/>
                  </a:cubicBezTo>
                  <a:close/>
                  <a:moveTo>
                    <a:pt x="5422" y="3811"/>
                  </a:moveTo>
                  <a:cubicBezTo>
                    <a:pt x="5429" y="3778"/>
                    <a:pt x="5433" y="3745"/>
                    <a:pt x="5440" y="3713"/>
                  </a:cubicBezTo>
                  <a:cubicBezTo>
                    <a:pt x="5465" y="3577"/>
                    <a:pt x="5708" y="3511"/>
                    <a:pt x="5846" y="3604"/>
                  </a:cubicBezTo>
                  <a:cubicBezTo>
                    <a:pt x="5879" y="3626"/>
                    <a:pt x="5911" y="3647"/>
                    <a:pt x="5944" y="3669"/>
                  </a:cubicBezTo>
                  <a:cubicBezTo>
                    <a:pt x="6444" y="4015"/>
                    <a:pt x="5327" y="4316"/>
                    <a:pt x="5422" y="3811"/>
                  </a:cubicBezTo>
                  <a:close/>
                  <a:moveTo>
                    <a:pt x="3453" y="2796"/>
                  </a:moveTo>
                  <a:cubicBezTo>
                    <a:pt x="3797" y="2704"/>
                    <a:pt x="3989" y="3104"/>
                    <a:pt x="3645" y="3199"/>
                  </a:cubicBezTo>
                  <a:cubicBezTo>
                    <a:pt x="3301" y="3291"/>
                    <a:pt x="3105" y="2889"/>
                    <a:pt x="3453" y="2796"/>
                  </a:cubicBezTo>
                  <a:close/>
                  <a:moveTo>
                    <a:pt x="3892" y="4180"/>
                  </a:moveTo>
                  <a:cubicBezTo>
                    <a:pt x="4243" y="4507"/>
                    <a:pt x="4867" y="4683"/>
                    <a:pt x="5335" y="4909"/>
                  </a:cubicBezTo>
                  <a:cubicBezTo>
                    <a:pt x="5922" y="5192"/>
                    <a:pt x="6027" y="5108"/>
                    <a:pt x="6426" y="4751"/>
                  </a:cubicBezTo>
                  <a:cubicBezTo>
                    <a:pt x="6919" y="4311"/>
                    <a:pt x="7256" y="3987"/>
                    <a:pt x="8040" y="4061"/>
                  </a:cubicBezTo>
                  <a:cubicBezTo>
                    <a:pt x="8707" y="4126"/>
                    <a:pt x="9813" y="4683"/>
                    <a:pt x="10349" y="4988"/>
                  </a:cubicBezTo>
                  <a:cubicBezTo>
                    <a:pt x="10792" y="5241"/>
                    <a:pt x="12525" y="4208"/>
                    <a:pt x="12833" y="3881"/>
                  </a:cubicBezTo>
                  <a:cubicBezTo>
                    <a:pt x="13047" y="3656"/>
                    <a:pt x="13446" y="3862"/>
                    <a:pt x="13421" y="4088"/>
                  </a:cubicBezTo>
                  <a:cubicBezTo>
                    <a:pt x="13345" y="4719"/>
                    <a:pt x="11952" y="5361"/>
                    <a:pt x="11307" y="5703"/>
                  </a:cubicBezTo>
                  <a:cubicBezTo>
                    <a:pt x="10444" y="6160"/>
                    <a:pt x="9236" y="5203"/>
                    <a:pt x="8547" y="4915"/>
                  </a:cubicBezTo>
                  <a:cubicBezTo>
                    <a:pt x="7090" y="4308"/>
                    <a:pt x="6694" y="6059"/>
                    <a:pt x="5737" y="5722"/>
                  </a:cubicBezTo>
                  <a:cubicBezTo>
                    <a:pt x="5012" y="5467"/>
                    <a:pt x="3935" y="4917"/>
                    <a:pt x="3489" y="4395"/>
                  </a:cubicBezTo>
                  <a:cubicBezTo>
                    <a:pt x="3308" y="4194"/>
                    <a:pt x="3688" y="3995"/>
                    <a:pt x="3892" y="4180"/>
                  </a:cubicBezTo>
                  <a:close/>
                  <a:moveTo>
                    <a:pt x="1738" y="6647"/>
                  </a:moveTo>
                  <a:cubicBezTo>
                    <a:pt x="6568" y="8036"/>
                    <a:pt x="11173" y="7626"/>
                    <a:pt x="15955" y="6307"/>
                  </a:cubicBezTo>
                  <a:cubicBezTo>
                    <a:pt x="16253" y="6225"/>
                    <a:pt x="16495" y="6554"/>
                    <a:pt x="16216" y="6682"/>
                  </a:cubicBezTo>
                  <a:cubicBezTo>
                    <a:pt x="14922" y="7283"/>
                    <a:pt x="13577" y="7351"/>
                    <a:pt x="12133" y="7656"/>
                  </a:cubicBezTo>
                  <a:cubicBezTo>
                    <a:pt x="10973" y="7900"/>
                    <a:pt x="9809" y="8181"/>
                    <a:pt x="8591" y="8172"/>
                  </a:cubicBezTo>
                  <a:cubicBezTo>
                    <a:pt x="6248" y="8156"/>
                    <a:pt x="3616" y="7816"/>
                    <a:pt x="1575" y="6902"/>
                  </a:cubicBezTo>
                  <a:cubicBezTo>
                    <a:pt x="1368" y="6810"/>
                    <a:pt x="1506" y="6582"/>
                    <a:pt x="1738" y="6647"/>
                  </a:cubicBezTo>
                  <a:close/>
                  <a:moveTo>
                    <a:pt x="14635" y="9595"/>
                  </a:moveTo>
                  <a:cubicBezTo>
                    <a:pt x="14403" y="9657"/>
                    <a:pt x="14081" y="9497"/>
                    <a:pt x="14164" y="9296"/>
                  </a:cubicBezTo>
                  <a:cubicBezTo>
                    <a:pt x="14178" y="9263"/>
                    <a:pt x="14189" y="9233"/>
                    <a:pt x="14204" y="9200"/>
                  </a:cubicBezTo>
                  <a:cubicBezTo>
                    <a:pt x="14265" y="9051"/>
                    <a:pt x="14454" y="8999"/>
                    <a:pt x="14632" y="9083"/>
                  </a:cubicBezTo>
                  <a:cubicBezTo>
                    <a:pt x="14668" y="9102"/>
                    <a:pt x="14704" y="9119"/>
                    <a:pt x="14744" y="9138"/>
                  </a:cubicBezTo>
                  <a:cubicBezTo>
                    <a:pt x="14976" y="9255"/>
                    <a:pt x="14864" y="9532"/>
                    <a:pt x="14635" y="9595"/>
                  </a:cubicBezTo>
                  <a:close/>
                  <a:moveTo>
                    <a:pt x="11745" y="9298"/>
                  </a:moveTo>
                  <a:cubicBezTo>
                    <a:pt x="11299" y="9418"/>
                    <a:pt x="11053" y="8901"/>
                    <a:pt x="11495" y="8782"/>
                  </a:cubicBezTo>
                  <a:cubicBezTo>
                    <a:pt x="11938" y="8662"/>
                    <a:pt x="12191" y="9176"/>
                    <a:pt x="11745" y="9298"/>
                  </a:cubicBezTo>
                  <a:close/>
                  <a:moveTo>
                    <a:pt x="9791" y="9962"/>
                  </a:moveTo>
                  <a:cubicBezTo>
                    <a:pt x="9813" y="10231"/>
                    <a:pt x="9573" y="10410"/>
                    <a:pt x="9211" y="10367"/>
                  </a:cubicBezTo>
                  <a:cubicBezTo>
                    <a:pt x="9037" y="10345"/>
                    <a:pt x="8939" y="10196"/>
                    <a:pt x="9011" y="10079"/>
                  </a:cubicBezTo>
                  <a:cubicBezTo>
                    <a:pt x="9088" y="9959"/>
                    <a:pt x="9178" y="9875"/>
                    <a:pt x="9320" y="9799"/>
                  </a:cubicBezTo>
                  <a:cubicBezTo>
                    <a:pt x="9505" y="9695"/>
                    <a:pt x="9777" y="9790"/>
                    <a:pt x="9791" y="9962"/>
                  </a:cubicBezTo>
                  <a:close/>
                  <a:moveTo>
                    <a:pt x="7507" y="9206"/>
                  </a:moveTo>
                  <a:cubicBezTo>
                    <a:pt x="7104" y="9315"/>
                    <a:pt x="6879" y="8847"/>
                    <a:pt x="7282" y="8738"/>
                  </a:cubicBezTo>
                  <a:cubicBezTo>
                    <a:pt x="7684" y="8629"/>
                    <a:pt x="7909" y="9097"/>
                    <a:pt x="7507" y="9206"/>
                  </a:cubicBezTo>
                  <a:close/>
                  <a:moveTo>
                    <a:pt x="4968" y="9848"/>
                  </a:moveTo>
                  <a:cubicBezTo>
                    <a:pt x="4929" y="10071"/>
                    <a:pt x="4820" y="10174"/>
                    <a:pt x="4522" y="10207"/>
                  </a:cubicBezTo>
                  <a:cubicBezTo>
                    <a:pt x="4287" y="10234"/>
                    <a:pt x="4127" y="9994"/>
                    <a:pt x="4287" y="9867"/>
                  </a:cubicBezTo>
                  <a:cubicBezTo>
                    <a:pt x="4370" y="9801"/>
                    <a:pt x="4472" y="9763"/>
                    <a:pt x="4551" y="9701"/>
                  </a:cubicBezTo>
                  <a:cubicBezTo>
                    <a:pt x="4715" y="9567"/>
                    <a:pt x="5001" y="9668"/>
                    <a:pt x="4968" y="9848"/>
                  </a:cubicBezTo>
                  <a:close/>
                  <a:moveTo>
                    <a:pt x="2419" y="8357"/>
                  </a:moveTo>
                  <a:cubicBezTo>
                    <a:pt x="2829" y="8246"/>
                    <a:pt x="3058" y="8722"/>
                    <a:pt x="2648" y="8833"/>
                  </a:cubicBezTo>
                  <a:cubicBezTo>
                    <a:pt x="2238" y="8945"/>
                    <a:pt x="2010" y="8469"/>
                    <a:pt x="2419" y="8357"/>
                  </a:cubicBezTo>
                  <a:close/>
                  <a:moveTo>
                    <a:pt x="12587" y="18748"/>
                  </a:moveTo>
                  <a:cubicBezTo>
                    <a:pt x="11510" y="19042"/>
                    <a:pt x="10382" y="19248"/>
                    <a:pt x="9225" y="19224"/>
                  </a:cubicBezTo>
                  <a:cubicBezTo>
                    <a:pt x="8083" y="19199"/>
                    <a:pt x="7032" y="18925"/>
                    <a:pt x="5908" y="18819"/>
                  </a:cubicBezTo>
                  <a:cubicBezTo>
                    <a:pt x="5708" y="18800"/>
                    <a:pt x="5723" y="18552"/>
                    <a:pt x="5926" y="18555"/>
                  </a:cubicBezTo>
                  <a:cubicBezTo>
                    <a:pt x="7032" y="18574"/>
                    <a:pt x="8072" y="18884"/>
                    <a:pt x="9185" y="18851"/>
                  </a:cubicBezTo>
                  <a:cubicBezTo>
                    <a:pt x="10295" y="18819"/>
                    <a:pt x="11368" y="18661"/>
                    <a:pt x="12442" y="18454"/>
                  </a:cubicBezTo>
                  <a:cubicBezTo>
                    <a:pt x="12703" y="18403"/>
                    <a:pt x="12844" y="18677"/>
                    <a:pt x="12587" y="18748"/>
                  </a:cubicBezTo>
                  <a:close/>
                  <a:moveTo>
                    <a:pt x="15930" y="15972"/>
                  </a:moveTo>
                  <a:cubicBezTo>
                    <a:pt x="15382" y="16486"/>
                    <a:pt x="14062" y="17505"/>
                    <a:pt x="13203" y="17554"/>
                  </a:cubicBezTo>
                  <a:cubicBezTo>
                    <a:pt x="12188" y="17614"/>
                    <a:pt x="11542" y="16891"/>
                    <a:pt x="10817" y="16507"/>
                  </a:cubicBezTo>
                  <a:cubicBezTo>
                    <a:pt x="9262" y="15686"/>
                    <a:pt x="7902" y="17571"/>
                    <a:pt x="6408" y="17364"/>
                  </a:cubicBezTo>
                  <a:cubicBezTo>
                    <a:pt x="5433" y="17228"/>
                    <a:pt x="4348" y="16254"/>
                    <a:pt x="3656" y="15784"/>
                  </a:cubicBezTo>
                  <a:cubicBezTo>
                    <a:pt x="3398" y="15610"/>
                    <a:pt x="3721" y="15330"/>
                    <a:pt x="3997" y="15477"/>
                  </a:cubicBezTo>
                  <a:cubicBezTo>
                    <a:pt x="5469" y="16257"/>
                    <a:pt x="6408" y="17010"/>
                    <a:pt x="8355" y="16146"/>
                  </a:cubicBezTo>
                  <a:cubicBezTo>
                    <a:pt x="8801" y="15947"/>
                    <a:pt x="9599" y="15490"/>
                    <a:pt x="10154" y="15604"/>
                  </a:cubicBezTo>
                  <a:cubicBezTo>
                    <a:pt x="11042" y="15789"/>
                    <a:pt x="11466" y="16197"/>
                    <a:pt x="12220" y="16586"/>
                  </a:cubicBezTo>
                  <a:cubicBezTo>
                    <a:pt x="13210" y="17095"/>
                    <a:pt x="14023" y="16393"/>
                    <a:pt x="14672" y="15972"/>
                  </a:cubicBezTo>
                  <a:cubicBezTo>
                    <a:pt x="14799" y="15754"/>
                    <a:pt x="14965" y="15689"/>
                    <a:pt x="15165" y="15779"/>
                  </a:cubicBezTo>
                  <a:cubicBezTo>
                    <a:pt x="14976" y="15526"/>
                    <a:pt x="15335" y="15259"/>
                    <a:pt x="15661" y="15433"/>
                  </a:cubicBezTo>
                  <a:cubicBezTo>
                    <a:pt x="15734" y="15471"/>
                    <a:pt x="15807" y="15509"/>
                    <a:pt x="15879" y="15547"/>
                  </a:cubicBezTo>
                  <a:cubicBezTo>
                    <a:pt x="16060" y="15643"/>
                    <a:pt x="16057" y="15852"/>
                    <a:pt x="15930" y="15972"/>
                  </a:cubicBezTo>
                  <a:close/>
                  <a:moveTo>
                    <a:pt x="3108" y="14310"/>
                  </a:moveTo>
                  <a:cubicBezTo>
                    <a:pt x="3119" y="14294"/>
                    <a:pt x="3126" y="14280"/>
                    <a:pt x="3137" y="14264"/>
                  </a:cubicBezTo>
                  <a:cubicBezTo>
                    <a:pt x="3203" y="14144"/>
                    <a:pt x="3355" y="14093"/>
                    <a:pt x="3504" y="14101"/>
                  </a:cubicBezTo>
                  <a:cubicBezTo>
                    <a:pt x="3649" y="14106"/>
                    <a:pt x="3794" y="14169"/>
                    <a:pt x="3852" y="14288"/>
                  </a:cubicBezTo>
                  <a:cubicBezTo>
                    <a:pt x="3910" y="14408"/>
                    <a:pt x="3852" y="14525"/>
                    <a:pt x="3743" y="14598"/>
                  </a:cubicBezTo>
                  <a:cubicBezTo>
                    <a:pt x="3634" y="14677"/>
                    <a:pt x="3475" y="14710"/>
                    <a:pt x="3322" y="14650"/>
                  </a:cubicBezTo>
                  <a:cubicBezTo>
                    <a:pt x="3301" y="14642"/>
                    <a:pt x="3282" y="14636"/>
                    <a:pt x="3261" y="14628"/>
                  </a:cubicBezTo>
                  <a:cubicBezTo>
                    <a:pt x="3105" y="14574"/>
                    <a:pt x="3036" y="14430"/>
                    <a:pt x="3108" y="14310"/>
                  </a:cubicBezTo>
                  <a:close/>
                  <a:moveTo>
                    <a:pt x="6194" y="15471"/>
                  </a:moveTo>
                  <a:cubicBezTo>
                    <a:pt x="6078" y="15229"/>
                    <a:pt x="6448" y="14911"/>
                    <a:pt x="6781" y="15069"/>
                  </a:cubicBezTo>
                  <a:cubicBezTo>
                    <a:pt x="6810" y="15082"/>
                    <a:pt x="6843" y="15099"/>
                    <a:pt x="6872" y="15112"/>
                  </a:cubicBezTo>
                  <a:cubicBezTo>
                    <a:pt x="7028" y="15186"/>
                    <a:pt x="7079" y="15289"/>
                    <a:pt x="7021" y="15422"/>
                  </a:cubicBezTo>
                  <a:cubicBezTo>
                    <a:pt x="7010" y="15447"/>
                    <a:pt x="6999" y="15474"/>
                    <a:pt x="6988" y="15498"/>
                  </a:cubicBezTo>
                  <a:cubicBezTo>
                    <a:pt x="6868" y="15779"/>
                    <a:pt x="6310" y="15713"/>
                    <a:pt x="6194" y="15471"/>
                  </a:cubicBezTo>
                  <a:close/>
                  <a:moveTo>
                    <a:pt x="10121" y="14821"/>
                  </a:moveTo>
                  <a:cubicBezTo>
                    <a:pt x="10168" y="14816"/>
                    <a:pt x="10219" y="14810"/>
                    <a:pt x="10266" y="14805"/>
                  </a:cubicBezTo>
                  <a:cubicBezTo>
                    <a:pt x="10480" y="14781"/>
                    <a:pt x="10596" y="15023"/>
                    <a:pt x="10411" y="15104"/>
                  </a:cubicBezTo>
                  <a:cubicBezTo>
                    <a:pt x="10368" y="15123"/>
                    <a:pt x="10328" y="15142"/>
                    <a:pt x="10284" y="15161"/>
                  </a:cubicBezTo>
                  <a:cubicBezTo>
                    <a:pt x="9932" y="15316"/>
                    <a:pt x="9715" y="14870"/>
                    <a:pt x="10121" y="14821"/>
                  </a:cubicBezTo>
                  <a:close/>
                  <a:moveTo>
                    <a:pt x="13268" y="15139"/>
                  </a:moveTo>
                  <a:cubicBezTo>
                    <a:pt x="13805" y="14995"/>
                    <a:pt x="14102" y="15618"/>
                    <a:pt x="13569" y="15762"/>
                  </a:cubicBezTo>
                  <a:cubicBezTo>
                    <a:pt x="13033" y="15906"/>
                    <a:pt x="12735" y="15284"/>
                    <a:pt x="13268" y="15139"/>
                  </a:cubicBezTo>
                  <a:close/>
                  <a:moveTo>
                    <a:pt x="17801" y="14294"/>
                  </a:moveTo>
                  <a:cubicBezTo>
                    <a:pt x="17819" y="14345"/>
                    <a:pt x="17819" y="14400"/>
                    <a:pt x="17783" y="14451"/>
                  </a:cubicBezTo>
                  <a:cubicBezTo>
                    <a:pt x="17761" y="14490"/>
                    <a:pt x="17728" y="14519"/>
                    <a:pt x="17685" y="14544"/>
                  </a:cubicBezTo>
                  <a:cubicBezTo>
                    <a:pt x="17663" y="14558"/>
                    <a:pt x="17641" y="14571"/>
                    <a:pt x="17623" y="14585"/>
                  </a:cubicBezTo>
                  <a:cubicBezTo>
                    <a:pt x="17159" y="14881"/>
                    <a:pt x="16782" y="14095"/>
                    <a:pt x="17391" y="14101"/>
                  </a:cubicBezTo>
                  <a:cubicBezTo>
                    <a:pt x="17420" y="14101"/>
                    <a:pt x="17445" y="14101"/>
                    <a:pt x="17474" y="14101"/>
                  </a:cubicBezTo>
                  <a:cubicBezTo>
                    <a:pt x="17529" y="14098"/>
                    <a:pt x="17580" y="14106"/>
                    <a:pt x="17630" y="14125"/>
                  </a:cubicBezTo>
                  <a:cubicBezTo>
                    <a:pt x="17703" y="14150"/>
                    <a:pt x="17750" y="14190"/>
                    <a:pt x="17779" y="14239"/>
                  </a:cubicBezTo>
                  <a:cubicBezTo>
                    <a:pt x="17786" y="14248"/>
                    <a:pt x="17794" y="14256"/>
                    <a:pt x="17797" y="14267"/>
                  </a:cubicBezTo>
                  <a:cubicBezTo>
                    <a:pt x="17797" y="14275"/>
                    <a:pt x="17797" y="14286"/>
                    <a:pt x="17801" y="14294"/>
                  </a:cubicBezTo>
                  <a:close/>
                  <a:moveTo>
                    <a:pt x="17358" y="12904"/>
                  </a:moveTo>
                  <a:cubicBezTo>
                    <a:pt x="14389" y="13946"/>
                    <a:pt x="11952" y="14226"/>
                    <a:pt x="8714" y="14220"/>
                  </a:cubicBezTo>
                  <a:cubicBezTo>
                    <a:pt x="6230" y="14218"/>
                    <a:pt x="4174" y="13560"/>
                    <a:pt x="1788" y="13277"/>
                  </a:cubicBezTo>
                  <a:cubicBezTo>
                    <a:pt x="1585" y="13252"/>
                    <a:pt x="1611" y="13029"/>
                    <a:pt x="1807" y="13013"/>
                  </a:cubicBezTo>
                  <a:cubicBezTo>
                    <a:pt x="2793" y="12934"/>
                    <a:pt x="3714" y="13328"/>
                    <a:pt x="4664" y="13470"/>
                  </a:cubicBezTo>
                  <a:cubicBezTo>
                    <a:pt x="5991" y="13668"/>
                    <a:pt x="7304" y="13763"/>
                    <a:pt x="8663" y="13747"/>
                  </a:cubicBezTo>
                  <a:cubicBezTo>
                    <a:pt x="9878" y="13734"/>
                    <a:pt x="11151" y="13804"/>
                    <a:pt x="12355" y="13655"/>
                  </a:cubicBezTo>
                  <a:cubicBezTo>
                    <a:pt x="14052" y="13445"/>
                    <a:pt x="15542" y="12888"/>
                    <a:pt x="17174" y="12523"/>
                  </a:cubicBezTo>
                  <a:cubicBezTo>
                    <a:pt x="17511" y="12447"/>
                    <a:pt x="17670" y="12795"/>
                    <a:pt x="17358" y="12904"/>
                  </a:cubicBezTo>
                  <a:close/>
                  <a:moveTo>
                    <a:pt x="17710" y="10120"/>
                  </a:moveTo>
                  <a:cubicBezTo>
                    <a:pt x="16503" y="11039"/>
                    <a:pt x="16115" y="11648"/>
                    <a:pt x="14273" y="11215"/>
                  </a:cubicBezTo>
                  <a:cubicBezTo>
                    <a:pt x="13522" y="11039"/>
                    <a:pt x="12195" y="10400"/>
                    <a:pt x="11651" y="11014"/>
                  </a:cubicBezTo>
                  <a:cubicBezTo>
                    <a:pt x="11383" y="11313"/>
                    <a:pt x="10589" y="11884"/>
                    <a:pt x="10168" y="11996"/>
                  </a:cubicBezTo>
                  <a:cubicBezTo>
                    <a:pt x="9323" y="12224"/>
                    <a:pt x="8797" y="11792"/>
                    <a:pt x="8025" y="11555"/>
                  </a:cubicBezTo>
                  <a:cubicBezTo>
                    <a:pt x="6796" y="11177"/>
                    <a:pt x="5781" y="11011"/>
                    <a:pt x="4671" y="11618"/>
                  </a:cubicBezTo>
                  <a:cubicBezTo>
                    <a:pt x="3558" y="12222"/>
                    <a:pt x="2137" y="10582"/>
                    <a:pt x="1379" y="10255"/>
                  </a:cubicBezTo>
                  <a:cubicBezTo>
                    <a:pt x="1110" y="10141"/>
                    <a:pt x="1295" y="9829"/>
                    <a:pt x="1585" y="9926"/>
                  </a:cubicBezTo>
                  <a:cubicBezTo>
                    <a:pt x="2423" y="10212"/>
                    <a:pt x="3007" y="10625"/>
                    <a:pt x="3710" y="11066"/>
                  </a:cubicBezTo>
                  <a:cubicBezTo>
                    <a:pt x="4182" y="11362"/>
                    <a:pt x="5639" y="10424"/>
                    <a:pt x="6103" y="10261"/>
                  </a:cubicBezTo>
                  <a:cubicBezTo>
                    <a:pt x="7336" y="9831"/>
                    <a:pt x="9004" y="12048"/>
                    <a:pt x="10074" y="11234"/>
                  </a:cubicBezTo>
                  <a:cubicBezTo>
                    <a:pt x="10980" y="10546"/>
                    <a:pt x="11328" y="9818"/>
                    <a:pt x="12648" y="10090"/>
                  </a:cubicBezTo>
                  <a:cubicBezTo>
                    <a:pt x="13424" y="10250"/>
                    <a:pt x="14211" y="10625"/>
                    <a:pt x="15005" y="10701"/>
                  </a:cubicBezTo>
                  <a:cubicBezTo>
                    <a:pt x="15665" y="10767"/>
                    <a:pt x="16553" y="9992"/>
                    <a:pt x="17108" y="9627"/>
                  </a:cubicBezTo>
                  <a:cubicBezTo>
                    <a:pt x="17489" y="9377"/>
                    <a:pt x="18062" y="9850"/>
                    <a:pt x="17710" y="10120"/>
                  </a:cubicBezTo>
                  <a:close/>
                  <a:moveTo>
                    <a:pt x="17210" y="8091"/>
                  </a:moveTo>
                  <a:cubicBezTo>
                    <a:pt x="17166" y="8110"/>
                    <a:pt x="17126" y="8129"/>
                    <a:pt x="17083" y="8148"/>
                  </a:cubicBezTo>
                  <a:cubicBezTo>
                    <a:pt x="16670" y="8330"/>
                    <a:pt x="16419" y="7808"/>
                    <a:pt x="16891" y="7751"/>
                  </a:cubicBezTo>
                  <a:cubicBezTo>
                    <a:pt x="16938" y="7745"/>
                    <a:pt x="16989" y="7740"/>
                    <a:pt x="17036" y="7735"/>
                  </a:cubicBezTo>
                  <a:cubicBezTo>
                    <a:pt x="17293" y="7702"/>
                    <a:pt x="17431" y="7993"/>
                    <a:pt x="17210" y="8091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6" name="Shape">
              <a:extLst>
                <a:ext uri="{FF2B5EF4-FFF2-40B4-BE49-F238E27FC236}">
                  <a16:creationId xmlns:a16="http://schemas.microsoft.com/office/drawing/2014/main" id="{DC139996-B0F6-4D3A-A0E7-F7EAE83F6902}"/>
                </a:ext>
              </a:extLst>
            </p:cNvPr>
            <p:cNvSpPr/>
            <p:nvPr/>
          </p:nvSpPr>
          <p:spPr>
            <a:xfrm>
              <a:off x="5905500" y="4203700"/>
              <a:ext cx="578010" cy="6163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605" h="18686" extrusionOk="0">
                  <a:moveTo>
                    <a:pt x="16167" y="729"/>
                  </a:moveTo>
                  <a:cubicBezTo>
                    <a:pt x="16036" y="637"/>
                    <a:pt x="15897" y="552"/>
                    <a:pt x="15754" y="475"/>
                  </a:cubicBezTo>
                  <a:cubicBezTo>
                    <a:pt x="12369" y="-1292"/>
                    <a:pt x="5167" y="2081"/>
                    <a:pt x="1737" y="7036"/>
                  </a:cubicBezTo>
                  <a:cubicBezTo>
                    <a:pt x="167" y="9308"/>
                    <a:pt x="-1750" y="13628"/>
                    <a:pt x="3053" y="17051"/>
                  </a:cubicBezTo>
                  <a:cubicBezTo>
                    <a:pt x="3437" y="17324"/>
                    <a:pt x="3830" y="17567"/>
                    <a:pt x="4226" y="17775"/>
                  </a:cubicBezTo>
                  <a:cubicBezTo>
                    <a:pt x="4226" y="17775"/>
                    <a:pt x="4226" y="17775"/>
                    <a:pt x="4226" y="17775"/>
                  </a:cubicBezTo>
                  <a:cubicBezTo>
                    <a:pt x="9070" y="20308"/>
                    <a:pt x="13616" y="17116"/>
                    <a:pt x="16036" y="13616"/>
                  </a:cubicBezTo>
                  <a:cubicBezTo>
                    <a:pt x="18992" y="9346"/>
                    <a:pt x="19850" y="3355"/>
                    <a:pt x="16167" y="729"/>
                  </a:cubicBezTo>
                  <a:close/>
                  <a:moveTo>
                    <a:pt x="17377" y="5742"/>
                  </a:moveTo>
                  <a:cubicBezTo>
                    <a:pt x="17405" y="5769"/>
                    <a:pt x="17430" y="5800"/>
                    <a:pt x="17455" y="5827"/>
                  </a:cubicBezTo>
                  <a:cubicBezTo>
                    <a:pt x="17598" y="5977"/>
                    <a:pt x="17467" y="6204"/>
                    <a:pt x="17254" y="6166"/>
                  </a:cubicBezTo>
                  <a:cubicBezTo>
                    <a:pt x="17213" y="6158"/>
                    <a:pt x="17177" y="6154"/>
                    <a:pt x="17136" y="6147"/>
                  </a:cubicBezTo>
                  <a:cubicBezTo>
                    <a:pt x="16711" y="6077"/>
                    <a:pt x="17087" y="5438"/>
                    <a:pt x="17377" y="5742"/>
                  </a:cubicBezTo>
                  <a:close/>
                  <a:moveTo>
                    <a:pt x="14609" y="1095"/>
                  </a:moveTo>
                  <a:cubicBezTo>
                    <a:pt x="15125" y="2142"/>
                    <a:pt x="16179" y="3147"/>
                    <a:pt x="17152" y="3829"/>
                  </a:cubicBezTo>
                  <a:cubicBezTo>
                    <a:pt x="17336" y="3956"/>
                    <a:pt x="17189" y="4233"/>
                    <a:pt x="16976" y="4129"/>
                  </a:cubicBezTo>
                  <a:cubicBezTo>
                    <a:pt x="16277" y="3787"/>
                    <a:pt x="15754" y="3282"/>
                    <a:pt x="15288" y="2689"/>
                  </a:cubicBezTo>
                  <a:cubicBezTo>
                    <a:pt x="14924" y="2227"/>
                    <a:pt x="14475" y="1777"/>
                    <a:pt x="14340" y="1203"/>
                  </a:cubicBezTo>
                  <a:cubicBezTo>
                    <a:pt x="14303" y="1057"/>
                    <a:pt x="14536" y="945"/>
                    <a:pt x="14609" y="1095"/>
                  </a:cubicBezTo>
                  <a:close/>
                  <a:moveTo>
                    <a:pt x="15268" y="5442"/>
                  </a:moveTo>
                  <a:cubicBezTo>
                    <a:pt x="15300" y="5427"/>
                    <a:pt x="15333" y="5411"/>
                    <a:pt x="15362" y="5396"/>
                  </a:cubicBezTo>
                  <a:cubicBezTo>
                    <a:pt x="15472" y="5342"/>
                    <a:pt x="15595" y="5407"/>
                    <a:pt x="15607" y="5523"/>
                  </a:cubicBezTo>
                  <a:cubicBezTo>
                    <a:pt x="15611" y="5558"/>
                    <a:pt x="15615" y="5588"/>
                    <a:pt x="15615" y="5623"/>
                  </a:cubicBezTo>
                  <a:cubicBezTo>
                    <a:pt x="15664" y="6112"/>
                    <a:pt x="14806" y="5662"/>
                    <a:pt x="15268" y="5442"/>
                  </a:cubicBezTo>
                  <a:close/>
                  <a:moveTo>
                    <a:pt x="14405" y="3240"/>
                  </a:moveTo>
                  <a:cubicBezTo>
                    <a:pt x="14434" y="3221"/>
                    <a:pt x="14466" y="3205"/>
                    <a:pt x="14495" y="3186"/>
                  </a:cubicBezTo>
                  <a:cubicBezTo>
                    <a:pt x="14626" y="3105"/>
                    <a:pt x="14822" y="3205"/>
                    <a:pt x="14818" y="3355"/>
                  </a:cubicBezTo>
                  <a:cubicBezTo>
                    <a:pt x="14818" y="3390"/>
                    <a:pt x="14818" y="3421"/>
                    <a:pt x="14818" y="3455"/>
                  </a:cubicBezTo>
                  <a:cubicBezTo>
                    <a:pt x="14806" y="3998"/>
                    <a:pt x="13919" y="3536"/>
                    <a:pt x="14405" y="3240"/>
                  </a:cubicBezTo>
                  <a:close/>
                  <a:moveTo>
                    <a:pt x="12717" y="2762"/>
                  </a:moveTo>
                  <a:cubicBezTo>
                    <a:pt x="12745" y="2743"/>
                    <a:pt x="12778" y="2728"/>
                    <a:pt x="12807" y="2708"/>
                  </a:cubicBezTo>
                  <a:cubicBezTo>
                    <a:pt x="12933" y="2631"/>
                    <a:pt x="13117" y="2728"/>
                    <a:pt x="13113" y="2870"/>
                  </a:cubicBezTo>
                  <a:cubicBezTo>
                    <a:pt x="13113" y="2905"/>
                    <a:pt x="13113" y="2936"/>
                    <a:pt x="13113" y="2970"/>
                  </a:cubicBezTo>
                  <a:cubicBezTo>
                    <a:pt x="13101" y="3490"/>
                    <a:pt x="12251" y="3047"/>
                    <a:pt x="12717" y="2762"/>
                  </a:cubicBezTo>
                  <a:close/>
                  <a:moveTo>
                    <a:pt x="12492" y="941"/>
                  </a:moveTo>
                  <a:cubicBezTo>
                    <a:pt x="12754" y="1076"/>
                    <a:pt x="12529" y="1461"/>
                    <a:pt x="12267" y="1322"/>
                  </a:cubicBezTo>
                  <a:cubicBezTo>
                    <a:pt x="12005" y="1188"/>
                    <a:pt x="12230" y="806"/>
                    <a:pt x="12492" y="941"/>
                  </a:cubicBezTo>
                  <a:close/>
                  <a:moveTo>
                    <a:pt x="11593" y="2127"/>
                  </a:moveTo>
                  <a:cubicBezTo>
                    <a:pt x="11515" y="2551"/>
                    <a:pt x="11703" y="3028"/>
                    <a:pt x="11768" y="3452"/>
                  </a:cubicBezTo>
                  <a:cubicBezTo>
                    <a:pt x="11850" y="3979"/>
                    <a:pt x="11977" y="3987"/>
                    <a:pt x="12484" y="3975"/>
                  </a:cubicBezTo>
                  <a:cubicBezTo>
                    <a:pt x="13109" y="3964"/>
                    <a:pt x="13555" y="3941"/>
                    <a:pt x="13910" y="4445"/>
                  </a:cubicBezTo>
                  <a:cubicBezTo>
                    <a:pt x="14217" y="4876"/>
                    <a:pt x="14352" y="5889"/>
                    <a:pt x="14389" y="6401"/>
                  </a:cubicBezTo>
                  <a:cubicBezTo>
                    <a:pt x="14421" y="6824"/>
                    <a:pt x="16191" y="7132"/>
                    <a:pt x="16625" y="7090"/>
                  </a:cubicBezTo>
                  <a:cubicBezTo>
                    <a:pt x="16923" y="7059"/>
                    <a:pt x="16968" y="7433"/>
                    <a:pt x="16768" y="7567"/>
                  </a:cubicBezTo>
                  <a:cubicBezTo>
                    <a:pt x="16212" y="7949"/>
                    <a:pt x="14941" y="7575"/>
                    <a:pt x="14315" y="7433"/>
                  </a:cubicBezTo>
                  <a:cubicBezTo>
                    <a:pt x="13481" y="7244"/>
                    <a:pt x="13616" y="5900"/>
                    <a:pt x="13481" y="5307"/>
                  </a:cubicBezTo>
                  <a:cubicBezTo>
                    <a:pt x="13195" y="4056"/>
                    <a:pt x="11552" y="5007"/>
                    <a:pt x="11315" y="4225"/>
                  </a:cubicBezTo>
                  <a:cubicBezTo>
                    <a:pt x="11135" y="3636"/>
                    <a:pt x="11008" y="2643"/>
                    <a:pt x="11196" y="2035"/>
                  </a:cubicBezTo>
                  <a:cubicBezTo>
                    <a:pt x="11274" y="1800"/>
                    <a:pt x="11638" y="1888"/>
                    <a:pt x="11593" y="2127"/>
                  </a:cubicBezTo>
                  <a:close/>
                  <a:moveTo>
                    <a:pt x="8425" y="2543"/>
                  </a:moveTo>
                  <a:cubicBezTo>
                    <a:pt x="9876" y="6266"/>
                    <a:pt x="12676" y="8649"/>
                    <a:pt x="16318" y="10528"/>
                  </a:cubicBezTo>
                  <a:cubicBezTo>
                    <a:pt x="16543" y="10644"/>
                    <a:pt x="16404" y="11006"/>
                    <a:pt x="16151" y="10933"/>
                  </a:cubicBezTo>
                  <a:cubicBezTo>
                    <a:pt x="14969" y="10590"/>
                    <a:pt x="14188" y="9858"/>
                    <a:pt x="13166" y="9231"/>
                  </a:cubicBezTo>
                  <a:cubicBezTo>
                    <a:pt x="12345" y="8726"/>
                    <a:pt x="11495" y="8241"/>
                    <a:pt x="10849" y="7533"/>
                  </a:cubicBezTo>
                  <a:cubicBezTo>
                    <a:pt x="9606" y="6170"/>
                    <a:pt x="8474" y="4418"/>
                    <a:pt x="8130" y="2628"/>
                  </a:cubicBezTo>
                  <a:cubicBezTo>
                    <a:pt x="8093" y="2439"/>
                    <a:pt x="8355" y="2366"/>
                    <a:pt x="8425" y="2543"/>
                  </a:cubicBezTo>
                  <a:close/>
                  <a:moveTo>
                    <a:pt x="12917" y="11976"/>
                  </a:moveTo>
                  <a:cubicBezTo>
                    <a:pt x="12741" y="11884"/>
                    <a:pt x="12700" y="11591"/>
                    <a:pt x="12909" y="11502"/>
                  </a:cubicBezTo>
                  <a:cubicBezTo>
                    <a:pt x="12942" y="11487"/>
                    <a:pt x="12974" y="11475"/>
                    <a:pt x="13007" y="11460"/>
                  </a:cubicBezTo>
                  <a:cubicBezTo>
                    <a:pt x="13162" y="11395"/>
                    <a:pt x="13305" y="11468"/>
                    <a:pt x="13330" y="11630"/>
                  </a:cubicBezTo>
                  <a:cubicBezTo>
                    <a:pt x="13334" y="11664"/>
                    <a:pt x="13338" y="11695"/>
                    <a:pt x="13346" y="11730"/>
                  </a:cubicBezTo>
                  <a:cubicBezTo>
                    <a:pt x="13383" y="11941"/>
                    <a:pt x="13093" y="12068"/>
                    <a:pt x="12917" y="11976"/>
                  </a:cubicBezTo>
                  <a:close/>
                  <a:moveTo>
                    <a:pt x="11617" y="10105"/>
                  </a:moveTo>
                  <a:cubicBezTo>
                    <a:pt x="11282" y="9928"/>
                    <a:pt x="11568" y="9439"/>
                    <a:pt x="11907" y="9612"/>
                  </a:cubicBezTo>
                  <a:cubicBezTo>
                    <a:pt x="12243" y="9793"/>
                    <a:pt x="11952" y="10282"/>
                    <a:pt x="11617" y="10105"/>
                  </a:cubicBezTo>
                  <a:close/>
                  <a:moveTo>
                    <a:pt x="10027" y="9423"/>
                  </a:moveTo>
                  <a:cubicBezTo>
                    <a:pt x="9819" y="9620"/>
                    <a:pt x="9545" y="9600"/>
                    <a:pt x="9385" y="9358"/>
                  </a:cubicBezTo>
                  <a:cubicBezTo>
                    <a:pt x="9308" y="9242"/>
                    <a:pt x="9381" y="9084"/>
                    <a:pt x="9516" y="9050"/>
                  </a:cubicBezTo>
                  <a:cubicBezTo>
                    <a:pt x="9655" y="9011"/>
                    <a:pt x="9774" y="9011"/>
                    <a:pt x="9913" y="9038"/>
                  </a:cubicBezTo>
                  <a:cubicBezTo>
                    <a:pt x="10088" y="9081"/>
                    <a:pt x="10158" y="9300"/>
                    <a:pt x="10027" y="9423"/>
                  </a:cubicBezTo>
                  <a:close/>
                  <a:moveTo>
                    <a:pt x="9422" y="7598"/>
                  </a:moveTo>
                  <a:cubicBezTo>
                    <a:pt x="9120" y="7440"/>
                    <a:pt x="9381" y="6998"/>
                    <a:pt x="9684" y="7155"/>
                  </a:cubicBezTo>
                  <a:cubicBezTo>
                    <a:pt x="9986" y="7313"/>
                    <a:pt x="9724" y="7756"/>
                    <a:pt x="9422" y="7598"/>
                  </a:cubicBezTo>
                  <a:close/>
                  <a:moveTo>
                    <a:pt x="7538" y="6563"/>
                  </a:moveTo>
                  <a:cubicBezTo>
                    <a:pt x="7333" y="6690"/>
                    <a:pt x="7190" y="6693"/>
                    <a:pt x="7006" y="6547"/>
                  </a:cubicBezTo>
                  <a:cubicBezTo>
                    <a:pt x="6859" y="6428"/>
                    <a:pt x="6969" y="6178"/>
                    <a:pt x="7157" y="6181"/>
                  </a:cubicBezTo>
                  <a:cubicBezTo>
                    <a:pt x="7255" y="6185"/>
                    <a:pt x="7341" y="6220"/>
                    <a:pt x="7435" y="6224"/>
                  </a:cubicBezTo>
                  <a:cubicBezTo>
                    <a:pt x="7632" y="6228"/>
                    <a:pt x="7701" y="6459"/>
                    <a:pt x="7538" y="6563"/>
                  </a:cubicBezTo>
                  <a:close/>
                  <a:moveTo>
                    <a:pt x="7390" y="4087"/>
                  </a:moveTo>
                  <a:cubicBezTo>
                    <a:pt x="7701" y="4249"/>
                    <a:pt x="7435" y="4703"/>
                    <a:pt x="7125" y="4541"/>
                  </a:cubicBezTo>
                  <a:cubicBezTo>
                    <a:pt x="6814" y="4376"/>
                    <a:pt x="7080" y="3925"/>
                    <a:pt x="7390" y="4087"/>
                  </a:cubicBezTo>
                  <a:close/>
                  <a:moveTo>
                    <a:pt x="4337" y="16947"/>
                  </a:moveTo>
                  <a:cubicBezTo>
                    <a:pt x="3519" y="16523"/>
                    <a:pt x="2747" y="16011"/>
                    <a:pt x="2150" y="15326"/>
                  </a:cubicBezTo>
                  <a:cubicBezTo>
                    <a:pt x="1557" y="14648"/>
                    <a:pt x="1218" y="13859"/>
                    <a:pt x="703" y="13135"/>
                  </a:cubicBezTo>
                  <a:cubicBezTo>
                    <a:pt x="613" y="13008"/>
                    <a:pt x="821" y="12850"/>
                    <a:pt x="928" y="12969"/>
                  </a:cubicBezTo>
                  <a:cubicBezTo>
                    <a:pt x="1504" y="13620"/>
                    <a:pt x="1806" y="14429"/>
                    <a:pt x="2432" y="15052"/>
                  </a:cubicBezTo>
                  <a:cubicBezTo>
                    <a:pt x="3053" y="15672"/>
                    <a:pt x="3756" y="16184"/>
                    <a:pt x="4500" y="16666"/>
                  </a:cubicBezTo>
                  <a:cubicBezTo>
                    <a:pt x="4680" y="16781"/>
                    <a:pt x="4533" y="17051"/>
                    <a:pt x="4337" y="16947"/>
                  </a:cubicBezTo>
                  <a:close/>
                  <a:moveTo>
                    <a:pt x="8396" y="17012"/>
                  </a:moveTo>
                  <a:cubicBezTo>
                    <a:pt x="7685" y="17043"/>
                    <a:pt x="6144" y="16966"/>
                    <a:pt x="5641" y="16500"/>
                  </a:cubicBezTo>
                  <a:cubicBezTo>
                    <a:pt x="5048" y="15953"/>
                    <a:pt x="5293" y="15095"/>
                    <a:pt x="5220" y="14417"/>
                  </a:cubicBezTo>
                  <a:cubicBezTo>
                    <a:pt x="5060" y="12966"/>
                    <a:pt x="2787" y="13451"/>
                    <a:pt x="2158" y="12446"/>
                  </a:cubicBezTo>
                  <a:cubicBezTo>
                    <a:pt x="1749" y="11791"/>
                    <a:pt x="1962" y="10509"/>
                    <a:pt x="1974" y="9793"/>
                  </a:cubicBezTo>
                  <a:cubicBezTo>
                    <a:pt x="1978" y="9527"/>
                    <a:pt x="2379" y="9523"/>
                    <a:pt x="2407" y="9785"/>
                  </a:cubicBezTo>
                  <a:cubicBezTo>
                    <a:pt x="2559" y="11160"/>
                    <a:pt x="2444" y="12207"/>
                    <a:pt x="4194" y="12754"/>
                  </a:cubicBezTo>
                  <a:cubicBezTo>
                    <a:pt x="4594" y="12877"/>
                    <a:pt x="5396" y="13031"/>
                    <a:pt x="5600" y="13428"/>
                  </a:cubicBezTo>
                  <a:cubicBezTo>
                    <a:pt x="5923" y="14067"/>
                    <a:pt x="5817" y="14583"/>
                    <a:pt x="5902" y="15280"/>
                  </a:cubicBezTo>
                  <a:cubicBezTo>
                    <a:pt x="6017" y="16192"/>
                    <a:pt x="7027" y="16188"/>
                    <a:pt x="7717" y="16284"/>
                  </a:cubicBezTo>
                  <a:cubicBezTo>
                    <a:pt x="7963" y="16211"/>
                    <a:pt x="8106" y="16261"/>
                    <a:pt x="8143" y="16438"/>
                  </a:cubicBezTo>
                  <a:cubicBezTo>
                    <a:pt x="8249" y="16161"/>
                    <a:pt x="8658" y="16188"/>
                    <a:pt x="8690" y="16492"/>
                  </a:cubicBezTo>
                  <a:cubicBezTo>
                    <a:pt x="8698" y="16562"/>
                    <a:pt x="8707" y="16627"/>
                    <a:pt x="8711" y="16696"/>
                  </a:cubicBezTo>
                  <a:cubicBezTo>
                    <a:pt x="8735" y="16866"/>
                    <a:pt x="8564" y="17004"/>
                    <a:pt x="8396" y="17012"/>
                  </a:cubicBezTo>
                  <a:close/>
                  <a:moveTo>
                    <a:pt x="2890" y="8488"/>
                  </a:moveTo>
                  <a:cubicBezTo>
                    <a:pt x="2906" y="8484"/>
                    <a:pt x="2922" y="8480"/>
                    <a:pt x="2943" y="8472"/>
                  </a:cubicBezTo>
                  <a:cubicBezTo>
                    <a:pt x="3078" y="8430"/>
                    <a:pt x="3200" y="8484"/>
                    <a:pt x="3274" y="8576"/>
                  </a:cubicBezTo>
                  <a:cubicBezTo>
                    <a:pt x="3348" y="8665"/>
                    <a:pt x="3372" y="8788"/>
                    <a:pt x="3307" y="8903"/>
                  </a:cubicBezTo>
                  <a:cubicBezTo>
                    <a:pt x="3241" y="9015"/>
                    <a:pt x="3114" y="9061"/>
                    <a:pt x="2996" y="9050"/>
                  </a:cubicBezTo>
                  <a:cubicBezTo>
                    <a:pt x="2873" y="9038"/>
                    <a:pt x="2763" y="8969"/>
                    <a:pt x="2730" y="8842"/>
                  </a:cubicBezTo>
                  <a:cubicBezTo>
                    <a:pt x="2726" y="8826"/>
                    <a:pt x="2722" y="8811"/>
                    <a:pt x="2714" y="8792"/>
                  </a:cubicBezTo>
                  <a:cubicBezTo>
                    <a:pt x="2673" y="8665"/>
                    <a:pt x="2755" y="8526"/>
                    <a:pt x="2890" y="8488"/>
                  </a:cubicBezTo>
                  <a:close/>
                  <a:moveTo>
                    <a:pt x="3593" y="11052"/>
                  </a:moveTo>
                  <a:cubicBezTo>
                    <a:pt x="3728" y="10825"/>
                    <a:pt x="4186" y="10825"/>
                    <a:pt x="4235" y="11121"/>
                  </a:cubicBezTo>
                  <a:cubicBezTo>
                    <a:pt x="4239" y="11148"/>
                    <a:pt x="4243" y="11175"/>
                    <a:pt x="4247" y="11202"/>
                  </a:cubicBezTo>
                  <a:cubicBezTo>
                    <a:pt x="4271" y="11345"/>
                    <a:pt x="4214" y="11441"/>
                    <a:pt x="4075" y="11495"/>
                  </a:cubicBezTo>
                  <a:cubicBezTo>
                    <a:pt x="4047" y="11506"/>
                    <a:pt x="4022" y="11518"/>
                    <a:pt x="3993" y="11526"/>
                  </a:cubicBezTo>
                  <a:cubicBezTo>
                    <a:pt x="3703" y="11649"/>
                    <a:pt x="3458" y="11279"/>
                    <a:pt x="3593" y="11052"/>
                  </a:cubicBezTo>
                  <a:close/>
                  <a:moveTo>
                    <a:pt x="6229" y="12881"/>
                  </a:moveTo>
                  <a:cubicBezTo>
                    <a:pt x="6258" y="12904"/>
                    <a:pt x="6291" y="12927"/>
                    <a:pt x="6319" y="12954"/>
                  </a:cubicBezTo>
                  <a:cubicBezTo>
                    <a:pt x="6454" y="13058"/>
                    <a:pt x="6319" y="13293"/>
                    <a:pt x="6152" y="13239"/>
                  </a:cubicBezTo>
                  <a:cubicBezTo>
                    <a:pt x="6115" y="13227"/>
                    <a:pt x="6074" y="13216"/>
                    <a:pt x="6037" y="13204"/>
                  </a:cubicBezTo>
                  <a:cubicBezTo>
                    <a:pt x="5723" y="13104"/>
                    <a:pt x="5972" y="12681"/>
                    <a:pt x="6229" y="12881"/>
                  </a:cubicBezTo>
                  <a:close/>
                  <a:moveTo>
                    <a:pt x="7656" y="14914"/>
                  </a:moveTo>
                  <a:cubicBezTo>
                    <a:pt x="8061" y="15126"/>
                    <a:pt x="7713" y="15718"/>
                    <a:pt x="7309" y="15507"/>
                  </a:cubicBezTo>
                  <a:cubicBezTo>
                    <a:pt x="6900" y="15295"/>
                    <a:pt x="7251" y="14702"/>
                    <a:pt x="7656" y="14914"/>
                  </a:cubicBezTo>
                  <a:close/>
                  <a:moveTo>
                    <a:pt x="10771" y="16966"/>
                  </a:moveTo>
                  <a:cubicBezTo>
                    <a:pt x="10738" y="17012"/>
                    <a:pt x="10693" y="17047"/>
                    <a:pt x="10632" y="17062"/>
                  </a:cubicBezTo>
                  <a:cubicBezTo>
                    <a:pt x="10591" y="17074"/>
                    <a:pt x="10546" y="17078"/>
                    <a:pt x="10505" y="17066"/>
                  </a:cubicBezTo>
                  <a:cubicBezTo>
                    <a:pt x="10485" y="17062"/>
                    <a:pt x="10460" y="17058"/>
                    <a:pt x="10440" y="17058"/>
                  </a:cubicBezTo>
                  <a:cubicBezTo>
                    <a:pt x="9949" y="16989"/>
                    <a:pt x="10391" y="16242"/>
                    <a:pt x="10710" y="16600"/>
                  </a:cubicBezTo>
                  <a:cubicBezTo>
                    <a:pt x="10726" y="16616"/>
                    <a:pt x="10738" y="16631"/>
                    <a:pt x="10755" y="16650"/>
                  </a:cubicBezTo>
                  <a:cubicBezTo>
                    <a:pt x="10787" y="16681"/>
                    <a:pt x="10808" y="16716"/>
                    <a:pt x="10816" y="16754"/>
                  </a:cubicBezTo>
                  <a:cubicBezTo>
                    <a:pt x="10836" y="16812"/>
                    <a:pt x="10824" y="16866"/>
                    <a:pt x="10804" y="16916"/>
                  </a:cubicBezTo>
                  <a:cubicBezTo>
                    <a:pt x="10800" y="16924"/>
                    <a:pt x="10795" y="16935"/>
                    <a:pt x="10791" y="16943"/>
                  </a:cubicBezTo>
                  <a:cubicBezTo>
                    <a:pt x="10783" y="16951"/>
                    <a:pt x="10779" y="16958"/>
                    <a:pt x="10771" y="16966"/>
                  </a:cubicBezTo>
                  <a:close/>
                  <a:moveTo>
                    <a:pt x="11670" y="15772"/>
                  </a:moveTo>
                  <a:cubicBezTo>
                    <a:pt x="9230" y="14756"/>
                    <a:pt x="7697" y="13539"/>
                    <a:pt x="5964" y="11664"/>
                  </a:cubicBezTo>
                  <a:cubicBezTo>
                    <a:pt x="4635" y="10228"/>
                    <a:pt x="4075" y="8599"/>
                    <a:pt x="3029" y="7028"/>
                  </a:cubicBezTo>
                  <a:cubicBezTo>
                    <a:pt x="2939" y="6894"/>
                    <a:pt x="3135" y="6759"/>
                    <a:pt x="3253" y="6863"/>
                  </a:cubicBezTo>
                  <a:cubicBezTo>
                    <a:pt x="3846" y="7379"/>
                    <a:pt x="4018" y="8176"/>
                    <a:pt x="4410" y="8823"/>
                  </a:cubicBezTo>
                  <a:cubicBezTo>
                    <a:pt x="4958" y="9724"/>
                    <a:pt x="5584" y="10544"/>
                    <a:pt x="6323" y="11318"/>
                  </a:cubicBezTo>
                  <a:cubicBezTo>
                    <a:pt x="6986" y="12011"/>
                    <a:pt x="7611" y="12792"/>
                    <a:pt x="8376" y="13389"/>
                  </a:cubicBezTo>
                  <a:cubicBezTo>
                    <a:pt x="9455" y="14228"/>
                    <a:pt x="10710" y="14714"/>
                    <a:pt x="11879" y="15414"/>
                  </a:cubicBezTo>
                  <a:cubicBezTo>
                    <a:pt x="12128" y="15557"/>
                    <a:pt x="11928" y="15880"/>
                    <a:pt x="11670" y="15772"/>
                  </a:cubicBezTo>
                  <a:close/>
                  <a:moveTo>
                    <a:pt x="14135" y="14105"/>
                  </a:moveTo>
                  <a:cubicBezTo>
                    <a:pt x="12737" y="14028"/>
                    <a:pt x="12030" y="14213"/>
                    <a:pt x="11396" y="12854"/>
                  </a:cubicBezTo>
                  <a:cubicBezTo>
                    <a:pt x="11139" y="12303"/>
                    <a:pt x="10951" y="11106"/>
                    <a:pt x="10158" y="11206"/>
                  </a:cubicBezTo>
                  <a:cubicBezTo>
                    <a:pt x="9769" y="11252"/>
                    <a:pt x="8878" y="11175"/>
                    <a:pt x="8559" y="11010"/>
                  </a:cubicBezTo>
                  <a:cubicBezTo>
                    <a:pt x="7922" y="10675"/>
                    <a:pt x="7991" y="10082"/>
                    <a:pt x="7775" y="9477"/>
                  </a:cubicBezTo>
                  <a:cubicBezTo>
                    <a:pt x="7427" y="8515"/>
                    <a:pt x="7018" y="7818"/>
                    <a:pt x="5927" y="7579"/>
                  </a:cubicBezTo>
                  <a:cubicBezTo>
                    <a:pt x="4835" y="7344"/>
                    <a:pt x="5416" y="5419"/>
                    <a:pt x="5277" y="4761"/>
                  </a:cubicBezTo>
                  <a:cubicBezTo>
                    <a:pt x="5228" y="4530"/>
                    <a:pt x="5584" y="4426"/>
                    <a:pt x="5657" y="4657"/>
                  </a:cubicBezTo>
                  <a:cubicBezTo>
                    <a:pt x="5870" y="5334"/>
                    <a:pt x="5845" y="5947"/>
                    <a:pt x="5862" y="6651"/>
                  </a:cubicBezTo>
                  <a:cubicBezTo>
                    <a:pt x="5874" y="7121"/>
                    <a:pt x="7419" y="7333"/>
                    <a:pt x="7803" y="7494"/>
                  </a:cubicBezTo>
                  <a:cubicBezTo>
                    <a:pt x="8817" y="7918"/>
                    <a:pt x="7893" y="10370"/>
                    <a:pt x="9132" y="10444"/>
                  </a:cubicBezTo>
                  <a:cubicBezTo>
                    <a:pt x="10178" y="10505"/>
                    <a:pt x="10963" y="10216"/>
                    <a:pt x="11445" y="11160"/>
                  </a:cubicBezTo>
                  <a:cubicBezTo>
                    <a:pt x="11732" y="11714"/>
                    <a:pt x="11842" y="12423"/>
                    <a:pt x="12206" y="12935"/>
                  </a:cubicBezTo>
                  <a:cubicBezTo>
                    <a:pt x="12508" y="13358"/>
                    <a:pt x="13616" y="13351"/>
                    <a:pt x="14213" y="13428"/>
                  </a:cubicBezTo>
                  <a:cubicBezTo>
                    <a:pt x="14626" y="13478"/>
                    <a:pt x="14548" y="14128"/>
                    <a:pt x="14135" y="14105"/>
                  </a:cubicBezTo>
                  <a:close/>
                  <a:moveTo>
                    <a:pt x="15529" y="12453"/>
                  </a:moveTo>
                  <a:cubicBezTo>
                    <a:pt x="15492" y="12442"/>
                    <a:pt x="15452" y="12430"/>
                    <a:pt x="15415" y="12419"/>
                  </a:cubicBezTo>
                  <a:cubicBezTo>
                    <a:pt x="15043" y="12303"/>
                    <a:pt x="15337" y="11807"/>
                    <a:pt x="15635" y="12041"/>
                  </a:cubicBezTo>
                  <a:cubicBezTo>
                    <a:pt x="15664" y="12065"/>
                    <a:pt x="15697" y="12088"/>
                    <a:pt x="15725" y="12115"/>
                  </a:cubicBezTo>
                  <a:cubicBezTo>
                    <a:pt x="15893" y="12238"/>
                    <a:pt x="15729" y="12515"/>
                    <a:pt x="15529" y="12453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7" name="Shape">
              <a:extLst>
                <a:ext uri="{FF2B5EF4-FFF2-40B4-BE49-F238E27FC236}">
                  <a16:creationId xmlns:a16="http://schemas.microsoft.com/office/drawing/2014/main" id="{57B6F4BF-26CA-4B75-A540-275F152011DF}"/>
                </a:ext>
              </a:extLst>
            </p:cNvPr>
            <p:cNvSpPr/>
            <p:nvPr/>
          </p:nvSpPr>
          <p:spPr>
            <a:xfrm>
              <a:off x="114300" y="3721099"/>
              <a:ext cx="816198" cy="6957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70" h="18652" extrusionOk="0">
                  <a:moveTo>
                    <a:pt x="17676" y="2322"/>
                  </a:moveTo>
                  <a:cubicBezTo>
                    <a:pt x="17596" y="2172"/>
                    <a:pt x="17510" y="2033"/>
                    <a:pt x="17412" y="1900"/>
                  </a:cubicBezTo>
                  <a:cubicBezTo>
                    <a:pt x="15159" y="-1236"/>
                    <a:pt x="7974" y="-364"/>
                    <a:pt x="3433" y="3595"/>
                  </a:cubicBezTo>
                  <a:cubicBezTo>
                    <a:pt x="1353" y="5410"/>
                    <a:pt x="-1708" y="9261"/>
                    <a:pt x="1183" y="14675"/>
                  </a:cubicBezTo>
                  <a:cubicBezTo>
                    <a:pt x="1413" y="15107"/>
                    <a:pt x="1663" y="15512"/>
                    <a:pt x="1927" y="15876"/>
                  </a:cubicBezTo>
                  <a:cubicBezTo>
                    <a:pt x="1927" y="15876"/>
                    <a:pt x="1927" y="15876"/>
                    <a:pt x="1927" y="15876"/>
                  </a:cubicBezTo>
                  <a:cubicBezTo>
                    <a:pt x="5149" y="20364"/>
                    <a:pt x="10040" y="18692"/>
                    <a:pt x="13248" y="15897"/>
                  </a:cubicBezTo>
                  <a:cubicBezTo>
                    <a:pt x="17165" y="12485"/>
                    <a:pt x="19892" y="6476"/>
                    <a:pt x="17676" y="2322"/>
                  </a:cubicBezTo>
                  <a:close/>
                  <a:moveTo>
                    <a:pt x="17012" y="8073"/>
                  </a:moveTo>
                  <a:cubicBezTo>
                    <a:pt x="17027" y="8114"/>
                    <a:pt x="17038" y="8151"/>
                    <a:pt x="17053" y="8192"/>
                  </a:cubicBezTo>
                  <a:cubicBezTo>
                    <a:pt x="17122" y="8406"/>
                    <a:pt x="16938" y="8594"/>
                    <a:pt x="16771" y="8478"/>
                  </a:cubicBezTo>
                  <a:cubicBezTo>
                    <a:pt x="16739" y="8457"/>
                    <a:pt x="16711" y="8434"/>
                    <a:pt x="16679" y="8413"/>
                  </a:cubicBezTo>
                  <a:cubicBezTo>
                    <a:pt x="16340" y="8178"/>
                    <a:pt x="16872" y="7644"/>
                    <a:pt x="17012" y="8073"/>
                  </a:cubicBezTo>
                  <a:close/>
                  <a:moveTo>
                    <a:pt x="16242" y="2125"/>
                  </a:moveTo>
                  <a:cubicBezTo>
                    <a:pt x="16326" y="3425"/>
                    <a:pt x="16872" y="4882"/>
                    <a:pt x="17464" y="5965"/>
                  </a:cubicBezTo>
                  <a:cubicBezTo>
                    <a:pt x="17576" y="6169"/>
                    <a:pt x="17360" y="6408"/>
                    <a:pt x="17214" y="6217"/>
                  </a:cubicBezTo>
                  <a:cubicBezTo>
                    <a:pt x="16742" y="5594"/>
                    <a:pt x="16472" y="4862"/>
                    <a:pt x="16277" y="4065"/>
                  </a:cubicBezTo>
                  <a:cubicBezTo>
                    <a:pt x="16124" y="3442"/>
                    <a:pt x="15900" y="2799"/>
                    <a:pt x="15978" y="2138"/>
                  </a:cubicBezTo>
                  <a:cubicBezTo>
                    <a:pt x="16001" y="1971"/>
                    <a:pt x="16231" y="1937"/>
                    <a:pt x="16242" y="2125"/>
                  </a:cubicBezTo>
                  <a:close/>
                  <a:moveTo>
                    <a:pt x="15340" y="6970"/>
                  </a:moveTo>
                  <a:cubicBezTo>
                    <a:pt x="15371" y="6966"/>
                    <a:pt x="15403" y="6963"/>
                    <a:pt x="15435" y="6956"/>
                  </a:cubicBezTo>
                  <a:cubicBezTo>
                    <a:pt x="15547" y="6942"/>
                    <a:pt x="15627" y="7055"/>
                    <a:pt x="15598" y="7184"/>
                  </a:cubicBezTo>
                  <a:cubicBezTo>
                    <a:pt x="15590" y="7222"/>
                    <a:pt x="15581" y="7256"/>
                    <a:pt x="15573" y="7293"/>
                  </a:cubicBezTo>
                  <a:cubicBezTo>
                    <a:pt x="15449" y="7824"/>
                    <a:pt x="14877" y="7027"/>
                    <a:pt x="15340" y="6970"/>
                  </a:cubicBezTo>
                  <a:close/>
                  <a:moveTo>
                    <a:pt x="15351" y="4317"/>
                  </a:moveTo>
                  <a:cubicBezTo>
                    <a:pt x="15383" y="4310"/>
                    <a:pt x="15415" y="4300"/>
                    <a:pt x="15446" y="4293"/>
                  </a:cubicBezTo>
                  <a:cubicBezTo>
                    <a:pt x="15584" y="4256"/>
                    <a:pt x="15713" y="4436"/>
                    <a:pt x="15662" y="4593"/>
                  </a:cubicBezTo>
                  <a:cubicBezTo>
                    <a:pt x="15650" y="4627"/>
                    <a:pt x="15639" y="4664"/>
                    <a:pt x="15627" y="4699"/>
                  </a:cubicBezTo>
                  <a:cubicBezTo>
                    <a:pt x="15435" y="5267"/>
                    <a:pt x="14845" y="4450"/>
                    <a:pt x="15351" y="4317"/>
                  </a:cubicBezTo>
                  <a:close/>
                  <a:moveTo>
                    <a:pt x="14095" y="3183"/>
                  </a:moveTo>
                  <a:cubicBezTo>
                    <a:pt x="14127" y="3177"/>
                    <a:pt x="14159" y="3166"/>
                    <a:pt x="14190" y="3160"/>
                  </a:cubicBezTo>
                  <a:cubicBezTo>
                    <a:pt x="14322" y="3126"/>
                    <a:pt x="14443" y="3296"/>
                    <a:pt x="14394" y="3442"/>
                  </a:cubicBezTo>
                  <a:cubicBezTo>
                    <a:pt x="14383" y="3476"/>
                    <a:pt x="14371" y="3514"/>
                    <a:pt x="14360" y="3548"/>
                  </a:cubicBezTo>
                  <a:cubicBezTo>
                    <a:pt x="14173" y="4096"/>
                    <a:pt x="13610" y="3309"/>
                    <a:pt x="14095" y="3183"/>
                  </a:cubicBezTo>
                  <a:close/>
                  <a:moveTo>
                    <a:pt x="14518" y="1171"/>
                  </a:moveTo>
                  <a:cubicBezTo>
                    <a:pt x="14690" y="1413"/>
                    <a:pt x="14374" y="1733"/>
                    <a:pt x="14202" y="1491"/>
                  </a:cubicBezTo>
                  <a:cubicBezTo>
                    <a:pt x="14026" y="1249"/>
                    <a:pt x="14343" y="929"/>
                    <a:pt x="14518" y="1171"/>
                  </a:cubicBezTo>
                  <a:close/>
                  <a:moveTo>
                    <a:pt x="13363" y="2090"/>
                  </a:moveTo>
                  <a:cubicBezTo>
                    <a:pt x="13156" y="2506"/>
                    <a:pt x="13153" y="3088"/>
                    <a:pt x="13067" y="3555"/>
                  </a:cubicBezTo>
                  <a:cubicBezTo>
                    <a:pt x="12960" y="4144"/>
                    <a:pt x="13064" y="4198"/>
                    <a:pt x="13492" y="4375"/>
                  </a:cubicBezTo>
                  <a:cubicBezTo>
                    <a:pt x="14021" y="4596"/>
                    <a:pt x="14403" y="4739"/>
                    <a:pt x="14535" y="5403"/>
                  </a:cubicBezTo>
                  <a:cubicBezTo>
                    <a:pt x="14647" y="5972"/>
                    <a:pt x="14423" y="7092"/>
                    <a:pt x="14282" y="7650"/>
                  </a:cubicBezTo>
                  <a:cubicBezTo>
                    <a:pt x="14167" y="8114"/>
                    <a:pt x="15552" y="9101"/>
                    <a:pt x="15929" y="9217"/>
                  </a:cubicBezTo>
                  <a:cubicBezTo>
                    <a:pt x="16190" y="9298"/>
                    <a:pt x="16104" y="9707"/>
                    <a:pt x="15892" y="9775"/>
                  </a:cubicBezTo>
                  <a:cubicBezTo>
                    <a:pt x="15297" y="9969"/>
                    <a:pt x="14354" y="9101"/>
                    <a:pt x="13874" y="8716"/>
                  </a:cubicBezTo>
                  <a:cubicBezTo>
                    <a:pt x="13236" y="8202"/>
                    <a:pt x="13799" y="6837"/>
                    <a:pt x="13886" y="6159"/>
                  </a:cubicBezTo>
                  <a:cubicBezTo>
                    <a:pt x="14064" y="4733"/>
                    <a:pt x="12365" y="5121"/>
                    <a:pt x="12426" y="4205"/>
                  </a:cubicBezTo>
                  <a:cubicBezTo>
                    <a:pt x="12472" y="3514"/>
                    <a:pt x="12699" y="2417"/>
                    <a:pt x="13061" y="1845"/>
                  </a:cubicBezTo>
                  <a:cubicBezTo>
                    <a:pt x="13205" y="1624"/>
                    <a:pt x="13483" y="1852"/>
                    <a:pt x="13363" y="2090"/>
                  </a:cubicBezTo>
                  <a:close/>
                  <a:moveTo>
                    <a:pt x="10561" y="1341"/>
                  </a:moveTo>
                  <a:cubicBezTo>
                    <a:pt x="10532" y="5822"/>
                    <a:pt x="12087" y="9387"/>
                    <a:pt x="14518" y="12734"/>
                  </a:cubicBezTo>
                  <a:cubicBezTo>
                    <a:pt x="14667" y="12942"/>
                    <a:pt x="14432" y="13272"/>
                    <a:pt x="14242" y="13098"/>
                  </a:cubicBezTo>
                  <a:cubicBezTo>
                    <a:pt x="13363" y="12291"/>
                    <a:pt x="12952" y="11229"/>
                    <a:pt x="12305" y="10184"/>
                  </a:cubicBezTo>
                  <a:cubicBezTo>
                    <a:pt x="11785" y="9343"/>
                    <a:pt x="11230" y="8512"/>
                    <a:pt x="10926" y="7521"/>
                  </a:cubicBezTo>
                  <a:cubicBezTo>
                    <a:pt x="10339" y="5614"/>
                    <a:pt x="9974" y="3340"/>
                    <a:pt x="10285" y="1318"/>
                  </a:cubicBezTo>
                  <a:cubicBezTo>
                    <a:pt x="10316" y="1110"/>
                    <a:pt x="10561" y="1130"/>
                    <a:pt x="10561" y="1341"/>
                  </a:cubicBezTo>
                  <a:close/>
                  <a:moveTo>
                    <a:pt x="11178" y="12996"/>
                  </a:moveTo>
                  <a:cubicBezTo>
                    <a:pt x="11063" y="12836"/>
                    <a:pt x="11127" y="12506"/>
                    <a:pt x="11331" y="12492"/>
                  </a:cubicBezTo>
                  <a:cubicBezTo>
                    <a:pt x="11362" y="12489"/>
                    <a:pt x="11394" y="12489"/>
                    <a:pt x="11428" y="12485"/>
                  </a:cubicBezTo>
                  <a:cubicBezTo>
                    <a:pt x="11581" y="12475"/>
                    <a:pt x="11676" y="12608"/>
                    <a:pt x="11644" y="12785"/>
                  </a:cubicBezTo>
                  <a:cubicBezTo>
                    <a:pt x="11638" y="12822"/>
                    <a:pt x="11630" y="12860"/>
                    <a:pt x="11624" y="12897"/>
                  </a:cubicBezTo>
                  <a:cubicBezTo>
                    <a:pt x="11578" y="13136"/>
                    <a:pt x="11293" y="13159"/>
                    <a:pt x="11178" y="12996"/>
                  </a:cubicBezTo>
                  <a:close/>
                  <a:moveTo>
                    <a:pt x="10710" y="10534"/>
                  </a:moveTo>
                  <a:cubicBezTo>
                    <a:pt x="10486" y="10221"/>
                    <a:pt x="10894" y="9813"/>
                    <a:pt x="11118" y="10122"/>
                  </a:cubicBezTo>
                  <a:cubicBezTo>
                    <a:pt x="11342" y="10436"/>
                    <a:pt x="10934" y="10844"/>
                    <a:pt x="10710" y="10534"/>
                  </a:cubicBezTo>
                  <a:close/>
                  <a:moveTo>
                    <a:pt x="9601" y="9217"/>
                  </a:moveTo>
                  <a:cubicBezTo>
                    <a:pt x="9359" y="9346"/>
                    <a:pt x="9135" y="9220"/>
                    <a:pt x="9083" y="8910"/>
                  </a:cubicBezTo>
                  <a:cubicBezTo>
                    <a:pt x="9058" y="8760"/>
                    <a:pt x="9170" y="8621"/>
                    <a:pt x="9296" y="8631"/>
                  </a:cubicBezTo>
                  <a:cubicBezTo>
                    <a:pt x="9422" y="8645"/>
                    <a:pt x="9523" y="8686"/>
                    <a:pt x="9632" y="8767"/>
                  </a:cubicBezTo>
                  <a:cubicBezTo>
                    <a:pt x="9770" y="8876"/>
                    <a:pt x="9753" y="9135"/>
                    <a:pt x="9601" y="9217"/>
                  </a:cubicBezTo>
                  <a:close/>
                  <a:moveTo>
                    <a:pt x="9704" y="7058"/>
                  </a:moveTo>
                  <a:cubicBezTo>
                    <a:pt x="9503" y="6775"/>
                    <a:pt x="9871" y="6404"/>
                    <a:pt x="10072" y="6687"/>
                  </a:cubicBezTo>
                  <a:cubicBezTo>
                    <a:pt x="10276" y="6970"/>
                    <a:pt x="9905" y="7341"/>
                    <a:pt x="9704" y="7058"/>
                  </a:cubicBezTo>
                  <a:close/>
                  <a:moveTo>
                    <a:pt x="8468" y="5260"/>
                  </a:moveTo>
                  <a:cubicBezTo>
                    <a:pt x="8256" y="5318"/>
                    <a:pt x="8132" y="5271"/>
                    <a:pt x="8026" y="5042"/>
                  </a:cubicBezTo>
                  <a:cubicBezTo>
                    <a:pt x="7942" y="4862"/>
                    <a:pt x="8118" y="4637"/>
                    <a:pt x="8276" y="4716"/>
                  </a:cubicBezTo>
                  <a:cubicBezTo>
                    <a:pt x="8356" y="4756"/>
                    <a:pt x="8417" y="4825"/>
                    <a:pt x="8494" y="4862"/>
                  </a:cubicBezTo>
                  <a:cubicBezTo>
                    <a:pt x="8658" y="4944"/>
                    <a:pt x="8641" y="5213"/>
                    <a:pt x="8468" y="5260"/>
                  </a:cubicBezTo>
                  <a:close/>
                  <a:moveTo>
                    <a:pt x="9175" y="2588"/>
                  </a:moveTo>
                  <a:cubicBezTo>
                    <a:pt x="9382" y="2874"/>
                    <a:pt x="9006" y="3255"/>
                    <a:pt x="8799" y="2966"/>
                  </a:cubicBezTo>
                  <a:cubicBezTo>
                    <a:pt x="8592" y="2680"/>
                    <a:pt x="8968" y="2302"/>
                    <a:pt x="9175" y="2588"/>
                  </a:cubicBezTo>
                  <a:close/>
                  <a:moveTo>
                    <a:pt x="2298" y="15046"/>
                  </a:moveTo>
                  <a:cubicBezTo>
                    <a:pt x="1752" y="14293"/>
                    <a:pt x="1275" y="13459"/>
                    <a:pt x="1002" y="12513"/>
                  </a:cubicBezTo>
                  <a:cubicBezTo>
                    <a:pt x="732" y="11576"/>
                    <a:pt x="712" y="10613"/>
                    <a:pt x="522" y="9656"/>
                  </a:cubicBezTo>
                  <a:cubicBezTo>
                    <a:pt x="488" y="9489"/>
                    <a:pt x="720" y="9397"/>
                    <a:pt x="769" y="9564"/>
                  </a:cubicBezTo>
                  <a:cubicBezTo>
                    <a:pt x="1034" y="10466"/>
                    <a:pt x="1019" y="11437"/>
                    <a:pt x="1335" y="12329"/>
                  </a:cubicBezTo>
                  <a:cubicBezTo>
                    <a:pt x="1649" y="13214"/>
                    <a:pt x="2068" y="14021"/>
                    <a:pt x="2534" y="14807"/>
                  </a:cubicBezTo>
                  <a:cubicBezTo>
                    <a:pt x="2643" y="14998"/>
                    <a:pt x="2430" y="15226"/>
                    <a:pt x="2298" y="15046"/>
                  </a:cubicBezTo>
                  <a:close/>
                  <a:moveTo>
                    <a:pt x="5689" y="16629"/>
                  </a:moveTo>
                  <a:cubicBezTo>
                    <a:pt x="5080" y="16394"/>
                    <a:pt x="3813" y="15737"/>
                    <a:pt x="3545" y="15059"/>
                  </a:cubicBezTo>
                  <a:cubicBezTo>
                    <a:pt x="3232" y="14259"/>
                    <a:pt x="3726" y="13442"/>
                    <a:pt x="3890" y="12700"/>
                  </a:cubicBezTo>
                  <a:cubicBezTo>
                    <a:pt x="4241" y="11106"/>
                    <a:pt x="2172" y="10769"/>
                    <a:pt x="1976" y="9472"/>
                  </a:cubicBezTo>
                  <a:cubicBezTo>
                    <a:pt x="1850" y="8628"/>
                    <a:pt x="2462" y="7351"/>
                    <a:pt x="2712" y="6598"/>
                  </a:cubicBezTo>
                  <a:cubicBezTo>
                    <a:pt x="2804" y="6319"/>
                    <a:pt x="3143" y="6466"/>
                    <a:pt x="3080" y="6752"/>
                  </a:cubicBezTo>
                  <a:cubicBezTo>
                    <a:pt x="2744" y="8263"/>
                    <a:pt x="2298" y="9326"/>
                    <a:pt x="3586" y="10558"/>
                  </a:cubicBezTo>
                  <a:cubicBezTo>
                    <a:pt x="3882" y="10841"/>
                    <a:pt x="4502" y="11300"/>
                    <a:pt x="4540" y="11798"/>
                  </a:cubicBezTo>
                  <a:cubicBezTo>
                    <a:pt x="4600" y="12594"/>
                    <a:pt x="4333" y="13102"/>
                    <a:pt x="4175" y="13871"/>
                  </a:cubicBezTo>
                  <a:cubicBezTo>
                    <a:pt x="3965" y="14882"/>
                    <a:pt x="4813" y="15253"/>
                    <a:pt x="5365" y="15611"/>
                  </a:cubicBezTo>
                  <a:cubicBezTo>
                    <a:pt x="5597" y="15625"/>
                    <a:pt x="5698" y="15733"/>
                    <a:pt x="5669" y="15934"/>
                  </a:cubicBezTo>
                  <a:cubicBezTo>
                    <a:pt x="5853" y="15679"/>
                    <a:pt x="6187" y="15863"/>
                    <a:pt x="6112" y="16200"/>
                  </a:cubicBezTo>
                  <a:cubicBezTo>
                    <a:pt x="6095" y="16275"/>
                    <a:pt x="6077" y="16350"/>
                    <a:pt x="6063" y="16421"/>
                  </a:cubicBezTo>
                  <a:cubicBezTo>
                    <a:pt x="6023" y="16602"/>
                    <a:pt x="5833" y="16683"/>
                    <a:pt x="5689" y="16629"/>
                  </a:cubicBezTo>
                  <a:close/>
                  <a:moveTo>
                    <a:pt x="3916" y="5560"/>
                  </a:moveTo>
                  <a:cubicBezTo>
                    <a:pt x="3933" y="5560"/>
                    <a:pt x="3948" y="5563"/>
                    <a:pt x="3965" y="5563"/>
                  </a:cubicBezTo>
                  <a:cubicBezTo>
                    <a:pt x="4091" y="5567"/>
                    <a:pt x="4178" y="5669"/>
                    <a:pt x="4206" y="5795"/>
                  </a:cubicBezTo>
                  <a:cubicBezTo>
                    <a:pt x="4241" y="5914"/>
                    <a:pt x="4218" y="6057"/>
                    <a:pt x="4126" y="6152"/>
                  </a:cubicBezTo>
                  <a:cubicBezTo>
                    <a:pt x="4031" y="6248"/>
                    <a:pt x="3910" y="6248"/>
                    <a:pt x="3816" y="6190"/>
                  </a:cubicBezTo>
                  <a:cubicBezTo>
                    <a:pt x="3718" y="6135"/>
                    <a:pt x="3646" y="6020"/>
                    <a:pt x="3660" y="5870"/>
                  </a:cubicBezTo>
                  <a:cubicBezTo>
                    <a:pt x="3660" y="5849"/>
                    <a:pt x="3663" y="5832"/>
                    <a:pt x="3663" y="5812"/>
                  </a:cubicBezTo>
                  <a:cubicBezTo>
                    <a:pt x="3675" y="5662"/>
                    <a:pt x="3790" y="5546"/>
                    <a:pt x="3916" y="5560"/>
                  </a:cubicBezTo>
                  <a:close/>
                  <a:moveTo>
                    <a:pt x="3649" y="8532"/>
                  </a:moveTo>
                  <a:cubicBezTo>
                    <a:pt x="3839" y="8342"/>
                    <a:pt x="4227" y="8512"/>
                    <a:pt x="4166" y="8846"/>
                  </a:cubicBezTo>
                  <a:cubicBezTo>
                    <a:pt x="4160" y="8876"/>
                    <a:pt x="4155" y="8907"/>
                    <a:pt x="4149" y="8938"/>
                  </a:cubicBezTo>
                  <a:cubicBezTo>
                    <a:pt x="4120" y="9094"/>
                    <a:pt x="4040" y="9176"/>
                    <a:pt x="3905" y="9183"/>
                  </a:cubicBezTo>
                  <a:cubicBezTo>
                    <a:pt x="3879" y="9183"/>
                    <a:pt x="3853" y="9186"/>
                    <a:pt x="3827" y="9186"/>
                  </a:cubicBezTo>
                  <a:cubicBezTo>
                    <a:pt x="3540" y="9203"/>
                    <a:pt x="3459" y="8723"/>
                    <a:pt x="3649" y="8532"/>
                  </a:cubicBezTo>
                  <a:close/>
                  <a:moveTo>
                    <a:pt x="5250" y="11454"/>
                  </a:moveTo>
                  <a:cubicBezTo>
                    <a:pt x="5267" y="11491"/>
                    <a:pt x="5284" y="11529"/>
                    <a:pt x="5301" y="11563"/>
                  </a:cubicBezTo>
                  <a:cubicBezTo>
                    <a:pt x="5379" y="11726"/>
                    <a:pt x="5186" y="11917"/>
                    <a:pt x="5066" y="11801"/>
                  </a:cubicBezTo>
                  <a:cubicBezTo>
                    <a:pt x="5037" y="11774"/>
                    <a:pt x="5011" y="11746"/>
                    <a:pt x="4982" y="11723"/>
                  </a:cubicBezTo>
                  <a:cubicBezTo>
                    <a:pt x="4750" y="11501"/>
                    <a:pt x="5103" y="11144"/>
                    <a:pt x="5250" y="11454"/>
                  </a:cubicBezTo>
                  <a:close/>
                  <a:moveTo>
                    <a:pt x="5767" y="14137"/>
                  </a:moveTo>
                  <a:cubicBezTo>
                    <a:pt x="6037" y="14511"/>
                    <a:pt x="5546" y="15008"/>
                    <a:pt x="5276" y="14630"/>
                  </a:cubicBezTo>
                  <a:cubicBezTo>
                    <a:pt x="5005" y="14256"/>
                    <a:pt x="5497" y="13762"/>
                    <a:pt x="5767" y="14137"/>
                  </a:cubicBezTo>
                  <a:close/>
                  <a:moveTo>
                    <a:pt x="7701" y="17470"/>
                  </a:moveTo>
                  <a:cubicBezTo>
                    <a:pt x="7658" y="17504"/>
                    <a:pt x="7609" y="17528"/>
                    <a:pt x="7552" y="17521"/>
                  </a:cubicBezTo>
                  <a:cubicBezTo>
                    <a:pt x="7511" y="17518"/>
                    <a:pt x="7477" y="17504"/>
                    <a:pt x="7442" y="17477"/>
                  </a:cubicBezTo>
                  <a:cubicBezTo>
                    <a:pt x="7425" y="17467"/>
                    <a:pt x="7408" y="17453"/>
                    <a:pt x="7391" y="17443"/>
                  </a:cubicBezTo>
                  <a:cubicBezTo>
                    <a:pt x="7000" y="17187"/>
                    <a:pt x="7623" y="16561"/>
                    <a:pt x="7773" y="17058"/>
                  </a:cubicBezTo>
                  <a:cubicBezTo>
                    <a:pt x="7779" y="17082"/>
                    <a:pt x="7787" y="17102"/>
                    <a:pt x="7793" y="17126"/>
                  </a:cubicBezTo>
                  <a:cubicBezTo>
                    <a:pt x="7810" y="17170"/>
                    <a:pt x="7816" y="17215"/>
                    <a:pt x="7810" y="17259"/>
                  </a:cubicBezTo>
                  <a:cubicBezTo>
                    <a:pt x="7807" y="17327"/>
                    <a:pt x="7782" y="17381"/>
                    <a:pt x="7744" y="17426"/>
                  </a:cubicBezTo>
                  <a:cubicBezTo>
                    <a:pt x="7738" y="17436"/>
                    <a:pt x="7733" y="17443"/>
                    <a:pt x="7724" y="17449"/>
                  </a:cubicBezTo>
                  <a:cubicBezTo>
                    <a:pt x="7718" y="17456"/>
                    <a:pt x="7710" y="17463"/>
                    <a:pt x="7701" y="17470"/>
                  </a:cubicBezTo>
                  <a:close/>
                  <a:moveTo>
                    <a:pt x="8856" y="16547"/>
                  </a:moveTo>
                  <a:cubicBezTo>
                    <a:pt x="7144" y="14562"/>
                    <a:pt x="6264" y="12700"/>
                    <a:pt x="5436" y="10068"/>
                  </a:cubicBezTo>
                  <a:cubicBezTo>
                    <a:pt x="4804" y="8052"/>
                    <a:pt x="4876" y="6122"/>
                    <a:pt x="4523" y="4069"/>
                  </a:cubicBezTo>
                  <a:cubicBezTo>
                    <a:pt x="4494" y="3895"/>
                    <a:pt x="4704" y="3824"/>
                    <a:pt x="4770" y="3977"/>
                  </a:cubicBezTo>
                  <a:cubicBezTo>
                    <a:pt x="5094" y="4743"/>
                    <a:pt x="4971" y="5652"/>
                    <a:pt x="5086" y="6479"/>
                  </a:cubicBezTo>
                  <a:cubicBezTo>
                    <a:pt x="5247" y="7637"/>
                    <a:pt x="5497" y="8740"/>
                    <a:pt x="5859" y="9833"/>
                  </a:cubicBezTo>
                  <a:cubicBezTo>
                    <a:pt x="6184" y="10814"/>
                    <a:pt x="6445" y="11876"/>
                    <a:pt x="6891" y="12792"/>
                  </a:cubicBezTo>
                  <a:cubicBezTo>
                    <a:pt x="7517" y="14082"/>
                    <a:pt x="8408" y="15066"/>
                    <a:pt x="9158" y="16241"/>
                  </a:cubicBezTo>
                  <a:cubicBezTo>
                    <a:pt x="9310" y="16486"/>
                    <a:pt x="9035" y="16755"/>
                    <a:pt x="8856" y="16547"/>
                  </a:cubicBezTo>
                  <a:close/>
                  <a:moveTo>
                    <a:pt x="11489" y="15703"/>
                  </a:moveTo>
                  <a:cubicBezTo>
                    <a:pt x="10339" y="15097"/>
                    <a:pt x="9684" y="15029"/>
                    <a:pt x="9606" y="13357"/>
                  </a:cubicBezTo>
                  <a:cubicBezTo>
                    <a:pt x="9575" y="12679"/>
                    <a:pt x="9819" y="11345"/>
                    <a:pt x="9118" y="11151"/>
                  </a:cubicBezTo>
                  <a:cubicBezTo>
                    <a:pt x="8776" y="11055"/>
                    <a:pt x="8052" y="10640"/>
                    <a:pt x="7839" y="10344"/>
                  </a:cubicBezTo>
                  <a:cubicBezTo>
                    <a:pt x="7414" y="9751"/>
                    <a:pt x="7672" y="9149"/>
                    <a:pt x="7692" y="8427"/>
                  </a:cubicBezTo>
                  <a:cubicBezTo>
                    <a:pt x="7721" y="7276"/>
                    <a:pt x="7612" y="6387"/>
                    <a:pt x="6776" y="5730"/>
                  </a:cubicBezTo>
                  <a:cubicBezTo>
                    <a:pt x="5939" y="5073"/>
                    <a:pt x="7072" y="3255"/>
                    <a:pt x="7175" y="2509"/>
                  </a:cubicBezTo>
                  <a:cubicBezTo>
                    <a:pt x="7212" y="2247"/>
                    <a:pt x="7543" y="2271"/>
                    <a:pt x="7529" y="2543"/>
                  </a:cubicBezTo>
                  <a:cubicBezTo>
                    <a:pt x="7483" y="3340"/>
                    <a:pt x="7256" y="3980"/>
                    <a:pt x="7031" y="4729"/>
                  </a:cubicBezTo>
                  <a:cubicBezTo>
                    <a:pt x="6882" y="5233"/>
                    <a:pt x="8112" y="6033"/>
                    <a:pt x="8379" y="6343"/>
                  </a:cubicBezTo>
                  <a:cubicBezTo>
                    <a:pt x="9086" y="7170"/>
                    <a:pt x="7491" y="9418"/>
                    <a:pt x="8509" y="9956"/>
                  </a:cubicBezTo>
                  <a:cubicBezTo>
                    <a:pt x="9371" y="10412"/>
                    <a:pt x="10124" y="10398"/>
                    <a:pt x="10213" y="11580"/>
                  </a:cubicBezTo>
                  <a:cubicBezTo>
                    <a:pt x="10267" y="12274"/>
                    <a:pt x="10124" y="13064"/>
                    <a:pt x="10259" y="13738"/>
                  </a:cubicBezTo>
                  <a:cubicBezTo>
                    <a:pt x="10371" y="14300"/>
                    <a:pt x="11302" y="14705"/>
                    <a:pt x="11779" y="15008"/>
                  </a:cubicBezTo>
                  <a:cubicBezTo>
                    <a:pt x="12107" y="15223"/>
                    <a:pt x="11825" y="15880"/>
                    <a:pt x="11489" y="15703"/>
                  </a:cubicBezTo>
                  <a:close/>
                  <a:moveTo>
                    <a:pt x="13213" y="14477"/>
                  </a:moveTo>
                  <a:cubicBezTo>
                    <a:pt x="13184" y="14450"/>
                    <a:pt x="13159" y="14423"/>
                    <a:pt x="13130" y="14399"/>
                  </a:cubicBezTo>
                  <a:cubicBezTo>
                    <a:pt x="12857" y="14140"/>
                    <a:pt x="13271" y="13721"/>
                    <a:pt x="13443" y="14082"/>
                  </a:cubicBezTo>
                  <a:cubicBezTo>
                    <a:pt x="13460" y="14120"/>
                    <a:pt x="13478" y="14157"/>
                    <a:pt x="13495" y="14191"/>
                  </a:cubicBezTo>
                  <a:cubicBezTo>
                    <a:pt x="13587" y="14385"/>
                    <a:pt x="13360" y="14617"/>
                    <a:pt x="13213" y="14477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198" name="Shape">
              <a:extLst>
                <a:ext uri="{FF2B5EF4-FFF2-40B4-BE49-F238E27FC236}">
                  <a16:creationId xmlns:a16="http://schemas.microsoft.com/office/drawing/2014/main" id="{9513DD44-8548-42A5-BF2D-1A5AF31204E5}"/>
                </a:ext>
              </a:extLst>
            </p:cNvPr>
            <p:cNvSpPr/>
            <p:nvPr/>
          </p:nvSpPr>
          <p:spPr>
            <a:xfrm>
              <a:off x="965200" y="2247899"/>
              <a:ext cx="838667" cy="81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327" h="18418" extrusionOk="0">
                  <a:moveTo>
                    <a:pt x="16745" y="1201"/>
                  </a:moveTo>
                  <a:cubicBezTo>
                    <a:pt x="16636" y="1086"/>
                    <a:pt x="16520" y="980"/>
                    <a:pt x="16398" y="882"/>
                  </a:cubicBezTo>
                  <a:cubicBezTo>
                    <a:pt x="13514" y="-1414"/>
                    <a:pt x="6315" y="991"/>
                    <a:pt x="2396" y="5564"/>
                  </a:cubicBezTo>
                  <a:cubicBezTo>
                    <a:pt x="601" y="7659"/>
                    <a:pt x="-1822" y="11797"/>
                    <a:pt x="2136" y="15990"/>
                  </a:cubicBezTo>
                  <a:cubicBezTo>
                    <a:pt x="2452" y="16326"/>
                    <a:pt x="2782" y="16631"/>
                    <a:pt x="3118" y="16898"/>
                  </a:cubicBezTo>
                  <a:cubicBezTo>
                    <a:pt x="3118" y="16898"/>
                    <a:pt x="3118" y="16898"/>
                    <a:pt x="3118" y="16898"/>
                  </a:cubicBezTo>
                  <a:cubicBezTo>
                    <a:pt x="7248" y="20186"/>
                    <a:pt x="11943" y="17582"/>
                    <a:pt x="14713" y="14355"/>
                  </a:cubicBezTo>
                  <a:cubicBezTo>
                    <a:pt x="18093" y="10412"/>
                    <a:pt x="19778" y="4414"/>
                    <a:pt x="16745" y="1201"/>
                  </a:cubicBezTo>
                  <a:close/>
                  <a:moveTo>
                    <a:pt x="17125" y="6495"/>
                  </a:moveTo>
                  <a:cubicBezTo>
                    <a:pt x="17144" y="6526"/>
                    <a:pt x="17166" y="6561"/>
                    <a:pt x="17186" y="6593"/>
                  </a:cubicBezTo>
                  <a:cubicBezTo>
                    <a:pt x="17297" y="6768"/>
                    <a:pt x="17141" y="6978"/>
                    <a:pt x="16950" y="6912"/>
                  </a:cubicBezTo>
                  <a:cubicBezTo>
                    <a:pt x="16914" y="6900"/>
                    <a:pt x="16878" y="6886"/>
                    <a:pt x="16845" y="6874"/>
                  </a:cubicBezTo>
                  <a:cubicBezTo>
                    <a:pt x="16456" y="6742"/>
                    <a:pt x="16900" y="6144"/>
                    <a:pt x="17125" y="6495"/>
                  </a:cubicBezTo>
                  <a:close/>
                  <a:moveTo>
                    <a:pt x="15240" y="1348"/>
                  </a:moveTo>
                  <a:cubicBezTo>
                    <a:pt x="15565" y="2494"/>
                    <a:pt x="16395" y="3673"/>
                    <a:pt x="17200" y="4509"/>
                  </a:cubicBezTo>
                  <a:cubicBezTo>
                    <a:pt x="17352" y="4667"/>
                    <a:pt x="17175" y="4929"/>
                    <a:pt x="16992" y="4791"/>
                  </a:cubicBezTo>
                  <a:cubicBezTo>
                    <a:pt x="16395" y="4339"/>
                    <a:pt x="15981" y="3747"/>
                    <a:pt x="15635" y="3075"/>
                  </a:cubicBezTo>
                  <a:cubicBezTo>
                    <a:pt x="15365" y="2552"/>
                    <a:pt x="15016" y="2026"/>
                    <a:pt x="14974" y="1420"/>
                  </a:cubicBezTo>
                  <a:cubicBezTo>
                    <a:pt x="14963" y="1267"/>
                    <a:pt x="15193" y="1181"/>
                    <a:pt x="15240" y="1348"/>
                  </a:cubicBezTo>
                  <a:close/>
                  <a:moveTo>
                    <a:pt x="15207" y="5886"/>
                  </a:moveTo>
                  <a:cubicBezTo>
                    <a:pt x="15238" y="5874"/>
                    <a:pt x="15271" y="5863"/>
                    <a:pt x="15301" y="5854"/>
                  </a:cubicBezTo>
                  <a:cubicBezTo>
                    <a:pt x="15412" y="5817"/>
                    <a:pt x="15518" y="5897"/>
                    <a:pt x="15510" y="6021"/>
                  </a:cubicBezTo>
                  <a:cubicBezTo>
                    <a:pt x="15507" y="6055"/>
                    <a:pt x="15507" y="6090"/>
                    <a:pt x="15504" y="6124"/>
                  </a:cubicBezTo>
                  <a:cubicBezTo>
                    <a:pt x="15476" y="6627"/>
                    <a:pt x="14746" y="6047"/>
                    <a:pt x="15207" y="5886"/>
                  </a:cubicBezTo>
                  <a:close/>
                  <a:moveTo>
                    <a:pt x="14733" y="3512"/>
                  </a:moveTo>
                  <a:cubicBezTo>
                    <a:pt x="14763" y="3497"/>
                    <a:pt x="14794" y="3483"/>
                    <a:pt x="14824" y="3469"/>
                  </a:cubicBezTo>
                  <a:cubicBezTo>
                    <a:pt x="14960" y="3405"/>
                    <a:pt x="15124" y="3538"/>
                    <a:pt x="15099" y="3687"/>
                  </a:cubicBezTo>
                  <a:cubicBezTo>
                    <a:pt x="15093" y="3722"/>
                    <a:pt x="15088" y="3756"/>
                    <a:pt x="15082" y="3791"/>
                  </a:cubicBezTo>
                  <a:cubicBezTo>
                    <a:pt x="14991" y="4345"/>
                    <a:pt x="14239" y="3745"/>
                    <a:pt x="14733" y="3512"/>
                  </a:cubicBezTo>
                  <a:close/>
                  <a:moveTo>
                    <a:pt x="13234" y="2782"/>
                  </a:moveTo>
                  <a:cubicBezTo>
                    <a:pt x="13264" y="2767"/>
                    <a:pt x="13295" y="2753"/>
                    <a:pt x="13325" y="2739"/>
                  </a:cubicBezTo>
                  <a:cubicBezTo>
                    <a:pt x="13453" y="2678"/>
                    <a:pt x="13609" y="2802"/>
                    <a:pt x="13586" y="2946"/>
                  </a:cubicBezTo>
                  <a:cubicBezTo>
                    <a:pt x="13581" y="2980"/>
                    <a:pt x="13575" y="3015"/>
                    <a:pt x="13570" y="3049"/>
                  </a:cubicBezTo>
                  <a:cubicBezTo>
                    <a:pt x="13484" y="3578"/>
                    <a:pt x="12762" y="3003"/>
                    <a:pt x="13234" y="2782"/>
                  </a:cubicBezTo>
                  <a:close/>
                  <a:moveTo>
                    <a:pt x="13298" y="885"/>
                  </a:moveTo>
                  <a:cubicBezTo>
                    <a:pt x="13520" y="1063"/>
                    <a:pt x="13256" y="1420"/>
                    <a:pt x="13031" y="1241"/>
                  </a:cubicBezTo>
                  <a:cubicBezTo>
                    <a:pt x="12809" y="1066"/>
                    <a:pt x="13073" y="710"/>
                    <a:pt x="13298" y="885"/>
                  </a:cubicBezTo>
                  <a:close/>
                  <a:moveTo>
                    <a:pt x="12285" y="1969"/>
                  </a:moveTo>
                  <a:cubicBezTo>
                    <a:pt x="12149" y="2388"/>
                    <a:pt x="12254" y="2908"/>
                    <a:pt x="12254" y="3348"/>
                  </a:cubicBezTo>
                  <a:cubicBezTo>
                    <a:pt x="12254" y="3900"/>
                    <a:pt x="12368" y="3923"/>
                    <a:pt x="12840" y="3986"/>
                  </a:cubicBezTo>
                  <a:cubicBezTo>
                    <a:pt x="13423" y="4064"/>
                    <a:pt x="13839" y="4104"/>
                    <a:pt x="14097" y="4673"/>
                  </a:cubicBezTo>
                  <a:cubicBezTo>
                    <a:pt x="14316" y="5156"/>
                    <a:pt x="14294" y="6210"/>
                    <a:pt x="14252" y="6742"/>
                  </a:cubicBezTo>
                  <a:cubicBezTo>
                    <a:pt x="14219" y="7182"/>
                    <a:pt x="15820" y="7751"/>
                    <a:pt x="16228" y="7771"/>
                  </a:cubicBezTo>
                  <a:cubicBezTo>
                    <a:pt x="16511" y="7785"/>
                    <a:pt x="16498" y="8170"/>
                    <a:pt x="16292" y="8280"/>
                  </a:cubicBezTo>
                  <a:cubicBezTo>
                    <a:pt x="15721" y="8587"/>
                    <a:pt x="14594" y="8024"/>
                    <a:pt x="14030" y="7788"/>
                  </a:cubicBezTo>
                  <a:cubicBezTo>
                    <a:pt x="13281" y="7472"/>
                    <a:pt x="13609" y="6121"/>
                    <a:pt x="13570" y="5498"/>
                  </a:cubicBezTo>
                  <a:cubicBezTo>
                    <a:pt x="13489" y="4179"/>
                    <a:pt x="11821" y="4914"/>
                    <a:pt x="11716" y="4081"/>
                  </a:cubicBezTo>
                  <a:cubicBezTo>
                    <a:pt x="11635" y="3451"/>
                    <a:pt x="11666" y="2420"/>
                    <a:pt x="11930" y="1825"/>
                  </a:cubicBezTo>
                  <a:cubicBezTo>
                    <a:pt x="12035" y="1586"/>
                    <a:pt x="12362" y="1727"/>
                    <a:pt x="12285" y="1969"/>
                  </a:cubicBezTo>
                  <a:close/>
                  <a:moveTo>
                    <a:pt x="9276" y="1934"/>
                  </a:moveTo>
                  <a:cubicBezTo>
                    <a:pt x="10073" y="5949"/>
                    <a:pt x="12324" y="8791"/>
                    <a:pt x="15429" y="11234"/>
                  </a:cubicBezTo>
                  <a:cubicBezTo>
                    <a:pt x="15621" y="11386"/>
                    <a:pt x="15440" y="11734"/>
                    <a:pt x="15215" y="11622"/>
                  </a:cubicBezTo>
                  <a:cubicBezTo>
                    <a:pt x="14166" y="11099"/>
                    <a:pt x="13550" y="10240"/>
                    <a:pt x="12695" y="9449"/>
                  </a:cubicBezTo>
                  <a:cubicBezTo>
                    <a:pt x="12007" y="8814"/>
                    <a:pt x="11286" y="8196"/>
                    <a:pt x="10792" y="7380"/>
                  </a:cubicBezTo>
                  <a:cubicBezTo>
                    <a:pt x="9840" y="5805"/>
                    <a:pt x="9046" y="3854"/>
                    <a:pt x="8993" y="1971"/>
                  </a:cubicBezTo>
                  <a:cubicBezTo>
                    <a:pt x="8985" y="1782"/>
                    <a:pt x="9237" y="1742"/>
                    <a:pt x="9276" y="1934"/>
                  </a:cubicBezTo>
                  <a:close/>
                  <a:moveTo>
                    <a:pt x="12057" y="12225"/>
                  </a:moveTo>
                  <a:cubicBezTo>
                    <a:pt x="11907" y="12108"/>
                    <a:pt x="11913" y="11800"/>
                    <a:pt x="12121" y="11740"/>
                  </a:cubicBezTo>
                  <a:cubicBezTo>
                    <a:pt x="12154" y="11731"/>
                    <a:pt x="12185" y="11722"/>
                    <a:pt x="12218" y="11711"/>
                  </a:cubicBezTo>
                  <a:cubicBezTo>
                    <a:pt x="12374" y="11668"/>
                    <a:pt x="12496" y="11763"/>
                    <a:pt x="12493" y="11929"/>
                  </a:cubicBezTo>
                  <a:cubicBezTo>
                    <a:pt x="12493" y="11964"/>
                    <a:pt x="12493" y="11998"/>
                    <a:pt x="12493" y="12033"/>
                  </a:cubicBezTo>
                  <a:cubicBezTo>
                    <a:pt x="12493" y="12257"/>
                    <a:pt x="12207" y="12343"/>
                    <a:pt x="12057" y="12225"/>
                  </a:cubicBezTo>
                  <a:close/>
                  <a:moveTo>
                    <a:pt x="11125" y="10127"/>
                  </a:moveTo>
                  <a:cubicBezTo>
                    <a:pt x="10839" y="9900"/>
                    <a:pt x="11180" y="9438"/>
                    <a:pt x="11466" y="9668"/>
                  </a:cubicBezTo>
                  <a:cubicBezTo>
                    <a:pt x="11752" y="9895"/>
                    <a:pt x="11411" y="10354"/>
                    <a:pt x="11125" y="10127"/>
                  </a:cubicBezTo>
                  <a:close/>
                  <a:moveTo>
                    <a:pt x="9748" y="9199"/>
                  </a:moveTo>
                  <a:cubicBezTo>
                    <a:pt x="9526" y="9369"/>
                    <a:pt x="9274" y="9308"/>
                    <a:pt x="9160" y="9041"/>
                  </a:cubicBezTo>
                  <a:cubicBezTo>
                    <a:pt x="9107" y="8912"/>
                    <a:pt x="9196" y="8762"/>
                    <a:pt x="9326" y="8745"/>
                  </a:cubicBezTo>
                  <a:cubicBezTo>
                    <a:pt x="9460" y="8728"/>
                    <a:pt x="9571" y="8742"/>
                    <a:pt x="9695" y="8791"/>
                  </a:cubicBezTo>
                  <a:cubicBezTo>
                    <a:pt x="9856" y="8854"/>
                    <a:pt x="9887" y="9093"/>
                    <a:pt x="9748" y="9199"/>
                  </a:cubicBezTo>
                  <a:close/>
                  <a:moveTo>
                    <a:pt x="9454" y="7245"/>
                  </a:moveTo>
                  <a:cubicBezTo>
                    <a:pt x="9196" y="7038"/>
                    <a:pt x="9504" y="6624"/>
                    <a:pt x="9762" y="6828"/>
                  </a:cubicBezTo>
                  <a:cubicBezTo>
                    <a:pt x="10020" y="7032"/>
                    <a:pt x="9715" y="7449"/>
                    <a:pt x="9454" y="7245"/>
                  </a:cubicBezTo>
                  <a:close/>
                  <a:moveTo>
                    <a:pt x="7858" y="5914"/>
                  </a:moveTo>
                  <a:cubicBezTo>
                    <a:pt x="7650" y="6015"/>
                    <a:pt x="7517" y="6001"/>
                    <a:pt x="7364" y="5820"/>
                  </a:cubicBezTo>
                  <a:cubicBezTo>
                    <a:pt x="7245" y="5679"/>
                    <a:pt x="7384" y="5434"/>
                    <a:pt x="7561" y="5469"/>
                  </a:cubicBezTo>
                  <a:cubicBezTo>
                    <a:pt x="7650" y="5486"/>
                    <a:pt x="7725" y="5535"/>
                    <a:pt x="7811" y="5552"/>
                  </a:cubicBezTo>
                  <a:cubicBezTo>
                    <a:pt x="7994" y="5587"/>
                    <a:pt x="8025" y="5831"/>
                    <a:pt x="7858" y="5914"/>
                  </a:cubicBezTo>
                  <a:close/>
                  <a:moveTo>
                    <a:pt x="8089" y="3362"/>
                  </a:moveTo>
                  <a:cubicBezTo>
                    <a:pt x="8352" y="3572"/>
                    <a:pt x="8039" y="3997"/>
                    <a:pt x="7772" y="3788"/>
                  </a:cubicBezTo>
                  <a:cubicBezTo>
                    <a:pt x="7508" y="3575"/>
                    <a:pt x="7822" y="3153"/>
                    <a:pt x="8089" y="3362"/>
                  </a:cubicBezTo>
                  <a:close/>
                  <a:moveTo>
                    <a:pt x="3343" y="16068"/>
                  </a:moveTo>
                  <a:cubicBezTo>
                    <a:pt x="2646" y="15516"/>
                    <a:pt x="2002" y="14881"/>
                    <a:pt x="1550" y="14093"/>
                  </a:cubicBezTo>
                  <a:cubicBezTo>
                    <a:pt x="1100" y="13317"/>
                    <a:pt x="903" y="12458"/>
                    <a:pt x="531" y="11648"/>
                  </a:cubicBezTo>
                  <a:cubicBezTo>
                    <a:pt x="465" y="11504"/>
                    <a:pt x="687" y="11372"/>
                    <a:pt x="767" y="11510"/>
                  </a:cubicBezTo>
                  <a:cubicBezTo>
                    <a:pt x="1206" y="12260"/>
                    <a:pt x="1370" y="13131"/>
                    <a:pt x="1858" y="13855"/>
                  </a:cubicBezTo>
                  <a:cubicBezTo>
                    <a:pt x="2344" y="14576"/>
                    <a:pt x="2921" y="15206"/>
                    <a:pt x="3543" y="15803"/>
                  </a:cubicBezTo>
                  <a:cubicBezTo>
                    <a:pt x="3690" y="15947"/>
                    <a:pt x="3512" y="16200"/>
                    <a:pt x="3343" y="16068"/>
                  </a:cubicBezTo>
                  <a:close/>
                  <a:moveTo>
                    <a:pt x="7109" y="16717"/>
                  </a:moveTo>
                  <a:cubicBezTo>
                    <a:pt x="6443" y="16645"/>
                    <a:pt x="5022" y="16344"/>
                    <a:pt x="4625" y="15798"/>
                  </a:cubicBezTo>
                  <a:cubicBezTo>
                    <a:pt x="4156" y="15154"/>
                    <a:pt x="4511" y="14309"/>
                    <a:pt x="4542" y="13608"/>
                  </a:cubicBezTo>
                  <a:cubicBezTo>
                    <a:pt x="4608" y="12102"/>
                    <a:pt x="2424" y="12268"/>
                    <a:pt x="1988" y="11151"/>
                  </a:cubicBezTo>
                  <a:cubicBezTo>
                    <a:pt x="1703" y="10423"/>
                    <a:pt x="2094" y="9145"/>
                    <a:pt x="2213" y="8412"/>
                  </a:cubicBezTo>
                  <a:cubicBezTo>
                    <a:pt x="2258" y="8139"/>
                    <a:pt x="2630" y="8196"/>
                    <a:pt x="2618" y="8466"/>
                  </a:cubicBezTo>
                  <a:cubicBezTo>
                    <a:pt x="2555" y="9895"/>
                    <a:pt x="2294" y="10947"/>
                    <a:pt x="3840" y="11760"/>
                  </a:cubicBezTo>
                  <a:cubicBezTo>
                    <a:pt x="4192" y="11947"/>
                    <a:pt x="4916" y="12217"/>
                    <a:pt x="5044" y="12654"/>
                  </a:cubicBezTo>
                  <a:cubicBezTo>
                    <a:pt x="5252" y="13352"/>
                    <a:pt x="5075" y="13866"/>
                    <a:pt x="5052" y="14591"/>
                  </a:cubicBezTo>
                  <a:cubicBezTo>
                    <a:pt x="5025" y="15542"/>
                    <a:pt x="5963" y="15683"/>
                    <a:pt x="6593" y="15878"/>
                  </a:cubicBezTo>
                  <a:cubicBezTo>
                    <a:pt x="6834" y="15838"/>
                    <a:pt x="6956" y="15913"/>
                    <a:pt x="6965" y="16096"/>
                  </a:cubicBezTo>
                  <a:cubicBezTo>
                    <a:pt x="7106" y="15826"/>
                    <a:pt x="7481" y="15915"/>
                    <a:pt x="7467" y="16232"/>
                  </a:cubicBezTo>
                  <a:cubicBezTo>
                    <a:pt x="7464" y="16301"/>
                    <a:pt x="7461" y="16372"/>
                    <a:pt x="7456" y="16441"/>
                  </a:cubicBezTo>
                  <a:cubicBezTo>
                    <a:pt x="7445" y="16620"/>
                    <a:pt x="7264" y="16734"/>
                    <a:pt x="7109" y="16717"/>
                  </a:cubicBezTo>
                  <a:close/>
                  <a:moveTo>
                    <a:pt x="3251" y="7210"/>
                  </a:moveTo>
                  <a:cubicBezTo>
                    <a:pt x="3268" y="7208"/>
                    <a:pt x="3285" y="7205"/>
                    <a:pt x="3301" y="7205"/>
                  </a:cubicBezTo>
                  <a:cubicBezTo>
                    <a:pt x="3432" y="7179"/>
                    <a:pt x="3537" y="7254"/>
                    <a:pt x="3593" y="7357"/>
                  </a:cubicBezTo>
                  <a:cubicBezTo>
                    <a:pt x="3648" y="7458"/>
                    <a:pt x="3654" y="7590"/>
                    <a:pt x="3576" y="7696"/>
                  </a:cubicBezTo>
                  <a:cubicBezTo>
                    <a:pt x="3498" y="7802"/>
                    <a:pt x="3373" y="7831"/>
                    <a:pt x="3265" y="7800"/>
                  </a:cubicBezTo>
                  <a:cubicBezTo>
                    <a:pt x="3154" y="7771"/>
                    <a:pt x="3060" y="7685"/>
                    <a:pt x="3049" y="7547"/>
                  </a:cubicBezTo>
                  <a:cubicBezTo>
                    <a:pt x="3046" y="7529"/>
                    <a:pt x="3043" y="7512"/>
                    <a:pt x="3043" y="7495"/>
                  </a:cubicBezTo>
                  <a:cubicBezTo>
                    <a:pt x="3024" y="7360"/>
                    <a:pt x="3121" y="7231"/>
                    <a:pt x="3251" y="7210"/>
                  </a:cubicBezTo>
                  <a:close/>
                  <a:moveTo>
                    <a:pt x="3526" y="9932"/>
                  </a:moveTo>
                  <a:cubicBezTo>
                    <a:pt x="3684" y="9716"/>
                    <a:pt x="4112" y="9783"/>
                    <a:pt x="4114" y="10096"/>
                  </a:cubicBezTo>
                  <a:cubicBezTo>
                    <a:pt x="4114" y="10125"/>
                    <a:pt x="4114" y="10153"/>
                    <a:pt x="4114" y="10182"/>
                  </a:cubicBezTo>
                  <a:cubicBezTo>
                    <a:pt x="4114" y="10329"/>
                    <a:pt x="4048" y="10421"/>
                    <a:pt x="3909" y="10458"/>
                  </a:cubicBezTo>
                  <a:cubicBezTo>
                    <a:pt x="3881" y="10464"/>
                    <a:pt x="3856" y="10472"/>
                    <a:pt x="3828" y="10481"/>
                  </a:cubicBezTo>
                  <a:cubicBezTo>
                    <a:pt x="3540" y="10559"/>
                    <a:pt x="3368" y="10148"/>
                    <a:pt x="3526" y="9932"/>
                  </a:cubicBezTo>
                  <a:close/>
                  <a:moveTo>
                    <a:pt x="5705" y="12185"/>
                  </a:moveTo>
                  <a:cubicBezTo>
                    <a:pt x="5730" y="12214"/>
                    <a:pt x="5755" y="12243"/>
                    <a:pt x="5779" y="12271"/>
                  </a:cubicBezTo>
                  <a:cubicBezTo>
                    <a:pt x="5888" y="12398"/>
                    <a:pt x="5727" y="12616"/>
                    <a:pt x="5580" y="12539"/>
                  </a:cubicBezTo>
                  <a:cubicBezTo>
                    <a:pt x="5546" y="12521"/>
                    <a:pt x="5513" y="12504"/>
                    <a:pt x="5480" y="12487"/>
                  </a:cubicBezTo>
                  <a:cubicBezTo>
                    <a:pt x="5199" y="12340"/>
                    <a:pt x="5496" y="11944"/>
                    <a:pt x="5705" y="12185"/>
                  </a:cubicBezTo>
                  <a:close/>
                  <a:moveTo>
                    <a:pt x="6729" y="14470"/>
                  </a:moveTo>
                  <a:cubicBezTo>
                    <a:pt x="7073" y="14746"/>
                    <a:pt x="6662" y="15300"/>
                    <a:pt x="6318" y="15025"/>
                  </a:cubicBezTo>
                  <a:cubicBezTo>
                    <a:pt x="5971" y="14749"/>
                    <a:pt x="6385" y="14194"/>
                    <a:pt x="6729" y="14470"/>
                  </a:cubicBezTo>
                  <a:close/>
                  <a:moveTo>
                    <a:pt x="9324" y="17013"/>
                  </a:moveTo>
                  <a:cubicBezTo>
                    <a:pt x="9287" y="17053"/>
                    <a:pt x="9240" y="17085"/>
                    <a:pt x="9179" y="17091"/>
                  </a:cubicBezTo>
                  <a:cubicBezTo>
                    <a:pt x="9138" y="17099"/>
                    <a:pt x="9099" y="17094"/>
                    <a:pt x="9060" y="17076"/>
                  </a:cubicBezTo>
                  <a:cubicBezTo>
                    <a:pt x="9040" y="17071"/>
                    <a:pt x="9018" y="17065"/>
                    <a:pt x="8999" y="17056"/>
                  </a:cubicBezTo>
                  <a:cubicBezTo>
                    <a:pt x="8552" y="16916"/>
                    <a:pt x="9074" y="16214"/>
                    <a:pt x="9318" y="16625"/>
                  </a:cubicBezTo>
                  <a:cubicBezTo>
                    <a:pt x="9329" y="16643"/>
                    <a:pt x="9340" y="16663"/>
                    <a:pt x="9351" y="16680"/>
                  </a:cubicBezTo>
                  <a:cubicBezTo>
                    <a:pt x="9376" y="16714"/>
                    <a:pt x="9390" y="16755"/>
                    <a:pt x="9396" y="16795"/>
                  </a:cubicBezTo>
                  <a:cubicBezTo>
                    <a:pt x="9404" y="16858"/>
                    <a:pt x="9387" y="16913"/>
                    <a:pt x="9360" y="16959"/>
                  </a:cubicBezTo>
                  <a:cubicBezTo>
                    <a:pt x="9354" y="16967"/>
                    <a:pt x="9351" y="16976"/>
                    <a:pt x="9346" y="16985"/>
                  </a:cubicBezTo>
                  <a:cubicBezTo>
                    <a:pt x="9337" y="16999"/>
                    <a:pt x="9329" y="17007"/>
                    <a:pt x="9324" y="17013"/>
                  </a:cubicBezTo>
                  <a:close/>
                  <a:moveTo>
                    <a:pt x="10334" y="15927"/>
                  </a:moveTo>
                  <a:cubicBezTo>
                    <a:pt x="8213" y="14536"/>
                    <a:pt x="6970" y="13070"/>
                    <a:pt x="5638" y="10903"/>
                  </a:cubicBezTo>
                  <a:cubicBezTo>
                    <a:pt x="4617" y="9242"/>
                    <a:pt x="4336" y="7498"/>
                    <a:pt x="3595" y="5742"/>
                  </a:cubicBezTo>
                  <a:cubicBezTo>
                    <a:pt x="3532" y="5592"/>
                    <a:pt x="3734" y="5480"/>
                    <a:pt x="3831" y="5604"/>
                  </a:cubicBezTo>
                  <a:cubicBezTo>
                    <a:pt x="4306" y="6216"/>
                    <a:pt x="4345" y="7058"/>
                    <a:pt x="4617" y="7774"/>
                  </a:cubicBezTo>
                  <a:cubicBezTo>
                    <a:pt x="4994" y="8774"/>
                    <a:pt x="5452" y="9702"/>
                    <a:pt x="6026" y="10602"/>
                  </a:cubicBezTo>
                  <a:cubicBezTo>
                    <a:pt x="6540" y="11406"/>
                    <a:pt x="7003" y="12297"/>
                    <a:pt x="7628" y="13016"/>
                  </a:cubicBezTo>
                  <a:cubicBezTo>
                    <a:pt x="8508" y="14027"/>
                    <a:pt x="9601" y="14708"/>
                    <a:pt x="10586" y="15591"/>
                  </a:cubicBezTo>
                  <a:cubicBezTo>
                    <a:pt x="10792" y="15769"/>
                    <a:pt x="10559" y="16073"/>
                    <a:pt x="10334" y="15927"/>
                  </a:cubicBezTo>
                  <a:close/>
                  <a:moveTo>
                    <a:pt x="12876" y="14576"/>
                  </a:moveTo>
                  <a:cubicBezTo>
                    <a:pt x="11588" y="14295"/>
                    <a:pt x="10905" y="14381"/>
                    <a:pt x="10517" y="12904"/>
                  </a:cubicBezTo>
                  <a:cubicBezTo>
                    <a:pt x="10359" y="12303"/>
                    <a:pt x="10361" y="11053"/>
                    <a:pt x="9609" y="11038"/>
                  </a:cubicBezTo>
                  <a:cubicBezTo>
                    <a:pt x="9240" y="11033"/>
                    <a:pt x="8424" y="10823"/>
                    <a:pt x="8152" y="10607"/>
                  </a:cubicBezTo>
                  <a:cubicBezTo>
                    <a:pt x="7608" y="10173"/>
                    <a:pt x="7761" y="9576"/>
                    <a:pt x="7647" y="8926"/>
                  </a:cubicBezTo>
                  <a:cubicBezTo>
                    <a:pt x="7467" y="7892"/>
                    <a:pt x="7189" y="7119"/>
                    <a:pt x="6210" y="6719"/>
                  </a:cubicBezTo>
                  <a:cubicBezTo>
                    <a:pt x="5230" y="6320"/>
                    <a:pt x="6057" y="4437"/>
                    <a:pt x="6024" y="3745"/>
                  </a:cubicBezTo>
                  <a:cubicBezTo>
                    <a:pt x="6013" y="3500"/>
                    <a:pt x="6357" y="3446"/>
                    <a:pt x="6390" y="3696"/>
                  </a:cubicBezTo>
                  <a:cubicBezTo>
                    <a:pt x="6490" y="4417"/>
                    <a:pt x="6373" y="5044"/>
                    <a:pt x="6285" y="5765"/>
                  </a:cubicBezTo>
                  <a:cubicBezTo>
                    <a:pt x="6224" y="6248"/>
                    <a:pt x="7633" y="6687"/>
                    <a:pt x="7964" y="6906"/>
                  </a:cubicBezTo>
                  <a:cubicBezTo>
                    <a:pt x="8841" y="7486"/>
                    <a:pt x="7622" y="9860"/>
                    <a:pt x="8763" y="10110"/>
                  </a:cubicBezTo>
                  <a:cubicBezTo>
                    <a:pt x="9729" y="10323"/>
                    <a:pt x="10497" y="10142"/>
                    <a:pt x="10808" y="11176"/>
                  </a:cubicBezTo>
                  <a:cubicBezTo>
                    <a:pt x="10991" y="11786"/>
                    <a:pt x="10991" y="12524"/>
                    <a:pt x="11252" y="13099"/>
                  </a:cubicBezTo>
                  <a:cubicBezTo>
                    <a:pt x="11469" y="13576"/>
                    <a:pt x="12501" y="13728"/>
                    <a:pt x="13045" y="13892"/>
                  </a:cubicBezTo>
                  <a:cubicBezTo>
                    <a:pt x="13423" y="14007"/>
                    <a:pt x="13253" y="14660"/>
                    <a:pt x="12876" y="14576"/>
                  </a:cubicBezTo>
                  <a:close/>
                  <a:moveTo>
                    <a:pt x="14413" y="13088"/>
                  </a:moveTo>
                  <a:cubicBezTo>
                    <a:pt x="14380" y="13070"/>
                    <a:pt x="14347" y="13053"/>
                    <a:pt x="14313" y="13036"/>
                  </a:cubicBezTo>
                  <a:cubicBezTo>
                    <a:pt x="13986" y="12863"/>
                    <a:pt x="14333" y="12398"/>
                    <a:pt x="14577" y="12682"/>
                  </a:cubicBezTo>
                  <a:cubicBezTo>
                    <a:pt x="14602" y="12711"/>
                    <a:pt x="14627" y="12740"/>
                    <a:pt x="14652" y="12769"/>
                  </a:cubicBezTo>
                  <a:cubicBezTo>
                    <a:pt x="14782" y="12921"/>
                    <a:pt x="14591" y="13180"/>
                    <a:pt x="14413" y="13088"/>
                  </a:cubicBezTo>
                  <a:close/>
                </a:path>
              </a:pathLst>
            </a:custGeom>
            <a:solidFill>
              <a:srgbClr val="D0DD8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</p:grpSp>
      <p:sp>
        <p:nvSpPr>
          <p:cNvPr id="205" name="Freeform: Shape 204">
            <a:extLst>
              <a:ext uri="{FF2B5EF4-FFF2-40B4-BE49-F238E27FC236}">
                <a16:creationId xmlns:a16="http://schemas.microsoft.com/office/drawing/2014/main" id="{1E19E95D-D9A5-4327-A8D1-AC68115045E4}"/>
              </a:ext>
            </a:extLst>
          </p:cNvPr>
          <p:cNvSpPr/>
          <p:nvPr userDrawn="1"/>
        </p:nvSpPr>
        <p:spPr>
          <a:xfrm>
            <a:off x="554667" y="0"/>
            <a:ext cx="8031807" cy="6858000"/>
          </a:xfrm>
          <a:custGeom>
            <a:avLst/>
            <a:gdLst>
              <a:gd name="connsiteX0" fmla="*/ 1547251 w 8031807"/>
              <a:gd name="connsiteY0" fmla="*/ 0 h 6858000"/>
              <a:gd name="connsiteX1" fmla="*/ 6554495 w 8031807"/>
              <a:gd name="connsiteY1" fmla="*/ 0 h 6858000"/>
              <a:gd name="connsiteX2" fmla="*/ 6719152 w 8031807"/>
              <a:gd name="connsiteY2" fmla="*/ 222316 h 6858000"/>
              <a:gd name="connsiteX3" fmla="*/ 7931748 w 8031807"/>
              <a:gd name="connsiteY3" fmla="*/ 5807416 h 6858000"/>
              <a:gd name="connsiteX4" fmla="*/ 7667788 w 8031807"/>
              <a:gd name="connsiteY4" fmla="*/ 6792949 h 6858000"/>
              <a:gd name="connsiteX5" fmla="*/ 7640527 w 8031807"/>
              <a:gd name="connsiteY5" fmla="*/ 6858000 h 6858000"/>
              <a:gd name="connsiteX6" fmla="*/ 394626 w 8031807"/>
              <a:gd name="connsiteY6" fmla="*/ 6858000 h 6858000"/>
              <a:gd name="connsiteX7" fmla="*/ 389838 w 8031807"/>
              <a:gd name="connsiteY7" fmla="*/ 6847518 h 6858000"/>
              <a:gd name="connsiteX8" fmla="*/ 123232 w 8031807"/>
              <a:gd name="connsiteY8" fmla="*/ 3594914 h 6858000"/>
              <a:gd name="connsiteX9" fmla="*/ 1458164 w 8031807"/>
              <a:gd name="connsiteY9" fmla="*/ 14368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31807" h="6858000">
                <a:moveTo>
                  <a:pt x="1547251" y="0"/>
                </a:moveTo>
                <a:lnTo>
                  <a:pt x="6554495" y="0"/>
                </a:lnTo>
                <a:lnTo>
                  <a:pt x="6719152" y="222316"/>
                </a:lnTo>
                <a:cubicBezTo>
                  <a:pt x="7833079" y="1827507"/>
                  <a:pt x="8240832" y="3882350"/>
                  <a:pt x="7931748" y="5807416"/>
                </a:cubicBezTo>
                <a:cubicBezTo>
                  <a:pt x="7878010" y="6142479"/>
                  <a:pt x="7791520" y="6476183"/>
                  <a:pt x="7667788" y="6792949"/>
                </a:cubicBezTo>
                <a:lnTo>
                  <a:pt x="7640527" y="6858000"/>
                </a:lnTo>
                <a:lnTo>
                  <a:pt x="394626" y="6858000"/>
                </a:lnTo>
                <a:lnTo>
                  <a:pt x="389838" y="6847518"/>
                </a:lnTo>
                <a:cubicBezTo>
                  <a:pt x="-49240" y="5819949"/>
                  <a:pt x="-85655" y="4688645"/>
                  <a:pt x="123232" y="3594914"/>
                </a:cubicBezTo>
                <a:cubicBezTo>
                  <a:pt x="349149" y="2410870"/>
                  <a:pt x="846789" y="1182088"/>
                  <a:pt x="1458164" y="143688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07" name="Freeform: Shape 206">
            <a:extLst>
              <a:ext uri="{FF2B5EF4-FFF2-40B4-BE49-F238E27FC236}">
                <a16:creationId xmlns:a16="http://schemas.microsoft.com/office/drawing/2014/main" id="{94D9FBD2-EF50-4595-90A8-72BEAA8D3C38}"/>
              </a:ext>
            </a:extLst>
          </p:cNvPr>
          <p:cNvSpPr/>
          <p:nvPr userDrawn="1"/>
        </p:nvSpPr>
        <p:spPr>
          <a:xfrm>
            <a:off x="783851" y="1"/>
            <a:ext cx="7573409" cy="6857999"/>
          </a:xfrm>
          <a:custGeom>
            <a:avLst/>
            <a:gdLst>
              <a:gd name="connsiteX0" fmla="*/ 1605124 w 7573409"/>
              <a:gd name="connsiteY0" fmla="*/ 0 h 6857999"/>
              <a:gd name="connsiteX1" fmla="*/ 6010832 w 7573409"/>
              <a:gd name="connsiteY1" fmla="*/ 0 h 6857999"/>
              <a:gd name="connsiteX2" fmla="*/ 6100407 w 7573409"/>
              <a:gd name="connsiteY2" fmla="*/ 106342 h 6857999"/>
              <a:gd name="connsiteX3" fmla="*/ 7479061 w 7573409"/>
              <a:gd name="connsiteY3" fmla="*/ 5690334 h 6857999"/>
              <a:gd name="connsiteX4" fmla="*/ 7155916 w 7573409"/>
              <a:gd name="connsiteY4" fmla="*/ 6796797 h 6857999"/>
              <a:gd name="connsiteX5" fmla="*/ 7126534 w 7573409"/>
              <a:gd name="connsiteY5" fmla="*/ 6857999 h 6857999"/>
              <a:gd name="connsiteX6" fmla="*/ 452979 w 7573409"/>
              <a:gd name="connsiteY6" fmla="*/ 6857999 h 6857999"/>
              <a:gd name="connsiteX7" fmla="*/ 367589 w 7573409"/>
              <a:gd name="connsiteY7" fmla="*/ 6671075 h 6857999"/>
              <a:gd name="connsiteX8" fmla="*/ 116199 w 7573409"/>
              <a:gd name="connsiteY8" fmla="*/ 3604106 h 6857999"/>
              <a:gd name="connsiteX9" fmla="*/ 1374942 w 7573409"/>
              <a:gd name="connsiteY9" fmla="*/ 349851 h 6857999"/>
              <a:gd name="connsiteX10" fmla="*/ 1592167 w 7573409"/>
              <a:gd name="connsiteY10" fmla="*/ 1704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73409" h="6857999">
                <a:moveTo>
                  <a:pt x="1605124" y="0"/>
                </a:moveTo>
                <a:lnTo>
                  <a:pt x="6010832" y="0"/>
                </a:lnTo>
                <a:lnTo>
                  <a:pt x="6100407" y="106342"/>
                </a:lnTo>
                <a:cubicBezTo>
                  <a:pt x="7327649" y="1660151"/>
                  <a:pt x="7791322" y="3745480"/>
                  <a:pt x="7479061" y="5690334"/>
                </a:cubicBezTo>
                <a:cubicBezTo>
                  <a:pt x="7418256" y="6069462"/>
                  <a:pt x="7312980" y="6446745"/>
                  <a:pt x="7155916" y="6796797"/>
                </a:cubicBezTo>
                <a:lnTo>
                  <a:pt x="7126534" y="6857999"/>
                </a:lnTo>
                <a:lnTo>
                  <a:pt x="452979" y="6857999"/>
                </a:lnTo>
                <a:lnTo>
                  <a:pt x="367589" y="6671075"/>
                </a:lnTo>
                <a:cubicBezTo>
                  <a:pt x="-46430" y="5702151"/>
                  <a:pt x="-80766" y="4635415"/>
                  <a:pt x="116199" y="3604106"/>
                </a:cubicBezTo>
                <a:cubicBezTo>
                  <a:pt x="329222" y="2487638"/>
                  <a:pt x="798460" y="1328987"/>
                  <a:pt x="1374942" y="349851"/>
                </a:cubicBezTo>
                <a:cubicBezTo>
                  <a:pt x="1442198" y="235662"/>
                  <a:pt x="1514670" y="124351"/>
                  <a:pt x="1592167" y="17042"/>
                </a:cubicBezTo>
                <a:close/>
              </a:path>
            </a:pathLst>
          </a:custGeom>
          <a:solidFill>
            <a:srgbClr val="FEF8F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408F09-146C-4066-93FB-899F853AD12E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079474" y="136678"/>
            <a:ext cx="5059874" cy="1325563"/>
          </a:xfrm>
        </p:spPr>
        <p:txBody>
          <a:bodyPr/>
          <a:lstStyle>
            <a:lvl1pPr algn="ctr">
              <a:defRPr>
                <a:solidFill>
                  <a:srgbClr val="E7665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E7A6D-6CC9-4D87-9094-743E8AC69D56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819184" y="1777435"/>
            <a:ext cx="5580454" cy="4399529"/>
          </a:xfrm>
        </p:spPr>
        <p:txBody>
          <a:bodyPr tIns="182880">
            <a:normAutofit/>
          </a:bodyPr>
          <a:lstStyle>
            <a:lvl1pPr>
              <a:spcAft>
                <a:spcPts val="1200"/>
              </a:spcAft>
              <a:defRPr sz="2800">
                <a:solidFill>
                  <a:schemeClr val="tx1"/>
                </a:solidFill>
              </a:defRPr>
            </a:lvl1pPr>
            <a:lvl2pPr>
              <a:spcAft>
                <a:spcPts val="1200"/>
              </a:spcAft>
              <a:defRPr sz="2400">
                <a:solidFill>
                  <a:schemeClr val="tx1"/>
                </a:solidFill>
              </a:defRPr>
            </a:lvl2pPr>
            <a:lvl3pPr>
              <a:spcAft>
                <a:spcPts val="1200"/>
              </a:spcAft>
              <a:defRPr sz="2000">
                <a:solidFill>
                  <a:schemeClr val="tx1"/>
                </a:solidFill>
              </a:defRPr>
            </a:lvl3pPr>
            <a:lvl4pPr>
              <a:spcAft>
                <a:spcPts val="1200"/>
              </a:spcAft>
              <a:defRPr sz="1600">
                <a:solidFill>
                  <a:schemeClr val="tx1"/>
                </a:solidFill>
              </a:defRPr>
            </a:lvl4pPr>
            <a:lvl5pPr>
              <a:spcAft>
                <a:spcPts val="1200"/>
              </a:spcAft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9D1D7-FDE8-4D9F-AB71-9334BFD7253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673816" y="6356351"/>
            <a:ext cx="1097280" cy="365125"/>
          </a:xfrm>
        </p:spPr>
        <p:txBody>
          <a:bodyPr/>
          <a:lstStyle/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B2EC0-398F-49F2-AD95-F5C77AD41821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66360" y="6356351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3647A-5120-4782-9C72-64ABF2D1F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38440" y="6356351"/>
            <a:ext cx="1097280" cy="365125"/>
          </a:xfrm>
        </p:spPr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640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62A17-16D3-45C4-82FD-C38141014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AC8966-0183-4355-BD4E-211D1F0A1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FE724-6A29-40BA-87AB-056F1F06E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90847-6B44-4A5B-A0A1-1D458F724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383EE-537E-4479-9B22-FCF016DA8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892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250F-DED2-435A-AAF6-20EB3A41E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B3480-5AA4-48A1-B33E-5FE00EA062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96067D-E482-49ED-A3C8-44FBFABA8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B49F44-696E-4313-9506-28D8D6BFE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78F77-15EC-4648-980E-24AD3A39C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F7C523-FA73-47E7-A76E-A310A5C1C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44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0AC69-1ED7-47FE-B5F7-A75245FA3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23C12A-3335-40F3-9601-3287E8FBF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73CE58-1932-48B9-8783-3B432FE3E9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5C2722-6483-4977-A46F-308B9DAA0F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253FEE-4D9B-442D-B581-062A6767EB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60CBAD-936E-4553-960D-58E80583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9109C2-A9C8-4F79-B77B-79730A71B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757107-4548-4755-A31D-F09876C4C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061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4B28E-7CE6-41AE-8C86-359BB477B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E48E06-4575-42F4-9911-4D8D12EF5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021759-0033-4559-92D4-2F1B83975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2F0B35-60EF-4D1B-A76D-7C68242B4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16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A0D803-FEAE-42DB-8F68-B318B8CB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96E97C-6302-4832-950F-A44CFF42A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E16046-6132-4CFB-BD19-62BC890AE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119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1F22D-E654-40DC-B002-7D884F348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9CC7C-524D-4F64-922D-826B4B8D0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199054-B8A8-44C7-8788-B1A1576D1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772C5-ED3D-4F2D-8E5E-AF4EE5C5C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E0153F-8C1B-427E-903C-D69E1BEE6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ED1E66-FA05-4B4C-A5D9-BC4A1F2C1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979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7E88-E171-4599-9AA9-0F320211E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502042-81AD-4DCB-B3C9-E507E95B6A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7C354-75BB-410A-A314-0A3EBCEFF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8019A9-BC97-44F6-90C7-88C798A91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F11D4F-43E3-4676-BF52-EC456D989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884B19-0281-490B-9CCD-1E4C19DB9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30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B7E66-C98A-44E5-BCA5-AEE90530E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02C0B1-AD85-4E6B-BB0E-EF275F7DC3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55615-B922-43D0-912A-02CB2EA8F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DCB32-EF02-40E4-A3D1-B0BAA9F72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6893B-3D2F-4A0D-8341-3C0C98122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454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46D096-806E-43CA-9ABD-734E623E67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1EC944-DD6E-4B4B-886D-4722C8808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3C7F6-F852-4406-AD4E-F6C56EF43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9BA4E7-FABD-4515-980B-500C6D5FB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D060B-4EAB-428A-B75D-1948F208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90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97875D-F775-480D-8F55-312F135EA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 algn="ctr"/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A5AC2A-AB73-422A-AFF0-C3F3495695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7EB29-0F00-468A-8BBA-41E1EAF48C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1F941-198A-4A99-B744-4287F27A6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AC5DCC-16EE-41B5-BA2A-BC2CBD9C36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E3FFA-D036-4B57-B6DD-033B5B45A80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CD0BD8A-1234-4FB4-98A0-FF40C2F6958E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B35078C-4C3D-43B8-8726-B75A31A5ED94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1A8C381-B539-47ED-B9A1-E893F3E0C921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45121AFB-6DDD-483E-9472-7737E5C4D69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8F81A5CB-77EC-4A04-A838-028E51FC16E5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88027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4000" b="1" kern="1200" smtClean="0">
          <a:solidFill>
            <a:srgbClr val="E7665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BE6934F5-DC0B-47E8-B8F9-815294CC73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5636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7CBDEB-523E-44DF-8FD2-19D48ADB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Your 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037348-D841-4185-8CDD-557F094A9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33E028-88AC-4757-B4DF-D80D0FAA5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E3FFA-D036-4B57-B6DD-033B5B45A80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404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Easter2-4x3" id="{375402AD-D48B-4700-90FC-E61798746AFD}" vid="{61399903-E556-4E14-8C54-31E10B04E3F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Easter2-4x3" id="{375402AD-D48B-4700-90FC-E61798746AFD}" vid="{FC9ADF93-EA97-44A2-8B5B-D8C3032A816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9916</TotalTime>
  <Words>98</Words>
  <PresentationFormat>On-screen Show (4:3)</PresentationFormat>
  <Paragraphs>12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3_Custom Design</vt:lpstr>
      <vt:lpstr>Custom Design</vt:lpstr>
      <vt:lpstr>Title of your presentation</vt:lpstr>
      <vt:lpstr>PowerPoint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2019-02-28T04:52:31Z</dcterms:modified>
  <cp:category>Templates</cp:category>
</cp:coreProperties>
</file>