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4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B56"/>
    <a:srgbClr val="072544"/>
    <a:srgbClr val="E76652"/>
    <a:srgbClr val="013D9A"/>
    <a:srgbClr val="F8F87B"/>
    <a:srgbClr val="EE3F53"/>
    <a:srgbClr val="B9BFCA"/>
    <a:srgbClr val="66C2CD"/>
    <a:srgbClr val="D290E4"/>
    <a:srgbClr val="71B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04" d="100"/>
          <a:sy n="104" d="100"/>
        </p:scale>
        <p:origin x="64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677EDD6B-13B6-4D5A-B040-65E57726A52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0CF4F466-A93B-47F7-8381-2A70281ADFC7}"/>
              </a:ext>
            </a:extLst>
          </p:cNvPr>
          <p:cNvSpPr/>
          <p:nvPr userDrawn="1"/>
        </p:nvSpPr>
        <p:spPr>
          <a:xfrm>
            <a:off x="428371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AFCF83FA-3155-4D7A-9ED3-141C97EF0FB3}"/>
              </a:ext>
            </a:extLst>
          </p:cNvPr>
          <p:cNvSpPr/>
          <p:nvPr userDrawn="1"/>
        </p:nvSpPr>
        <p:spPr>
          <a:xfrm>
            <a:off x="4279901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231A314D-FC4A-4486-85D1-0F5325BE6F88}"/>
              </a:ext>
            </a:extLst>
          </p:cNvPr>
          <p:cNvSpPr/>
          <p:nvPr userDrawn="1"/>
        </p:nvSpPr>
        <p:spPr>
          <a:xfrm>
            <a:off x="9571698" y="-1"/>
            <a:ext cx="2620302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02699B51-FA02-4FDF-AE74-A1E10D8E54F8}"/>
              </a:ext>
            </a:extLst>
          </p:cNvPr>
          <p:cNvSpPr/>
          <p:nvPr userDrawn="1"/>
        </p:nvSpPr>
        <p:spPr>
          <a:xfrm>
            <a:off x="0" y="734695"/>
            <a:ext cx="6971582" cy="6123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0" h="21600" extrusionOk="0">
                <a:moveTo>
                  <a:pt x="19674" y="13863"/>
                </a:moveTo>
                <a:cubicBezTo>
                  <a:pt x="18894" y="13386"/>
                  <a:pt x="17938" y="13367"/>
                  <a:pt x="17095" y="13671"/>
                </a:cubicBezTo>
                <a:cubicBezTo>
                  <a:pt x="16251" y="13974"/>
                  <a:pt x="15509" y="14575"/>
                  <a:pt x="14872" y="15276"/>
                </a:cubicBezTo>
                <a:cubicBezTo>
                  <a:pt x="14503" y="15683"/>
                  <a:pt x="14156" y="16133"/>
                  <a:pt x="13706" y="16415"/>
                </a:cubicBezTo>
                <a:cubicBezTo>
                  <a:pt x="13094" y="16798"/>
                  <a:pt x="12319" y="16821"/>
                  <a:pt x="11691" y="16473"/>
                </a:cubicBezTo>
                <a:cubicBezTo>
                  <a:pt x="11064" y="16125"/>
                  <a:pt x="10600" y="15416"/>
                  <a:pt x="10485" y="14631"/>
                </a:cubicBezTo>
                <a:cubicBezTo>
                  <a:pt x="10374" y="13866"/>
                  <a:pt x="10578" y="13092"/>
                  <a:pt x="10637" y="12320"/>
                </a:cubicBezTo>
                <a:cubicBezTo>
                  <a:pt x="10818" y="9919"/>
                  <a:pt x="9595" y="7669"/>
                  <a:pt x="8173" y="5887"/>
                </a:cubicBezTo>
                <a:cubicBezTo>
                  <a:pt x="5976" y="3132"/>
                  <a:pt x="3144" y="990"/>
                  <a:pt x="0" y="0"/>
                </a:cubicBezTo>
                <a:lnTo>
                  <a:pt x="0" y="21600"/>
                </a:lnTo>
                <a:lnTo>
                  <a:pt x="20743" y="21600"/>
                </a:lnTo>
                <a:cubicBezTo>
                  <a:pt x="20952" y="21249"/>
                  <a:pt x="21129" y="20876"/>
                  <a:pt x="21262" y="20473"/>
                </a:cubicBezTo>
                <a:cubicBezTo>
                  <a:pt x="21541" y="19624"/>
                  <a:pt x="21600" y="18697"/>
                  <a:pt x="21537" y="17793"/>
                </a:cubicBezTo>
                <a:cubicBezTo>
                  <a:pt x="21430" y="16243"/>
                  <a:pt x="20874" y="14598"/>
                  <a:pt x="19674" y="13863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D72E4527-B740-4E12-8EFA-5C28AC1C6D20}"/>
              </a:ext>
            </a:extLst>
          </p:cNvPr>
          <p:cNvSpPr/>
          <p:nvPr userDrawn="1"/>
        </p:nvSpPr>
        <p:spPr>
          <a:xfrm>
            <a:off x="1" y="1"/>
            <a:ext cx="6354953" cy="3458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1" extrusionOk="0">
                <a:moveTo>
                  <a:pt x="0" y="2"/>
                </a:moveTo>
                <a:lnTo>
                  <a:pt x="0" y="19809"/>
                </a:lnTo>
                <a:cubicBezTo>
                  <a:pt x="868" y="21018"/>
                  <a:pt x="1991" y="21600"/>
                  <a:pt x="3088" y="21559"/>
                </a:cubicBezTo>
                <a:cubicBezTo>
                  <a:pt x="4410" y="21509"/>
                  <a:pt x="5693" y="20622"/>
                  <a:pt x="6815" y="19341"/>
                </a:cubicBezTo>
                <a:cubicBezTo>
                  <a:pt x="7756" y="18266"/>
                  <a:pt x="8615" y="16879"/>
                  <a:pt x="9166" y="15114"/>
                </a:cubicBezTo>
                <a:cubicBezTo>
                  <a:pt x="9630" y="13631"/>
                  <a:pt x="9859" y="11941"/>
                  <a:pt x="10274" y="10411"/>
                </a:cubicBezTo>
                <a:cubicBezTo>
                  <a:pt x="11350" y="6452"/>
                  <a:pt x="13752" y="3838"/>
                  <a:pt x="16162" y="4001"/>
                </a:cubicBezTo>
                <a:cubicBezTo>
                  <a:pt x="17402" y="4085"/>
                  <a:pt x="18686" y="4825"/>
                  <a:pt x="19850" y="4038"/>
                </a:cubicBezTo>
                <a:cubicBezTo>
                  <a:pt x="20775" y="3413"/>
                  <a:pt x="21459" y="1779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0AA4F0EB-E6D6-45D3-8DD1-A6AD55BE49B8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3760124" y="1093124"/>
            <a:ext cx="4671753" cy="467175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152400" dir="18840000" sx="101000" sy="101000" algn="ctr" rotWithShape="0">
              <a:srgbClr val="7030A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68688" y="1280160"/>
            <a:ext cx="4654624" cy="262955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8688" y="4155272"/>
            <a:ext cx="4654624" cy="142256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5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8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43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758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583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571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3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6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8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5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100000">
              <a:srgbClr val="FF0000"/>
            </a:gs>
            <a:gs pos="0">
              <a:srgbClr val="7030A0"/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D6695B19-8557-4BAE-BFC3-A2BB76308002}"/>
              </a:ext>
            </a:extLst>
          </p:cNvPr>
          <p:cNvSpPr/>
          <p:nvPr userDrawn="1"/>
        </p:nvSpPr>
        <p:spPr>
          <a:xfrm>
            <a:off x="428371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B1221C8D-74BD-4650-8108-700B1B72DD59}"/>
              </a:ext>
            </a:extLst>
          </p:cNvPr>
          <p:cNvSpPr/>
          <p:nvPr userDrawn="1"/>
        </p:nvSpPr>
        <p:spPr>
          <a:xfrm>
            <a:off x="9571698" y="-1"/>
            <a:ext cx="2620302" cy="6858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B8A17442-E1E4-4F6B-AB6D-5E33E4D2BB52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gradFill>
            <a:gsLst>
              <a:gs pos="100000">
                <a:srgbClr val="FF0000"/>
              </a:gs>
              <a:gs pos="0">
                <a:srgbClr val="7030A0"/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774700" sx="102000" sy="102000" algn="ctr" rotWithShape="0">
              <a:srgbClr val="7030A0"/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8D090E5-F5B5-4A82-99DE-070242521AAB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A9EE4FA5-714D-4825-BDF2-BD83D610AA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9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PinkPurple-16x9" id="{8743D398-E3C7-4978-874B-93CD66357F83}" vid="{5789D4BC-F0D7-4428-BCAA-AD9FF46823C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PinkPurple-16x9" id="{8743D398-E3C7-4978-874B-93CD66357F83}" vid="{013EA959-8E1F-43BD-A76E-9081ED3870F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10665</TotalTime>
  <Words>102</Words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PINK &amp; PURPLE</dc:title>
  <dc:creator>PresentationGO.com</dc:creator>
  <dc:description>© Copyright PresentationGo.com</dc:description>
  <dcterms:created xsi:type="dcterms:W3CDTF">2014-11-26T05:14:11Z</dcterms:created>
  <dcterms:modified xsi:type="dcterms:W3CDTF">2019-03-26T18:23:59Z</dcterms:modified>
  <cp:category>Templates</cp:category>
</cp:coreProperties>
</file>