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  <p:sldMasterId id="2147483692" r:id="rId2"/>
  </p:sldMasterIdLst>
  <p:notesMasterIdLst>
    <p:notesMasterId r:id="rId6"/>
  </p:notesMasterIdLst>
  <p:handoutMasterIdLst>
    <p:handoutMasterId r:id="rId7"/>
  </p:handoutMasterIdLst>
  <p:sldIdLst>
    <p:sldId id="335" r:id="rId3"/>
    <p:sldId id="342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57891-ABE0-49EF-8A37-348921567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1C6026-9E50-45F0-BC5D-A96B5DDE9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00C3-E613-43DA-A2B0-8EBD72A6AD3F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B3DDDD-F195-4442-BA7D-401C4BAEDD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BB30C-61E7-44DC-BB91-A6B5B960B1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7AEA4-E4CC-450D-8392-E301327FF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7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720D14D-ECBA-44D1-AB94-D663F247E48D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9C58B9B-C5EC-44F6-ACF3-9B8814161E58}"/>
              </a:ext>
            </a:extLst>
          </p:cNvPr>
          <p:cNvSpPr/>
          <p:nvPr userDrawn="1"/>
        </p:nvSpPr>
        <p:spPr>
          <a:xfrm>
            <a:off x="2076940" y="4364857"/>
            <a:ext cx="7067060" cy="2493143"/>
          </a:xfrm>
          <a:custGeom>
            <a:avLst/>
            <a:gdLst>
              <a:gd name="connsiteX0" fmla="*/ 7067060 w 7067060"/>
              <a:gd name="connsiteY0" fmla="*/ 0 h 2493143"/>
              <a:gd name="connsiteX1" fmla="*/ 7067060 w 7067060"/>
              <a:gd name="connsiteY1" fmla="*/ 2493143 h 2493143"/>
              <a:gd name="connsiteX2" fmla="*/ 0 w 7067060"/>
              <a:gd name="connsiteY2" fmla="*/ 2493143 h 2493143"/>
              <a:gd name="connsiteX3" fmla="*/ 148647 w 7067060"/>
              <a:gd name="connsiteY3" fmla="*/ 1852364 h 2493143"/>
              <a:gd name="connsiteX4" fmla="*/ 1169768 w 7067060"/>
              <a:gd name="connsiteY4" fmla="*/ 1121924 h 2493143"/>
              <a:gd name="connsiteX5" fmla="*/ 2668315 w 7067060"/>
              <a:gd name="connsiteY5" fmla="*/ 1620698 h 2493143"/>
              <a:gd name="connsiteX6" fmla="*/ 5013709 w 7067060"/>
              <a:gd name="connsiteY6" fmla="*/ 1348309 h 2493143"/>
              <a:gd name="connsiteX7" fmla="*/ 6938792 w 7067060"/>
              <a:gd name="connsiteY7" fmla="*/ 15935 h 2493143"/>
              <a:gd name="connsiteX8" fmla="*/ 7062742 w 7067060"/>
              <a:gd name="connsiteY8" fmla="*/ 153 h 249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67060" h="2493143">
                <a:moveTo>
                  <a:pt x="7067060" y="0"/>
                </a:moveTo>
                <a:lnTo>
                  <a:pt x="7067060" y="2493143"/>
                </a:lnTo>
                <a:lnTo>
                  <a:pt x="0" y="2493143"/>
                </a:lnTo>
                <a:cubicBezTo>
                  <a:pt x="5858" y="2271570"/>
                  <a:pt x="53088" y="2052461"/>
                  <a:pt x="148647" y="1852364"/>
                </a:cubicBezTo>
                <a:cubicBezTo>
                  <a:pt x="337933" y="1456513"/>
                  <a:pt x="731883" y="1150794"/>
                  <a:pt x="1169768" y="1121924"/>
                </a:cubicBezTo>
                <a:cubicBezTo>
                  <a:pt x="1700649" y="1086951"/>
                  <a:pt x="2170021" y="1433511"/>
                  <a:pt x="2668315" y="1620698"/>
                </a:cubicBezTo>
                <a:cubicBezTo>
                  <a:pt x="3433516" y="1908227"/>
                  <a:pt x="4334915" y="1803543"/>
                  <a:pt x="5013709" y="1348309"/>
                </a:cubicBezTo>
                <a:cubicBezTo>
                  <a:pt x="5670171" y="908566"/>
                  <a:pt x="6160777" y="152775"/>
                  <a:pt x="6938792" y="15935"/>
                </a:cubicBezTo>
                <a:cubicBezTo>
                  <a:pt x="6979981" y="8717"/>
                  <a:pt x="7021330" y="3486"/>
                  <a:pt x="7062742" y="153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F3C7121E-55C0-4497-8D00-D79C141B681C}"/>
              </a:ext>
            </a:extLst>
          </p:cNvPr>
          <p:cNvSpPr/>
          <p:nvPr userDrawn="1"/>
        </p:nvSpPr>
        <p:spPr>
          <a:xfrm>
            <a:off x="1690460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E2B0261-B1DA-4C8B-8BFF-8BB68FB46D8C}"/>
              </a:ext>
            </a:extLst>
          </p:cNvPr>
          <p:cNvSpPr/>
          <p:nvPr userDrawn="1"/>
        </p:nvSpPr>
        <p:spPr>
          <a:xfrm>
            <a:off x="0" y="1176707"/>
            <a:ext cx="5882820" cy="5681293"/>
          </a:xfrm>
          <a:custGeom>
            <a:avLst/>
            <a:gdLst>
              <a:gd name="connsiteX0" fmla="*/ 0 w 5882820"/>
              <a:gd name="connsiteY0" fmla="*/ 0 h 5681293"/>
              <a:gd name="connsiteX1" fmla="*/ 6905 w 5882820"/>
              <a:gd name="connsiteY1" fmla="*/ 3438 h 5681293"/>
              <a:gd name="connsiteX2" fmla="*/ 1554059 w 5882820"/>
              <a:gd name="connsiteY2" fmla="*/ 1226872 h 5681293"/>
              <a:gd name="connsiteX3" fmla="*/ 2350811 w 5882820"/>
              <a:gd name="connsiteY3" fmla="*/ 3050540 h 5681293"/>
              <a:gd name="connsiteX4" fmla="*/ 2301661 w 5882820"/>
              <a:gd name="connsiteY4" fmla="*/ 3705677 h 5681293"/>
              <a:gd name="connsiteX5" fmla="*/ 2691630 w 5882820"/>
              <a:gd name="connsiteY5" fmla="*/ 4227859 h 5681293"/>
              <a:gd name="connsiteX6" fmla="*/ 3343195 w 5882820"/>
              <a:gd name="connsiteY6" fmla="*/ 4211417 h 5681293"/>
              <a:gd name="connsiteX7" fmla="*/ 3720229 w 5882820"/>
              <a:gd name="connsiteY7" fmla="*/ 3888526 h 5681293"/>
              <a:gd name="connsiteX8" fmla="*/ 4439052 w 5882820"/>
              <a:gd name="connsiteY8" fmla="*/ 3433530 h 5681293"/>
              <a:gd name="connsiteX9" fmla="*/ 5272991 w 5882820"/>
              <a:gd name="connsiteY9" fmla="*/ 3487959 h 5681293"/>
              <a:gd name="connsiteX10" fmla="*/ 5875405 w 5882820"/>
              <a:gd name="connsiteY10" fmla="*/ 4602061 h 5681293"/>
              <a:gd name="connsiteX11" fmla="*/ 5786482 w 5882820"/>
              <a:gd name="connsiteY11" fmla="*/ 5361804 h 5681293"/>
              <a:gd name="connsiteX12" fmla="*/ 5618659 w 5882820"/>
              <a:gd name="connsiteY12" fmla="*/ 5681293 h 5681293"/>
              <a:gd name="connsiteX13" fmla="*/ 0 w 5882820"/>
              <a:gd name="connsiteY13" fmla="*/ 5681293 h 5681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82820" h="5681293">
                <a:moveTo>
                  <a:pt x="0" y="0"/>
                </a:moveTo>
                <a:lnTo>
                  <a:pt x="6905" y="3438"/>
                </a:lnTo>
                <a:cubicBezTo>
                  <a:pt x="585831" y="318498"/>
                  <a:pt x="1110049" y="738744"/>
                  <a:pt x="1554059" y="1226872"/>
                </a:cubicBezTo>
                <a:cubicBezTo>
                  <a:pt x="2013873" y="1732045"/>
                  <a:pt x="2409339" y="2369889"/>
                  <a:pt x="2350811" y="3050540"/>
                </a:cubicBezTo>
                <a:cubicBezTo>
                  <a:pt x="2331733" y="3269391"/>
                  <a:pt x="2265768" y="3488810"/>
                  <a:pt x="2301661" y="3705677"/>
                </a:cubicBezTo>
                <a:cubicBezTo>
                  <a:pt x="2338847" y="3928214"/>
                  <a:pt x="2488885" y="4129206"/>
                  <a:pt x="2691630" y="4227859"/>
                </a:cubicBezTo>
                <a:cubicBezTo>
                  <a:pt x="2894698" y="4326512"/>
                  <a:pt x="3145300" y="4319992"/>
                  <a:pt x="3343195" y="4211417"/>
                </a:cubicBezTo>
                <a:cubicBezTo>
                  <a:pt x="3488705" y="4131473"/>
                  <a:pt x="3600910" y="4003905"/>
                  <a:pt x="3720229" y="3888526"/>
                </a:cubicBezTo>
                <a:cubicBezTo>
                  <a:pt x="3926208" y="3689802"/>
                  <a:pt x="4166139" y="3519426"/>
                  <a:pt x="4439052" y="3433530"/>
                </a:cubicBezTo>
                <a:cubicBezTo>
                  <a:pt x="4711642" y="3347350"/>
                  <a:pt x="5020772" y="3352736"/>
                  <a:pt x="5272991" y="3487959"/>
                </a:cubicBezTo>
                <a:cubicBezTo>
                  <a:pt x="5661019" y="3696322"/>
                  <a:pt x="5840806" y="4162657"/>
                  <a:pt x="5875405" y="4602061"/>
                </a:cubicBezTo>
                <a:cubicBezTo>
                  <a:pt x="5895777" y="4858332"/>
                  <a:pt x="5876698" y="5121124"/>
                  <a:pt x="5786482" y="5361804"/>
                </a:cubicBezTo>
                <a:cubicBezTo>
                  <a:pt x="5743475" y="5476049"/>
                  <a:pt x="5686241" y="5581790"/>
                  <a:pt x="5618659" y="5681293"/>
                </a:cubicBezTo>
                <a:lnTo>
                  <a:pt x="0" y="5681293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0EDAC46-EADD-4099-8E83-41534F0EC304}"/>
              </a:ext>
            </a:extLst>
          </p:cNvPr>
          <p:cNvSpPr/>
          <p:nvPr userDrawn="1"/>
        </p:nvSpPr>
        <p:spPr>
          <a:xfrm>
            <a:off x="0" y="1"/>
            <a:ext cx="4728254" cy="3298596"/>
          </a:xfrm>
          <a:custGeom>
            <a:avLst/>
            <a:gdLst>
              <a:gd name="connsiteX0" fmla="*/ 0 w 4728254"/>
              <a:gd name="connsiteY0" fmla="*/ 0 h 3298596"/>
              <a:gd name="connsiteX1" fmla="*/ 4728254 w 4728254"/>
              <a:gd name="connsiteY1" fmla="*/ 0 h 3298596"/>
              <a:gd name="connsiteX2" fmla="*/ 4213385 w 4728254"/>
              <a:gd name="connsiteY2" fmla="*/ 647795 h 3298596"/>
              <a:gd name="connsiteX3" fmla="*/ 3128336 w 4728254"/>
              <a:gd name="connsiteY3" fmla="*/ 641860 h 3298596"/>
              <a:gd name="connsiteX4" fmla="*/ 1396023 w 4728254"/>
              <a:gd name="connsiteY4" fmla="*/ 1670183 h 3298596"/>
              <a:gd name="connsiteX5" fmla="*/ 1070037 w 4728254"/>
              <a:gd name="connsiteY5" fmla="*/ 2424661 h 3298596"/>
              <a:gd name="connsiteX6" fmla="*/ 378348 w 4728254"/>
              <a:gd name="connsiteY6" fmla="*/ 3102776 h 3298596"/>
              <a:gd name="connsiteX7" fmla="*/ 122449 w 4728254"/>
              <a:gd name="connsiteY7" fmla="*/ 3243942 h 3298596"/>
              <a:gd name="connsiteX8" fmla="*/ 0 w 4728254"/>
              <a:gd name="connsiteY8" fmla="*/ 3298596 h 3298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8254" h="3298596">
                <a:moveTo>
                  <a:pt x="0" y="0"/>
                </a:moveTo>
                <a:lnTo>
                  <a:pt x="4728254" y="0"/>
                </a:lnTo>
                <a:cubicBezTo>
                  <a:pt x="4686771" y="285396"/>
                  <a:pt x="4485530" y="547530"/>
                  <a:pt x="4213385" y="647795"/>
                </a:cubicBezTo>
                <a:cubicBezTo>
                  <a:pt x="3870924" y="774050"/>
                  <a:pt x="3493157" y="655335"/>
                  <a:pt x="3128336" y="641860"/>
                </a:cubicBezTo>
                <a:cubicBezTo>
                  <a:pt x="2419288" y="615711"/>
                  <a:pt x="1712594" y="1035061"/>
                  <a:pt x="1396023" y="1670183"/>
                </a:cubicBezTo>
                <a:cubicBezTo>
                  <a:pt x="1273925" y="1915633"/>
                  <a:pt x="1206551" y="2186751"/>
                  <a:pt x="1070037" y="2424661"/>
                </a:cubicBezTo>
                <a:cubicBezTo>
                  <a:pt x="907927" y="2707810"/>
                  <a:pt x="655200" y="2930319"/>
                  <a:pt x="378348" y="3102776"/>
                </a:cubicBezTo>
                <a:cubicBezTo>
                  <a:pt x="295821" y="3154152"/>
                  <a:pt x="210335" y="3201578"/>
                  <a:pt x="122449" y="3243942"/>
                </a:cubicBezTo>
                <a:lnTo>
                  <a:pt x="0" y="3298596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D7F9BA7-C45E-4FBC-834F-9F7FB9A67506}"/>
              </a:ext>
            </a:extLst>
          </p:cNvPr>
          <p:cNvSpPr/>
          <p:nvPr userDrawn="1"/>
        </p:nvSpPr>
        <p:spPr>
          <a:xfrm>
            <a:off x="7360159" y="-1"/>
            <a:ext cx="1783841" cy="6858001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4E6473E-7282-4CC7-BB58-A41A76AD1118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2607441" y="1093124"/>
            <a:ext cx="3929119" cy="467175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152400" dir="18840000" sx="101000" sy="101000" algn="ctr" rotWithShape="0">
              <a:srgbClr val="7030A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7441" y="1280161"/>
            <a:ext cx="3929119" cy="2629551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7441" y="4155272"/>
            <a:ext cx="3929119" cy="152411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9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84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823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75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8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3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78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57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2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37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824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100000">
              <a:srgbClr val="FF0000"/>
            </a:gs>
            <a:gs pos="0">
              <a:srgbClr val="7030A0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B8D0515-FEF2-40B3-8E46-DC953957D297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1C6AAFD-4A57-44DA-99DA-077522BE7F86}"/>
              </a:ext>
            </a:extLst>
          </p:cNvPr>
          <p:cNvSpPr/>
          <p:nvPr userDrawn="1"/>
        </p:nvSpPr>
        <p:spPr>
          <a:xfrm>
            <a:off x="2076940" y="4364857"/>
            <a:ext cx="7067060" cy="2493143"/>
          </a:xfrm>
          <a:custGeom>
            <a:avLst/>
            <a:gdLst>
              <a:gd name="connsiteX0" fmla="*/ 7067060 w 7067060"/>
              <a:gd name="connsiteY0" fmla="*/ 0 h 2493143"/>
              <a:gd name="connsiteX1" fmla="*/ 7067060 w 7067060"/>
              <a:gd name="connsiteY1" fmla="*/ 2493143 h 2493143"/>
              <a:gd name="connsiteX2" fmla="*/ 0 w 7067060"/>
              <a:gd name="connsiteY2" fmla="*/ 2493143 h 2493143"/>
              <a:gd name="connsiteX3" fmla="*/ 148647 w 7067060"/>
              <a:gd name="connsiteY3" fmla="*/ 1852364 h 2493143"/>
              <a:gd name="connsiteX4" fmla="*/ 1169768 w 7067060"/>
              <a:gd name="connsiteY4" fmla="*/ 1121924 h 2493143"/>
              <a:gd name="connsiteX5" fmla="*/ 2668315 w 7067060"/>
              <a:gd name="connsiteY5" fmla="*/ 1620698 h 2493143"/>
              <a:gd name="connsiteX6" fmla="*/ 5013709 w 7067060"/>
              <a:gd name="connsiteY6" fmla="*/ 1348309 h 2493143"/>
              <a:gd name="connsiteX7" fmla="*/ 6938792 w 7067060"/>
              <a:gd name="connsiteY7" fmla="*/ 15935 h 2493143"/>
              <a:gd name="connsiteX8" fmla="*/ 7062742 w 7067060"/>
              <a:gd name="connsiteY8" fmla="*/ 153 h 249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67060" h="2493143">
                <a:moveTo>
                  <a:pt x="7067060" y="0"/>
                </a:moveTo>
                <a:lnTo>
                  <a:pt x="7067060" y="2493143"/>
                </a:lnTo>
                <a:lnTo>
                  <a:pt x="0" y="2493143"/>
                </a:lnTo>
                <a:cubicBezTo>
                  <a:pt x="5858" y="2271570"/>
                  <a:pt x="53088" y="2052461"/>
                  <a:pt x="148647" y="1852364"/>
                </a:cubicBezTo>
                <a:cubicBezTo>
                  <a:pt x="337933" y="1456513"/>
                  <a:pt x="731883" y="1150794"/>
                  <a:pt x="1169768" y="1121924"/>
                </a:cubicBezTo>
                <a:cubicBezTo>
                  <a:pt x="1700649" y="1086951"/>
                  <a:pt x="2170021" y="1433511"/>
                  <a:pt x="2668315" y="1620698"/>
                </a:cubicBezTo>
                <a:cubicBezTo>
                  <a:pt x="3433516" y="1908227"/>
                  <a:pt x="4334915" y="1803543"/>
                  <a:pt x="5013709" y="1348309"/>
                </a:cubicBezTo>
                <a:cubicBezTo>
                  <a:pt x="5670171" y="908566"/>
                  <a:pt x="6160777" y="152775"/>
                  <a:pt x="6938792" y="15935"/>
                </a:cubicBezTo>
                <a:cubicBezTo>
                  <a:pt x="6979981" y="8717"/>
                  <a:pt x="7021330" y="3486"/>
                  <a:pt x="7062742" y="153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AADE1D0-4E4B-43C0-ABFE-C38CEE1A08A3}"/>
              </a:ext>
            </a:extLst>
          </p:cNvPr>
          <p:cNvSpPr/>
          <p:nvPr userDrawn="1"/>
        </p:nvSpPr>
        <p:spPr>
          <a:xfrm>
            <a:off x="7360159" y="-1"/>
            <a:ext cx="1783841" cy="6858001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fld id="{98D090E5-F5B5-4A82-99DE-070242521AAB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2"/>
                </a:solidFill>
              </a:defRPr>
            </a:lvl1pPr>
          </a:lstStyle>
          <a:p>
            <a:fld id="{A9EE4FA5-714D-4825-BDF2-BD83D610AA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7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spcAft>
          <a:spcPts val="600"/>
        </a:spcAft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B65CF2-FF61-40DC-9ECA-FC6D66104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F64D1D-DED8-4546-932D-270B8FF4B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D9E450-9BC8-4960-8583-236201992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PinkPurple-4x3" id="{287F19E0-5F77-4FDC-9BC0-07E085CCB8D1}" vid="{5FC65B13-E6DD-46C4-9259-1343E98D75BC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PinkPurple-4x3" id="{287F19E0-5F77-4FDC-9BC0-07E085CCB8D1}" vid="{CEB116CB-BDA6-4041-B6BA-120915E7991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9973</TotalTime>
  <Words>102</Words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PINK &amp; PURPLE</dc:title>
  <dc:creator>PresentationGO.com</dc:creator>
  <dc:description>© Copyright PresentationGo.com</dc:description>
  <dcterms:created xsi:type="dcterms:W3CDTF">2014-11-26T05:14:11Z</dcterms:created>
  <dcterms:modified xsi:type="dcterms:W3CDTF">2019-03-26T18:24:09Z</dcterms:modified>
  <cp:category>Templates</cp:category>
</cp:coreProperties>
</file>