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692" r:id="rId2"/>
  </p:sldMasterIdLst>
  <p:notesMasterIdLst>
    <p:notesMasterId r:id="rId6"/>
  </p:notesMasterIdLst>
  <p:sldIdLst>
    <p:sldId id="335" r:id="rId3"/>
    <p:sldId id="334" r:id="rId4"/>
    <p:sldId id="30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CB56"/>
    <a:srgbClr val="072544"/>
    <a:srgbClr val="E76652"/>
    <a:srgbClr val="013D9A"/>
    <a:srgbClr val="F8F87B"/>
    <a:srgbClr val="EE3F53"/>
    <a:srgbClr val="B9BFCA"/>
    <a:srgbClr val="66C2CD"/>
    <a:srgbClr val="D290E4"/>
    <a:srgbClr val="71BE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140" autoAdjust="0"/>
  </p:normalViewPr>
  <p:slideViewPr>
    <p:cSldViewPr snapToGrid="0" showGuides="1">
      <p:cViewPr varScale="1">
        <p:scale>
          <a:sx n="104" d="100"/>
          <a:sy n="104" d="100"/>
        </p:scale>
        <p:origin x="64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E4812C42-6E4E-46D5-8B7A-DD441F6E6B6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F9D9C135-E4A2-4EE9-ABC8-A9B726932F14}"/>
              </a:ext>
            </a:extLst>
          </p:cNvPr>
          <p:cNvSpPr/>
          <p:nvPr userDrawn="1"/>
        </p:nvSpPr>
        <p:spPr>
          <a:xfrm>
            <a:off x="4292601" y="4360606"/>
            <a:ext cx="7908289" cy="24973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80" extrusionOk="0">
                <a:moveTo>
                  <a:pt x="21600" y="1564"/>
                </a:moveTo>
                <a:cubicBezTo>
                  <a:pt x="20780" y="271"/>
                  <a:pt x="19852" y="-320"/>
                  <a:pt x="18952" y="172"/>
                </a:cubicBezTo>
                <a:cubicBezTo>
                  <a:pt x="16827" y="1338"/>
                  <a:pt x="15487" y="7778"/>
                  <a:pt x="13694" y="11525"/>
                </a:cubicBezTo>
                <a:cubicBezTo>
                  <a:pt x="11840" y="15404"/>
                  <a:pt x="9378" y="16296"/>
                  <a:pt x="7288" y="13846"/>
                </a:cubicBezTo>
                <a:cubicBezTo>
                  <a:pt x="5927" y="12251"/>
                  <a:pt x="4645" y="9298"/>
                  <a:pt x="3195" y="9596"/>
                </a:cubicBezTo>
                <a:cubicBezTo>
                  <a:pt x="1999" y="9842"/>
                  <a:pt x="923" y="12447"/>
                  <a:pt x="406" y="15820"/>
                </a:cubicBezTo>
                <a:cubicBezTo>
                  <a:pt x="145" y="17525"/>
                  <a:pt x="16" y="19392"/>
                  <a:pt x="0" y="21280"/>
                </a:cubicBezTo>
                <a:lnTo>
                  <a:pt x="21600" y="21280"/>
                </a:lnTo>
                <a:lnTo>
                  <a:pt x="21600" y="1564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5" name="Shape">
            <a:extLst>
              <a:ext uri="{FF2B5EF4-FFF2-40B4-BE49-F238E27FC236}">
                <a16:creationId xmlns:a16="http://schemas.microsoft.com/office/drawing/2014/main" id="{A428105A-4C49-45D3-B53A-58B4DA832024}"/>
              </a:ext>
            </a:extLst>
          </p:cNvPr>
          <p:cNvSpPr/>
          <p:nvPr userDrawn="1"/>
        </p:nvSpPr>
        <p:spPr>
          <a:xfrm>
            <a:off x="4279901" y="0"/>
            <a:ext cx="6459851" cy="1737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397" extrusionOk="0">
                <a:moveTo>
                  <a:pt x="0" y="0"/>
                </a:moveTo>
                <a:cubicBezTo>
                  <a:pt x="879" y="2411"/>
                  <a:pt x="1688" y="5223"/>
                  <a:pt x="2548" y="7734"/>
                </a:cubicBezTo>
                <a:cubicBezTo>
                  <a:pt x="3219" y="9695"/>
                  <a:pt x="3929" y="11489"/>
                  <a:pt x="4646" y="13240"/>
                </a:cubicBezTo>
                <a:cubicBezTo>
                  <a:pt x="6371" y="17451"/>
                  <a:pt x="8393" y="21600"/>
                  <a:pt x="10449" y="20074"/>
                </a:cubicBezTo>
                <a:cubicBezTo>
                  <a:pt x="12069" y="18871"/>
                  <a:pt x="13306" y="14401"/>
                  <a:pt x="14758" y="11608"/>
                </a:cubicBezTo>
                <a:cubicBezTo>
                  <a:pt x="15969" y="9280"/>
                  <a:pt x="17331" y="8125"/>
                  <a:pt x="18684" y="7175"/>
                </a:cubicBezTo>
                <a:cubicBezTo>
                  <a:pt x="19664" y="6486"/>
                  <a:pt x="20759" y="5645"/>
                  <a:pt x="21305" y="2705"/>
                </a:cubicBezTo>
                <a:cubicBezTo>
                  <a:pt x="21460" y="1870"/>
                  <a:pt x="21552" y="956"/>
                  <a:pt x="2160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6" name="Shape">
            <a:extLst>
              <a:ext uri="{FF2B5EF4-FFF2-40B4-BE49-F238E27FC236}">
                <a16:creationId xmlns:a16="http://schemas.microsoft.com/office/drawing/2014/main" id="{F341C92F-AB92-49BF-803C-BA9D393BD0FE}"/>
              </a:ext>
            </a:extLst>
          </p:cNvPr>
          <p:cNvSpPr/>
          <p:nvPr userDrawn="1"/>
        </p:nvSpPr>
        <p:spPr>
          <a:xfrm>
            <a:off x="9575801" y="0"/>
            <a:ext cx="2620302" cy="68534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25" h="21600" extrusionOk="0">
                <a:moveTo>
                  <a:pt x="3903" y="4842"/>
                </a:moveTo>
                <a:cubicBezTo>
                  <a:pt x="6367" y="5773"/>
                  <a:pt x="9829" y="6345"/>
                  <a:pt x="11426" y="7535"/>
                </a:cubicBezTo>
                <a:cubicBezTo>
                  <a:pt x="12609" y="8416"/>
                  <a:pt x="12479" y="9548"/>
                  <a:pt x="11100" y="10383"/>
                </a:cubicBezTo>
                <a:cubicBezTo>
                  <a:pt x="9946" y="11081"/>
                  <a:pt x="8088" y="11536"/>
                  <a:pt x="6391" y="12033"/>
                </a:cubicBezTo>
                <a:cubicBezTo>
                  <a:pt x="4148" y="12689"/>
                  <a:pt x="2020" y="13502"/>
                  <a:pt x="1218" y="14557"/>
                </a:cubicBezTo>
                <a:cubicBezTo>
                  <a:pt x="489" y="15518"/>
                  <a:pt x="973" y="16577"/>
                  <a:pt x="2125" y="17471"/>
                </a:cubicBezTo>
                <a:cubicBezTo>
                  <a:pt x="3277" y="18365"/>
                  <a:pt x="5050" y="19112"/>
                  <a:pt x="6956" y="19776"/>
                </a:cubicBezTo>
                <a:cubicBezTo>
                  <a:pt x="8962" y="20474"/>
                  <a:pt x="11154" y="21098"/>
                  <a:pt x="13506" y="21600"/>
                </a:cubicBezTo>
                <a:lnTo>
                  <a:pt x="20925" y="21600"/>
                </a:lnTo>
                <a:lnTo>
                  <a:pt x="20925" y="0"/>
                </a:lnTo>
                <a:lnTo>
                  <a:pt x="322" y="0"/>
                </a:lnTo>
                <a:cubicBezTo>
                  <a:pt x="-675" y="1708"/>
                  <a:pt x="679" y="3624"/>
                  <a:pt x="3903" y="484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DFCB227F-CAD8-47BE-B00F-8093A7BAF8ED}"/>
              </a:ext>
            </a:extLst>
          </p:cNvPr>
          <p:cNvSpPr/>
          <p:nvPr userDrawn="1"/>
        </p:nvSpPr>
        <p:spPr>
          <a:xfrm>
            <a:off x="0" y="734695"/>
            <a:ext cx="6971582" cy="6123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60" h="21600" extrusionOk="0">
                <a:moveTo>
                  <a:pt x="19674" y="13863"/>
                </a:moveTo>
                <a:cubicBezTo>
                  <a:pt x="18894" y="13386"/>
                  <a:pt x="17938" y="13367"/>
                  <a:pt x="17095" y="13671"/>
                </a:cubicBezTo>
                <a:cubicBezTo>
                  <a:pt x="16251" y="13974"/>
                  <a:pt x="15509" y="14575"/>
                  <a:pt x="14872" y="15276"/>
                </a:cubicBezTo>
                <a:cubicBezTo>
                  <a:pt x="14503" y="15683"/>
                  <a:pt x="14156" y="16133"/>
                  <a:pt x="13706" y="16415"/>
                </a:cubicBezTo>
                <a:cubicBezTo>
                  <a:pt x="13094" y="16798"/>
                  <a:pt x="12319" y="16821"/>
                  <a:pt x="11691" y="16473"/>
                </a:cubicBezTo>
                <a:cubicBezTo>
                  <a:pt x="11064" y="16125"/>
                  <a:pt x="10600" y="15416"/>
                  <a:pt x="10485" y="14631"/>
                </a:cubicBezTo>
                <a:cubicBezTo>
                  <a:pt x="10374" y="13866"/>
                  <a:pt x="10578" y="13092"/>
                  <a:pt x="10637" y="12320"/>
                </a:cubicBezTo>
                <a:cubicBezTo>
                  <a:pt x="10818" y="9919"/>
                  <a:pt x="9595" y="7669"/>
                  <a:pt x="8173" y="5887"/>
                </a:cubicBezTo>
                <a:cubicBezTo>
                  <a:pt x="5976" y="3132"/>
                  <a:pt x="3144" y="990"/>
                  <a:pt x="0" y="0"/>
                </a:cubicBezTo>
                <a:lnTo>
                  <a:pt x="0" y="21600"/>
                </a:lnTo>
                <a:lnTo>
                  <a:pt x="20743" y="21600"/>
                </a:lnTo>
                <a:cubicBezTo>
                  <a:pt x="20952" y="21249"/>
                  <a:pt x="21129" y="20876"/>
                  <a:pt x="21262" y="20473"/>
                </a:cubicBezTo>
                <a:cubicBezTo>
                  <a:pt x="21541" y="19624"/>
                  <a:pt x="21600" y="18697"/>
                  <a:pt x="21537" y="17793"/>
                </a:cubicBezTo>
                <a:cubicBezTo>
                  <a:pt x="21430" y="16243"/>
                  <a:pt x="20874" y="14598"/>
                  <a:pt x="19674" y="13863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FE2E3CB4-0903-4D0C-88D6-F7F3EBCBCEE3}"/>
              </a:ext>
            </a:extLst>
          </p:cNvPr>
          <p:cNvSpPr/>
          <p:nvPr userDrawn="1"/>
        </p:nvSpPr>
        <p:spPr>
          <a:xfrm>
            <a:off x="1" y="1"/>
            <a:ext cx="6354953" cy="3458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61" extrusionOk="0">
                <a:moveTo>
                  <a:pt x="0" y="2"/>
                </a:moveTo>
                <a:lnTo>
                  <a:pt x="0" y="19809"/>
                </a:lnTo>
                <a:cubicBezTo>
                  <a:pt x="868" y="21018"/>
                  <a:pt x="1991" y="21600"/>
                  <a:pt x="3088" y="21559"/>
                </a:cubicBezTo>
                <a:cubicBezTo>
                  <a:pt x="4410" y="21509"/>
                  <a:pt x="5693" y="20622"/>
                  <a:pt x="6815" y="19341"/>
                </a:cubicBezTo>
                <a:cubicBezTo>
                  <a:pt x="7756" y="18266"/>
                  <a:pt x="8615" y="16879"/>
                  <a:pt x="9166" y="15114"/>
                </a:cubicBezTo>
                <a:cubicBezTo>
                  <a:pt x="9630" y="13631"/>
                  <a:pt x="9859" y="11941"/>
                  <a:pt x="10274" y="10411"/>
                </a:cubicBezTo>
                <a:cubicBezTo>
                  <a:pt x="11350" y="6452"/>
                  <a:pt x="13752" y="3838"/>
                  <a:pt x="16162" y="4001"/>
                </a:cubicBezTo>
                <a:cubicBezTo>
                  <a:pt x="17402" y="4085"/>
                  <a:pt x="18686" y="4825"/>
                  <a:pt x="19850" y="4038"/>
                </a:cubicBezTo>
                <a:cubicBezTo>
                  <a:pt x="20775" y="3413"/>
                  <a:pt x="21459" y="1779"/>
                  <a:pt x="2160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9" name="Shape">
            <a:extLst>
              <a:ext uri="{FF2B5EF4-FFF2-40B4-BE49-F238E27FC236}">
                <a16:creationId xmlns:a16="http://schemas.microsoft.com/office/drawing/2014/main" id="{55606CC2-2A0D-4946-8028-E69B2563AA13}"/>
              </a:ext>
            </a:extLst>
          </p:cNvPr>
          <p:cNvSpPr/>
          <p:nvPr userDrawn="1"/>
        </p:nvSpPr>
        <p:spPr>
          <a:xfrm>
            <a:off x="1" y="4267451"/>
            <a:ext cx="2275331" cy="25905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17" y="16586"/>
                </a:moveTo>
                <a:cubicBezTo>
                  <a:pt x="15987" y="15889"/>
                  <a:pt x="14724" y="15354"/>
                  <a:pt x="13674" y="14567"/>
                </a:cubicBezTo>
                <a:cubicBezTo>
                  <a:pt x="12624" y="13779"/>
                  <a:pt x="11779" y="12641"/>
                  <a:pt x="11890" y="11432"/>
                </a:cubicBezTo>
                <a:cubicBezTo>
                  <a:pt x="11980" y="10443"/>
                  <a:pt x="12681" y="9590"/>
                  <a:pt x="13074" y="8660"/>
                </a:cubicBezTo>
                <a:cubicBezTo>
                  <a:pt x="13991" y="6492"/>
                  <a:pt x="13038" y="3829"/>
                  <a:pt x="10874" y="2514"/>
                </a:cubicBezTo>
                <a:cubicBezTo>
                  <a:pt x="8835" y="1275"/>
                  <a:pt x="6185" y="1268"/>
                  <a:pt x="3728" y="981"/>
                </a:cubicBezTo>
                <a:cubicBezTo>
                  <a:pt x="2462" y="832"/>
                  <a:pt x="1124" y="533"/>
                  <a:pt x="0" y="0"/>
                </a:cubicBezTo>
                <a:lnTo>
                  <a:pt x="0" y="21600"/>
                </a:lnTo>
                <a:lnTo>
                  <a:pt x="21600" y="21600"/>
                </a:lnTo>
                <a:cubicBezTo>
                  <a:pt x="20698" y="19595"/>
                  <a:pt x="19127" y="17825"/>
                  <a:pt x="17117" y="16586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17285-D139-4482-B8D0-101875004020}"/>
              </a:ext>
            </a:extLst>
          </p:cNvPr>
          <p:cNvSpPr/>
          <p:nvPr userDrawn="1"/>
        </p:nvSpPr>
        <p:spPr>
          <a:xfrm>
            <a:off x="3760124" y="1093124"/>
            <a:ext cx="4671753" cy="4671753"/>
          </a:xfrm>
          <a:prstGeom prst="rect">
            <a:avLst/>
          </a:prstGeom>
          <a:noFill/>
          <a:ln w="635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F43CF7-ACD7-4529-9B5F-DE9E107506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68688" y="1280160"/>
            <a:ext cx="4654624" cy="262955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F10EC7-29A0-4523-B3E5-38A3DC405C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68688" y="4155272"/>
            <a:ext cx="4654624" cy="1422568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6A510-13AD-4898-BD78-7BCD530C8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F3854-C258-4B74-B959-F610904B9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23C93-59B2-4B7F-BED2-C7BA9383F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659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890E0-94DE-4BE1-89C8-05CC05114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D3884-D33F-469F-A151-FDD7A785D3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C8627-6CE3-4651-BE24-AF101F5D3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6655B-F290-483A-A3DA-42C779DA1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46014-F56A-4313-9C14-9FC5424EB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189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DB00E-F2AA-42C1-B2C0-7086E6F2B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7470BF-3B4C-40EC-9F40-5CB70E279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A87C5-7B6E-4058-B345-8B499F411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80C5A0-C718-4504-85A6-91F0CFF20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E4B3C4-1D4E-4B11-9231-E1292329D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243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7D884-EAF9-486D-86FF-C94C3D515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75A0-E4BA-44EB-9476-FC05E1B7DC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FC08D-6DAD-447F-823C-E6F80D585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7B500F-ACD7-4622-A537-E3DF0E78B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F6FDF8-0370-4A1A-8D8C-A0D2E5BB0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3DC90A-AF35-4177-A556-53537EBC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758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BBCDC-F886-4596-B8BB-E5A4041AC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47C818-FF42-40AB-8002-0A0658058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459F6A-1E12-4265-88CF-775BCB9958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9C8C2-A1B2-4CDC-A78A-1CB1B5F18E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D9084C-03D0-4CFA-AE48-8955AD29FF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932CDA-22F0-4163-8B21-A56AA277C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06F4EC-0728-4371-8BBB-B42166C33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238DB7-90D0-41C2-BB67-2D711A291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583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378C9-1239-4DE6-8FDA-0A78BF229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FACB4-257A-4E49-92EA-1B47B7009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216361-CACD-493F-96BE-CEE9E57F1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91C5E1-2445-46AF-BA3D-C54CFF539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571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EEBF86-8452-4298-8CFD-7C3DA0F38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A33520-ECF8-415E-92FC-4929BC75A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EC87F0-88DF-4FF5-83ED-0611F51A1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137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5E5C5-7B24-443B-BEEC-976B725E5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0A6D1-35C6-4169-B117-F8CC972AC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BEE0DA-96C5-4EE9-9A8E-BF2B89FFE6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FB5E-FCAC-440D-9C15-663149AF7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CA8576-A9FA-455D-9FEA-DBFF19D11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27DA0A-371D-48F2-8442-2ED35B48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161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035EE-2A90-48FA-8785-C7D490477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4BDB52-D898-43A8-8FCB-BCB5C59B87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B43B93-CC20-471E-95A8-11947EE2D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E268DA-93A8-4C1E-BC55-92148895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9ABD74-F8B9-4224-943D-C68E2E99D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D5E83B-9C72-4D2E-A5C4-4141DABFA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489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39A21-6893-4BFC-805A-BF302089E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AEC8F8-C131-49A0-A3D9-6DC2C8500C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F46D1-94FF-4B3D-B4F6-A4C020F61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06857-A0EE-4AD7-9297-C1EBC5A7B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70D063-66D8-4F79-A6D3-C8E47E4E0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152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918F58-4B55-45F3-A463-BDF31493F5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619A8-A0BF-477E-B565-67D1FDED9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C80CFF-5744-4B0E-BCEB-3334BDD51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3542C-9129-480D-8A9B-BD26B8C28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AFE1F-8EBF-4B28-AFEE-21CB25A7B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34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D6695B19-8557-4BAE-BFC3-A2BB76308002}"/>
              </a:ext>
            </a:extLst>
          </p:cNvPr>
          <p:cNvSpPr/>
          <p:nvPr userDrawn="1"/>
        </p:nvSpPr>
        <p:spPr>
          <a:xfrm>
            <a:off x="4283711" y="4360606"/>
            <a:ext cx="7908289" cy="24973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80" extrusionOk="0">
                <a:moveTo>
                  <a:pt x="21600" y="1564"/>
                </a:moveTo>
                <a:cubicBezTo>
                  <a:pt x="20780" y="271"/>
                  <a:pt x="19852" y="-320"/>
                  <a:pt x="18952" y="172"/>
                </a:cubicBezTo>
                <a:cubicBezTo>
                  <a:pt x="16827" y="1338"/>
                  <a:pt x="15487" y="7778"/>
                  <a:pt x="13694" y="11525"/>
                </a:cubicBezTo>
                <a:cubicBezTo>
                  <a:pt x="11840" y="15404"/>
                  <a:pt x="9378" y="16296"/>
                  <a:pt x="7288" y="13846"/>
                </a:cubicBezTo>
                <a:cubicBezTo>
                  <a:pt x="5927" y="12251"/>
                  <a:pt x="4645" y="9298"/>
                  <a:pt x="3195" y="9596"/>
                </a:cubicBezTo>
                <a:cubicBezTo>
                  <a:pt x="1999" y="9842"/>
                  <a:pt x="923" y="12447"/>
                  <a:pt x="406" y="15820"/>
                </a:cubicBezTo>
                <a:cubicBezTo>
                  <a:pt x="145" y="17525"/>
                  <a:pt x="16" y="19392"/>
                  <a:pt x="0" y="21280"/>
                </a:cubicBezTo>
                <a:lnTo>
                  <a:pt x="21600" y="21280"/>
                </a:lnTo>
                <a:lnTo>
                  <a:pt x="21600" y="1564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id="{B1221C8D-74BD-4650-8108-700B1B72DD59}"/>
              </a:ext>
            </a:extLst>
          </p:cNvPr>
          <p:cNvSpPr/>
          <p:nvPr userDrawn="1"/>
        </p:nvSpPr>
        <p:spPr>
          <a:xfrm>
            <a:off x="9571698" y="1"/>
            <a:ext cx="2620302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25" h="21600" extrusionOk="0">
                <a:moveTo>
                  <a:pt x="3903" y="4842"/>
                </a:moveTo>
                <a:cubicBezTo>
                  <a:pt x="6367" y="5773"/>
                  <a:pt x="9829" y="6345"/>
                  <a:pt x="11426" y="7535"/>
                </a:cubicBezTo>
                <a:cubicBezTo>
                  <a:pt x="12609" y="8416"/>
                  <a:pt x="12479" y="9548"/>
                  <a:pt x="11100" y="10383"/>
                </a:cubicBezTo>
                <a:cubicBezTo>
                  <a:pt x="9946" y="11081"/>
                  <a:pt x="8088" y="11536"/>
                  <a:pt x="6391" y="12033"/>
                </a:cubicBezTo>
                <a:cubicBezTo>
                  <a:pt x="4148" y="12689"/>
                  <a:pt x="2020" y="13502"/>
                  <a:pt x="1218" y="14557"/>
                </a:cubicBezTo>
                <a:cubicBezTo>
                  <a:pt x="489" y="15518"/>
                  <a:pt x="973" y="16577"/>
                  <a:pt x="2125" y="17471"/>
                </a:cubicBezTo>
                <a:cubicBezTo>
                  <a:pt x="3277" y="18365"/>
                  <a:pt x="5050" y="19112"/>
                  <a:pt x="6956" y="19776"/>
                </a:cubicBezTo>
                <a:cubicBezTo>
                  <a:pt x="8962" y="20474"/>
                  <a:pt x="11154" y="21098"/>
                  <a:pt x="13506" y="21600"/>
                </a:cubicBezTo>
                <a:lnTo>
                  <a:pt x="20925" y="21600"/>
                </a:lnTo>
                <a:lnTo>
                  <a:pt x="20925" y="0"/>
                </a:lnTo>
                <a:lnTo>
                  <a:pt x="322" y="0"/>
                </a:lnTo>
                <a:cubicBezTo>
                  <a:pt x="-675" y="1708"/>
                  <a:pt x="679" y="3624"/>
                  <a:pt x="3903" y="484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9" name="Shape">
            <a:extLst>
              <a:ext uri="{FF2B5EF4-FFF2-40B4-BE49-F238E27FC236}">
                <a16:creationId xmlns:a16="http://schemas.microsoft.com/office/drawing/2014/main" id="{B8A17442-E1E4-4F6B-AB6D-5E33E4D2BB52}"/>
              </a:ext>
            </a:extLst>
          </p:cNvPr>
          <p:cNvSpPr/>
          <p:nvPr userDrawn="1"/>
        </p:nvSpPr>
        <p:spPr>
          <a:xfrm>
            <a:off x="1" y="4267451"/>
            <a:ext cx="2275331" cy="25905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17" y="16586"/>
                </a:moveTo>
                <a:cubicBezTo>
                  <a:pt x="15987" y="15889"/>
                  <a:pt x="14724" y="15354"/>
                  <a:pt x="13674" y="14567"/>
                </a:cubicBezTo>
                <a:cubicBezTo>
                  <a:pt x="12624" y="13779"/>
                  <a:pt x="11779" y="12641"/>
                  <a:pt x="11890" y="11432"/>
                </a:cubicBezTo>
                <a:cubicBezTo>
                  <a:pt x="11980" y="10443"/>
                  <a:pt x="12681" y="9590"/>
                  <a:pt x="13074" y="8660"/>
                </a:cubicBezTo>
                <a:cubicBezTo>
                  <a:pt x="13991" y="6492"/>
                  <a:pt x="13038" y="3829"/>
                  <a:pt x="10874" y="2514"/>
                </a:cubicBezTo>
                <a:cubicBezTo>
                  <a:pt x="8835" y="1275"/>
                  <a:pt x="6185" y="1268"/>
                  <a:pt x="3728" y="981"/>
                </a:cubicBezTo>
                <a:cubicBezTo>
                  <a:pt x="2462" y="832"/>
                  <a:pt x="1124" y="533"/>
                  <a:pt x="0" y="0"/>
                </a:cubicBezTo>
                <a:lnTo>
                  <a:pt x="0" y="21600"/>
                </a:lnTo>
                <a:lnTo>
                  <a:pt x="21600" y="21600"/>
                </a:lnTo>
                <a:cubicBezTo>
                  <a:pt x="20698" y="19595"/>
                  <a:pt x="19127" y="17825"/>
                  <a:pt x="17117" y="16586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  <a:effectLst>
            <a:outerShdw blurRad="1219200" sx="127000" sy="127000" algn="ctr" rotWithShape="0">
              <a:prstClr val="black">
                <a:alpha val="50000"/>
              </a:prstClr>
            </a:outerShdw>
          </a:effectLst>
        </p:spPr>
        <p:txBody>
          <a:bodyPr lIns="38100" tIns="38100" rIns="38100" bIns="38100" anchor="ctr"/>
          <a:lstStyle/>
          <a:p>
            <a:pPr lvl="0"/>
            <a:endParaRPr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F8537D-595C-4872-8635-7FD774117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A0DA52-5EA5-43C8-A6FE-83C5EF8F13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DEF52-13CD-4292-9A69-94AB9D69F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10204-124D-45B1-AB8B-78E149A994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57B64-9A12-44D1-BF6C-5865AF8524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998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Fluids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White-16x9" id="{38B2D91B-F2FD-4E69-9715-A09F428AC4A2}" vid="{D6B35DE8-F0FE-4463-9F7D-2471A8F2259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White-16x9" id="{38B2D91B-F2FD-4E69-9715-A09F428AC4A2}" vid="{DD4172FE-BDBA-49CE-94C4-C21FBA5D376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10672</TotalTime>
  <Words>102</Words>
  <PresentationFormat>Widescreen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Fluids - PresentationGO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Fluids Template for PowerPoint - WHITE</dc:title>
  <dc:creator>PresentationGO.com</dc:creator>
  <dc:description>© Copyright PresentationGo.com</dc:description>
  <dcterms:created xsi:type="dcterms:W3CDTF">2014-11-26T05:14:11Z</dcterms:created>
  <dcterms:modified xsi:type="dcterms:W3CDTF">2019-03-26T18:23:41Z</dcterms:modified>
  <cp:category>Templates</cp:category>
</cp:coreProperties>
</file>