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9" r:id="rId1"/>
    <p:sldMasterId id="2147483692" r:id="rId2"/>
  </p:sldMasterIdLst>
  <p:notesMasterIdLst>
    <p:notesMasterId r:id="rId6"/>
  </p:notesMasterIdLst>
  <p:handoutMasterIdLst>
    <p:handoutMasterId r:id="rId7"/>
  </p:handoutMasterIdLst>
  <p:sldIdLst>
    <p:sldId id="335" r:id="rId3"/>
    <p:sldId id="342" r:id="rId4"/>
    <p:sldId id="307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00B09B"/>
    <a:srgbClr val="F0EEEF"/>
    <a:srgbClr val="0D95BC"/>
    <a:srgbClr val="DF361F"/>
    <a:srgbClr val="6C2B43"/>
    <a:srgbClr val="7B0051"/>
    <a:srgbClr val="063951"/>
    <a:srgbClr val="EB1E42"/>
    <a:srgbClr val="B2C4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 varScale="1">
        <p:scale>
          <a:sx n="106" d="100"/>
          <a:sy n="106" d="100"/>
        </p:scale>
        <p:origin x="1572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828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7657891-ABE0-49EF-8A37-34892156762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1C6026-9E50-45F0-BC5D-A96B5DDE992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2A00C3-E613-43DA-A2B0-8EBD72A6AD3F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B3DDDD-F195-4442-BA7D-401C4BAEDDB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4CBB30C-61E7-44DC-BB91-A6B5B960B13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F7AEA4-E4CC-450D-8392-E301327FFD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75071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3816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00917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</a:t>
            </a:r>
            <a:r>
              <a:rPr lang="en-US"/>
              <a:t>Copyright </a:t>
            </a:r>
            <a:r>
              <a:rPr lang="en-US" b="1"/>
              <a:t>PresentationGO.</a:t>
            </a:r>
            <a:r>
              <a:rPr lang="en-US" b="1" dirty="0"/>
              <a:t>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D720D14D-ECBA-44D1-AB94-D663F247E48D}"/>
              </a:ext>
            </a:extLst>
          </p:cNvPr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37000">
                <a:schemeClr val="accent4">
                  <a:lumMod val="40000"/>
                  <a:lumOff val="60000"/>
                </a:schemeClr>
              </a:gs>
              <a:gs pos="100000">
                <a:schemeClr val="accent4">
                  <a:lumMod val="95000"/>
                  <a:lumOff val="5000"/>
                </a:schemeClr>
              </a:gs>
            </a:gsLst>
            <a:path path="circle">
              <a:fillToRect l="50000" t="130000" r="50000" b="-3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9C58B9B-C5EC-44F6-ACF3-9B8814161E58}"/>
              </a:ext>
            </a:extLst>
          </p:cNvPr>
          <p:cNvSpPr/>
          <p:nvPr userDrawn="1"/>
        </p:nvSpPr>
        <p:spPr>
          <a:xfrm>
            <a:off x="2076940" y="4364857"/>
            <a:ext cx="7067060" cy="2493143"/>
          </a:xfrm>
          <a:custGeom>
            <a:avLst/>
            <a:gdLst>
              <a:gd name="connsiteX0" fmla="*/ 7067060 w 7067060"/>
              <a:gd name="connsiteY0" fmla="*/ 0 h 2493143"/>
              <a:gd name="connsiteX1" fmla="*/ 7067060 w 7067060"/>
              <a:gd name="connsiteY1" fmla="*/ 2493143 h 2493143"/>
              <a:gd name="connsiteX2" fmla="*/ 0 w 7067060"/>
              <a:gd name="connsiteY2" fmla="*/ 2493143 h 2493143"/>
              <a:gd name="connsiteX3" fmla="*/ 148647 w 7067060"/>
              <a:gd name="connsiteY3" fmla="*/ 1852364 h 2493143"/>
              <a:gd name="connsiteX4" fmla="*/ 1169768 w 7067060"/>
              <a:gd name="connsiteY4" fmla="*/ 1121924 h 2493143"/>
              <a:gd name="connsiteX5" fmla="*/ 2668315 w 7067060"/>
              <a:gd name="connsiteY5" fmla="*/ 1620698 h 2493143"/>
              <a:gd name="connsiteX6" fmla="*/ 5013709 w 7067060"/>
              <a:gd name="connsiteY6" fmla="*/ 1348309 h 2493143"/>
              <a:gd name="connsiteX7" fmla="*/ 6938792 w 7067060"/>
              <a:gd name="connsiteY7" fmla="*/ 15935 h 2493143"/>
              <a:gd name="connsiteX8" fmla="*/ 7062742 w 7067060"/>
              <a:gd name="connsiteY8" fmla="*/ 153 h 2493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067060" h="2493143">
                <a:moveTo>
                  <a:pt x="7067060" y="0"/>
                </a:moveTo>
                <a:lnTo>
                  <a:pt x="7067060" y="2493143"/>
                </a:lnTo>
                <a:lnTo>
                  <a:pt x="0" y="2493143"/>
                </a:lnTo>
                <a:cubicBezTo>
                  <a:pt x="5858" y="2271570"/>
                  <a:pt x="53088" y="2052461"/>
                  <a:pt x="148647" y="1852364"/>
                </a:cubicBezTo>
                <a:cubicBezTo>
                  <a:pt x="337933" y="1456513"/>
                  <a:pt x="731883" y="1150794"/>
                  <a:pt x="1169768" y="1121924"/>
                </a:cubicBezTo>
                <a:cubicBezTo>
                  <a:pt x="1700649" y="1086951"/>
                  <a:pt x="2170021" y="1433511"/>
                  <a:pt x="2668315" y="1620698"/>
                </a:cubicBezTo>
                <a:cubicBezTo>
                  <a:pt x="3433516" y="1908227"/>
                  <a:pt x="4334915" y="1803543"/>
                  <a:pt x="5013709" y="1348309"/>
                </a:cubicBezTo>
                <a:cubicBezTo>
                  <a:pt x="5670171" y="908566"/>
                  <a:pt x="6160777" y="152775"/>
                  <a:pt x="6938792" y="15935"/>
                </a:cubicBezTo>
                <a:cubicBezTo>
                  <a:pt x="6979981" y="8717"/>
                  <a:pt x="7021330" y="3486"/>
                  <a:pt x="7062742" y="153"/>
                </a:cubicBezTo>
                <a:close/>
              </a:path>
            </a:pathLst>
          </a:custGeom>
          <a:gradFill>
            <a:gsLst>
              <a:gs pos="37000">
                <a:schemeClr val="accent4">
                  <a:lumMod val="40000"/>
                  <a:lumOff val="60000"/>
                </a:schemeClr>
              </a:gs>
              <a:gs pos="100000">
                <a:schemeClr val="accent4">
                  <a:lumMod val="95000"/>
                  <a:lumOff val="5000"/>
                </a:schemeClr>
              </a:gs>
            </a:gsLst>
            <a:path path="circle">
              <a:fillToRect l="50000" t="130000" r="50000" b="-30000"/>
            </a:path>
          </a:gradFill>
          <a:ln w="12700">
            <a:miter lim="400000"/>
          </a:ln>
          <a:effectLst>
            <a:outerShdw blurRad="571500" sx="93000" sy="93000" algn="ctr" rotWithShape="0">
              <a:srgbClr val="EEB500"/>
            </a:outerShdw>
          </a:effectLst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20" name="Shape">
            <a:extLst>
              <a:ext uri="{FF2B5EF4-FFF2-40B4-BE49-F238E27FC236}">
                <a16:creationId xmlns:a16="http://schemas.microsoft.com/office/drawing/2014/main" id="{F3C7121E-55C0-4497-8D00-D79C141B681C}"/>
              </a:ext>
            </a:extLst>
          </p:cNvPr>
          <p:cNvSpPr/>
          <p:nvPr userDrawn="1"/>
        </p:nvSpPr>
        <p:spPr>
          <a:xfrm>
            <a:off x="1690460" y="0"/>
            <a:ext cx="6459851" cy="1737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397" extrusionOk="0">
                <a:moveTo>
                  <a:pt x="0" y="0"/>
                </a:moveTo>
                <a:cubicBezTo>
                  <a:pt x="879" y="2411"/>
                  <a:pt x="1688" y="5223"/>
                  <a:pt x="2548" y="7734"/>
                </a:cubicBezTo>
                <a:cubicBezTo>
                  <a:pt x="3219" y="9695"/>
                  <a:pt x="3929" y="11489"/>
                  <a:pt x="4646" y="13240"/>
                </a:cubicBezTo>
                <a:cubicBezTo>
                  <a:pt x="6371" y="17451"/>
                  <a:pt x="8393" y="21600"/>
                  <a:pt x="10449" y="20074"/>
                </a:cubicBezTo>
                <a:cubicBezTo>
                  <a:pt x="12069" y="18871"/>
                  <a:pt x="13306" y="14401"/>
                  <a:pt x="14758" y="11608"/>
                </a:cubicBezTo>
                <a:cubicBezTo>
                  <a:pt x="15969" y="9280"/>
                  <a:pt x="17331" y="8125"/>
                  <a:pt x="18684" y="7175"/>
                </a:cubicBezTo>
                <a:cubicBezTo>
                  <a:pt x="19664" y="6486"/>
                  <a:pt x="20759" y="5645"/>
                  <a:pt x="21305" y="2705"/>
                </a:cubicBezTo>
                <a:cubicBezTo>
                  <a:pt x="21460" y="1870"/>
                  <a:pt x="21552" y="956"/>
                  <a:pt x="21600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37000">
                <a:schemeClr val="accent4">
                  <a:lumMod val="40000"/>
                  <a:lumOff val="60000"/>
                </a:schemeClr>
              </a:gs>
              <a:gs pos="100000">
                <a:schemeClr val="accent4">
                  <a:lumMod val="95000"/>
                  <a:lumOff val="5000"/>
                </a:schemeClr>
              </a:gs>
            </a:gsLst>
            <a:path path="circle">
              <a:fillToRect l="50000" t="130000" r="50000" b="-30000"/>
            </a:path>
          </a:gradFill>
          <a:ln w="12700">
            <a:miter lim="400000"/>
          </a:ln>
          <a:effectLst>
            <a:outerShdw blurRad="571500" sx="93000" sy="93000" algn="ctr" rotWithShape="0">
              <a:srgbClr val="EEB500"/>
            </a:outerShdw>
          </a:effectLst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9E2B0261-B1DA-4C8B-8BFF-8BB68FB46D8C}"/>
              </a:ext>
            </a:extLst>
          </p:cNvPr>
          <p:cNvSpPr/>
          <p:nvPr userDrawn="1"/>
        </p:nvSpPr>
        <p:spPr>
          <a:xfrm>
            <a:off x="0" y="1176707"/>
            <a:ext cx="5882820" cy="5681293"/>
          </a:xfrm>
          <a:custGeom>
            <a:avLst/>
            <a:gdLst>
              <a:gd name="connsiteX0" fmla="*/ 0 w 5882820"/>
              <a:gd name="connsiteY0" fmla="*/ 0 h 5681293"/>
              <a:gd name="connsiteX1" fmla="*/ 6905 w 5882820"/>
              <a:gd name="connsiteY1" fmla="*/ 3438 h 5681293"/>
              <a:gd name="connsiteX2" fmla="*/ 1554059 w 5882820"/>
              <a:gd name="connsiteY2" fmla="*/ 1226872 h 5681293"/>
              <a:gd name="connsiteX3" fmla="*/ 2350811 w 5882820"/>
              <a:gd name="connsiteY3" fmla="*/ 3050540 h 5681293"/>
              <a:gd name="connsiteX4" fmla="*/ 2301661 w 5882820"/>
              <a:gd name="connsiteY4" fmla="*/ 3705677 h 5681293"/>
              <a:gd name="connsiteX5" fmla="*/ 2691630 w 5882820"/>
              <a:gd name="connsiteY5" fmla="*/ 4227859 h 5681293"/>
              <a:gd name="connsiteX6" fmla="*/ 3343195 w 5882820"/>
              <a:gd name="connsiteY6" fmla="*/ 4211417 h 5681293"/>
              <a:gd name="connsiteX7" fmla="*/ 3720229 w 5882820"/>
              <a:gd name="connsiteY7" fmla="*/ 3888526 h 5681293"/>
              <a:gd name="connsiteX8" fmla="*/ 4439052 w 5882820"/>
              <a:gd name="connsiteY8" fmla="*/ 3433530 h 5681293"/>
              <a:gd name="connsiteX9" fmla="*/ 5272991 w 5882820"/>
              <a:gd name="connsiteY9" fmla="*/ 3487959 h 5681293"/>
              <a:gd name="connsiteX10" fmla="*/ 5875405 w 5882820"/>
              <a:gd name="connsiteY10" fmla="*/ 4602061 h 5681293"/>
              <a:gd name="connsiteX11" fmla="*/ 5786482 w 5882820"/>
              <a:gd name="connsiteY11" fmla="*/ 5361804 h 5681293"/>
              <a:gd name="connsiteX12" fmla="*/ 5618659 w 5882820"/>
              <a:gd name="connsiteY12" fmla="*/ 5681293 h 5681293"/>
              <a:gd name="connsiteX13" fmla="*/ 0 w 5882820"/>
              <a:gd name="connsiteY13" fmla="*/ 5681293 h 56812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5882820" h="5681293">
                <a:moveTo>
                  <a:pt x="0" y="0"/>
                </a:moveTo>
                <a:lnTo>
                  <a:pt x="6905" y="3438"/>
                </a:lnTo>
                <a:cubicBezTo>
                  <a:pt x="585831" y="318498"/>
                  <a:pt x="1110049" y="738744"/>
                  <a:pt x="1554059" y="1226872"/>
                </a:cubicBezTo>
                <a:cubicBezTo>
                  <a:pt x="2013873" y="1732045"/>
                  <a:pt x="2409339" y="2369889"/>
                  <a:pt x="2350811" y="3050540"/>
                </a:cubicBezTo>
                <a:cubicBezTo>
                  <a:pt x="2331733" y="3269391"/>
                  <a:pt x="2265768" y="3488810"/>
                  <a:pt x="2301661" y="3705677"/>
                </a:cubicBezTo>
                <a:cubicBezTo>
                  <a:pt x="2338847" y="3928214"/>
                  <a:pt x="2488885" y="4129206"/>
                  <a:pt x="2691630" y="4227859"/>
                </a:cubicBezTo>
                <a:cubicBezTo>
                  <a:pt x="2894698" y="4326512"/>
                  <a:pt x="3145300" y="4319992"/>
                  <a:pt x="3343195" y="4211417"/>
                </a:cubicBezTo>
                <a:cubicBezTo>
                  <a:pt x="3488705" y="4131473"/>
                  <a:pt x="3600910" y="4003905"/>
                  <a:pt x="3720229" y="3888526"/>
                </a:cubicBezTo>
                <a:cubicBezTo>
                  <a:pt x="3926208" y="3689802"/>
                  <a:pt x="4166139" y="3519426"/>
                  <a:pt x="4439052" y="3433530"/>
                </a:cubicBezTo>
                <a:cubicBezTo>
                  <a:pt x="4711642" y="3347350"/>
                  <a:pt x="5020772" y="3352736"/>
                  <a:pt x="5272991" y="3487959"/>
                </a:cubicBezTo>
                <a:cubicBezTo>
                  <a:pt x="5661019" y="3696322"/>
                  <a:pt x="5840806" y="4162657"/>
                  <a:pt x="5875405" y="4602061"/>
                </a:cubicBezTo>
                <a:cubicBezTo>
                  <a:pt x="5895777" y="4858332"/>
                  <a:pt x="5876698" y="5121124"/>
                  <a:pt x="5786482" y="5361804"/>
                </a:cubicBezTo>
                <a:cubicBezTo>
                  <a:pt x="5743475" y="5476049"/>
                  <a:pt x="5686241" y="5581790"/>
                  <a:pt x="5618659" y="5681293"/>
                </a:cubicBezTo>
                <a:lnTo>
                  <a:pt x="0" y="5681293"/>
                </a:lnTo>
                <a:close/>
              </a:path>
            </a:pathLst>
          </a:custGeom>
          <a:gradFill>
            <a:gsLst>
              <a:gs pos="37000">
                <a:schemeClr val="accent4">
                  <a:lumMod val="40000"/>
                  <a:lumOff val="60000"/>
                </a:schemeClr>
              </a:gs>
              <a:gs pos="100000">
                <a:schemeClr val="accent4">
                  <a:lumMod val="95000"/>
                  <a:lumOff val="5000"/>
                </a:schemeClr>
              </a:gs>
            </a:gsLst>
            <a:path path="circle">
              <a:fillToRect l="50000" t="130000" r="50000" b="-30000"/>
            </a:path>
          </a:gradFill>
          <a:ln w="12700">
            <a:miter lim="400000"/>
          </a:ln>
          <a:effectLst>
            <a:outerShdw blurRad="571500" sx="93000" sy="93000" algn="ctr" rotWithShape="0">
              <a:srgbClr val="EEB500"/>
            </a:outerShdw>
          </a:effectLst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A0EDAC46-EADD-4099-8E83-41534F0EC304}"/>
              </a:ext>
            </a:extLst>
          </p:cNvPr>
          <p:cNvSpPr/>
          <p:nvPr userDrawn="1"/>
        </p:nvSpPr>
        <p:spPr>
          <a:xfrm>
            <a:off x="0" y="1"/>
            <a:ext cx="4728254" cy="3298596"/>
          </a:xfrm>
          <a:custGeom>
            <a:avLst/>
            <a:gdLst>
              <a:gd name="connsiteX0" fmla="*/ 0 w 4728254"/>
              <a:gd name="connsiteY0" fmla="*/ 0 h 3298596"/>
              <a:gd name="connsiteX1" fmla="*/ 4728254 w 4728254"/>
              <a:gd name="connsiteY1" fmla="*/ 0 h 3298596"/>
              <a:gd name="connsiteX2" fmla="*/ 4213385 w 4728254"/>
              <a:gd name="connsiteY2" fmla="*/ 647795 h 3298596"/>
              <a:gd name="connsiteX3" fmla="*/ 3128336 w 4728254"/>
              <a:gd name="connsiteY3" fmla="*/ 641860 h 3298596"/>
              <a:gd name="connsiteX4" fmla="*/ 1396023 w 4728254"/>
              <a:gd name="connsiteY4" fmla="*/ 1670183 h 3298596"/>
              <a:gd name="connsiteX5" fmla="*/ 1070037 w 4728254"/>
              <a:gd name="connsiteY5" fmla="*/ 2424661 h 3298596"/>
              <a:gd name="connsiteX6" fmla="*/ 378348 w 4728254"/>
              <a:gd name="connsiteY6" fmla="*/ 3102776 h 3298596"/>
              <a:gd name="connsiteX7" fmla="*/ 122449 w 4728254"/>
              <a:gd name="connsiteY7" fmla="*/ 3243942 h 3298596"/>
              <a:gd name="connsiteX8" fmla="*/ 0 w 4728254"/>
              <a:gd name="connsiteY8" fmla="*/ 3298596 h 3298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728254" h="3298596">
                <a:moveTo>
                  <a:pt x="0" y="0"/>
                </a:moveTo>
                <a:lnTo>
                  <a:pt x="4728254" y="0"/>
                </a:lnTo>
                <a:cubicBezTo>
                  <a:pt x="4686771" y="285396"/>
                  <a:pt x="4485530" y="547530"/>
                  <a:pt x="4213385" y="647795"/>
                </a:cubicBezTo>
                <a:cubicBezTo>
                  <a:pt x="3870924" y="774050"/>
                  <a:pt x="3493157" y="655335"/>
                  <a:pt x="3128336" y="641860"/>
                </a:cubicBezTo>
                <a:cubicBezTo>
                  <a:pt x="2419288" y="615711"/>
                  <a:pt x="1712594" y="1035061"/>
                  <a:pt x="1396023" y="1670183"/>
                </a:cubicBezTo>
                <a:cubicBezTo>
                  <a:pt x="1273925" y="1915633"/>
                  <a:pt x="1206551" y="2186751"/>
                  <a:pt x="1070037" y="2424661"/>
                </a:cubicBezTo>
                <a:cubicBezTo>
                  <a:pt x="907927" y="2707810"/>
                  <a:pt x="655200" y="2930319"/>
                  <a:pt x="378348" y="3102776"/>
                </a:cubicBezTo>
                <a:cubicBezTo>
                  <a:pt x="295821" y="3154152"/>
                  <a:pt x="210335" y="3201578"/>
                  <a:pt x="122449" y="3243942"/>
                </a:cubicBezTo>
                <a:lnTo>
                  <a:pt x="0" y="3298596"/>
                </a:lnTo>
                <a:close/>
              </a:path>
            </a:pathLst>
          </a:custGeom>
          <a:gradFill>
            <a:gsLst>
              <a:gs pos="37000">
                <a:schemeClr val="accent4">
                  <a:lumMod val="40000"/>
                  <a:lumOff val="60000"/>
                </a:schemeClr>
              </a:gs>
              <a:gs pos="100000">
                <a:schemeClr val="accent4">
                  <a:lumMod val="95000"/>
                  <a:lumOff val="5000"/>
                </a:schemeClr>
              </a:gs>
            </a:gsLst>
            <a:path path="circle">
              <a:fillToRect l="50000" t="130000" r="50000" b="-30000"/>
            </a:path>
          </a:gradFill>
          <a:ln w="12700">
            <a:miter lim="400000"/>
          </a:ln>
          <a:effectLst>
            <a:outerShdw blurRad="571500" sx="93000" sy="93000" algn="ctr" rotWithShape="0">
              <a:srgbClr val="EEB500"/>
            </a:outerShdw>
          </a:effectLst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CD7F9BA7-C45E-4FBC-834F-9F7FB9A67506}"/>
              </a:ext>
            </a:extLst>
          </p:cNvPr>
          <p:cNvSpPr/>
          <p:nvPr userDrawn="1"/>
        </p:nvSpPr>
        <p:spPr>
          <a:xfrm>
            <a:off x="7360159" y="0"/>
            <a:ext cx="1783841" cy="6858001"/>
          </a:xfrm>
          <a:custGeom>
            <a:avLst/>
            <a:gdLst>
              <a:gd name="connsiteX0" fmla="*/ 40303 w 1783841"/>
              <a:gd name="connsiteY0" fmla="*/ 0 h 6858001"/>
              <a:gd name="connsiteX1" fmla="*/ 1783841 w 1783841"/>
              <a:gd name="connsiteY1" fmla="*/ 0 h 6858001"/>
              <a:gd name="connsiteX2" fmla="*/ 1783841 w 1783841"/>
              <a:gd name="connsiteY2" fmla="*/ 6858001 h 6858001"/>
              <a:gd name="connsiteX3" fmla="*/ 1691250 w 1783841"/>
              <a:gd name="connsiteY3" fmla="*/ 6858001 h 6858001"/>
              <a:gd name="connsiteX4" fmla="*/ 871036 w 1783841"/>
              <a:gd name="connsiteY4" fmla="*/ 6278881 h 6858001"/>
              <a:gd name="connsiteX5" fmla="*/ 266081 w 1783841"/>
              <a:gd name="connsiteY5" fmla="*/ 5547044 h 6858001"/>
              <a:gd name="connsiteX6" fmla="*/ 152503 w 1783841"/>
              <a:gd name="connsiteY6" fmla="*/ 4621848 h 6858001"/>
              <a:gd name="connsiteX7" fmla="*/ 800285 w 1783841"/>
              <a:gd name="connsiteY7" fmla="*/ 3820478 h 6858001"/>
              <a:gd name="connsiteX8" fmla="*/ 1389962 w 1783841"/>
              <a:gd name="connsiteY8" fmla="*/ 3296603 h 6858001"/>
              <a:gd name="connsiteX9" fmla="*/ 1430785 w 1783841"/>
              <a:gd name="connsiteY9" fmla="*/ 2392363 h 6858001"/>
              <a:gd name="connsiteX10" fmla="*/ 488729 w 1783841"/>
              <a:gd name="connsiteY10" fmla="*/ 1537335 h 6858001"/>
              <a:gd name="connsiteX11" fmla="*/ 40303 w 1783841"/>
              <a:gd name="connsiteY11" fmla="*/ 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783841" h="6858001">
                <a:moveTo>
                  <a:pt x="40303" y="0"/>
                </a:moveTo>
                <a:lnTo>
                  <a:pt x="1783841" y="0"/>
                </a:lnTo>
                <a:lnTo>
                  <a:pt x="1783841" y="6858001"/>
                </a:lnTo>
                <a:lnTo>
                  <a:pt x="1691250" y="6858001"/>
                </a:lnTo>
                <a:cubicBezTo>
                  <a:pt x="1396724" y="6698616"/>
                  <a:pt x="1122234" y="6500496"/>
                  <a:pt x="871036" y="6278881"/>
                </a:cubicBezTo>
                <a:cubicBezTo>
                  <a:pt x="632360" y="6068061"/>
                  <a:pt x="410339" y="5830889"/>
                  <a:pt x="266081" y="5547044"/>
                </a:cubicBezTo>
                <a:cubicBezTo>
                  <a:pt x="121824" y="5263199"/>
                  <a:pt x="61216" y="4926966"/>
                  <a:pt x="152503" y="4621848"/>
                </a:cubicBezTo>
                <a:cubicBezTo>
                  <a:pt x="252933" y="4286886"/>
                  <a:pt x="519408" y="4028758"/>
                  <a:pt x="800285" y="3820478"/>
                </a:cubicBezTo>
                <a:cubicBezTo>
                  <a:pt x="1012789" y="3662681"/>
                  <a:pt x="1245454" y="3518218"/>
                  <a:pt x="1389962" y="3296603"/>
                </a:cubicBezTo>
                <a:cubicBezTo>
                  <a:pt x="1562645" y="3031491"/>
                  <a:pt x="1578924" y="2672081"/>
                  <a:pt x="1430785" y="2392363"/>
                </a:cubicBezTo>
                <a:cubicBezTo>
                  <a:pt x="1230803" y="2014538"/>
                  <a:pt x="797279" y="1832928"/>
                  <a:pt x="488729" y="1537335"/>
                </a:cubicBezTo>
                <a:cubicBezTo>
                  <a:pt x="85008" y="1150620"/>
                  <a:pt x="-84545" y="542290"/>
                  <a:pt x="40303" y="0"/>
                </a:cubicBezTo>
                <a:close/>
              </a:path>
            </a:pathLst>
          </a:custGeom>
          <a:gradFill>
            <a:gsLst>
              <a:gs pos="37000">
                <a:schemeClr val="accent4">
                  <a:lumMod val="40000"/>
                  <a:lumOff val="60000"/>
                </a:schemeClr>
              </a:gs>
              <a:gs pos="100000">
                <a:schemeClr val="accent4">
                  <a:lumMod val="95000"/>
                  <a:lumOff val="5000"/>
                </a:schemeClr>
              </a:gs>
            </a:gsLst>
            <a:path path="circle">
              <a:fillToRect l="50000" t="130000" r="50000" b="-30000"/>
            </a:path>
          </a:gradFill>
          <a:ln w="12700">
            <a:miter lim="400000"/>
          </a:ln>
          <a:effectLst>
            <a:outerShdw blurRad="571500" sx="93000" sy="93000" algn="ctr" rotWithShape="0">
              <a:srgbClr val="EEB500"/>
            </a:outerShdw>
          </a:effectLst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04E6473E-7282-4CC7-BB58-A41A76AD1118}"/>
              </a:ext>
            </a:extLst>
          </p:cNvPr>
          <p:cNvSpPr/>
          <p:nvPr userDrawn="1"/>
        </p:nvSpPr>
        <p:spPr>
          <a:xfrm>
            <a:off x="0" y="4367436"/>
            <a:ext cx="1968495" cy="2490564"/>
          </a:xfrm>
          <a:custGeom>
            <a:avLst/>
            <a:gdLst>
              <a:gd name="connsiteX0" fmla="*/ 0 w 1968495"/>
              <a:gd name="connsiteY0" fmla="*/ 0 h 2490564"/>
              <a:gd name="connsiteX1" fmla="*/ 85869 w 1968495"/>
              <a:gd name="connsiteY1" fmla="*/ 17669 h 2490564"/>
              <a:gd name="connsiteX2" fmla="*/ 838625 w 1968495"/>
              <a:gd name="connsiteY2" fmla="*/ 201526 h 2490564"/>
              <a:gd name="connsiteX3" fmla="*/ 1070371 w 1968495"/>
              <a:gd name="connsiteY3" fmla="*/ 938633 h 2490564"/>
              <a:gd name="connsiteX4" fmla="*/ 945650 w 1968495"/>
              <a:gd name="connsiteY4" fmla="*/ 1271087 h 2490564"/>
              <a:gd name="connsiteX5" fmla="*/ 1133575 w 1968495"/>
              <a:gd name="connsiteY5" fmla="*/ 1647077 h 2490564"/>
              <a:gd name="connsiteX6" fmla="*/ 1496259 w 1968495"/>
              <a:gd name="connsiteY6" fmla="*/ 1889221 h 2490564"/>
              <a:gd name="connsiteX7" fmla="*/ 1968495 w 1968495"/>
              <a:gd name="connsiteY7" fmla="*/ 2490564 h 2490564"/>
              <a:gd name="connsiteX8" fmla="*/ 0 w 1968495"/>
              <a:gd name="connsiteY8" fmla="*/ 2490564 h 2490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68495" h="2490564">
                <a:moveTo>
                  <a:pt x="0" y="0"/>
                </a:moveTo>
                <a:lnTo>
                  <a:pt x="85869" y="17669"/>
                </a:lnTo>
                <a:cubicBezTo>
                  <a:pt x="344688" y="52090"/>
                  <a:pt x="623838" y="52930"/>
                  <a:pt x="838625" y="201526"/>
                </a:cubicBezTo>
                <a:cubicBezTo>
                  <a:pt x="1066579" y="359238"/>
                  <a:pt x="1166968" y="678619"/>
                  <a:pt x="1070371" y="938633"/>
                </a:cubicBezTo>
                <a:cubicBezTo>
                  <a:pt x="1028973" y="1050171"/>
                  <a:pt x="955130" y="1152474"/>
                  <a:pt x="945650" y="1271087"/>
                </a:cubicBezTo>
                <a:cubicBezTo>
                  <a:pt x="933957" y="1416086"/>
                  <a:pt x="1022969" y="1552570"/>
                  <a:pt x="1133575" y="1647077"/>
                </a:cubicBezTo>
                <a:cubicBezTo>
                  <a:pt x="1244181" y="1741464"/>
                  <a:pt x="1377225" y="1805628"/>
                  <a:pt x="1496259" y="1889221"/>
                </a:cubicBezTo>
                <a:cubicBezTo>
                  <a:pt x="1707991" y="2037818"/>
                  <a:pt x="1873479" y="2250099"/>
                  <a:pt x="1968495" y="2490564"/>
                </a:cubicBezTo>
                <a:lnTo>
                  <a:pt x="0" y="2490564"/>
                </a:lnTo>
                <a:close/>
              </a:path>
            </a:pathLst>
          </a:custGeom>
          <a:gradFill>
            <a:gsLst>
              <a:gs pos="37000">
                <a:schemeClr val="accent4">
                  <a:lumMod val="40000"/>
                  <a:lumOff val="60000"/>
                </a:schemeClr>
              </a:gs>
              <a:gs pos="100000">
                <a:schemeClr val="accent4">
                  <a:lumMod val="95000"/>
                  <a:lumOff val="5000"/>
                </a:schemeClr>
              </a:gs>
            </a:gsLst>
            <a:path path="circle">
              <a:fillToRect l="50000" t="130000" r="50000" b="-30000"/>
            </a:path>
          </a:gradFill>
          <a:ln w="12700">
            <a:miter lim="400000"/>
          </a:ln>
          <a:effectLst>
            <a:outerShdw blurRad="571500" dir="18900000" sx="93000" sy="93000" algn="ctr" rotWithShape="0">
              <a:srgbClr val="EEB500"/>
            </a:outerShdw>
          </a:effectLst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17285-D139-4482-B8D0-101875004020}"/>
              </a:ext>
            </a:extLst>
          </p:cNvPr>
          <p:cNvSpPr/>
          <p:nvPr userDrawn="1"/>
        </p:nvSpPr>
        <p:spPr>
          <a:xfrm>
            <a:off x="2607441" y="1093124"/>
            <a:ext cx="3929119" cy="4671753"/>
          </a:xfrm>
          <a:prstGeom prst="rect">
            <a:avLst/>
          </a:prstGeom>
          <a:noFill/>
          <a:ln w="63500">
            <a:solidFill>
              <a:schemeClr val="bg1"/>
            </a:solidFill>
          </a:ln>
          <a:effectLst>
            <a:outerShdw blurRad="152400" dir="18840000" sx="101000" sy="101000" algn="ctr" rotWithShape="0">
              <a:srgbClr val="FFC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F43CF7-ACD7-4529-9B5F-DE9E107506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07441" y="1280161"/>
            <a:ext cx="3929119" cy="2629551"/>
          </a:xfrm>
        </p:spPr>
        <p:txBody>
          <a:bodyPr anchor="b"/>
          <a:lstStyle>
            <a:lvl1pPr algn="ctr"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F10EC7-29A0-4523-B3E5-38A3DC405C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07441" y="4155272"/>
            <a:ext cx="3929119" cy="152411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223C93-59B2-4B7F-BED2-C7BA9383FA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A6A510-13AD-4898-BD78-7BCD530C88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EF3854-C258-4B74-B959-F610904B9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96931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A890E0-94DE-4BE1-89C8-05CC051148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2D3884-D33F-469F-A151-FDD7A785D3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8C8627-6CE3-4651-BE24-AF101F5D3C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56655B-F290-483A-A3DA-42C779DA1A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46014-F56A-4313-9C14-9FC5424EB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1984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6DB00E-F2AA-42C1-B2C0-7086E6F2BD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7470BF-3B4C-40EC-9F40-5CB70E279A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CA87C5-7B6E-4058-B345-8B499F411B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80C5A0-C718-4504-85A6-91F0CFF20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E4B3C4-1D4E-4B11-9231-E1292329D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8237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77D884-EAF9-486D-86FF-C94C3D515A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DE75A0-E4BA-44EB-9476-FC05E1B7DC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FFC08D-6DAD-447F-823C-E6F80D5855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7B500F-ACD7-4622-A537-E3DF0E78B1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F6FDF8-0370-4A1A-8D8C-A0D2E5BB02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3DC90A-AF35-4177-A556-53537EBCE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97589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5BBCDC-F886-4596-B8BB-E5A4041AC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47C818-FF42-40AB-8002-0A0658058B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459F6A-1E12-4265-88CF-775BCB9958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759C8C2-A1B2-4CDC-A78A-1CB1B5F18E2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CD9084C-03D0-4CFA-AE48-8955AD29FF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D932CDA-22F0-4163-8B21-A56AA277C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B06F4EC-0728-4371-8BBB-B42166C339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A238DB7-90D0-41C2-BB67-2D711A291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20876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F378C9-1239-4DE6-8FDA-0A78BF229D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3FACB4-257A-4E49-92EA-1B47B70090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216361-CACD-493F-96BE-CEE9E57F1D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91C5E1-2445-46AF-BA3D-C54CFF539F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63382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8EEBF86-8452-4298-8CFD-7C3DA0F38D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CA33520-ECF8-415E-92FC-4929BC75A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EC87F0-88DF-4FF5-83ED-0611F51A1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0780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A5E5C5-7B24-443B-BEEC-976B725E50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50A6D1-35C6-4169-B117-F8CC972ACA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BEE0DA-96C5-4EE9-9A8E-BF2B89FFE6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70FB5E-FCAC-440D-9C15-663149AF7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CA8576-A9FA-455D-9FEA-DBFF19D112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27DA0A-371D-48F2-8442-2ED35B48E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62571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035EE-2A90-48FA-8785-C7D490477B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54BDB52-D898-43A8-8FCB-BCB5C59B87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B43B93-CC20-471E-95A8-11947EE2D8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E268DA-93A8-4C1E-BC55-92148895A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9ABD74-F8B9-4224-943D-C68E2E99D2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D5E83B-9C72-4D2E-A5C4-4141DABFA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5257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C39A21-6893-4BFC-805A-BF302089E0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AEC8F8-C131-49A0-A3D9-6DC2C8500C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4F46D1-94FF-4B3D-B4F6-A4C020F61B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606857-A0EE-4AD7-9297-C1EBC5A7B0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70D063-66D8-4F79-A6D3-C8E47E4E04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19370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D918F58-4B55-45F3-A463-BDF31493F5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C619A8-A0BF-477E-B565-67D1FDED93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C80CFF-5744-4B0E-BCEB-3334BDD510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03542C-9129-480D-8A9B-BD26B8C280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6AFE1F-8EBF-4B28-AFEE-21CB25A7BB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28240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747213" y="6121399"/>
            <a:ext cx="364959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</a:t>
            </a:r>
            <a:r>
              <a:rPr lang="en-US" baseline="0">
                <a:solidFill>
                  <a:srgbClr val="A5CD00"/>
                </a:solidFill>
              </a:rPr>
              <a:t>free PowerPoint template </a:t>
            </a:r>
            <a:r>
              <a:rPr lang="en-US" baseline="0" dirty="0">
                <a:solidFill>
                  <a:srgbClr val="A5CD00"/>
                </a:solidFill>
              </a:rPr>
              <a:t>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37000">
              <a:schemeClr val="accent4">
                <a:lumMod val="40000"/>
                <a:lumOff val="60000"/>
              </a:schemeClr>
            </a:gs>
            <a:gs pos="100000">
              <a:schemeClr val="accent4">
                <a:lumMod val="95000"/>
                <a:lumOff val="5000"/>
              </a:schemeClr>
            </a:gs>
          </a:gsLst>
          <a:path path="circle">
            <a:fillToRect l="50000" t="130000" r="50000" b="-3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BB8D0515-FEF2-40B3-8E46-DC953957D297}"/>
              </a:ext>
            </a:extLst>
          </p:cNvPr>
          <p:cNvSpPr/>
          <p:nvPr userDrawn="1"/>
        </p:nvSpPr>
        <p:spPr>
          <a:xfrm>
            <a:off x="0" y="4367436"/>
            <a:ext cx="1968495" cy="2490564"/>
          </a:xfrm>
          <a:custGeom>
            <a:avLst/>
            <a:gdLst>
              <a:gd name="connsiteX0" fmla="*/ 0 w 1968495"/>
              <a:gd name="connsiteY0" fmla="*/ 0 h 2490564"/>
              <a:gd name="connsiteX1" fmla="*/ 85869 w 1968495"/>
              <a:gd name="connsiteY1" fmla="*/ 17669 h 2490564"/>
              <a:gd name="connsiteX2" fmla="*/ 838625 w 1968495"/>
              <a:gd name="connsiteY2" fmla="*/ 201526 h 2490564"/>
              <a:gd name="connsiteX3" fmla="*/ 1070371 w 1968495"/>
              <a:gd name="connsiteY3" fmla="*/ 938633 h 2490564"/>
              <a:gd name="connsiteX4" fmla="*/ 945650 w 1968495"/>
              <a:gd name="connsiteY4" fmla="*/ 1271087 h 2490564"/>
              <a:gd name="connsiteX5" fmla="*/ 1133575 w 1968495"/>
              <a:gd name="connsiteY5" fmla="*/ 1647077 h 2490564"/>
              <a:gd name="connsiteX6" fmla="*/ 1496259 w 1968495"/>
              <a:gd name="connsiteY6" fmla="*/ 1889221 h 2490564"/>
              <a:gd name="connsiteX7" fmla="*/ 1968495 w 1968495"/>
              <a:gd name="connsiteY7" fmla="*/ 2490564 h 2490564"/>
              <a:gd name="connsiteX8" fmla="*/ 0 w 1968495"/>
              <a:gd name="connsiteY8" fmla="*/ 2490564 h 2490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68495" h="2490564">
                <a:moveTo>
                  <a:pt x="0" y="0"/>
                </a:moveTo>
                <a:lnTo>
                  <a:pt x="85869" y="17669"/>
                </a:lnTo>
                <a:cubicBezTo>
                  <a:pt x="344688" y="52090"/>
                  <a:pt x="623838" y="52930"/>
                  <a:pt x="838625" y="201526"/>
                </a:cubicBezTo>
                <a:cubicBezTo>
                  <a:pt x="1066579" y="359238"/>
                  <a:pt x="1166968" y="678619"/>
                  <a:pt x="1070371" y="938633"/>
                </a:cubicBezTo>
                <a:cubicBezTo>
                  <a:pt x="1028973" y="1050171"/>
                  <a:pt x="955130" y="1152474"/>
                  <a:pt x="945650" y="1271087"/>
                </a:cubicBezTo>
                <a:cubicBezTo>
                  <a:pt x="933957" y="1416086"/>
                  <a:pt x="1022969" y="1552570"/>
                  <a:pt x="1133575" y="1647077"/>
                </a:cubicBezTo>
                <a:cubicBezTo>
                  <a:pt x="1244181" y="1741464"/>
                  <a:pt x="1377225" y="1805628"/>
                  <a:pt x="1496259" y="1889221"/>
                </a:cubicBezTo>
                <a:cubicBezTo>
                  <a:pt x="1707991" y="2037818"/>
                  <a:pt x="1873479" y="2250099"/>
                  <a:pt x="1968495" y="2490564"/>
                </a:cubicBezTo>
                <a:lnTo>
                  <a:pt x="0" y="2490564"/>
                </a:lnTo>
                <a:close/>
              </a:path>
            </a:pathLst>
          </a:custGeom>
          <a:gradFill>
            <a:gsLst>
              <a:gs pos="37000">
                <a:schemeClr val="accent4">
                  <a:lumMod val="40000"/>
                  <a:lumOff val="60000"/>
                </a:schemeClr>
              </a:gs>
              <a:gs pos="100000">
                <a:schemeClr val="accent4">
                  <a:lumMod val="95000"/>
                  <a:lumOff val="5000"/>
                </a:schemeClr>
              </a:gs>
            </a:gsLst>
            <a:path path="circle">
              <a:fillToRect l="50000" t="130000" r="50000" b="-30000"/>
            </a:path>
          </a:gradFill>
          <a:ln w="12700">
            <a:miter lim="400000"/>
          </a:ln>
          <a:effectLst>
            <a:outerShdw blurRad="571500" sx="93000" sy="93000" algn="ctr" rotWithShape="0">
              <a:srgbClr val="EEB500"/>
            </a:outerShdw>
          </a:effectLst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E1C6AAFD-4A57-44DA-99DA-077522BE7F86}"/>
              </a:ext>
            </a:extLst>
          </p:cNvPr>
          <p:cNvSpPr/>
          <p:nvPr userDrawn="1"/>
        </p:nvSpPr>
        <p:spPr>
          <a:xfrm>
            <a:off x="2076940" y="4364857"/>
            <a:ext cx="7067060" cy="2493143"/>
          </a:xfrm>
          <a:custGeom>
            <a:avLst/>
            <a:gdLst>
              <a:gd name="connsiteX0" fmla="*/ 7067060 w 7067060"/>
              <a:gd name="connsiteY0" fmla="*/ 0 h 2493143"/>
              <a:gd name="connsiteX1" fmla="*/ 7067060 w 7067060"/>
              <a:gd name="connsiteY1" fmla="*/ 2493143 h 2493143"/>
              <a:gd name="connsiteX2" fmla="*/ 0 w 7067060"/>
              <a:gd name="connsiteY2" fmla="*/ 2493143 h 2493143"/>
              <a:gd name="connsiteX3" fmla="*/ 148647 w 7067060"/>
              <a:gd name="connsiteY3" fmla="*/ 1852364 h 2493143"/>
              <a:gd name="connsiteX4" fmla="*/ 1169768 w 7067060"/>
              <a:gd name="connsiteY4" fmla="*/ 1121924 h 2493143"/>
              <a:gd name="connsiteX5" fmla="*/ 2668315 w 7067060"/>
              <a:gd name="connsiteY5" fmla="*/ 1620698 h 2493143"/>
              <a:gd name="connsiteX6" fmla="*/ 5013709 w 7067060"/>
              <a:gd name="connsiteY6" fmla="*/ 1348309 h 2493143"/>
              <a:gd name="connsiteX7" fmla="*/ 6938792 w 7067060"/>
              <a:gd name="connsiteY7" fmla="*/ 15935 h 2493143"/>
              <a:gd name="connsiteX8" fmla="*/ 7062742 w 7067060"/>
              <a:gd name="connsiteY8" fmla="*/ 153 h 2493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067060" h="2493143">
                <a:moveTo>
                  <a:pt x="7067060" y="0"/>
                </a:moveTo>
                <a:lnTo>
                  <a:pt x="7067060" y="2493143"/>
                </a:lnTo>
                <a:lnTo>
                  <a:pt x="0" y="2493143"/>
                </a:lnTo>
                <a:cubicBezTo>
                  <a:pt x="5858" y="2271570"/>
                  <a:pt x="53088" y="2052461"/>
                  <a:pt x="148647" y="1852364"/>
                </a:cubicBezTo>
                <a:cubicBezTo>
                  <a:pt x="337933" y="1456513"/>
                  <a:pt x="731883" y="1150794"/>
                  <a:pt x="1169768" y="1121924"/>
                </a:cubicBezTo>
                <a:cubicBezTo>
                  <a:pt x="1700649" y="1086951"/>
                  <a:pt x="2170021" y="1433511"/>
                  <a:pt x="2668315" y="1620698"/>
                </a:cubicBezTo>
                <a:cubicBezTo>
                  <a:pt x="3433516" y="1908227"/>
                  <a:pt x="4334915" y="1803543"/>
                  <a:pt x="5013709" y="1348309"/>
                </a:cubicBezTo>
                <a:cubicBezTo>
                  <a:pt x="5670171" y="908566"/>
                  <a:pt x="6160777" y="152775"/>
                  <a:pt x="6938792" y="15935"/>
                </a:cubicBezTo>
                <a:cubicBezTo>
                  <a:pt x="6979981" y="8717"/>
                  <a:pt x="7021330" y="3486"/>
                  <a:pt x="7062742" y="153"/>
                </a:cubicBezTo>
                <a:close/>
              </a:path>
            </a:pathLst>
          </a:custGeom>
          <a:gradFill>
            <a:gsLst>
              <a:gs pos="37000">
                <a:schemeClr val="accent4">
                  <a:lumMod val="40000"/>
                  <a:lumOff val="60000"/>
                </a:schemeClr>
              </a:gs>
              <a:gs pos="100000">
                <a:schemeClr val="accent4">
                  <a:lumMod val="95000"/>
                  <a:lumOff val="5000"/>
                </a:schemeClr>
              </a:gs>
            </a:gsLst>
            <a:path path="circle">
              <a:fillToRect l="50000" t="130000" r="50000" b="-30000"/>
            </a:path>
          </a:gradFill>
          <a:ln w="12700">
            <a:miter lim="400000"/>
          </a:ln>
          <a:effectLst>
            <a:outerShdw blurRad="571500" sx="93000" sy="93000" algn="ctr" rotWithShape="0">
              <a:srgbClr val="EEB500"/>
            </a:outerShdw>
          </a:effectLst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8AADE1D0-4E4B-43C0-ABFE-C38CEE1A08A3}"/>
              </a:ext>
            </a:extLst>
          </p:cNvPr>
          <p:cNvSpPr/>
          <p:nvPr userDrawn="1"/>
        </p:nvSpPr>
        <p:spPr>
          <a:xfrm>
            <a:off x="7360159" y="0"/>
            <a:ext cx="1783841" cy="6858001"/>
          </a:xfrm>
          <a:custGeom>
            <a:avLst/>
            <a:gdLst>
              <a:gd name="connsiteX0" fmla="*/ 40303 w 1783841"/>
              <a:gd name="connsiteY0" fmla="*/ 0 h 6858001"/>
              <a:gd name="connsiteX1" fmla="*/ 1783841 w 1783841"/>
              <a:gd name="connsiteY1" fmla="*/ 0 h 6858001"/>
              <a:gd name="connsiteX2" fmla="*/ 1783841 w 1783841"/>
              <a:gd name="connsiteY2" fmla="*/ 6858001 h 6858001"/>
              <a:gd name="connsiteX3" fmla="*/ 1691250 w 1783841"/>
              <a:gd name="connsiteY3" fmla="*/ 6858001 h 6858001"/>
              <a:gd name="connsiteX4" fmla="*/ 871036 w 1783841"/>
              <a:gd name="connsiteY4" fmla="*/ 6278881 h 6858001"/>
              <a:gd name="connsiteX5" fmla="*/ 266081 w 1783841"/>
              <a:gd name="connsiteY5" fmla="*/ 5547044 h 6858001"/>
              <a:gd name="connsiteX6" fmla="*/ 152503 w 1783841"/>
              <a:gd name="connsiteY6" fmla="*/ 4621848 h 6858001"/>
              <a:gd name="connsiteX7" fmla="*/ 800285 w 1783841"/>
              <a:gd name="connsiteY7" fmla="*/ 3820478 h 6858001"/>
              <a:gd name="connsiteX8" fmla="*/ 1389962 w 1783841"/>
              <a:gd name="connsiteY8" fmla="*/ 3296603 h 6858001"/>
              <a:gd name="connsiteX9" fmla="*/ 1430785 w 1783841"/>
              <a:gd name="connsiteY9" fmla="*/ 2392363 h 6858001"/>
              <a:gd name="connsiteX10" fmla="*/ 488729 w 1783841"/>
              <a:gd name="connsiteY10" fmla="*/ 1537335 h 6858001"/>
              <a:gd name="connsiteX11" fmla="*/ 40303 w 1783841"/>
              <a:gd name="connsiteY11" fmla="*/ 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783841" h="6858001">
                <a:moveTo>
                  <a:pt x="40303" y="0"/>
                </a:moveTo>
                <a:lnTo>
                  <a:pt x="1783841" y="0"/>
                </a:lnTo>
                <a:lnTo>
                  <a:pt x="1783841" y="6858001"/>
                </a:lnTo>
                <a:lnTo>
                  <a:pt x="1691250" y="6858001"/>
                </a:lnTo>
                <a:cubicBezTo>
                  <a:pt x="1396724" y="6698616"/>
                  <a:pt x="1122234" y="6500496"/>
                  <a:pt x="871036" y="6278881"/>
                </a:cubicBezTo>
                <a:cubicBezTo>
                  <a:pt x="632360" y="6068061"/>
                  <a:pt x="410339" y="5830889"/>
                  <a:pt x="266081" y="5547044"/>
                </a:cubicBezTo>
                <a:cubicBezTo>
                  <a:pt x="121824" y="5263199"/>
                  <a:pt x="61216" y="4926966"/>
                  <a:pt x="152503" y="4621848"/>
                </a:cubicBezTo>
                <a:cubicBezTo>
                  <a:pt x="252933" y="4286886"/>
                  <a:pt x="519408" y="4028758"/>
                  <a:pt x="800285" y="3820478"/>
                </a:cubicBezTo>
                <a:cubicBezTo>
                  <a:pt x="1012789" y="3662681"/>
                  <a:pt x="1245454" y="3518218"/>
                  <a:pt x="1389962" y="3296603"/>
                </a:cubicBezTo>
                <a:cubicBezTo>
                  <a:pt x="1562645" y="3031491"/>
                  <a:pt x="1578924" y="2672081"/>
                  <a:pt x="1430785" y="2392363"/>
                </a:cubicBezTo>
                <a:cubicBezTo>
                  <a:pt x="1230803" y="2014538"/>
                  <a:pt x="797279" y="1832928"/>
                  <a:pt x="488729" y="1537335"/>
                </a:cubicBezTo>
                <a:cubicBezTo>
                  <a:pt x="85008" y="1150620"/>
                  <a:pt x="-84545" y="542290"/>
                  <a:pt x="40303" y="0"/>
                </a:cubicBezTo>
                <a:close/>
              </a:path>
            </a:pathLst>
          </a:custGeom>
          <a:gradFill>
            <a:gsLst>
              <a:gs pos="37000">
                <a:schemeClr val="accent4">
                  <a:lumMod val="40000"/>
                  <a:lumOff val="60000"/>
                </a:schemeClr>
              </a:gs>
              <a:gs pos="100000">
                <a:schemeClr val="accent4">
                  <a:lumMod val="95000"/>
                  <a:lumOff val="5000"/>
                </a:schemeClr>
              </a:gs>
            </a:gsLst>
            <a:path path="circle">
              <a:fillToRect l="50000" t="130000" r="50000" b="-30000"/>
            </a:path>
          </a:gradFill>
          <a:ln w="12700">
            <a:miter lim="400000"/>
          </a:ln>
          <a:effectLst>
            <a:outerShdw blurRad="571500" sx="93000" sy="93000" algn="ctr" rotWithShape="0">
              <a:srgbClr val="EEB500"/>
            </a:outerShdw>
          </a:effectLst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7F8537D-595C-4872-8635-7FD774117E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A0DA52-5EA5-43C8-A6FE-83C5EF8F13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BDEF52-13CD-4292-9A69-94AB9D69F0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D090E5-F5B5-4A82-99DE-070242521AA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10204-124D-45B1-AB8B-78E149A994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257B64-9A12-44D1-BF6C-5865AF8524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EE4FA5-714D-4825-BDF2-BD83D610A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4377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83" r:id="rId4"/>
    <p:sldLayoutId id="2147483784" r:id="rId5"/>
    <p:sldLayoutId id="2147483785" r:id="rId6"/>
    <p:sldLayoutId id="2147483786" r:id="rId7"/>
    <p:sldLayoutId id="2147483787" r:id="rId8"/>
    <p:sldLayoutId id="2147483788" r:id="rId9"/>
    <p:sldLayoutId id="2147483789" r:id="rId10"/>
    <p:sldLayoutId id="2147483790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spcAft>
          <a:spcPts val="60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spcAft>
          <a:spcPts val="6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spcAft>
          <a:spcPts val="6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spcAft>
          <a:spcPts val="6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spcAft>
          <a:spcPts val="6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CFD0D48-696B-4896-8F6F-B19AA59A6AE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B239C1AF-BC69-40CE-935D-B07D61F1128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655416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88425-2F50-4608-A74C-052CD9F68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AD2F034-1AA1-45F2-AACA-3ABBD51179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spcBef>
                <a:spcPts val="1350"/>
              </a:spcBef>
            </a:pPr>
            <a:r>
              <a:rPr lang="en-US" noProof="1"/>
              <a:t>Lorem ipsum dolor sit amet, tollit epicuri est ex, exerci accumsan singulis ei mel. </a:t>
            </a:r>
          </a:p>
          <a:p>
            <a:pPr algn="just">
              <a:spcBef>
                <a:spcPts val="1350"/>
              </a:spcBef>
            </a:pPr>
            <a:r>
              <a:rPr lang="en-US" noProof="1"/>
              <a:t>Nisl vocent aeterno ad ius, mea cu affert electram. Cum habemus adolescens complectitur ea, cu nominavi praesent honestatis duo. Virtute ista dela maiestatis voluptatibus in ius.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E05E48-BAB5-4B93-A9A2-ED88CDDE1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E8C947-47C8-4643-9EAC-F06C7DF92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853B5B-17BE-4FD5-A01D-77FAC793D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1C0DB9A4-7C00-41BB-B303-4E91C20728DD}" type="slidenum">
              <a:rPr lang="en-US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685800"/>
              <a:t>2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1545405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Fluids -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20_T_PGO_Fluids-Yellow-4x3" id="{2419E099-8075-4C68-80C8-EF05DEF85B49}" vid="{7EB87DCD-93B7-4DAA-8C60-FEA8CA9487D7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20_T_PGO_Fluids-Yellow-4x3" id="{2419E099-8075-4C68-80C8-EF05DEF85B49}" vid="{1D317FBF-CAB8-446D-BF9D-05826A7B4A03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9960</TotalTime>
  <Words>102</Words>
  <PresentationFormat>On-screen Show (4:3)</PresentationFormat>
  <Paragraphs>14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Fluids - PresentationGO</vt:lpstr>
      <vt:lpstr>Custom Design</vt:lpstr>
      <vt:lpstr>Title of your presentation</vt:lpstr>
      <vt:lpstr>Title of your slide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Fluids Template for PowerPoint - YELLOW</dc:title>
  <dc:creator>PresentationGO.com</dc:creator>
  <dc:description>© Copyright PresentationGo.com</dc:description>
  <dcterms:created xsi:type="dcterms:W3CDTF">2014-11-26T05:14:11Z</dcterms:created>
  <dcterms:modified xsi:type="dcterms:W3CDTF">2019-03-26T18:23:31Z</dcterms:modified>
  <cp:category>Templates</cp:category>
</cp:coreProperties>
</file>