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  <p:sldMasterId id="2147483692" r:id="rId2"/>
  </p:sldMasterIdLst>
  <p:notesMasterIdLst>
    <p:notesMasterId r:id="rId6"/>
  </p:notesMasterIdLst>
  <p:sldIdLst>
    <p:sldId id="335" r:id="rId3"/>
    <p:sldId id="334" r:id="rId4"/>
    <p:sldId id="30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3B2B"/>
    <a:srgbClr val="805F2C"/>
    <a:srgbClr val="EDB352"/>
    <a:srgbClr val="DEA74C"/>
    <a:srgbClr val="F7BE68"/>
    <a:srgbClr val="FFFFFF"/>
    <a:srgbClr val="E6E6E6"/>
    <a:srgbClr val="FACB56"/>
    <a:srgbClr val="072544"/>
    <a:srgbClr val="E766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140" autoAdjust="0"/>
  </p:normalViewPr>
  <p:slideViewPr>
    <p:cSldViewPr snapToGrid="0" showGuides="1">
      <p:cViewPr varScale="1">
        <p:scale>
          <a:sx n="154" d="100"/>
          <a:sy n="154" d="100"/>
        </p:scale>
        <p:origin x="666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1517F7C-FB2E-4F56-B9E9-4D89A73DA55A}"/>
              </a:ext>
            </a:extLst>
          </p:cNvPr>
          <p:cNvSpPr/>
          <p:nvPr userDrawn="1"/>
        </p:nvSpPr>
        <p:spPr>
          <a:xfrm>
            <a:off x="0" y="0"/>
            <a:ext cx="5168153" cy="6858000"/>
          </a:xfrm>
          <a:prstGeom prst="rect">
            <a:avLst/>
          </a:prstGeom>
          <a:solidFill>
            <a:srgbClr val="483B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D39C24-DD1A-410B-A4C6-FA264878C1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53144" y="1122363"/>
            <a:ext cx="5800656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2604AA-FF24-4FF1-85AE-783A72E795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53144" y="3838574"/>
            <a:ext cx="5800656" cy="1419225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B39C8-521E-4E1B-A8A9-D3B23743A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79CB90-4B77-4B89-86FA-FF873D827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6C7F9B-88B1-458F-86B8-C4686780A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39CFEB3-3277-41C8-84B2-AB979B05F203}"/>
              </a:ext>
            </a:extLst>
          </p:cNvPr>
          <p:cNvSpPr/>
          <p:nvPr userDrawn="1"/>
        </p:nvSpPr>
        <p:spPr>
          <a:xfrm>
            <a:off x="647646" y="976250"/>
            <a:ext cx="4905498" cy="4905498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32000">
                <a:srgbClr val="EDB352">
                  <a:alpha val="90000"/>
                </a:srgbClr>
              </a:gs>
              <a:gs pos="70000">
                <a:srgbClr val="483B2B">
                  <a:alpha val="0"/>
                </a:srgbClr>
              </a:gs>
              <a:gs pos="75000">
                <a:srgbClr val="805F2C">
                  <a:alpha val="10000"/>
                </a:srgbClr>
              </a:gs>
              <a:gs pos="56000">
                <a:srgbClr val="EDB352">
                  <a:alpha val="20000"/>
                </a:srgbClr>
              </a:gs>
              <a:gs pos="100000">
                <a:srgbClr val="483B2B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58F49E7-F87C-4778-BAD4-6235CE43360E}"/>
              </a:ext>
            </a:extLst>
          </p:cNvPr>
          <p:cNvSpPr/>
          <p:nvPr userDrawn="1"/>
        </p:nvSpPr>
        <p:spPr>
          <a:xfrm>
            <a:off x="2858461" y="2169197"/>
            <a:ext cx="484094" cy="468880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EBABA1B-4DD5-4FF7-AAAA-BE75120D4F11}"/>
              </a:ext>
            </a:extLst>
          </p:cNvPr>
          <p:cNvSpPr/>
          <p:nvPr userDrawn="1"/>
        </p:nvSpPr>
        <p:spPr>
          <a:xfrm rot="16200000">
            <a:off x="2858461" y="2030170"/>
            <a:ext cx="484094" cy="27976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678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76494CF-8AF9-4BD4-B4D3-1ACC37E42EA4}"/>
              </a:ext>
            </a:extLst>
          </p:cNvPr>
          <p:cNvSpPr/>
          <p:nvPr userDrawn="1"/>
        </p:nvSpPr>
        <p:spPr>
          <a:xfrm>
            <a:off x="1" y="0"/>
            <a:ext cx="4038600" cy="6858000"/>
          </a:xfrm>
          <a:prstGeom prst="rect">
            <a:avLst/>
          </a:prstGeom>
          <a:solidFill>
            <a:srgbClr val="483B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9E07388-761E-4307-80D1-0710153A4BD6}"/>
              </a:ext>
            </a:extLst>
          </p:cNvPr>
          <p:cNvSpPr/>
          <p:nvPr userDrawn="1"/>
        </p:nvSpPr>
        <p:spPr>
          <a:xfrm>
            <a:off x="0" y="2940454"/>
            <a:ext cx="3836948" cy="3836948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32000">
                <a:srgbClr val="EDB352">
                  <a:alpha val="90000"/>
                </a:srgbClr>
              </a:gs>
              <a:gs pos="70000">
                <a:srgbClr val="483B2B">
                  <a:alpha val="0"/>
                </a:srgbClr>
              </a:gs>
              <a:gs pos="75000">
                <a:srgbClr val="805F2C">
                  <a:alpha val="10000"/>
                </a:srgbClr>
              </a:gs>
              <a:gs pos="56000">
                <a:srgbClr val="EDB352">
                  <a:alpha val="20000"/>
                </a:srgbClr>
              </a:gs>
              <a:gs pos="100000">
                <a:srgbClr val="483B2B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13D0EC-663B-4EAE-8C45-FE72A953523A}"/>
              </a:ext>
            </a:extLst>
          </p:cNvPr>
          <p:cNvSpPr/>
          <p:nvPr userDrawn="1"/>
        </p:nvSpPr>
        <p:spPr>
          <a:xfrm>
            <a:off x="1777364" y="4124476"/>
            <a:ext cx="282222" cy="27335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173695A-D00D-4FD5-93AF-A6BB336ABFFD}"/>
              </a:ext>
            </a:extLst>
          </p:cNvPr>
          <p:cNvSpPr/>
          <p:nvPr userDrawn="1"/>
        </p:nvSpPr>
        <p:spPr>
          <a:xfrm rot="16200000">
            <a:off x="1777364" y="4043425"/>
            <a:ext cx="282222" cy="163100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D9878B-5921-4DC5-B53D-D577960CCAC4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4038600" y="365125"/>
            <a:ext cx="73152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0DDBD6-F348-4A36-A86B-584C8B5C825A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4038600" y="1825625"/>
            <a:ext cx="7315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8A0D81-A7DD-45E0-913D-88045E588F8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838200" y="6356350"/>
            <a:ext cx="1974476" cy="365125"/>
          </a:xfrm>
        </p:spPr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E19D5E-D5D7-47C5-9E14-F7B289AF7536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D8B9C8-AEAA-44B3-99A5-FE3024E10755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439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16FF0A2-34BA-428B-A7C5-A3150B0012DB}"/>
              </a:ext>
            </a:extLst>
          </p:cNvPr>
          <p:cNvSpPr/>
          <p:nvPr userDrawn="1"/>
        </p:nvSpPr>
        <p:spPr>
          <a:xfrm>
            <a:off x="0" y="0"/>
            <a:ext cx="5168153" cy="6858000"/>
          </a:xfrm>
          <a:prstGeom prst="rect">
            <a:avLst/>
          </a:prstGeom>
          <a:solidFill>
            <a:srgbClr val="483B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0286DA9-7C7F-4FE0-9277-851EB90601FC}"/>
              </a:ext>
            </a:extLst>
          </p:cNvPr>
          <p:cNvSpPr/>
          <p:nvPr userDrawn="1"/>
        </p:nvSpPr>
        <p:spPr>
          <a:xfrm>
            <a:off x="647646" y="976250"/>
            <a:ext cx="4905498" cy="4905498"/>
          </a:xfrm>
          <a:prstGeom prst="ellipse">
            <a:avLst/>
          </a:prstGeom>
          <a:gradFill flip="none" rotWithShape="1">
            <a:gsLst>
              <a:gs pos="0">
                <a:srgbClr val="FFFFFF"/>
              </a:gs>
              <a:gs pos="32000">
                <a:srgbClr val="EDB352">
                  <a:alpha val="90000"/>
                </a:srgbClr>
              </a:gs>
              <a:gs pos="70000">
                <a:srgbClr val="483B2B">
                  <a:alpha val="0"/>
                </a:srgbClr>
              </a:gs>
              <a:gs pos="75000">
                <a:srgbClr val="805F2C">
                  <a:alpha val="10000"/>
                </a:srgbClr>
              </a:gs>
              <a:gs pos="56000">
                <a:srgbClr val="EDB352">
                  <a:alpha val="20000"/>
                </a:srgbClr>
              </a:gs>
              <a:gs pos="100000">
                <a:srgbClr val="483B2B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6E1E3F5-E457-4EE7-A5AC-2BA2AA2C60F4}"/>
              </a:ext>
            </a:extLst>
          </p:cNvPr>
          <p:cNvSpPr/>
          <p:nvPr userDrawn="1"/>
        </p:nvSpPr>
        <p:spPr>
          <a:xfrm>
            <a:off x="2858461" y="2169197"/>
            <a:ext cx="484094" cy="468880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8349DD3-596F-45F8-92F1-CBEAD7E432D5}"/>
              </a:ext>
            </a:extLst>
          </p:cNvPr>
          <p:cNvSpPr/>
          <p:nvPr userDrawn="1"/>
        </p:nvSpPr>
        <p:spPr>
          <a:xfrm rot="16200000">
            <a:off x="2858461" y="2030170"/>
            <a:ext cx="484094" cy="27976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185A21-CAE0-47C2-BD1A-0F45667B4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8152" y="1709738"/>
            <a:ext cx="617929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54901D-36C9-443B-BC68-1A7EF83F4D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68152" y="4589463"/>
            <a:ext cx="617929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D95B86-9C4F-4513-B0B2-E82B35BEF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625580-6231-48AA-B6A6-7B842D1C8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9206A-51F5-42B0-B664-BECFA9E2A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8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6DF0F-0134-460B-9331-0C5DDF4EB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6038EE-4F5A-4DAB-8086-0B44608037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9C56E0-6EA6-4E28-91B7-044DBA55D0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A8118E-EC29-4326-82F1-4AE585506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9205DF-EA9F-4F9E-9777-20A0010B3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61B549-B9F7-4F43-977F-170F80C8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160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73E18-D4C1-4E78-BE68-4A2F15285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1A5FE4-99F8-45B6-B606-7A69F8F4AD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3AEC79-5FB6-4595-A3F4-81964FBB4F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95E276-9A4C-4C21-A743-90A784FEA1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96249A-8AFD-4304-8784-2A40EA2E24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39CA08-DC5B-415A-8FD6-6F514E7E2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24E449-316F-4F64-92F4-0EBF44AAE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2182BF-7058-4A60-A5B4-6529EFC91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517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37E9A-A632-4E95-9C4D-7B7200232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68D7EC-250E-4732-AEC9-696BEECAA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B9F00-27FC-4EB8-91B9-1D8E90034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92E882-AB7C-43BF-98F1-8511C8601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690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8F92A9-E991-4E67-BF41-7AD91EB66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FD5836-560B-416B-BFF1-6B157A669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6A142D-F09F-4149-836E-6A88B205E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39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F6F78-51B1-4C15-A5E7-B9E11084E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53707-B09A-4BA3-9F6A-0A9CE726BA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4BB4D4-8676-4E9B-9AD7-9CE327B99C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FC1078-F3D1-4A6F-A9EC-14AA23CB7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0FDC2C-68AE-4EA4-8DCD-C5C359805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0AD484-453C-4579-AFA0-736CBD3BD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004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7FCDF-4233-452B-A6E3-FC7D61D4F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29EB21-0379-464A-BFC4-0BEECDB5A4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2C79F4-2C71-41E5-8A35-0FC024253F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85B766-44C9-4329-A06A-4AFB00570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5DF86E-9BD6-4EEE-A279-32934618F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89EC51-9109-4A70-98D9-0BB27C5AB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944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69382-89C6-4C97-A18B-0F5356809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099504-35E9-4703-A020-8488B5F75E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5FE28E-ABB8-428F-8881-7D0C2F385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474939-10CC-46BA-83BE-76285F67B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6003B0-412C-49C4-AC8A-F5BFBDD8F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09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BBC3755-9BB7-4B8D-8E4A-99F1312A5D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D28C59-E6B5-4351-8C00-13A1AE0848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2C68B-F00A-4DF6-98A3-431BCF35A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9B50D-C907-40C5-BFDF-517BA246A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F4C153-84D3-4556-AF5B-D486BC2DF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0550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3510594" y="6121399"/>
            <a:ext cx="517083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&amp;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483B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1F2205-6B95-402F-8935-6F2D86113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8ECEEC-5896-4BCA-B712-FD8D3CBC61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F9A64F-20C8-49CE-A4C7-EEA433B885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06924" y="6356350"/>
            <a:ext cx="19744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A06EC-E7AB-4D21-94E8-CB7E6F16C2F1}" type="datetimeFigureOut">
              <a:rPr lang="en-US" smtClean="0"/>
              <a:t>6/18/2019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A54E4B-760D-489A-9480-B462386E74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CFED8D-9481-4597-8B3F-B1347CC657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11D52-6333-477B-B56C-9124DB9FA451}" type="slidenum">
              <a:rPr lang="en-US" smtClean="0"/>
              <a:t>‹#›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09E32BD-63A8-40AA-B46D-12AEFF617B0F}"/>
              </a:ext>
            </a:extLst>
          </p:cNvPr>
          <p:cNvGrpSpPr/>
          <p:nvPr userDrawn="1"/>
        </p:nvGrpSpPr>
        <p:grpSpPr>
          <a:xfrm>
            <a:off x="-741789" y="2940454"/>
            <a:ext cx="3836948" cy="3917546"/>
            <a:chOff x="-190245" y="138249"/>
            <a:chExt cx="6581502" cy="6719751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D0FF3E3-2651-484D-B00A-747C2C543695}"/>
                </a:ext>
              </a:extLst>
            </p:cNvPr>
            <p:cNvSpPr/>
            <p:nvPr userDrawn="1"/>
          </p:nvSpPr>
          <p:spPr>
            <a:xfrm>
              <a:off x="-190245" y="138249"/>
              <a:ext cx="6581502" cy="6581502"/>
            </a:xfrm>
            <a:prstGeom prst="ellipse">
              <a:avLst/>
            </a:prstGeom>
            <a:gradFill flip="none" rotWithShape="1">
              <a:gsLst>
                <a:gs pos="0">
                  <a:srgbClr val="FFFFFF"/>
                </a:gs>
                <a:gs pos="32000">
                  <a:srgbClr val="EDB352">
                    <a:alpha val="90000"/>
                  </a:srgbClr>
                </a:gs>
                <a:gs pos="70000">
                  <a:srgbClr val="483B2B">
                    <a:alpha val="0"/>
                  </a:srgbClr>
                </a:gs>
                <a:gs pos="75000">
                  <a:srgbClr val="805F2C">
                    <a:alpha val="10000"/>
                  </a:srgbClr>
                </a:gs>
                <a:gs pos="56000">
                  <a:srgbClr val="EDB352">
                    <a:alpha val="20000"/>
                  </a:srgbClr>
                </a:gs>
                <a:gs pos="100000">
                  <a:srgbClr val="483B2B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19702FE-5B65-44EC-833E-EF6AA575548A}"/>
                </a:ext>
              </a:extLst>
            </p:cNvPr>
            <p:cNvSpPr/>
            <p:nvPr userDrawn="1"/>
          </p:nvSpPr>
          <p:spPr>
            <a:xfrm>
              <a:off x="2858461" y="2169197"/>
              <a:ext cx="484094" cy="468880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890D3B3-19F9-4F80-8BAB-CF8A85268B16}"/>
                </a:ext>
              </a:extLst>
            </p:cNvPr>
            <p:cNvSpPr/>
            <p:nvPr userDrawn="1"/>
          </p:nvSpPr>
          <p:spPr>
            <a:xfrm rot="16200000">
              <a:off x="2858461" y="2030170"/>
              <a:ext cx="484094" cy="27976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4C1D9096-A640-4192-AF7D-66C85341F1C0}"/>
              </a:ext>
            </a:extLst>
          </p:cNvPr>
          <p:cNvSpPr/>
          <p:nvPr userDrawn="1"/>
        </p:nvSpPr>
        <p:spPr>
          <a:xfrm flipH="1">
            <a:off x="-1085850" y="0"/>
            <a:ext cx="1085850" cy="6858000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1A3AFDB-FF0F-4A88-8B20-0444C9B94718}"/>
              </a:ext>
            </a:extLst>
          </p:cNvPr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9D27BD0-FB2E-40AF-BEA3-3D04886F9087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B3F6B01-3F9B-48DA-8641-7D2953BAA064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4BFB810-E59C-40EA-906D-0D4E59233D07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3F768BBD-2EE8-4E19-BEA5-18A78AA3264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00208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80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2_T_PGO_Cross-16x9-version2.pptx" id="{2CD64174-3F19-43AF-A876-F414C050D1A1}" vid="{D41AABCB-26F7-4397-A0DB-6021752759D0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2_T_PGO_Cross-16x9-version2.pptx" id="{2CD64174-3F19-43AF-A876-F414C050D1A1}" vid="{678B0FEE-76DF-4E9B-8095-5FB532F6B84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10695</TotalTime>
  <Words>112</Words>
  <PresentationFormat>Widescreen</PresentationFormat>
  <Paragraphs>14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Cross Christian Template</dc:title>
  <dc:creator>PresentationGO.com</dc:creator>
  <dc:description>© Copyright PresentationGo.com</dc:description>
  <dcterms:created xsi:type="dcterms:W3CDTF">2014-11-26T05:14:11Z</dcterms:created>
  <dcterms:modified xsi:type="dcterms:W3CDTF">2019-06-18T16:53:29Z</dcterms:modified>
  <cp:category>Templates</cp:category>
</cp:coreProperties>
</file>