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1" r:id="rId1"/>
    <p:sldMasterId id="2147483692" r:id="rId2"/>
  </p:sldMasterIdLst>
  <p:notesMasterIdLst>
    <p:notesMasterId r:id="rId6"/>
  </p:notesMasterIdLst>
  <p:handoutMasterIdLst>
    <p:handoutMasterId r:id="rId7"/>
  </p:handoutMasterIdLst>
  <p:sldIdLst>
    <p:sldId id="343" r:id="rId3"/>
    <p:sldId id="334" r:id="rId4"/>
    <p:sldId id="307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83B2B"/>
    <a:srgbClr val="2B323B"/>
    <a:srgbClr val="00B09B"/>
    <a:srgbClr val="F0EEEF"/>
    <a:srgbClr val="0D95BC"/>
    <a:srgbClr val="DF361F"/>
    <a:srgbClr val="6C2B43"/>
    <a:srgbClr val="7B0051"/>
    <a:srgbClr val="063951"/>
    <a:srgbClr val="EB1E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56" d="100"/>
          <a:sy n="156" d="100"/>
        </p:scale>
        <p:origin x="1890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7657891-ABE0-49EF-8A37-34892156762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1C6026-9E50-45F0-BC5D-A96B5DDE992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2A00C3-E613-43DA-A2B0-8EBD72A6AD3F}" type="datetimeFigureOut">
              <a:rPr lang="en-US" smtClean="0"/>
              <a:t>6/18/2019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B3DDDD-F195-4442-BA7D-401C4BAEDDB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CBB30C-61E7-44DC-BB91-A6B5B960B13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F7AEA4-E4CC-450D-8392-E301327FFD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5071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6/18/2019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3816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00917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9633BEB-9909-4A4E-91DA-B08DE915295A}"/>
              </a:ext>
            </a:extLst>
          </p:cNvPr>
          <p:cNvSpPr/>
          <p:nvPr userDrawn="1"/>
        </p:nvSpPr>
        <p:spPr>
          <a:xfrm>
            <a:off x="1" y="0"/>
            <a:ext cx="4164858" cy="6858000"/>
          </a:xfrm>
          <a:prstGeom prst="rect">
            <a:avLst/>
          </a:prstGeom>
          <a:solidFill>
            <a:srgbClr val="483B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205271F-1516-4716-9398-56994EB618A2}"/>
              </a:ext>
            </a:extLst>
          </p:cNvPr>
          <p:cNvSpPr/>
          <p:nvPr userDrawn="1"/>
        </p:nvSpPr>
        <p:spPr>
          <a:xfrm>
            <a:off x="-189389" y="976250"/>
            <a:ext cx="4905498" cy="4905498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32000">
                <a:srgbClr val="EDB352">
                  <a:alpha val="90000"/>
                </a:srgbClr>
              </a:gs>
              <a:gs pos="70000">
                <a:srgbClr val="483B2B">
                  <a:alpha val="0"/>
                </a:srgbClr>
              </a:gs>
              <a:gs pos="75000">
                <a:srgbClr val="805F2C">
                  <a:alpha val="10000"/>
                </a:srgbClr>
              </a:gs>
              <a:gs pos="56000">
                <a:srgbClr val="EDB352">
                  <a:alpha val="20000"/>
                </a:srgbClr>
              </a:gs>
              <a:gs pos="100000">
                <a:srgbClr val="483B2B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A9488FE-E69E-4A22-B069-6E31429147A0}"/>
              </a:ext>
            </a:extLst>
          </p:cNvPr>
          <p:cNvSpPr/>
          <p:nvPr userDrawn="1"/>
        </p:nvSpPr>
        <p:spPr>
          <a:xfrm>
            <a:off x="2021426" y="2169197"/>
            <a:ext cx="484094" cy="468880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9308470-2CB6-4B3B-B310-30DC686C0CFB}"/>
              </a:ext>
            </a:extLst>
          </p:cNvPr>
          <p:cNvSpPr/>
          <p:nvPr userDrawn="1"/>
        </p:nvSpPr>
        <p:spPr>
          <a:xfrm rot="16200000">
            <a:off x="2021426" y="2030170"/>
            <a:ext cx="484094" cy="27976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D39C24-DD1A-410B-A4C6-FA264878C1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64858" y="1122363"/>
            <a:ext cx="4350492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2604AA-FF24-4FF1-85AE-783A72E795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64858" y="3838575"/>
            <a:ext cx="4350492" cy="141922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6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BB39C8-521E-4E1B-A8A9-D3B23743A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A06EC-E7AB-4D21-94E8-CB7E6F16C2F1}" type="datetimeFigureOut">
              <a:rPr lang="en-US" smtClean="0"/>
              <a:t>6/18/2019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79CB90-4B77-4B89-86FA-FF873D827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6C7F9B-88B1-458F-86B8-C4686780A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11D52-6333-477B-B56C-9124DB9FA4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979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9878B-5921-4DC5-B53D-D577960CCA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8950" y="365126"/>
            <a:ext cx="54864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0DDBD6-F348-4A36-A86B-584C8B5C82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28950" y="1825625"/>
            <a:ext cx="5486400" cy="435133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8A0D81-A7DD-45E0-913D-88045E588F8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1480857" cy="365125"/>
          </a:xfrm>
        </p:spPr>
        <p:txBody>
          <a:bodyPr/>
          <a:lstStyle/>
          <a:p>
            <a:fld id="{CDCA06EC-E7AB-4D21-94E8-CB7E6F16C2F1}" type="datetimeFigureOut">
              <a:rPr lang="en-US" smtClean="0"/>
              <a:t>6/18/2019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E19D5E-D5D7-47C5-9E14-F7B289AF7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D8B9C8-AEAA-44B3-99A5-FE3024E10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11D52-6333-477B-B56C-9124DB9FA4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8908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8D4BCA8-64B4-4C2F-8FA0-42ACFA078B0B}"/>
              </a:ext>
            </a:extLst>
          </p:cNvPr>
          <p:cNvSpPr/>
          <p:nvPr userDrawn="1"/>
        </p:nvSpPr>
        <p:spPr>
          <a:xfrm>
            <a:off x="1" y="0"/>
            <a:ext cx="4164858" cy="6858000"/>
          </a:xfrm>
          <a:prstGeom prst="rect">
            <a:avLst/>
          </a:prstGeom>
          <a:solidFill>
            <a:srgbClr val="483B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57BFE91C-27E7-48A2-B98F-C1C76EF29338}"/>
              </a:ext>
            </a:extLst>
          </p:cNvPr>
          <p:cNvSpPr/>
          <p:nvPr userDrawn="1"/>
        </p:nvSpPr>
        <p:spPr>
          <a:xfrm>
            <a:off x="-189389" y="976250"/>
            <a:ext cx="4905498" cy="4905498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32000">
                <a:srgbClr val="EDB352">
                  <a:alpha val="90000"/>
                </a:srgbClr>
              </a:gs>
              <a:gs pos="70000">
                <a:srgbClr val="483B2B">
                  <a:alpha val="0"/>
                </a:srgbClr>
              </a:gs>
              <a:gs pos="75000">
                <a:srgbClr val="805F2C">
                  <a:alpha val="10000"/>
                </a:srgbClr>
              </a:gs>
              <a:gs pos="56000">
                <a:srgbClr val="EDB352">
                  <a:alpha val="20000"/>
                </a:srgbClr>
              </a:gs>
              <a:gs pos="100000">
                <a:srgbClr val="483B2B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28264D7-48C8-4495-9DE9-3C7C47F2718C}"/>
              </a:ext>
            </a:extLst>
          </p:cNvPr>
          <p:cNvSpPr/>
          <p:nvPr userDrawn="1"/>
        </p:nvSpPr>
        <p:spPr>
          <a:xfrm>
            <a:off x="2021426" y="2169197"/>
            <a:ext cx="484094" cy="468880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F770B9F-12EB-4893-AAB5-76EC9FEA83B7}"/>
              </a:ext>
            </a:extLst>
          </p:cNvPr>
          <p:cNvSpPr/>
          <p:nvPr userDrawn="1"/>
        </p:nvSpPr>
        <p:spPr>
          <a:xfrm rot="16200000">
            <a:off x="2021426" y="2030170"/>
            <a:ext cx="484094" cy="27976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185A21-CAE0-47C2-BD1A-0F45667B4F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76114" y="1709739"/>
            <a:ext cx="4634473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54901D-36C9-443B-BC68-1A7EF83F4D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76114" y="4589464"/>
            <a:ext cx="4634473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D95B86-9C4F-4513-B0B2-E82B35BEFF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A06EC-E7AB-4D21-94E8-CB7E6F16C2F1}" type="datetimeFigureOut">
              <a:rPr lang="en-US" smtClean="0"/>
              <a:t>6/18/2019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625580-6231-48AA-B6A6-7B842D1C8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59206A-51F5-42B0-B664-BECFA9E2A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11D52-6333-477B-B56C-9124DB9FA4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6094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B6DF0F-0134-460B-9331-0C5DDF4EB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6038EE-4F5A-4DAB-8086-0B44608037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9C56E0-6EA6-4E28-91B7-044DBA55D0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A8118E-EC29-4326-82F1-4AE585506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A06EC-E7AB-4D21-94E8-CB7E6F16C2F1}" type="datetimeFigureOut">
              <a:rPr lang="en-US" smtClean="0"/>
              <a:t>6/18/2019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9205DF-EA9F-4F9E-9777-20A0010B3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61B549-B9F7-4F43-977F-170F80C8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11D52-6333-477B-B56C-9124DB9FA4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3981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73E18-D4C1-4E78-BE68-4A2F15285C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1A5FE4-99F8-45B6-B606-7A69F8F4AD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>
                <a:solidFill>
                  <a:schemeClr val="bg1">
                    <a:lumMod val="6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3AEC79-5FB6-4595-A3F4-81964FBB4F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95E276-9A4C-4C21-A743-90A784FEA1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>
                <a:solidFill>
                  <a:schemeClr val="bg1">
                    <a:lumMod val="6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F96249A-8AFD-4304-8784-2A40EA2E24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939CA08-DC5B-415A-8FD6-6F514E7E20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A06EC-E7AB-4D21-94E8-CB7E6F16C2F1}" type="datetimeFigureOut">
              <a:rPr lang="en-US" smtClean="0"/>
              <a:t>6/18/2019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124E449-316F-4F64-92F4-0EBF44AAE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2182BF-7058-4A60-A5B4-6529EFC91B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11D52-6333-477B-B56C-9124DB9FA4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062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037E9A-A632-4E95-9C4D-7B7200232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68D7EC-250E-4732-AEC9-696BEECAA7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A06EC-E7AB-4D21-94E8-CB7E6F16C2F1}" type="datetimeFigureOut">
              <a:rPr lang="en-US" smtClean="0"/>
              <a:t>6/18/2019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B9F00-27FC-4EB8-91B9-1D8E90034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92E882-AB7C-43BF-98F1-8511C8601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11D52-6333-477B-B56C-9124DB9FA4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86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28F92A9-E991-4E67-BF41-7AD91EB665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A06EC-E7AB-4D21-94E8-CB7E6F16C2F1}" type="datetimeFigureOut">
              <a:rPr lang="en-US" smtClean="0"/>
              <a:t>6/18/2019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FD5836-560B-416B-BFF1-6B157A669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6A142D-F09F-4149-836E-6A88B205EC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11D52-6333-477B-B56C-9124DB9FA4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832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9F6F78-51B1-4C15-A5E7-B9E11084E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153707-B09A-4BA3-9F6A-0A9CE726BA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4BB4D4-8676-4E9B-9AD7-9CE327B99C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FC1078-F3D1-4A6F-A9EC-14AA23CB7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A06EC-E7AB-4D21-94E8-CB7E6F16C2F1}" type="datetimeFigureOut">
              <a:rPr lang="en-US" smtClean="0"/>
              <a:t>6/18/2019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0FDC2C-68AE-4EA4-8DCD-C5C3598059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0AD484-453C-4579-AFA0-736CBD3BD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11D52-6333-477B-B56C-9124DB9FA4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60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7FCDF-4233-452B-A6E3-FC7D61D4F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F29EB21-0379-464A-BFC4-0BEECDB5A4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2C79F4-2C71-41E5-8A35-0FC024253F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85B766-44C9-4329-A06A-4AFB005700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A06EC-E7AB-4D21-94E8-CB7E6F16C2F1}" type="datetimeFigureOut">
              <a:rPr lang="en-US" smtClean="0"/>
              <a:t>6/18/2019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5DF86E-9BD6-4EEE-A279-32934618F2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89EC51-9109-4A70-98D9-0BB27C5AB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11D52-6333-477B-B56C-9124DB9FA4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239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69382-89C6-4C97-A18B-0F5356809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099504-35E9-4703-A020-8488B5F75E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5FE28E-ABB8-428F-8881-7D0C2F385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A06EC-E7AB-4D21-94E8-CB7E6F16C2F1}" type="datetimeFigureOut">
              <a:rPr lang="en-US" smtClean="0"/>
              <a:t>6/18/2019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474939-10CC-46BA-83BE-76285F67B9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6003B0-412C-49C4-AC8A-F5BFBDD8F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11D52-6333-477B-B56C-9124DB9FA4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999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BBC3755-9BB7-4B8D-8E4A-99F1312A5D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D28C59-E6B5-4351-8C00-13A1AE0848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92C68B-F00A-4DF6-98A3-431BCF35A8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A06EC-E7AB-4D21-94E8-CB7E6F16C2F1}" type="datetimeFigureOut">
              <a:rPr lang="en-US" smtClean="0"/>
              <a:t>6/18/2019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D9B50D-C907-40C5-BFDF-517BA246A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F4C153-84D3-4556-AF5B-D486BC2DF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11D52-6333-477B-B56C-9124DB9FA4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1307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483B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val 27">
            <a:extLst>
              <a:ext uri="{FF2B5EF4-FFF2-40B4-BE49-F238E27FC236}">
                <a16:creationId xmlns:a16="http://schemas.microsoft.com/office/drawing/2014/main" id="{225CE0A0-CC3F-4159-A5E9-0580E20D92CD}"/>
              </a:ext>
            </a:extLst>
          </p:cNvPr>
          <p:cNvSpPr/>
          <p:nvPr userDrawn="1"/>
        </p:nvSpPr>
        <p:spPr>
          <a:xfrm>
            <a:off x="-403998" y="2940454"/>
            <a:ext cx="3836948" cy="3836948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32000">
                <a:srgbClr val="EDB352">
                  <a:alpha val="90000"/>
                </a:srgbClr>
              </a:gs>
              <a:gs pos="70000">
                <a:srgbClr val="483B2B">
                  <a:alpha val="0"/>
                </a:srgbClr>
              </a:gs>
              <a:gs pos="75000">
                <a:srgbClr val="805F2C">
                  <a:alpha val="10000"/>
                </a:srgbClr>
              </a:gs>
              <a:gs pos="56000">
                <a:srgbClr val="EDB352">
                  <a:alpha val="20000"/>
                </a:srgbClr>
              </a:gs>
              <a:gs pos="100000">
                <a:srgbClr val="483B2B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2D91DC4-360A-4BC1-BCBA-559AEAF22D7C}"/>
              </a:ext>
            </a:extLst>
          </p:cNvPr>
          <p:cNvSpPr/>
          <p:nvPr userDrawn="1"/>
        </p:nvSpPr>
        <p:spPr>
          <a:xfrm>
            <a:off x="1373366" y="4124476"/>
            <a:ext cx="282222" cy="27335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E446786-5B5A-4BB2-B058-9EB2C3BFD758}"/>
              </a:ext>
            </a:extLst>
          </p:cNvPr>
          <p:cNvSpPr/>
          <p:nvPr userDrawn="1"/>
        </p:nvSpPr>
        <p:spPr>
          <a:xfrm rot="16200000">
            <a:off x="1373366" y="4043425"/>
            <a:ext cx="282222" cy="163100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B0EE3EE-0B37-49C6-AE10-10076D59EC75}"/>
              </a:ext>
            </a:extLst>
          </p:cNvPr>
          <p:cNvSpPr/>
          <p:nvPr userDrawn="1"/>
        </p:nvSpPr>
        <p:spPr>
          <a:xfrm flipH="1">
            <a:off x="-1085850" y="0"/>
            <a:ext cx="1085850" cy="6858000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A1F2205-6B95-402F-8935-6F2D8611318E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8ECEEC-5896-4BCA-B712-FD8D3CBC615D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C1D9096-A640-4192-AF7D-66C85341F1C0}"/>
              </a:ext>
            </a:extLst>
          </p:cNvPr>
          <p:cNvSpPr/>
          <p:nvPr userDrawn="1"/>
        </p:nvSpPr>
        <p:spPr>
          <a:xfrm flipH="1">
            <a:off x="-814388" y="0"/>
            <a:ext cx="814388" cy="6858000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63A11D9C-0E8E-4D6A-B5E1-041742FABA93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80DAB885-44B4-4E80-90D5-B044BF845CE1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46B093C1-63AD-4EC3-8FD0-2D6E66CA9F2E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DA7F2455-920C-4489-BE72-53A0F7954A0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F9A64F-20C8-49CE-A4C7-EEA433B88543}"/>
              </a:ext>
            </a:extLst>
          </p:cNvPr>
          <p:cNvSpPr>
            <a:spLocks noGrp="1"/>
          </p:cNvSpPr>
          <p:nvPr userDrawn="1"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CA06EC-E7AB-4D21-94E8-CB7E6F16C2F1}" type="datetimeFigureOut">
              <a:rPr lang="en-US" smtClean="0"/>
              <a:t>6/18/2019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A54E4B-760D-489A-9480-B462386E7410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CFED8D-9481-4597-8B3F-B1347CC657DE}"/>
              </a:ext>
            </a:extLst>
          </p:cNvPr>
          <p:cNvSpPr>
            <a:spLocks noGrp="1"/>
          </p:cNvSpPr>
          <p:nvPr userDrawn="1"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D11D52-6333-477B-B56C-9124DB9FA451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0A8635A-494D-4C1B-A464-55A217858904}"/>
              </a:ext>
            </a:extLst>
          </p:cNvPr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761917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5" r:id="rId4"/>
    <p:sldLayoutId id="2147483796" r:id="rId5"/>
    <p:sldLayoutId id="2147483797" r:id="rId6"/>
    <p:sldLayoutId id="2147483798" r:id="rId7"/>
    <p:sldLayoutId id="2147483799" r:id="rId8"/>
    <p:sldLayoutId id="2147483800" r:id="rId9"/>
    <p:sldLayoutId id="2147483801" r:id="rId10"/>
    <p:sldLayoutId id="2147483802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6/18/2019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CFD0D48-696B-4896-8F6F-B19AA59A6A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239C1AF-BC69-40CE-935D-B07D61F112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75380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350"/>
              </a:spcBef>
            </a:pPr>
            <a:r>
              <a:rPr lang="en-US" noProof="1"/>
              <a:t>Lorem ipsum dolor sit amet, tollit epicuri est ex, exerci accumsan singulis ei mel. </a:t>
            </a:r>
          </a:p>
          <a:p>
            <a:pPr algn="just">
              <a:spcBef>
                <a:spcPts val="1350"/>
              </a:spcBef>
            </a:pPr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E05E48-BAB5-4B93-A9A2-ED88CDDE1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53B5B-17BE-4FD5-A01D-77FAC793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1C0DB9A4-7C00-41BB-B303-4E91C20728DD}" type="slidenum">
              <a:rPr lang="en-US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/>
              <a:t>2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1153140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22_T_PGO_Cross-4x3-version2.pptx" id="{A7128735-CADA-4C14-BE8D-9ED89BC948F0}" vid="{68EEAEE3-5365-456E-8BDE-A77AF0B71607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22_T_PGO_Cross-4x3-version2.pptx" id="{A7128735-CADA-4C14-BE8D-9ED89BC948F0}" vid="{E08ED5E0-BBD2-4E4D-96C4-EFC341C3A880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9975</TotalTime>
  <Words>112</Words>
  <PresentationFormat>On-screen Show (4:3)</PresentationFormat>
  <Paragraphs>14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1_Custom Design</vt:lpstr>
      <vt:lpstr>Custom Design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Cross Christian Template</dc:title>
  <dc:creator>PresentationGO.com</dc:creator>
  <dc:description>© Copyright PresentationGo.com</dc:description>
  <dcterms:created xsi:type="dcterms:W3CDTF">2014-11-26T05:14:11Z</dcterms:created>
  <dcterms:modified xsi:type="dcterms:W3CDTF">2019-06-18T16:53:48Z</dcterms:modified>
  <cp:category>Templates</cp:category>
</cp:coreProperties>
</file>