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5" r:id="rId2"/>
    <p:sldId id="334" r:id="rId3"/>
    <p:sldId id="30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140" autoAdjust="0"/>
  </p:normalViewPr>
  <p:slideViewPr>
    <p:cSldViewPr snapToGrid="0" showGuides="1">
      <p:cViewPr varScale="1">
        <p:scale>
          <a:sx n="154" d="100"/>
          <a:sy n="154" d="100"/>
        </p:scale>
        <p:origin x="666"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E5B672-3A4A-4366-AD01-95DC761492E1}"/>
              </a:ext>
            </a:extLst>
          </p:cNvPr>
          <p:cNvSpPr/>
          <p:nvPr userDrawn="1"/>
        </p:nvSpPr>
        <p:spPr>
          <a:xfrm>
            <a:off x="7653751" y="566054"/>
            <a:ext cx="3045404" cy="2897175"/>
          </a:xfrm>
          <a:custGeom>
            <a:avLst/>
            <a:gdLst>
              <a:gd name="connsiteX0" fmla="*/ 2818311 w 3045404"/>
              <a:gd name="connsiteY0" fmla="*/ 0 h 2897175"/>
              <a:gd name="connsiteX1" fmla="*/ 2814874 w 3045404"/>
              <a:gd name="connsiteY1" fmla="*/ 5702 h 2897175"/>
              <a:gd name="connsiteX2" fmla="*/ 3045404 w 3045404"/>
              <a:gd name="connsiteY2" fmla="*/ 1317266 h 2897175"/>
              <a:gd name="connsiteX3" fmla="*/ 1059872 w 3045404"/>
              <a:gd name="connsiteY3" fmla="*/ 2897175 h 2897175"/>
              <a:gd name="connsiteX4" fmla="*/ 1087440 w 3045404"/>
              <a:gd name="connsiteY4" fmla="*/ 2851645 h 2897175"/>
              <a:gd name="connsiteX5" fmla="*/ 0 w 3045404"/>
              <a:gd name="connsiteY5" fmla="*/ 1215056 h 2897175"/>
              <a:gd name="connsiteX6" fmla="*/ 2812600 w 3045404"/>
              <a:gd name="connsiteY6" fmla="*/ 2462 h 2897175"/>
              <a:gd name="connsiteX7" fmla="*/ 2813921 w 3045404"/>
              <a:gd name="connsiteY7" fmla="*/ 280 h 2897175"/>
              <a:gd name="connsiteX8" fmla="*/ 2814185 w 3045404"/>
              <a:gd name="connsiteY8" fmla="*/ 1779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5404" h="2897175">
                <a:moveTo>
                  <a:pt x="2818311" y="0"/>
                </a:moveTo>
                <a:lnTo>
                  <a:pt x="2814874" y="5702"/>
                </a:lnTo>
                <a:lnTo>
                  <a:pt x="3045404" y="1317266"/>
                </a:lnTo>
                <a:lnTo>
                  <a:pt x="1059872" y="2897175"/>
                </a:lnTo>
                <a:lnTo>
                  <a:pt x="1087440" y="2851645"/>
                </a:lnTo>
                <a:lnTo>
                  <a:pt x="0" y="1215056"/>
                </a:lnTo>
                <a:lnTo>
                  <a:pt x="2812600" y="2462"/>
                </a:lnTo>
                <a:lnTo>
                  <a:pt x="2813921" y="280"/>
                </a:lnTo>
                <a:lnTo>
                  <a:pt x="2814185" y="177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2"/>
            <a:ext cx="3910394"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9" name="Freeform: Shape 8">
            <a:extLst>
              <a:ext uri="{FF2B5EF4-FFF2-40B4-BE49-F238E27FC236}">
                <a16:creationId xmlns:a16="http://schemas.microsoft.com/office/drawing/2014/main" id="{9DDA38D0-BD82-43ED-BABC-B367F89E60DF}"/>
              </a:ext>
            </a:extLst>
          </p:cNvPr>
          <p:cNvSpPr/>
          <p:nvPr/>
        </p:nvSpPr>
        <p:spPr>
          <a:xfrm>
            <a:off x="0" y="1166245"/>
            <a:ext cx="3910394"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634287" y="0"/>
            <a:ext cx="5330854"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8447"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57" name="Freeform: Shape 56">
            <a:extLst>
              <a:ext uri="{FF2B5EF4-FFF2-40B4-BE49-F238E27FC236}">
                <a16:creationId xmlns:a16="http://schemas.microsoft.com/office/drawing/2014/main" id="{DFAE2BEB-6EFF-4A81-B79D-E3A5C73D0EEC}"/>
              </a:ext>
            </a:extLst>
          </p:cNvPr>
          <p:cNvSpPr/>
          <p:nvPr userDrawn="1"/>
        </p:nvSpPr>
        <p:spPr>
          <a:xfrm>
            <a:off x="5947019" y="0"/>
            <a:ext cx="4506516" cy="1786790"/>
          </a:xfrm>
          <a:custGeom>
            <a:avLst/>
            <a:gdLst>
              <a:gd name="connsiteX0" fmla="*/ 0 w 4506516"/>
              <a:gd name="connsiteY0" fmla="*/ 0 h 1786790"/>
              <a:gd name="connsiteX1" fmla="*/ 2244309 w 4506516"/>
              <a:gd name="connsiteY1" fmla="*/ 0 h 1786790"/>
              <a:gd name="connsiteX2" fmla="*/ 2243740 w 4506516"/>
              <a:gd name="connsiteY2" fmla="*/ 1887 h 1786790"/>
              <a:gd name="connsiteX3" fmla="*/ 4506516 w 4506516"/>
              <a:gd name="connsiteY3" fmla="*/ 581361 h 1786790"/>
              <a:gd name="connsiteX4" fmla="*/ 1705811 w 4506516"/>
              <a:gd name="connsiteY4" fmla="*/ 1784371 h 1786790"/>
              <a:gd name="connsiteX5" fmla="*/ 1705779 w 4506516"/>
              <a:gd name="connsiteY5" fmla="*/ 1784475 h 1786790"/>
              <a:gd name="connsiteX6" fmla="*/ 1705717 w 4506516"/>
              <a:gd name="connsiteY6" fmla="*/ 1784411 h 1786790"/>
              <a:gd name="connsiteX7" fmla="*/ 1700178 w 4506516"/>
              <a:gd name="connsiteY7" fmla="*/ 1786790 h 1786790"/>
              <a:gd name="connsiteX8" fmla="*/ 1702045 w 4506516"/>
              <a:gd name="connsiteY8" fmla="*/ 1780569 h 178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6516" h="1786790">
                <a:moveTo>
                  <a:pt x="0" y="0"/>
                </a:moveTo>
                <a:lnTo>
                  <a:pt x="2244309" y="0"/>
                </a:lnTo>
                <a:lnTo>
                  <a:pt x="2243740" y="1887"/>
                </a:lnTo>
                <a:lnTo>
                  <a:pt x="4506516" y="581361"/>
                </a:lnTo>
                <a:lnTo>
                  <a:pt x="1705811" y="1784371"/>
                </a:lnTo>
                <a:lnTo>
                  <a:pt x="1705779" y="1784475"/>
                </a:lnTo>
                <a:lnTo>
                  <a:pt x="1705717" y="1784411"/>
                </a:lnTo>
                <a:lnTo>
                  <a:pt x="1700178" y="1786790"/>
                </a:lnTo>
                <a:lnTo>
                  <a:pt x="1702045" y="1780569"/>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0" name="Freeform: Shape 39">
            <a:extLst>
              <a:ext uri="{FF2B5EF4-FFF2-40B4-BE49-F238E27FC236}">
                <a16:creationId xmlns:a16="http://schemas.microsoft.com/office/drawing/2014/main" id="{89009CAC-BC72-474A-91DF-D944E8B7A00B}"/>
              </a:ext>
            </a:extLst>
          </p:cNvPr>
          <p:cNvSpPr/>
          <p:nvPr/>
        </p:nvSpPr>
        <p:spPr>
          <a:xfrm>
            <a:off x="5947019" y="0"/>
            <a:ext cx="2244309"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8" name="Freeform: Shape 67">
            <a:extLst>
              <a:ext uri="{FF2B5EF4-FFF2-40B4-BE49-F238E27FC236}">
                <a16:creationId xmlns:a16="http://schemas.microsoft.com/office/drawing/2014/main" id="{60B4E17F-60D3-4AD8-B41E-2866027C38A4}"/>
              </a:ext>
            </a:extLst>
          </p:cNvPr>
          <p:cNvSpPr/>
          <p:nvPr userDrawn="1"/>
        </p:nvSpPr>
        <p:spPr>
          <a:xfrm>
            <a:off x="2010603" y="4733240"/>
            <a:ext cx="5165996" cy="2124760"/>
          </a:xfrm>
          <a:custGeom>
            <a:avLst/>
            <a:gdLst>
              <a:gd name="connsiteX0" fmla="*/ 1901863 w 5165996"/>
              <a:gd name="connsiteY0" fmla="*/ 0 h 2124760"/>
              <a:gd name="connsiteX1" fmla="*/ 1907593 w 5165996"/>
              <a:gd name="connsiteY1" fmla="*/ 2998 h 2124760"/>
              <a:gd name="connsiteX2" fmla="*/ 1910266 w 5165996"/>
              <a:gd name="connsiteY2" fmla="*/ 25 h 2124760"/>
              <a:gd name="connsiteX3" fmla="*/ 1911972 w 5165996"/>
              <a:gd name="connsiteY3" fmla="*/ 5289 h 2124760"/>
              <a:gd name="connsiteX4" fmla="*/ 3374499 w 5165996"/>
              <a:gd name="connsiteY4" fmla="*/ 770545 h 2124760"/>
              <a:gd name="connsiteX5" fmla="*/ 3376555 w 5165996"/>
              <a:gd name="connsiteY5" fmla="*/ 766822 h 2124760"/>
              <a:gd name="connsiteX6" fmla="*/ 5165996 w 5165996"/>
              <a:gd name="connsiteY6" fmla="*/ 2124759 h 2124760"/>
              <a:gd name="connsiteX7" fmla="*/ 5165852 w 5165996"/>
              <a:gd name="connsiteY7" fmla="*/ 2124760 h 2124760"/>
              <a:gd name="connsiteX8" fmla="*/ 2641079 w 5165996"/>
              <a:gd name="connsiteY8" fmla="*/ 2124760 h 2124760"/>
              <a:gd name="connsiteX9" fmla="*/ 2608792 w 5165996"/>
              <a:gd name="connsiteY9" fmla="*/ 2124760 h 2124760"/>
              <a:gd name="connsiteX10" fmla="*/ 2598576 w 5165996"/>
              <a:gd name="connsiteY10" fmla="*/ 2124760 h 2124760"/>
              <a:gd name="connsiteX11" fmla="*/ 2539210 w 5165996"/>
              <a:gd name="connsiteY11" fmla="*/ 2124760 h 2124760"/>
              <a:gd name="connsiteX12" fmla="*/ 0 w 5165996"/>
              <a:gd name="connsiteY12" fmla="*/ 2124760 h 2124760"/>
              <a:gd name="connsiteX13" fmla="*/ 1903971 w 5165996"/>
              <a:gd name="connsiteY13" fmla="*/ 7027 h 212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65996" h="2124760">
                <a:moveTo>
                  <a:pt x="1901863" y="0"/>
                </a:moveTo>
                <a:lnTo>
                  <a:pt x="1907593" y="2998"/>
                </a:lnTo>
                <a:lnTo>
                  <a:pt x="1910266" y="25"/>
                </a:lnTo>
                <a:lnTo>
                  <a:pt x="1911972" y="5289"/>
                </a:lnTo>
                <a:lnTo>
                  <a:pt x="3374499" y="770545"/>
                </a:lnTo>
                <a:lnTo>
                  <a:pt x="3376555" y="766822"/>
                </a:lnTo>
                <a:lnTo>
                  <a:pt x="5165996" y="2124759"/>
                </a:lnTo>
                <a:lnTo>
                  <a:pt x="5165852" y="2124760"/>
                </a:lnTo>
                <a:lnTo>
                  <a:pt x="2641079" y="2124760"/>
                </a:lnTo>
                <a:lnTo>
                  <a:pt x="2608792" y="2124760"/>
                </a:lnTo>
                <a:lnTo>
                  <a:pt x="2598576" y="2124760"/>
                </a:lnTo>
                <a:lnTo>
                  <a:pt x="2539210" y="2124760"/>
                </a:lnTo>
                <a:lnTo>
                  <a:pt x="0" y="2124760"/>
                </a:lnTo>
                <a:lnTo>
                  <a:pt x="1903971" y="7027"/>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0" name="Freeform: Shape 59">
            <a:extLst>
              <a:ext uri="{FF2B5EF4-FFF2-40B4-BE49-F238E27FC236}">
                <a16:creationId xmlns:a16="http://schemas.microsoft.com/office/drawing/2014/main" id="{89F0639D-D296-4232-BA05-24D36F7E7FDB}"/>
              </a:ext>
            </a:extLst>
          </p:cNvPr>
          <p:cNvSpPr/>
          <p:nvPr userDrawn="1"/>
        </p:nvSpPr>
        <p:spPr>
          <a:xfrm>
            <a:off x="3708710" y="0"/>
            <a:ext cx="3948219" cy="2440281"/>
          </a:xfrm>
          <a:custGeom>
            <a:avLst/>
            <a:gdLst>
              <a:gd name="connsiteX0" fmla="*/ 2247243 w 3948219"/>
              <a:gd name="connsiteY0" fmla="*/ 0 h 2440281"/>
              <a:gd name="connsiteX1" fmla="*/ 3946540 w 3948219"/>
              <a:gd name="connsiteY1" fmla="*/ 1782714 h 2440281"/>
              <a:gd name="connsiteX2" fmla="*/ 3946672 w 3948219"/>
              <a:gd name="connsiteY2" fmla="*/ 1782729 h 2440281"/>
              <a:gd name="connsiteX3" fmla="*/ 3946578 w 3948219"/>
              <a:gd name="connsiteY3" fmla="*/ 1782753 h 2440281"/>
              <a:gd name="connsiteX4" fmla="*/ 3948219 w 3948219"/>
              <a:gd name="connsiteY4" fmla="*/ 1784475 h 2440281"/>
              <a:gd name="connsiteX5" fmla="*/ 3942385 w 3948219"/>
              <a:gd name="connsiteY5" fmla="*/ 1783806 h 2440281"/>
              <a:gd name="connsiteX6" fmla="*/ 1327751 w 3948219"/>
              <a:gd name="connsiteY6" fmla="*/ 2440281 h 2440281"/>
              <a:gd name="connsiteX7" fmla="*/ 0 w 3948219"/>
              <a:gd name="connsiteY7" fmla="*/ 1325776 h 2440281"/>
              <a:gd name="connsiteX8" fmla="*/ 27294 w 3948219"/>
              <a:gd name="connsiteY8" fmla="*/ 1328936 h 244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48219" h="2440281">
                <a:moveTo>
                  <a:pt x="2247243" y="0"/>
                </a:moveTo>
                <a:lnTo>
                  <a:pt x="3946540" y="1782714"/>
                </a:lnTo>
                <a:lnTo>
                  <a:pt x="3946672" y="1782729"/>
                </a:lnTo>
                <a:lnTo>
                  <a:pt x="3946578" y="1782753"/>
                </a:lnTo>
                <a:lnTo>
                  <a:pt x="3948219" y="1784475"/>
                </a:lnTo>
                <a:lnTo>
                  <a:pt x="3942385" y="1783806"/>
                </a:lnTo>
                <a:lnTo>
                  <a:pt x="1327751" y="2440281"/>
                </a:lnTo>
                <a:lnTo>
                  <a:pt x="0" y="1325776"/>
                </a:lnTo>
                <a:lnTo>
                  <a:pt x="27294" y="1328936"/>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10153940" y="1878951"/>
            <a:ext cx="2038060"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690863" y="1323410"/>
            <a:ext cx="3392818"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0" y="4185774"/>
            <a:ext cx="3920975"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B75A517C-A02A-4DA4-8468-74507C97A61A}"/>
              </a:ext>
            </a:extLst>
          </p:cNvPr>
          <p:cNvSpPr/>
          <p:nvPr/>
        </p:nvSpPr>
        <p:spPr>
          <a:xfrm>
            <a:off x="5372219" y="1865689"/>
            <a:ext cx="5485087"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6" name="Freeform: Shape 55">
            <a:extLst>
              <a:ext uri="{FF2B5EF4-FFF2-40B4-BE49-F238E27FC236}">
                <a16:creationId xmlns:a16="http://schemas.microsoft.com/office/drawing/2014/main" id="{8B1A39DA-3787-4420-807D-C8D7E30C3203}"/>
              </a:ext>
            </a:extLst>
          </p:cNvPr>
          <p:cNvSpPr/>
          <p:nvPr/>
        </p:nvSpPr>
        <p:spPr>
          <a:xfrm>
            <a:off x="634287" y="0"/>
            <a:ext cx="5330854"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3729509" y="1778484"/>
            <a:ext cx="5027069"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p:nvSpPr>
        <p:spPr>
          <a:xfrm>
            <a:off x="3912466" y="4733240"/>
            <a:ext cx="1483728"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090F37EF-6911-45F7-82F7-BE56BCC03339}"/>
              </a:ext>
            </a:extLst>
          </p:cNvPr>
          <p:cNvSpPr/>
          <p:nvPr/>
        </p:nvSpPr>
        <p:spPr>
          <a:xfrm>
            <a:off x="10406022" y="0"/>
            <a:ext cx="1785977"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Triangle">
            <a:extLst>
              <a:ext uri="{FF2B5EF4-FFF2-40B4-BE49-F238E27FC236}">
                <a16:creationId xmlns:a16="http://schemas.microsoft.com/office/drawing/2014/main" id="{84B6B19C-2120-40D0-9027-315F501EDC35}"/>
              </a:ext>
            </a:extLst>
          </p:cNvPr>
          <p:cNvSpPr/>
          <p:nvPr/>
        </p:nvSpPr>
        <p:spPr>
          <a:xfrm>
            <a:off x="7340831" y="4716225"/>
            <a:ext cx="2473818"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6AE855EA-D1B8-45C2-A036-0C28A10FC2CF}"/>
              </a:ext>
            </a:extLst>
          </p:cNvPr>
          <p:cNvSpPr/>
          <p:nvPr/>
        </p:nvSpPr>
        <p:spPr>
          <a:xfrm>
            <a:off x="8716481" y="1865689"/>
            <a:ext cx="1984710"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F9B1F05C-BAD7-419F-B0FC-CC898D9931A1}"/>
              </a:ext>
            </a:extLst>
          </p:cNvPr>
          <p:cNvSpPr/>
          <p:nvPr/>
        </p:nvSpPr>
        <p:spPr>
          <a:xfrm>
            <a:off x="1690863" y="1323410"/>
            <a:ext cx="3392818"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C518C34C-915F-4135-80F5-D34FE1C9FE44}"/>
              </a:ext>
            </a:extLst>
          </p:cNvPr>
          <p:cNvSpPr/>
          <p:nvPr/>
        </p:nvSpPr>
        <p:spPr>
          <a:xfrm>
            <a:off x="8713623" y="566334"/>
            <a:ext cx="1985532" cy="2896895"/>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Lst>
            <a:ahLst/>
            <a:cxnLst>
              <a:cxn ang="0">
                <a:pos x="connsiteX0" y="connsiteY0"/>
              </a:cxn>
              <a:cxn ang="0">
                <a:pos x="connsiteX1" y="connsiteY1"/>
              </a:cxn>
              <a:cxn ang="0">
                <a:pos x="connsiteX2" y="connsiteY2"/>
              </a:cxn>
              <a:cxn ang="0">
                <a:pos x="connsiteX3" y="connsiteY3"/>
              </a:cxn>
            </a:cxnLst>
            <a:rect l="l" t="t" r="r" b="b"/>
            <a:pathLst>
              <a:path w="20826" h="20824" extrusionOk="0">
                <a:moveTo>
                  <a:pt x="20826" y="9467"/>
                </a:moveTo>
                <a:lnTo>
                  <a:pt x="18398" y="0"/>
                </a:lnTo>
                <a:lnTo>
                  <a:pt x="0" y="20824"/>
                </a:lnTo>
                <a:lnTo>
                  <a:pt x="20826" y="9467"/>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4D84B45-1B07-433E-B552-69C14098454F}"/>
              </a:ext>
            </a:extLst>
          </p:cNvPr>
          <p:cNvSpPr/>
          <p:nvPr/>
        </p:nvSpPr>
        <p:spPr>
          <a:xfrm>
            <a:off x="3729509" y="2407658"/>
            <a:ext cx="1667231"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D4205B0-D055-435C-9A16-FE843BA9D5F9}"/>
              </a:ext>
            </a:extLst>
          </p:cNvPr>
          <p:cNvSpPr/>
          <p:nvPr/>
        </p:nvSpPr>
        <p:spPr>
          <a:xfrm>
            <a:off x="5069015" y="2412005"/>
            <a:ext cx="3687563"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A80809B4-BD6F-4EE0-8452-5F2F340A7C7E}"/>
              </a:ext>
            </a:extLst>
          </p:cNvPr>
          <p:cNvSpPr/>
          <p:nvPr/>
        </p:nvSpPr>
        <p:spPr>
          <a:xfrm>
            <a:off x="824036" y="4185774"/>
            <a:ext cx="3094627"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084D9879-E9E7-4C5C-9AE7-659EB9C83A47}"/>
              </a:ext>
            </a:extLst>
          </p:cNvPr>
          <p:cNvSpPr/>
          <p:nvPr/>
        </p:nvSpPr>
        <p:spPr>
          <a:xfrm>
            <a:off x="1693348" y="2407275"/>
            <a:ext cx="3378374"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E79B751-B3EB-4903-935C-90296C8D8F8A}"/>
              </a:ext>
            </a:extLst>
          </p:cNvPr>
          <p:cNvSpPr/>
          <p:nvPr/>
        </p:nvSpPr>
        <p:spPr>
          <a:xfrm>
            <a:off x="10690621" y="0"/>
            <a:ext cx="151086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2" name="Triangle">
            <a:extLst>
              <a:ext uri="{FF2B5EF4-FFF2-40B4-BE49-F238E27FC236}">
                <a16:creationId xmlns:a16="http://schemas.microsoft.com/office/drawing/2014/main" id="{7C236AE2-14EC-4C46-BD36-67CA42AA0A66}"/>
              </a:ext>
            </a:extLst>
          </p:cNvPr>
          <p:cNvSpPr/>
          <p:nvPr/>
        </p:nvSpPr>
        <p:spPr>
          <a:xfrm>
            <a:off x="5372219" y="3433425"/>
            <a:ext cx="3377180"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417" y="14460"/>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dirty="0"/>
          </a:p>
        </p:txBody>
      </p:sp>
      <p:sp>
        <p:nvSpPr>
          <p:cNvPr id="23" name="Triangle">
            <a:extLst>
              <a:ext uri="{FF2B5EF4-FFF2-40B4-BE49-F238E27FC236}">
                <a16:creationId xmlns:a16="http://schemas.microsoft.com/office/drawing/2014/main" id="{BEE1AE2B-4EED-4F59-8E1A-EC1E02057A24}"/>
              </a:ext>
            </a:extLst>
          </p:cNvPr>
          <p:cNvSpPr/>
          <p:nvPr/>
        </p:nvSpPr>
        <p:spPr>
          <a:xfrm>
            <a:off x="7447388" y="3423893"/>
            <a:ext cx="2735564" cy="1393797"/>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99 w 21601"/>
              <a:gd name="connsiteY0" fmla="*/ 0 h 21748"/>
              <a:gd name="connsiteX1" fmla="*/ 0 w 21601"/>
              <a:gd name="connsiteY1" fmla="*/ 21748 h 21748"/>
              <a:gd name="connsiteX2" fmla="*/ 21601 w 21601"/>
              <a:gd name="connsiteY2" fmla="*/ 18030 h 21748"/>
              <a:gd name="connsiteX3" fmla="*/ 10299 w 21601"/>
              <a:gd name="connsiteY3" fmla="*/ 0 h 21748"/>
              <a:gd name="connsiteX0" fmla="*/ 10261 w 21563"/>
              <a:gd name="connsiteY0" fmla="*/ 0 h 21748"/>
              <a:gd name="connsiteX1" fmla="*/ 0 w 21563"/>
              <a:gd name="connsiteY1" fmla="*/ 21748 h 21748"/>
              <a:gd name="connsiteX2" fmla="*/ 21563 w 21563"/>
              <a:gd name="connsiteY2" fmla="*/ 18030 h 21748"/>
              <a:gd name="connsiteX3" fmla="*/ 10261 w 21563"/>
              <a:gd name="connsiteY3" fmla="*/ 0 h 21748"/>
            </a:gdLst>
            <a:ahLst/>
            <a:cxnLst>
              <a:cxn ang="0">
                <a:pos x="connsiteX0" y="connsiteY0"/>
              </a:cxn>
              <a:cxn ang="0">
                <a:pos x="connsiteX1" y="connsiteY1"/>
              </a:cxn>
              <a:cxn ang="0">
                <a:pos x="connsiteX2" y="connsiteY2"/>
              </a:cxn>
              <a:cxn ang="0">
                <a:pos x="connsiteX3" y="connsiteY3"/>
              </a:cxn>
            </a:cxnLst>
            <a:rect l="l" t="t" r="r" b="b"/>
            <a:pathLst>
              <a:path w="21563" h="21748" extrusionOk="0">
                <a:moveTo>
                  <a:pt x="10261" y="0"/>
                </a:moveTo>
                <a:lnTo>
                  <a:pt x="0" y="21748"/>
                </a:lnTo>
                <a:lnTo>
                  <a:pt x="21563" y="18030"/>
                </a:lnTo>
                <a:lnTo>
                  <a:pt x="10261"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D8C9FB4-53B9-426C-AFCF-33A2041A8B93}"/>
              </a:ext>
            </a:extLst>
          </p:cNvPr>
          <p:cNvSpPr/>
          <p:nvPr/>
        </p:nvSpPr>
        <p:spPr>
          <a:xfrm>
            <a:off x="10174298" y="1878951"/>
            <a:ext cx="2017701"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5" name="Triangle">
            <a:extLst>
              <a:ext uri="{FF2B5EF4-FFF2-40B4-BE49-F238E27FC236}">
                <a16:creationId xmlns:a16="http://schemas.microsoft.com/office/drawing/2014/main" id="{3E42078D-024D-4943-8778-76FAA47347C3}"/>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B8800870-D628-486C-B552-21DE541BB8B4}"/>
              </a:ext>
            </a:extLst>
          </p:cNvPr>
          <p:cNvSpPr/>
          <p:nvPr/>
        </p:nvSpPr>
        <p:spPr>
          <a:xfrm>
            <a:off x="7653751" y="566054"/>
            <a:ext cx="2818311"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6363BACF-DC74-4296-89B4-4786CAF79D10}"/>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6199F9AD-399B-491E-9F06-CDBE26A97AA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Triangle">
            <a:extLst>
              <a:ext uri="{FF2B5EF4-FFF2-40B4-BE49-F238E27FC236}">
                <a16:creationId xmlns:a16="http://schemas.microsoft.com/office/drawing/2014/main" id="{1E6F5B1C-F251-4D8D-B7CC-6395A582805C}"/>
              </a:ext>
            </a:extLst>
          </p:cNvPr>
          <p:cNvSpPr/>
          <p:nvPr/>
        </p:nvSpPr>
        <p:spPr>
          <a:xfrm>
            <a:off x="5056532" y="1778484"/>
            <a:ext cx="3697117"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Shape 29">
            <a:extLst>
              <a:ext uri="{FF2B5EF4-FFF2-40B4-BE49-F238E27FC236}">
                <a16:creationId xmlns:a16="http://schemas.microsoft.com/office/drawing/2014/main" id="{A2E19868-BA7F-4F13-8F65-1E9903607213}"/>
              </a:ext>
            </a:extLst>
          </p:cNvPr>
          <p:cNvSpPr/>
          <p:nvPr/>
        </p:nvSpPr>
        <p:spPr>
          <a:xfrm>
            <a:off x="0" y="1763488"/>
            <a:ext cx="1695691"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EF2EEF3-2FBD-4AA8-BB69-DBDC6D37096C}"/>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2" name="Freeform: Shape 31">
            <a:extLst>
              <a:ext uri="{FF2B5EF4-FFF2-40B4-BE49-F238E27FC236}">
                <a16:creationId xmlns:a16="http://schemas.microsoft.com/office/drawing/2014/main" id="{3B05F5B3-715E-43B9-9938-FF3467FF9228}"/>
              </a:ext>
            </a:extLst>
          </p:cNvPr>
          <p:cNvSpPr/>
          <p:nvPr/>
        </p:nvSpPr>
        <p:spPr>
          <a:xfrm>
            <a:off x="835928" y="4734880"/>
            <a:ext cx="3085047"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E2D32984-E94A-4E3D-8935-7EF17B3FD245}"/>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2F09BF06-C9DC-43A7-BB18-BBB60E7093C9}"/>
              </a:ext>
            </a:extLst>
          </p:cNvPr>
          <p:cNvSpPr/>
          <p:nvPr/>
        </p:nvSpPr>
        <p:spPr>
          <a:xfrm>
            <a:off x="2010603" y="4733265"/>
            <a:ext cx="2598576"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ED5FE4D1-38EE-4404-8607-2487C7371A4A}"/>
              </a:ext>
            </a:extLst>
          </p:cNvPr>
          <p:cNvSpPr/>
          <p:nvPr/>
        </p:nvSpPr>
        <p:spPr>
          <a:xfrm>
            <a:off x="7450453" y="4571114"/>
            <a:ext cx="3406853" cy="2286886"/>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35457 w 3411616"/>
              <a:gd name="connsiteY0" fmla="*/ 0 h 2286886"/>
              <a:gd name="connsiteX1" fmla="*/ 3411616 w 3411616"/>
              <a:gd name="connsiteY1" fmla="*/ 2286886 h 2286886"/>
              <a:gd name="connsiteX2" fmla="*/ 2357516 w 3411616"/>
              <a:gd name="connsiteY2" fmla="*/ 2286886 h 2286886"/>
              <a:gd name="connsiteX3" fmla="*/ 0 w 3411616"/>
              <a:gd name="connsiteY3" fmla="*/ 235888 h 2286886"/>
              <a:gd name="connsiteX4" fmla="*/ 2735457 w 3411616"/>
              <a:gd name="connsiteY4" fmla="*/ 0 h 2286886"/>
              <a:gd name="connsiteX0" fmla="*/ 2730694 w 3406853"/>
              <a:gd name="connsiteY0" fmla="*/ 0 h 2286886"/>
              <a:gd name="connsiteX1" fmla="*/ 3406853 w 3406853"/>
              <a:gd name="connsiteY1" fmla="*/ 2286886 h 2286886"/>
              <a:gd name="connsiteX2" fmla="*/ 2352753 w 3406853"/>
              <a:gd name="connsiteY2" fmla="*/ 2286886 h 2286886"/>
              <a:gd name="connsiteX3" fmla="*/ 0 w 3406853"/>
              <a:gd name="connsiteY3" fmla="*/ 240650 h 2286886"/>
              <a:gd name="connsiteX4" fmla="*/ 2730694 w 3406853"/>
              <a:gd name="connsiteY4" fmla="*/ 0 h 228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6853" h="2286886">
                <a:moveTo>
                  <a:pt x="2730694" y="0"/>
                </a:moveTo>
                <a:lnTo>
                  <a:pt x="3406853" y="2286886"/>
                </a:lnTo>
                <a:lnTo>
                  <a:pt x="2352753" y="2286886"/>
                </a:lnTo>
                <a:lnTo>
                  <a:pt x="0" y="240650"/>
                </a:lnTo>
                <a:lnTo>
                  <a:pt x="2730694"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14205BE4-B972-46D6-90F5-2A91A1EBC9FE}"/>
              </a:ext>
            </a:extLst>
          </p:cNvPr>
          <p:cNvSpPr/>
          <p:nvPr/>
        </p:nvSpPr>
        <p:spPr>
          <a:xfrm>
            <a:off x="5388776" y="4814146"/>
            <a:ext cx="2067009" cy="2043854"/>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 name="connsiteX0" fmla="*/ 2067009 w 2067009"/>
              <a:gd name="connsiteY0" fmla="*/ 0 h 2043854"/>
              <a:gd name="connsiteX1" fmla="*/ 1988997 w 2067009"/>
              <a:gd name="connsiteY1" fmla="*/ 1555221 h 2043854"/>
              <a:gd name="connsiteX2" fmla="*/ 1964066 w 2067009"/>
              <a:gd name="connsiteY2" fmla="*/ 2043854 h 2043854"/>
              <a:gd name="connsiteX3" fmla="*/ 1780123 w 2067009"/>
              <a:gd name="connsiteY3" fmla="*/ 2043854 h 2043854"/>
              <a:gd name="connsiteX4" fmla="*/ 0 w 2067009"/>
              <a:gd name="connsiteY4" fmla="*/ 695403 h 2043854"/>
              <a:gd name="connsiteX5" fmla="*/ 2067009 w 2067009"/>
              <a:gd name="connsiteY5" fmla="*/ 0 h 204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7009" h="2043854">
                <a:moveTo>
                  <a:pt x="2067009" y="0"/>
                </a:moveTo>
                <a:cubicBezTo>
                  <a:pt x="2039146" y="512750"/>
                  <a:pt x="2014207" y="1034433"/>
                  <a:pt x="1988997" y="1555221"/>
                </a:cubicBezTo>
                <a:lnTo>
                  <a:pt x="1964066" y="2043854"/>
                </a:lnTo>
                <a:lnTo>
                  <a:pt x="1780123" y="2043854"/>
                </a:lnTo>
                <a:lnTo>
                  <a:pt x="0" y="695403"/>
                </a:lnTo>
                <a:lnTo>
                  <a:pt x="2067009"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Freeform: Shape 36">
            <a:extLst>
              <a:ext uri="{FF2B5EF4-FFF2-40B4-BE49-F238E27FC236}">
                <a16:creationId xmlns:a16="http://schemas.microsoft.com/office/drawing/2014/main" id="{E40B5FC9-B1D8-4C95-956F-51015C200F05}"/>
              </a:ext>
            </a:extLst>
          </p:cNvPr>
          <p:cNvSpPr/>
          <p:nvPr/>
        </p:nvSpPr>
        <p:spPr>
          <a:xfrm>
            <a:off x="4619395" y="5500062"/>
            <a:ext cx="2557204"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Triangle">
            <a:extLst>
              <a:ext uri="{FF2B5EF4-FFF2-40B4-BE49-F238E27FC236}">
                <a16:creationId xmlns:a16="http://schemas.microsoft.com/office/drawing/2014/main" id="{68F062DE-159C-4E32-BA70-24CF3B0E40FF}"/>
              </a:ext>
            </a:extLst>
          </p:cNvPr>
          <p:cNvSpPr/>
          <p:nvPr/>
        </p:nvSpPr>
        <p:spPr>
          <a:xfrm>
            <a:off x="3711100" y="1325776"/>
            <a:ext cx="3944282" cy="1097841"/>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470 w 21470"/>
              <a:gd name="connsiteY0" fmla="*/ 8802 h 21285"/>
              <a:gd name="connsiteX1" fmla="*/ 0 w 21470"/>
              <a:gd name="connsiteY1" fmla="*/ 0 h 21285"/>
              <a:gd name="connsiteX2" fmla="*/ 7340 w 21470"/>
              <a:gd name="connsiteY2" fmla="*/ 21285 h 21285"/>
              <a:gd name="connsiteX3" fmla="*/ 21470 w 21470"/>
              <a:gd name="connsiteY3" fmla="*/ 8802 h 21285"/>
              <a:gd name="connsiteX0" fmla="*/ 21470 w 21470"/>
              <a:gd name="connsiteY0" fmla="*/ 8802 h 21147"/>
              <a:gd name="connsiteX1" fmla="*/ 0 w 21470"/>
              <a:gd name="connsiteY1" fmla="*/ 0 h 21147"/>
              <a:gd name="connsiteX2" fmla="*/ 7392 w 21470"/>
              <a:gd name="connsiteY2" fmla="*/ 21147 h 21147"/>
              <a:gd name="connsiteX3" fmla="*/ 21470 w 21470"/>
              <a:gd name="connsiteY3" fmla="*/ 8802 h 21147"/>
              <a:gd name="connsiteX0" fmla="*/ 21457 w 21457"/>
              <a:gd name="connsiteY0" fmla="*/ 8802 h 21147"/>
              <a:gd name="connsiteX1" fmla="*/ 0 w 21457"/>
              <a:gd name="connsiteY1" fmla="*/ 0 h 21147"/>
              <a:gd name="connsiteX2" fmla="*/ 7379 w 21457"/>
              <a:gd name="connsiteY2" fmla="*/ 21147 h 21147"/>
              <a:gd name="connsiteX3" fmla="*/ 21457 w 21457"/>
              <a:gd name="connsiteY3" fmla="*/ 8802 h 21147"/>
              <a:gd name="connsiteX0" fmla="*/ 21457 w 21457"/>
              <a:gd name="connsiteY0" fmla="*/ 8802 h 21055"/>
              <a:gd name="connsiteX1" fmla="*/ 0 w 21457"/>
              <a:gd name="connsiteY1" fmla="*/ 0 h 21055"/>
              <a:gd name="connsiteX2" fmla="*/ 7327 w 21457"/>
              <a:gd name="connsiteY2" fmla="*/ 21055 h 21055"/>
              <a:gd name="connsiteX3" fmla="*/ 21457 w 21457"/>
              <a:gd name="connsiteY3" fmla="*/ 8802 h 21055"/>
              <a:gd name="connsiteX0" fmla="*/ 21457 w 21457"/>
              <a:gd name="connsiteY0" fmla="*/ 8802 h 21147"/>
              <a:gd name="connsiteX1" fmla="*/ 0 w 21457"/>
              <a:gd name="connsiteY1" fmla="*/ 0 h 21147"/>
              <a:gd name="connsiteX2" fmla="*/ 7353 w 21457"/>
              <a:gd name="connsiteY2" fmla="*/ 21147 h 21147"/>
              <a:gd name="connsiteX3" fmla="*/ 21457 w 21457"/>
              <a:gd name="connsiteY3" fmla="*/ 8802 h 21147"/>
            </a:gdLst>
            <a:ahLst/>
            <a:cxnLst>
              <a:cxn ang="0">
                <a:pos x="connsiteX0" y="connsiteY0"/>
              </a:cxn>
              <a:cxn ang="0">
                <a:pos x="connsiteX1" y="connsiteY1"/>
              </a:cxn>
              <a:cxn ang="0">
                <a:pos x="connsiteX2" y="connsiteY2"/>
              </a:cxn>
              <a:cxn ang="0">
                <a:pos x="connsiteX3" y="connsiteY3"/>
              </a:cxn>
            </a:cxnLst>
            <a:rect l="l" t="t" r="r" b="b"/>
            <a:pathLst>
              <a:path w="21457" h="21147" extrusionOk="0">
                <a:moveTo>
                  <a:pt x="21457" y="8802"/>
                </a:moveTo>
                <a:lnTo>
                  <a:pt x="0" y="0"/>
                </a:lnTo>
                <a:lnTo>
                  <a:pt x="7353" y="21147"/>
                </a:lnTo>
                <a:lnTo>
                  <a:pt x="21457" y="880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Freeform: Shape 38">
            <a:extLst>
              <a:ext uri="{FF2B5EF4-FFF2-40B4-BE49-F238E27FC236}">
                <a16:creationId xmlns:a16="http://schemas.microsoft.com/office/drawing/2014/main" id="{79D0A1AF-CEAC-4D0F-B72E-83779B48169C}"/>
              </a:ext>
            </a:extLst>
          </p:cNvPr>
          <p:cNvSpPr/>
          <p:nvPr/>
        </p:nvSpPr>
        <p:spPr>
          <a:xfrm>
            <a:off x="3728225" y="0"/>
            <a:ext cx="3928704"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2" name="Freeform: Shape 41">
            <a:extLst>
              <a:ext uri="{FF2B5EF4-FFF2-40B4-BE49-F238E27FC236}">
                <a16:creationId xmlns:a16="http://schemas.microsoft.com/office/drawing/2014/main" id="{F44CC3C5-D6B6-46CC-8D7F-B7A82EFE9882}"/>
              </a:ext>
            </a:extLst>
          </p:cNvPr>
          <p:cNvSpPr/>
          <p:nvPr userDrawn="1"/>
        </p:nvSpPr>
        <p:spPr>
          <a:xfrm>
            <a:off x="7647197" y="2"/>
            <a:ext cx="2806338"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10153940" y="4560526"/>
            <a:ext cx="2038060" cy="229747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8060" h="2297475">
                <a:moveTo>
                  <a:pt x="0" y="0"/>
                </a:moveTo>
                <a:lnTo>
                  <a:pt x="2038060" y="460766"/>
                </a:lnTo>
                <a:lnTo>
                  <a:pt x="2038060" y="743980"/>
                </a:lnTo>
                <a:lnTo>
                  <a:pt x="1074215" y="2297475"/>
                </a:lnTo>
                <a:lnTo>
                  <a:pt x="633704" y="2297475"/>
                </a:ln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1" y="2"/>
            <a:ext cx="374464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2" name="Title 1">
            <a:extLst>
              <a:ext uri="{FF2B5EF4-FFF2-40B4-BE49-F238E27FC236}">
                <a16:creationId xmlns:a16="http://schemas.microsoft.com/office/drawing/2014/main" id="{D11C6B8E-99A6-43B3-812E-04B36A6F29D0}"/>
              </a:ext>
            </a:extLst>
          </p:cNvPr>
          <p:cNvSpPr>
            <a:spLocks noGrp="1"/>
          </p:cNvSpPr>
          <p:nvPr userDrawn="1">
            <p:ph type="ctrTitle"/>
          </p:nvPr>
        </p:nvSpPr>
        <p:spPr>
          <a:xfrm>
            <a:off x="490393" y="2898318"/>
            <a:ext cx="5429089" cy="1754326"/>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490393" y="5021388"/>
            <a:ext cx="5429089" cy="424732"/>
          </a:xfrm>
          <a:prstGeom prst="rect">
            <a:avLst/>
          </a:prstGeom>
          <a:solidFill>
            <a:schemeClr val="bg1">
              <a:alpha val="52000"/>
            </a:schemeClr>
          </a:solidFill>
        </p:spPr>
        <p:txBody>
          <a:bodyPr wrap="square" anchor="t">
            <a:spAutoFit/>
          </a:bodyPr>
          <a:lstStyle>
            <a:lvl1pPr marL="0" indent="0" algn="ctr">
              <a:buNone/>
              <a:defRPr sz="240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838200" y="768985"/>
            <a:ext cx="915162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838200" y="2301239"/>
            <a:ext cx="915162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3356610" y="6356349"/>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831850" y="1709738"/>
            <a:ext cx="915035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831850" y="4589463"/>
            <a:ext cx="91503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3" name="Footer Placeholder 4">
            <a:extLst>
              <a:ext uri="{FF2B5EF4-FFF2-40B4-BE49-F238E27FC236}">
                <a16:creationId xmlns:a16="http://schemas.microsoft.com/office/drawing/2014/main" id="{B15E018C-9647-483F-8B03-1BB6F37B87DB}"/>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838200" y="2301239"/>
            <a:ext cx="4352926" cy="38757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5524500" y="2301239"/>
            <a:ext cx="445770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8" name="Footer Placeholder 4">
            <a:extLst>
              <a:ext uri="{FF2B5EF4-FFF2-40B4-BE49-F238E27FC236}">
                <a16:creationId xmlns:a16="http://schemas.microsoft.com/office/drawing/2014/main" id="{714D99B2-F549-4E74-9D4A-04233EC2E4C9}"/>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839789"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839789"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5629275"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5629275"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22" name="Footer Placeholder 4">
            <a:extLst>
              <a:ext uri="{FF2B5EF4-FFF2-40B4-BE49-F238E27FC236}">
                <a16:creationId xmlns:a16="http://schemas.microsoft.com/office/drawing/2014/main" id="{B9CF5AF3-298C-452A-AF48-49D1A61F1F4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810DE19F-0A4B-44B5-BB02-DFDCF825220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0FD59CAF-1498-4BCF-8367-3C85EC0D61F2}"/>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839788" y="768984"/>
            <a:ext cx="4351338" cy="1325563"/>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5629274" y="768985"/>
            <a:ext cx="4352926" cy="5407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097A792D-BF93-4853-BADA-4E2A7D0DA058}"/>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839788" y="768984"/>
            <a:ext cx="4351338" cy="128841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5629274" y="768985"/>
            <a:ext cx="4352926" cy="54079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50E031DF-398B-4AD5-BCA0-0DA5A8F3A88D}"/>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838200" y="768985"/>
            <a:ext cx="9144000" cy="132556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838200" y="2301240"/>
            <a:ext cx="9144000" cy="38757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98687D1C-5C60-430F-BE97-B91791895506}"/>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7867650" y="768985"/>
            <a:ext cx="2114550" cy="540797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838200" y="768985"/>
            <a:ext cx="6722414" cy="54079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E160325E-5388-4ECE-80EE-5D7DBF2D7B23}"/>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1" name="TextBox 10">
            <a:extLst>
              <a:ext uri="{FF2B5EF4-FFF2-40B4-BE49-F238E27FC236}">
                <a16:creationId xmlns:a16="http://schemas.microsoft.com/office/drawing/2014/main" id="{960AE8AA-82CC-4674-B120-CC3456813BED}"/>
              </a:ext>
            </a:extLst>
          </p:cNvPr>
          <p:cNvSpPr txBox="1"/>
          <p:nvPr userDrawn="1"/>
        </p:nvSpPr>
        <p:spPr>
          <a:xfrm>
            <a:off x="4108545" y="5982900"/>
            <a:ext cx="3974909"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0" y="1942265"/>
            <a:ext cx="2020195"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634287" y="1"/>
            <a:ext cx="5330854"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8169692" y="0"/>
            <a:ext cx="4022308"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10161186" y="3886184"/>
            <a:ext cx="2030814"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5EC2EBE8-16FE-44DD-81A4-E1B9B72F499D}"/>
              </a:ext>
            </a:extLst>
          </p:cNvPr>
          <p:cNvSpPr/>
          <p:nvPr/>
        </p:nvSpPr>
        <p:spPr>
          <a:xfrm>
            <a:off x="10439360" y="-1"/>
            <a:ext cx="175263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64FF8480-20C7-4529-9F16-6A50789E421B}"/>
              </a:ext>
            </a:extLst>
          </p:cNvPr>
          <p:cNvSpPr/>
          <p:nvPr/>
        </p:nvSpPr>
        <p:spPr>
          <a:xfrm>
            <a:off x="10677174" y="0"/>
            <a:ext cx="1524310"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Triangle">
            <a:extLst>
              <a:ext uri="{FF2B5EF4-FFF2-40B4-BE49-F238E27FC236}">
                <a16:creationId xmlns:a16="http://schemas.microsoft.com/office/drawing/2014/main" id="{7B0B215D-E2C3-486A-83B8-D589B752E74A}"/>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8300D959-BB96-4967-9B00-95DE27BA278C}"/>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D9D0E64E-9D1D-418D-8986-2AC5D2AC477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189FA18-BA1D-42BE-B93D-BD13D6A99523}"/>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5186E1F6-9D99-45CF-97C8-5158FB780C1C}"/>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Freeform: Shape 11">
            <a:extLst>
              <a:ext uri="{FF2B5EF4-FFF2-40B4-BE49-F238E27FC236}">
                <a16:creationId xmlns:a16="http://schemas.microsoft.com/office/drawing/2014/main" id="{C2FA7691-7591-4C43-8B69-0DC6BD020F08}"/>
              </a:ext>
            </a:extLst>
          </p:cNvPr>
          <p:cNvSpPr/>
          <p:nvPr/>
        </p:nvSpPr>
        <p:spPr>
          <a:xfrm>
            <a:off x="634287" y="1"/>
            <a:ext cx="3118447"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25298099-7EE5-4004-B14F-CBF44BF0A93D}"/>
              </a:ext>
            </a:extLst>
          </p:cNvPr>
          <p:cNvSpPr/>
          <p:nvPr/>
        </p:nvSpPr>
        <p:spPr>
          <a:xfrm>
            <a:off x="3248479" y="0"/>
            <a:ext cx="2716662"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10168228" y="4579576"/>
            <a:ext cx="2023772"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228872"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3445814"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838200" y="750661"/>
            <a:ext cx="9330028" cy="1343887"/>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838200" y="2301240"/>
            <a:ext cx="9330028" cy="3875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Rectangle 68">
            <a:extLst>
              <a:ext uri="{FF2B5EF4-FFF2-40B4-BE49-F238E27FC236}">
                <a16:creationId xmlns:a16="http://schemas.microsoft.com/office/drawing/2014/main" id="{28DC3887-E786-4BA6-A65F-BBC964C83582}"/>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4" tooltip="PresentationGo!"/>
              </a:rPr>
              <a:t>presentationgo.com</a:t>
            </a:r>
            <a:endParaRPr lang="en-US" sz="1100" dirty="0"/>
          </a:p>
        </p:txBody>
      </p:sp>
      <p:grpSp>
        <p:nvGrpSpPr>
          <p:cNvPr id="70" name="Group 69">
            <a:extLst>
              <a:ext uri="{FF2B5EF4-FFF2-40B4-BE49-F238E27FC236}">
                <a16:creationId xmlns:a16="http://schemas.microsoft.com/office/drawing/2014/main" id="{5C0179D1-D8C7-4C92-A6F3-6C0AA3A256A1}"/>
              </a:ext>
            </a:extLst>
          </p:cNvPr>
          <p:cNvGrpSpPr/>
          <p:nvPr userDrawn="1"/>
        </p:nvGrpSpPr>
        <p:grpSpPr>
          <a:xfrm>
            <a:off x="-1654908" y="-16654"/>
            <a:ext cx="1569183" cy="612144"/>
            <a:chOff x="-2096383" y="21447"/>
            <a:chExt cx="1569183" cy="612144"/>
          </a:xfrm>
        </p:grpSpPr>
        <p:sp>
          <p:nvSpPr>
            <p:cNvPr id="71" name="TextBox 70">
              <a:extLst>
                <a:ext uri="{FF2B5EF4-FFF2-40B4-BE49-F238E27FC236}">
                  <a16:creationId xmlns:a16="http://schemas.microsoft.com/office/drawing/2014/main" id="{EA3C337B-CAAB-46B0-8DB6-5281DDD031D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72" name="TextBox 71">
              <a:extLst>
                <a:ext uri="{FF2B5EF4-FFF2-40B4-BE49-F238E27FC236}">
                  <a16:creationId xmlns:a16="http://schemas.microsoft.com/office/drawing/2014/main" id="{F11C9BA3-D6AB-4AED-8271-02C6F0DC682F}"/>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73" name="Picture 72">
              <a:extLst>
                <a:ext uri="{FF2B5EF4-FFF2-40B4-BE49-F238E27FC236}">
                  <a16:creationId xmlns:a16="http://schemas.microsoft.com/office/drawing/2014/main" id="{91F7E65E-8919-4170-805B-6EEA24059C17}"/>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700" r:id="rId12"/>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body" idx="1"/>
          </p:nvPr>
        </p:nvSpPr>
        <p:spPr/>
        <p:txBody>
          <a:bodyPr/>
          <a:lstStyle/>
          <a:p>
            <a:r>
              <a:rPr lang="en-US" dirty="0"/>
              <a:t>A PowerPoint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 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2_T_PGO_Triangle- Mosaic-16x9.pptx" id="{70433793-C88A-48D8-89D0-A15B658936CF}" vid="{9DF5B8E0-E783-4FCF-BC0F-EAA8ED7885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11008</TotalTime>
  <Words>124</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02</dc:title>
  <dc:creator>PresentationGO.com</dc:creator>
  <dc:description>© Copyright PresentationGo.com</dc:description>
  <dcterms:created xsi:type="dcterms:W3CDTF">2014-11-26T05:14:11Z</dcterms:created>
  <dcterms:modified xsi:type="dcterms:W3CDTF">2019-06-30T16:39:58Z</dcterms:modified>
  <cp:category>Templates</cp:category>
</cp:coreProperties>
</file>