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6" r:id="rId2"/>
    <p:sldId id="334" r:id="rId3"/>
    <p:sldId id="33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6140" autoAdjust="0"/>
  </p:normalViewPr>
  <p:slideViewPr>
    <p:cSldViewPr snapToGrid="0" showGuides="1">
      <p:cViewPr varScale="1">
        <p:scale>
          <a:sx n="156" d="100"/>
          <a:sy n="156" d="100"/>
        </p:scale>
        <p:origin x="1890" y="150"/>
      </p:cViewPr>
      <p:guideLst>
        <p:guide orient="horz" pos="2160"/>
        <p:guide pos="288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881362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2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3" name="Triangle">
            <a:extLst>
              <a:ext uri="{FF2B5EF4-FFF2-40B4-BE49-F238E27FC236}">
                <a16:creationId xmlns:a16="http://schemas.microsoft.com/office/drawing/2014/main" id="{BEE1AE2B-4EED-4F59-8E1A-EC1E02057A24}"/>
              </a:ext>
            </a:extLst>
          </p:cNvPr>
          <p:cNvSpPr/>
          <p:nvPr userDrawn="1"/>
        </p:nvSpPr>
        <p:spPr>
          <a:xfrm>
            <a:off x="5586114" y="3426268"/>
            <a:ext cx="2051102" cy="1386683"/>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55 w 21557"/>
              <a:gd name="connsiteY0" fmla="*/ 0 h 21674"/>
              <a:gd name="connsiteX1" fmla="*/ 0 w 21557"/>
              <a:gd name="connsiteY1" fmla="*/ 21674 h 21674"/>
              <a:gd name="connsiteX2" fmla="*/ 21557 w 21557"/>
              <a:gd name="connsiteY2" fmla="*/ 18030 h 21674"/>
              <a:gd name="connsiteX3" fmla="*/ 10255 w 21557"/>
              <a:gd name="connsiteY3" fmla="*/ 0 h 21674"/>
              <a:gd name="connsiteX0" fmla="*/ 10305 w 21557"/>
              <a:gd name="connsiteY0" fmla="*/ 0 h 21637"/>
              <a:gd name="connsiteX1" fmla="*/ 0 w 21557"/>
              <a:gd name="connsiteY1" fmla="*/ 21637 h 21637"/>
              <a:gd name="connsiteX2" fmla="*/ 21557 w 21557"/>
              <a:gd name="connsiteY2" fmla="*/ 17993 h 21637"/>
              <a:gd name="connsiteX3" fmla="*/ 10305 w 21557"/>
              <a:gd name="connsiteY3" fmla="*/ 0 h 21637"/>
            </a:gdLst>
            <a:ahLst/>
            <a:cxnLst>
              <a:cxn ang="0">
                <a:pos x="connsiteX0" y="connsiteY0"/>
              </a:cxn>
              <a:cxn ang="0">
                <a:pos x="connsiteX1" y="connsiteY1"/>
              </a:cxn>
              <a:cxn ang="0">
                <a:pos x="connsiteX2" y="connsiteY2"/>
              </a:cxn>
              <a:cxn ang="0">
                <a:pos x="connsiteX3" y="connsiteY3"/>
              </a:cxn>
            </a:cxnLst>
            <a:rect l="l" t="t" r="r" b="b"/>
            <a:pathLst>
              <a:path w="21557" h="21637" extrusionOk="0">
                <a:moveTo>
                  <a:pt x="10305" y="0"/>
                </a:moveTo>
                <a:lnTo>
                  <a:pt x="0" y="21637"/>
                </a:lnTo>
                <a:lnTo>
                  <a:pt x="21557" y="17993"/>
                </a:lnTo>
                <a:lnTo>
                  <a:pt x="10305"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69" name="Freeform: Shape 68">
            <a:extLst>
              <a:ext uri="{FF2B5EF4-FFF2-40B4-BE49-F238E27FC236}">
                <a16:creationId xmlns:a16="http://schemas.microsoft.com/office/drawing/2014/main" id="{FB8F18DB-306F-44F2-BD40-7BEEF4323112}"/>
              </a:ext>
            </a:extLst>
          </p:cNvPr>
          <p:cNvSpPr/>
          <p:nvPr/>
        </p:nvSpPr>
        <p:spPr>
          <a:xfrm>
            <a:off x="2795871" y="2"/>
            <a:ext cx="2946826" cy="2440282"/>
          </a:xfrm>
          <a:custGeom>
            <a:avLst/>
            <a:gdLst>
              <a:gd name="connsiteX0" fmla="*/ 1671094 w 2946826"/>
              <a:gd name="connsiteY0" fmla="*/ 0 h 2440282"/>
              <a:gd name="connsiteX1" fmla="*/ 2945568 w 2946826"/>
              <a:gd name="connsiteY1" fmla="*/ 1782715 h 2440282"/>
              <a:gd name="connsiteX2" fmla="*/ 2945666 w 2946826"/>
              <a:gd name="connsiteY2" fmla="*/ 1782730 h 2440282"/>
              <a:gd name="connsiteX3" fmla="*/ 2945596 w 2946826"/>
              <a:gd name="connsiteY3" fmla="*/ 1782754 h 2440282"/>
              <a:gd name="connsiteX4" fmla="*/ 2946826 w 2946826"/>
              <a:gd name="connsiteY4" fmla="*/ 1784475 h 2440282"/>
              <a:gd name="connsiteX5" fmla="*/ 2942453 w 2946826"/>
              <a:gd name="connsiteY5" fmla="*/ 1783806 h 2440282"/>
              <a:gd name="connsiteX6" fmla="*/ 981475 w 2946826"/>
              <a:gd name="connsiteY6" fmla="*/ 2440282 h 2440282"/>
              <a:gd name="connsiteX7" fmla="*/ 5492 w 2946826"/>
              <a:gd name="connsiteY7" fmla="*/ 1334388 h 2440282"/>
              <a:gd name="connsiteX8" fmla="*/ 298 w 2946826"/>
              <a:gd name="connsiteY8" fmla="*/ 1333593 h 2440282"/>
              <a:gd name="connsiteX9" fmla="*/ 2934 w 2946826"/>
              <a:gd name="connsiteY9" fmla="*/ 1331489 h 2440282"/>
              <a:gd name="connsiteX10" fmla="*/ 0 w 2946826"/>
              <a:gd name="connsiteY10" fmla="*/ 1328165 h 2440282"/>
              <a:gd name="connsiteX11" fmla="*/ 5949 w 2946826"/>
              <a:gd name="connsiteY11" fmla="*/ 1329083 h 244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46826" h="2440282">
                <a:moveTo>
                  <a:pt x="1671094" y="0"/>
                </a:moveTo>
                <a:lnTo>
                  <a:pt x="2945568" y="1782715"/>
                </a:lnTo>
                <a:lnTo>
                  <a:pt x="2945666" y="1782730"/>
                </a:lnTo>
                <a:lnTo>
                  <a:pt x="2945596" y="1782754"/>
                </a:lnTo>
                <a:lnTo>
                  <a:pt x="2946826" y="1784475"/>
                </a:lnTo>
                <a:lnTo>
                  <a:pt x="2942453" y="1783806"/>
                </a:lnTo>
                <a:lnTo>
                  <a:pt x="981475" y="2440282"/>
                </a:lnTo>
                <a:lnTo>
                  <a:pt x="5492" y="1334388"/>
                </a:lnTo>
                <a:lnTo>
                  <a:pt x="298" y="1333593"/>
                </a:lnTo>
                <a:lnTo>
                  <a:pt x="2934" y="1331489"/>
                </a:lnTo>
                <a:lnTo>
                  <a:pt x="0" y="1328165"/>
                </a:lnTo>
                <a:lnTo>
                  <a:pt x="5949" y="1329083"/>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090F37EF-6911-45F7-82F7-BE56BCC03339}"/>
              </a:ext>
            </a:extLst>
          </p:cNvPr>
          <p:cNvSpPr/>
          <p:nvPr/>
        </p:nvSpPr>
        <p:spPr>
          <a:xfrm>
            <a:off x="7804518" y="0"/>
            <a:ext cx="1339483"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2" name="Freeform: Shape 61">
            <a:extLst>
              <a:ext uri="{FF2B5EF4-FFF2-40B4-BE49-F238E27FC236}">
                <a16:creationId xmlns:a16="http://schemas.microsoft.com/office/drawing/2014/main" id="{F984F24D-3EDF-44A4-AB85-62F4E558E5E7}"/>
              </a:ext>
            </a:extLst>
          </p:cNvPr>
          <p:cNvSpPr/>
          <p:nvPr/>
        </p:nvSpPr>
        <p:spPr>
          <a:xfrm>
            <a:off x="5740315" y="566054"/>
            <a:ext cx="2284051" cy="2897175"/>
          </a:xfrm>
          <a:custGeom>
            <a:avLst/>
            <a:gdLst>
              <a:gd name="connsiteX0" fmla="*/ 2113733 w 2284051"/>
              <a:gd name="connsiteY0" fmla="*/ 0 h 2897175"/>
              <a:gd name="connsiteX1" fmla="*/ 2111153 w 2284051"/>
              <a:gd name="connsiteY1" fmla="*/ 5707 h 2897175"/>
              <a:gd name="connsiteX2" fmla="*/ 2284051 w 2284051"/>
              <a:gd name="connsiteY2" fmla="*/ 1317266 h 2897175"/>
              <a:gd name="connsiteX3" fmla="*/ 794902 w 2284051"/>
              <a:gd name="connsiteY3" fmla="*/ 2897175 h 2897175"/>
              <a:gd name="connsiteX4" fmla="*/ 815579 w 2284051"/>
              <a:gd name="connsiteY4" fmla="*/ 2851643 h 2897175"/>
              <a:gd name="connsiteX5" fmla="*/ 0 w 2284051"/>
              <a:gd name="connsiteY5" fmla="*/ 1215056 h 2897175"/>
              <a:gd name="connsiteX6" fmla="*/ 2109446 w 2284051"/>
              <a:gd name="connsiteY6" fmla="*/ 2464 h 2897175"/>
              <a:gd name="connsiteX7" fmla="*/ 2110438 w 2284051"/>
              <a:gd name="connsiteY7" fmla="*/ 280 h 2897175"/>
              <a:gd name="connsiteX8" fmla="*/ 2110636 w 2284051"/>
              <a:gd name="connsiteY8" fmla="*/ 1781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84051" h="2897175">
                <a:moveTo>
                  <a:pt x="2113733" y="0"/>
                </a:moveTo>
                <a:lnTo>
                  <a:pt x="2111153" y="5707"/>
                </a:lnTo>
                <a:lnTo>
                  <a:pt x="2284051" y="1317266"/>
                </a:lnTo>
                <a:lnTo>
                  <a:pt x="794902" y="2897175"/>
                </a:lnTo>
                <a:lnTo>
                  <a:pt x="815579" y="2851643"/>
                </a:lnTo>
                <a:lnTo>
                  <a:pt x="0" y="1215056"/>
                </a:lnTo>
                <a:lnTo>
                  <a:pt x="2109446" y="2464"/>
                </a:lnTo>
                <a:lnTo>
                  <a:pt x="2110438" y="280"/>
                </a:lnTo>
                <a:lnTo>
                  <a:pt x="2110636" y="1781"/>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5"/>
            <a:ext cx="2932796"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9" name="Freeform: Shape 8">
            <a:extLst>
              <a:ext uri="{FF2B5EF4-FFF2-40B4-BE49-F238E27FC236}">
                <a16:creationId xmlns:a16="http://schemas.microsoft.com/office/drawing/2014/main" id="{9DDA38D0-BD82-43ED-BABC-B367F89E60DF}"/>
              </a:ext>
            </a:extLst>
          </p:cNvPr>
          <p:cNvSpPr/>
          <p:nvPr userDrawn="1"/>
        </p:nvSpPr>
        <p:spPr>
          <a:xfrm>
            <a:off x="1" y="1166245"/>
            <a:ext cx="2932796"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6" name="Freeform: Shape 55">
            <a:extLst>
              <a:ext uri="{FF2B5EF4-FFF2-40B4-BE49-F238E27FC236}">
                <a16:creationId xmlns:a16="http://schemas.microsoft.com/office/drawing/2014/main" id="{8B1A39DA-3787-4420-807D-C8D7E30C3203}"/>
              </a:ext>
            </a:extLst>
          </p:cNvPr>
          <p:cNvSpPr/>
          <p:nvPr userDrawn="1"/>
        </p:nvSpPr>
        <p:spPr>
          <a:xfrm>
            <a:off x="475716" y="0"/>
            <a:ext cx="3998141"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475716" y="0"/>
            <a:ext cx="3998141"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2098"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 name="connsiteX0" fmla="*/ 0 w 3112098"/>
                <a:gd name="connsiteY0" fmla="*/ 0 h 1338995"/>
                <a:gd name="connsiteX1" fmla="*/ 2619961 w 3112098"/>
                <a:gd name="connsiteY1" fmla="*/ 0 h 1338995"/>
                <a:gd name="connsiteX2" fmla="*/ 2620116 w 3112098"/>
                <a:gd name="connsiteY2" fmla="*/ 1 h 1338995"/>
                <a:gd name="connsiteX3" fmla="*/ 3112098 w 3112098"/>
                <a:gd name="connsiteY3" fmla="*/ 1338995 h 1338995"/>
                <a:gd name="connsiteX4" fmla="*/ 0 w 3112098"/>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098" h="1338995">
                  <a:moveTo>
                    <a:pt x="0" y="0"/>
                  </a:moveTo>
                  <a:lnTo>
                    <a:pt x="2619961" y="0"/>
                  </a:lnTo>
                  <a:lnTo>
                    <a:pt x="2620116" y="1"/>
                  </a:lnTo>
                  <a:lnTo>
                    <a:pt x="3112098"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55" name="Freeform: Shape 54">
            <a:extLst>
              <a:ext uri="{FF2B5EF4-FFF2-40B4-BE49-F238E27FC236}">
                <a16:creationId xmlns:a16="http://schemas.microsoft.com/office/drawing/2014/main" id="{8A0EBA45-F8AE-4D35-99B6-3C89EEFF4FEF}"/>
              </a:ext>
            </a:extLst>
          </p:cNvPr>
          <p:cNvSpPr/>
          <p:nvPr userDrawn="1"/>
        </p:nvSpPr>
        <p:spPr>
          <a:xfrm>
            <a:off x="4460265" y="2"/>
            <a:ext cx="3379887" cy="1786788"/>
          </a:xfrm>
          <a:custGeom>
            <a:avLst/>
            <a:gdLst>
              <a:gd name="connsiteX0" fmla="*/ 0 w 3379887"/>
              <a:gd name="connsiteY0" fmla="*/ 0 h 1786788"/>
              <a:gd name="connsiteX1" fmla="*/ 1677285 w 3379887"/>
              <a:gd name="connsiteY1" fmla="*/ 0 h 1786788"/>
              <a:gd name="connsiteX2" fmla="*/ 1683232 w 3379887"/>
              <a:gd name="connsiteY2" fmla="*/ 0 h 1786788"/>
              <a:gd name="connsiteX3" fmla="*/ 1682806 w 3379887"/>
              <a:gd name="connsiteY3" fmla="*/ 1885 h 1786788"/>
              <a:gd name="connsiteX4" fmla="*/ 3379887 w 3379887"/>
              <a:gd name="connsiteY4" fmla="*/ 581359 h 1786788"/>
              <a:gd name="connsiteX5" fmla="*/ 1279359 w 3379887"/>
              <a:gd name="connsiteY5" fmla="*/ 1784368 h 1786788"/>
              <a:gd name="connsiteX6" fmla="*/ 1279335 w 3379887"/>
              <a:gd name="connsiteY6" fmla="*/ 1784475 h 1786788"/>
              <a:gd name="connsiteX7" fmla="*/ 1279287 w 3379887"/>
              <a:gd name="connsiteY7" fmla="*/ 1784409 h 1786788"/>
              <a:gd name="connsiteX8" fmla="*/ 1275133 w 3379887"/>
              <a:gd name="connsiteY8" fmla="*/ 1786788 h 1786788"/>
              <a:gd name="connsiteX9" fmla="*/ 1276533 w 3379887"/>
              <a:gd name="connsiteY9" fmla="*/ 1780568 h 178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9887" h="1786788">
                <a:moveTo>
                  <a:pt x="0" y="0"/>
                </a:moveTo>
                <a:lnTo>
                  <a:pt x="1677285" y="0"/>
                </a:lnTo>
                <a:lnTo>
                  <a:pt x="1683232" y="0"/>
                </a:lnTo>
                <a:lnTo>
                  <a:pt x="1682806" y="1885"/>
                </a:lnTo>
                <a:lnTo>
                  <a:pt x="3379887" y="581359"/>
                </a:lnTo>
                <a:lnTo>
                  <a:pt x="1279359" y="1784368"/>
                </a:lnTo>
                <a:lnTo>
                  <a:pt x="1279335" y="1784475"/>
                </a:lnTo>
                <a:lnTo>
                  <a:pt x="1279287" y="1784409"/>
                </a:lnTo>
                <a:lnTo>
                  <a:pt x="1275133" y="1786788"/>
                </a:lnTo>
                <a:lnTo>
                  <a:pt x="1276533" y="178056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0" name="Freeform: Shape 39">
            <a:extLst>
              <a:ext uri="{FF2B5EF4-FFF2-40B4-BE49-F238E27FC236}">
                <a16:creationId xmlns:a16="http://schemas.microsoft.com/office/drawing/2014/main" id="{89009CAC-BC72-474A-91DF-D944E8B7A00B}"/>
              </a:ext>
            </a:extLst>
          </p:cNvPr>
          <p:cNvSpPr/>
          <p:nvPr userDrawn="1"/>
        </p:nvSpPr>
        <p:spPr>
          <a:xfrm>
            <a:off x="4460265" y="2"/>
            <a:ext cx="1683232"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lvl="0"/>
            <a:endParaRPr sz="3000">
              <a:solidFill>
                <a:srgbClr val="FFFFFF"/>
              </a:solidFill>
            </a:endParaRPr>
          </a:p>
        </p:txBody>
      </p:sp>
      <p:sp>
        <p:nvSpPr>
          <p:cNvPr id="68" name="Freeform: Shape 67">
            <a:extLst>
              <a:ext uri="{FF2B5EF4-FFF2-40B4-BE49-F238E27FC236}">
                <a16:creationId xmlns:a16="http://schemas.microsoft.com/office/drawing/2014/main" id="{91073746-FAB3-40B3-A07A-AEB0CD6F1173}"/>
              </a:ext>
            </a:extLst>
          </p:cNvPr>
          <p:cNvSpPr/>
          <p:nvPr userDrawn="1"/>
        </p:nvSpPr>
        <p:spPr>
          <a:xfrm>
            <a:off x="1507952" y="4733240"/>
            <a:ext cx="3874497" cy="2124763"/>
          </a:xfrm>
          <a:custGeom>
            <a:avLst/>
            <a:gdLst>
              <a:gd name="connsiteX0" fmla="*/ 1426398 w 3874497"/>
              <a:gd name="connsiteY0" fmla="*/ 0 h 2124763"/>
              <a:gd name="connsiteX1" fmla="*/ 1430697 w 3874497"/>
              <a:gd name="connsiteY1" fmla="*/ 2999 h 2124763"/>
              <a:gd name="connsiteX2" fmla="*/ 1432700 w 3874497"/>
              <a:gd name="connsiteY2" fmla="*/ 28 h 2124763"/>
              <a:gd name="connsiteX3" fmla="*/ 1433978 w 3874497"/>
              <a:gd name="connsiteY3" fmla="*/ 5288 h 2124763"/>
              <a:gd name="connsiteX4" fmla="*/ 2530875 w 3874497"/>
              <a:gd name="connsiteY4" fmla="*/ 770545 h 2124763"/>
              <a:gd name="connsiteX5" fmla="*/ 2532416 w 3874497"/>
              <a:gd name="connsiteY5" fmla="*/ 766822 h 2124763"/>
              <a:gd name="connsiteX6" fmla="*/ 3874497 w 3874497"/>
              <a:gd name="connsiteY6" fmla="*/ 2124759 h 2124763"/>
              <a:gd name="connsiteX7" fmla="*/ 3874389 w 3874497"/>
              <a:gd name="connsiteY7" fmla="*/ 2124760 h 2124763"/>
              <a:gd name="connsiteX8" fmla="*/ 1980810 w 3874497"/>
              <a:gd name="connsiteY8" fmla="*/ 2124760 h 2124763"/>
              <a:gd name="connsiteX9" fmla="*/ 1956594 w 3874497"/>
              <a:gd name="connsiteY9" fmla="*/ 2124760 h 2124763"/>
              <a:gd name="connsiteX10" fmla="*/ 1948932 w 3874497"/>
              <a:gd name="connsiteY10" fmla="*/ 2124760 h 2124763"/>
              <a:gd name="connsiteX11" fmla="*/ 1948932 w 3874497"/>
              <a:gd name="connsiteY11" fmla="*/ 2124763 h 2124763"/>
              <a:gd name="connsiteX12" fmla="*/ 0 w 3874497"/>
              <a:gd name="connsiteY12" fmla="*/ 2124763 h 2124763"/>
              <a:gd name="connsiteX13" fmla="*/ 1427979 w 3874497"/>
              <a:gd name="connsiteY13" fmla="*/ 7029 h 212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74497" h="2124763">
                <a:moveTo>
                  <a:pt x="1426398" y="0"/>
                </a:moveTo>
                <a:lnTo>
                  <a:pt x="1430697" y="2999"/>
                </a:lnTo>
                <a:lnTo>
                  <a:pt x="1432700" y="28"/>
                </a:lnTo>
                <a:lnTo>
                  <a:pt x="1433978" y="5288"/>
                </a:lnTo>
                <a:lnTo>
                  <a:pt x="2530875" y="770545"/>
                </a:lnTo>
                <a:lnTo>
                  <a:pt x="2532416" y="766822"/>
                </a:lnTo>
                <a:lnTo>
                  <a:pt x="3874497" y="2124759"/>
                </a:lnTo>
                <a:lnTo>
                  <a:pt x="3874389" y="2124760"/>
                </a:lnTo>
                <a:lnTo>
                  <a:pt x="1980810" y="2124760"/>
                </a:lnTo>
                <a:lnTo>
                  <a:pt x="1956594" y="2124760"/>
                </a:lnTo>
                <a:lnTo>
                  <a:pt x="1948932" y="2124760"/>
                </a:lnTo>
                <a:lnTo>
                  <a:pt x="1948932" y="2124763"/>
                </a:lnTo>
                <a:lnTo>
                  <a:pt x="0" y="2124763"/>
                </a:lnTo>
                <a:lnTo>
                  <a:pt x="1427979" y="7029"/>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7615456" y="1878951"/>
            <a:ext cx="1528545"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268148" y="1323413"/>
            <a:ext cx="2544614"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2" y="4185774"/>
            <a:ext cx="2940731"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B75A517C-A02A-4DA4-8468-74507C97A61A}"/>
              </a:ext>
            </a:extLst>
          </p:cNvPr>
          <p:cNvSpPr/>
          <p:nvPr userDrawn="1"/>
        </p:nvSpPr>
        <p:spPr>
          <a:xfrm>
            <a:off x="4029166" y="1865692"/>
            <a:ext cx="4113815"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2797133" y="1778484"/>
            <a:ext cx="3770302"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userDrawn="1"/>
        </p:nvSpPr>
        <p:spPr>
          <a:xfrm>
            <a:off x="2934350" y="4733240"/>
            <a:ext cx="1112796"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3" name="Triangle">
            <a:extLst>
              <a:ext uri="{FF2B5EF4-FFF2-40B4-BE49-F238E27FC236}">
                <a16:creationId xmlns:a16="http://schemas.microsoft.com/office/drawing/2014/main" id="{84B6B19C-2120-40D0-9027-315F501EDC35}"/>
              </a:ext>
            </a:extLst>
          </p:cNvPr>
          <p:cNvSpPr/>
          <p:nvPr userDrawn="1"/>
        </p:nvSpPr>
        <p:spPr>
          <a:xfrm>
            <a:off x="5505624" y="4716228"/>
            <a:ext cx="1855364"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14" name="Triangle">
            <a:extLst>
              <a:ext uri="{FF2B5EF4-FFF2-40B4-BE49-F238E27FC236}">
                <a16:creationId xmlns:a16="http://schemas.microsoft.com/office/drawing/2014/main" id="{6AE855EA-D1B8-45C2-A036-0C28A10FC2CF}"/>
              </a:ext>
            </a:extLst>
          </p:cNvPr>
          <p:cNvSpPr/>
          <p:nvPr userDrawn="1"/>
        </p:nvSpPr>
        <p:spPr>
          <a:xfrm>
            <a:off x="6537362" y="1865692"/>
            <a:ext cx="1488533"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5" name="Triangle">
            <a:extLst>
              <a:ext uri="{FF2B5EF4-FFF2-40B4-BE49-F238E27FC236}">
                <a16:creationId xmlns:a16="http://schemas.microsoft.com/office/drawing/2014/main" id="{F9B1F05C-BAD7-419F-B0FC-CC898D9931A1}"/>
              </a:ext>
            </a:extLst>
          </p:cNvPr>
          <p:cNvSpPr/>
          <p:nvPr userDrawn="1"/>
        </p:nvSpPr>
        <p:spPr>
          <a:xfrm>
            <a:off x="1268148" y="1323410"/>
            <a:ext cx="2544614"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7" name="Triangle">
            <a:extLst>
              <a:ext uri="{FF2B5EF4-FFF2-40B4-BE49-F238E27FC236}">
                <a16:creationId xmlns:a16="http://schemas.microsoft.com/office/drawing/2014/main" id="{A4D84B45-1B07-433E-B552-69C14098454F}"/>
              </a:ext>
            </a:extLst>
          </p:cNvPr>
          <p:cNvSpPr/>
          <p:nvPr userDrawn="1"/>
        </p:nvSpPr>
        <p:spPr>
          <a:xfrm>
            <a:off x="2797133" y="2407658"/>
            <a:ext cx="1250423"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8" name="Triangle">
            <a:extLst>
              <a:ext uri="{FF2B5EF4-FFF2-40B4-BE49-F238E27FC236}">
                <a16:creationId xmlns:a16="http://schemas.microsoft.com/office/drawing/2014/main" id="{1D4205B0-D055-435C-9A16-FE843BA9D5F9}"/>
              </a:ext>
            </a:extLst>
          </p:cNvPr>
          <p:cNvSpPr/>
          <p:nvPr userDrawn="1"/>
        </p:nvSpPr>
        <p:spPr>
          <a:xfrm>
            <a:off x="3801763" y="2412008"/>
            <a:ext cx="2765672"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sz="3000"/>
          </a:p>
        </p:txBody>
      </p:sp>
      <p:sp>
        <p:nvSpPr>
          <p:cNvPr id="19" name="Triangle">
            <a:extLst>
              <a:ext uri="{FF2B5EF4-FFF2-40B4-BE49-F238E27FC236}">
                <a16:creationId xmlns:a16="http://schemas.microsoft.com/office/drawing/2014/main" id="{A80809B4-BD6F-4EE0-8452-5F2F340A7C7E}"/>
              </a:ext>
            </a:extLst>
          </p:cNvPr>
          <p:cNvSpPr/>
          <p:nvPr userDrawn="1"/>
        </p:nvSpPr>
        <p:spPr>
          <a:xfrm>
            <a:off x="618028" y="4185774"/>
            <a:ext cx="2320970"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0" name="Triangle">
            <a:extLst>
              <a:ext uri="{FF2B5EF4-FFF2-40B4-BE49-F238E27FC236}">
                <a16:creationId xmlns:a16="http://schemas.microsoft.com/office/drawing/2014/main" id="{084D9879-E9E7-4C5C-9AE7-659EB9C83A47}"/>
              </a:ext>
            </a:extLst>
          </p:cNvPr>
          <p:cNvSpPr/>
          <p:nvPr userDrawn="1"/>
        </p:nvSpPr>
        <p:spPr>
          <a:xfrm>
            <a:off x="1270011" y="2407275"/>
            <a:ext cx="2533781"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2E79B751-B3EB-4903-935C-90296C8D8F8A}"/>
              </a:ext>
            </a:extLst>
          </p:cNvPr>
          <p:cNvSpPr/>
          <p:nvPr userDrawn="1"/>
        </p:nvSpPr>
        <p:spPr>
          <a:xfrm>
            <a:off x="8017967" y="0"/>
            <a:ext cx="1133147"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2" name="Triangle">
            <a:extLst>
              <a:ext uri="{FF2B5EF4-FFF2-40B4-BE49-F238E27FC236}">
                <a16:creationId xmlns:a16="http://schemas.microsoft.com/office/drawing/2014/main" id="{7C236AE2-14EC-4C46-BD36-67CA42AA0A66}"/>
              </a:ext>
            </a:extLst>
          </p:cNvPr>
          <p:cNvSpPr/>
          <p:nvPr userDrawn="1"/>
        </p:nvSpPr>
        <p:spPr>
          <a:xfrm>
            <a:off x="4029164" y="3433425"/>
            <a:ext cx="2532885"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 name="connsiteX0" fmla="*/ 0 w 21746"/>
              <a:gd name="connsiteY0" fmla="*/ 21691 h 21691"/>
              <a:gd name="connsiteX1" fmla="*/ 13397 w 21746"/>
              <a:gd name="connsiteY1" fmla="*/ 14386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397" y="14386"/>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dirty="0"/>
          </a:p>
        </p:txBody>
      </p:sp>
      <p:sp>
        <p:nvSpPr>
          <p:cNvPr id="24" name="Shape">
            <a:extLst>
              <a:ext uri="{FF2B5EF4-FFF2-40B4-BE49-F238E27FC236}">
                <a16:creationId xmlns:a16="http://schemas.microsoft.com/office/drawing/2014/main" id="{7D8C9FB4-53B9-426C-AFCF-33A2041A8B93}"/>
              </a:ext>
            </a:extLst>
          </p:cNvPr>
          <p:cNvSpPr/>
          <p:nvPr userDrawn="1"/>
        </p:nvSpPr>
        <p:spPr>
          <a:xfrm>
            <a:off x="7630725" y="1878951"/>
            <a:ext cx="1513276"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sz="3000"/>
          </a:p>
        </p:txBody>
      </p:sp>
      <p:sp>
        <p:nvSpPr>
          <p:cNvPr id="25" name="Triangle">
            <a:extLst>
              <a:ext uri="{FF2B5EF4-FFF2-40B4-BE49-F238E27FC236}">
                <a16:creationId xmlns:a16="http://schemas.microsoft.com/office/drawing/2014/main" id="{3E42078D-024D-4943-8778-76FAA47347C3}"/>
              </a:ext>
            </a:extLst>
          </p:cNvPr>
          <p:cNvSpPr/>
          <p:nvPr userDrawn="1"/>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6363BACF-DC74-4296-89B4-4786CAF79D10}"/>
              </a:ext>
            </a:extLst>
          </p:cNvPr>
          <p:cNvSpPr/>
          <p:nvPr userDrawn="1"/>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6199F9AD-399B-491E-9F06-CDBE26A97AA3}"/>
              </a:ext>
            </a:extLst>
          </p:cNvPr>
          <p:cNvSpPr/>
          <p:nvPr userDrawn="1"/>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9" name="Triangle">
            <a:extLst>
              <a:ext uri="{FF2B5EF4-FFF2-40B4-BE49-F238E27FC236}">
                <a16:creationId xmlns:a16="http://schemas.microsoft.com/office/drawing/2014/main" id="{1E6F5B1C-F251-4D8D-B7CC-6395A582805C}"/>
              </a:ext>
            </a:extLst>
          </p:cNvPr>
          <p:cNvSpPr/>
          <p:nvPr userDrawn="1"/>
        </p:nvSpPr>
        <p:spPr>
          <a:xfrm>
            <a:off x="3792399" y="1778487"/>
            <a:ext cx="2772838"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sz="3000"/>
          </a:p>
        </p:txBody>
      </p:sp>
      <p:sp>
        <p:nvSpPr>
          <p:cNvPr id="30" name="Freeform: Shape 29">
            <a:extLst>
              <a:ext uri="{FF2B5EF4-FFF2-40B4-BE49-F238E27FC236}">
                <a16:creationId xmlns:a16="http://schemas.microsoft.com/office/drawing/2014/main" id="{A2E19868-BA7F-4F13-8F65-1E9903607213}"/>
              </a:ext>
            </a:extLst>
          </p:cNvPr>
          <p:cNvSpPr/>
          <p:nvPr userDrawn="1"/>
        </p:nvSpPr>
        <p:spPr>
          <a:xfrm>
            <a:off x="1" y="1763488"/>
            <a:ext cx="1271768"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EF2EEF3-2FBD-4AA8-BB69-DBDC6D37096C}"/>
              </a:ext>
            </a:extLst>
          </p:cNvPr>
          <p:cNvSpPr/>
          <p:nvPr userDrawn="1"/>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2" name="Freeform: Shape 31">
            <a:extLst>
              <a:ext uri="{FF2B5EF4-FFF2-40B4-BE49-F238E27FC236}">
                <a16:creationId xmlns:a16="http://schemas.microsoft.com/office/drawing/2014/main" id="{3B05F5B3-715E-43B9-9938-FF3467FF9228}"/>
              </a:ext>
            </a:extLst>
          </p:cNvPr>
          <p:cNvSpPr/>
          <p:nvPr userDrawn="1"/>
        </p:nvSpPr>
        <p:spPr>
          <a:xfrm>
            <a:off x="626948" y="4734880"/>
            <a:ext cx="2313785"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E2D32984-E94A-4E3D-8935-7EF17B3FD245}"/>
              </a:ext>
            </a:extLst>
          </p:cNvPr>
          <p:cNvSpPr/>
          <p:nvPr userDrawn="1"/>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4" name="Freeform: Shape 33">
            <a:extLst>
              <a:ext uri="{FF2B5EF4-FFF2-40B4-BE49-F238E27FC236}">
                <a16:creationId xmlns:a16="http://schemas.microsoft.com/office/drawing/2014/main" id="{2F09BF06-C9DC-43A7-BB18-BBB60E7093C9}"/>
              </a:ext>
            </a:extLst>
          </p:cNvPr>
          <p:cNvSpPr/>
          <p:nvPr userDrawn="1"/>
        </p:nvSpPr>
        <p:spPr>
          <a:xfrm>
            <a:off x="1507952" y="4733268"/>
            <a:ext cx="1948932"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5" name="Freeform: Shape 34">
            <a:extLst>
              <a:ext uri="{FF2B5EF4-FFF2-40B4-BE49-F238E27FC236}">
                <a16:creationId xmlns:a16="http://schemas.microsoft.com/office/drawing/2014/main" id="{ED5FE4D1-38EE-4404-8607-2487C7371A4A}"/>
              </a:ext>
            </a:extLst>
          </p:cNvPr>
          <p:cNvSpPr/>
          <p:nvPr userDrawn="1"/>
        </p:nvSpPr>
        <p:spPr>
          <a:xfrm>
            <a:off x="5585460" y="4573495"/>
            <a:ext cx="2557521"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43394 w 3416378"/>
              <a:gd name="connsiteY0" fmla="*/ 0 h 2282123"/>
              <a:gd name="connsiteX1" fmla="*/ 3416378 w 3416378"/>
              <a:gd name="connsiteY1" fmla="*/ 2282123 h 2282123"/>
              <a:gd name="connsiteX2" fmla="*/ 2362278 w 3416378"/>
              <a:gd name="connsiteY2" fmla="*/ 2282123 h 2282123"/>
              <a:gd name="connsiteX3" fmla="*/ 0 w 3416378"/>
              <a:gd name="connsiteY3" fmla="*/ 231125 h 2282123"/>
              <a:gd name="connsiteX4" fmla="*/ 2743394 w 3416378"/>
              <a:gd name="connsiteY4" fmla="*/ 0 h 2282123"/>
              <a:gd name="connsiteX0" fmla="*/ 2743394 w 3416378"/>
              <a:gd name="connsiteY0" fmla="*/ 0 h 2284505"/>
              <a:gd name="connsiteX1" fmla="*/ 3416378 w 3416378"/>
              <a:gd name="connsiteY1" fmla="*/ 2284505 h 2284505"/>
              <a:gd name="connsiteX2" fmla="*/ 2362278 w 3416378"/>
              <a:gd name="connsiteY2" fmla="*/ 2284505 h 2284505"/>
              <a:gd name="connsiteX3" fmla="*/ 0 w 3416378"/>
              <a:gd name="connsiteY3" fmla="*/ 233507 h 2284505"/>
              <a:gd name="connsiteX4" fmla="*/ 2743394 w 3416378"/>
              <a:gd name="connsiteY4" fmla="*/ 0 h 2284505"/>
              <a:gd name="connsiteX0" fmla="*/ 2737043 w 3410027"/>
              <a:gd name="connsiteY0" fmla="*/ 0 h 2284505"/>
              <a:gd name="connsiteX1" fmla="*/ 3410027 w 3410027"/>
              <a:gd name="connsiteY1" fmla="*/ 2284505 h 2284505"/>
              <a:gd name="connsiteX2" fmla="*/ 2355927 w 3410027"/>
              <a:gd name="connsiteY2" fmla="*/ 2284505 h 2284505"/>
              <a:gd name="connsiteX3" fmla="*/ 0 w 3410027"/>
              <a:gd name="connsiteY3" fmla="*/ 235888 h 2284505"/>
              <a:gd name="connsiteX4" fmla="*/ 2737043 w 3410027"/>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0027" h="2284505">
                <a:moveTo>
                  <a:pt x="2737043" y="0"/>
                </a:moveTo>
                <a:lnTo>
                  <a:pt x="3410027" y="2284505"/>
                </a:lnTo>
                <a:lnTo>
                  <a:pt x="2355927" y="2284505"/>
                </a:lnTo>
                <a:lnTo>
                  <a:pt x="0" y="235888"/>
                </a:lnTo>
                <a:lnTo>
                  <a:pt x="2737043"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6" name="Freeform: Shape 35">
            <a:extLst>
              <a:ext uri="{FF2B5EF4-FFF2-40B4-BE49-F238E27FC236}">
                <a16:creationId xmlns:a16="http://schemas.microsoft.com/office/drawing/2014/main" id="{14205BE4-B972-46D6-90F5-2A91A1EBC9FE}"/>
              </a:ext>
            </a:extLst>
          </p:cNvPr>
          <p:cNvSpPr/>
          <p:nvPr userDrawn="1"/>
        </p:nvSpPr>
        <p:spPr>
          <a:xfrm>
            <a:off x="4041583" y="4807002"/>
            <a:ext cx="1548471" cy="2050998"/>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4628" h="2050998">
                <a:moveTo>
                  <a:pt x="2064628" y="0"/>
                </a:moveTo>
                <a:cubicBezTo>
                  <a:pt x="2036765" y="512750"/>
                  <a:pt x="2014207" y="1041577"/>
                  <a:pt x="1988997" y="1562365"/>
                </a:cubicBezTo>
                <a:lnTo>
                  <a:pt x="1964066" y="2050998"/>
                </a:lnTo>
                <a:lnTo>
                  <a:pt x="1780123" y="2050998"/>
                </a:lnTo>
                <a:lnTo>
                  <a:pt x="0" y="702547"/>
                </a:lnTo>
                <a:lnTo>
                  <a:pt x="20646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7" name="Freeform: Shape 36">
            <a:extLst>
              <a:ext uri="{FF2B5EF4-FFF2-40B4-BE49-F238E27FC236}">
                <a16:creationId xmlns:a16="http://schemas.microsoft.com/office/drawing/2014/main" id="{E40B5FC9-B1D8-4C95-956F-51015C200F05}"/>
              </a:ext>
            </a:extLst>
          </p:cNvPr>
          <p:cNvSpPr/>
          <p:nvPr userDrawn="1"/>
        </p:nvSpPr>
        <p:spPr>
          <a:xfrm>
            <a:off x="3464546" y="5500062"/>
            <a:ext cx="1917903"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7" name="Group 6">
            <a:extLst>
              <a:ext uri="{FF2B5EF4-FFF2-40B4-BE49-F238E27FC236}">
                <a16:creationId xmlns:a16="http://schemas.microsoft.com/office/drawing/2014/main" id="{B677B0F3-94CC-466F-9CB4-7594F98A90FD}"/>
              </a:ext>
            </a:extLst>
          </p:cNvPr>
          <p:cNvGrpSpPr/>
          <p:nvPr userDrawn="1"/>
        </p:nvGrpSpPr>
        <p:grpSpPr>
          <a:xfrm>
            <a:off x="2795871" y="2"/>
            <a:ext cx="2946826" cy="2421229"/>
            <a:chOff x="5027595" y="978581"/>
            <a:chExt cx="2946826" cy="2421229"/>
          </a:xfrm>
        </p:grpSpPr>
        <p:sp>
          <p:nvSpPr>
            <p:cNvPr id="11" name="Triangle">
              <a:extLst>
                <a:ext uri="{FF2B5EF4-FFF2-40B4-BE49-F238E27FC236}">
                  <a16:creationId xmlns:a16="http://schemas.microsoft.com/office/drawing/2014/main" id="{68F062DE-159C-4E32-BA70-24CF3B0E40FF}"/>
                </a:ext>
              </a:extLst>
            </p:cNvPr>
            <p:cNvSpPr/>
            <p:nvPr/>
          </p:nvSpPr>
          <p:spPr>
            <a:xfrm>
              <a:off x="5027595" y="2306746"/>
              <a:ext cx="2945666" cy="1093064"/>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366 w 21366"/>
                <a:gd name="connsiteY0" fmla="*/ 8756 h 21422"/>
                <a:gd name="connsiteX1" fmla="*/ 0 w 21366"/>
                <a:gd name="connsiteY1" fmla="*/ 0 h 21422"/>
                <a:gd name="connsiteX2" fmla="*/ 7119 w 21366"/>
                <a:gd name="connsiteY2" fmla="*/ 21422 h 21422"/>
                <a:gd name="connsiteX3" fmla="*/ 21366 w 21366"/>
                <a:gd name="connsiteY3" fmla="*/ 8756 h 21422"/>
                <a:gd name="connsiteX0" fmla="*/ 21366 w 21366"/>
                <a:gd name="connsiteY0" fmla="*/ 8756 h 21055"/>
                <a:gd name="connsiteX1" fmla="*/ 0 w 21366"/>
                <a:gd name="connsiteY1" fmla="*/ 0 h 21055"/>
                <a:gd name="connsiteX2" fmla="*/ 7274 w 21366"/>
                <a:gd name="connsiteY2" fmla="*/ 21055 h 21055"/>
                <a:gd name="connsiteX3" fmla="*/ 21366 w 21366"/>
                <a:gd name="connsiteY3" fmla="*/ 8756 h 21055"/>
              </a:gdLst>
              <a:ahLst/>
              <a:cxnLst>
                <a:cxn ang="0">
                  <a:pos x="connsiteX0" y="connsiteY0"/>
                </a:cxn>
                <a:cxn ang="0">
                  <a:pos x="connsiteX1" y="connsiteY1"/>
                </a:cxn>
                <a:cxn ang="0">
                  <a:pos x="connsiteX2" y="connsiteY2"/>
                </a:cxn>
                <a:cxn ang="0">
                  <a:pos x="connsiteX3" y="connsiteY3"/>
                </a:cxn>
              </a:cxnLst>
              <a:rect l="l" t="t" r="r" b="b"/>
              <a:pathLst>
                <a:path w="21366" h="21055" extrusionOk="0">
                  <a:moveTo>
                    <a:pt x="21366" y="8756"/>
                  </a:moveTo>
                  <a:lnTo>
                    <a:pt x="0" y="0"/>
                  </a:lnTo>
                  <a:lnTo>
                    <a:pt x="7274" y="21055"/>
                  </a:lnTo>
                  <a:lnTo>
                    <a:pt x="21366" y="875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39" name="Freeform: Shape 38">
              <a:extLst>
                <a:ext uri="{FF2B5EF4-FFF2-40B4-BE49-F238E27FC236}">
                  <a16:creationId xmlns:a16="http://schemas.microsoft.com/office/drawing/2014/main" id="{79D0A1AF-CEAC-4D0F-B72E-83779B48169C}"/>
                </a:ext>
              </a:extLst>
            </p:cNvPr>
            <p:cNvSpPr/>
            <p:nvPr/>
          </p:nvSpPr>
          <p:spPr>
            <a:xfrm>
              <a:off x="5027893" y="978581"/>
              <a:ext cx="2946528"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42" name="Freeform: Shape 41">
            <a:extLst>
              <a:ext uri="{FF2B5EF4-FFF2-40B4-BE49-F238E27FC236}">
                <a16:creationId xmlns:a16="http://schemas.microsoft.com/office/drawing/2014/main" id="{F44CC3C5-D6B6-46CC-8D7F-B7A82EFE9882}"/>
              </a:ext>
            </a:extLst>
          </p:cNvPr>
          <p:cNvSpPr/>
          <p:nvPr userDrawn="1"/>
        </p:nvSpPr>
        <p:spPr>
          <a:xfrm>
            <a:off x="5735398" y="2"/>
            <a:ext cx="2104754"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7632127" y="4572434"/>
            <a:ext cx="1511876" cy="2285570"/>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5360"/>
              <a:gd name="connsiteY0" fmla="*/ 0 h 2292713"/>
              <a:gd name="connsiteX1" fmla="*/ 2025360 w 2025360"/>
              <a:gd name="connsiteY1" fmla="*/ 456004 h 2292713"/>
              <a:gd name="connsiteX2" fmla="*/ 2025360 w 2025360"/>
              <a:gd name="connsiteY2" fmla="*/ 739218 h 2292713"/>
              <a:gd name="connsiteX3" fmla="*/ 1061515 w 2025360"/>
              <a:gd name="connsiteY3" fmla="*/ 2292713 h 2292713"/>
              <a:gd name="connsiteX4" fmla="*/ 621004 w 2025360"/>
              <a:gd name="connsiteY4" fmla="*/ 2292713 h 2292713"/>
              <a:gd name="connsiteX5" fmla="*/ 0 w 2025360"/>
              <a:gd name="connsiteY5" fmla="*/ 0 h 2292713"/>
              <a:gd name="connsiteX0" fmla="*/ 0 w 2022185"/>
              <a:gd name="connsiteY0" fmla="*/ 0 h 2280807"/>
              <a:gd name="connsiteX1" fmla="*/ 2022185 w 2022185"/>
              <a:gd name="connsiteY1" fmla="*/ 444098 h 2280807"/>
              <a:gd name="connsiteX2" fmla="*/ 2022185 w 2022185"/>
              <a:gd name="connsiteY2" fmla="*/ 727312 h 2280807"/>
              <a:gd name="connsiteX3" fmla="*/ 1058340 w 2022185"/>
              <a:gd name="connsiteY3" fmla="*/ 2280807 h 2280807"/>
              <a:gd name="connsiteX4" fmla="*/ 617829 w 2022185"/>
              <a:gd name="connsiteY4" fmla="*/ 2280807 h 2280807"/>
              <a:gd name="connsiteX5" fmla="*/ 0 w 2022185"/>
              <a:gd name="connsiteY5" fmla="*/ 0 h 2280807"/>
              <a:gd name="connsiteX0" fmla="*/ 0 w 2015834"/>
              <a:gd name="connsiteY0" fmla="*/ 0 h 2285570"/>
              <a:gd name="connsiteX1" fmla="*/ 2015834 w 2015834"/>
              <a:gd name="connsiteY1" fmla="*/ 448861 h 2285570"/>
              <a:gd name="connsiteX2" fmla="*/ 2015834 w 2015834"/>
              <a:gd name="connsiteY2" fmla="*/ 732075 h 2285570"/>
              <a:gd name="connsiteX3" fmla="*/ 1051989 w 2015834"/>
              <a:gd name="connsiteY3" fmla="*/ 2285570 h 2285570"/>
              <a:gd name="connsiteX4" fmla="*/ 611478 w 2015834"/>
              <a:gd name="connsiteY4" fmla="*/ 2285570 h 2285570"/>
              <a:gd name="connsiteX5" fmla="*/ 0 w 2015834"/>
              <a:gd name="connsiteY5" fmla="*/ 0 h 22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5834" h="2285570">
                <a:moveTo>
                  <a:pt x="0" y="0"/>
                </a:moveTo>
                <a:lnTo>
                  <a:pt x="2015834" y="448861"/>
                </a:lnTo>
                <a:lnTo>
                  <a:pt x="2015834" y="732075"/>
                </a:lnTo>
                <a:lnTo>
                  <a:pt x="1051989" y="2285570"/>
                </a:lnTo>
                <a:lnTo>
                  <a:pt x="611478" y="2285570"/>
                </a:lnTo>
                <a:cubicBezTo>
                  <a:pt x="400243" y="1519745"/>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2" y="2"/>
            <a:ext cx="280848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605208" y="5021388"/>
            <a:ext cx="4071817"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a:t>
            </a:r>
          </a:p>
        </p:txBody>
      </p:sp>
      <p:sp>
        <p:nvSpPr>
          <p:cNvPr id="26" name="Triangle">
            <a:extLst>
              <a:ext uri="{FF2B5EF4-FFF2-40B4-BE49-F238E27FC236}">
                <a16:creationId xmlns:a16="http://schemas.microsoft.com/office/drawing/2014/main" id="{B8800870-D628-486C-B552-21DE541BB8B4}"/>
              </a:ext>
            </a:extLst>
          </p:cNvPr>
          <p:cNvSpPr/>
          <p:nvPr/>
        </p:nvSpPr>
        <p:spPr>
          <a:xfrm>
            <a:off x="5740315" y="566054"/>
            <a:ext cx="2113733"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sz="3000"/>
          </a:p>
        </p:txBody>
      </p:sp>
      <p:sp>
        <p:nvSpPr>
          <p:cNvPr id="16" name="Triangle">
            <a:extLst>
              <a:ext uri="{FF2B5EF4-FFF2-40B4-BE49-F238E27FC236}">
                <a16:creationId xmlns:a16="http://schemas.microsoft.com/office/drawing/2014/main" id="{C518C34C-915F-4135-80F5-D34FE1C9FE44}"/>
              </a:ext>
            </a:extLst>
          </p:cNvPr>
          <p:cNvSpPr/>
          <p:nvPr/>
        </p:nvSpPr>
        <p:spPr>
          <a:xfrm>
            <a:off x="6559029" y="566333"/>
            <a:ext cx="1467698" cy="2868377"/>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 name="connsiteX0" fmla="*/ 20560 w 20560"/>
              <a:gd name="connsiteY0" fmla="*/ 9467 h 20636"/>
              <a:gd name="connsiteX1" fmla="*/ 18132 w 20560"/>
              <a:gd name="connsiteY1" fmla="*/ 0 h 20636"/>
              <a:gd name="connsiteX2" fmla="*/ 0 w 20560"/>
              <a:gd name="connsiteY2" fmla="*/ 20636 h 20636"/>
              <a:gd name="connsiteX3" fmla="*/ 20560 w 20560"/>
              <a:gd name="connsiteY3" fmla="*/ 9467 h 20636"/>
              <a:gd name="connsiteX0" fmla="*/ 20493 w 20493"/>
              <a:gd name="connsiteY0" fmla="*/ 9467 h 20619"/>
              <a:gd name="connsiteX1" fmla="*/ 18065 w 20493"/>
              <a:gd name="connsiteY1" fmla="*/ 0 h 20619"/>
              <a:gd name="connsiteX2" fmla="*/ 0 w 20493"/>
              <a:gd name="connsiteY2" fmla="*/ 20619 h 20619"/>
              <a:gd name="connsiteX3" fmla="*/ 20493 w 20493"/>
              <a:gd name="connsiteY3" fmla="*/ 9467 h 20619"/>
              <a:gd name="connsiteX0" fmla="*/ 20526 w 20526"/>
              <a:gd name="connsiteY0" fmla="*/ 9433 h 20619"/>
              <a:gd name="connsiteX1" fmla="*/ 18065 w 20526"/>
              <a:gd name="connsiteY1" fmla="*/ 0 h 20619"/>
              <a:gd name="connsiteX2" fmla="*/ 0 w 20526"/>
              <a:gd name="connsiteY2" fmla="*/ 20619 h 20619"/>
              <a:gd name="connsiteX3" fmla="*/ 20526 w 20526"/>
              <a:gd name="connsiteY3" fmla="*/ 9433 h 20619"/>
            </a:gdLst>
            <a:ahLst/>
            <a:cxnLst>
              <a:cxn ang="0">
                <a:pos x="connsiteX0" y="connsiteY0"/>
              </a:cxn>
              <a:cxn ang="0">
                <a:pos x="connsiteX1" y="connsiteY1"/>
              </a:cxn>
              <a:cxn ang="0">
                <a:pos x="connsiteX2" y="connsiteY2"/>
              </a:cxn>
              <a:cxn ang="0">
                <a:pos x="connsiteX3" y="connsiteY3"/>
              </a:cxn>
            </a:cxnLst>
            <a:rect l="l" t="t" r="r" b="b"/>
            <a:pathLst>
              <a:path w="20526" h="20619" extrusionOk="0">
                <a:moveTo>
                  <a:pt x="20526" y="9433"/>
                </a:moveTo>
                <a:lnTo>
                  <a:pt x="18065" y="0"/>
                </a:lnTo>
                <a:lnTo>
                  <a:pt x="0" y="20619"/>
                </a:lnTo>
                <a:lnTo>
                  <a:pt x="20526" y="9433"/>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58" name="Title 1">
            <a:extLst>
              <a:ext uri="{FF2B5EF4-FFF2-40B4-BE49-F238E27FC236}">
                <a16:creationId xmlns:a16="http://schemas.microsoft.com/office/drawing/2014/main" id="{4C36C69B-F858-4533-8FF4-9B7E67603E8A}"/>
              </a:ext>
            </a:extLst>
          </p:cNvPr>
          <p:cNvSpPr>
            <a:spLocks noGrp="1"/>
          </p:cNvSpPr>
          <p:nvPr>
            <p:ph type="ctrTitle"/>
          </p:nvPr>
        </p:nvSpPr>
        <p:spPr>
          <a:xfrm>
            <a:off x="605208" y="2067321"/>
            <a:ext cx="4071817" cy="2585323"/>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628651" y="768989"/>
            <a:ext cx="6863715" cy="9938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628651" y="1927380"/>
            <a:ext cx="6863715" cy="42495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623888" y="1709741"/>
            <a:ext cx="686847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623888" y="4589466"/>
            <a:ext cx="6868477"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2EC6DF76-4EFE-4101-B40E-6CD2794C7AA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628652" y="750665"/>
            <a:ext cx="6863714" cy="101221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628650"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4185138"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4" name="Footer Placeholder 4">
            <a:extLst>
              <a:ext uri="{FF2B5EF4-FFF2-40B4-BE49-F238E27FC236}">
                <a16:creationId xmlns:a16="http://schemas.microsoft.com/office/drawing/2014/main" id="{DD210BD7-4806-48A3-819E-55AA12D20EA4}"/>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629841" y="768989"/>
            <a:ext cx="6856809" cy="99388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629842" y="1926429"/>
            <a:ext cx="330032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629842" y="2750341"/>
            <a:ext cx="3300320"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4185139" y="1926429"/>
            <a:ext cx="3301512"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4185139" y="2750341"/>
            <a:ext cx="3301512"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0" name="Footer Placeholder 4">
            <a:extLst>
              <a:ext uri="{FF2B5EF4-FFF2-40B4-BE49-F238E27FC236}">
                <a16:creationId xmlns:a16="http://schemas.microsoft.com/office/drawing/2014/main" id="{BDEDD0E2-B372-4EB1-B607-21DF5D77AE4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7209F7A7-5A31-453B-A96A-9026F41B47AD}"/>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7CBBD7FE-ABA7-41D8-AD1E-6A4F4EBEDC0E}"/>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629840" y="768988"/>
            <a:ext cx="3300321" cy="993889"/>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4185138" y="768988"/>
            <a:ext cx="3301512" cy="540797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629840" y="1927379"/>
            <a:ext cx="3300321"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B169A4B5-03A1-4569-B8F0-18473070A94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629841" y="768988"/>
            <a:ext cx="2949178" cy="993889"/>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3887391" y="768988"/>
            <a:ext cx="3599259" cy="5407976"/>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629841" y="1927379"/>
            <a:ext cx="2949178"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63107C09-DB43-429C-86FD-C53A0CB2BE3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628651" y="1927379"/>
            <a:ext cx="6857999" cy="42495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E50961E8-21D9-4FD2-8BC9-D5888303488A}"/>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5514975" y="768989"/>
            <a:ext cx="1971675" cy="5407974"/>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628651" y="768989"/>
            <a:ext cx="4886323" cy="54079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55325535-3305-4AAE-B632-07CCF29655B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476784" y="5982900"/>
            <a:ext cx="4190430"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4983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1" y="1942268"/>
            <a:ext cx="1515146"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475716" y="1"/>
            <a:ext cx="3998141"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6127270" y="3"/>
            <a:ext cx="3016731"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7620890" y="3886187"/>
            <a:ext cx="1523111"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5EC2EBE8-16FE-44DD-81A4-E1B9B72F499D}"/>
              </a:ext>
            </a:extLst>
          </p:cNvPr>
          <p:cNvSpPr/>
          <p:nvPr/>
        </p:nvSpPr>
        <p:spPr>
          <a:xfrm>
            <a:off x="7829522" y="-1"/>
            <a:ext cx="131447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64FF8480-20C7-4529-9F16-6A50789E421B}"/>
              </a:ext>
            </a:extLst>
          </p:cNvPr>
          <p:cNvSpPr/>
          <p:nvPr/>
        </p:nvSpPr>
        <p:spPr>
          <a:xfrm>
            <a:off x="8007881" y="0"/>
            <a:ext cx="114323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5" name="Triangle">
            <a:extLst>
              <a:ext uri="{FF2B5EF4-FFF2-40B4-BE49-F238E27FC236}">
                <a16:creationId xmlns:a16="http://schemas.microsoft.com/office/drawing/2014/main" id="{7B0B215D-E2C3-486A-83B8-D589B752E74A}"/>
              </a:ext>
            </a:extLst>
          </p:cNvPr>
          <p:cNvSpPr/>
          <p:nvPr/>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8300D959-BB96-4967-9B00-95DE27BA278C}"/>
              </a:ext>
            </a:extLst>
          </p:cNvPr>
          <p:cNvSpPr/>
          <p:nvPr/>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D9D0E64E-9D1D-418D-8986-2AC5D2AC4773}"/>
              </a:ext>
            </a:extLst>
          </p:cNvPr>
          <p:cNvSpPr/>
          <p:nvPr/>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189FA18-BA1D-42BE-B93D-BD13D6A99523}"/>
              </a:ext>
            </a:extLst>
          </p:cNvPr>
          <p:cNvSpPr/>
          <p:nvPr/>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5186E1F6-9D99-45CF-97C8-5158FB780C1C}"/>
              </a:ext>
            </a:extLst>
          </p:cNvPr>
          <p:cNvSpPr/>
          <p:nvPr/>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2" name="Freeform: Shape 11">
            <a:extLst>
              <a:ext uri="{FF2B5EF4-FFF2-40B4-BE49-F238E27FC236}">
                <a16:creationId xmlns:a16="http://schemas.microsoft.com/office/drawing/2014/main" id="{C2FA7691-7591-4C43-8B69-0DC6BD020F08}"/>
              </a:ext>
            </a:extLst>
          </p:cNvPr>
          <p:cNvSpPr/>
          <p:nvPr/>
        </p:nvSpPr>
        <p:spPr>
          <a:xfrm>
            <a:off x="475717" y="4"/>
            <a:ext cx="2338835"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25298099-7EE5-4004-B14F-CBF44BF0A93D}"/>
              </a:ext>
            </a:extLst>
          </p:cNvPr>
          <p:cNvSpPr/>
          <p:nvPr/>
        </p:nvSpPr>
        <p:spPr>
          <a:xfrm>
            <a:off x="2436360" y="3"/>
            <a:ext cx="2037497"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7626172" y="4579579"/>
            <a:ext cx="1517829"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171654" y="6356353"/>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2584361" y="6356353"/>
            <a:ext cx="30861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628651" y="750664"/>
            <a:ext cx="6997521" cy="1012213"/>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628651" y="1927380"/>
            <a:ext cx="6997521" cy="4249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2" name="Group 21">
            <a:extLst>
              <a:ext uri="{FF2B5EF4-FFF2-40B4-BE49-F238E27FC236}">
                <a16:creationId xmlns:a16="http://schemas.microsoft.com/office/drawing/2014/main" id="{64FAE1EC-9D4A-4DF2-8EF8-E2CB545A0DBF}"/>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31E6BAD9-522A-4CC1-915E-59C4C66D2F6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4" name="TextBox 23">
              <a:extLst>
                <a:ext uri="{FF2B5EF4-FFF2-40B4-BE49-F238E27FC236}">
                  <a16:creationId xmlns:a16="http://schemas.microsoft.com/office/drawing/2014/main" id="{77DB19C5-6D84-460D-B11E-AC542C0DF89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6" name="Picture 25">
              <a:extLst>
                <a:ext uri="{FF2B5EF4-FFF2-40B4-BE49-F238E27FC236}">
                  <a16:creationId xmlns:a16="http://schemas.microsoft.com/office/drawing/2014/main" id="{F9FE7A39-46E8-412C-9F5D-8EC8AF3B464B}"/>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29" name="Rectangle 28">
            <a:extLst>
              <a:ext uri="{FF2B5EF4-FFF2-40B4-BE49-F238E27FC236}">
                <a16:creationId xmlns:a16="http://schemas.microsoft.com/office/drawing/2014/main" id="{A6AB9674-655B-4E61-9C6A-60AEDBB61572}"/>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31" r:id="rId12"/>
  </p:sldLayoutIdLst>
  <p:hf hdr="0"/>
  <p:txStyles>
    <p:titleStyle>
      <a:lvl1pPr algn="l" defTabSz="914377"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345C73-69BA-41F4-B929-D4230DFDE7CA}"/>
              </a:ext>
            </a:extLst>
          </p:cNvPr>
          <p:cNvSpPr>
            <a:spLocks noGrp="1"/>
          </p:cNvSpPr>
          <p:nvPr>
            <p:ph type="ctrTitle"/>
          </p:nvPr>
        </p:nvSpPr>
        <p:spPr>
          <a:xfrm>
            <a:off x="367796" y="2898318"/>
            <a:ext cx="4071817" cy="1754326"/>
          </a:xfrm>
        </p:spPr>
        <p:txBody>
          <a:bodyPr/>
          <a:lstStyle/>
          <a:p>
            <a:r>
              <a:rPr lang="en-US" dirty="0"/>
              <a:t>Title of your Presentation</a:t>
            </a:r>
          </a:p>
        </p:txBody>
      </p:sp>
      <p:sp>
        <p:nvSpPr>
          <p:cNvPr id="5" name="Text Placeholder 4">
            <a:extLst>
              <a:ext uri="{FF2B5EF4-FFF2-40B4-BE49-F238E27FC236}">
                <a16:creationId xmlns:a16="http://schemas.microsoft.com/office/drawing/2014/main" id="{3B5D7D60-C3A6-4E6C-A947-474D7EA0358C}"/>
              </a:ext>
            </a:extLst>
          </p:cNvPr>
          <p:cNvSpPr>
            <a:spLocks noGrp="1"/>
          </p:cNvSpPr>
          <p:nvPr>
            <p:ph type="body" idx="1"/>
          </p:nvPr>
        </p:nvSpPr>
        <p:spPr>
          <a:xfrm>
            <a:off x="367796" y="5021388"/>
            <a:ext cx="4071817" cy="424732"/>
          </a:xfrm>
        </p:spPr>
        <p:txBody>
          <a:bodyPr/>
          <a:lstStyle/>
          <a:p>
            <a:r>
              <a:rPr lang="en-US" dirty="0"/>
              <a:t>A Free Presentation Template</a:t>
            </a:r>
          </a:p>
        </p:txBody>
      </p:sp>
    </p:spTree>
    <p:extLst>
      <p:ext uri="{BB962C8B-B14F-4D97-AF65-F5344CB8AC3E}">
        <p14:creationId xmlns:p14="http://schemas.microsoft.com/office/powerpoint/2010/main" val="4182229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67920"/>
      </p:ext>
    </p:extLst>
  </p:cSld>
  <p:clrMapOvr>
    <a:masterClrMapping/>
  </p:clrMapOvr>
</p:sld>
</file>

<file path=ppt/theme/theme1.xml><?xml version="1.0" encoding="utf-8"?>
<a:theme xmlns:a="http://schemas.openxmlformats.org/drawingml/2006/main" name="Custom Design - 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2_T_PGO_Triangle- Mosaic-4x3.pptx" id="{EBC2BEBF-C3EE-4D18-B14A-46D6F8C3F7C6}" vid="{61A5B103-2B27-4CE9-8042-CC109751DB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11017</TotalTime>
  <Words>124</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02</dc:title>
  <dc:creator>PresentationGO.com</dc:creator>
  <dc:description>© Copyright PresentationGo.com</dc:description>
  <dcterms:created xsi:type="dcterms:W3CDTF">2014-11-26T05:14:11Z</dcterms:created>
  <dcterms:modified xsi:type="dcterms:W3CDTF">2019-06-30T16:52:12Z</dcterms:modified>
  <cp:category>Templates</cp:category>
</cp:coreProperties>
</file>